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7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8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9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0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11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2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3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4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15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16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19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20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notesSlides/notesSlide23.xml" ContentType="application/vnd.openxmlformats-officedocument.presentationml.notesSlide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notesSlides/notesSlide24.xml" ContentType="application/vnd.openxmlformats-officedocument.presentationml.notesSlide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notesSlides/notesSlide25.xml" ContentType="application/vnd.openxmlformats-officedocument.presentationml.notesSlide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26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notesSlides/notesSlide27.xml" ContentType="application/vnd.openxmlformats-officedocument.presentationml.notesSlide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notesSlides/notesSlide30.xml" ContentType="application/vnd.openxmlformats-officedocument.presentationml.notesSlide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notesSlides/notesSlide39.xml" ContentType="application/vnd.openxmlformats-officedocument.presentationml.notesSlide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sldIdLst>
    <p:sldId id="256" r:id="rId2"/>
    <p:sldId id="1583" r:id="rId3"/>
    <p:sldId id="1577" r:id="rId4"/>
    <p:sldId id="1578" r:id="rId5"/>
    <p:sldId id="1579" r:id="rId6"/>
    <p:sldId id="1580" r:id="rId7"/>
    <p:sldId id="1581" r:id="rId8"/>
    <p:sldId id="1582" r:id="rId9"/>
    <p:sldId id="1568" r:id="rId10"/>
    <p:sldId id="1569" r:id="rId11"/>
    <p:sldId id="1570" r:id="rId12"/>
    <p:sldId id="1571" r:id="rId13"/>
    <p:sldId id="1572" r:id="rId14"/>
    <p:sldId id="1573" r:id="rId15"/>
    <p:sldId id="1574" r:id="rId16"/>
    <p:sldId id="1575" r:id="rId17"/>
    <p:sldId id="1576" r:id="rId18"/>
    <p:sldId id="1432" r:id="rId19"/>
    <p:sldId id="1433" r:id="rId20"/>
    <p:sldId id="1434" r:id="rId21"/>
    <p:sldId id="1435" r:id="rId22"/>
    <p:sldId id="1436" r:id="rId23"/>
    <p:sldId id="1440" r:id="rId24"/>
    <p:sldId id="1441" r:id="rId25"/>
    <p:sldId id="1442" r:id="rId26"/>
    <p:sldId id="1443" r:id="rId27"/>
    <p:sldId id="1444" r:id="rId28"/>
    <p:sldId id="1478" r:id="rId29"/>
    <p:sldId id="1479" r:id="rId30"/>
    <p:sldId id="1480" r:id="rId31"/>
    <p:sldId id="1481" r:id="rId32"/>
    <p:sldId id="1482" r:id="rId33"/>
    <p:sldId id="1483" r:id="rId34"/>
    <p:sldId id="1484" r:id="rId35"/>
    <p:sldId id="1445" r:id="rId36"/>
    <p:sldId id="1446" r:id="rId37"/>
    <p:sldId id="1456" r:id="rId38"/>
    <p:sldId id="1458" r:id="rId39"/>
    <p:sldId id="1459" r:id="rId40"/>
    <p:sldId id="1460" r:id="rId41"/>
    <p:sldId id="1461" r:id="rId42"/>
    <p:sldId id="1462" r:id="rId43"/>
    <p:sldId id="1463" r:id="rId44"/>
    <p:sldId id="1464" r:id="rId45"/>
    <p:sldId id="1465" r:id="rId46"/>
    <p:sldId id="1466" r:id="rId47"/>
    <p:sldId id="1467" r:id="rId48"/>
    <p:sldId id="1468" r:id="rId49"/>
    <p:sldId id="1469" r:id="rId50"/>
    <p:sldId id="147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9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8.xml"/><Relationship Id="rId10" Type="http://schemas.openxmlformats.org/officeDocument/2006/relationships/tags" Target="../tags/tag96.xml"/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tags" Target="../tags/tag99.xml"/><Relationship Id="rId14" Type="http://schemas.openxmlformats.org/officeDocument/2006/relationships/tags" Target="../tags/tag100.xml"/><Relationship Id="rId15" Type="http://schemas.openxmlformats.org/officeDocument/2006/relationships/tags" Target="../tags/tag101.xml"/><Relationship Id="rId16" Type="http://schemas.openxmlformats.org/officeDocument/2006/relationships/tags" Target="../tags/tag102.xml"/><Relationship Id="rId17" Type="http://schemas.openxmlformats.org/officeDocument/2006/relationships/tags" Target="../tags/tag103.xml"/><Relationship Id="rId18" Type="http://schemas.openxmlformats.org/officeDocument/2006/relationships/tags" Target="../tags/tag104.xml"/><Relationship Id="rId19" Type="http://schemas.openxmlformats.org/officeDocument/2006/relationships/tags" Target="../tags/tag105.xml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14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9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0.xml"/><Relationship Id="rId10" Type="http://schemas.openxmlformats.org/officeDocument/2006/relationships/tags" Target="../tags/tag134.xml"/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tags" Target="../tags/tag141.xml"/><Relationship Id="rId18" Type="http://schemas.openxmlformats.org/officeDocument/2006/relationships/tags" Target="../tags/tag142.xml"/><Relationship Id="rId19" Type="http://schemas.openxmlformats.org/officeDocument/2006/relationships/tags" Target="../tags/tag143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1.xml"/><Relationship Id="rId10" Type="http://schemas.openxmlformats.org/officeDocument/2006/relationships/tags" Target="../tags/tag153.xml"/><Relationship Id="rId11" Type="http://schemas.openxmlformats.org/officeDocument/2006/relationships/tags" Target="../tags/tag154.xml"/><Relationship Id="rId12" Type="http://schemas.openxmlformats.org/officeDocument/2006/relationships/tags" Target="../tags/tag155.xml"/><Relationship Id="rId13" Type="http://schemas.openxmlformats.org/officeDocument/2006/relationships/tags" Target="../tags/tag156.xml"/><Relationship Id="rId14" Type="http://schemas.openxmlformats.org/officeDocument/2006/relationships/tags" Target="../tags/tag157.xml"/><Relationship Id="rId15" Type="http://schemas.openxmlformats.org/officeDocument/2006/relationships/tags" Target="../tags/tag158.xml"/><Relationship Id="rId16" Type="http://schemas.openxmlformats.org/officeDocument/2006/relationships/tags" Target="../tags/tag159.xml"/><Relationship Id="rId17" Type="http://schemas.openxmlformats.org/officeDocument/2006/relationships/tags" Target="../tags/tag160.xml"/><Relationship Id="rId18" Type="http://schemas.openxmlformats.org/officeDocument/2006/relationships/tags" Target="../tags/tag161.xml"/><Relationship Id="rId19" Type="http://schemas.openxmlformats.org/officeDocument/2006/relationships/tags" Target="../tags/tag162.xml"/><Relationship Id="rId1" Type="http://schemas.openxmlformats.org/officeDocument/2006/relationships/tags" Target="../tags/tag144.xml"/><Relationship Id="rId2" Type="http://schemas.openxmlformats.org/officeDocument/2006/relationships/tags" Target="../tags/tag145.xml"/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tags" Target="../tags/tag150.xml"/><Relationship Id="rId8" Type="http://schemas.openxmlformats.org/officeDocument/2006/relationships/tags" Target="../tags/tag15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2.xml"/><Relationship Id="rId10" Type="http://schemas.openxmlformats.org/officeDocument/2006/relationships/tags" Target="../tags/tag172.xml"/><Relationship Id="rId11" Type="http://schemas.openxmlformats.org/officeDocument/2006/relationships/tags" Target="../tags/tag173.xml"/><Relationship Id="rId12" Type="http://schemas.openxmlformats.org/officeDocument/2006/relationships/tags" Target="../tags/tag174.xml"/><Relationship Id="rId13" Type="http://schemas.openxmlformats.org/officeDocument/2006/relationships/tags" Target="../tags/tag175.xml"/><Relationship Id="rId14" Type="http://schemas.openxmlformats.org/officeDocument/2006/relationships/tags" Target="../tags/tag176.xml"/><Relationship Id="rId15" Type="http://schemas.openxmlformats.org/officeDocument/2006/relationships/tags" Target="../tags/tag177.xml"/><Relationship Id="rId16" Type="http://schemas.openxmlformats.org/officeDocument/2006/relationships/tags" Target="../tags/tag178.xml"/><Relationship Id="rId17" Type="http://schemas.openxmlformats.org/officeDocument/2006/relationships/tags" Target="../tags/tag179.xml"/><Relationship Id="rId18" Type="http://schemas.openxmlformats.org/officeDocument/2006/relationships/tags" Target="../tags/tag180.xml"/><Relationship Id="rId19" Type="http://schemas.openxmlformats.org/officeDocument/2006/relationships/tags" Target="../tags/tag181.xml"/><Relationship Id="rId1" Type="http://schemas.openxmlformats.org/officeDocument/2006/relationships/tags" Target="../tags/tag163.xml"/><Relationship Id="rId2" Type="http://schemas.openxmlformats.org/officeDocument/2006/relationships/tags" Target="../tags/tag164.xml"/><Relationship Id="rId3" Type="http://schemas.openxmlformats.org/officeDocument/2006/relationships/tags" Target="../tags/tag165.xml"/><Relationship Id="rId4" Type="http://schemas.openxmlformats.org/officeDocument/2006/relationships/tags" Target="../tags/tag166.xml"/><Relationship Id="rId5" Type="http://schemas.openxmlformats.org/officeDocument/2006/relationships/tags" Target="../tags/tag167.xml"/><Relationship Id="rId6" Type="http://schemas.openxmlformats.org/officeDocument/2006/relationships/tags" Target="../tags/tag168.xml"/><Relationship Id="rId7" Type="http://schemas.openxmlformats.org/officeDocument/2006/relationships/tags" Target="../tags/tag169.xml"/><Relationship Id="rId8" Type="http://schemas.openxmlformats.org/officeDocument/2006/relationships/tags" Target="../tags/tag170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3.xml"/><Relationship Id="rId10" Type="http://schemas.openxmlformats.org/officeDocument/2006/relationships/tags" Target="../tags/tag191.xml"/><Relationship Id="rId11" Type="http://schemas.openxmlformats.org/officeDocument/2006/relationships/tags" Target="../tags/tag192.xml"/><Relationship Id="rId12" Type="http://schemas.openxmlformats.org/officeDocument/2006/relationships/tags" Target="../tags/tag193.xml"/><Relationship Id="rId13" Type="http://schemas.openxmlformats.org/officeDocument/2006/relationships/tags" Target="../tags/tag194.xml"/><Relationship Id="rId14" Type="http://schemas.openxmlformats.org/officeDocument/2006/relationships/tags" Target="../tags/tag195.xml"/><Relationship Id="rId15" Type="http://schemas.openxmlformats.org/officeDocument/2006/relationships/tags" Target="../tags/tag196.xml"/><Relationship Id="rId16" Type="http://schemas.openxmlformats.org/officeDocument/2006/relationships/tags" Target="../tags/tag197.xml"/><Relationship Id="rId17" Type="http://schemas.openxmlformats.org/officeDocument/2006/relationships/tags" Target="../tags/tag198.xml"/><Relationship Id="rId18" Type="http://schemas.openxmlformats.org/officeDocument/2006/relationships/tags" Target="../tags/tag199.xml"/><Relationship Id="rId19" Type="http://schemas.openxmlformats.org/officeDocument/2006/relationships/tags" Target="../tags/tag200.xml"/><Relationship Id="rId1" Type="http://schemas.openxmlformats.org/officeDocument/2006/relationships/tags" Target="../tags/tag182.xml"/><Relationship Id="rId2" Type="http://schemas.openxmlformats.org/officeDocument/2006/relationships/tags" Target="../tags/tag183.xml"/><Relationship Id="rId3" Type="http://schemas.openxmlformats.org/officeDocument/2006/relationships/tags" Target="../tags/tag184.xml"/><Relationship Id="rId4" Type="http://schemas.openxmlformats.org/officeDocument/2006/relationships/tags" Target="../tags/tag185.xml"/><Relationship Id="rId5" Type="http://schemas.openxmlformats.org/officeDocument/2006/relationships/tags" Target="../tags/tag186.xml"/><Relationship Id="rId6" Type="http://schemas.openxmlformats.org/officeDocument/2006/relationships/tags" Target="../tags/tag187.xml"/><Relationship Id="rId7" Type="http://schemas.openxmlformats.org/officeDocument/2006/relationships/tags" Target="../tags/tag188.xml"/><Relationship Id="rId8" Type="http://schemas.openxmlformats.org/officeDocument/2006/relationships/tags" Target="../tags/tag18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4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5.xml"/><Relationship Id="rId10" Type="http://schemas.openxmlformats.org/officeDocument/2006/relationships/tags" Target="../tags/tag229.xml"/><Relationship Id="rId11" Type="http://schemas.openxmlformats.org/officeDocument/2006/relationships/tags" Target="../tags/tag230.xml"/><Relationship Id="rId12" Type="http://schemas.openxmlformats.org/officeDocument/2006/relationships/tags" Target="../tags/tag231.xml"/><Relationship Id="rId13" Type="http://schemas.openxmlformats.org/officeDocument/2006/relationships/tags" Target="../tags/tag232.xml"/><Relationship Id="rId14" Type="http://schemas.openxmlformats.org/officeDocument/2006/relationships/tags" Target="../tags/tag233.xml"/><Relationship Id="rId15" Type="http://schemas.openxmlformats.org/officeDocument/2006/relationships/tags" Target="../tags/tag234.xml"/><Relationship Id="rId16" Type="http://schemas.openxmlformats.org/officeDocument/2006/relationships/tags" Target="../tags/tag235.xml"/><Relationship Id="rId17" Type="http://schemas.openxmlformats.org/officeDocument/2006/relationships/tags" Target="../tags/tag236.xml"/><Relationship Id="rId18" Type="http://schemas.openxmlformats.org/officeDocument/2006/relationships/tags" Target="../tags/tag237.xml"/><Relationship Id="rId19" Type="http://schemas.openxmlformats.org/officeDocument/2006/relationships/tags" Target="../tags/tag238.xml"/><Relationship Id="rId1" Type="http://schemas.openxmlformats.org/officeDocument/2006/relationships/tags" Target="../tags/tag220.xml"/><Relationship Id="rId2" Type="http://schemas.openxmlformats.org/officeDocument/2006/relationships/tags" Target="../tags/tag221.xml"/><Relationship Id="rId3" Type="http://schemas.openxmlformats.org/officeDocument/2006/relationships/tags" Target="../tags/tag222.xml"/><Relationship Id="rId4" Type="http://schemas.openxmlformats.org/officeDocument/2006/relationships/tags" Target="../tags/tag223.xml"/><Relationship Id="rId5" Type="http://schemas.openxmlformats.org/officeDocument/2006/relationships/tags" Target="../tags/tag224.xml"/><Relationship Id="rId6" Type="http://schemas.openxmlformats.org/officeDocument/2006/relationships/tags" Target="../tags/tag225.xml"/><Relationship Id="rId7" Type="http://schemas.openxmlformats.org/officeDocument/2006/relationships/tags" Target="../tags/tag226.xml"/><Relationship Id="rId8" Type="http://schemas.openxmlformats.org/officeDocument/2006/relationships/tags" Target="../tags/tag227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249.xml"/><Relationship Id="rId12" Type="http://schemas.openxmlformats.org/officeDocument/2006/relationships/tags" Target="../tags/tag250.xml"/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16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Relationship Id="rId9" Type="http://schemas.openxmlformats.org/officeDocument/2006/relationships/tags" Target="../tags/tag247.xml"/><Relationship Id="rId10" Type="http://schemas.openxmlformats.org/officeDocument/2006/relationships/tags" Target="../tags/tag24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255.xml"/><Relationship Id="rId2" Type="http://schemas.openxmlformats.org/officeDocument/2006/relationships/tags" Target="../tags/tag2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69.xml"/><Relationship Id="rId14" Type="http://schemas.openxmlformats.org/officeDocument/2006/relationships/tags" Target="../tags/tag270.xml"/><Relationship Id="rId15" Type="http://schemas.openxmlformats.org/officeDocument/2006/relationships/tags" Target="../tags/tag271.xml"/><Relationship Id="rId16" Type="http://schemas.openxmlformats.org/officeDocument/2006/relationships/tags" Target="../tags/tag272.xml"/><Relationship Id="rId17" Type="http://schemas.openxmlformats.org/officeDocument/2006/relationships/tags" Target="../tags/tag273.xml"/><Relationship Id="rId18" Type="http://schemas.openxmlformats.org/officeDocument/2006/relationships/tags" Target="../tags/tag274.xml"/><Relationship Id="rId19" Type="http://schemas.openxmlformats.org/officeDocument/2006/relationships/tags" Target="../tags/tag275.xml"/><Relationship Id="rId63" Type="http://schemas.openxmlformats.org/officeDocument/2006/relationships/tags" Target="../tags/tag319.xml"/><Relationship Id="rId64" Type="http://schemas.openxmlformats.org/officeDocument/2006/relationships/tags" Target="../tags/tag320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19.xml"/><Relationship Id="rId50" Type="http://schemas.openxmlformats.org/officeDocument/2006/relationships/tags" Target="../tags/tag306.xml"/><Relationship Id="rId51" Type="http://schemas.openxmlformats.org/officeDocument/2006/relationships/tags" Target="../tags/tag307.xml"/><Relationship Id="rId52" Type="http://schemas.openxmlformats.org/officeDocument/2006/relationships/tags" Target="../tags/tag308.xml"/><Relationship Id="rId53" Type="http://schemas.openxmlformats.org/officeDocument/2006/relationships/tags" Target="../tags/tag309.xml"/><Relationship Id="rId54" Type="http://schemas.openxmlformats.org/officeDocument/2006/relationships/tags" Target="../tags/tag310.xml"/><Relationship Id="rId55" Type="http://schemas.openxmlformats.org/officeDocument/2006/relationships/tags" Target="../tags/tag311.xml"/><Relationship Id="rId56" Type="http://schemas.openxmlformats.org/officeDocument/2006/relationships/tags" Target="../tags/tag312.xml"/><Relationship Id="rId57" Type="http://schemas.openxmlformats.org/officeDocument/2006/relationships/tags" Target="../tags/tag313.xml"/><Relationship Id="rId58" Type="http://schemas.openxmlformats.org/officeDocument/2006/relationships/tags" Target="../tags/tag314.xml"/><Relationship Id="rId59" Type="http://schemas.openxmlformats.org/officeDocument/2006/relationships/tags" Target="../tags/tag315.xml"/><Relationship Id="rId40" Type="http://schemas.openxmlformats.org/officeDocument/2006/relationships/tags" Target="../tags/tag296.xml"/><Relationship Id="rId41" Type="http://schemas.openxmlformats.org/officeDocument/2006/relationships/tags" Target="../tags/tag297.xml"/><Relationship Id="rId42" Type="http://schemas.openxmlformats.org/officeDocument/2006/relationships/tags" Target="../tags/tag298.xml"/><Relationship Id="rId43" Type="http://schemas.openxmlformats.org/officeDocument/2006/relationships/tags" Target="../tags/tag299.xml"/><Relationship Id="rId44" Type="http://schemas.openxmlformats.org/officeDocument/2006/relationships/tags" Target="../tags/tag300.xml"/><Relationship Id="rId45" Type="http://schemas.openxmlformats.org/officeDocument/2006/relationships/tags" Target="../tags/tag301.xml"/><Relationship Id="rId46" Type="http://schemas.openxmlformats.org/officeDocument/2006/relationships/tags" Target="../tags/tag302.xml"/><Relationship Id="rId47" Type="http://schemas.openxmlformats.org/officeDocument/2006/relationships/tags" Target="../tags/tag303.xml"/><Relationship Id="rId48" Type="http://schemas.openxmlformats.org/officeDocument/2006/relationships/tags" Target="../tags/tag304.xml"/><Relationship Id="rId49" Type="http://schemas.openxmlformats.org/officeDocument/2006/relationships/tags" Target="../tags/tag305.xml"/><Relationship Id="rId1" Type="http://schemas.openxmlformats.org/officeDocument/2006/relationships/tags" Target="../tags/tag257.xml"/><Relationship Id="rId2" Type="http://schemas.openxmlformats.org/officeDocument/2006/relationships/tags" Target="../tags/tag258.xml"/><Relationship Id="rId3" Type="http://schemas.openxmlformats.org/officeDocument/2006/relationships/tags" Target="../tags/tag259.xml"/><Relationship Id="rId4" Type="http://schemas.openxmlformats.org/officeDocument/2006/relationships/tags" Target="../tags/tag260.xml"/><Relationship Id="rId5" Type="http://schemas.openxmlformats.org/officeDocument/2006/relationships/tags" Target="../tags/tag261.xml"/><Relationship Id="rId6" Type="http://schemas.openxmlformats.org/officeDocument/2006/relationships/tags" Target="../tags/tag262.xml"/><Relationship Id="rId7" Type="http://schemas.openxmlformats.org/officeDocument/2006/relationships/tags" Target="../tags/tag263.xml"/><Relationship Id="rId8" Type="http://schemas.openxmlformats.org/officeDocument/2006/relationships/tags" Target="../tags/tag264.xml"/><Relationship Id="rId9" Type="http://schemas.openxmlformats.org/officeDocument/2006/relationships/tags" Target="../tags/tag265.xml"/><Relationship Id="rId30" Type="http://schemas.openxmlformats.org/officeDocument/2006/relationships/tags" Target="../tags/tag286.xml"/><Relationship Id="rId31" Type="http://schemas.openxmlformats.org/officeDocument/2006/relationships/tags" Target="../tags/tag287.xml"/><Relationship Id="rId32" Type="http://schemas.openxmlformats.org/officeDocument/2006/relationships/tags" Target="../tags/tag288.xml"/><Relationship Id="rId33" Type="http://schemas.openxmlformats.org/officeDocument/2006/relationships/tags" Target="../tags/tag289.xml"/><Relationship Id="rId34" Type="http://schemas.openxmlformats.org/officeDocument/2006/relationships/tags" Target="../tags/tag290.xml"/><Relationship Id="rId35" Type="http://schemas.openxmlformats.org/officeDocument/2006/relationships/tags" Target="../tags/tag291.xml"/><Relationship Id="rId36" Type="http://schemas.openxmlformats.org/officeDocument/2006/relationships/tags" Target="../tags/tag292.xml"/><Relationship Id="rId37" Type="http://schemas.openxmlformats.org/officeDocument/2006/relationships/tags" Target="../tags/tag293.xml"/><Relationship Id="rId38" Type="http://schemas.openxmlformats.org/officeDocument/2006/relationships/tags" Target="../tags/tag294.xml"/><Relationship Id="rId39" Type="http://schemas.openxmlformats.org/officeDocument/2006/relationships/tags" Target="../tags/tag295.xml"/><Relationship Id="rId20" Type="http://schemas.openxmlformats.org/officeDocument/2006/relationships/tags" Target="../tags/tag276.xml"/><Relationship Id="rId21" Type="http://schemas.openxmlformats.org/officeDocument/2006/relationships/tags" Target="../tags/tag277.xml"/><Relationship Id="rId22" Type="http://schemas.openxmlformats.org/officeDocument/2006/relationships/tags" Target="../tags/tag278.xml"/><Relationship Id="rId23" Type="http://schemas.openxmlformats.org/officeDocument/2006/relationships/tags" Target="../tags/tag279.xml"/><Relationship Id="rId24" Type="http://schemas.openxmlformats.org/officeDocument/2006/relationships/tags" Target="../tags/tag280.xml"/><Relationship Id="rId25" Type="http://schemas.openxmlformats.org/officeDocument/2006/relationships/tags" Target="../tags/tag281.xml"/><Relationship Id="rId26" Type="http://schemas.openxmlformats.org/officeDocument/2006/relationships/tags" Target="../tags/tag282.xml"/><Relationship Id="rId27" Type="http://schemas.openxmlformats.org/officeDocument/2006/relationships/tags" Target="../tags/tag283.xml"/><Relationship Id="rId28" Type="http://schemas.openxmlformats.org/officeDocument/2006/relationships/tags" Target="../tags/tag284.xml"/><Relationship Id="rId29" Type="http://schemas.openxmlformats.org/officeDocument/2006/relationships/tags" Target="../tags/tag285.xml"/><Relationship Id="rId60" Type="http://schemas.openxmlformats.org/officeDocument/2006/relationships/tags" Target="../tags/tag316.xml"/><Relationship Id="rId61" Type="http://schemas.openxmlformats.org/officeDocument/2006/relationships/tags" Target="../tags/tag317.xml"/><Relationship Id="rId62" Type="http://schemas.openxmlformats.org/officeDocument/2006/relationships/tags" Target="../tags/tag318.xml"/><Relationship Id="rId10" Type="http://schemas.openxmlformats.org/officeDocument/2006/relationships/tags" Target="../tags/tag266.xml"/><Relationship Id="rId11" Type="http://schemas.openxmlformats.org/officeDocument/2006/relationships/tags" Target="../tags/tag267.xml"/><Relationship Id="rId12" Type="http://schemas.openxmlformats.org/officeDocument/2006/relationships/tags" Target="../tags/tag268.xml"/></Relationships>
</file>

<file path=ppt/slides/_rels/slide22.xml.rels><?xml version="1.0" encoding="UTF-8" standalone="yes"?>
<Relationships xmlns="http://schemas.openxmlformats.org/package/2006/relationships"><Relationship Id="rId46" Type="http://schemas.openxmlformats.org/officeDocument/2006/relationships/tags" Target="../tags/tag366.xml"/><Relationship Id="rId47" Type="http://schemas.openxmlformats.org/officeDocument/2006/relationships/tags" Target="../tags/tag367.xml"/><Relationship Id="rId48" Type="http://schemas.openxmlformats.org/officeDocument/2006/relationships/tags" Target="../tags/tag36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40.xml"/><Relationship Id="rId21" Type="http://schemas.openxmlformats.org/officeDocument/2006/relationships/tags" Target="../tags/tag341.xml"/><Relationship Id="rId22" Type="http://schemas.openxmlformats.org/officeDocument/2006/relationships/tags" Target="../tags/tag342.xml"/><Relationship Id="rId23" Type="http://schemas.openxmlformats.org/officeDocument/2006/relationships/tags" Target="../tags/tag343.xml"/><Relationship Id="rId24" Type="http://schemas.openxmlformats.org/officeDocument/2006/relationships/tags" Target="../tags/tag344.xml"/><Relationship Id="rId25" Type="http://schemas.openxmlformats.org/officeDocument/2006/relationships/tags" Target="../tags/tag345.xml"/><Relationship Id="rId26" Type="http://schemas.openxmlformats.org/officeDocument/2006/relationships/tags" Target="../tags/tag346.xml"/><Relationship Id="rId27" Type="http://schemas.openxmlformats.org/officeDocument/2006/relationships/tags" Target="../tags/tag347.xml"/><Relationship Id="rId28" Type="http://schemas.openxmlformats.org/officeDocument/2006/relationships/tags" Target="../tags/tag348.xml"/><Relationship Id="rId29" Type="http://schemas.openxmlformats.org/officeDocument/2006/relationships/tags" Target="../tags/tag349.xml"/><Relationship Id="rId50" Type="http://schemas.openxmlformats.org/officeDocument/2006/relationships/notesSlide" Target="../notesSlides/notesSlide20.xml"/><Relationship Id="rId1" Type="http://schemas.openxmlformats.org/officeDocument/2006/relationships/tags" Target="../tags/tag321.xml"/><Relationship Id="rId2" Type="http://schemas.openxmlformats.org/officeDocument/2006/relationships/tags" Target="../tags/tag322.xml"/><Relationship Id="rId3" Type="http://schemas.openxmlformats.org/officeDocument/2006/relationships/tags" Target="../tags/tag323.xml"/><Relationship Id="rId4" Type="http://schemas.openxmlformats.org/officeDocument/2006/relationships/tags" Target="../tags/tag324.xml"/><Relationship Id="rId5" Type="http://schemas.openxmlformats.org/officeDocument/2006/relationships/tags" Target="../tags/tag325.xml"/><Relationship Id="rId30" Type="http://schemas.openxmlformats.org/officeDocument/2006/relationships/tags" Target="../tags/tag350.xml"/><Relationship Id="rId31" Type="http://schemas.openxmlformats.org/officeDocument/2006/relationships/tags" Target="../tags/tag351.xml"/><Relationship Id="rId32" Type="http://schemas.openxmlformats.org/officeDocument/2006/relationships/tags" Target="../tags/tag352.xml"/><Relationship Id="rId9" Type="http://schemas.openxmlformats.org/officeDocument/2006/relationships/tags" Target="../tags/tag329.xml"/><Relationship Id="rId6" Type="http://schemas.openxmlformats.org/officeDocument/2006/relationships/tags" Target="../tags/tag326.xml"/><Relationship Id="rId7" Type="http://schemas.openxmlformats.org/officeDocument/2006/relationships/tags" Target="../tags/tag327.xml"/><Relationship Id="rId8" Type="http://schemas.openxmlformats.org/officeDocument/2006/relationships/tags" Target="../tags/tag328.xml"/><Relationship Id="rId33" Type="http://schemas.openxmlformats.org/officeDocument/2006/relationships/tags" Target="../tags/tag353.xml"/><Relationship Id="rId34" Type="http://schemas.openxmlformats.org/officeDocument/2006/relationships/tags" Target="../tags/tag354.xml"/><Relationship Id="rId35" Type="http://schemas.openxmlformats.org/officeDocument/2006/relationships/tags" Target="../tags/tag355.xml"/><Relationship Id="rId36" Type="http://schemas.openxmlformats.org/officeDocument/2006/relationships/tags" Target="../tags/tag356.xml"/><Relationship Id="rId10" Type="http://schemas.openxmlformats.org/officeDocument/2006/relationships/tags" Target="../tags/tag330.xml"/><Relationship Id="rId11" Type="http://schemas.openxmlformats.org/officeDocument/2006/relationships/tags" Target="../tags/tag331.xml"/><Relationship Id="rId12" Type="http://schemas.openxmlformats.org/officeDocument/2006/relationships/tags" Target="../tags/tag332.xml"/><Relationship Id="rId13" Type="http://schemas.openxmlformats.org/officeDocument/2006/relationships/tags" Target="../tags/tag333.xml"/><Relationship Id="rId14" Type="http://schemas.openxmlformats.org/officeDocument/2006/relationships/tags" Target="../tags/tag334.xml"/><Relationship Id="rId15" Type="http://schemas.openxmlformats.org/officeDocument/2006/relationships/tags" Target="../tags/tag335.xml"/><Relationship Id="rId16" Type="http://schemas.openxmlformats.org/officeDocument/2006/relationships/tags" Target="../tags/tag336.xml"/><Relationship Id="rId17" Type="http://schemas.openxmlformats.org/officeDocument/2006/relationships/tags" Target="../tags/tag337.xml"/><Relationship Id="rId18" Type="http://schemas.openxmlformats.org/officeDocument/2006/relationships/tags" Target="../tags/tag338.xml"/><Relationship Id="rId19" Type="http://schemas.openxmlformats.org/officeDocument/2006/relationships/tags" Target="../tags/tag339.xml"/><Relationship Id="rId37" Type="http://schemas.openxmlformats.org/officeDocument/2006/relationships/tags" Target="../tags/tag357.xml"/><Relationship Id="rId38" Type="http://schemas.openxmlformats.org/officeDocument/2006/relationships/tags" Target="../tags/tag358.xml"/><Relationship Id="rId39" Type="http://schemas.openxmlformats.org/officeDocument/2006/relationships/tags" Target="../tags/tag359.xml"/><Relationship Id="rId40" Type="http://schemas.openxmlformats.org/officeDocument/2006/relationships/tags" Target="../tags/tag360.xml"/><Relationship Id="rId41" Type="http://schemas.openxmlformats.org/officeDocument/2006/relationships/tags" Target="../tags/tag361.xml"/><Relationship Id="rId42" Type="http://schemas.openxmlformats.org/officeDocument/2006/relationships/tags" Target="../tags/tag362.xml"/><Relationship Id="rId43" Type="http://schemas.openxmlformats.org/officeDocument/2006/relationships/tags" Target="../tags/tag363.xml"/><Relationship Id="rId44" Type="http://schemas.openxmlformats.org/officeDocument/2006/relationships/tags" Target="../tags/tag364.xml"/><Relationship Id="rId45" Type="http://schemas.openxmlformats.org/officeDocument/2006/relationships/tags" Target="../tags/tag365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377.xml"/><Relationship Id="rId20" Type="http://schemas.openxmlformats.org/officeDocument/2006/relationships/tags" Target="../tags/tag388.xml"/><Relationship Id="rId21" Type="http://schemas.openxmlformats.org/officeDocument/2006/relationships/tags" Target="../tags/tag389.xml"/><Relationship Id="rId22" Type="http://schemas.openxmlformats.org/officeDocument/2006/relationships/tags" Target="../tags/tag390.xml"/><Relationship Id="rId23" Type="http://schemas.openxmlformats.org/officeDocument/2006/relationships/tags" Target="../tags/tag391.xml"/><Relationship Id="rId24" Type="http://schemas.openxmlformats.org/officeDocument/2006/relationships/tags" Target="../tags/tag392.xml"/><Relationship Id="rId25" Type="http://schemas.openxmlformats.org/officeDocument/2006/relationships/tags" Target="../tags/tag393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378.xml"/><Relationship Id="rId11" Type="http://schemas.openxmlformats.org/officeDocument/2006/relationships/tags" Target="../tags/tag379.xml"/><Relationship Id="rId12" Type="http://schemas.openxmlformats.org/officeDocument/2006/relationships/tags" Target="../tags/tag380.xml"/><Relationship Id="rId13" Type="http://schemas.openxmlformats.org/officeDocument/2006/relationships/tags" Target="../tags/tag381.xml"/><Relationship Id="rId14" Type="http://schemas.openxmlformats.org/officeDocument/2006/relationships/tags" Target="../tags/tag382.xml"/><Relationship Id="rId15" Type="http://schemas.openxmlformats.org/officeDocument/2006/relationships/tags" Target="../tags/tag383.xml"/><Relationship Id="rId16" Type="http://schemas.openxmlformats.org/officeDocument/2006/relationships/tags" Target="../tags/tag384.xml"/><Relationship Id="rId17" Type="http://schemas.openxmlformats.org/officeDocument/2006/relationships/tags" Target="../tags/tag385.xml"/><Relationship Id="rId18" Type="http://schemas.openxmlformats.org/officeDocument/2006/relationships/tags" Target="../tags/tag386.xml"/><Relationship Id="rId19" Type="http://schemas.openxmlformats.org/officeDocument/2006/relationships/tags" Target="../tags/tag387.xml"/><Relationship Id="rId1" Type="http://schemas.openxmlformats.org/officeDocument/2006/relationships/tags" Target="../tags/tag369.xml"/><Relationship Id="rId2" Type="http://schemas.openxmlformats.org/officeDocument/2006/relationships/tags" Target="../tags/tag370.xml"/><Relationship Id="rId3" Type="http://schemas.openxmlformats.org/officeDocument/2006/relationships/tags" Target="../tags/tag371.xml"/><Relationship Id="rId4" Type="http://schemas.openxmlformats.org/officeDocument/2006/relationships/tags" Target="../tags/tag372.xml"/><Relationship Id="rId5" Type="http://schemas.openxmlformats.org/officeDocument/2006/relationships/tags" Target="../tags/tag373.xml"/><Relationship Id="rId6" Type="http://schemas.openxmlformats.org/officeDocument/2006/relationships/tags" Target="../tags/tag374.xml"/><Relationship Id="rId7" Type="http://schemas.openxmlformats.org/officeDocument/2006/relationships/tags" Target="../tags/tag375.xml"/><Relationship Id="rId8" Type="http://schemas.openxmlformats.org/officeDocument/2006/relationships/tags" Target="../tags/tag37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413.xml"/><Relationship Id="rId21" Type="http://schemas.openxmlformats.org/officeDocument/2006/relationships/tags" Target="../tags/tag414.xml"/><Relationship Id="rId22" Type="http://schemas.openxmlformats.org/officeDocument/2006/relationships/tags" Target="../tags/tag415.xml"/><Relationship Id="rId23" Type="http://schemas.openxmlformats.org/officeDocument/2006/relationships/tags" Target="../tags/tag416.xml"/><Relationship Id="rId24" Type="http://schemas.openxmlformats.org/officeDocument/2006/relationships/tags" Target="../tags/tag417.xml"/><Relationship Id="rId25" Type="http://schemas.openxmlformats.org/officeDocument/2006/relationships/tags" Target="../tags/tag418.xml"/><Relationship Id="rId26" Type="http://schemas.openxmlformats.org/officeDocument/2006/relationships/tags" Target="../tags/tag419.xml"/><Relationship Id="rId27" Type="http://schemas.openxmlformats.org/officeDocument/2006/relationships/tags" Target="../tags/tag420.xml"/><Relationship Id="rId28" Type="http://schemas.openxmlformats.org/officeDocument/2006/relationships/tags" Target="../tags/tag421.xml"/><Relationship Id="rId29" Type="http://schemas.openxmlformats.org/officeDocument/2006/relationships/tags" Target="../tags/tag422.xml"/><Relationship Id="rId1" Type="http://schemas.openxmlformats.org/officeDocument/2006/relationships/tags" Target="../tags/tag394.xml"/><Relationship Id="rId2" Type="http://schemas.openxmlformats.org/officeDocument/2006/relationships/tags" Target="../tags/tag395.xml"/><Relationship Id="rId3" Type="http://schemas.openxmlformats.org/officeDocument/2006/relationships/tags" Target="../tags/tag396.xml"/><Relationship Id="rId4" Type="http://schemas.openxmlformats.org/officeDocument/2006/relationships/tags" Target="../tags/tag397.xml"/><Relationship Id="rId5" Type="http://schemas.openxmlformats.org/officeDocument/2006/relationships/tags" Target="../tags/tag398.xml"/><Relationship Id="rId30" Type="http://schemas.openxmlformats.org/officeDocument/2006/relationships/tags" Target="../tags/tag423.xml"/><Relationship Id="rId31" Type="http://schemas.openxmlformats.org/officeDocument/2006/relationships/tags" Target="../tags/tag424.xml"/><Relationship Id="rId32" Type="http://schemas.openxmlformats.org/officeDocument/2006/relationships/tags" Target="../tags/tag425.xml"/><Relationship Id="rId9" Type="http://schemas.openxmlformats.org/officeDocument/2006/relationships/tags" Target="../tags/tag402.xml"/><Relationship Id="rId6" Type="http://schemas.openxmlformats.org/officeDocument/2006/relationships/tags" Target="../tags/tag399.xml"/><Relationship Id="rId7" Type="http://schemas.openxmlformats.org/officeDocument/2006/relationships/tags" Target="../tags/tag400.xml"/><Relationship Id="rId8" Type="http://schemas.openxmlformats.org/officeDocument/2006/relationships/tags" Target="../tags/tag401.xml"/><Relationship Id="rId33" Type="http://schemas.openxmlformats.org/officeDocument/2006/relationships/tags" Target="../tags/tag426.xml"/><Relationship Id="rId34" Type="http://schemas.openxmlformats.org/officeDocument/2006/relationships/tags" Target="../tags/tag427.xml"/><Relationship Id="rId35" Type="http://schemas.openxmlformats.org/officeDocument/2006/relationships/tags" Target="../tags/tag428.xml"/><Relationship Id="rId36" Type="http://schemas.openxmlformats.org/officeDocument/2006/relationships/tags" Target="../tags/tag429.xml"/><Relationship Id="rId10" Type="http://schemas.openxmlformats.org/officeDocument/2006/relationships/tags" Target="../tags/tag403.xml"/><Relationship Id="rId11" Type="http://schemas.openxmlformats.org/officeDocument/2006/relationships/tags" Target="../tags/tag404.xml"/><Relationship Id="rId12" Type="http://schemas.openxmlformats.org/officeDocument/2006/relationships/tags" Target="../tags/tag405.xml"/><Relationship Id="rId13" Type="http://schemas.openxmlformats.org/officeDocument/2006/relationships/tags" Target="../tags/tag406.xml"/><Relationship Id="rId14" Type="http://schemas.openxmlformats.org/officeDocument/2006/relationships/tags" Target="../tags/tag407.xml"/><Relationship Id="rId15" Type="http://schemas.openxmlformats.org/officeDocument/2006/relationships/tags" Target="../tags/tag408.xml"/><Relationship Id="rId16" Type="http://schemas.openxmlformats.org/officeDocument/2006/relationships/tags" Target="../tags/tag409.xml"/><Relationship Id="rId17" Type="http://schemas.openxmlformats.org/officeDocument/2006/relationships/tags" Target="../tags/tag410.xml"/><Relationship Id="rId18" Type="http://schemas.openxmlformats.org/officeDocument/2006/relationships/tags" Target="../tags/tag411.xml"/><Relationship Id="rId19" Type="http://schemas.openxmlformats.org/officeDocument/2006/relationships/tags" Target="../tags/tag412.xml"/><Relationship Id="rId37" Type="http://schemas.openxmlformats.org/officeDocument/2006/relationships/tags" Target="../tags/tag430.xml"/><Relationship Id="rId38" Type="http://schemas.openxmlformats.org/officeDocument/2006/relationships/tags" Target="../tags/tag431.xml"/><Relationship Id="rId39" Type="http://schemas.openxmlformats.org/officeDocument/2006/relationships/tags" Target="../tags/tag432.xml"/><Relationship Id="rId40" Type="http://schemas.openxmlformats.org/officeDocument/2006/relationships/tags" Target="../tags/tag433.xml"/><Relationship Id="rId41" Type="http://schemas.openxmlformats.org/officeDocument/2006/relationships/tags" Target="../tags/tag434.xml"/><Relationship Id="rId42" Type="http://schemas.openxmlformats.org/officeDocument/2006/relationships/tags" Target="../tags/tag435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448.xml"/><Relationship Id="rId14" Type="http://schemas.openxmlformats.org/officeDocument/2006/relationships/tags" Target="../tags/tag449.xml"/><Relationship Id="rId15" Type="http://schemas.openxmlformats.org/officeDocument/2006/relationships/tags" Target="../tags/tag450.xml"/><Relationship Id="rId16" Type="http://schemas.openxmlformats.org/officeDocument/2006/relationships/tags" Target="../tags/tag451.xml"/><Relationship Id="rId17" Type="http://schemas.openxmlformats.org/officeDocument/2006/relationships/tags" Target="../tags/tag452.xml"/><Relationship Id="rId18" Type="http://schemas.openxmlformats.org/officeDocument/2006/relationships/tags" Target="../tags/tag453.xml"/><Relationship Id="rId19" Type="http://schemas.openxmlformats.org/officeDocument/2006/relationships/tags" Target="../tags/tag454.xml"/><Relationship Id="rId50" Type="http://schemas.openxmlformats.org/officeDocument/2006/relationships/tags" Target="../tags/tag485.xml"/><Relationship Id="rId51" Type="http://schemas.openxmlformats.org/officeDocument/2006/relationships/tags" Target="../tags/tag486.xml"/><Relationship Id="rId52" Type="http://schemas.openxmlformats.org/officeDocument/2006/relationships/tags" Target="../tags/tag487.xml"/><Relationship Id="rId53" Type="http://schemas.openxmlformats.org/officeDocument/2006/relationships/tags" Target="../tags/tag488.xml"/><Relationship Id="rId54" Type="http://schemas.openxmlformats.org/officeDocument/2006/relationships/tags" Target="../tags/tag489.xml"/><Relationship Id="rId55" Type="http://schemas.openxmlformats.org/officeDocument/2006/relationships/tags" Target="../tags/tag490.xml"/><Relationship Id="rId56" Type="http://schemas.openxmlformats.org/officeDocument/2006/relationships/tags" Target="../tags/tag491.xml"/><Relationship Id="rId57" Type="http://schemas.openxmlformats.org/officeDocument/2006/relationships/tags" Target="../tags/tag492.xml"/><Relationship Id="rId58" Type="http://schemas.openxmlformats.org/officeDocument/2006/relationships/tags" Target="../tags/tag493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475.xml"/><Relationship Id="rId41" Type="http://schemas.openxmlformats.org/officeDocument/2006/relationships/tags" Target="../tags/tag476.xml"/><Relationship Id="rId42" Type="http://schemas.openxmlformats.org/officeDocument/2006/relationships/tags" Target="../tags/tag477.xml"/><Relationship Id="rId43" Type="http://schemas.openxmlformats.org/officeDocument/2006/relationships/tags" Target="../tags/tag478.xml"/><Relationship Id="rId44" Type="http://schemas.openxmlformats.org/officeDocument/2006/relationships/tags" Target="../tags/tag479.xml"/><Relationship Id="rId45" Type="http://schemas.openxmlformats.org/officeDocument/2006/relationships/tags" Target="../tags/tag480.xml"/><Relationship Id="rId46" Type="http://schemas.openxmlformats.org/officeDocument/2006/relationships/tags" Target="../tags/tag481.xml"/><Relationship Id="rId47" Type="http://schemas.openxmlformats.org/officeDocument/2006/relationships/tags" Target="../tags/tag482.xml"/><Relationship Id="rId48" Type="http://schemas.openxmlformats.org/officeDocument/2006/relationships/tags" Target="../tags/tag483.xml"/><Relationship Id="rId49" Type="http://schemas.openxmlformats.org/officeDocument/2006/relationships/tags" Target="../tags/tag484.xml"/><Relationship Id="rId1" Type="http://schemas.openxmlformats.org/officeDocument/2006/relationships/tags" Target="../tags/tag436.xml"/><Relationship Id="rId2" Type="http://schemas.openxmlformats.org/officeDocument/2006/relationships/tags" Target="../tags/tag437.xml"/><Relationship Id="rId3" Type="http://schemas.openxmlformats.org/officeDocument/2006/relationships/tags" Target="../tags/tag438.xml"/><Relationship Id="rId4" Type="http://schemas.openxmlformats.org/officeDocument/2006/relationships/tags" Target="../tags/tag439.xml"/><Relationship Id="rId5" Type="http://schemas.openxmlformats.org/officeDocument/2006/relationships/tags" Target="../tags/tag440.xml"/><Relationship Id="rId6" Type="http://schemas.openxmlformats.org/officeDocument/2006/relationships/tags" Target="../tags/tag441.xml"/><Relationship Id="rId7" Type="http://schemas.openxmlformats.org/officeDocument/2006/relationships/tags" Target="../tags/tag442.xml"/><Relationship Id="rId8" Type="http://schemas.openxmlformats.org/officeDocument/2006/relationships/tags" Target="../tags/tag443.xml"/><Relationship Id="rId9" Type="http://schemas.openxmlformats.org/officeDocument/2006/relationships/tags" Target="../tags/tag444.xml"/><Relationship Id="rId30" Type="http://schemas.openxmlformats.org/officeDocument/2006/relationships/tags" Target="../tags/tag465.xml"/><Relationship Id="rId31" Type="http://schemas.openxmlformats.org/officeDocument/2006/relationships/tags" Target="../tags/tag466.xml"/><Relationship Id="rId32" Type="http://schemas.openxmlformats.org/officeDocument/2006/relationships/tags" Target="../tags/tag467.xml"/><Relationship Id="rId33" Type="http://schemas.openxmlformats.org/officeDocument/2006/relationships/tags" Target="../tags/tag468.xml"/><Relationship Id="rId34" Type="http://schemas.openxmlformats.org/officeDocument/2006/relationships/tags" Target="../tags/tag469.xml"/><Relationship Id="rId35" Type="http://schemas.openxmlformats.org/officeDocument/2006/relationships/tags" Target="../tags/tag470.xml"/><Relationship Id="rId36" Type="http://schemas.openxmlformats.org/officeDocument/2006/relationships/tags" Target="../tags/tag471.xml"/><Relationship Id="rId37" Type="http://schemas.openxmlformats.org/officeDocument/2006/relationships/tags" Target="../tags/tag472.xml"/><Relationship Id="rId38" Type="http://schemas.openxmlformats.org/officeDocument/2006/relationships/tags" Target="../tags/tag473.xml"/><Relationship Id="rId39" Type="http://schemas.openxmlformats.org/officeDocument/2006/relationships/tags" Target="../tags/tag474.xml"/><Relationship Id="rId20" Type="http://schemas.openxmlformats.org/officeDocument/2006/relationships/tags" Target="../tags/tag455.xml"/><Relationship Id="rId21" Type="http://schemas.openxmlformats.org/officeDocument/2006/relationships/tags" Target="../tags/tag456.xml"/><Relationship Id="rId22" Type="http://schemas.openxmlformats.org/officeDocument/2006/relationships/tags" Target="../tags/tag457.xml"/><Relationship Id="rId23" Type="http://schemas.openxmlformats.org/officeDocument/2006/relationships/tags" Target="../tags/tag458.xml"/><Relationship Id="rId24" Type="http://schemas.openxmlformats.org/officeDocument/2006/relationships/tags" Target="../tags/tag459.xml"/><Relationship Id="rId25" Type="http://schemas.openxmlformats.org/officeDocument/2006/relationships/tags" Target="../tags/tag460.xml"/><Relationship Id="rId26" Type="http://schemas.openxmlformats.org/officeDocument/2006/relationships/tags" Target="../tags/tag461.xml"/><Relationship Id="rId27" Type="http://schemas.openxmlformats.org/officeDocument/2006/relationships/tags" Target="../tags/tag462.xml"/><Relationship Id="rId28" Type="http://schemas.openxmlformats.org/officeDocument/2006/relationships/tags" Target="../tags/tag463.xml"/><Relationship Id="rId29" Type="http://schemas.openxmlformats.org/officeDocument/2006/relationships/tags" Target="../tags/tag464.xml"/><Relationship Id="rId60" Type="http://schemas.openxmlformats.org/officeDocument/2006/relationships/notesSlide" Target="../notesSlides/notesSlide24.xml"/><Relationship Id="rId10" Type="http://schemas.openxmlformats.org/officeDocument/2006/relationships/tags" Target="../tags/tag445.xml"/><Relationship Id="rId11" Type="http://schemas.openxmlformats.org/officeDocument/2006/relationships/tags" Target="../tags/tag446.xml"/><Relationship Id="rId12" Type="http://schemas.openxmlformats.org/officeDocument/2006/relationships/tags" Target="../tags/tag447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502.xml"/><Relationship Id="rId20" Type="http://schemas.openxmlformats.org/officeDocument/2006/relationships/tags" Target="../tags/tag513.xml"/><Relationship Id="rId21" Type="http://schemas.openxmlformats.org/officeDocument/2006/relationships/tags" Target="../tags/tag514.xml"/><Relationship Id="rId22" Type="http://schemas.openxmlformats.org/officeDocument/2006/relationships/tags" Target="../tags/tag515.xml"/><Relationship Id="rId23" Type="http://schemas.openxmlformats.org/officeDocument/2006/relationships/tags" Target="../tags/tag516.xml"/><Relationship Id="rId24" Type="http://schemas.openxmlformats.org/officeDocument/2006/relationships/tags" Target="../tags/tag517.xml"/><Relationship Id="rId25" Type="http://schemas.openxmlformats.org/officeDocument/2006/relationships/tags" Target="../tags/tag518.xml"/><Relationship Id="rId26" Type="http://schemas.openxmlformats.org/officeDocument/2006/relationships/tags" Target="../tags/tag519.xml"/><Relationship Id="rId27" Type="http://schemas.openxmlformats.org/officeDocument/2006/relationships/tags" Target="../tags/tag520.xml"/><Relationship Id="rId28" Type="http://schemas.openxmlformats.org/officeDocument/2006/relationships/tags" Target="../tags/tag521.xml"/><Relationship Id="rId29" Type="http://schemas.openxmlformats.org/officeDocument/2006/relationships/tags" Target="../tags/tag52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5.xml"/><Relationship Id="rId10" Type="http://schemas.openxmlformats.org/officeDocument/2006/relationships/tags" Target="../tags/tag503.xml"/><Relationship Id="rId11" Type="http://schemas.openxmlformats.org/officeDocument/2006/relationships/tags" Target="../tags/tag504.xml"/><Relationship Id="rId12" Type="http://schemas.openxmlformats.org/officeDocument/2006/relationships/tags" Target="../tags/tag505.xml"/><Relationship Id="rId13" Type="http://schemas.openxmlformats.org/officeDocument/2006/relationships/tags" Target="../tags/tag506.xml"/><Relationship Id="rId14" Type="http://schemas.openxmlformats.org/officeDocument/2006/relationships/tags" Target="../tags/tag507.xml"/><Relationship Id="rId15" Type="http://schemas.openxmlformats.org/officeDocument/2006/relationships/tags" Target="../tags/tag508.xml"/><Relationship Id="rId16" Type="http://schemas.openxmlformats.org/officeDocument/2006/relationships/tags" Target="../tags/tag509.xml"/><Relationship Id="rId17" Type="http://schemas.openxmlformats.org/officeDocument/2006/relationships/tags" Target="../tags/tag510.xml"/><Relationship Id="rId18" Type="http://schemas.openxmlformats.org/officeDocument/2006/relationships/tags" Target="../tags/tag511.xml"/><Relationship Id="rId19" Type="http://schemas.openxmlformats.org/officeDocument/2006/relationships/tags" Target="../tags/tag512.xml"/><Relationship Id="rId1" Type="http://schemas.openxmlformats.org/officeDocument/2006/relationships/tags" Target="../tags/tag494.xml"/><Relationship Id="rId2" Type="http://schemas.openxmlformats.org/officeDocument/2006/relationships/tags" Target="../tags/tag495.xml"/><Relationship Id="rId3" Type="http://schemas.openxmlformats.org/officeDocument/2006/relationships/tags" Target="../tags/tag496.xml"/><Relationship Id="rId4" Type="http://schemas.openxmlformats.org/officeDocument/2006/relationships/tags" Target="../tags/tag497.xml"/><Relationship Id="rId5" Type="http://schemas.openxmlformats.org/officeDocument/2006/relationships/tags" Target="../tags/tag498.xml"/><Relationship Id="rId6" Type="http://schemas.openxmlformats.org/officeDocument/2006/relationships/tags" Target="../tags/tag499.xml"/><Relationship Id="rId7" Type="http://schemas.openxmlformats.org/officeDocument/2006/relationships/tags" Target="../tags/tag500.xml"/><Relationship Id="rId8" Type="http://schemas.openxmlformats.org/officeDocument/2006/relationships/tags" Target="../tags/tag501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531.xml"/><Relationship Id="rId20" Type="http://schemas.openxmlformats.org/officeDocument/2006/relationships/tags" Target="../tags/tag542.xml"/><Relationship Id="rId21" Type="http://schemas.openxmlformats.org/officeDocument/2006/relationships/tags" Target="../tags/tag543.xml"/><Relationship Id="rId22" Type="http://schemas.openxmlformats.org/officeDocument/2006/relationships/tags" Target="../tags/tag544.xml"/><Relationship Id="rId23" Type="http://schemas.openxmlformats.org/officeDocument/2006/relationships/tags" Target="../tags/tag545.xml"/><Relationship Id="rId24" Type="http://schemas.openxmlformats.org/officeDocument/2006/relationships/tags" Target="../tags/tag546.xml"/><Relationship Id="rId25" Type="http://schemas.openxmlformats.org/officeDocument/2006/relationships/tags" Target="../tags/tag547.xml"/><Relationship Id="rId26" Type="http://schemas.openxmlformats.org/officeDocument/2006/relationships/tags" Target="../tags/tag548.xml"/><Relationship Id="rId27" Type="http://schemas.openxmlformats.org/officeDocument/2006/relationships/tags" Target="../tags/tag549.xml"/><Relationship Id="rId28" Type="http://schemas.openxmlformats.org/officeDocument/2006/relationships/tags" Target="../tags/tag550.xml"/><Relationship Id="rId29" Type="http://schemas.openxmlformats.org/officeDocument/2006/relationships/tags" Target="../tags/tag551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6.xml"/><Relationship Id="rId10" Type="http://schemas.openxmlformats.org/officeDocument/2006/relationships/tags" Target="../tags/tag532.xml"/><Relationship Id="rId11" Type="http://schemas.openxmlformats.org/officeDocument/2006/relationships/tags" Target="../tags/tag533.xml"/><Relationship Id="rId12" Type="http://schemas.openxmlformats.org/officeDocument/2006/relationships/tags" Target="../tags/tag534.xml"/><Relationship Id="rId13" Type="http://schemas.openxmlformats.org/officeDocument/2006/relationships/tags" Target="../tags/tag535.xml"/><Relationship Id="rId14" Type="http://schemas.openxmlformats.org/officeDocument/2006/relationships/tags" Target="../tags/tag536.xml"/><Relationship Id="rId15" Type="http://schemas.openxmlformats.org/officeDocument/2006/relationships/tags" Target="../tags/tag537.xml"/><Relationship Id="rId16" Type="http://schemas.openxmlformats.org/officeDocument/2006/relationships/tags" Target="../tags/tag538.xml"/><Relationship Id="rId17" Type="http://schemas.openxmlformats.org/officeDocument/2006/relationships/tags" Target="../tags/tag539.xml"/><Relationship Id="rId18" Type="http://schemas.openxmlformats.org/officeDocument/2006/relationships/tags" Target="../tags/tag540.xml"/><Relationship Id="rId19" Type="http://schemas.openxmlformats.org/officeDocument/2006/relationships/tags" Target="../tags/tag541.xml"/><Relationship Id="rId1" Type="http://schemas.openxmlformats.org/officeDocument/2006/relationships/tags" Target="../tags/tag523.xml"/><Relationship Id="rId2" Type="http://schemas.openxmlformats.org/officeDocument/2006/relationships/tags" Target="../tags/tag524.xml"/><Relationship Id="rId3" Type="http://schemas.openxmlformats.org/officeDocument/2006/relationships/tags" Target="../tags/tag525.xml"/><Relationship Id="rId4" Type="http://schemas.openxmlformats.org/officeDocument/2006/relationships/tags" Target="../tags/tag526.xml"/><Relationship Id="rId5" Type="http://schemas.openxmlformats.org/officeDocument/2006/relationships/tags" Target="../tags/tag527.xml"/><Relationship Id="rId6" Type="http://schemas.openxmlformats.org/officeDocument/2006/relationships/tags" Target="../tags/tag528.xml"/><Relationship Id="rId7" Type="http://schemas.openxmlformats.org/officeDocument/2006/relationships/tags" Target="../tags/tag529.xml"/><Relationship Id="rId8" Type="http://schemas.openxmlformats.org/officeDocument/2006/relationships/tags" Target="../tags/tag5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560.xml"/><Relationship Id="rId20" Type="http://schemas.openxmlformats.org/officeDocument/2006/relationships/tags" Target="../tags/tag571.xml"/><Relationship Id="rId21" Type="http://schemas.openxmlformats.org/officeDocument/2006/relationships/tags" Target="../tags/tag572.xml"/><Relationship Id="rId22" Type="http://schemas.openxmlformats.org/officeDocument/2006/relationships/tags" Target="../tags/tag573.xml"/><Relationship Id="rId23" Type="http://schemas.openxmlformats.org/officeDocument/2006/relationships/tags" Target="../tags/tag574.xml"/><Relationship Id="rId24" Type="http://schemas.openxmlformats.org/officeDocument/2006/relationships/tags" Target="../tags/tag575.xml"/><Relationship Id="rId25" Type="http://schemas.openxmlformats.org/officeDocument/2006/relationships/tags" Target="../tags/tag576.xml"/><Relationship Id="rId26" Type="http://schemas.openxmlformats.org/officeDocument/2006/relationships/tags" Target="../tags/tag577.xml"/><Relationship Id="rId27" Type="http://schemas.openxmlformats.org/officeDocument/2006/relationships/tags" Target="../tags/tag578.xml"/><Relationship Id="rId28" Type="http://schemas.openxmlformats.org/officeDocument/2006/relationships/tags" Target="../tags/tag579.xml"/><Relationship Id="rId29" Type="http://schemas.openxmlformats.org/officeDocument/2006/relationships/tags" Target="../tags/tag580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7.xml"/><Relationship Id="rId10" Type="http://schemas.openxmlformats.org/officeDocument/2006/relationships/tags" Target="../tags/tag561.xml"/><Relationship Id="rId11" Type="http://schemas.openxmlformats.org/officeDocument/2006/relationships/tags" Target="../tags/tag562.xml"/><Relationship Id="rId12" Type="http://schemas.openxmlformats.org/officeDocument/2006/relationships/tags" Target="../tags/tag563.xml"/><Relationship Id="rId13" Type="http://schemas.openxmlformats.org/officeDocument/2006/relationships/tags" Target="../tags/tag564.xml"/><Relationship Id="rId14" Type="http://schemas.openxmlformats.org/officeDocument/2006/relationships/tags" Target="../tags/tag565.xml"/><Relationship Id="rId15" Type="http://schemas.openxmlformats.org/officeDocument/2006/relationships/tags" Target="../tags/tag566.xml"/><Relationship Id="rId16" Type="http://schemas.openxmlformats.org/officeDocument/2006/relationships/tags" Target="../tags/tag567.xml"/><Relationship Id="rId17" Type="http://schemas.openxmlformats.org/officeDocument/2006/relationships/tags" Target="../tags/tag568.xml"/><Relationship Id="rId18" Type="http://schemas.openxmlformats.org/officeDocument/2006/relationships/tags" Target="../tags/tag569.xml"/><Relationship Id="rId19" Type="http://schemas.openxmlformats.org/officeDocument/2006/relationships/tags" Target="../tags/tag570.xml"/><Relationship Id="rId1" Type="http://schemas.openxmlformats.org/officeDocument/2006/relationships/tags" Target="../tags/tag552.xml"/><Relationship Id="rId2" Type="http://schemas.openxmlformats.org/officeDocument/2006/relationships/tags" Target="../tags/tag553.xml"/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tags" Target="../tags/tag556.xml"/><Relationship Id="rId6" Type="http://schemas.openxmlformats.org/officeDocument/2006/relationships/tags" Target="../tags/tag557.xml"/><Relationship Id="rId7" Type="http://schemas.openxmlformats.org/officeDocument/2006/relationships/tags" Target="../tags/tag558.xml"/><Relationship Id="rId8" Type="http://schemas.openxmlformats.org/officeDocument/2006/relationships/tags" Target="../tags/tag559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589.xml"/><Relationship Id="rId20" Type="http://schemas.openxmlformats.org/officeDocument/2006/relationships/tags" Target="../tags/tag600.xml"/><Relationship Id="rId21" Type="http://schemas.openxmlformats.org/officeDocument/2006/relationships/tags" Target="../tags/tag601.xml"/><Relationship Id="rId22" Type="http://schemas.openxmlformats.org/officeDocument/2006/relationships/tags" Target="../tags/tag602.xml"/><Relationship Id="rId23" Type="http://schemas.openxmlformats.org/officeDocument/2006/relationships/tags" Target="../tags/tag603.xml"/><Relationship Id="rId24" Type="http://schemas.openxmlformats.org/officeDocument/2006/relationships/tags" Target="../tags/tag604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28.xml"/><Relationship Id="rId10" Type="http://schemas.openxmlformats.org/officeDocument/2006/relationships/tags" Target="../tags/tag590.xml"/><Relationship Id="rId11" Type="http://schemas.openxmlformats.org/officeDocument/2006/relationships/tags" Target="../tags/tag591.xml"/><Relationship Id="rId12" Type="http://schemas.openxmlformats.org/officeDocument/2006/relationships/tags" Target="../tags/tag592.xml"/><Relationship Id="rId13" Type="http://schemas.openxmlformats.org/officeDocument/2006/relationships/tags" Target="../tags/tag593.xml"/><Relationship Id="rId14" Type="http://schemas.openxmlformats.org/officeDocument/2006/relationships/tags" Target="../tags/tag594.xml"/><Relationship Id="rId15" Type="http://schemas.openxmlformats.org/officeDocument/2006/relationships/tags" Target="../tags/tag595.xml"/><Relationship Id="rId16" Type="http://schemas.openxmlformats.org/officeDocument/2006/relationships/tags" Target="../tags/tag596.xml"/><Relationship Id="rId17" Type="http://schemas.openxmlformats.org/officeDocument/2006/relationships/tags" Target="../tags/tag597.xml"/><Relationship Id="rId18" Type="http://schemas.openxmlformats.org/officeDocument/2006/relationships/tags" Target="../tags/tag598.xml"/><Relationship Id="rId19" Type="http://schemas.openxmlformats.org/officeDocument/2006/relationships/tags" Target="../tags/tag599.xml"/><Relationship Id="rId1" Type="http://schemas.openxmlformats.org/officeDocument/2006/relationships/tags" Target="../tags/tag581.xml"/><Relationship Id="rId2" Type="http://schemas.openxmlformats.org/officeDocument/2006/relationships/tags" Target="../tags/tag582.xml"/><Relationship Id="rId3" Type="http://schemas.openxmlformats.org/officeDocument/2006/relationships/tags" Target="../tags/tag583.xml"/><Relationship Id="rId4" Type="http://schemas.openxmlformats.org/officeDocument/2006/relationships/tags" Target="../tags/tag584.xml"/><Relationship Id="rId5" Type="http://schemas.openxmlformats.org/officeDocument/2006/relationships/tags" Target="../tags/tag585.xml"/><Relationship Id="rId6" Type="http://schemas.openxmlformats.org/officeDocument/2006/relationships/tags" Target="../tags/tag586.xml"/><Relationship Id="rId7" Type="http://schemas.openxmlformats.org/officeDocument/2006/relationships/tags" Target="../tags/tag587.xml"/><Relationship Id="rId8" Type="http://schemas.openxmlformats.org/officeDocument/2006/relationships/tags" Target="../tags/tag58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20" Type="http://schemas.openxmlformats.org/officeDocument/2006/relationships/tags" Target="../tags/tag624.xml"/><Relationship Id="rId21" Type="http://schemas.openxmlformats.org/officeDocument/2006/relationships/tags" Target="../tags/tag625.xml"/><Relationship Id="rId22" Type="http://schemas.openxmlformats.org/officeDocument/2006/relationships/tags" Target="../tags/tag626.xml"/><Relationship Id="rId23" Type="http://schemas.openxmlformats.org/officeDocument/2006/relationships/tags" Target="../tags/tag627.xml"/><Relationship Id="rId24" Type="http://schemas.openxmlformats.org/officeDocument/2006/relationships/tags" Target="../tags/tag628.xml"/><Relationship Id="rId25" Type="http://schemas.openxmlformats.org/officeDocument/2006/relationships/tags" Target="../tags/tag629.xml"/><Relationship Id="rId26" Type="http://schemas.openxmlformats.org/officeDocument/2006/relationships/tags" Target="../tags/tag630.xml"/><Relationship Id="rId27" Type="http://schemas.openxmlformats.org/officeDocument/2006/relationships/tags" Target="../tags/tag631.xml"/><Relationship Id="rId28" Type="http://schemas.openxmlformats.org/officeDocument/2006/relationships/tags" Target="../tags/tag632.xml"/><Relationship Id="rId29" Type="http://schemas.openxmlformats.org/officeDocument/2006/relationships/tags" Target="../tags/tag633.xml"/><Relationship Id="rId1" Type="http://schemas.openxmlformats.org/officeDocument/2006/relationships/tags" Target="../tags/tag605.xml"/><Relationship Id="rId2" Type="http://schemas.openxmlformats.org/officeDocument/2006/relationships/tags" Target="../tags/tag606.xml"/><Relationship Id="rId3" Type="http://schemas.openxmlformats.org/officeDocument/2006/relationships/tags" Target="../tags/tag607.xml"/><Relationship Id="rId4" Type="http://schemas.openxmlformats.org/officeDocument/2006/relationships/tags" Target="../tags/tag608.xml"/><Relationship Id="rId5" Type="http://schemas.openxmlformats.org/officeDocument/2006/relationships/tags" Target="../tags/tag609.xml"/><Relationship Id="rId30" Type="http://schemas.openxmlformats.org/officeDocument/2006/relationships/tags" Target="../tags/tag634.xml"/><Relationship Id="rId31" Type="http://schemas.openxmlformats.org/officeDocument/2006/relationships/tags" Target="../tags/tag635.xml"/><Relationship Id="rId32" Type="http://schemas.openxmlformats.org/officeDocument/2006/relationships/tags" Target="../tags/tag636.xml"/><Relationship Id="rId9" Type="http://schemas.openxmlformats.org/officeDocument/2006/relationships/tags" Target="../tags/tag613.xml"/><Relationship Id="rId6" Type="http://schemas.openxmlformats.org/officeDocument/2006/relationships/tags" Target="../tags/tag610.xml"/><Relationship Id="rId7" Type="http://schemas.openxmlformats.org/officeDocument/2006/relationships/tags" Target="../tags/tag611.xml"/><Relationship Id="rId8" Type="http://schemas.openxmlformats.org/officeDocument/2006/relationships/tags" Target="../tags/tag612.xml"/><Relationship Id="rId33" Type="http://schemas.openxmlformats.org/officeDocument/2006/relationships/tags" Target="../tags/tag637.xml"/><Relationship Id="rId34" Type="http://schemas.openxmlformats.org/officeDocument/2006/relationships/tags" Target="../tags/tag638.xml"/><Relationship Id="rId35" Type="http://schemas.openxmlformats.org/officeDocument/2006/relationships/tags" Target="../tags/tag639.xml"/><Relationship Id="rId36" Type="http://schemas.openxmlformats.org/officeDocument/2006/relationships/tags" Target="../tags/tag640.xml"/><Relationship Id="rId10" Type="http://schemas.openxmlformats.org/officeDocument/2006/relationships/tags" Target="../tags/tag614.xml"/><Relationship Id="rId11" Type="http://schemas.openxmlformats.org/officeDocument/2006/relationships/tags" Target="../tags/tag615.xml"/><Relationship Id="rId12" Type="http://schemas.openxmlformats.org/officeDocument/2006/relationships/tags" Target="../tags/tag616.xml"/><Relationship Id="rId13" Type="http://schemas.openxmlformats.org/officeDocument/2006/relationships/tags" Target="../tags/tag617.xml"/><Relationship Id="rId14" Type="http://schemas.openxmlformats.org/officeDocument/2006/relationships/tags" Target="../tags/tag618.xml"/><Relationship Id="rId15" Type="http://schemas.openxmlformats.org/officeDocument/2006/relationships/tags" Target="../tags/tag619.xml"/><Relationship Id="rId16" Type="http://schemas.openxmlformats.org/officeDocument/2006/relationships/tags" Target="../tags/tag620.xml"/><Relationship Id="rId17" Type="http://schemas.openxmlformats.org/officeDocument/2006/relationships/tags" Target="../tags/tag621.xml"/><Relationship Id="rId18" Type="http://schemas.openxmlformats.org/officeDocument/2006/relationships/tags" Target="../tags/tag622.xml"/><Relationship Id="rId19" Type="http://schemas.openxmlformats.org/officeDocument/2006/relationships/tags" Target="../tags/tag623.xml"/><Relationship Id="rId37" Type="http://schemas.openxmlformats.org/officeDocument/2006/relationships/tags" Target="../tags/tag641.xml"/><Relationship Id="rId38" Type="http://schemas.openxmlformats.org/officeDocument/2006/relationships/tags" Target="../tags/tag642.xml"/><Relationship Id="rId39" Type="http://schemas.openxmlformats.org/officeDocument/2006/relationships/tags" Target="../tags/tag643.xml"/><Relationship Id="rId40" Type="http://schemas.openxmlformats.org/officeDocument/2006/relationships/tags" Target="../tags/tag644.xml"/><Relationship Id="rId41" Type="http://schemas.openxmlformats.org/officeDocument/2006/relationships/tags" Target="../tags/tag645.xml"/><Relationship Id="rId42" Type="http://schemas.openxmlformats.org/officeDocument/2006/relationships/tags" Target="../tags/tag646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659.xml"/><Relationship Id="rId14" Type="http://schemas.openxmlformats.org/officeDocument/2006/relationships/tags" Target="../tags/tag660.xml"/><Relationship Id="rId15" Type="http://schemas.openxmlformats.org/officeDocument/2006/relationships/tags" Target="../tags/tag661.xml"/><Relationship Id="rId16" Type="http://schemas.openxmlformats.org/officeDocument/2006/relationships/tags" Target="../tags/tag662.xml"/><Relationship Id="rId17" Type="http://schemas.openxmlformats.org/officeDocument/2006/relationships/tags" Target="../tags/tag663.xml"/><Relationship Id="rId18" Type="http://schemas.openxmlformats.org/officeDocument/2006/relationships/tags" Target="../tags/tag664.xml"/><Relationship Id="rId19" Type="http://schemas.openxmlformats.org/officeDocument/2006/relationships/tags" Target="../tags/tag665.xml"/><Relationship Id="rId63" Type="http://schemas.openxmlformats.org/officeDocument/2006/relationships/tags" Target="../tags/tag709.xml"/><Relationship Id="rId64" Type="http://schemas.openxmlformats.org/officeDocument/2006/relationships/tags" Target="../tags/tag710.xml"/><Relationship Id="rId65" Type="http://schemas.openxmlformats.org/officeDocument/2006/relationships/tags" Target="../tags/tag711.xml"/><Relationship Id="rId66" Type="http://schemas.openxmlformats.org/officeDocument/2006/relationships/tags" Target="../tags/tag712.xml"/><Relationship Id="rId67" Type="http://schemas.openxmlformats.org/officeDocument/2006/relationships/tags" Target="../tags/tag713.xml"/><Relationship Id="rId68" Type="http://schemas.openxmlformats.org/officeDocument/2006/relationships/tags" Target="../tags/tag714.xml"/><Relationship Id="rId69" Type="http://schemas.openxmlformats.org/officeDocument/2006/relationships/tags" Target="../tags/tag715.xml"/><Relationship Id="rId50" Type="http://schemas.openxmlformats.org/officeDocument/2006/relationships/tags" Target="../tags/tag696.xml"/><Relationship Id="rId51" Type="http://schemas.openxmlformats.org/officeDocument/2006/relationships/tags" Target="../tags/tag697.xml"/><Relationship Id="rId52" Type="http://schemas.openxmlformats.org/officeDocument/2006/relationships/tags" Target="../tags/tag698.xml"/><Relationship Id="rId53" Type="http://schemas.openxmlformats.org/officeDocument/2006/relationships/tags" Target="../tags/tag699.xml"/><Relationship Id="rId54" Type="http://schemas.openxmlformats.org/officeDocument/2006/relationships/tags" Target="../tags/tag700.xml"/><Relationship Id="rId55" Type="http://schemas.openxmlformats.org/officeDocument/2006/relationships/tags" Target="../tags/tag701.xml"/><Relationship Id="rId56" Type="http://schemas.openxmlformats.org/officeDocument/2006/relationships/tags" Target="../tags/tag702.xml"/><Relationship Id="rId57" Type="http://schemas.openxmlformats.org/officeDocument/2006/relationships/tags" Target="../tags/tag703.xml"/><Relationship Id="rId58" Type="http://schemas.openxmlformats.org/officeDocument/2006/relationships/tags" Target="../tags/tag704.xml"/><Relationship Id="rId59" Type="http://schemas.openxmlformats.org/officeDocument/2006/relationships/tags" Target="../tags/tag705.xml"/><Relationship Id="rId40" Type="http://schemas.openxmlformats.org/officeDocument/2006/relationships/tags" Target="../tags/tag686.xml"/><Relationship Id="rId41" Type="http://schemas.openxmlformats.org/officeDocument/2006/relationships/tags" Target="../tags/tag687.xml"/><Relationship Id="rId42" Type="http://schemas.openxmlformats.org/officeDocument/2006/relationships/tags" Target="../tags/tag688.xml"/><Relationship Id="rId43" Type="http://schemas.openxmlformats.org/officeDocument/2006/relationships/tags" Target="../tags/tag689.xml"/><Relationship Id="rId44" Type="http://schemas.openxmlformats.org/officeDocument/2006/relationships/tags" Target="../tags/tag690.xml"/><Relationship Id="rId45" Type="http://schemas.openxmlformats.org/officeDocument/2006/relationships/tags" Target="../tags/tag691.xml"/><Relationship Id="rId46" Type="http://schemas.openxmlformats.org/officeDocument/2006/relationships/tags" Target="../tags/tag692.xml"/><Relationship Id="rId47" Type="http://schemas.openxmlformats.org/officeDocument/2006/relationships/tags" Target="../tags/tag693.xml"/><Relationship Id="rId48" Type="http://schemas.openxmlformats.org/officeDocument/2006/relationships/tags" Target="../tags/tag694.xml"/><Relationship Id="rId49" Type="http://schemas.openxmlformats.org/officeDocument/2006/relationships/tags" Target="../tags/tag695.xml"/><Relationship Id="rId1" Type="http://schemas.openxmlformats.org/officeDocument/2006/relationships/tags" Target="../tags/tag647.xml"/><Relationship Id="rId2" Type="http://schemas.openxmlformats.org/officeDocument/2006/relationships/tags" Target="../tags/tag648.xml"/><Relationship Id="rId3" Type="http://schemas.openxmlformats.org/officeDocument/2006/relationships/tags" Target="../tags/tag649.xml"/><Relationship Id="rId4" Type="http://schemas.openxmlformats.org/officeDocument/2006/relationships/tags" Target="../tags/tag650.xml"/><Relationship Id="rId5" Type="http://schemas.openxmlformats.org/officeDocument/2006/relationships/tags" Target="../tags/tag651.xml"/><Relationship Id="rId6" Type="http://schemas.openxmlformats.org/officeDocument/2006/relationships/tags" Target="../tags/tag652.xml"/><Relationship Id="rId7" Type="http://schemas.openxmlformats.org/officeDocument/2006/relationships/tags" Target="../tags/tag653.xml"/><Relationship Id="rId8" Type="http://schemas.openxmlformats.org/officeDocument/2006/relationships/tags" Target="../tags/tag654.xml"/><Relationship Id="rId9" Type="http://schemas.openxmlformats.org/officeDocument/2006/relationships/tags" Target="../tags/tag655.xml"/><Relationship Id="rId30" Type="http://schemas.openxmlformats.org/officeDocument/2006/relationships/tags" Target="../tags/tag676.xml"/><Relationship Id="rId31" Type="http://schemas.openxmlformats.org/officeDocument/2006/relationships/tags" Target="../tags/tag677.xml"/><Relationship Id="rId32" Type="http://schemas.openxmlformats.org/officeDocument/2006/relationships/tags" Target="../tags/tag678.xml"/><Relationship Id="rId33" Type="http://schemas.openxmlformats.org/officeDocument/2006/relationships/tags" Target="../tags/tag679.xml"/><Relationship Id="rId34" Type="http://schemas.openxmlformats.org/officeDocument/2006/relationships/tags" Target="../tags/tag680.xml"/><Relationship Id="rId35" Type="http://schemas.openxmlformats.org/officeDocument/2006/relationships/tags" Target="../tags/tag681.xml"/><Relationship Id="rId36" Type="http://schemas.openxmlformats.org/officeDocument/2006/relationships/tags" Target="../tags/tag682.xml"/><Relationship Id="rId37" Type="http://schemas.openxmlformats.org/officeDocument/2006/relationships/tags" Target="../tags/tag683.xml"/><Relationship Id="rId38" Type="http://schemas.openxmlformats.org/officeDocument/2006/relationships/tags" Target="../tags/tag684.xml"/><Relationship Id="rId39" Type="http://schemas.openxmlformats.org/officeDocument/2006/relationships/tags" Target="../tags/tag685.xml"/><Relationship Id="rId80" Type="http://schemas.openxmlformats.org/officeDocument/2006/relationships/tags" Target="../tags/tag726.xml"/><Relationship Id="rId81" Type="http://schemas.openxmlformats.org/officeDocument/2006/relationships/tags" Target="../tags/tag727.xml"/><Relationship Id="rId82" Type="http://schemas.openxmlformats.org/officeDocument/2006/relationships/tags" Target="../tags/tag728.xml"/><Relationship Id="rId83" Type="http://schemas.openxmlformats.org/officeDocument/2006/relationships/slideLayout" Target="../slideLayouts/slideLayout2.xml"/><Relationship Id="rId84" Type="http://schemas.openxmlformats.org/officeDocument/2006/relationships/notesSlide" Target="../notesSlides/notesSlide31.xml"/><Relationship Id="rId70" Type="http://schemas.openxmlformats.org/officeDocument/2006/relationships/tags" Target="../tags/tag716.xml"/><Relationship Id="rId71" Type="http://schemas.openxmlformats.org/officeDocument/2006/relationships/tags" Target="../tags/tag717.xml"/><Relationship Id="rId72" Type="http://schemas.openxmlformats.org/officeDocument/2006/relationships/tags" Target="../tags/tag718.xml"/><Relationship Id="rId20" Type="http://schemas.openxmlformats.org/officeDocument/2006/relationships/tags" Target="../tags/tag666.xml"/><Relationship Id="rId21" Type="http://schemas.openxmlformats.org/officeDocument/2006/relationships/tags" Target="../tags/tag667.xml"/><Relationship Id="rId22" Type="http://schemas.openxmlformats.org/officeDocument/2006/relationships/tags" Target="../tags/tag668.xml"/><Relationship Id="rId23" Type="http://schemas.openxmlformats.org/officeDocument/2006/relationships/tags" Target="../tags/tag669.xml"/><Relationship Id="rId24" Type="http://schemas.openxmlformats.org/officeDocument/2006/relationships/tags" Target="../tags/tag670.xml"/><Relationship Id="rId25" Type="http://schemas.openxmlformats.org/officeDocument/2006/relationships/tags" Target="../tags/tag671.xml"/><Relationship Id="rId26" Type="http://schemas.openxmlformats.org/officeDocument/2006/relationships/tags" Target="../tags/tag672.xml"/><Relationship Id="rId27" Type="http://schemas.openxmlformats.org/officeDocument/2006/relationships/tags" Target="../tags/tag673.xml"/><Relationship Id="rId28" Type="http://schemas.openxmlformats.org/officeDocument/2006/relationships/tags" Target="../tags/tag674.xml"/><Relationship Id="rId29" Type="http://schemas.openxmlformats.org/officeDocument/2006/relationships/tags" Target="../tags/tag675.xml"/><Relationship Id="rId73" Type="http://schemas.openxmlformats.org/officeDocument/2006/relationships/tags" Target="../tags/tag719.xml"/><Relationship Id="rId74" Type="http://schemas.openxmlformats.org/officeDocument/2006/relationships/tags" Target="../tags/tag720.xml"/><Relationship Id="rId75" Type="http://schemas.openxmlformats.org/officeDocument/2006/relationships/tags" Target="../tags/tag721.xml"/><Relationship Id="rId76" Type="http://schemas.openxmlformats.org/officeDocument/2006/relationships/tags" Target="../tags/tag722.xml"/><Relationship Id="rId77" Type="http://schemas.openxmlformats.org/officeDocument/2006/relationships/tags" Target="../tags/tag723.xml"/><Relationship Id="rId78" Type="http://schemas.openxmlformats.org/officeDocument/2006/relationships/tags" Target="../tags/tag724.xml"/><Relationship Id="rId79" Type="http://schemas.openxmlformats.org/officeDocument/2006/relationships/tags" Target="../tags/tag725.xml"/><Relationship Id="rId60" Type="http://schemas.openxmlformats.org/officeDocument/2006/relationships/tags" Target="../tags/tag706.xml"/><Relationship Id="rId61" Type="http://schemas.openxmlformats.org/officeDocument/2006/relationships/tags" Target="../tags/tag707.xml"/><Relationship Id="rId62" Type="http://schemas.openxmlformats.org/officeDocument/2006/relationships/tags" Target="../tags/tag708.xml"/><Relationship Id="rId10" Type="http://schemas.openxmlformats.org/officeDocument/2006/relationships/tags" Target="../tags/tag656.xml"/><Relationship Id="rId11" Type="http://schemas.openxmlformats.org/officeDocument/2006/relationships/tags" Target="../tags/tag657.xml"/><Relationship Id="rId12" Type="http://schemas.openxmlformats.org/officeDocument/2006/relationships/tags" Target="../tags/tag65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20" Type="http://schemas.openxmlformats.org/officeDocument/2006/relationships/tags" Target="../tags/tag748.xml"/><Relationship Id="rId21" Type="http://schemas.openxmlformats.org/officeDocument/2006/relationships/tags" Target="../tags/tag749.xml"/><Relationship Id="rId22" Type="http://schemas.openxmlformats.org/officeDocument/2006/relationships/tags" Target="../tags/tag750.xml"/><Relationship Id="rId23" Type="http://schemas.openxmlformats.org/officeDocument/2006/relationships/tags" Target="../tags/tag751.xml"/><Relationship Id="rId24" Type="http://schemas.openxmlformats.org/officeDocument/2006/relationships/tags" Target="../tags/tag752.xml"/><Relationship Id="rId25" Type="http://schemas.openxmlformats.org/officeDocument/2006/relationships/tags" Target="../tags/tag753.xml"/><Relationship Id="rId26" Type="http://schemas.openxmlformats.org/officeDocument/2006/relationships/tags" Target="../tags/tag754.xml"/><Relationship Id="rId27" Type="http://schemas.openxmlformats.org/officeDocument/2006/relationships/tags" Target="../tags/tag755.xml"/><Relationship Id="rId28" Type="http://schemas.openxmlformats.org/officeDocument/2006/relationships/tags" Target="../tags/tag756.xml"/><Relationship Id="rId29" Type="http://schemas.openxmlformats.org/officeDocument/2006/relationships/tags" Target="../tags/tag757.xml"/><Relationship Id="rId1" Type="http://schemas.openxmlformats.org/officeDocument/2006/relationships/tags" Target="../tags/tag729.xml"/><Relationship Id="rId2" Type="http://schemas.openxmlformats.org/officeDocument/2006/relationships/tags" Target="../tags/tag730.xml"/><Relationship Id="rId3" Type="http://schemas.openxmlformats.org/officeDocument/2006/relationships/tags" Target="../tags/tag731.xml"/><Relationship Id="rId4" Type="http://schemas.openxmlformats.org/officeDocument/2006/relationships/tags" Target="../tags/tag732.xml"/><Relationship Id="rId5" Type="http://schemas.openxmlformats.org/officeDocument/2006/relationships/tags" Target="../tags/tag733.xml"/><Relationship Id="rId30" Type="http://schemas.openxmlformats.org/officeDocument/2006/relationships/tags" Target="../tags/tag758.xml"/><Relationship Id="rId31" Type="http://schemas.openxmlformats.org/officeDocument/2006/relationships/tags" Target="../tags/tag759.xml"/><Relationship Id="rId32" Type="http://schemas.openxmlformats.org/officeDocument/2006/relationships/tags" Target="../tags/tag760.xml"/><Relationship Id="rId9" Type="http://schemas.openxmlformats.org/officeDocument/2006/relationships/tags" Target="../tags/tag737.xml"/><Relationship Id="rId6" Type="http://schemas.openxmlformats.org/officeDocument/2006/relationships/tags" Target="../tags/tag734.xml"/><Relationship Id="rId7" Type="http://schemas.openxmlformats.org/officeDocument/2006/relationships/tags" Target="../tags/tag735.xml"/><Relationship Id="rId8" Type="http://schemas.openxmlformats.org/officeDocument/2006/relationships/tags" Target="../tags/tag736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39.xml"/><Relationship Id="rId10" Type="http://schemas.openxmlformats.org/officeDocument/2006/relationships/tags" Target="../tags/tag738.xml"/><Relationship Id="rId11" Type="http://schemas.openxmlformats.org/officeDocument/2006/relationships/tags" Target="../tags/tag739.xml"/><Relationship Id="rId12" Type="http://schemas.openxmlformats.org/officeDocument/2006/relationships/tags" Target="../tags/tag740.xml"/><Relationship Id="rId13" Type="http://schemas.openxmlformats.org/officeDocument/2006/relationships/tags" Target="../tags/tag741.xml"/><Relationship Id="rId14" Type="http://schemas.openxmlformats.org/officeDocument/2006/relationships/tags" Target="../tags/tag742.xml"/><Relationship Id="rId15" Type="http://schemas.openxmlformats.org/officeDocument/2006/relationships/tags" Target="../tags/tag743.xml"/><Relationship Id="rId16" Type="http://schemas.openxmlformats.org/officeDocument/2006/relationships/tags" Target="../tags/tag744.xml"/><Relationship Id="rId17" Type="http://schemas.openxmlformats.org/officeDocument/2006/relationships/tags" Target="../tags/tag745.xml"/><Relationship Id="rId18" Type="http://schemas.openxmlformats.org/officeDocument/2006/relationships/tags" Target="../tags/tag746.xml"/><Relationship Id="rId19" Type="http://schemas.openxmlformats.org/officeDocument/2006/relationships/tags" Target="../tags/tag747.xml"/></Relationships>
</file>

<file path=ppt/slides/_rels/slide43.xml.rels><?xml version="1.0" encoding="UTF-8" standalone="yes"?>
<Relationships xmlns="http://schemas.openxmlformats.org/package/2006/relationships"><Relationship Id="rId20" Type="http://schemas.openxmlformats.org/officeDocument/2006/relationships/tags" Target="../tags/tag780.xml"/><Relationship Id="rId21" Type="http://schemas.openxmlformats.org/officeDocument/2006/relationships/tags" Target="../tags/tag781.xml"/><Relationship Id="rId22" Type="http://schemas.openxmlformats.org/officeDocument/2006/relationships/tags" Target="../tags/tag782.xml"/><Relationship Id="rId23" Type="http://schemas.openxmlformats.org/officeDocument/2006/relationships/tags" Target="../tags/tag783.xml"/><Relationship Id="rId24" Type="http://schemas.openxmlformats.org/officeDocument/2006/relationships/tags" Target="../tags/tag784.xml"/><Relationship Id="rId25" Type="http://schemas.openxmlformats.org/officeDocument/2006/relationships/tags" Target="../tags/tag785.xml"/><Relationship Id="rId26" Type="http://schemas.openxmlformats.org/officeDocument/2006/relationships/tags" Target="../tags/tag786.xml"/><Relationship Id="rId27" Type="http://schemas.openxmlformats.org/officeDocument/2006/relationships/tags" Target="../tags/tag787.xml"/><Relationship Id="rId28" Type="http://schemas.openxmlformats.org/officeDocument/2006/relationships/tags" Target="../tags/tag788.xml"/><Relationship Id="rId29" Type="http://schemas.openxmlformats.org/officeDocument/2006/relationships/tags" Target="../tags/tag789.xml"/><Relationship Id="rId1" Type="http://schemas.openxmlformats.org/officeDocument/2006/relationships/tags" Target="../tags/tag761.xml"/><Relationship Id="rId2" Type="http://schemas.openxmlformats.org/officeDocument/2006/relationships/tags" Target="../tags/tag762.xml"/><Relationship Id="rId3" Type="http://schemas.openxmlformats.org/officeDocument/2006/relationships/tags" Target="../tags/tag763.xml"/><Relationship Id="rId4" Type="http://schemas.openxmlformats.org/officeDocument/2006/relationships/tags" Target="../tags/tag764.xml"/><Relationship Id="rId5" Type="http://schemas.openxmlformats.org/officeDocument/2006/relationships/tags" Target="../tags/tag765.xml"/><Relationship Id="rId30" Type="http://schemas.openxmlformats.org/officeDocument/2006/relationships/tags" Target="../tags/tag790.xml"/><Relationship Id="rId31" Type="http://schemas.openxmlformats.org/officeDocument/2006/relationships/tags" Target="../tags/tag791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769.xml"/><Relationship Id="rId6" Type="http://schemas.openxmlformats.org/officeDocument/2006/relationships/tags" Target="../tags/tag766.xml"/><Relationship Id="rId7" Type="http://schemas.openxmlformats.org/officeDocument/2006/relationships/tags" Target="../tags/tag767.xml"/><Relationship Id="rId8" Type="http://schemas.openxmlformats.org/officeDocument/2006/relationships/tags" Target="../tags/tag768.xml"/><Relationship Id="rId33" Type="http://schemas.openxmlformats.org/officeDocument/2006/relationships/notesSlide" Target="../notesSlides/notesSlide40.xml"/><Relationship Id="rId10" Type="http://schemas.openxmlformats.org/officeDocument/2006/relationships/tags" Target="../tags/tag770.xml"/><Relationship Id="rId11" Type="http://schemas.openxmlformats.org/officeDocument/2006/relationships/tags" Target="../tags/tag771.xml"/><Relationship Id="rId12" Type="http://schemas.openxmlformats.org/officeDocument/2006/relationships/tags" Target="../tags/tag772.xml"/><Relationship Id="rId13" Type="http://schemas.openxmlformats.org/officeDocument/2006/relationships/tags" Target="../tags/tag773.xml"/><Relationship Id="rId14" Type="http://schemas.openxmlformats.org/officeDocument/2006/relationships/tags" Target="../tags/tag774.xml"/><Relationship Id="rId15" Type="http://schemas.openxmlformats.org/officeDocument/2006/relationships/tags" Target="../tags/tag775.xml"/><Relationship Id="rId16" Type="http://schemas.openxmlformats.org/officeDocument/2006/relationships/tags" Target="../tags/tag776.xml"/><Relationship Id="rId17" Type="http://schemas.openxmlformats.org/officeDocument/2006/relationships/tags" Target="../tags/tag777.xml"/><Relationship Id="rId18" Type="http://schemas.openxmlformats.org/officeDocument/2006/relationships/tags" Target="../tags/tag778.xml"/><Relationship Id="rId19" Type="http://schemas.openxmlformats.org/officeDocument/2006/relationships/tags" Target="../tags/tag77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55.xml"/><Relationship Id="rId21" Type="http://schemas.openxmlformats.org/officeDocument/2006/relationships/tags" Target="../tags/tag56.xml"/><Relationship Id="rId22" Type="http://schemas.openxmlformats.org/officeDocument/2006/relationships/tags" Target="../tags/tag57.xml"/><Relationship Id="rId23" Type="http://schemas.openxmlformats.org/officeDocument/2006/relationships/tags" Target="../tags/tag58.xml"/><Relationship Id="rId24" Type="http://schemas.openxmlformats.org/officeDocument/2006/relationships/tags" Target="../tags/tag59.xml"/><Relationship Id="rId25" Type="http://schemas.openxmlformats.org/officeDocument/2006/relationships/tags" Target="../tags/tag60.xml"/><Relationship Id="rId26" Type="http://schemas.openxmlformats.org/officeDocument/2006/relationships/tags" Target="../tags/tag61.xml"/><Relationship Id="rId27" Type="http://schemas.openxmlformats.org/officeDocument/2006/relationships/tags" Target="../tags/tag62.xml"/><Relationship Id="rId28" Type="http://schemas.openxmlformats.org/officeDocument/2006/relationships/tags" Target="../tags/tag63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tags" Target="../tags/tag40.xml"/><Relationship Id="rId30" Type="http://schemas.openxmlformats.org/officeDocument/2006/relationships/tags" Target="../tags/tag65.xml"/><Relationship Id="rId31" Type="http://schemas.openxmlformats.org/officeDocument/2006/relationships/tags" Target="../tags/tag66.xml"/><Relationship Id="rId32" Type="http://schemas.openxmlformats.org/officeDocument/2006/relationships/tags" Target="../tags/tag67.xml"/><Relationship Id="rId9" Type="http://schemas.openxmlformats.org/officeDocument/2006/relationships/tags" Target="../tags/tag44.xml"/><Relationship Id="rId6" Type="http://schemas.openxmlformats.org/officeDocument/2006/relationships/tags" Target="../tags/tag41.xml"/><Relationship Id="rId7" Type="http://schemas.openxmlformats.org/officeDocument/2006/relationships/tags" Target="../tags/tag42.xml"/><Relationship Id="rId8" Type="http://schemas.openxmlformats.org/officeDocument/2006/relationships/tags" Target="../tags/tag4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6.xml"/><Relationship Id="rId10" Type="http://schemas.openxmlformats.org/officeDocument/2006/relationships/tags" Target="../tags/tag45.xml"/><Relationship Id="rId11" Type="http://schemas.openxmlformats.org/officeDocument/2006/relationships/tags" Target="../tags/tag46.xml"/><Relationship Id="rId12" Type="http://schemas.openxmlformats.org/officeDocument/2006/relationships/tags" Target="../tags/tag47.xml"/><Relationship Id="rId13" Type="http://schemas.openxmlformats.org/officeDocument/2006/relationships/tags" Target="../tags/tag48.xml"/><Relationship Id="rId14" Type="http://schemas.openxmlformats.org/officeDocument/2006/relationships/tags" Target="../tags/tag49.xml"/><Relationship Id="rId15" Type="http://schemas.openxmlformats.org/officeDocument/2006/relationships/tags" Target="../tags/tag50.xml"/><Relationship Id="rId16" Type="http://schemas.openxmlformats.org/officeDocument/2006/relationships/tags" Target="../tags/tag51.xml"/><Relationship Id="rId17" Type="http://schemas.openxmlformats.org/officeDocument/2006/relationships/tags" Target="../tags/tag52.xml"/><Relationship Id="rId18" Type="http://schemas.openxmlformats.org/officeDocument/2006/relationships/tags" Target="../tags/tag53.xml"/><Relationship Id="rId19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7.xml"/><Relationship Id="rId10" Type="http://schemas.openxmlformats.org/officeDocument/2006/relationships/tags" Target="../tags/tag77.xml"/><Relationship Id="rId11" Type="http://schemas.openxmlformats.org/officeDocument/2006/relationships/tags" Target="../tags/tag78.xml"/><Relationship Id="rId12" Type="http://schemas.openxmlformats.org/officeDocument/2006/relationships/tags" Target="../tags/tag79.xml"/><Relationship Id="rId13" Type="http://schemas.openxmlformats.org/officeDocument/2006/relationships/tags" Target="../tags/tag80.xml"/><Relationship Id="rId14" Type="http://schemas.openxmlformats.org/officeDocument/2006/relationships/tags" Target="../tags/tag81.xml"/><Relationship Id="rId15" Type="http://schemas.openxmlformats.org/officeDocument/2006/relationships/tags" Target="../tags/tag82.xml"/><Relationship Id="rId16" Type="http://schemas.openxmlformats.org/officeDocument/2006/relationships/tags" Target="../tags/tag83.xml"/><Relationship Id="rId17" Type="http://schemas.openxmlformats.org/officeDocument/2006/relationships/tags" Target="../tags/tag84.xml"/><Relationship Id="rId18" Type="http://schemas.openxmlformats.org/officeDocument/2006/relationships/tags" Target="../tags/tag85.xml"/><Relationship Id="rId19" Type="http://schemas.openxmlformats.org/officeDocument/2006/relationships/tags" Target="../tags/tag86.xml"/><Relationship Id="rId1" Type="http://schemas.openxmlformats.org/officeDocument/2006/relationships/tags" Target="../tags/tag68.xml"/><Relationship Id="rId2" Type="http://schemas.openxmlformats.org/officeDocument/2006/relationships/tags" Target="../tags/tag69.xml"/><Relationship Id="rId3" Type="http://schemas.openxmlformats.org/officeDocument/2006/relationships/tags" Target="../tags/tag70.xml"/><Relationship Id="rId4" Type="http://schemas.openxmlformats.org/officeDocument/2006/relationships/tags" Target="../tags/tag71.xml"/><Relationship Id="rId5" Type="http://schemas.openxmlformats.org/officeDocument/2006/relationships/tags" Target="../tags/tag72.xml"/><Relationship Id="rId6" Type="http://schemas.openxmlformats.org/officeDocument/2006/relationships/tags" Target="../tags/tag73.xml"/><Relationship Id="rId7" Type="http://schemas.openxmlformats.org/officeDocument/2006/relationships/tags" Target="../tags/tag74.xml"/><Relationship Id="rId8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</a:t>
            </a:r>
            <a:r>
              <a:rPr lang="en-US" sz="4800" dirty="0" smtClean="0"/>
              <a:t>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13th  </a:t>
            </a:r>
            <a:r>
              <a:rPr lang="en-US" dirty="0" smtClean="0"/>
              <a:t>– </a:t>
            </a:r>
            <a:r>
              <a:rPr lang="en-US" dirty="0" smtClean="0"/>
              <a:t>Merging and partitioning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790700" y="3062514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01295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652762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432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3241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01295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209143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772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3241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48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702025" y="4648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451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9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48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402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52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7818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79120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85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29799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88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467100" y="3200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873724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898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00500" y="3200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471229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06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1391" y="5334000"/>
            <a:ext cx="8094133" cy="93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Merge: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result into original unsorted array.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alternate merging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two size n arrays.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05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oud 75"/>
          <p:cNvSpPr/>
          <p:nvPr/>
        </p:nvSpPr>
        <p:spPr>
          <a:xfrm>
            <a:off x="5080000" y="3493708"/>
            <a:ext cx="2734129" cy="18777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53143" y="3493708"/>
            <a:ext cx="3156857" cy="22999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21238" y="3776739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743200" y="2882899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76900" y="2882899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3143" y="1535758"/>
            <a:ext cx="771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Split array around a ‘pivot’</a:t>
            </a:r>
            <a:endParaRPr lang="en-US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9519" y="204409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70352" y="40470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6219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0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765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44457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87066" y="404343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9609" y="4838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25891" y="5817809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&lt;= pivot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631845" y="5583943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&gt; pivot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76700" y="4548201"/>
            <a:ext cx="65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516966" y="2999619"/>
            <a:ext cx="0" cy="6289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6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55448" y="2677078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1739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612571" y="2098321"/>
            <a:ext cx="187476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2018697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412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Pick a pivot, partition into groups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394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</a:t>
            </a:r>
            <a:r>
              <a:rPr lang="en-US" dirty="0" smtClean="0"/>
              <a:t>sorted partitions and pivot</a:t>
            </a:r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8925" y="2686577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22" idx="0"/>
          </p:cNvCxnSpPr>
          <p:nvPr/>
        </p:nvCxnSpPr>
        <p:spPr>
          <a:xfrm>
            <a:off x="4596613" y="2286000"/>
            <a:ext cx="0" cy="400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5732" y="4983213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96613" y="5403523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62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Slow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O(n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Selection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Fast sorts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O(n log n)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 sort</a:t>
            </a:r>
          </a:p>
        </p:txBody>
      </p:sp>
    </p:spTree>
    <p:extLst>
      <p:ext uri="{BB962C8B-B14F-4D97-AF65-F5344CB8AC3E}">
        <p14:creationId xmlns:p14="http://schemas.microsoft.com/office/powerpoint/2010/main" val="134536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</a:t>
            </a:r>
            <a:r>
              <a:rPr lang="en-US" dirty="0" err="1" smtClean="0">
                <a:solidFill>
                  <a:srgbClr val="D1282E"/>
                </a:solidFill>
              </a:rPr>
              <a:t>Pseudocode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0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Core idea: Pick some item from the array and call it the </a:t>
            </a:r>
            <a:r>
              <a:rPr lang="en-US" dirty="0" smtClean="0"/>
              <a:t>pivot. Put </a:t>
            </a:r>
            <a:r>
              <a:rPr lang="en-US" dirty="0"/>
              <a:t>all items smaller in the pivot into one group and all </a:t>
            </a:r>
            <a:r>
              <a:rPr lang="en-US" dirty="0" smtClean="0"/>
              <a:t>items larger </a:t>
            </a:r>
            <a:r>
              <a:rPr lang="en-US" dirty="0"/>
              <a:t>in the other and recursively sort. If the array has size </a:t>
            </a:r>
            <a:r>
              <a:rPr lang="en-US" dirty="0" smtClean="0"/>
              <a:t>0 or </a:t>
            </a:r>
            <a:r>
              <a:rPr lang="en-US" dirty="0"/>
              <a:t>1, just return it unchanged.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1998" y="2999621"/>
            <a:ext cx="7583715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quicksort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pivot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getPivot</a:t>
            </a:r>
            <a:r>
              <a:rPr lang="en-US" dirty="0">
                <a:latin typeface="Courier"/>
                <a:cs typeface="Courier"/>
              </a:rPr>
              <a:t>(input);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getSmaller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getBigger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 + pivot +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067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D1282E"/>
                </a:solidFill>
              </a:rPr>
              <a:t>QuickSort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560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233260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Pivots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60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Potential pivot rules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9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Partitioning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counters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9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74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cursors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cursors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115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9579522" cy="13716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Example: Divide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8775" y="1225710"/>
            <a:ext cx="82287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Pivot rule</a:t>
            </a:r>
            <a:r>
              <a:rPr lang="en-US" sz="2200" dirty="0" smtClean="0"/>
              <a:t>: pick the element at index 0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1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  <p:bldP spid="60" grpId="0" animBg="1"/>
      <p:bldP spid="61" grpId="0" animBg="1"/>
      <p:bldP spid="63" grpId="0" animBg="1"/>
      <p:bldP spid="71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8686800" cy="13716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Example: Combine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8989" y="1225710"/>
            <a:ext cx="93247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Combine: </a:t>
            </a:r>
            <a:r>
              <a:rPr lang="en-US" sz="2200" dirty="0" smtClean="0"/>
              <a:t>this is the order of the elements we’ll care about when combining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30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 and conquer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4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/>
              <a:t>Divide-and-conquer is a useful technique for </a:t>
            </a:r>
            <a:r>
              <a:rPr lang="en-US" sz="2100" dirty="0" smtClean="0"/>
              <a:t>solving many kinds </a:t>
            </a:r>
            <a:r>
              <a:rPr lang="en-US" sz="2100" dirty="0"/>
              <a:t>of </a:t>
            </a:r>
            <a:r>
              <a:rPr lang="en-US" sz="2100" dirty="0" smtClean="0"/>
              <a:t>problems (not just sorting). </a:t>
            </a:r>
            <a:r>
              <a:rPr lang="en-US" sz="2100" dirty="0"/>
              <a:t>It consists of the following steps:</a:t>
            </a:r>
          </a:p>
          <a:p>
            <a:pPr lvl="1">
              <a:buNone/>
            </a:pPr>
            <a:r>
              <a:rPr lang="en-US" sz="2100" dirty="0"/>
              <a:t>1. Divide your work up into smaller pieces (recursively)</a:t>
            </a:r>
          </a:p>
          <a:p>
            <a:pPr lvl="1">
              <a:buNone/>
            </a:pPr>
            <a:r>
              <a:rPr lang="en-US" sz="2100" dirty="0"/>
              <a:t>2. Conquer the individual pieces (as base cases)</a:t>
            </a:r>
          </a:p>
          <a:p>
            <a:pPr lvl="1">
              <a:buNone/>
            </a:pPr>
            <a:r>
              <a:rPr lang="en-US" sz="2100" dirty="0"/>
              <a:t>3. Combine the results together (recursively)</a:t>
            </a:r>
            <a:endParaRPr lang="en-US" sz="2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3701143"/>
            <a:ext cx="693057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algorithm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(small enough)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CONQUER</a:t>
            </a:r>
            <a:r>
              <a:rPr lang="en-US" dirty="0">
                <a:latin typeface="Courier"/>
                <a:cs typeface="Courier"/>
              </a:rPr>
              <a:t>, solve, and return input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DIVIDE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input into multiple pieces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RECURSE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on each piece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COMBINE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and return results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646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52107"/>
            <a:ext cx="9483935" cy="13716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Example: Combine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8775" y="1225710"/>
            <a:ext cx="9512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Combine</a:t>
            </a:r>
            <a:r>
              <a:rPr lang="en-US" sz="2200" dirty="0" smtClean="0"/>
              <a:t>: put left partition &lt; pivot &lt; right partition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0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3" grpId="0" animBg="1"/>
      <p:bldP spid="71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59779" cy="13716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Median Pivot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87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21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5584" y="2044095"/>
            <a:ext cx="5334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89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23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357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9184" y="2044095"/>
            <a:ext cx="5334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8337" y="1417220"/>
            <a:ext cx="624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Pick the median of first, middle, and last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103" y="2044095"/>
            <a:ext cx="5334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9044" y="2208163"/>
            <a:ext cx="170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 = 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8971" y="3098192"/>
            <a:ext cx="674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Swap the median with the first value</a:t>
            </a:r>
            <a:endParaRPr lang="en-US" sz="2200" dirty="0"/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790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124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58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792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126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460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79465" y="3736826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5384" y="3736826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U-Turn Arrow 16"/>
          <p:cNvSpPr/>
          <p:nvPr/>
        </p:nvSpPr>
        <p:spPr>
          <a:xfrm rot="10800000">
            <a:off x="740810" y="4315281"/>
            <a:ext cx="3845154" cy="470328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0830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164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8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498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2" name="Rectangle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6832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166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5" name="Rectangle 1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7500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" name="Rectangle 1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834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352" y="5570656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0917" y="4973207"/>
            <a:ext cx="735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Pivot is now at index 0, and we’re ready to go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790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Partitioning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pivot in index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pointers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F8B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4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24" y="-1814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Quick Sort Partition Example</a:t>
            </a:r>
            <a:endParaRPr lang="en-US" dirty="0">
              <a:solidFill>
                <a:srgbClr val="D1282E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2560563" y="986367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530325" y="4163785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V="1">
              <a:off x="4975375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538790" y="5781525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532743" y="3358243"/>
            <a:ext cx="3810000" cy="685800"/>
            <a:chOff x="3505200" y="2667000"/>
            <a:chExt cx="3810000" cy="685800"/>
          </a:xfrm>
        </p:grpSpPr>
        <p:sp>
          <p:nvSpPr>
            <p:cNvPr id="95" name="Text Box 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6" name="Text Box 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7" name="Text Box 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4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8" name="Text Box 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9" name="Text Box 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0" name="Text Box 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1" name="Text Box 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2" name="Text Box 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3" name="Text Box 1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4" name="Text Box 1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05" name="Line 13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3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496957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46048" y="1663700"/>
            <a:ext cx="3810000" cy="685800"/>
            <a:chOff x="3505200" y="1676400"/>
            <a:chExt cx="3810000" cy="685800"/>
          </a:xfrm>
        </p:grpSpPr>
        <p:sp>
          <p:nvSpPr>
            <p:cNvPr id="120" name="Text Box 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1" name="Text Box 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2" name="Text Box 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3" name="Text Box 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4" name="Text Box 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5" name="Text Box 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6" name="Text Box 8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7" name="Text Box 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8" name="Text Box 10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9" name="Text Box 11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46" name="Line 13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4258734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3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6483652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530325" y="2503714"/>
            <a:ext cx="3810000" cy="685800"/>
            <a:chOff x="3505200" y="1676400"/>
            <a:chExt cx="3810000" cy="685800"/>
          </a:xfrm>
        </p:grpSpPr>
        <p:sp>
          <p:nvSpPr>
            <p:cNvPr id="149" name="Text Box 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0" name="Text Box 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1" name="Text Box 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4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2" name="Text Box 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3" name="Text Box 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4" name="Text Box 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5" name="Text Box 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6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7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9" name="Line 1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4614443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6483652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524276" y="4956631"/>
            <a:ext cx="3810000" cy="685800"/>
            <a:chOff x="3505200" y="3733800"/>
            <a:chExt cx="3810000" cy="685800"/>
          </a:xfrm>
        </p:grpSpPr>
        <p:sp>
          <p:nvSpPr>
            <p:cNvPr id="162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3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4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5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6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7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8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9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solidFill>
              <a:srgbClr val="B3A2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70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71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57912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5887963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31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Cutoffs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</p:spTree>
    <p:extLst>
      <p:ext uri="{BB962C8B-B14F-4D97-AF65-F5344CB8AC3E}">
        <p14:creationId xmlns:p14="http://schemas.microsoft.com/office/powerpoint/2010/main" val="142593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944029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Quick Sort Analysis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Best-case</a:t>
            </a:r>
            <a:r>
              <a:rPr lang="en-US" dirty="0" smtClean="0"/>
              <a:t>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8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How Fast Can We Sort?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pPr marL="342900" lvl="2" indent="-342900"/>
            <a:r>
              <a:rPr lang="en-US" b="1" i="1" dirty="0"/>
              <a:t>Assuming </a:t>
            </a:r>
            <a:r>
              <a:rPr lang="en-US" b="1" dirty="0"/>
              <a:t>our comparison </a:t>
            </a:r>
            <a:r>
              <a:rPr lang="en-US" b="1" i="1" dirty="0"/>
              <a:t>model</a:t>
            </a:r>
            <a:r>
              <a:rPr lang="en-US" dirty="0"/>
              <a:t>: The only operation an algorithm can perform on data items is a 2-element </a:t>
            </a:r>
            <a:r>
              <a:rPr lang="en-US" dirty="0" smtClean="0"/>
              <a:t>comparison.  There is no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687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Counting Comparisons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what the algorithm is, it cannot make progress without doing comparisons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45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Counting Comparisons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what the algorithm is, it cannot make progress without doing comparisons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Intuition</a:t>
            </a:r>
            <a:r>
              <a:rPr lang="en-US" dirty="0"/>
              <a:t>: Each comparison can </a:t>
            </a:r>
            <a:r>
              <a:rPr lang="en-US" i="1" dirty="0"/>
              <a:t>at best</a:t>
            </a:r>
            <a:r>
              <a:rPr lang="en-US" dirty="0"/>
              <a:t> eliminate </a:t>
            </a:r>
            <a:r>
              <a:rPr lang="en-US" i="1" dirty="0"/>
              <a:t>half</a:t>
            </a:r>
            <a:r>
              <a:rPr lang="en-US" dirty="0"/>
              <a:t>  the remaining </a:t>
            </a:r>
            <a:r>
              <a:rPr lang="en-US" dirty="0" smtClean="0"/>
              <a:t>possibilities of possible orderings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0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Divide-and-Conquer Sorting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100" dirty="0" smtClean="0"/>
              <a:t>Two great sorting methods are fundamentally divide-and-conquer</a:t>
            </a:r>
          </a:p>
          <a:p>
            <a:pPr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err="1" smtClean="0"/>
              <a:t>Mergesort</a:t>
            </a:r>
            <a:r>
              <a:rPr lang="en-US" sz="3100" b="1" dirty="0" smtClean="0"/>
              <a:t>: 	   </a:t>
            </a:r>
          </a:p>
          <a:p>
            <a:pPr marL="400050" lvl="1" indent="0">
              <a:buNone/>
            </a:pPr>
            <a:r>
              <a:rPr lang="en-US" sz="2700" dirty="0" smtClean="0"/>
              <a:t>Sort the left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Sort the right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Merge the two sorted halves into a sorted whole</a:t>
            </a:r>
          </a:p>
          <a:p>
            <a:pPr marL="457200" indent="-45720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Quicksort:	  </a:t>
            </a:r>
          </a:p>
          <a:p>
            <a:pPr marL="400050" lvl="1" indent="0">
              <a:buNone/>
            </a:pPr>
            <a:r>
              <a:rPr lang="en-US" sz="2700" dirty="0" smtClean="0"/>
              <a:t>Pick a “pivot” element </a:t>
            </a:r>
          </a:p>
          <a:p>
            <a:pPr marL="400050" lvl="1" indent="0">
              <a:buNone/>
            </a:pPr>
            <a:r>
              <a:rPr lang="en-US" sz="2700" dirty="0" smtClean="0"/>
              <a:t>Divide elements into less-than pivot and greater-than pivot</a:t>
            </a:r>
          </a:p>
          <a:p>
            <a:pPr marL="400050" lvl="1" indent="0">
              <a:buNone/>
            </a:pPr>
            <a:r>
              <a:rPr lang="en-US" sz="2700" dirty="0" smtClean="0"/>
              <a:t>Sort the two divisions (recursively on each)</a:t>
            </a:r>
            <a:endParaRPr lang="en-US" sz="2700" dirty="0"/>
          </a:p>
          <a:p>
            <a:pPr marL="400050" lvl="1" indent="0">
              <a:buNone/>
            </a:pPr>
            <a:r>
              <a:rPr lang="en-US" sz="2700" dirty="0" smtClean="0"/>
              <a:t>Answer is: sorted-less-than....pivot....sorted-greater-than</a:t>
            </a:r>
          </a:p>
          <a:p>
            <a:pPr marL="2171700" lvl="4" indent="-457200">
              <a:buNone/>
            </a:pPr>
            <a:r>
              <a:rPr lang="en-US" sz="3100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4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Counting Comparisons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what the algorithm is, it cannot make progress without doing comparisons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Intuition</a:t>
            </a:r>
            <a:r>
              <a:rPr lang="en-US" dirty="0"/>
              <a:t>: Each comparison can </a:t>
            </a:r>
            <a:r>
              <a:rPr lang="en-US" i="1" dirty="0"/>
              <a:t>at best</a:t>
            </a:r>
            <a:r>
              <a:rPr lang="en-US" dirty="0"/>
              <a:t> eliminate </a:t>
            </a:r>
            <a:r>
              <a:rPr lang="en-US" i="1" dirty="0"/>
              <a:t>half</a:t>
            </a:r>
            <a:r>
              <a:rPr lang="en-US" dirty="0"/>
              <a:t>  the remaining </a:t>
            </a:r>
            <a:r>
              <a:rPr lang="en-US" dirty="0" smtClean="0"/>
              <a:t>possibilities of possible orderings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68367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Counting Comparisons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matter what the algorithm is, it cannot make progress without doing comparisons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Intuition</a:t>
            </a:r>
            <a:r>
              <a:rPr lang="en-US" dirty="0"/>
              <a:t>: Each comparison can </a:t>
            </a:r>
            <a:r>
              <a:rPr lang="en-US" i="1" dirty="0"/>
              <a:t>at best</a:t>
            </a:r>
            <a:r>
              <a:rPr lang="en-US" dirty="0"/>
              <a:t> eliminate </a:t>
            </a:r>
            <a:r>
              <a:rPr lang="en-US" i="1" dirty="0"/>
              <a:t>half</a:t>
            </a:r>
            <a:r>
              <a:rPr lang="en-US" dirty="0"/>
              <a:t>  the remaining </a:t>
            </a:r>
            <a:r>
              <a:rPr lang="en-US" dirty="0" smtClean="0"/>
              <a:t>possibilities of possible orderings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>
                <a:solidFill>
                  <a:schemeClr val="accent1"/>
                </a:solidFill>
              </a:rPr>
              <a:t> uses to represent “the most the algorithm could know so far” as the algorithm progresses</a:t>
            </a:r>
          </a:p>
        </p:txBody>
      </p:sp>
    </p:spTree>
    <p:extLst>
      <p:ext uri="{BB962C8B-B14F-4D97-AF65-F5344CB8AC3E}">
        <p14:creationId xmlns:p14="http://schemas.microsoft.com/office/powerpoint/2010/main" val="389726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Decision Tree for n = 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62523"/>
            <a:ext cx="55066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0" dirty="0">
                <a:latin typeface="+mn-lt"/>
              </a:rPr>
              <a:t>The leaves contain all the possible orderings of a, b, </a:t>
            </a:r>
            <a:r>
              <a:rPr lang="en-US" sz="1800" b="0" dirty="0" smtClean="0">
                <a:latin typeface="+mn-lt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4392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10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 if a &lt; c &lt; b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5716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Decision Tree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 smtClean="0"/>
              <a:t>A binary tree because each comparison has 2 outcomes  (we’re comparing 2 elements at a time)</a:t>
            </a:r>
          </a:p>
          <a:p>
            <a:r>
              <a:rPr lang="en-US" sz="2900" dirty="0" smtClean="0"/>
              <a:t>Because any data is possible, any algorithm needs to ask enough questions to produce all orderings.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b="1" dirty="0" smtClean="0"/>
              <a:t>The facts we can get from that: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ordering is a different leaf (only one is correct)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tree.  Worst number of comparisons is the longest path from root-to-leaf in the decision tree for input size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There is no worst-case running time better than the height of a tree with </a:t>
            </a:r>
            <a:r>
              <a:rPr lang="en-US" i="1" dirty="0" smtClean="0">
                <a:solidFill>
                  <a:schemeClr val="accent2"/>
                </a:solidFill>
              </a:rPr>
              <a:t>&lt;</a:t>
            </a:r>
            <a:r>
              <a:rPr lang="en-US" i="1" dirty="0" err="1" smtClean="0">
                <a:solidFill>
                  <a:schemeClr val="accent2"/>
                </a:solidFill>
              </a:rPr>
              <a:t>num</a:t>
            </a:r>
            <a:r>
              <a:rPr lang="en-US" i="1" dirty="0" smtClean="0">
                <a:solidFill>
                  <a:schemeClr val="accent2"/>
                </a:solidFill>
              </a:rPr>
              <a:t> possible orderings&gt;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</p:txBody>
      </p:sp>
    </p:spTree>
    <p:extLst>
      <p:ext uri="{BB962C8B-B14F-4D97-AF65-F5344CB8AC3E}">
        <p14:creationId xmlns:p14="http://schemas.microsoft.com/office/powerpoint/2010/main" val="390177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44867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possible orderings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</a:t>
            </a:r>
            <a:r>
              <a:rPr lang="en-US" dirty="0"/>
              <a:t>sort. How many </a:t>
            </a:r>
            <a:r>
              <a:rPr lang="en-US" i="1" dirty="0"/>
              <a:t>permutations</a:t>
            </a:r>
            <a:r>
              <a:rPr lang="en-US" dirty="0"/>
              <a:t> of the elements (possible orderings)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b="1" dirty="0" smtClean="0"/>
              <a:t>=3</a:t>
            </a:r>
          </a:p>
          <a:p>
            <a:pPr>
              <a:buNone/>
            </a:pPr>
            <a:r>
              <a:rPr lang="en-US" sz="3100" dirty="0" smtClean="0"/>
              <a:t>		a[0]&lt;a[1]&lt;a[2]			a[0]&lt;a[2]&lt;a[1]			a[1]&lt;a[0]&lt;a[2]</a:t>
            </a:r>
          </a:p>
          <a:p>
            <a:pPr>
              <a:buNone/>
            </a:pPr>
            <a:r>
              <a:rPr lang="en-US" sz="3100" dirty="0" smtClean="0"/>
              <a:t>     	  	a[1]&lt;a[2]&lt;a[0]			a[2]&lt;a[0]&lt;a[1]			a[2]&lt;a[1]&lt;a[0]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b="1" i="1" dirty="0" smtClean="0"/>
              <a:t>n</a:t>
            </a:r>
            <a:r>
              <a:rPr lang="en-US" b="1" dirty="0" smtClean="0"/>
              <a:t>!</a:t>
            </a:r>
            <a:r>
              <a:rPr lang="en-US" dirty="0" smtClean="0"/>
              <a:t>  possible orderings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That means with n! possible leaves, </a:t>
            </a:r>
            <a:r>
              <a:rPr lang="en-US" b="1" dirty="0" smtClean="0"/>
              <a:t>best height for tree is log(n!)</a:t>
            </a:r>
            <a:r>
              <a:rPr lang="en-US" dirty="0" smtClean="0"/>
              <a:t>, given that </a:t>
            </a:r>
            <a:r>
              <a:rPr lang="en-US" b="1" dirty="0" smtClean="0"/>
              <a:t>best case tree </a:t>
            </a:r>
            <a:r>
              <a:rPr lang="en-US" dirty="0" smtClean="0"/>
              <a:t>splits leaves in half at each branch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9333725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runtime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4" name="Picture 3" descr="Screen Shot 2017-03-01 at 1.4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11" y="1952628"/>
            <a:ext cx="7051293" cy="3776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314" y="1423905"/>
            <a:ext cx="1076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buNone/>
            </a:pPr>
            <a:r>
              <a:rPr lang="en-US" dirty="0"/>
              <a:t>That proves runtime is at least </a:t>
            </a:r>
            <a:r>
              <a:rPr lang="en-US" b="1" dirty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(</a:t>
            </a:r>
            <a:r>
              <a:rPr lang="en-US" i="1" dirty="0"/>
              <a:t>n!)</a:t>
            </a:r>
            <a:r>
              <a:rPr lang="en-US" dirty="0"/>
              <a:t>).  </a:t>
            </a:r>
            <a:r>
              <a:rPr lang="en-US" dirty="0" smtClean="0"/>
              <a:t>Can we write that more clearly?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78" y="5858868"/>
            <a:ext cx="9033420" cy="384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Nice! Any </a:t>
            </a:r>
            <a:r>
              <a:rPr lang="en-US" sz="1800" dirty="0"/>
              <a:t>sorting algorithm must do </a:t>
            </a:r>
            <a:r>
              <a:rPr lang="en-US" sz="1800" i="1" dirty="0"/>
              <a:t>at </a:t>
            </a:r>
            <a:r>
              <a:rPr lang="en-US" sz="1800" i="1" dirty="0" smtClean="0"/>
              <a:t>best </a:t>
            </a:r>
            <a:r>
              <a:rPr lang="en-US" sz="1800" dirty="0" smtClean="0"/>
              <a:t>(</a:t>
            </a:r>
            <a:r>
              <a:rPr lang="en-US" sz="1800" dirty="0"/>
              <a:t>1/2</a:t>
            </a:r>
            <a:r>
              <a:rPr lang="en-US" sz="1800" dirty="0" smtClean="0"/>
              <a:t>)*(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i="1" dirty="0" smtClean="0"/>
              <a:t> 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i="1" dirty="0" smtClean="0">
                <a:cs typeface="Courier New" pitchFamily="49" charset="0"/>
              </a:rPr>
              <a:t>n) </a:t>
            </a:r>
            <a:r>
              <a:rPr lang="en-US" sz="1800" dirty="0" smtClean="0"/>
              <a:t>comparisons: </a:t>
            </a:r>
            <a:r>
              <a:rPr lang="en-US" sz="1800" b="1" dirty="0">
                <a:sym typeface="Symbol" pitchFamily="18" charset="2"/>
              </a:rPr>
              <a:t>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dirty="0" smtClean="0"/>
              <a:t> 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701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is the lower bound for comparison sorts</a:t>
            </a:r>
          </a:p>
        </p:txBody>
      </p:sp>
    </p:spTree>
    <p:extLst>
      <p:ext uri="{BB962C8B-B14F-4D97-AF65-F5344CB8AC3E}">
        <p14:creationId xmlns:p14="http://schemas.microsoft.com/office/powerpoint/2010/main" val="40638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is the lower bound for comparison sorts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can non-comparison sorts work better?</a:t>
            </a:r>
          </a:p>
        </p:txBody>
      </p:sp>
    </p:spTree>
    <p:extLst>
      <p:ext uri="{BB962C8B-B14F-4D97-AF65-F5344CB8AC3E}">
        <p14:creationId xmlns:p14="http://schemas.microsoft.com/office/powerpoint/2010/main" val="30560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is the lower bound for comparison sorts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can non-comparison sorts work better?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need to know something about the data</a:t>
            </a:r>
          </a:p>
        </p:txBody>
      </p:sp>
    </p:spTree>
    <p:extLst>
      <p:ext uri="{BB962C8B-B14F-4D97-AF65-F5344CB8AC3E}">
        <p14:creationId xmlns:p14="http://schemas.microsoft.com/office/powerpoint/2010/main" val="193404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7343" y="2667579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76410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1810" y="209832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1113368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621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Split array roughly into half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Sorted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54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two sorted arrays using merge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047" y="67180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1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is the lower bound for comparison sorts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How can non-comparison sorts work better?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They need to know something about the data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Strings and </a:t>
            </a:r>
            <a:r>
              <a:rPr lang="en-US" sz="2600" dirty="0" err="1" smtClean="0"/>
              <a:t>Ints</a:t>
            </a:r>
            <a:r>
              <a:rPr lang="en-US" sz="2600" dirty="0" smtClean="0"/>
              <a:t> are very well ordered</a:t>
            </a:r>
          </a:p>
        </p:txBody>
      </p:sp>
    </p:spTree>
    <p:extLst>
      <p:ext uri="{BB962C8B-B14F-4D97-AF65-F5344CB8AC3E}">
        <p14:creationId xmlns:p14="http://schemas.microsoft.com/office/powerpoint/2010/main" val="144609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Sort: </a:t>
            </a:r>
            <a:r>
              <a:rPr lang="en-US" dirty="0" err="1" smtClean="0">
                <a:solidFill>
                  <a:srgbClr val="D1282E"/>
                </a:solidFill>
              </a:rPr>
              <a:t>Pseudocode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48" y="1661885"/>
            <a:ext cx="7772400" cy="1144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Core idea: split array in half, sort each half, merge </a:t>
            </a:r>
            <a:r>
              <a:rPr lang="en-US" dirty="0" smtClean="0"/>
              <a:t>back together</a:t>
            </a:r>
            <a:r>
              <a:rPr lang="en-US" dirty="0"/>
              <a:t>. If the array has size 0 or 1, just return it unchanged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0381" y="2987522"/>
            <a:ext cx="708780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mergesort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sort(input[0, ..., mid]);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sort(input[mid + 1, ...]);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merge(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90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057400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60609" y="2057400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673100" cy="4838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57500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82305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Arrow Connector 61"/>
          <p:cNvCxnSpPr>
            <a:stCxn id="22" idx="2"/>
          </p:cNvCxnSpPr>
          <p:nvPr/>
        </p:nvCxnSpPr>
        <p:spPr>
          <a:xfrm flipH="1">
            <a:off x="11176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471005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247571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276600" y="3221566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53200" y="3247571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277100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627309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818467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057400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80844" y="5789531"/>
            <a:ext cx="18466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1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5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</a:t>
            </a:r>
            <a:r>
              <a:rPr lang="en-US" dirty="0">
                <a:solidFill>
                  <a:srgbClr val="D1282E"/>
                </a:solidFill>
              </a:rPr>
              <a:t>S</a:t>
            </a:r>
            <a:r>
              <a:rPr lang="en-US" dirty="0" smtClean="0">
                <a:solidFill>
                  <a:srgbClr val="D1282E"/>
                </a:solidFill>
              </a:rPr>
              <a:t>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298095"/>
            <a:ext cx="1333500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87333" y="2298095"/>
            <a:ext cx="1406676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1054100" cy="48381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117600" y="4572000"/>
            <a:ext cx="540657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572000"/>
            <a:ext cx="4191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572000"/>
            <a:ext cx="569081" cy="4578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572000"/>
            <a:ext cx="5334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435048"/>
            <a:ext cx="852110" cy="37132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71800" y="3314095"/>
            <a:ext cx="838200" cy="51828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074228" y="3435048"/>
            <a:ext cx="1012372" cy="42333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086600" y="4572000"/>
            <a:ext cx="4572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4572000"/>
            <a:ext cx="483809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657600" y="4572000"/>
            <a:ext cx="427567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803400" y="4572000"/>
            <a:ext cx="520700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5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Merge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790700" y="3062514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326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6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66029</TotalTime>
  <Words>2984</Words>
  <Application>Microsoft Macintosh PowerPoint</Application>
  <PresentationFormat>On-screen Show (4:3)</PresentationFormat>
  <Paragraphs>1040</Paragraphs>
  <Slides>50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Essential</vt:lpstr>
      <vt:lpstr>Cse 373</vt:lpstr>
      <vt:lpstr>Review</vt:lpstr>
      <vt:lpstr>Divide and conquer</vt:lpstr>
      <vt:lpstr>Divide-and-Conquer Sorting</vt:lpstr>
      <vt:lpstr>Merge Sort</vt:lpstr>
      <vt:lpstr>Merge Sort: Pseudocode</vt:lpstr>
      <vt:lpstr>Merge Sort Example</vt:lpstr>
      <vt:lpstr>Merge Sort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Quick Sort</vt:lpstr>
      <vt:lpstr>Quick Sort</vt:lpstr>
      <vt:lpstr>Quick Sort Pseudocode</vt:lpstr>
      <vt:lpstr>QuickSort</vt:lpstr>
      <vt:lpstr>Quicksort</vt:lpstr>
      <vt:lpstr>Pivots</vt:lpstr>
      <vt:lpstr>Potential pivot rules</vt:lpstr>
      <vt:lpstr>Partitioning</vt:lpstr>
      <vt:lpstr>Example</vt:lpstr>
      <vt:lpstr>Example</vt:lpstr>
      <vt:lpstr>Quick Sort Example: Divide</vt:lpstr>
      <vt:lpstr>Quick Sort Example: Combine</vt:lpstr>
      <vt:lpstr>Quick Sort Example: Combine</vt:lpstr>
      <vt:lpstr>Median Pivot Example</vt:lpstr>
      <vt:lpstr>Partitioning</vt:lpstr>
      <vt:lpstr>Example</vt:lpstr>
      <vt:lpstr>Quick Sort Partition Example</vt:lpstr>
      <vt:lpstr>Cutoffs</vt:lpstr>
      <vt:lpstr>Quick Sort Analysis</vt:lpstr>
      <vt:lpstr>How Fast Can We Sort?</vt:lpstr>
      <vt:lpstr>Counting Comparisons</vt:lpstr>
      <vt:lpstr>Counting Comparisons</vt:lpstr>
      <vt:lpstr>Counting Comparisons</vt:lpstr>
      <vt:lpstr>Counting Comparisons</vt:lpstr>
      <vt:lpstr>Decision Tree for n = 3</vt:lpstr>
      <vt:lpstr>Example if a &lt; c &lt; b</vt:lpstr>
      <vt:lpstr>Decision Tree</vt:lpstr>
      <vt:lpstr>possible orderings</vt:lpstr>
      <vt:lpstr>runtime</vt:lpstr>
      <vt:lpstr>Sorting</vt:lpstr>
      <vt:lpstr>Sorting</vt:lpstr>
      <vt:lpstr>Sorting</vt:lpstr>
      <vt:lpstr>Sorting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203</cp:revision>
  <dcterms:created xsi:type="dcterms:W3CDTF">2017-03-27T18:12:41Z</dcterms:created>
  <dcterms:modified xsi:type="dcterms:W3CDTF">2017-11-15T18:56:25Z</dcterms:modified>
</cp:coreProperties>
</file>