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sldIdLst>
    <p:sldId id="256" r:id="rId2"/>
    <p:sldId id="871" r:id="rId3"/>
    <p:sldId id="916" r:id="rId4"/>
    <p:sldId id="917" r:id="rId5"/>
    <p:sldId id="918" r:id="rId6"/>
    <p:sldId id="945" r:id="rId7"/>
    <p:sldId id="912" r:id="rId8"/>
    <p:sldId id="913" r:id="rId9"/>
    <p:sldId id="914" r:id="rId10"/>
    <p:sldId id="915" r:id="rId11"/>
    <p:sldId id="919" r:id="rId12"/>
    <p:sldId id="920" r:id="rId13"/>
    <p:sldId id="911" r:id="rId14"/>
    <p:sldId id="872" r:id="rId15"/>
    <p:sldId id="873" r:id="rId16"/>
    <p:sldId id="874" r:id="rId17"/>
    <p:sldId id="875" r:id="rId18"/>
    <p:sldId id="876" r:id="rId19"/>
    <p:sldId id="877" r:id="rId20"/>
    <p:sldId id="878" r:id="rId21"/>
    <p:sldId id="879" r:id="rId22"/>
    <p:sldId id="880" r:id="rId23"/>
    <p:sldId id="881" r:id="rId24"/>
    <p:sldId id="882" r:id="rId25"/>
    <p:sldId id="883" r:id="rId26"/>
    <p:sldId id="884" r:id="rId27"/>
    <p:sldId id="885" r:id="rId28"/>
    <p:sldId id="886" r:id="rId29"/>
    <p:sldId id="887" r:id="rId30"/>
    <p:sldId id="888" r:id="rId31"/>
    <p:sldId id="824" r:id="rId32"/>
    <p:sldId id="825" r:id="rId33"/>
    <p:sldId id="826" r:id="rId34"/>
    <p:sldId id="827" r:id="rId35"/>
    <p:sldId id="828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871"/>
            <p14:sldId id="916"/>
            <p14:sldId id="917"/>
            <p14:sldId id="918"/>
            <p14:sldId id="945"/>
            <p14:sldId id="912"/>
            <p14:sldId id="913"/>
            <p14:sldId id="914"/>
            <p14:sldId id="915"/>
            <p14:sldId id="919"/>
            <p14:sldId id="920"/>
            <p14:sldId id="911"/>
            <p14:sldId id="872"/>
            <p14:sldId id="873"/>
            <p14:sldId id="874"/>
            <p14:sldId id="875"/>
            <p14:sldId id="876"/>
            <p14:sldId id="877"/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887"/>
            <p14:sldId id="888"/>
            <p14:sldId id="824"/>
            <p14:sldId id="825"/>
            <p14:sldId id="826"/>
            <p14:sldId id="827"/>
            <p14:sldId id="82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Hashing Conclusion + memory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our table is properly maintained, we expect O(1) runtimes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What is the worst-case? </a:t>
            </a:r>
            <a:r>
              <a:rPr lang="en-US" sz="2200" i="1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This resize can be amortized to O(1) the same way array resizing did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7142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our table is properly maintained, we expect O(1) runtimes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What is the worst-case? </a:t>
            </a:r>
            <a:r>
              <a:rPr lang="en-US" sz="2200" i="1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This resize can be amortized to O(1) the same way array resizing did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On average, however, we expect O(1) find so long as the table is well-maintained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919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our table is properly maintained, we expect O(1) runtimes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What is the worst-case? </a:t>
            </a:r>
            <a:r>
              <a:rPr lang="en-US" sz="2200" i="1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This resize can be amortized to O(1) the same way array resizing did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On average, however, we expect O(1) find so long as the table is well-maintained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Performance and memory are direct tradeoffs here.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09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Hashtables</a:t>
            </a:r>
            <a:r>
              <a:rPr lang="en-US" sz="2800" dirty="0" smtClean="0"/>
              <a:t> implement dictionaries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3619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Hashtables</a:t>
            </a:r>
            <a:r>
              <a:rPr lang="en-US" sz="2800" dirty="0" smtClean="0"/>
              <a:t> implement dictionaries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&lt;Key, Value&gt; pairs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Hashtables</a:t>
            </a:r>
            <a:r>
              <a:rPr lang="en-US" sz="2800" dirty="0" smtClean="0"/>
              <a:t> implement dictionaries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&lt;Key, Value&gt; pairs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Don’t allow duplicate keys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8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Hashtables</a:t>
            </a:r>
            <a:r>
              <a:rPr lang="en-US" sz="2800" dirty="0" smtClean="0"/>
              <a:t> implement dictionaries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&lt;Key, Value&gt; pairs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Don’t allow duplicate keys 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Keys with the same “value” must have the same hash code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0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Hashtables</a:t>
            </a:r>
            <a:r>
              <a:rPr lang="en-US" sz="2800" dirty="0" smtClean="0"/>
              <a:t> implement dictionaries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&lt;Key, Value&gt; pairs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Don’t allow duplicate keys 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Keys with the same “value” must have the same hash code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For open addressing, stored either as an array of &lt;</a:t>
            </a:r>
            <a:r>
              <a:rPr lang="en-US" sz="2200" dirty="0" err="1" smtClean="0"/>
              <a:t>key,value</a:t>
            </a:r>
            <a:r>
              <a:rPr lang="en-US" sz="2200" dirty="0" smtClean="0"/>
              <a:t>&gt; class objects, or as two parallel arrays, one of keys and the other of values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2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Resizing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9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Only get O(1) operations if the table is well-maintained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2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Office hour change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9 am Friday office hours </a:t>
            </a:r>
            <a:r>
              <a:rPr lang="en-US" sz="2200" i="1" dirty="0" smtClean="0"/>
              <a:t>moved</a:t>
            </a:r>
            <a:r>
              <a:rPr lang="en-US" sz="2200" dirty="0" smtClean="0"/>
              <a:t> to Monday at 9 am in CSE 220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572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Only get O(1) operations if the table is well-maintained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Easy to get good runtimes, if you don’t consider memory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7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Only get O(1) operations if the table is well-maintained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Easy to get good runtimes, if you don’t consider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err="1" smtClean="0"/>
              <a:t>bigO</a:t>
            </a:r>
            <a:r>
              <a:rPr lang="en-US" sz="2200" dirty="0" smtClean="0"/>
              <a:t> analysis can apply to memory consumption in the same way it applies to clock cycles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1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Only get O(1) operations if the table is well-maintained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Easy to get good runtimes, if you don’t consider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err="1" smtClean="0"/>
              <a:t>bigO</a:t>
            </a:r>
            <a:r>
              <a:rPr lang="en-US" sz="2200" dirty="0" smtClean="0"/>
              <a:t> analysis can apply to memory consumption in the same way it applies to clock cycles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Resizing takes O(n) extra memory, because you need to maintain the original hash table while you build the second.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6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Iterate through the table (these are not in any meaningful order)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3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Iterate through the table (these are not in any meaningful order)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Insert each of the &lt;</a:t>
            </a:r>
            <a:r>
              <a:rPr lang="en-US" sz="2200" dirty="0" err="1" smtClean="0"/>
              <a:t>k,v</a:t>
            </a:r>
            <a:r>
              <a:rPr lang="en-US" sz="2200" dirty="0" smtClean="0"/>
              <a:t>&gt; pairs into the new </a:t>
            </a:r>
            <a:r>
              <a:rPr lang="en-US" sz="2200" dirty="0" err="1" smtClean="0"/>
              <a:t>hashtable</a:t>
            </a:r>
            <a:r>
              <a:rPr lang="en-US" sz="2200" dirty="0" smtClean="0"/>
              <a:t> (which may be larger or smaller)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Move pointers to new hash table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7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Assorted things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7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Assorted things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Prime table sizes 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Usually keep an array of all the primes that roughly double in size </a:t>
            </a:r>
            <a:r>
              <a:rPr lang="en-US" dirty="0" err="1" smtClean="0"/>
              <a:t>precalculated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Assorted things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Prime table sizes 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Usually keep an array of all the primes that roughly double in size </a:t>
            </a:r>
            <a:r>
              <a:rPr lang="en-US" dirty="0" err="1" smtClean="0"/>
              <a:t>precalculated</a:t>
            </a:r>
            <a:endParaRPr lang="en-US" dirty="0" smtClean="0"/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Finding primes is actually very computationally difficult,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8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Assorted things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Prime table sizes 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Usually keep an array of all the primes that roughly double in size </a:t>
            </a:r>
            <a:r>
              <a:rPr lang="en-US" dirty="0" err="1" smtClean="0"/>
              <a:t>precalculated</a:t>
            </a:r>
            <a:endParaRPr lang="en-US" dirty="0" smtClean="0"/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Finding primes is actually very computationally difficult,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If n is large enough, finding the new prime can be the most consuming portion of the resize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Assorted things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Prime table sizes 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Usually keep an array of all the primes that roughly double in size </a:t>
            </a:r>
            <a:r>
              <a:rPr lang="en-US" dirty="0" err="1" smtClean="0"/>
              <a:t>precalculated</a:t>
            </a:r>
            <a:endParaRPr lang="en-US" dirty="0" smtClean="0"/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Finding primes is actually very computationally difficult,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If n is large enough, finding the new prime can be the most consuming portion of the resize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 err="1" smtClean="0"/>
              <a:t>a.equals</a:t>
            </a:r>
            <a:r>
              <a:rPr lang="en-US" dirty="0" smtClean="0"/>
              <a:t>(b) then </a:t>
            </a:r>
            <a:r>
              <a:rPr lang="en-US" dirty="0" err="1" smtClean="0"/>
              <a:t>a.hashcode</a:t>
            </a:r>
            <a:r>
              <a:rPr lang="en-US" dirty="0" smtClean="0"/>
              <a:t>() == </a:t>
            </a:r>
            <a:r>
              <a:rPr lang="en-US" dirty="0" err="1" smtClean="0"/>
              <a:t>b.hashcode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4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smtClean="0"/>
              <a:t>Project 2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ChainingHashTables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The </a:t>
            </a:r>
            <a:r>
              <a:rPr lang="en-US" sz="2200" dirty="0" err="1" smtClean="0"/>
              <a:t>hashtable</a:t>
            </a:r>
            <a:r>
              <a:rPr lang="en-US" sz="2200" dirty="0" smtClean="0"/>
              <a:t> must be an array of dictionaries, what the dictionary is determines the chain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Your code is an interface between the supported functions of </a:t>
            </a:r>
            <a:r>
              <a:rPr lang="en-US" sz="2200" dirty="0" err="1" smtClean="0"/>
              <a:t>ChainingHash</a:t>
            </a:r>
            <a:r>
              <a:rPr lang="en-US" sz="2200" dirty="0" smtClean="0"/>
              <a:t> and the dictionaries you’ve written</a:t>
            </a:r>
          </a:p>
          <a:p>
            <a:pPr marL="800100" lvl="1" indent="-342900">
              <a:buFont typeface="Arial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6832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Assorted things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Prime table sizes 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Usually keep an array of all the primes that roughly double in size </a:t>
            </a:r>
            <a:r>
              <a:rPr lang="en-US" dirty="0" err="1" smtClean="0"/>
              <a:t>precalculated</a:t>
            </a:r>
            <a:endParaRPr lang="en-US" dirty="0" smtClean="0"/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Finding primes is actually very computationally difficult,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If n is large enough, finding the new prime can be the most consuming portion of the resize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 err="1" smtClean="0"/>
              <a:t>a.equals</a:t>
            </a:r>
            <a:r>
              <a:rPr lang="en-US" dirty="0" smtClean="0"/>
              <a:t>(b) then </a:t>
            </a:r>
            <a:r>
              <a:rPr lang="en-US" dirty="0" err="1" smtClean="0"/>
              <a:t>a.hashcode</a:t>
            </a:r>
            <a:r>
              <a:rPr lang="en-US" dirty="0" smtClean="0"/>
              <a:t>() == </a:t>
            </a:r>
            <a:r>
              <a:rPr lang="en-US" dirty="0" err="1" smtClean="0"/>
              <a:t>b.hashcode</a:t>
            </a:r>
            <a:r>
              <a:rPr lang="en-US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Hardware constraints, even if you have lots of memory, over allocating fails to take advantage of spatial locality and can be problematic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4974" y="-220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9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tables are a good overall data structure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0436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tables are a good overall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provide O(1) access times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6158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tables are a good overall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provide O(1) access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be memory inefficient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7592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tables are a good overall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provide O(1) access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be memory inefficient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Probing can fail, and delete with probing mechanisms is difficult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6224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tables are a good overall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provide O(1) access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 be memory inefficient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Probing can fail, and delete with probing mechanisms is difficult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Chaining can be a good balance, but there is a lot of overhead maintaining all those data structures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2922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smtClean="0"/>
              <a:t>Project 2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ChainingHashTables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The </a:t>
            </a:r>
            <a:r>
              <a:rPr lang="en-US" sz="2200" dirty="0" err="1" smtClean="0"/>
              <a:t>hashtable</a:t>
            </a:r>
            <a:r>
              <a:rPr lang="en-US" sz="2200" dirty="0" smtClean="0"/>
              <a:t> must be an array of dictionaries, what the dictionary is determines the chain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Your code is an interface between the supported functions of </a:t>
            </a:r>
            <a:r>
              <a:rPr lang="en-US" sz="2200" dirty="0" err="1" smtClean="0"/>
              <a:t>ChainingHash</a:t>
            </a:r>
            <a:r>
              <a:rPr lang="en-US" sz="2200" dirty="0" smtClean="0"/>
              <a:t> and the dictionaries you’ve written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Dictionary vs. Set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817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smtClean="0"/>
              <a:t>Project 2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ChainingHashTables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The </a:t>
            </a:r>
            <a:r>
              <a:rPr lang="en-US" sz="2200" dirty="0" err="1" smtClean="0"/>
              <a:t>hashtable</a:t>
            </a:r>
            <a:r>
              <a:rPr lang="en-US" sz="2200" dirty="0" smtClean="0"/>
              <a:t> must be an array of dictionaries, what the dictionary is determines the chain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Your code is an interface between the supported functions of </a:t>
            </a:r>
            <a:r>
              <a:rPr lang="en-US" sz="2200" dirty="0" err="1" smtClean="0"/>
              <a:t>ChainingHash</a:t>
            </a:r>
            <a:r>
              <a:rPr lang="en-US" sz="2200" dirty="0" smtClean="0"/>
              <a:t> and the dictionaries you’ve written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Dictionary vs. Set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A dictionary stores key, value pairs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A set contains only keys—membership is the important thing to track.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0775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0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our table is properly maintained, we expect O(1) runtimes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191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our table is properly maintained, we expect O(1) runtimes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What is the worst-case?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060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888696" cy="1371600"/>
          </a:xfrm>
        </p:spPr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our table is properly maintained, we expect O(1) runtimes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What is the worst-case? </a:t>
            </a:r>
            <a:r>
              <a:rPr lang="en-US" sz="2200" i="1" dirty="0" smtClean="0"/>
              <a:t>Resizing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7144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28875</TotalTime>
  <Words>1124</Words>
  <Application>Microsoft Macintosh PowerPoint</Application>
  <PresentationFormat>On-screen Show (4:3)</PresentationFormat>
  <Paragraphs>145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Essential</vt:lpstr>
      <vt:lpstr>Cse 373</vt:lpstr>
      <vt:lpstr>Assorted minutiae</vt:lpstr>
      <vt:lpstr>Project 2 clarifications</vt:lpstr>
      <vt:lpstr>Project 2 clarifications</vt:lpstr>
      <vt:lpstr>Project 2 clarifications</vt:lpstr>
      <vt:lpstr>examples</vt:lpstr>
      <vt:lpstr>Hashtable analysis</vt:lpstr>
      <vt:lpstr>Hashtable analysis</vt:lpstr>
      <vt:lpstr>Hashtable analysis</vt:lpstr>
      <vt:lpstr>Hashtable analysis</vt:lpstr>
      <vt:lpstr>Hashtable analysis</vt:lpstr>
      <vt:lpstr>Hashtable analysis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Hashtable implementation</vt:lpstr>
      <vt:lpstr>Hash tables</vt:lpstr>
      <vt:lpstr>Hash tables</vt:lpstr>
      <vt:lpstr>Hash tables</vt:lpstr>
      <vt:lpstr>Hash tables</vt:lpstr>
      <vt:lpstr>Hash tables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141</cp:revision>
  <dcterms:created xsi:type="dcterms:W3CDTF">2017-03-27T18:12:41Z</dcterms:created>
  <dcterms:modified xsi:type="dcterms:W3CDTF">2017-10-20T22:34:08Z</dcterms:modified>
</cp:coreProperties>
</file>