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4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0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1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2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3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4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7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18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9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22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23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26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27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28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9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notesSlides/notesSlide30.xml" ContentType="application/vnd.openxmlformats-officedocument.presentationml.notesSlid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notesSlides/notesSlide31.xml" ContentType="application/vnd.openxmlformats-officedocument.presentationml.notesSlide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notesSlides/notesSlide32.xml" ContentType="application/vnd.openxmlformats-officedocument.presentationml.notesSlide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notesSlides/notesSlide33.xml" ContentType="application/vnd.openxmlformats-officedocument.presentationml.notesSlide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34.xml" ContentType="application/vnd.openxmlformats-officedocument.presentationml.notesSlide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notesSlides/notesSlide35.xml" ContentType="application/vnd.openxmlformats-officedocument.presentationml.notesSlide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notesSlides/notesSlide36.xml" ContentType="application/vnd.openxmlformats-officedocument.presentationml.notesSlide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notesSlides/notesSlide37.xml" ContentType="application/vnd.openxmlformats-officedocument.presentationml.notesSlide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0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9" r:id="rId23"/>
    <p:sldId id="300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78894" autoAdjust="0"/>
  </p:normalViewPr>
  <p:slideViewPr>
    <p:cSldViewPr snapToGrid="0" snapToObjects="1">
      <p:cViewPr varScale="1">
        <p:scale>
          <a:sx n="92" d="100"/>
          <a:sy n="92" d="100"/>
        </p:scale>
        <p:origin x="-13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E01D-EC66-D247-A66D-6A3F8B6D78EB}" type="datetimeFigureOut">
              <a:rPr lang="en-US" smtClean="0"/>
              <a:t>29/06/16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65CE-C7A3-914F-8CD9-EF027F7F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E0105-30D1-5645-B4A9-5148B304D266}" type="datetimeFigureOut">
              <a:rPr lang="en-US" smtClean="0"/>
              <a:t>29/06/16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9AC9F-3533-C04F-A147-3652E667A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21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26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9AC9F-3533-C04F-A147-3652E667AF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77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4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0.xml"/><Relationship Id="rId1" Type="http://schemas.openxmlformats.org/officeDocument/2006/relationships/tags" Target="../tags/tag117.xml"/><Relationship Id="rId2" Type="http://schemas.openxmlformats.org/officeDocument/2006/relationships/tags" Target="../tags/tag1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125.xml"/><Relationship Id="rId2" Type="http://schemas.openxmlformats.org/officeDocument/2006/relationships/tags" Target="../tags/tag126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4" Type="http://schemas.openxmlformats.org/officeDocument/2006/relationships/tags" Target="../tags/tag140.xml"/><Relationship Id="rId15" Type="http://schemas.openxmlformats.org/officeDocument/2006/relationships/tags" Target="../tags/tag141.xml"/><Relationship Id="rId16" Type="http://schemas.openxmlformats.org/officeDocument/2006/relationships/tags" Target="../tags/tag142.xml"/><Relationship Id="rId17" Type="http://schemas.openxmlformats.org/officeDocument/2006/relationships/tags" Target="../tags/tag143.xml"/><Relationship Id="rId18" Type="http://schemas.openxmlformats.org/officeDocument/2006/relationships/tags" Target="../tags/tag144.xml"/><Relationship Id="rId19" Type="http://schemas.openxmlformats.org/officeDocument/2006/relationships/tags" Target="../tags/tag145.xml"/><Relationship Id="rId50" Type="http://schemas.openxmlformats.org/officeDocument/2006/relationships/tags" Target="../tags/tag176.xml"/><Relationship Id="rId51" Type="http://schemas.openxmlformats.org/officeDocument/2006/relationships/tags" Target="../tags/tag177.xml"/><Relationship Id="rId52" Type="http://schemas.openxmlformats.org/officeDocument/2006/relationships/tags" Target="../tags/tag178.xml"/><Relationship Id="rId53" Type="http://schemas.openxmlformats.org/officeDocument/2006/relationships/tags" Target="../tags/tag179.xml"/><Relationship Id="rId54" Type="http://schemas.openxmlformats.org/officeDocument/2006/relationships/tags" Target="../tags/tag180.xml"/><Relationship Id="rId55" Type="http://schemas.openxmlformats.org/officeDocument/2006/relationships/slideLayout" Target="../slideLayouts/slideLayout2.xml"/><Relationship Id="rId56" Type="http://schemas.openxmlformats.org/officeDocument/2006/relationships/notesSlide" Target="../notesSlides/notesSlide13.xml"/><Relationship Id="rId40" Type="http://schemas.openxmlformats.org/officeDocument/2006/relationships/tags" Target="../tags/tag166.xml"/><Relationship Id="rId41" Type="http://schemas.openxmlformats.org/officeDocument/2006/relationships/tags" Target="../tags/tag167.xml"/><Relationship Id="rId42" Type="http://schemas.openxmlformats.org/officeDocument/2006/relationships/tags" Target="../tags/tag168.xml"/><Relationship Id="rId43" Type="http://schemas.openxmlformats.org/officeDocument/2006/relationships/tags" Target="../tags/tag169.xml"/><Relationship Id="rId44" Type="http://schemas.openxmlformats.org/officeDocument/2006/relationships/tags" Target="../tags/tag170.xml"/><Relationship Id="rId45" Type="http://schemas.openxmlformats.org/officeDocument/2006/relationships/tags" Target="../tags/tag171.xml"/><Relationship Id="rId46" Type="http://schemas.openxmlformats.org/officeDocument/2006/relationships/tags" Target="../tags/tag172.xml"/><Relationship Id="rId47" Type="http://schemas.openxmlformats.org/officeDocument/2006/relationships/tags" Target="../tags/tag173.xml"/><Relationship Id="rId48" Type="http://schemas.openxmlformats.org/officeDocument/2006/relationships/tags" Target="../tags/tag174.xml"/><Relationship Id="rId49" Type="http://schemas.openxmlformats.org/officeDocument/2006/relationships/tags" Target="../tags/tag175.xml"/><Relationship Id="rId1" Type="http://schemas.openxmlformats.org/officeDocument/2006/relationships/tags" Target="../tags/tag127.xml"/><Relationship Id="rId2" Type="http://schemas.openxmlformats.org/officeDocument/2006/relationships/tags" Target="../tags/tag128.xml"/><Relationship Id="rId3" Type="http://schemas.openxmlformats.org/officeDocument/2006/relationships/tags" Target="../tags/tag129.xml"/><Relationship Id="rId4" Type="http://schemas.openxmlformats.org/officeDocument/2006/relationships/tags" Target="../tags/tag130.xml"/><Relationship Id="rId5" Type="http://schemas.openxmlformats.org/officeDocument/2006/relationships/tags" Target="../tags/tag131.xml"/><Relationship Id="rId6" Type="http://schemas.openxmlformats.org/officeDocument/2006/relationships/tags" Target="../tags/tag132.xml"/><Relationship Id="rId7" Type="http://schemas.openxmlformats.org/officeDocument/2006/relationships/tags" Target="../tags/tag133.xml"/><Relationship Id="rId8" Type="http://schemas.openxmlformats.org/officeDocument/2006/relationships/tags" Target="../tags/tag134.xml"/><Relationship Id="rId9" Type="http://schemas.openxmlformats.org/officeDocument/2006/relationships/tags" Target="../tags/tag135.xml"/><Relationship Id="rId30" Type="http://schemas.openxmlformats.org/officeDocument/2006/relationships/tags" Target="../tags/tag156.xml"/><Relationship Id="rId31" Type="http://schemas.openxmlformats.org/officeDocument/2006/relationships/tags" Target="../tags/tag157.xml"/><Relationship Id="rId32" Type="http://schemas.openxmlformats.org/officeDocument/2006/relationships/tags" Target="../tags/tag158.xml"/><Relationship Id="rId33" Type="http://schemas.openxmlformats.org/officeDocument/2006/relationships/tags" Target="../tags/tag159.xml"/><Relationship Id="rId34" Type="http://schemas.openxmlformats.org/officeDocument/2006/relationships/tags" Target="../tags/tag160.xml"/><Relationship Id="rId35" Type="http://schemas.openxmlformats.org/officeDocument/2006/relationships/tags" Target="../tags/tag161.xml"/><Relationship Id="rId36" Type="http://schemas.openxmlformats.org/officeDocument/2006/relationships/tags" Target="../tags/tag162.xml"/><Relationship Id="rId37" Type="http://schemas.openxmlformats.org/officeDocument/2006/relationships/tags" Target="../tags/tag163.xml"/><Relationship Id="rId38" Type="http://schemas.openxmlformats.org/officeDocument/2006/relationships/tags" Target="../tags/tag164.xml"/><Relationship Id="rId39" Type="http://schemas.openxmlformats.org/officeDocument/2006/relationships/tags" Target="../tags/tag165.xml"/><Relationship Id="rId20" Type="http://schemas.openxmlformats.org/officeDocument/2006/relationships/tags" Target="../tags/tag146.xml"/><Relationship Id="rId21" Type="http://schemas.openxmlformats.org/officeDocument/2006/relationships/tags" Target="../tags/tag147.xml"/><Relationship Id="rId22" Type="http://schemas.openxmlformats.org/officeDocument/2006/relationships/tags" Target="../tags/tag148.xml"/><Relationship Id="rId23" Type="http://schemas.openxmlformats.org/officeDocument/2006/relationships/tags" Target="../tags/tag149.xml"/><Relationship Id="rId24" Type="http://schemas.openxmlformats.org/officeDocument/2006/relationships/tags" Target="../tags/tag150.xml"/><Relationship Id="rId25" Type="http://schemas.openxmlformats.org/officeDocument/2006/relationships/tags" Target="../tags/tag151.xml"/><Relationship Id="rId26" Type="http://schemas.openxmlformats.org/officeDocument/2006/relationships/tags" Target="../tags/tag152.xml"/><Relationship Id="rId27" Type="http://schemas.openxmlformats.org/officeDocument/2006/relationships/tags" Target="../tags/tag153.xml"/><Relationship Id="rId28" Type="http://schemas.openxmlformats.org/officeDocument/2006/relationships/tags" Target="../tags/tag154.xml"/><Relationship Id="rId29" Type="http://schemas.openxmlformats.org/officeDocument/2006/relationships/tags" Target="../tags/tag155.xml"/><Relationship Id="rId10" Type="http://schemas.openxmlformats.org/officeDocument/2006/relationships/tags" Target="../tags/tag136.xml"/><Relationship Id="rId11" Type="http://schemas.openxmlformats.org/officeDocument/2006/relationships/tags" Target="../tags/tag137.xml"/><Relationship Id="rId12" Type="http://schemas.openxmlformats.org/officeDocument/2006/relationships/tags" Target="../tags/tag138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200.xml"/><Relationship Id="rId21" Type="http://schemas.openxmlformats.org/officeDocument/2006/relationships/tags" Target="../tags/tag201.xml"/><Relationship Id="rId22" Type="http://schemas.openxmlformats.org/officeDocument/2006/relationships/tags" Target="../tags/tag202.xml"/><Relationship Id="rId23" Type="http://schemas.openxmlformats.org/officeDocument/2006/relationships/tags" Target="../tags/tag203.xml"/><Relationship Id="rId24" Type="http://schemas.openxmlformats.org/officeDocument/2006/relationships/tags" Target="../tags/tag204.xml"/><Relationship Id="rId25" Type="http://schemas.openxmlformats.org/officeDocument/2006/relationships/tags" Target="../tags/tag205.xml"/><Relationship Id="rId26" Type="http://schemas.openxmlformats.org/officeDocument/2006/relationships/tags" Target="../tags/tag206.xml"/><Relationship Id="rId27" Type="http://schemas.openxmlformats.org/officeDocument/2006/relationships/tags" Target="../tags/tag207.xml"/><Relationship Id="rId28" Type="http://schemas.openxmlformats.org/officeDocument/2006/relationships/tags" Target="../tags/tag208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2" Type="http://schemas.openxmlformats.org/officeDocument/2006/relationships/tags" Target="../tags/tag182.xml"/><Relationship Id="rId3" Type="http://schemas.openxmlformats.org/officeDocument/2006/relationships/tags" Target="../tags/tag183.xml"/><Relationship Id="rId4" Type="http://schemas.openxmlformats.org/officeDocument/2006/relationships/tags" Target="../tags/tag184.xml"/><Relationship Id="rId5" Type="http://schemas.openxmlformats.org/officeDocument/2006/relationships/tags" Target="../tags/tag185.xml"/><Relationship Id="rId30" Type="http://schemas.openxmlformats.org/officeDocument/2006/relationships/tags" Target="../tags/tag210.xml"/><Relationship Id="rId31" Type="http://schemas.openxmlformats.org/officeDocument/2006/relationships/tags" Target="../tags/tag211.xml"/><Relationship Id="rId32" Type="http://schemas.openxmlformats.org/officeDocument/2006/relationships/tags" Target="../tags/tag212.xml"/><Relationship Id="rId9" Type="http://schemas.openxmlformats.org/officeDocument/2006/relationships/tags" Target="../tags/tag189.xml"/><Relationship Id="rId6" Type="http://schemas.openxmlformats.org/officeDocument/2006/relationships/tags" Target="../tags/tag186.xml"/><Relationship Id="rId7" Type="http://schemas.openxmlformats.org/officeDocument/2006/relationships/tags" Target="../tags/tag187.xml"/><Relationship Id="rId8" Type="http://schemas.openxmlformats.org/officeDocument/2006/relationships/tags" Target="../tags/tag188.xml"/><Relationship Id="rId33" Type="http://schemas.openxmlformats.org/officeDocument/2006/relationships/tags" Target="../tags/tag213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14.xml"/><Relationship Id="rId10" Type="http://schemas.openxmlformats.org/officeDocument/2006/relationships/tags" Target="../tags/tag190.xml"/><Relationship Id="rId11" Type="http://schemas.openxmlformats.org/officeDocument/2006/relationships/tags" Target="../tags/tag191.xml"/><Relationship Id="rId12" Type="http://schemas.openxmlformats.org/officeDocument/2006/relationships/tags" Target="../tags/tag192.xml"/><Relationship Id="rId13" Type="http://schemas.openxmlformats.org/officeDocument/2006/relationships/tags" Target="../tags/tag193.xml"/><Relationship Id="rId14" Type="http://schemas.openxmlformats.org/officeDocument/2006/relationships/tags" Target="../tags/tag194.xml"/><Relationship Id="rId15" Type="http://schemas.openxmlformats.org/officeDocument/2006/relationships/tags" Target="../tags/tag195.xml"/><Relationship Id="rId16" Type="http://schemas.openxmlformats.org/officeDocument/2006/relationships/tags" Target="../tags/tag196.xml"/><Relationship Id="rId17" Type="http://schemas.openxmlformats.org/officeDocument/2006/relationships/tags" Target="../tags/tag197.xml"/><Relationship Id="rId18" Type="http://schemas.openxmlformats.org/officeDocument/2006/relationships/tags" Target="../tags/tag198.xml"/><Relationship Id="rId19" Type="http://schemas.openxmlformats.org/officeDocument/2006/relationships/tags" Target="../tags/tag1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1" Type="http://schemas.openxmlformats.org/officeDocument/2006/relationships/tags" Target="../tags/tag214.xml"/><Relationship Id="rId2" Type="http://schemas.openxmlformats.org/officeDocument/2006/relationships/tags" Target="../tags/tag2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25.xml"/><Relationship Id="rId20" Type="http://schemas.openxmlformats.org/officeDocument/2006/relationships/tags" Target="../tags/tag236.xml"/><Relationship Id="rId21" Type="http://schemas.openxmlformats.org/officeDocument/2006/relationships/tags" Target="../tags/tag237.xml"/><Relationship Id="rId22" Type="http://schemas.openxmlformats.org/officeDocument/2006/relationships/tags" Target="../tags/tag238.xml"/><Relationship Id="rId23" Type="http://schemas.openxmlformats.org/officeDocument/2006/relationships/tags" Target="../tags/tag239.xml"/><Relationship Id="rId24" Type="http://schemas.openxmlformats.org/officeDocument/2006/relationships/tags" Target="../tags/tag240.xml"/><Relationship Id="rId25" Type="http://schemas.openxmlformats.org/officeDocument/2006/relationships/tags" Target="../tags/tag241.xml"/><Relationship Id="rId26" Type="http://schemas.openxmlformats.org/officeDocument/2006/relationships/tags" Target="../tags/tag242.xml"/><Relationship Id="rId27" Type="http://schemas.openxmlformats.org/officeDocument/2006/relationships/tags" Target="../tags/tag243.xml"/><Relationship Id="rId28" Type="http://schemas.openxmlformats.org/officeDocument/2006/relationships/slideLayout" Target="../slideLayouts/slideLayout4.xml"/><Relationship Id="rId29" Type="http://schemas.openxmlformats.org/officeDocument/2006/relationships/notesSlide" Target="../notesSlides/notesSlide17.xml"/><Relationship Id="rId10" Type="http://schemas.openxmlformats.org/officeDocument/2006/relationships/tags" Target="../tags/tag226.xml"/><Relationship Id="rId11" Type="http://schemas.openxmlformats.org/officeDocument/2006/relationships/tags" Target="../tags/tag227.xml"/><Relationship Id="rId12" Type="http://schemas.openxmlformats.org/officeDocument/2006/relationships/tags" Target="../tags/tag228.xml"/><Relationship Id="rId13" Type="http://schemas.openxmlformats.org/officeDocument/2006/relationships/tags" Target="../tags/tag229.xml"/><Relationship Id="rId14" Type="http://schemas.openxmlformats.org/officeDocument/2006/relationships/tags" Target="../tags/tag230.xml"/><Relationship Id="rId15" Type="http://schemas.openxmlformats.org/officeDocument/2006/relationships/tags" Target="../tags/tag231.xml"/><Relationship Id="rId16" Type="http://schemas.openxmlformats.org/officeDocument/2006/relationships/tags" Target="../tags/tag232.xml"/><Relationship Id="rId17" Type="http://schemas.openxmlformats.org/officeDocument/2006/relationships/tags" Target="../tags/tag233.xml"/><Relationship Id="rId18" Type="http://schemas.openxmlformats.org/officeDocument/2006/relationships/tags" Target="../tags/tag234.xml"/><Relationship Id="rId19" Type="http://schemas.openxmlformats.org/officeDocument/2006/relationships/tags" Target="../tags/tag235.xml"/><Relationship Id="rId1" Type="http://schemas.openxmlformats.org/officeDocument/2006/relationships/tags" Target="../tags/tag217.xml"/><Relationship Id="rId2" Type="http://schemas.openxmlformats.org/officeDocument/2006/relationships/tags" Target="../tags/tag218.xml"/><Relationship Id="rId3" Type="http://schemas.openxmlformats.org/officeDocument/2006/relationships/tags" Target="../tags/tag219.xml"/><Relationship Id="rId4" Type="http://schemas.openxmlformats.org/officeDocument/2006/relationships/tags" Target="../tags/tag220.xml"/><Relationship Id="rId5" Type="http://schemas.openxmlformats.org/officeDocument/2006/relationships/tags" Target="../tags/tag221.xml"/><Relationship Id="rId6" Type="http://schemas.openxmlformats.org/officeDocument/2006/relationships/tags" Target="../tags/tag222.xml"/><Relationship Id="rId7" Type="http://schemas.openxmlformats.org/officeDocument/2006/relationships/tags" Target="../tags/tag223.xml"/><Relationship Id="rId8" Type="http://schemas.openxmlformats.org/officeDocument/2006/relationships/tags" Target="../tags/tag22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52.xml"/><Relationship Id="rId20" Type="http://schemas.openxmlformats.org/officeDocument/2006/relationships/tags" Target="../tags/tag263.xml"/><Relationship Id="rId21" Type="http://schemas.openxmlformats.org/officeDocument/2006/relationships/tags" Target="../tags/tag264.xml"/><Relationship Id="rId22" Type="http://schemas.openxmlformats.org/officeDocument/2006/relationships/tags" Target="../tags/tag265.xml"/><Relationship Id="rId23" Type="http://schemas.openxmlformats.org/officeDocument/2006/relationships/tags" Target="../tags/tag266.xml"/><Relationship Id="rId24" Type="http://schemas.openxmlformats.org/officeDocument/2006/relationships/tags" Target="../tags/tag267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8.xml"/><Relationship Id="rId10" Type="http://schemas.openxmlformats.org/officeDocument/2006/relationships/tags" Target="../tags/tag253.xml"/><Relationship Id="rId11" Type="http://schemas.openxmlformats.org/officeDocument/2006/relationships/tags" Target="../tags/tag254.xml"/><Relationship Id="rId12" Type="http://schemas.openxmlformats.org/officeDocument/2006/relationships/tags" Target="../tags/tag255.xml"/><Relationship Id="rId13" Type="http://schemas.openxmlformats.org/officeDocument/2006/relationships/tags" Target="../tags/tag256.xml"/><Relationship Id="rId14" Type="http://schemas.openxmlformats.org/officeDocument/2006/relationships/tags" Target="../tags/tag257.xml"/><Relationship Id="rId15" Type="http://schemas.openxmlformats.org/officeDocument/2006/relationships/tags" Target="../tags/tag258.xml"/><Relationship Id="rId16" Type="http://schemas.openxmlformats.org/officeDocument/2006/relationships/tags" Target="../tags/tag259.xml"/><Relationship Id="rId17" Type="http://schemas.openxmlformats.org/officeDocument/2006/relationships/tags" Target="../tags/tag260.xml"/><Relationship Id="rId18" Type="http://schemas.openxmlformats.org/officeDocument/2006/relationships/tags" Target="../tags/tag261.xml"/><Relationship Id="rId19" Type="http://schemas.openxmlformats.org/officeDocument/2006/relationships/tags" Target="../tags/tag262.xml"/><Relationship Id="rId1" Type="http://schemas.openxmlformats.org/officeDocument/2006/relationships/tags" Target="../tags/tag244.xml"/><Relationship Id="rId2" Type="http://schemas.openxmlformats.org/officeDocument/2006/relationships/tags" Target="../tags/tag245.xml"/><Relationship Id="rId3" Type="http://schemas.openxmlformats.org/officeDocument/2006/relationships/tags" Target="../tags/tag246.xml"/><Relationship Id="rId4" Type="http://schemas.openxmlformats.org/officeDocument/2006/relationships/tags" Target="../tags/tag247.xml"/><Relationship Id="rId5" Type="http://schemas.openxmlformats.org/officeDocument/2006/relationships/tags" Target="../tags/tag248.xml"/><Relationship Id="rId6" Type="http://schemas.openxmlformats.org/officeDocument/2006/relationships/tags" Target="../tags/tag249.xml"/><Relationship Id="rId7" Type="http://schemas.openxmlformats.org/officeDocument/2006/relationships/tags" Target="../tags/tag250.xml"/><Relationship Id="rId8" Type="http://schemas.openxmlformats.org/officeDocument/2006/relationships/tags" Target="../tags/tag25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76.xml"/><Relationship Id="rId20" Type="http://schemas.openxmlformats.org/officeDocument/2006/relationships/tags" Target="../tags/tag287.xml"/><Relationship Id="rId21" Type="http://schemas.openxmlformats.org/officeDocument/2006/relationships/tags" Target="../tags/tag288.xml"/><Relationship Id="rId22" Type="http://schemas.openxmlformats.org/officeDocument/2006/relationships/tags" Target="../tags/tag289.xml"/><Relationship Id="rId23" Type="http://schemas.openxmlformats.org/officeDocument/2006/relationships/tags" Target="../tags/tag290.xml"/><Relationship Id="rId24" Type="http://schemas.openxmlformats.org/officeDocument/2006/relationships/tags" Target="../tags/tag291.xml"/><Relationship Id="rId25" Type="http://schemas.openxmlformats.org/officeDocument/2006/relationships/tags" Target="../tags/tag292.xml"/><Relationship Id="rId26" Type="http://schemas.openxmlformats.org/officeDocument/2006/relationships/tags" Target="../tags/tag293.xml"/><Relationship Id="rId27" Type="http://schemas.openxmlformats.org/officeDocument/2006/relationships/tags" Target="../tags/tag294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9.xml"/><Relationship Id="rId10" Type="http://schemas.openxmlformats.org/officeDocument/2006/relationships/tags" Target="../tags/tag277.xml"/><Relationship Id="rId11" Type="http://schemas.openxmlformats.org/officeDocument/2006/relationships/tags" Target="../tags/tag278.xml"/><Relationship Id="rId12" Type="http://schemas.openxmlformats.org/officeDocument/2006/relationships/tags" Target="../tags/tag279.xml"/><Relationship Id="rId13" Type="http://schemas.openxmlformats.org/officeDocument/2006/relationships/tags" Target="../tags/tag280.xml"/><Relationship Id="rId14" Type="http://schemas.openxmlformats.org/officeDocument/2006/relationships/tags" Target="../tags/tag281.xml"/><Relationship Id="rId15" Type="http://schemas.openxmlformats.org/officeDocument/2006/relationships/tags" Target="../tags/tag282.xml"/><Relationship Id="rId16" Type="http://schemas.openxmlformats.org/officeDocument/2006/relationships/tags" Target="../tags/tag283.xml"/><Relationship Id="rId17" Type="http://schemas.openxmlformats.org/officeDocument/2006/relationships/tags" Target="../tags/tag284.xml"/><Relationship Id="rId18" Type="http://schemas.openxmlformats.org/officeDocument/2006/relationships/tags" Target="../tags/tag285.xml"/><Relationship Id="rId19" Type="http://schemas.openxmlformats.org/officeDocument/2006/relationships/tags" Target="../tags/tag286.xml"/><Relationship Id="rId1" Type="http://schemas.openxmlformats.org/officeDocument/2006/relationships/tags" Target="../tags/tag268.xml"/><Relationship Id="rId2" Type="http://schemas.openxmlformats.org/officeDocument/2006/relationships/tags" Target="../tags/tag269.xml"/><Relationship Id="rId3" Type="http://schemas.openxmlformats.org/officeDocument/2006/relationships/tags" Target="../tags/tag270.xml"/><Relationship Id="rId4" Type="http://schemas.openxmlformats.org/officeDocument/2006/relationships/tags" Target="../tags/tag271.xml"/><Relationship Id="rId5" Type="http://schemas.openxmlformats.org/officeDocument/2006/relationships/tags" Target="../tags/tag272.xml"/><Relationship Id="rId6" Type="http://schemas.openxmlformats.org/officeDocument/2006/relationships/tags" Target="../tags/tag273.xml"/><Relationship Id="rId7" Type="http://schemas.openxmlformats.org/officeDocument/2006/relationships/tags" Target="../tags/tag274.xml"/><Relationship Id="rId8" Type="http://schemas.openxmlformats.org/officeDocument/2006/relationships/tags" Target="../tags/tag275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305.xml"/><Relationship Id="rId12" Type="http://schemas.openxmlformats.org/officeDocument/2006/relationships/tags" Target="../tags/tag30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20.xml"/><Relationship Id="rId1" Type="http://schemas.openxmlformats.org/officeDocument/2006/relationships/tags" Target="../tags/tag295.xml"/><Relationship Id="rId2" Type="http://schemas.openxmlformats.org/officeDocument/2006/relationships/tags" Target="../tags/tag296.xml"/><Relationship Id="rId3" Type="http://schemas.openxmlformats.org/officeDocument/2006/relationships/tags" Target="../tags/tag297.xml"/><Relationship Id="rId4" Type="http://schemas.openxmlformats.org/officeDocument/2006/relationships/tags" Target="../tags/tag298.xml"/><Relationship Id="rId5" Type="http://schemas.openxmlformats.org/officeDocument/2006/relationships/tags" Target="../tags/tag299.xml"/><Relationship Id="rId6" Type="http://schemas.openxmlformats.org/officeDocument/2006/relationships/tags" Target="../tags/tag300.xml"/><Relationship Id="rId7" Type="http://schemas.openxmlformats.org/officeDocument/2006/relationships/tags" Target="../tags/tag301.xml"/><Relationship Id="rId8" Type="http://schemas.openxmlformats.org/officeDocument/2006/relationships/tags" Target="../tags/tag302.xml"/><Relationship Id="rId9" Type="http://schemas.openxmlformats.org/officeDocument/2006/relationships/tags" Target="../tags/tag303.xml"/><Relationship Id="rId10" Type="http://schemas.openxmlformats.org/officeDocument/2006/relationships/tags" Target="../tags/tag30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317.xml"/><Relationship Id="rId12" Type="http://schemas.openxmlformats.org/officeDocument/2006/relationships/tags" Target="../tags/tag318.xml"/><Relationship Id="rId13" Type="http://schemas.openxmlformats.org/officeDocument/2006/relationships/tags" Target="../tags/tag319.xml"/><Relationship Id="rId14" Type="http://schemas.openxmlformats.org/officeDocument/2006/relationships/tags" Target="../tags/tag32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2.xml"/><Relationship Id="rId1" Type="http://schemas.openxmlformats.org/officeDocument/2006/relationships/tags" Target="../tags/tag307.xml"/><Relationship Id="rId2" Type="http://schemas.openxmlformats.org/officeDocument/2006/relationships/tags" Target="../tags/tag308.xml"/><Relationship Id="rId3" Type="http://schemas.openxmlformats.org/officeDocument/2006/relationships/tags" Target="../tags/tag309.xml"/><Relationship Id="rId4" Type="http://schemas.openxmlformats.org/officeDocument/2006/relationships/tags" Target="../tags/tag310.xml"/><Relationship Id="rId5" Type="http://schemas.openxmlformats.org/officeDocument/2006/relationships/tags" Target="../tags/tag311.xml"/><Relationship Id="rId6" Type="http://schemas.openxmlformats.org/officeDocument/2006/relationships/tags" Target="../tags/tag312.xml"/><Relationship Id="rId7" Type="http://schemas.openxmlformats.org/officeDocument/2006/relationships/tags" Target="../tags/tag313.xml"/><Relationship Id="rId8" Type="http://schemas.openxmlformats.org/officeDocument/2006/relationships/tags" Target="../tags/tag314.xml"/><Relationship Id="rId9" Type="http://schemas.openxmlformats.org/officeDocument/2006/relationships/tags" Target="../tags/tag315.xml"/><Relationship Id="rId10" Type="http://schemas.openxmlformats.org/officeDocument/2006/relationships/tags" Target="../tags/tag316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340.xml"/><Relationship Id="rId21" Type="http://schemas.openxmlformats.org/officeDocument/2006/relationships/tags" Target="../tags/tag341.xml"/><Relationship Id="rId22" Type="http://schemas.openxmlformats.org/officeDocument/2006/relationships/tags" Target="../tags/tag342.xml"/><Relationship Id="rId23" Type="http://schemas.openxmlformats.org/officeDocument/2006/relationships/tags" Target="../tags/tag343.xml"/><Relationship Id="rId24" Type="http://schemas.openxmlformats.org/officeDocument/2006/relationships/tags" Target="../tags/tag344.xml"/><Relationship Id="rId25" Type="http://schemas.openxmlformats.org/officeDocument/2006/relationships/tags" Target="../tags/tag345.xml"/><Relationship Id="rId26" Type="http://schemas.openxmlformats.org/officeDocument/2006/relationships/tags" Target="../tags/tag346.xml"/><Relationship Id="rId27" Type="http://schemas.openxmlformats.org/officeDocument/2006/relationships/tags" Target="../tags/tag347.xml"/><Relationship Id="rId28" Type="http://schemas.openxmlformats.org/officeDocument/2006/relationships/tags" Target="../tags/tag348.xml"/><Relationship Id="rId29" Type="http://schemas.openxmlformats.org/officeDocument/2006/relationships/tags" Target="../tags/tag349.xml"/><Relationship Id="rId1" Type="http://schemas.openxmlformats.org/officeDocument/2006/relationships/tags" Target="../tags/tag321.xml"/><Relationship Id="rId2" Type="http://schemas.openxmlformats.org/officeDocument/2006/relationships/tags" Target="../tags/tag322.xml"/><Relationship Id="rId3" Type="http://schemas.openxmlformats.org/officeDocument/2006/relationships/tags" Target="../tags/tag323.xml"/><Relationship Id="rId4" Type="http://schemas.openxmlformats.org/officeDocument/2006/relationships/tags" Target="../tags/tag324.xml"/><Relationship Id="rId5" Type="http://schemas.openxmlformats.org/officeDocument/2006/relationships/tags" Target="../tags/tag325.xml"/><Relationship Id="rId30" Type="http://schemas.openxmlformats.org/officeDocument/2006/relationships/tags" Target="../tags/tag350.xml"/><Relationship Id="rId31" Type="http://schemas.openxmlformats.org/officeDocument/2006/relationships/tags" Target="../tags/tag351.xml"/><Relationship Id="rId32" Type="http://schemas.openxmlformats.org/officeDocument/2006/relationships/tags" Target="../tags/tag352.xml"/><Relationship Id="rId9" Type="http://schemas.openxmlformats.org/officeDocument/2006/relationships/tags" Target="../tags/tag329.xml"/><Relationship Id="rId6" Type="http://schemas.openxmlformats.org/officeDocument/2006/relationships/tags" Target="../tags/tag326.xml"/><Relationship Id="rId7" Type="http://schemas.openxmlformats.org/officeDocument/2006/relationships/tags" Target="../tags/tag327.xml"/><Relationship Id="rId8" Type="http://schemas.openxmlformats.org/officeDocument/2006/relationships/tags" Target="../tags/tag328.xml"/><Relationship Id="rId33" Type="http://schemas.openxmlformats.org/officeDocument/2006/relationships/tags" Target="../tags/tag353.xml"/><Relationship Id="rId34" Type="http://schemas.openxmlformats.org/officeDocument/2006/relationships/tags" Target="../tags/tag354.xml"/><Relationship Id="rId35" Type="http://schemas.openxmlformats.org/officeDocument/2006/relationships/tags" Target="../tags/tag355.xml"/><Relationship Id="rId36" Type="http://schemas.openxmlformats.org/officeDocument/2006/relationships/tags" Target="../tags/tag356.xml"/><Relationship Id="rId10" Type="http://schemas.openxmlformats.org/officeDocument/2006/relationships/tags" Target="../tags/tag330.xml"/><Relationship Id="rId11" Type="http://schemas.openxmlformats.org/officeDocument/2006/relationships/tags" Target="../tags/tag331.xml"/><Relationship Id="rId12" Type="http://schemas.openxmlformats.org/officeDocument/2006/relationships/tags" Target="../tags/tag332.xml"/><Relationship Id="rId13" Type="http://schemas.openxmlformats.org/officeDocument/2006/relationships/tags" Target="../tags/tag333.xml"/><Relationship Id="rId14" Type="http://schemas.openxmlformats.org/officeDocument/2006/relationships/tags" Target="../tags/tag334.xml"/><Relationship Id="rId15" Type="http://schemas.openxmlformats.org/officeDocument/2006/relationships/tags" Target="../tags/tag335.xml"/><Relationship Id="rId16" Type="http://schemas.openxmlformats.org/officeDocument/2006/relationships/tags" Target="../tags/tag336.xml"/><Relationship Id="rId17" Type="http://schemas.openxmlformats.org/officeDocument/2006/relationships/tags" Target="../tags/tag337.xml"/><Relationship Id="rId18" Type="http://schemas.openxmlformats.org/officeDocument/2006/relationships/tags" Target="../tags/tag338.xml"/><Relationship Id="rId19" Type="http://schemas.openxmlformats.org/officeDocument/2006/relationships/tags" Target="../tags/tag339.xml"/><Relationship Id="rId37" Type="http://schemas.openxmlformats.org/officeDocument/2006/relationships/tags" Target="../tags/tag357.xml"/><Relationship Id="rId38" Type="http://schemas.openxmlformats.org/officeDocument/2006/relationships/tags" Target="../tags/tag358.xml"/><Relationship Id="rId39" Type="http://schemas.openxmlformats.org/officeDocument/2006/relationships/tags" Target="../tags/tag359.xml"/><Relationship Id="rId40" Type="http://schemas.openxmlformats.org/officeDocument/2006/relationships/tags" Target="../tags/tag360.xml"/><Relationship Id="rId41" Type="http://schemas.openxmlformats.org/officeDocument/2006/relationships/slideLayout" Target="../slideLayouts/slideLayout4.xml"/><Relationship Id="rId4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361.xml"/><Relationship Id="rId2" Type="http://schemas.openxmlformats.org/officeDocument/2006/relationships/tags" Target="../tags/tag36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373.xml"/><Relationship Id="rId12" Type="http://schemas.openxmlformats.org/officeDocument/2006/relationships/tags" Target="../tags/tag374.xml"/><Relationship Id="rId13" Type="http://schemas.openxmlformats.org/officeDocument/2006/relationships/tags" Target="../tags/tag375.xml"/><Relationship Id="rId14" Type="http://schemas.openxmlformats.org/officeDocument/2006/relationships/tags" Target="../tags/tag376.xml"/><Relationship Id="rId15" Type="http://schemas.openxmlformats.org/officeDocument/2006/relationships/tags" Target="../tags/tag377.xml"/><Relationship Id="rId16" Type="http://schemas.openxmlformats.org/officeDocument/2006/relationships/tags" Target="../tags/tag378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6.xml"/><Relationship Id="rId1" Type="http://schemas.openxmlformats.org/officeDocument/2006/relationships/tags" Target="../tags/tag363.xml"/><Relationship Id="rId2" Type="http://schemas.openxmlformats.org/officeDocument/2006/relationships/tags" Target="../tags/tag364.xml"/><Relationship Id="rId3" Type="http://schemas.openxmlformats.org/officeDocument/2006/relationships/tags" Target="../tags/tag365.xml"/><Relationship Id="rId4" Type="http://schemas.openxmlformats.org/officeDocument/2006/relationships/tags" Target="../tags/tag366.xml"/><Relationship Id="rId5" Type="http://schemas.openxmlformats.org/officeDocument/2006/relationships/tags" Target="../tags/tag367.xml"/><Relationship Id="rId6" Type="http://schemas.openxmlformats.org/officeDocument/2006/relationships/tags" Target="../tags/tag368.xml"/><Relationship Id="rId7" Type="http://schemas.openxmlformats.org/officeDocument/2006/relationships/tags" Target="../tags/tag369.xml"/><Relationship Id="rId8" Type="http://schemas.openxmlformats.org/officeDocument/2006/relationships/tags" Target="../tags/tag370.xml"/><Relationship Id="rId9" Type="http://schemas.openxmlformats.org/officeDocument/2006/relationships/tags" Target="../tags/tag371.xml"/><Relationship Id="rId10" Type="http://schemas.openxmlformats.org/officeDocument/2006/relationships/tags" Target="../tags/tag37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87.xml"/><Relationship Id="rId20" Type="http://schemas.openxmlformats.org/officeDocument/2006/relationships/tags" Target="../tags/tag398.xml"/><Relationship Id="rId21" Type="http://schemas.openxmlformats.org/officeDocument/2006/relationships/tags" Target="../tags/tag39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88.xml"/><Relationship Id="rId11" Type="http://schemas.openxmlformats.org/officeDocument/2006/relationships/tags" Target="../tags/tag389.xml"/><Relationship Id="rId12" Type="http://schemas.openxmlformats.org/officeDocument/2006/relationships/tags" Target="../tags/tag390.xml"/><Relationship Id="rId13" Type="http://schemas.openxmlformats.org/officeDocument/2006/relationships/tags" Target="../tags/tag391.xml"/><Relationship Id="rId14" Type="http://schemas.openxmlformats.org/officeDocument/2006/relationships/tags" Target="../tags/tag392.xml"/><Relationship Id="rId15" Type="http://schemas.openxmlformats.org/officeDocument/2006/relationships/tags" Target="../tags/tag393.xml"/><Relationship Id="rId16" Type="http://schemas.openxmlformats.org/officeDocument/2006/relationships/tags" Target="../tags/tag394.xml"/><Relationship Id="rId17" Type="http://schemas.openxmlformats.org/officeDocument/2006/relationships/tags" Target="../tags/tag395.xml"/><Relationship Id="rId18" Type="http://schemas.openxmlformats.org/officeDocument/2006/relationships/tags" Target="../tags/tag396.xml"/><Relationship Id="rId19" Type="http://schemas.openxmlformats.org/officeDocument/2006/relationships/tags" Target="../tags/tag397.xml"/><Relationship Id="rId1" Type="http://schemas.openxmlformats.org/officeDocument/2006/relationships/tags" Target="../tags/tag379.xml"/><Relationship Id="rId2" Type="http://schemas.openxmlformats.org/officeDocument/2006/relationships/tags" Target="../tags/tag380.xml"/><Relationship Id="rId3" Type="http://schemas.openxmlformats.org/officeDocument/2006/relationships/tags" Target="../tags/tag381.xml"/><Relationship Id="rId4" Type="http://schemas.openxmlformats.org/officeDocument/2006/relationships/tags" Target="../tags/tag382.xml"/><Relationship Id="rId5" Type="http://schemas.openxmlformats.org/officeDocument/2006/relationships/tags" Target="../tags/tag383.xml"/><Relationship Id="rId6" Type="http://schemas.openxmlformats.org/officeDocument/2006/relationships/tags" Target="../tags/tag384.xml"/><Relationship Id="rId7" Type="http://schemas.openxmlformats.org/officeDocument/2006/relationships/tags" Target="../tags/tag385.xml"/><Relationship Id="rId8" Type="http://schemas.openxmlformats.org/officeDocument/2006/relationships/tags" Target="../tags/tag386.xml"/></Relationships>
</file>

<file path=ppt/slides/_rels/slide31.xml.rels><?xml version="1.0" encoding="UTF-8" standalone="yes"?>
<Relationships xmlns="http://schemas.openxmlformats.org/package/2006/relationships"><Relationship Id="rId20" Type="http://schemas.openxmlformats.org/officeDocument/2006/relationships/tags" Target="../tags/tag419.xml"/><Relationship Id="rId21" Type="http://schemas.openxmlformats.org/officeDocument/2006/relationships/tags" Target="../tags/tag420.xml"/><Relationship Id="rId22" Type="http://schemas.openxmlformats.org/officeDocument/2006/relationships/tags" Target="../tags/tag421.xml"/><Relationship Id="rId23" Type="http://schemas.openxmlformats.org/officeDocument/2006/relationships/tags" Target="../tags/tag422.xml"/><Relationship Id="rId24" Type="http://schemas.openxmlformats.org/officeDocument/2006/relationships/tags" Target="../tags/tag423.xml"/><Relationship Id="rId25" Type="http://schemas.openxmlformats.org/officeDocument/2006/relationships/tags" Target="../tags/tag424.xml"/><Relationship Id="rId26" Type="http://schemas.openxmlformats.org/officeDocument/2006/relationships/tags" Target="../tags/tag425.xml"/><Relationship Id="rId27" Type="http://schemas.openxmlformats.org/officeDocument/2006/relationships/tags" Target="../tags/tag426.xml"/><Relationship Id="rId28" Type="http://schemas.openxmlformats.org/officeDocument/2006/relationships/tags" Target="../tags/tag427.xml"/><Relationship Id="rId29" Type="http://schemas.openxmlformats.org/officeDocument/2006/relationships/tags" Target="../tags/tag428.xml"/><Relationship Id="rId1" Type="http://schemas.openxmlformats.org/officeDocument/2006/relationships/tags" Target="../tags/tag400.xml"/><Relationship Id="rId2" Type="http://schemas.openxmlformats.org/officeDocument/2006/relationships/tags" Target="../tags/tag401.xml"/><Relationship Id="rId3" Type="http://schemas.openxmlformats.org/officeDocument/2006/relationships/tags" Target="../tags/tag402.xml"/><Relationship Id="rId4" Type="http://schemas.openxmlformats.org/officeDocument/2006/relationships/tags" Target="../tags/tag403.xml"/><Relationship Id="rId5" Type="http://schemas.openxmlformats.org/officeDocument/2006/relationships/tags" Target="../tags/tag404.xml"/><Relationship Id="rId30" Type="http://schemas.openxmlformats.org/officeDocument/2006/relationships/tags" Target="../tags/tag429.xml"/><Relationship Id="rId31" Type="http://schemas.openxmlformats.org/officeDocument/2006/relationships/tags" Target="../tags/tag430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408.xml"/><Relationship Id="rId6" Type="http://schemas.openxmlformats.org/officeDocument/2006/relationships/tags" Target="../tags/tag405.xml"/><Relationship Id="rId7" Type="http://schemas.openxmlformats.org/officeDocument/2006/relationships/tags" Target="../tags/tag406.xml"/><Relationship Id="rId8" Type="http://schemas.openxmlformats.org/officeDocument/2006/relationships/tags" Target="../tags/tag407.xml"/><Relationship Id="rId33" Type="http://schemas.openxmlformats.org/officeDocument/2006/relationships/notesSlide" Target="../notesSlides/notesSlide28.xml"/><Relationship Id="rId10" Type="http://schemas.openxmlformats.org/officeDocument/2006/relationships/tags" Target="../tags/tag409.xml"/><Relationship Id="rId11" Type="http://schemas.openxmlformats.org/officeDocument/2006/relationships/tags" Target="../tags/tag410.xml"/><Relationship Id="rId12" Type="http://schemas.openxmlformats.org/officeDocument/2006/relationships/tags" Target="../tags/tag411.xml"/><Relationship Id="rId13" Type="http://schemas.openxmlformats.org/officeDocument/2006/relationships/tags" Target="../tags/tag412.xml"/><Relationship Id="rId14" Type="http://schemas.openxmlformats.org/officeDocument/2006/relationships/tags" Target="../tags/tag413.xml"/><Relationship Id="rId15" Type="http://schemas.openxmlformats.org/officeDocument/2006/relationships/tags" Target="../tags/tag414.xml"/><Relationship Id="rId16" Type="http://schemas.openxmlformats.org/officeDocument/2006/relationships/tags" Target="../tags/tag415.xml"/><Relationship Id="rId17" Type="http://schemas.openxmlformats.org/officeDocument/2006/relationships/tags" Target="../tags/tag416.xml"/><Relationship Id="rId18" Type="http://schemas.openxmlformats.org/officeDocument/2006/relationships/tags" Target="../tags/tag417.xml"/><Relationship Id="rId19" Type="http://schemas.openxmlformats.org/officeDocument/2006/relationships/tags" Target="../tags/tag418.xml"/></Relationships>
</file>

<file path=ppt/slides/_rels/slide32.xml.rels><?xml version="1.0" encoding="UTF-8" standalone="yes"?>
<Relationships xmlns="http://schemas.openxmlformats.org/package/2006/relationships"><Relationship Id="rId20" Type="http://schemas.openxmlformats.org/officeDocument/2006/relationships/tags" Target="../tags/tag450.xml"/><Relationship Id="rId21" Type="http://schemas.openxmlformats.org/officeDocument/2006/relationships/tags" Target="../tags/tag451.xml"/><Relationship Id="rId22" Type="http://schemas.openxmlformats.org/officeDocument/2006/relationships/tags" Target="../tags/tag452.xml"/><Relationship Id="rId23" Type="http://schemas.openxmlformats.org/officeDocument/2006/relationships/tags" Target="../tags/tag453.xml"/><Relationship Id="rId24" Type="http://schemas.openxmlformats.org/officeDocument/2006/relationships/tags" Target="../tags/tag454.xml"/><Relationship Id="rId25" Type="http://schemas.openxmlformats.org/officeDocument/2006/relationships/tags" Target="../tags/tag455.xml"/><Relationship Id="rId26" Type="http://schemas.openxmlformats.org/officeDocument/2006/relationships/tags" Target="../tags/tag456.xml"/><Relationship Id="rId27" Type="http://schemas.openxmlformats.org/officeDocument/2006/relationships/tags" Target="../tags/tag457.xml"/><Relationship Id="rId28" Type="http://schemas.openxmlformats.org/officeDocument/2006/relationships/tags" Target="../tags/tag458.xml"/><Relationship Id="rId29" Type="http://schemas.openxmlformats.org/officeDocument/2006/relationships/tags" Target="../tags/tag459.xml"/><Relationship Id="rId1" Type="http://schemas.openxmlformats.org/officeDocument/2006/relationships/tags" Target="../tags/tag431.xml"/><Relationship Id="rId2" Type="http://schemas.openxmlformats.org/officeDocument/2006/relationships/tags" Target="../tags/tag432.xml"/><Relationship Id="rId3" Type="http://schemas.openxmlformats.org/officeDocument/2006/relationships/tags" Target="../tags/tag433.xml"/><Relationship Id="rId4" Type="http://schemas.openxmlformats.org/officeDocument/2006/relationships/tags" Target="../tags/tag434.xml"/><Relationship Id="rId5" Type="http://schemas.openxmlformats.org/officeDocument/2006/relationships/tags" Target="../tags/tag435.xml"/><Relationship Id="rId30" Type="http://schemas.openxmlformats.org/officeDocument/2006/relationships/tags" Target="../tags/tag460.xml"/><Relationship Id="rId31" Type="http://schemas.openxmlformats.org/officeDocument/2006/relationships/tags" Target="../tags/tag461.xml"/><Relationship Id="rId32" Type="http://schemas.openxmlformats.org/officeDocument/2006/relationships/tags" Target="../tags/tag462.xml"/><Relationship Id="rId9" Type="http://schemas.openxmlformats.org/officeDocument/2006/relationships/tags" Target="../tags/tag439.xml"/><Relationship Id="rId6" Type="http://schemas.openxmlformats.org/officeDocument/2006/relationships/tags" Target="../tags/tag436.xml"/><Relationship Id="rId7" Type="http://schemas.openxmlformats.org/officeDocument/2006/relationships/tags" Target="../tags/tag437.xml"/><Relationship Id="rId8" Type="http://schemas.openxmlformats.org/officeDocument/2006/relationships/tags" Target="../tags/tag438.xml"/><Relationship Id="rId33" Type="http://schemas.openxmlformats.org/officeDocument/2006/relationships/tags" Target="../tags/tag463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29.xml"/><Relationship Id="rId10" Type="http://schemas.openxmlformats.org/officeDocument/2006/relationships/tags" Target="../tags/tag440.xml"/><Relationship Id="rId11" Type="http://schemas.openxmlformats.org/officeDocument/2006/relationships/tags" Target="../tags/tag441.xml"/><Relationship Id="rId12" Type="http://schemas.openxmlformats.org/officeDocument/2006/relationships/tags" Target="../tags/tag442.xml"/><Relationship Id="rId13" Type="http://schemas.openxmlformats.org/officeDocument/2006/relationships/tags" Target="../tags/tag443.xml"/><Relationship Id="rId14" Type="http://schemas.openxmlformats.org/officeDocument/2006/relationships/tags" Target="../tags/tag444.xml"/><Relationship Id="rId15" Type="http://schemas.openxmlformats.org/officeDocument/2006/relationships/tags" Target="../tags/tag445.xml"/><Relationship Id="rId16" Type="http://schemas.openxmlformats.org/officeDocument/2006/relationships/tags" Target="../tags/tag446.xml"/><Relationship Id="rId17" Type="http://schemas.openxmlformats.org/officeDocument/2006/relationships/tags" Target="../tags/tag447.xml"/><Relationship Id="rId18" Type="http://schemas.openxmlformats.org/officeDocument/2006/relationships/tags" Target="../tags/tag448.xml"/><Relationship Id="rId19" Type="http://schemas.openxmlformats.org/officeDocument/2006/relationships/tags" Target="../tags/tag449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472.xml"/><Relationship Id="rId20" Type="http://schemas.openxmlformats.org/officeDocument/2006/relationships/tags" Target="../tags/tag483.xml"/><Relationship Id="rId21" Type="http://schemas.openxmlformats.org/officeDocument/2006/relationships/tags" Target="../tags/tag484.xml"/><Relationship Id="rId22" Type="http://schemas.openxmlformats.org/officeDocument/2006/relationships/tags" Target="../tags/tag485.xml"/><Relationship Id="rId23" Type="http://schemas.openxmlformats.org/officeDocument/2006/relationships/tags" Target="../tags/tag486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0.xml"/><Relationship Id="rId10" Type="http://schemas.openxmlformats.org/officeDocument/2006/relationships/tags" Target="../tags/tag473.xml"/><Relationship Id="rId11" Type="http://schemas.openxmlformats.org/officeDocument/2006/relationships/tags" Target="../tags/tag474.xml"/><Relationship Id="rId12" Type="http://schemas.openxmlformats.org/officeDocument/2006/relationships/tags" Target="../tags/tag475.xml"/><Relationship Id="rId13" Type="http://schemas.openxmlformats.org/officeDocument/2006/relationships/tags" Target="../tags/tag476.xml"/><Relationship Id="rId14" Type="http://schemas.openxmlformats.org/officeDocument/2006/relationships/tags" Target="../tags/tag477.xml"/><Relationship Id="rId15" Type="http://schemas.openxmlformats.org/officeDocument/2006/relationships/tags" Target="../tags/tag478.xml"/><Relationship Id="rId16" Type="http://schemas.openxmlformats.org/officeDocument/2006/relationships/tags" Target="../tags/tag479.xml"/><Relationship Id="rId17" Type="http://schemas.openxmlformats.org/officeDocument/2006/relationships/tags" Target="../tags/tag480.xml"/><Relationship Id="rId18" Type="http://schemas.openxmlformats.org/officeDocument/2006/relationships/tags" Target="../tags/tag481.xml"/><Relationship Id="rId19" Type="http://schemas.openxmlformats.org/officeDocument/2006/relationships/tags" Target="../tags/tag482.xml"/><Relationship Id="rId1" Type="http://schemas.openxmlformats.org/officeDocument/2006/relationships/tags" Target="../tags/tag464.xml"/><Relationship Id="rId2" Type="http://schemas.openxmlformats.org/officeDocument/2006/relationships/tags" Target="../tags/tag465.xml"/><Relationship Id="rId3" Type="http://schemas.openxmlformats.org/officeDocument/2006/relationships/tags" Target="../tags/tag466.xml"/><Relationship Id="rId4" Type="http://schemas.openxmlformats.org/officeDocument/2006/relationships/tags" Target="../tags/tag467.xml"/><Relationship Id="rId5" Type="http://schemas.openxmlformats.org/officeDocument/2006/relationships/tags" Target="../tags/tag468.xml"/><Relationship Id="rId6" Type="http://schemas.openxmlformats.org/officeDocument/2006/relationships/tags" Target="../tags/tag469.xml"/><Relationship Id="rId7" Type="http://schemas.openxmlformats.org/officeDocument/2006/relationships/tags" Target="../tags/tag470.xml"/><Relationship Id="rId8" Type="http://schemas.openxmlformats.org/officeDocument/2006/relationships/tags" Target="../tags/tag471.xml"/></Relationships>
</file>

<file path=ppt/slides/_rels/slide34.xml.rels><?xml version="1.0" encoding="UTF-8" standalone="yes"?>
<Relationships xmlns="http://schemas.openxmlformats.org/package/2006/relationships"><Relationship Id="rId46" Type="http://schemas.openxmlformats.org/officeDocument/2006/relationships/tags" Target="../tags/tag53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1.xml"/><Relationship Id="rId20" Type="http://schemas.openxmlformats.org/officeDocument/2006/relationships/tags" Target="../tags/tag506.xml"/><Relationship Id="rId21" Type="http://schemas.openxmlformats.org/officeDocument/2006/relationships/tags" Target="../tags/tag507.xml"/><Relationship Id="rId22" Type="http://schemas.openxmlformats.org/officeDocument/2006/relationships/tags" Target="../tags/tag508.xml"/><Relationship Id="rId23" Type="http://schemas.openxmlformats.org/officeDocument/2006/relationships/tags" Target="../tags/tag509.xml"/><Relationship Id="rId24" Type="http://schemas.openxmlformats.org/officeDocument/2006/relationships/tags" Target="../tags/tag510.xml"/><Relationship Id="rId25" Type="http://schemas.openxmlformats.org/officeDocument/2006/relationships/tags" Target="../tags/tag511.xml"/><Relationship Id="rId26" Type="http://schemas.openxmlformats.org/officeDocument/2006/relationships/tags" Target="../tags/tag512.xml"/><Relationship Id="rId27" Type="http://schemas.openxmlformats.org/officeDocument/2006/relationships/tags" Target="../tags/tag513.xml"/><Relationship Id="rId28" Type="http://schemas.openxmlformats.org/officeDocument/2006/relationships/tags" Target="../tags/tag514.xml"/><Relationship Id="rId29" Type="http://schemas.openxmlformats.org/officeDocument/2006/relationships/tags" Target="../tags/tag515.xml"/><Relationship Id="rId1" Type="http://schemas.openxmlformats.org/officeDocument/2006/relationships/tags" Target="../tags/tag487.xml"/><Relationship Id="rId2" Type="http://schemas.openxmlformats.org/officeDocument/2006/relationships/tags" Target="../tags/tag488.xml"/><Relationship Id="rId3" Type="http://schemas.openxmlformats.org/officeDocument/2006/relationships/tags" Target="../tags/tag489.xml"/><Relationship Id="rId4" Type="http://schemas.openxmlformats.org/officeDocument/2006/relationships/tags" Target="../tags/tag490.xml"/><Relationship Id="rId5" Type="http://schemas.openxmlformats.org/officeDocument/2006/relationships/tags" Target="../tags/tag491.xml"/><Relationship Id="rId30" Type="http://schemas.openxmlformats.org/officeDocument/2006/relationships/tags" Target="../tags/tag516.xml"/><Relationship Id="rId31" Type="http://schemas.openxmlformats.org/officeDocument/2006/relationships/tags" Target="../tags/tag517.xml"/><Relationship Id="rId32" Type="http://schemas.openxmlformats.org/officeDocument/2006/relationships/tags" Target="../tags/tag518.xml"/><Relationship Id="rId9" Type="http://schemas.openxmlformats.org/officeDocument/2006/relationships/tags" Target="../tags/tag495.xml"/><Relationship Id="rId6" Type="http://schemas.openxmlformats.org/officeDocument/2006/relationships/tags" Target="../tags/tag492.xml"/><Relationship Id="rId7" Type="http://schemas.openxmlformats.org/officeDocument/2006/relationships/tags" Target="../tags/tag493.xml"/><Relationship Id="rId8" Type="http://schemas.openxmlformats.org/officeDocument/2006/relationships/tags" Target="../tags/tag494.xml"/><Relationship Id="rId33" Type="http://schemas.openxmlformats.org/officeDocument/2006/relationships/tags" Target="../tags/tag519.xml"/><Relationship Id="rId34" Type="http://schemas.openxmlformats.org/officeDocument/2006/relationships/tags" Target="../tags/tag520.xml"/><Relationship Id="rId35" Type="http://schemas.openxmlformats.org/officeDocument/2006/relationships/tags" Target="../tags/tag521.xml"/><Relationship Id="rId36" Type="http://schemas.openxmlformats.org/officeDocument/2006/relationships/tags" Target="../tags/tag522.xml"/><Relationship Id="rId10" Type="http://schemas.openxmlformats.org/officeDocument/2006/relationships/tags" Target="../tags/tag496.xml"/><Relationship Id="rId11" Type="http://schemas.openxmlformats.org/officeDocument/2006/relationships/tags" Target="../tags/tag497.xml"/><Relationship Id="rId12" Type="http://schemas.openxmlformats.org/officeDocument/2006/relationships/tags" Target="../tags/tag498.xml"/><Relationship Id="rId13" Type="http://schemas.openxmlformats.org/officeDocument/2006/relationships/tags" Target="../tags/tag499.xml"/><Relationship Id="rId14" Type="http://schemas.openxmlformats.org/officeDocument/2006/relationships/tags" Target="../tags/tag500.xml"/><Relationship Id="rId15" Type="http://schemas.openxmlformats.org/officeDocument/2006/relationships/tags" Target="../tags/tag501.xml"/><Relationship Id="rId16" Type="http://schemas.openxmlformats.org/officeDocument/2006/relationships/tags" Target="../tags/tag502.xml"/><Relationship Id="rId17" Type="http://schemas.openxmlformats.org/officeDocument/2006/relationships/tags" Target="../tags/tag503.xml"/><Relationship Id="rId18" Type="http://schemas.openxmlformats.org/officeDocument/2006/relationships/tags" Target="../tags/tag504.xml"/><Relationship Id="rId19" Type="http://schemas.openxmlformats.org/officeDocument/2006/relationships/tags" Target="../tags/tag505.xml"/><Relationship Id="rId37" Type="http://schemas.openxmlformats.org/officeDocument/2006/relationships/tags" Target="../tags/tag523.xml"/><Relationship Id="rId38" Type="http://schemas.openxmlformats.org/officeDocument/2006/relationships/tags" Target="../tags/tag524.xml"/><Relationship Id="rId39" Type="http://schemas.openxmlformats.org/officeDocument/2006/relationships/tags" Target="../tags/tag525.xml"/><Relationship Id="rId40" Type="http://schemas.openxmlformats.org/officeDocument/2006/relationships/tags" Target="../tags/tag526.xml"/><Relationship Id="rId41" Type="http://schemas.openxmlformats.org/officeDocument/2006/relationships/tags" Target="../tags/tag527.xml"/><Relationship Id="rId42" Type="http://schemas.openxmlformats.org/officeDocument/2006/relationships/tags" Target="../tags/tag528.xml"/><Relationship Id="rId43" Type="http://schemas.openxmlformats.org/officeDocument/2006/relationships/tags" Target="../tags/tag529.xml"/><Relationship Id="rId44" Type="http://schemas.openxmlformats.org/officeDocument/2006/relationships/tags" Target="../tags/tag530.xml"/><Relationship Id="rId45" Type="http://schemas.openxmlformats.org/officeDocument/2006/relationships/tags" Target="../tags/tag531.xml"/></Relationships>
</file>

<file path=ppt/slides/_rels/slide35.xml.rels><?xml version="1.0" encoding="UTF-8" standalone="yes"?>
<Relationships xmlns="http://schemas.openxmlformats.org/package/2006/relationships"><Relationship Id="rId20" Type="http://schemas.openxmlformats.org/officeDocument/2006/relationships/tags" Target="../tags/tag552.xml"/><Relationship Id="rId21" Type="http://schemas.openxmlformats.org/officeDocument/2006/relationships/tags" Target="../tags/tag553.xml"/><Relationship Id="rId22" Type="http://schemas.openxmlformats.org/officeDocument/2006/relationships/tags" Target="../tags/tag554.xml"/><Relationship Id="rId23" Type="http://schemas.openxmlformats.org/officeDocument/2006/relationships/tags" Target="../tags/tag555.xml"/><Relationship Id="rId24" Type="http://schemas.openxmlformats.org/officeDocument/2006/relationships/tags" Target="../tags/tag556.xml"/><Relationship Id="rId25" Type="http://schemas.openxmlformats.org/officeDocument/2006/relationships/tags" Target="../tags/tag557.xml"/><Relationship Id="rId26" Type="http://schemas.openxmlformats.org/officeDocument/2006/relationships/tags" Target="../tags/tag558.xml"/><Relationship Id="rId27" Type="http://schemas.openxmlformats.org/officeDocument/2006/relationships/tags" Target="../tags/tag559.xml"/><Relationship Id="rId28" Type="http://schemas.openxmlformats.org/officeDocument/2006/relationships/tags" Target="../tags/tag560.xml"/><Relationship Id="rId29" Type="http://schemas.openxmlformats.org/officeDocument/2006/relationships/tags" Target="../tags/tag561.xml"/><Relationship Id="rId1" Type="http://schemas.openxmlformats.org/officeDocument/2006/relationships/tags" Target="../tags/tag533.xml"/><Relationship Id="rId2" Type="http://schemas.openxmlformats.org/officeDocument/2006/relationships/tags" Target="../tags/tag534.xml"/><Relationship Id="rId3" Type="http://schemas.openxmlformats.org/officeDocument/2006/relationships/tags" Target="../tags/tag535.xml"/><Relationship Id="rId4" Type="http://schemas.openxmlformats.org/officeDocument/2006/relationships/tags" Target="../tags/tag536.xml"/><Relationship Id="rId5" Type="http://schemas.openxmlformats.org/officeDocument/2006/relationships/tags" Target="../tags/tag537.xml"/><Relationship Id="rId30" Type="http://schemas.openxmlformats.org/officeDocument/2006/relationships/tags" Target="../tags/tag562.xml"/><Relationship Id="rId31" Type="http://schemas.openxmlformats.org/officeDocument/2006/relationships/tags" Target="../tags/tag563.xml"/><Relationship Id="rId32" Type="http://schemas.openxmlformats.org/officeDocument/2006/relationships/tags" Target="../tags/tag564.xml"/><Relationship Id="rId9" Type="http://schemas.openxmlformats.org/officeDocument/2006/relationships/tags" Target="../tags/tag541.xml"/><Relationship Id="rId6" Type="http://schemas.openxmlformats.org/officeDocument/2006/relationships/tags" Target="../tags/tag538.xml"/><Relationship Id="rId7" Type="http://schemas.openxmlformats.org/officeDocument/2006/relationships/tags" Target="../tags/tag539.xml"/><Relationship Id="rId8" Type="http://schemas.openxmlformats.org/officeDocument/2006/relationships/tags" Target="../tags/tag540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32.xml"/><Relationship Id="rId10" Type="http://schemas.openxmlformats.org/officeDocument/2006/relationships/tags" Target="../tags/tag542.xml"/><Relationship Id="rId11" Type="http://schemas.openxmlformats.org/officeDocument/2006/relationships/tags" Target="../tags/tag543.xml"/><Relationship Id="rId12" Type="http://schemas.openxmlformats.org/officeDocument/2006/relationships/tags" Target="../tags/tag544.xml"/><Relationship Id="rId13" Type="http://schemas.openxmlformats.org/officeDocument/2006/relationships/tags" Target="../tags/tag545.xml"/><Relationship Id="rId14" Type="http://schemas.openxmlformats.org/officeDocument/2006/relationships/tags" Target="../tags/tag546.xml"/><Relationship Id="rId15" Type="http://schemas.openxmlformats.org/officeDocument/2006/relationships/tags" Target="../tags/tag547.xml"/><Relationship Id="rId16" Type="http://schemas.openxmlformats.org/officeDocument/2006/relationships/tags" Target="../tags/tag548.xml"/><Relationship Id="rId17" Type="http://schemas.openxmlformats.org/officeDocument/2006/relationships/tags" Target="../tags/tag549.xml"/><Relationship Id="rId18" Type="http://schemas.openxmlformats.org/officeDocument/2006/relationships/tags" Target="../tags/tag550.xml"/><Relationship Id="rId19" Type="http://schemas.openxmlformats.org/officeDocument/2006/relationships/tags" Target="../tags/tag551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573.xml"/><Relationship Id="rId20" Type="http://schemas.openxmlformats.org/officeDocument/2006/relationships/notesSlide" Target="../notesSlides/notesSlide33.xml"/><Relationship Id="rId10" Type="http://schemas.openxmlformats.org/officeDocument/2006/relationships/tags" Target="../tags/tag574.xml"/><Relationship Id="rId11" Type="http://schemas.openxmlformats.org/officeDocument/2006/relationships/tags" Target="../tags/tag575.xml"/><Relationship Id="rId12" Type="http://schemas.openxmlformats.org/officeDocument/2006/relationships/tags" Target="../tags/tag576.xml"/><Relationship Id="rId13" Type="http://schemas.openxmlformats.org/officeDocument/2006/relationships/tags" Target="../tags/tag577.xml"/><Relationship Id="rId14" Type="http://schemas.openxmlformats.org/officeDocument/2006/relationships/tags" Target="../tags/tag578.xml"/><Relationship Id="rId15" Type="http://schemas.openxmlformats.org/officeDocument/2006/relationships/tags" Target="../tags/tag579.xml"/><Relationship Id="rId16" Type="http://schemas.openxmlformats.org/officeDocument/2006/relationships/tags" Target="../tags/tag580.xml"/><Relationship Id="rId17" Type="http://schemas.openxmlformats.org/officeDocument/2006/relationships/tags" Target="../tags/tag581.xml"/><Relationship Id="rId18" Type="http://schemas.openxmlformats.org/officeDocument/2006/relationships/tags" Target="../tags/tag582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565.xml"/><Relationship Id="rId2" Type="http://schemas.openxmlformats.org/officeDocument/2006/relationships/tags" Target="../tags/tag566.xml"/><Relationship Id="rId3" Type="http://schemas.openxmlformats.org/officeDocument/2006/relationships/tags" Target="../tags/tag567.xml"/><Relationship Id="rId4" Type="http://schemas.openxmlformats.org/officeDocument/2006/relationships/tags" Target="../tags/tag568.xml"/><Relationship Id="rId5" Type="http://schemas.openxmlformats.org/officeDocument/2006/relationships/tags" Target="../tags/tag569.xml"/><Relationship Id="rId6" Type="http://schemas.openxmlformats.org/officeDocument/2006/relationships/tags" Target="../tags/tag570.xml"/><Relationship Id="rId7" Type="http://schemas.openxmlformats.org/officeDocument/2006/relationships/tags" Target="../tags/tag571.xml"/><Relationship Id="rId8" Type="http://schemas.openxmlformats.org/officeDocument/2006/relationships/tags" Target="../tags/tag572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591.xml"/><Relationship Id="rId20" Type="http://schemas.openxmlformats.org/officeDocument/2006/relationships/notesSlide" Target="../notesSlides/notesSlide34.xml"/><Relationship Id="rId10" Type="http://schemas.openxmlformats.org/officeDocument/2006/relationships/tags" Target="../tags/tag592.xml"/><Relationship Id="rId11" Type="http://schemas.openxmlformats.org/officeDocument/2006/relationships/tags" Target="../tags/tag593.xml"/><Relationship Id="rId12" Type="http://schemas.openxmlformats.org/officeDocument/2006/relationships/tags" Target="../tags/tag594.xml"/><Relationship Id="rId13" Type="http://schemas.openxmlformats.org/officeDocument/2006/relationships/tags" Target="../tags/tag595.xml"/><Relationship Id="rId14" Type="http://schemas.openxmlformats.org/officeDocument/2006/relationships/tags" Target="../tags/tag596.xml"/><Relationship Id="rId15" Type="http://schemas.openxmlformats.org/officeDocument/2006/relationships/tags" Target="../tags/tag597.xml"/><Relationship Id="rId16" Type="http://schemas.openxmlformats.org/officeDocument/2006/relationships/tags" Target="../tags/tag598.xml"/><Relationship Id="rId17" Type="http://schemas.openxmlformats.org/officeDocument/2006/relationships/tags" Target="../tags/tag599.xml"/><Relationship Id="rId18" Type="http://schemas.openxmlformats.org/officeDocument/2006/relationships/tags" Target="../tags/tag600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583.xml"/><Relationship Id="rId2" Type="http://schemas.openxmlformats.org/officeDocument/2006/relationships/tags" Target="../tags/tag584.xml"/><Relationship Id="rId3" Type="http://schemas.openxmlformats.org/officeDocument/2006/relationships/tags" Target="../tags/tag585.xml"/><Relationship Id="rId4" Type="http://schemas.openxmlformats.org/officeDocument/2006/relationships/tags" Target="../tags/tag586.xml"/><Relationship Id="rId5" Type="http://schemas.openxmlformats.org/officeDocument/2006/relationships/tags" Target="../tags/tag587.xml"/><Relationship Id="rId6" Type="http://schemas.openxmlformats.org/officeDocument/2006/relationships/tags" Target="../tags/tag588.xml"/><Relationship Id="rId7" Type="http://schemas.openxmlformats.org/officeDocument/2006/relationships/tags" Target="../tags/tag589.xml"/><Relationship Id="rId8" Type="http://schemas.openxmlformats.org/officeDocument/2006/relationships/tags" Target="../tags/tag590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609.xml"/><Relationship Id="rId20" Type="http://schemas.openxmlformats.org/officeDocument/2006/relationships/tags" Target="../tags/tag620.xml"/><Relationship Id="rId21" Type="http://schemas.openxmlformats.org/officeDocument/2006/relationships/tags" Target="../tags/tag621.xml"/><Relationship Id="rId22" Type="http://schemas.openxmlformats.org/officeDocument/2006/relationships/tags" Target="../tags/tag622.xml"/><Relationship Id="rId23" Type="http://schemas.openxmlformats.org/officeDocument/2006/relationships/tags" Target="../tags/tag623.xml"/><Relationship Id="rId24" Type="http://schemas.openxmlformats.org/officeDocument/2006/relationships/tags" Target="../tags/tag624.xml"/><Relationship Id="rId25" Type="http://schemas.openxmlformats.org/officeDocument/2006/relationships/tags" Target="../tags/tag625.xml"/><Relationship Id="rId26" Type="http://schemas.openxmlformats.org/officeDocument/2006/relationships/tags" Target="../tags/tag626.xml"/><Relationship Id="rId27" Type="http://schemas.openxmlformats.org/officeDocument/2006/relationships/tags" Target="../tags/tag627.xml"/><Relationship Id="rId28" Type="http://schemas.openxmlformats.org/officeDocument/2006/relationships/tags" Target="../tags/tag628.xml"/><Relationship Id="rId29" Type="http://schemas.openxmlformats.org/officeDocument/2006/relationships/tags" Target="../tags/tag629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35.xml"/><Relationship Id="rId10" Type="http://schemas.openxmlformats.org/officeDocument/2006/relationships/tags" Target="../tags/tag610.xml"/><Relationship Id="rId11" Type="http://schemas.openxmlformats.org/officeDocument/2006/relationships/tags" Target="../tags/tag611.xml"/><Relationship Id="rId12" Type="http://schemas.openxmlformats.org/officeDocument/2006/relationships/tags" Target="../tags/tag612.xml"/><Relationship Id="rId13" Type="http://schemas.openxmlformats.org/officeDocument/2006/relationships/tags" Target="../tags/tag613.xml"/><Relationship Id="rId14" Type="http://schemas.openxmlformats.org/officeDocument/2006/relationships/tags" Target="../tags/tag614.xml"/><Relationship Id="rId15" Type="http://schemas.openxmlformats.org/officeDocument/2006/relationships/tags" Target="../tags/tag615.xml"/><Relationship Id="rId16" Type="http://schemas.openxmlformats.org/officeDocument/2006/relationships/tags" Target="../tags/tag616.xml"/><Relationship Id="rId17" Type="http://schemas.openxmlformats.org/officeDocument/2006/relationships/tags" Target="../tags/tag617.xml"/><Relationship Id="rId18" Type="http://schemas.openxmlformats.org/officeDocument/2006/relationships/tags" Target="../tags/tag618.xml"/><Relationship Id="rId19" Type="http://schemas.openxmlformats.org/officeDocument/2006/relationships/tags" Target="../tags/tag619.xml"/><Relationship Id="rId1" Type="http://schemas.openxmlformats.org/officeDocument/2006/relationships/tags" Target="../tags/tag601.xml"/><Relationship Id="rId2" Type="http://schemas.openxmlformats.org/officeDocument/2006/relationships/tags" Target="../tags/tag602.xml"/><Relationship Id="rId3" Type="http://schemas.openxmlformats.org/officeDocument/2006/relationships/tags" Target="../tags/tag603.xml"/><Relationship Id="rId4" Type="http://schemas.openxmlformats.org/officeDocument/2006/relationships/tags" Target="../tags/tag604.xml"/><Relationship Id="rId5" Type="http://schemas.openxmlformats.org/officeDocument/2006/relationships/tags" Target="../tags/tag605.xml"/><Relationship Id="rId6" Type="http://schemas.openxmlformats.org/officeDocument/2006/relationships/tags" Target="../tags/tag606.xml"/><Relationship Id="rId7" Type="http://schemas.openxmlformats.org/officeDocument/2006/relationships/tags" Target="../tags/tag607.xml"/><Relationship Id="rId8" Type="http://schemas.openxmlformats.org/officeDocument/2006/relationships/tags" Target="../tags/tag608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642.xml"/><Relationship Id="rId14" Type="http://schemas.openxmlformats.org/officeDocument/2006/relationships/tags" Target="../tags/tag643.xml"/><Relationship Id="rId15" Type="http://schemas.openxmlformats.org/officeDocument/2006/relationships/tags" Target="../tags/tag644.xml"/><Relationship Id="rId16" Type="http://schemas.openxmlformats.org/officeDocument/2006/relationships/tags" Target="../tags/tag645.xml"/><Relationship Id="rId17" Type="http://schemas.openxmlformats.org/officeDocument/2006/relationships/tags" Target="../tags/tag646.xml"/><Relationship Id="rId18" Type="http://schemas.openxmlformats.org/officeDocument/2006/relationships/tags" Target="../tags/tag647.xml"/><Relationship Id="rId19" Type="http://schemas.openxmlformats.org/officeDocument/2006/relationships/tags" Target="../tags/tag648.xml"/><Relationship Id="rId63" Type="http://schemas.openxmlformats.org/officeDocument/2006/relationships/tags" Target="../tags/tag692.xml"/><Relationship Id="rId64" Type="http://schemas.openxmlformats.org/officeDocument/2006/relationships/tags" Target="../tags/tag693.xml"/><Relationship Id="rId65" Type="http://schemas.openxmlformats.org/officeDocument/2006/relationships/tags" Target="../tags/tag694.xml"/><Relationship Id="rId66" Type="http://schemas.openxmlformats.org/officeDocument/2006/relationships/tags" Target="../tags/tag695.xml"/><Relationship Id="rId67" Type="http://schemas.openxmlformats.org/officeDocument/2006/relationships/tags" Target="../tags/tag696.xml"/><Relationship Id="rId68" Type="http://schemas.openxmlformats.org/officeDocument/2006/relationships/tags" Target="../tags/tag697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679.xml"/><Relationship Id="rId51" Type="http://schemas.openxmlformats.org/officeDocument/2006/relationships/tags" Target="../tags/tag680.xml"/><Relationship Id="rId52" Type="http://schemas.openxmlformats.org/officeDocument/2006/relationships/tags" Target="../tags/tag681.xml"/><Relationship Id="rId53" Type="http://schemas.openxmlformats.org/officeDocument/2006/relationships/tags" Target="../tags/tag682.xml"/><Relationship Id="rId54" Type="http://schemas.openxmlformats.org/officeDocument/2006/relationships/tags" Target="../tags/tag683.xml"/><Relationship Id="rId55" Type="http://schemas.openxmlformats.org/officeDocument/2006/relationships/tags" Target="../tags/tag684.xml"/><Relationship Id="rId56" Type="http://schemas.openxmlformats.org/officeDocument/2006/relationships/tags" Target="../tags/tag685.xml"/><Relationship Id="rId57" Type="http://schemas.openxmlformats.org/officeDocument/2006/relationships/tags" Target="../tags/tag686.xml"/><Relationship Id="rId58" Type="http://schemas.openxmlformats.org/officeDocument/2006/relationships/tags" Target="../tags/tag687.xml"/><Relationship Id="rId59" Type="http://schemas.openxmlformats.org/officeDocument/2006/relationships/tags" Target="../tags/tag688.xml"/><Relationship Id="rId40" Type="http://schemas.openxmlformats.org/officeDocument/2006/relationships/tags" Target="../tags/tag669.xml"/><Relationship Id="rId41" Type="http://schemas.openxmlformats.org/officeDocument/2006/relationships/tags" Target="../tags/tag670.xml"/><Relationship Id="rId42" Type="http://schemas.openxmlformats.org/officeDocument/2006/relationships/tags" Target="../tags/tag671.xml"/><Relationship Id="rId43" Type="http://schemas.openxmlformats.org/officeDocument/2006/relationships/tags" Target="../tags/tag672.xml"/><Relationship Id="rId44" Type="http://schemas.openxmlformats.org/officeDocument/2006/relationships/tags" Target="../tags/tag673.xml"/><Relationship Id="rId45" Type="http://schemas.openxmlformats.org/officeDocument/2006/relationships/tags" Target="../tags/tag674.xml"/><Relationship Id="rId46" Type="http://schemas.openxmlformats.org/officeDocument/2006/relationships/tags" Target="../tags/tag675.xml"/><Relationship Id="rId47" Type="http://schemas.openxmlformats.org/officeDocument/2006/relationships/tags" Target="../tags/tag676.xml"/><Relationship Id="rId48" Type="http://schemas.openxmlformats.org/officeDocument/2006/relationships/tags" Target="../tags/tag677.xml"/><Relationship Id="rId49" Type="http://schemas.openxmlformats.org/officeDocument/2006/relationships/tags" Target="../tags/tag678.xml"/><Relationship Id="rId1" Type="http://schemas.openxmlformats.org/officeDocument/2006/relationships/tags" Target="../tags/tag630.xml"/><Relationship Id="rId2" Type="http://schemas.openxmlformats.org/officeDocument/2006/relationships/tags" Target="../tags/tag631.xml"/><Relationship Id="rId3" Type="http://schemas.openxmlformats.org/officeDocument/2006/relationships/tags" Target="../tags/tag632.xml"/><Relationship Id="rId4" Type="http://schemas.openxmlformats.org/officeDocument/2006/relationships/tags" Target="../tags/tag633.xml"/><Relationship Id="rId5" Type="http://schemas.openxmlformats.org/officeDocument/2006/relationships/tags" Target="../tags/tag634.xml"/><Relationship Id="rId6" Type="http://schemas.openxmlformats.org/officeDocument/2006/relationships/tags" Target="../tags/tag635.xml"/><Relationship Id="rId7" Type="http://schemas.openxmlformats.org/officeDocument/2006/relationships/tags" Target="../tags/tag636.xml"/><Relationship Id="rId8" Type="http://schemas.openxmlformats.org/officeDocument/2006/relationships/tags" Target="../tags/tag637.xml"/><Relationship Id="rId9" Type="http://schemas.openxmlformats.org/officeDocument/2006/relationships/tags" Target="../tags/tag638.xml"/><Relationship Id="rId30" Type="http://schemas.openxmlformats.org/officeDocument/2006/relationships/tags" Target="../tags/tag659.xml"/><Relationship Id="rId31" Type="http://schemas.openxmlformats.org/officeDocument/2006/relationships/tags" Target="../tags/tag660.xml"/><Relationship Id="rId32" Type="http://schemas.openxmlformats.org/officeDocument/2006/relationships/tags" Target="../tags/tag661.xml"/><Relationship Id="rId33" Type="http://schemas.openxmlformats.org/officeDocument/2006/relationships/tags" Target="../tags/tag662.xml"/><Relationship Id="rId34" Type="http://schemas.openxmlformats.org/officeDocument/2006/relationships/tags" Target="../tags/tag663.xml"/><Relationship Id="rId35" Type="http://schemas.openxmlformats.org/officeDocument/2006/relationships/tags" Target="../tags/tag664.xml"/><Relationship Id="rId36" Type="http://schemas.openxmlformats.org/officeDocument/2006/relationships/tags" Target="../tags/tag665.xml"/><Relationship Id="rId37" Type="http://schemas.openxmlformats.org/officeDocument/2006/relationships/tags" Target="../tags/tag666.xml"/><Relationship Id="rId38" Type="http://schemas.openxmlformats.org/officeDocument/2006/relationships/tags" Target="../tags/tag667.xml"/><Relationship Id="rId39" Type="http://schemas.openxmlformats.org/officeDocument/2006/relationships/tags" Target="../tags/tag668.xml"/><Relationship Id="rId70" Type="http://schemas.openxmlformats.org/officeDocument/2006/relationships/notesSlide" Target="../notesSlides/notesSlide36.xml"/><Relationship Id="rId20" Type="http://schemas.openxmlformats.org/officeDocument/2006/relationships/tags" Target="../tags/tag649.xml"/><Relationship Id="rId21" Type="http://schemas.openxmlformats.org/officeDocument/2006/relationships/tags" Target="../tags/tag650.xml"/><Relationship Id="rId22" Type="http://schemas.openxmlformats.org/officeDocument/2006/relationships/tags" Target="../tags/tag651.xml"/><Relationship Id="rId23" Type="http://schemas.openxmlformats.org/officeDocument/2006/relationships/tags" Target="../tags/tag652.xml"/><Relationship Id="rId24" Type="http://schemas.openxmlformats.org/officeDocument/2006/relationships/tags" Target="../tags/tag653.xml"/><Relationship Id="rId25" Type="http://schemas.openxmlformats.org/officeDocument/2006/relationships/tags" Target="../tags/tag654.xml"/><Relationship Id="rId26" Type="http://schemas.openxmlformats.org/officeDocument/2006/relationships/tags" Target="../tags/tag655.xml"/><Relationship Id="rId27" Type="http://schemas.openxmlformats.org/officeDocument/2006/relationships/tags" Target="../tags/tag656.xml"/><Relationship Id="rId28" Type="http://schemas.openxmlformats.org/officeDocument/2006/relationships/tags" Target="../tags/tag657.xml"/><Relationship Id="rId29" Type="http://schemas.openxmlformats.org/officeDocument/2006/relationships/tags" Target="../tags/tag658.xml"/><Relationship Id="rId60" Type="http://schemas.openxmlformats.org/officeDocument/2006/relationships/tags" Target="../tags/tag689.xml"/><Relationship Id="rId61" Type="http://schemas.openxmlformats.org/officeDocument/2006/relationships/tags" Target="../tags/tag690.xml"/><Relationship Id="rId62" Type="http://schemas.openxmlformats.org/officeDocument/2006/relationships/tags" Target="../tags/tag691.xml"/><Relationship Id="rId10" Type="http://schemas.openxmlformats.org/officeDocument/2006/relationships/tags" Target="../tags/tag639.xml"/><Relationship Id="rId11" Type="http://schemas.openxmlformats.org/officeDocument/2006/relationships/tags" Target="../tags/tag640.xml"/><Relationship Id="rId12" Type="http://schemas.openxmlformats.org/officeDocument/2006/relationships/tags" Target="../tags/tag64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20" Type="http://schemas.openxmlformats.org/officeDocument/2006/relationships/tags" Target="../tags/tag43.xml"/><Relationship Id="rId21" Type="http://schemas.openxmlformats.org/officeDocument/2006/relationships/tags" Target="../tags/tag4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.xml"/><Relationship Id="rId10" Type="http://schemas.openxmlformats.org/officeDocument/2006/relationships/tags" Target="../tags/tag33.xml"/><Relationship Id="rId11" Type="http://schemas.openxmlformats.org/officeDocument/2006/relationships/tags" Target="../tags/tag34.xml"/><Relationship Id="rId12" Type="http://schemas.openxmlformats.org/officeDocument/2006/relationships/tags" Target="../tags/tag35.xml"/><Relationship Id="rId13" Type="http://schemas.openxmlformats.org/officeDocument/2006/relationships/tags" Target="../tags/tag36.xml"/><Relationship Id="rId14" Type="http://schemas.openxmlformats.org/officeDocument/2006/relationships/tags" Target="../tags/tag37.xml"/><Relationship Id="rId15" Type="http://schemas.openxmlformats.org/officeDocument/2006/relationships/tags" Target="../tags/tag38.xml"/><Relationship Id="rId16" Type="http://schemas.openxmlformats.org/officeDocument/2006/relationships/tags" Target="../tags/tag39.xml"/><Relationship Id="rId17" Type="http://schemas.openxmlformats.org/officeDocument/2006/relationships/tags" Target="../tags/tag40.xml"/><Relationship Id="rId18" Type="http://schemas.openxmlformats.org/officeDocument/2006/relationships/tags" Target="../tags/tag41.xml"/><Relationship Id="rId19" Type="http://schemas.openxmlformats.org/officeDocument/2006/relationships/tags" Target="../tags/tag42.xml"/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28.xml"/><Relationship Id="rId6" Type="http://schemas.openxmlformats.org/officeDocument/2006/relationships/tags" Target="../tags/tag29.xml"/><Relationship Id="rId7" Type="http://schemas.openxmlformats.org/officeDocument/2006/relationships/tags" Target="../tags/tag30.xml"/><Relationship Id="rId8" Type="http://schemas.openxmlformats.org/officeDocument/2006/relationships/tags" Target="../tags/tag31.xml"/></Relationships>
</file>

<file path=ppt/slides/_rels/slide40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7.xml"/><Relationship Id="rId20" Type="http://schemas.openxmlformats.org/officeDocument/2006/relationships/tags" Target="../tags/tag717.xml"/><Relationship Id="rId21" Type="http://schemas.openxmlformats.org/officeDocument/2006/relationships/tags" Target="../tags/tag718.xml"/><Relationship Id="rId22" Type="http://schemas.openxmlformats.org/officeDocument/2006/relationships/tags" Target="../tags/tag719.xml"/><Relationship Id="rId23" Type="http://schemas.openxmlformats.org/officeDocument/2006/relationships/tags" Target="../tags/tag720.xml"/><Relationship Id="rId24" Type="http://schemas.openxmlformats.org/officeDocument/2006/relationships/tags" Target="../tags/tag721.xml"/><Relationship Id="rId25" Type="http://schemas.openxmlformats.org/officeDocument/2006/relationships/tags" Target="../tags/tag722.xml"/><Relationship Id="rId26" Type="http://schemas.openxmlformats.org/officeDocument/2006/relationships/tags" Target="../tags/tag723.xml"/><Relationship Id="rId27" Type="http://schemas.openxmlformats.org/officeDocument/2006/relationships/tags" Target="../tags/tag724.xml"/><Relationship Id="rId28" Type="http://schemas.openxmlformats.org/officeDocument/2006/relationships/tags" Target="../tags/tag725.xml"/><Relationship Id="rId29" Type="http://schemas.openxmlformats.org/officeDocument/2006/relationships/tags" Target="../tags/tag726.xml"/><Relationship Id="rId1" Type="http://schemas.openxmlformats.org/officeDocument/2006/relationships/tags" Target="../tags/tag698.xml"/><Relationship Id="rId2" Type="http://schemas.openxmlformats.org/officeDocument/2006/relationships/tags" Target="../tags/tag699.xml"/><Relationship Id="rId3" Type="http://schemas.openxmlformats.org/officeDocument/2006/relationships/tags" Target="../tags/tag700.xml"/><Relationship Id="rId4" Type="http://schemas.openxmlformats.org/officeDocument/2006/relationships/tags" Target="../tags/tag701.xml"/><Relationship Id="rId5" Type="http://schemas.openxmlformats.org/officeDocument/2006/relationships/tags" Target="../tags/tag702.xml"/><Relationship Id="rId30" Type="http://schemas.openxmlformats.org/officeDocument/2006/relationships/tags" Target="../tags/tag727.xml"/><Relationship Id="rId31" Type="http://schemas.openxmlformats.org/officeDocument/2006/relationships/tags" Target="../tags/tag728.xml"/><Relationship Id="rId32" Type="http://schemas.openxmlformats.org/officeDocument/2006/relationships/tags" Target="../tags/tag729.xml"/><Relationship Id="rId9" Type="http://schemas.openxmlformats.org/officeDocument/2006/relationships/tags" Target="../tags/tag706.xml"/><Relationship Id="rId6" Type="http://schemas.openxmlformats.org/officeDocument/2006/relationships/tags" Target="../tags/tag703.xml"/><Relationship Id="rId7" Type="http://schemas.openxmlformats.org/officeDocument/2006/relationships/tags" Target="../tags/tag704.xml"/><Relationship Id="rId8" Type="http://schemas.openxmlformats.org/officeDocument/2006/relationships/tags" Target="../tags/tag705.xml"/><Relationship Id="rId33" Type="http://schemas.openxmlformats.org/officeDocument/2006/relationships/tags" Target="../tags/tag730.xml"/><Relationship Id="rId34" Type="http://schemas.openxmlformats.org/officeDocument/2006/relationships/tags" Target="../tags/tag731.xml"/><Relationship Id="rId35" Type="http://schemas.openxmlformats.org/officeDocument/2006/relationships/tags" Target="../tags/tag732.xml"/><Relationship Id="rId36" Type="http://schemas.openxmlformats.org/officeDocument/2006/relationships/tags" Target="../tags/tag733.xml"/><Relationship Id="rId10" Type="http://schemas.openxmlformats.org/officeDocument/2006/relationships/tags" Target="../tags/tag707.xml"/><Relationship Id="rId11" Type="http://schemas.openxmlformats.org/officeDocument/2006/relationships/tags" Target="../tags/tag708.xml"/><Relationship Id="rId12" Type="http://schemas.openxmlformats.org/officeDocument/2006/relationships/tags" Target="../tags/tag709.xml"/><Relationship Id="rId13" Type="http://schemas.openxmlformats.org/officeDocument/2006/relationships/tags" Target="../tags/tag710.xml"/><Relationship Id="rId14" Type="http://schemas.openxmlformats.org/officeDocument/2006/relationships/tags" Target="../tags/tag711.xml"/><Relationship Id="rId15" Type="http://schemas.openxmlformats.org/officeDocument/2006/relationships/tags" Target="../tags/tag712.xml"/><Relationship Id="rId16" Type="http://schemas.openxmlformats.org/officeDocument/2006/relationships/tags" Target="../tags/tag713.xml"/><Relationship Id="rId17" Type="http://schemas.openxmlformats.org/officeDocument/2006/relationships/tags" Target="../tags/tag714.xml"/><Relationship Id="rId18" Type="http://schemas.openxmlformats.org/officeDocument/2006/relationships/tags" Target="../tags/tag715.xml"/><Relationship Id="rId19" Type="http://schemas.openxmlformats.org/officeDocument/2006/relationships/tags" Target="../tags/tag716.xml"/><Relationship Id="rId37" Type="http://schemas.openxmlformats.org/officeDocument/2006/relationships/tags" Target="../tags/tag734.xml"/><Relationship Id="rId38" Type="http://schemas.openxmlformats.org/officeDocument/2006/relationships/tags" Target="../tags/tag735.xml"/><Relationship Id="rId39" Type="http://schemas.openxmlformats.org/officeDocument/2006/relationships/tags" Target="../tags/tag736.xml"/><Relationship Id="rId40" Type="http://schemas.openxmlformats.org/officeDocument/2006/relationships/tags" Target="../tags/tag737.xml"/><Relationship Id="rId41" Type="http://schemas.openxmlformats.org/officeDocument/2006/relationships/tags" Target="../tags/tag738.xml"/><Relationship Id="rId42" Type="http://schemas.openxmlformats.org/officeDocument/2006/relationships/tags" Target="../tags/tag739.xml"/><Relationship Id="rId43" Type="http://schemas.openxmlformats.org/officeDocument/2006/relationships/tags" Target="../tags/tag740.xml"/><Relationship Id="rId44" Type="http://schemas.openxmlformats.org/officeDocument/2006/relationships/tags" Target="../tags/tag741.xml"/><Relationship Id="rId45" Type="http://schemas.openxmlformats.org/officeDocument/2006/relationships/tags" Target="../tags/tag742.xml"/></Relationships>
</file>

<file path=ppt/slides/_rels/slide4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8.xml"/><Relationship Id="rId20" Type="http://schemas.openxmlformats.org/officeDocument/2006/relationships/tags" Target="../tags/tag762.xml"/><Relationship Id="rId21" Type="http://schemas.openxmlformats.org/officeDocument/2006/relationships/tags" Target="../tags/tag763.xml"/><Relationship Id="rId22" Type="http://schemas.openxmlformats.org/officeDocument/2006/relationships/tags" Target="../tags/tag764.xml"/><Relationship Id="rId23" Type="http://schemas.openxmlformats.org/officeDocument/2006/relationships/tags" Target="../tags/tag765.xml"/><Relationship Id="rId24" Type="http://schemas.openxmlformats.org/officeDocument/2006/relationships/tags" Target="../tags/tag766.xml"/><Relationship Id="rId25" Type="http://schemas.openxmlformats.org/officeDocument/2006/relationships/tags" Target="../tags/tag767.xml"/><Relationship Id="rId26" Type="http://schemas.openxmlformats.org/officeDocument/2006/relationships/tags" Target="../tags/tag768.xml"/><Relationship Id="rId27" Type="http://schemas.openxmlformats.org/officeDocument/2006/relationships/tags" Target="../tags/tag769.xml"/><Relationship Id="rId28" Type="http://schemas.openxmlformats.org/officeDocument/2006/relationships/tags" Target="../tags/tag770.xml"/><Relationship Id="rId29" Type="http://schemas.openxmlformats.org/officeDocument/2006/relationships/tags" Target="../tags/tag771.xml"/><Relationship Id="rId1" Type="http://schemas.openxmlformats.org/officeDocument/2006/relationships/tags" Target="../tags/tag743.xml"/><Relationship Id="rId2" Type="http://schemas.openxmlformats.org/officeDocument/2006/relationships/tags" Target="../tags/tag744.xml"/><Relationship Id="rId3" Type="http://schemas.openxmlformats.org/officeDocument/2006/relationships/tags" Target="../tags/tag745.xml"/><Relationship Id="rId4" Type="http://schemas.openxmlformats.org/officeDocument/2006/relationships/tags" Target="../tags/tag746.xml"/><Relationship Id="rId5" Type="http://schemas.openxmlformats.org/officeDocument/2006/relationships/tags" Target="../tags/tag747.xml"/><Relationship Id="rId30" Type="http://schemas.openxmlformats.org/officeDocument/2006/relationships/tags" Target="../tags/tag772.xml"/><Relationship Id="rId31" Type="http://schemas.openxmlformats.org/officeDocument/2006/relationships/tags" Target="../tags/tag773.xml"/><Relationship Id="rId32" Type="http://schemas.openxmlformats.org/officeDocument/2006/relationships/tags" Target="../tags/tag774.xml"/><Relationship Id="rId9" Type="http://schemas.openxmlformats.org/officeDocument/2006/relationships/tags" Target="../tags/tag751.xml"/><Relationship Id="rId6" Type="http://schemas.openxmlformats.org/officeDocument/2006/relationships/tags" Target="../tags/tag748.xml"/><Relationship Id="rId7" Type="http://schemas.openxmlformats.org/officeDocument/2006/relationships/tags" Target="../tags/tag749.xml"/><Relationship Id="rId8" Type="http://schemas.openxmlformats.org/officeDocument/2006/relationships/tags" Target="../tags/tag750.xml"/><Relationship Id="rId33" Type="http://schemas.openxmlformats.org/officeDocument/2006/relationships/tags" Target="../tags/tag775.xml"/><Relationship Id="rId34" Type="http://schemas.openxmlformats.org/officeDocument/2006/relationships/tags" Target="../tags/tag776.xml"/><Relationship Id="rId35" Type="http://schemas.openxmlformats.org/officeDocument/2006/relationships/tags" Target="../tags/tag777.xml"/><Relationship Id="rId36" Type="http://schemas.openxmlformats.org/officeDocument/2006/relationships/tags" Target="../tags/tag778.xml"/><Relationship Id="rId10" Type="http://schemas.openxmlformats.org/officeDocument/2006/relationships/tags" Target="../tags/tag752.xml"/><Relationship Id="rId11" Type="http://schemas.openxmlformats.org/officeDocument/2006/relationships/tags" Target="../tags/tag753.xml"/><Relationship Id="rId12" Type="http://schemas.openxmlformats.org/officeDocument/2006/relationships/tags" Target="../tags/tag754.xml"/><Relationship Id="rId13" Type="http://schemas.openxmlformats.org/officeDocument/2006/relationships/tags" Target="../tags/tag755.xml"/><Relationship Id="rId14" Type="http://schemas.openxmlformats.org/officeDocument/2006/relationships/tags" Target="../tags/tag756.xml"/><Relationship Id="rId15" Type="http://schemas.openxmlformats.org/officeDocument/2006/relationships/tags" Target="../tags/tag757.xml"/><Relationship Id="rId16" Type="http://schemas.openxmlformats.org/officeDocument/2006/relationships/tags" Target="../tags/tag758.xml"/><Relationship Id="rId17" Type="http://schemas.openxmlformats.org/officeDocument/2006/relationships/tags" Target="../tags/tag759.xml"/><Relationship Id="rId18" Type="http://schemas.openxmlformats.org/officeDocument/2006/relationships/tags" Target="../tags/tag760.xml"/><Relationship Id="rId19" Type="http://schemas.openxmlformats.org/officeDocument/2006/relationships/tags" Target="../tags/tag761.xml"/><Relationship Id="rId37" Type="http://schemas.openxmlformats.org/officeDocument/2006/relationships/tags" Target="../tags/tag779.xml"/><Relationship Id="rId38" Type="http://schemas.openxmlformats.org/officeDocument/2006/relationships/tags" Target="../tags/tag780.xml"/><Relationship Id="rId39" Type="http://schemas.openxmlformats.org/officeDocument/2006/relationships/tags" Target="../tags/tag781.xml"/><Relationship Id="rId40" Type="http://schemas.openxmlformats.org/officeDocument/2006/relationships/tags" Target="../tags/tag782.xml"/><Relationship Id="rId41" Type="http://schemas.openxmlformats.org/officeDocument/2006/relationships/tags" Target="../tags/tag783.xml"/><Relationship Id="rId42" Type="http://schemas.openxmlformats.org/officeDocument/2006/relationships/tags" Target="../tags/tag784.xml"/><Relationship Id="rId43" Type="http://schemas.openxmlformats.org/officeDocument/2006/relationships/tags" Target="../tags/tag785.xml"/><Relationship Id="rId44" Type="http://schemas.openxmlformats.org/officeDocument/2006/relationships/tags" Target="../tags/tag786.xml"/><Relationship Id="rId45" Type="http://schemas.openxmlformats.org/officeDocument/2006/relationships/tags" Target="../tags/tag78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4.xml"/><Relationship Id="rId10" Type="http://schemas.openxmlformats.org/officeDocument/2006/relationships/tags" Target="../tags/tag54.xml"/><Relationship Id="rId11" Type="http://schemas.openxmlformats.org/officeDocument/2006/relationships/tags" Target="../tags/tag55.xml"/><Relationship Id="rId12" Type="http://schemas.openxmlformats.org/officeDocument/2006/relationships/tags" Target="../tags/tag56.xml"/><Relationship Id="rId13" Type="http://schemas.openxmlformats.org/officeDocument/2006/relationships/tags" Target="../tags/tag57.xml"/><Relationship Id="rId14" Type="http://schemas.openxmlformats.org/officeDocument/2006/relationships/tags" Target="../tags/tag58.xml"/><Relationship Id="rId15" Type="http://schemas.openxmlformats.org/officeDocument/2006/relationships/tags" Target="../tags/tag59.xml"/><Relationship Id="rId16" Type="http://schemas.openxmlformats.org/officeDocument/2006/relationships/tags" Target="../tags/tag60.xml"/><Relationship Id="rId17" Type="http://schemas.openxmlformats.org/officeDocument/2006/relationships/tags" Target="../tags/tag61.xml"/><Relationship Id="rId18" Type="http://schemas.openxmlformats.org/officeDocument/2006/relationships/tags" Target="../tags/tag62.xml"/><Relationship Id="rId19" Type="http://schemas.openxmlformats.org/officeDocument/2006/relationships/tags" Target="../tags/tag63.xml"/><Relationship Id="rId1" Type="http://schemas.openxmlformats.org/officeDocument/2006/relationships/tags" Target="../tags/tag45.xml"/><Relationship Id="rId2" Type="http://schemas.openxmlformats.org/officeDocument/2006/relationships/tags" Target="../tags/tag46.xml"/><Relationship Id="rId3" Type="http://schemas.openxmlformats.org/officeDocument/2006/relationships/tags" Target="../tags/tag47.xml"/><Relationship Id="rId4" Type="http://schemas.openxmlformats.org/officeDocument/2006/relationships/tags" Target="../tags/tag48.xml"/><Relationship Id="rId5" Type="http://schemas.openxmlformats.org/officeDocument/2006/relationships/tags" Target="../tags/tag49.xml"/><Relationship Id="rId6" Type="http://schemas.openxmlformats.org/officeDocument/2006/relationships/tags" Target="../tags/tag50.xml"/><Relationship Id="rId7" Type="http://schemas.openxmlformats.org/officeDocument/2006/relationships/tags" Target="../tags/tag51.xml"/><Relationship Id="rId8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5.xml"/><Relationship Id="rId10" Type="http://schemas.openxmlformats.org/officeDocument/2006/relationships/tags" Target="../tags/tag73.xml"/><Relationship Id="rId11" Type="http://schemas.openxmlformats.org/officeDocument/2006/relationships/tags" Target="../tags/tag74.xml"/><Relationship Id="rId12" Type="http://schemas.openxmlformats.org/officeDocument/2006/relationships/tags" Target="../tags/tag75.xml"/><Relationship Id="rId13" Type="http://schemas.openxmlformats.org/officeDocument/2006/relationships/tags" Target="../tags/tag76.xml"/><Relationship Id="rId14" Type="http://schemas.openxmlformats.org/officeDocument/2006/relationships/tags" Target="../tags/tag77.xml"/><Relationship Id="rId15" Type="http://schemas.openxmlformats.org/officeDocument/2006/relationships/tags" Target="../tags/tag78.xml"/><Relationship Id="rId16" Type="http://schemas.openxmlformats.org/officeDocument/2006/relationships/tags" Target="../tags/tag79.xml"/><Relationship Id="rId17" Type="http://schemas.openxmlformats.org/officeDocument/2006/relationships/tags" Target="../tags/tag80.xml"/><Relationship Id="rId18" Type="http://schemas.openxmlformats.org/officeDocument/2006/relationships/tags" Target="../tags/tag81.xml"/><Relationship Id="rId19" Type="http://schemas.openxmlformats.org/officeDocument/2006/relationships/tags" Target="../tags/tag82.xml"/><Relationship Id="rId1" Type="http://schemas.openxmlformats.org/officeDocument/2006/relationships/tags" Target="../tags/tag64.xml"/><Relationship Id="rId2" Type="http://schemas.openxmlformats.org/officeDocument/2006/relationships/tags" Target="../tags/tag65.xml"/><Relationship Id="rId3" Type="http://schemas.openxmlformats.org/officeDocument/2006/relationships/tags" Target="../tags/tag66.xml"/><Relationship Id="rId4" Type="http://schemas.openxmlformats.org/officeDocument/2006/relationships/tags" Target="../tags/tag67.xml"/><Relationship Id="rId5" Type="http://schemas.openxmlformats.org/officeDocument/2006/relationships/tags" Target="../tags/tag68.xml"/><Relationship Id="rId6" Type="http://schemas.openxmlformats.org/officeDocument/2006/relationships/tags" Target="../tags/tag69.xml"/><Relationship Id="rId7" Type="http://schemas.openxmlformats.org/officeDocument/2006/relationships/tags" Target="../tags/tag70.xml"/><Relationship Id="rId8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83.xml"/><Relationship Id="rId2" Type="http://schemas.openxmlformats.org/officeDocument/2006/relationships/tags" Target="../tags/tag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95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8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9" Type="http://schemas.openxmlformats.org/officeDocument/2006/relationships/tags" Target="../tags/tag93.xml"/><Relationship Id="rId10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Lilian’s</a:t>
            </a:r>
            <a:r>
              <a:rPr lang="en-US" dirty="0" smtClean="0"/>
              <a:t> office hours rescheduled: Fri 2-</a:t>
            </a:r>
            <a:r>
              <a:rPr lang="en-US" dirty="0" smtClean="0"/>
              <a:t>4pm</a:t>
            </a:r>
          </a:p>
          <a:p>
            <a:r>
              <a:rPr lang="en-US" dirty="0" smtClean="0"/>
              <a:t>HW1 due Friday (in 2 days), 11pm</a:t>
            </a:r>
            <a:endParaRPr lang="en-US" dirty="0" smtClean="0"/>
          </a:p>
          <a:p>
            <a:r>
              <a:rPr lang="en-US" dirty="0" smtClean="0"/>
              <a:t>HW2 out tomorrow, due Thursday, 7/7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BuildTree</a:t>
            </a:r>
            <a:r>
              <a:rPr lang="en-US" dirty="0" smtClean="0">
                <a:solidFill>
                  <a:srgbClr val="0000FF"/>
                </a:solidFill>
              </a:rPr>
              <a:t>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sz="2800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What tree does that give us? 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What big-O runtime?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382000" y="482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82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482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848600" y="3937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3937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905500" y="3392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7107238" y="3392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8174038" y="4281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372100" y="4281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6040438" y="4281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6487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707438" y="5170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315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435851" y="43322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922838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5113338" y="5170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00100" y="581974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n), awesome!</a:t>
            </a:r>
            <a:endParaRPr lang="en-US" sz="2000" i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7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5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1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Dictionary Implementations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For dictionary with </a:t>
            </a:r>
            <a:r>
              <a:rPr lang="en-US" sz="2400" i="1" dirty="0" smtClean="0"/>
              <a:t>n</a:t>
            </a:r>
            <a:r>
              <a:rPr lang="en-US" sz="2400" dirty="0" smtClean="0"/>
              <a:t> key/value pairs</a:t>
            </a:r>
          </a:p>
          <a:p>
            <a:pPr>
              <a:buNone/>
            </a:pPr>
            <a:endParaRPr lang="en-US" sz="2400" dirty="0" smtClean="0"/>
          </a:p>
          <a:p>
            <a:pPr lvl="4">
              <a:buNone/>
            </a:pPr>
            <a:r>
              <a:rPr lang="en-US" sz="1600" dirty="0" smtClean="0"/>
              <a:t>			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Unsorted linked-list                              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Binary Search tree</a:t>
            </a:r>
            <a:endParaRPr lang="en-US" sz="2400" dirty="0" smtClean="0">
              <a:solidFill>
                <a:srgbClr val="4F81BD"/>
              </a:solidFill>
            </a:endParaRP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                             </a:t>
            </a: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*</a:t>
            </a:r>
            <a:r>
              <a:rPr lang="en-US" sz="2400" dirty="0" smtClean="0"/>
              <a:t> </a:t>
            </a:r>
            <a:r>
              <a:rPr lang="en-US" sz="1800" dirty="0" smtClean="0"/>
              <a:t>Unless we need to check for duplicates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                        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92996" y="2647890"/>
            <a:ext cx="95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2196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2996" y="3352800"/>
            <a:ext cx="8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</a:t>
            </a:r>
            <a:r>
              <a:rPr lang="en-US" sz="2400" b="0" i="1" dirty="0" smtClean="0">
                <a:latin typeface="+mn-lt"/>
              </a:rPr>
              <a:t>(n)</a:t>
            </a:r>
            <a:endParaRPr lang="en-US" sz="2400" b="0" i="1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808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9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8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Left and right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of the </a:t>
            </a:r>
            <a:r>
              <a:rPr lang="en-US" sz="2800" i="1" dirty="0" smtClean="0"/>
              <a:t>root</a:t>
            </a:r>
            <a:br>
              <a:rPr lang="en-US" sz="2800" i="1" dirty="0" smtClean="0"/>
            </a:br>
            <a:r>
              <a:rPr lang="en-US" sz="2800" dirty="0" smtClean="0"/>
              <a:t>have equal number of nodes</a:t>
            </a:r>
          </a:p>
          <a:p>
            <a:pPr marL="0" indent="0">
              <a:buNone/>
            </a:pPr>
            <a:endParaRPr lang="en-US" dirty="0" smtClean="0"/>
          </a:p>
          <a:p>
            <a:pPr marL="533400" indent="-533400">
              <a:buFontTx/>
              <a:buNone/>
            </a:pPr>
            <a:r>
              <a:rPr lang="en-US" sz="2800" dirty="0" smtClean="0"/>
              <a:t>2.	Left and right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of the </a:t>
            </a:r>
            <a:r>
              <a:rPr lang="en-US" sz="2800" i="1" dirty="0" smtClean="0"/>
              <a:t>root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have equal </a:t>
            </a:r>
            <a:r>
              <a:rPr lang="en-US" sz="2800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31242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5282454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sz="2800" dirty="0" smtClean="0"/>
              <a:t>Left and right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of every node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sz="2800" dirty="0" smtClean="0"/>
              <a:t>Left and right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of every node</a:t>
            </a:r>
            <a:br>
              <a:rPr lang="en-US" sz="2800" dirty="0" smtClean="0"/>
            </a:br>
            <a:r>
              <a:rPr lang="en-US" sz="2800" dirty="0" smtClean="0"/>
              <a:t>have equal </a:t>
            </a:r>
            <a:r>
              <a:rPr lang="en-US" sz="2800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844742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5409048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73367" y="3439803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643735" y="296915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883244" y="296915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63490" y="2498509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23981" y="2027862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399292" y="2210238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382742" y="2073095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019046" y="2680885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495485" y="2680885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6115239" y="3151532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833858" y="3439803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875730" y="3151532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87840" y="3459133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823642" y="3170862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449840" y="342635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585642" y="3138085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594349" y="342635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8164717" y="2955709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04226" y="2955709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784472" y="2485062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540028" y="2667438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8016467" y="2667438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636221" y="3138085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354840" y="342635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396712" y="3138085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7208822" y="3445686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344624" y="3157415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70822" y="3412909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8106624" y="3124638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33" grpId="0" animBg="1"/>
      <p:bldP spid="35" grpId="0" animBg="1"/>
      <p:bldP spid="62" grpId="0" animBg="1"/>
      <p:bldP spid="63" grpId="0" animBg="1"/>
      <p:bldP spid="66" grpId="0" animBg="1"/>
      <p:bldP spid="67" grpId="0" animBg="1"/>
      <p:bldP spid="77" grpId="0" animBg="1"/>
      <p:bldP spid="79" grpId="0" animBg="1"/>
      <p:bldP spid="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Definition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1"/>
                </a:solidFill>
              </a:rPr>
              <a:t>for every node </a:t>
            </a:r>
            <a:r>
              <a:rPr lang="en-US" b="1" i="1" dirty="0" smtClean="0">
                <a:solidFill>
                  <a:schemeClr val="accent1"/>
                </a:solidFill>
              </a:rPr>
              <a:t>x,   </a:t>
            </a:r>
            <a:r>
              <a:rPr lang="en-US" b="1" dirty="0" smtClean="0">
                <a:solidFill>
                  <a:schemeClr val="accent1"/>
                </a:solidFill>
              </a:rPr>
              <a:t>–1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1   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5: AVL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21375" y="6388274"/>
            <a:ext cx="590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Thanks to Kevin Quinn and Dan Grossman for slide materials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1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</a:rPr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</a:rPr>
              <a:t>Balance property: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balance of every node is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/>
              <a:t>Worst-case</a:t>
            </a:r>
            <a:r>
              <a:rPr lang="en-US" dirty="0" smtClean="0"/>
              <a:t> </a:t>
            </a:r>
            <a:r>
              <a:rPr lang="en-US" dirty="0"/>
              <a:t>depth is</a:t>
            </a:r>
            <a:br>
              <a:rPr lang="en-US" dirty="0"/>
            </a:br>
            <a:r>
              <a:rPr lang="en-US" dirty="0">
                <a:solidFill>
                  <a:schemeClr val="accent4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4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4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chemeClr val="accent4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5226" y="5772834"/>
            <a:ext cx="6372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Definition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= 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 smtClean="0"/>
              <a:t>) – 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3314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20800" y="3295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0800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198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2489200" y="22447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090988" y="22447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5513388" y="29114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1574800" y="29114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0417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207000" y="35782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04000" y="4038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190678" y="35927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359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4521200" y="28956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30400" y="3200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45000" y="4495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12000" y="394329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06800" y="3733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590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26200" y="3276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64200" y="2590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2600" y="19050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AVL tree?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1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00200" y="5029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51474" y="2895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52800" y="3962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96087" y="3352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-2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133600" y="2286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</a:t>
            </a:r>
            <a:r>
              <a:rPr lang="en-US" sz="1400" dirty="0">
                <a:solidFill>
                  <a:srgbClr val="4F81BD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4F81BD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05400" y="176278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AVL tree?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83100" y="5229254"/>
            <a:ext cx="990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0" dirty="0" smtClean="0">
                <a:latin typeface="+mn-lt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73568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shallowness bound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Let</a:t>
            </a:r>
            <a:r>
              <a:rPr lang="en-US" b="1" i="1" dirty="0" smtClean="0"/>
              <a:t> S</a:t>
            </a:r>
            <a:r>
              <a:rPr lang="en-US" b="1" dirty="0" smtClean="0"/>
              <a:t>(</a:t>
            </a:r>
            <a:r>
              <a:rPr lang="en-US" b="1" i="1" dirty="0" smtClean="0"/>
              <a:t>h</a:t>
            </a:r>
            <a:r>
              <a:rPr lang="en-US" b="1" dirty="0"/>
              <a:t>) </a:t>
            </a:r>
            <a:r>
              <a:rPr lang="en-US" b="1" dirty="0" smtClean="0"/>
              <a:t>= the </a:t>
            </a:r>
            <a:r>
              <a:rPr lang="en-US" b="1" dirty="0"/>
              <a:t>minimum number of nodes in an AVL tree of height </a:t>
            </a:r>
            <a:r>
              <a:rPr lang="en-US" b="1" i="1" dirty="0" smtClean="0"/>
              <a:t>h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Step 1: Define </a:t>
            </a:r>
            <a:r>
              <a:rPr lang="en-US" i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dirty="0" smtClean="0">
                <a:solidFill>
                  <a:schemeClr val="accent1"/>
                </a:solidFill>
              </a:rPr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Step 2: Bound </a:t>
            </a:r>
            <a:r>
              <a:rPr lang="en-US" i="1" dirty="0" smtClean="0">
                <a:solidFill>
                  <a:srgbClr val="4F81BD"/>
                </a:solidFill>
              </a:rPr>
              <a:t>S(h)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Using everybody’s favorite: </a:t>
            </a:r>
            <a:r>
              <a:rPr lang="en-US" b="1" dirty="0" smtClean="0">
                <a:sym typeface="Symbol" pitchFamily="18" charset="2"/>
              </a:rPr>
              <a:t>Induction!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78737" y="4965901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59537" y="4965901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40537" y="4548389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73937" y="435630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78737" y="4548389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35937" y="4661101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07137" y="4645226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02537" y="3975301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8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Fibonacci Numbers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numbers where each number is the sum of the preceding two numbers:</a:t>
            </a:r>
          </a:p>
          <a:p>
            <a:pPr lvl="1"/>
            <a:r>
              <a:rPr lang="en-US" dirty="0" smtClean="0"/>
              <a:t>0, 1, 1, 2, 3, 5, 8, …</a:t>
            </a: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F(0) = 0</a:t>
            </a:r>
          </a:p>
          <a:p>
            <a:pPr marL="457200" lvl="1" indent="0">
              <a:buNone/>
            </a:pPr>
            <a:r>
              <a:rPr lang="en-US" i="1" dirty="0" smtClean="0"/>
              <a:t>F(1) = 1</a:t>
            </a:r>
          </a:p>
          <a:p>
            <a:pPr marL="457200" lvl="1" indent="0">
              <a:buNone/>
            </a:pPr>
            <a:r>
              <a:rPr lang="en-US" i="1" dirty="0" smtClean="0"/>
              <a:t>F(n+1) = F(n-1) + F(n)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Grows exponentially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2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S(h) and F(h)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742425"/>
              </p:ext>
            </p:extLst>
          </p:nvPr>
        </p:nvGraphicFramePr>
        <p:xfrm>
          <a:off x="457200" y="2156460"/>
          <a:ext cx="82295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h</a:t>
                      </a:r>
                      <a:r>
                        <a:rPr lang="en-US" i="1" baseline="0" dirty="0" smtClean="0"/>
                        <a:t>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S(h)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F(h)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130803"/>
              </p:ext>
            </p:extLst>
          </p:nvPr>
        </p:nvGraphicFramePr>
        <p:xfrm>
          <a:off x="518887" y="3760151"/>
          <a:ext cx="82295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614"/>
                <a:gridCol w="602676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h</a:t>
                      </a:r>
                      <a:r>
                        <a:rPr lang="en-US" i="1" baseline="0" dirty="0" smtClean="0"/>
                        <a:t>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S(h)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F(h+3)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838" y="5481217"/>
            <a:ext cx="5751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S(h)</a:t>
            </a:r>
            <a:r>
              <a:rPr lang="en-US" sz="2800" dirty="0" smtClean="0"/>
              <a:t> appears to be equal to </a:t>
            </a:r>
            <a:r>
              <a:rPr lang="en-US" sz="2800" i="1" dirty="0" smtClean="0"/>
              <a:t>F(h+3) - 1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8591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The proof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i="1" dirty="0" smtClean="0"/>
              <a:t>P(h) </a:t>
            </a:r>
            <a:r>
              <a:rPr lang="en-US" dirty="0" smtClean="0"/>
              <a:t>be </a:t>
            </a:r>
            <a:r>
              <a:rPr lang="en-US" i="1" dirty="0" smtClean="0"/>
              <a:t>S(h) == F(h+3)-1. We will prove this for all h &gt;= 0</a:t>
            </a: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		F(0 + 3) – 1 = 2 – 1 = 1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		F(1 + 3) – 1 = 3 – 1 = 2</a:t>
            </a:r>
            <a:endParaRPr lang="en-US" b="1" dirty="0"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Inductive Hypothesis: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Assume </a:t>
            </a:r>
            <a:r>
              <a:rPr lang="en-US" i="1" dirty="0" smtClean="0">
                <a:sym typeface="Symbol" pitchFamily="18" charset="2"/>
              </a:rPr>
              <a:t>P(k)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for an arbitrary k &gt; 1.</a:t>
            </a:r>
          </a:p>
          <a:p>
            <a:pPr>
              <a:buNone/>
            </a:pPr>
            <a:r>
              <a:rPr lang="en-US" i="1" dirty="0" smtClean="0">
                <a:sym typeface="Symbol" pitchFamily="18" charset="2"/>
              </a:rPr>
              <a:t>P(k): S(k) == F(k+3)-1</a:t>
            </a: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Inductive Step: </a:t>
            </a: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S(</a:t>
            </a:r>
            <a:r>
              <a:rPr lang="en-US" i="1" dirty="0" smtClean="0">
                <a:sym typeface="Symbol" pitchFamily="18" charset="2"/>
              </a:rPr>
              <a:t>k+1) = S(k-1) + S(k) + 1</a:t>
            </a:r>
          </a:p>
          <a:p>
            <a:pPr>
              <a:buNone/>
            </a:pPr>
            <a:r>
              <a:rPr lang="en-US" i="1" dirty="0" smtClean="0">
                <a:sym typeface="Symbol" pitchFamily="18" charset="2"/>
              </a:rPr>
              <a:t>			=	[F((k-1) + 3) – 1] + [F(k+3) – 1] + 1		 I.H.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	</a:t>
            </a:r>
            <a:r>
              <a:rPr lang="en-US" i="1" dirty="0" smtClean="0">
                <a:sym typeface="Symbol" pitchFamily="18" charset="2"/>
              </a:rPr>
              <a:t>		=	F((k-1) + 3) + F(k + 3) – 1					simplify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	</a:t>
            </a:r>
            <a:r>
              <a:rPr lang="en-US" i="1" dirty="0" smtClean="0">
                <a:sym typeface="Symbol" pitchFamily="18" charset="2"/>
              </a:rPr>
              <a:t>		= 	F((k+1) + 3) – 1							</a:t>
            </a:r>
            <a:r>
              <a:rPr lang="en-US" i="1" dirty="0" err="1" smtClean="0">
                <a:sym typeface="Symbol" pitchFamily="18" charset="2"/>
              </a:rPr>
              <a:t>def</a:t>
            </a:r>
            <a:r>
              <a:rPr lang="en-US" i="1" dirty="0" smtClean="0">
                <a:sym typeface="Symbol" pitchFamily="18" charset="2"/>
              </a:rPr>
              <a:t> of F</a:t>
            </a:r>
          </a:p>
          <a:p>
            <a:pPr>
              <a:buNone/>
            </a:pPr>
            <a:r>
              <a:rPr lang="en-US" i="1" dirty="0" smtClean="0">
                <a:sym typeface="Symbol" pitchFamily="18" charset="2"/>
              </a:rPr>
              <a:t>P(k) </a:t>
            </a:r>
            <a:r>
              <a:rPr lang="en-US" i="1" dirty="0" smtClean="0">
                <a:sym typeface="Wingdings"/>
              </a:rPr>
              <a:t> P(k+1)</a:t>
            </a: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Conclusion: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We have proven by induction that </a:t>
            </a:r>
            <a:r>
              <a:rPr lang="en-US" i="1" dirty="0" smtClean="0">
                <a:sym typeface="Symbol" pitchFamily="18" charset="2"/>
              </a:rPr>
              <a:t>P(h) holds for all h &gt;= 0.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	</a:t>
            </a: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endParaRPr lang="en-US" i="1" dirty="0">
              <a:sym typeface="Symbol" pitchFamily="18" charset="2"/>
            </a:endParaRPr>
          </a:p>
          <a:p>
            <a:pPr>
              <a:buNone/>
            </a:pP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endParaRPr lang="en-US" i="1" dirty="0">
              <a:sym typeface="Symbol" pitchFamily="18" charset="2"/>
            </a:endParaRPr>
          </a:p>
          <a:p>
            <a:pPr>
              <a:buNone/>
            </a:pP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endParaRPr lang="en-US" i="1" dirty="0" smtClean="0">
              <a:sym typeface="Symbol" pitchFamily="18" charset="2"/>
            </a:endParaRP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034" y="154818"/>
            <a:ext cx="578769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i="1" dirty="0" smtClean="0"/>
              <a:t>Remember:</a:t>
            </a:r>
          </a:p>
          <a:p>
            <a:pPr marL="800100" lvl="1" indent="-342900">
              <a:lnSpc>
                <a:spcPct val="90000"/>
              </a:lnSpc>
              <a:buAutoNum type="arabicParenR"/>
            </a:pPr>
            <a:r>
              <a:rPr lang="en-US" b="0" i="1" dirty="0" smtClean="0"/>
              <a:t>S</a:t>
            </a:r>
            <a:r>
              <a:rPr lang="en-US" b="0" dirty="0" smtClean="0"/>
              <a:t>(-1)=0, </a:t>
            </a:r>
            <a:r>
              <a:rPr lang="en-US" b="0" i="1" dirty="0" smtClean="0"/>
              <a:t>S</a:t>
            </a:r>
            <a:r>
              <a:rPr lang="en-US" b="0" dirty="0" smtClean="0"/>
              <a:t>(0)=1, </a:t>
            </a:r>
            <a:r>
              <a:rPr lang="en-US" b="0" i="1" dirty="0" smtClean="0"/>
              <a:t>S</a:t>
            </a:r>
            <a:r>
              <a:rPr lang="en-US" b="0" dirty="0" smtClean="0"/>
              <a:t>(1)=2</a:t>
            </a:r>
          </a:p>
          <a:p>
            <a:pPr marL="800100" lvl="1" indent="-342900">
              <a:lnSpc>
                <a:spcPct val="90000"/>
              </a:lnSpc>
              <a:buAutoNum type="arabicParenR"/>
            </a:pPr>
            <a:r>
              <a:rPr lang="en-US" b="0" i="1" dirty="0" smtClean="0"/>
              <a:t>For h</a:t>
            </a:r>
            <a:r>
              <a:rPr lang="en-US" b="0" i="1" dirty="0" smtClean="0">
                <a:sym typeface="Symbol"/>
              </a:rPr>
              <a:t> 1, S(h) = 1+S(h-1)+S(h-2)</a:t>
            </a:r>
          </a:p>
          <a:p>
            <a:pPr marL="800100" lvl="1" indent="-342900">
              <a:lnSpc>
                <a:spcPct val="90000"/>
              </a:lnSpc>
              <a:buAutoNum type="arabicParenR"/>
            </a:pPr>
            <a:endParaRPr lang="en-US" i="1" dirty="0" smtClean="0">
              <a:sym typeface="Symbol"/>
            </a:endParaRPr>
          </a:p>
          <a:p>
            <a:pPr lvl="1">
              <a:lnSpc>
                <a:spcPct val="90000"/>
              </a:lnSpc>
            </a:pPr>
            <a:r>
              <a:rPr lang="en-US" i="1" dirty="0" smtClean="0">
                <a:sym typeface="Symbol"/>
              </a:rPr>
              <a:t>F(h + 1) = F(h - 1) + F(h)</a:t>
            </a:r>
            <a:endParaRPr lang="en-US" i="1" dirty="0">
              <a:sym typeface="Symbol"/>
            </a:endParaRPr>
          </a:p>
          <a:p>
            <a:pPr lvl="1">
              <a:lnSpc>
                <a:spcPct val="90000"/>
              </a:lnSpc>
            </a:pPr>
            <a:endParaRPr lang="en-US" b="0" dirty="0" smtClean="0"/>
          </a:p>
          <a:p>
            <a:endParaRPr lang="en-US" b="0" dirty="0" err="1" smtClean="0"/>
          </a:p>
        </p:txBody>
      </p:sp>
      <p:sp>
        <p:nvSpPr>
          <p:cNvPr id="5" name="TextBox 4"/>
          <p:cNvSpPr txBox="1"/>
          <p:nvPr/>
        </p:nvSpPr>
        <p:spPr>
          <a:xfrm>
            <a:off x="83862" y="5772834"/>
            <a:ext cx="753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minimum number of nodes in an AVL tree grows exponentially </a:t>
            </a:r>
            <a:r>
              <a:rPr lang="en-US" dirty="0" smtClean="0"/>
              <a:t>in </a:t>
            </a:r>
            <a:r>
              <a:rPr lang="en-US" i="1" dirty="0" smtClean="0"/>
              <a:t>h</a:t>
            </a:r>
            <a:endParaRPr lang="en-US" dirty="0" smtClean="0"/>
          </a:p>
          <a:p>
            <a:r>
              <a:rPr lang="en-US" dirty="0" smtClean="0"/>
              <a:t>Therefore, the height grows logarithmically </a:t>
            </a:r>
            <a:r>
              <a:rPr lang="en-US" dirty="0" smtClean="0"/>
              <a:t>in </a:t>
            </a:r>
            <a:r>
              <a:rPr lang="en-US" dirty="0" smtClean="0"/>
              <a:t>number of nodes in an AVL tree!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9879" y="2695873"/>
            <a:ext cx="19623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O(log n )!!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3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Good news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Restore balance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71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563938" y="2286000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229100" y="28559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051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6383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719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171700" y="2830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238500" y="1941512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362200" y="2286000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3962400" y="3200400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828800" y="31750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497138" y="317500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7625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0767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3241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514600" y="4064000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097338" y="4038600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554538" y="3200400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79550" y="34496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165350" y="42878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298950" y="43037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847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1950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273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367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275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4F81BD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>
                <a:solidFill>
                  <a:srgbClr val="0000FF"/>
                </a:solidFill>
              </a:rPr>
              <a:t>AVL </a:t>
            </a:r>
            <a:r>
              <a:rPr lang="en-US" sz="3600" dirty="0" smtClean="0">
                <a:solidFill>
                  <a:srgbClr val="0000FF"/>
                </a:solidFill>
              </a:rPr>
              <a:t>tree operations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AVL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1"/>
                </a:solidFill>
              </a:rPr>
              <a:t>: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i="1" dirty="0" smtClean="0"/>
              <a:t>then</a:t>
            </a:r>
            <a:r>
              <a:rPr lang="en-US" dirty="0" smtClean="0"/>
              <a:t> check balance and potentially “</a:t>
            </a:r>
            <a:r>
              <a:rPr lang="en-US" dirty="0"/>
              <a:t>fix” the AVL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Four different imbalance cases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(we will likely skip this but post slides for those interested)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Insert: detect potential imbalance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b="1" i="1" dirty="0" smtClean="0"/>
              <a:t>rotation</a:t>
            </a:r>
            <a:r>
              <a:rPr lang="en-US" b="1" dirty="0" smtClean="0"/>
              <a:t> </a:t>
            </a:r>
            <a:r>
              <a:rPr lang="en-US" dirty="0" smtClean="0"/>
              <a:t>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1"/>
                </a:solidFill>
              </a:rPr>
              <a:t>Type of rotation will depend on the location of the imbalance (if any)</a:t>
            </a:r>
            <a:endParaRPr lang="en-US" sz="10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b="1" dirty="0" smtClean="0"/>
              <a:t>Facts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</a:t>
            </a:r>
            <a:br>
              <a:rPr lang="en-US" dirty="0" smtClean="0"/>
            </a:br>
            <a:r>
              <a:rPr lang="en-US" dirty="0" smtClean="0"/>
              <a:t>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Case #1: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21" grpId="0"/>
      <p:bldP spid="22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Fix: Apply “Single Rotation”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Single rotation: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3589681">
            <a:off x="2630298" y="3318024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562600"/>
            <a:ext cx="60960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Intuition</a:t>
            </a:r>
            <a:r>
              <a:rPr lang="en-US" sz="2000" dirty="0"/>
              <a:t>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1600" b="0" dirty="0" smtClean="0">
                <a:latin typeface="+mj-lt"/>
              </a:rPr>
              <a:t>New parent height is now the old parent’s height</a:t>
            </a:r>
            <a:r>
              <a:rPr lang="en-US" sz="1600" b="0" dirty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before insert</a:t>
            </a:r>
            <a:endParaRPr lang="en-US" sz="1600" b="0" dirty="0">
              <a:latin typeface="+mj-lt"/>
            </a:endParaRPr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350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example generalized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  <a:r>
              <a:rPr lang="en-US" b="1" dirty="0" smtClean="0"/>
              <a:t>left-left grandchild  </a:t>
            </a:r>
            <a:r>
              <a:rPr lang="en-US" dirty="0" smtClean="0"/>
              <a:t>that causes an 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First we did the insertion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3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h+2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h+3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left-left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 we rotate at </a:t>
            </a:r>
            <a:r>
              <a:rPr lang="en-US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a,</a:t>
            </a:r>
            <a:r>
              <a:rPr lang="en-US" dirty="0" err="1" smtClean="0">
                <a:solidFill>
                  <a:schemeClr val="accent1"/>
                </a:solidFill>
                <a:cs typeface="Courier New" pitchFamily="49" charset="0"/>
              </a:rPr>
              <a:t>using</a:t>
            </a:r>
            <a:r>
              <a:rPr lang="en-US" dirty="0" smtClean="0">
                <a:solidFill>
                  <a:schemeClr val="accent1"/>
                </a:solidFill>
                <a:cs typeface="Courier New" pitchFamily="49" charset="0"/>
              </a:rPr>
              <a:t> BST facts: X &lt; b &lt; Y &lt; a &lt; Z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h+1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h+2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h+3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3184524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h+2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9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2158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60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Freeform 54"/>
          <p:cNvSpPr/>
          <p:nvPr/>
        </p:nvSpPr>
        <p:spPr>
          <a:xfrm>
            <a:off x="5749636" y="4244588"/>
            <a:ext cx="407822" cy="1100957"/>
          </a:xfrm>
          <a:custGeom>
            <a:avLst/>
            <a:gdLst>
              <a:gd name="connsiteX0" fmla="*/ 0 w 407822"/>
              <a:gd name="connsiteY0" fmla="*/ 1100957 h 1100957"/>
              <a:gd name="connsiteX1" fmla="*/ 404091 w 407822"/>
              <a:gd name="connsiteY1" fmla="*/ 4139 h 1100957"/>
              <a:gd name="connsiteX2" fmla="*/ 184728 w 407822"/>
              <a:gd name="connsiteY2" fmla="*/ 558321 h 110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" h="1100957">
                <a:moveTo>
                  <a:pt x="0" y="1100957"/>
                </a:moveTo>
                <a:cubicBezTo>
                  <a:pt x="186651" y="597767"/>
                  <a:pt x="373303" y="94578"/>
                  <a:pt x="404091" y="4139"/>
                </a:cubicBezTo>
                <a:cubicBezTo>
                  <a:pt x="434879" y="-86300"/>
                  <a:pt x="267470" y="1343412"/>
                  <a:pt x="184728" y="558321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429000" y="1905000"/>
            <a:ext cx="6096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1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right-right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4F81BD"/>
                </a:solidFill>
              </a:rPr>
              <a:t>h+2</a:t>
            </a:r>
            <a:endParaRPr lang="en-US" sz="2000" b="1" dirty="0">
              <a:solidFill>
                <a:srgbClr val="4F81BD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cases to go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96" y="11239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Unfortunately, single rotations are not enough for insertions in the </a:t>
            </a:r>
            <a:r>
              <a:rPr lang="en-US" sz="2800" b="1" dirty="0" smtClean="0"/>
              <a:t>left-right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or the </a:t>
            </a:r>
            <a:r>
              <a:rPr lang="en-US" sz="2800" b="1" dirty="0" smtClean="0"/>
              <a:t>right-left </a:t>
            </a:r>
            <a:r>
              <a:rPr lang="en-US" sz="2800" dirty="0" err="1" smtClean="0"/>
              <a:t>subtree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Simple example: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(1),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(6),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First wrong idea: </a:t>
            </a:r>
            <a:r>
              <a:rPr lang="en-US" sz="2400" dirty="0" smtClean="0"/>
              <a:t>single rotation like we did for left-left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07731" y="5528254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596419" y="6277554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53619" y="5467929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367819" y="4723391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876280" y="5046908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785729" y="5938290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3619" y="6125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0819" y="52869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732944" y="4448754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8781999" flipH="1">
            <a:off x="1114676" y="3810578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1969" y="5058354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15819" y="6048954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4660294" y="5374267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398606" y="6031492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5841394" y="5306004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819169" y="47535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0476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421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744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cases to go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5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Unfortunately, single rotations are not enough for insertions in the left-right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or the right-left </a:t>
            </a:r>
            <a:r>
              <a:rPr lang="en-US" sz="2800" dirty="0" err="1" smtClean="0"/>
              <a:t>subtree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Simple example: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(1),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(6),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Second wrong idea: </a:t>
            </a:r>
            <a:r>
              <a:rPr lang="en-US" sz="2400" dirty="0" smtClean="0"/>
              <a:t>single rotation on the child of the unbalanced node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702050" y="5334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73250" y="60833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30450" y="52736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44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153111" y="48526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062560" y="57440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330450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787650" y="5092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009775" y="42545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40450" y="61595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683250" y="53213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73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520199" y="49145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029903" y="58052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45250" y="5854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83312" y="52133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41783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3" name="AutoShape 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 rot="14942411" flipH="1" flipV="1">
            <a:off x="1826091" y="5170828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3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Sometimes two wrongs make a 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852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+mn-lt"/>
              </a:rPr>
              <a:t>Intuition</a:t>
            </a:r>
            <a:r>
              <a:rPr lang="en-US" sz="2000" b="0" dirty="0">
                <a:latin typeface="+mn-lt"/>
              </a:rPr>
              <a:t>: 3 must become root</a:t>
            </a:r>
          </a:p>
        </p:txBody>
      </p:sp>
      <p:sp>
        <p:nvSpPr>
          <p:cNvPr id="36" name="AutoShape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 rot="14942411" flipH="1" flipV="1">
            <a:off x="1310153" y="4817115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 rot="18781999" flipH="1">
            <a:off x="3209128" y="3675062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24474" y="1164355"/>
            <a:ext cx="266725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Rotation 1:	</a:t>
            </a: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b.left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 smtClean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r>
              <a:rPr lang="en-US" sz="1600" b="0" dirty="0" smtClean="0">
                <a:latin typeface="Andale Mono"/>
                <a:cs typeface="Andale Mono"/>
              </a:rPr>
              <a:t> = b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c</a:t>
            </a:r>
          </a:p>
          <a:p>
            <a:r>
              <a:rPr lang="en-US" sz="2000" b="0" dirty="0" smtClean="0">
                <a:latin typeface="+mn-lt"/>
              </a:rPr>
              <a:t>Rotation 2: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r>
              <a:rPr lang="en-US" sz="1600" b="0" dirty="0" smtClean="0">
                <a:latin typeface="Andale Mono"/>
                <a:cs typeface="Andale Mono"/>
              </a:rPr>
              <a:t> = a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smtClean="0">
                <a:latin typeface="Andale Mono"/>
                <a:cs typeface="Andale Mono"/>
              </a:rPr>
              <a:t>root = c</a:t>
            </a:r>
          </a:p>
        </p:txBody>
      </p:sp>
    </p:spTree>
    <p:extLst>
      <p:ext uri="{BB962C8B-B14F-4D97-AF65-F5344CB8AC3E}">
        <p14:creationId xmlns:p14="http://schemas.microsoft.com/office/powerpoint/2010/main" val="1323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1) 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2)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8600" y="2743200"/>
            <a:ext cx="4267200" cy="2619375"/>
            <a:chOff x="533400" y="381000"/>
            <a:chExt cx="4267200" cy="2619375"/>
          </a:xfrm>
        </p:grpSpPr>
        <p:cxnSp>
          <p:nvCxnSpPr>
            <p:cNvPr id="123" name="AutoShape 3"/>
            <p:cNvCxnSpPr>
              <a:cxnSpLocks noChangeShapeType="1"/>
              <a:stCxn id="124" idx="6"/>
              <a:endCxn id="127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125" name="AutoShape 5"/>
            <p:cNvCxnSpPr>
              <a:cxnSpLocks noChangeShapeType="1"/>
              <a:stCxn id="124" idx="2"/>
              <a:endCxn id="126" idx="0"/>
            </p:cNvCxnSpPr>
            <p:nvPr>
              <p:custDataLst>
                <p:tags r:id="rId26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" name="AutoShap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27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8" name="AutoShape 10"/>
            <p:cNvCxnSpPr>
              <a:cxnSpLocks noChangeShapeType="1"/>
              <a:stCxn id="127" idx="6"/>
              <a:endCxn id="14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9" name="Oval 11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30" name="AutoShape 12"/>
            <p:cNvCxnSpPr>
              <a:cxnSpLocks noChangeShapeType="1"/>
              <a:stCxn id="129" idx="3"/>
              <a:endCxn id="138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1" name="AutoShape 13"/>
            <p:cNvCxnSpPr>
              <a:cxnSpLocks noChangeShapeType="1"/>
              <a:stCxn id="129" idx="5"/>
              <a:endCxn id="137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2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33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4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135" name="AutoShape 40"/>
            <p:cNvCxnSpPr>
              <a:cxnSpLocks noChangeShapeType="1"/>
              <a:stCxn id="127" idx="2"/>
              <a:endCxn id="129" idx="7"/>
            </p:cNvCxnSpPr>
            <p:nvPr>
              <p:custDataLst>
                <p:tags r:id="rId36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" name="Text Box 4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7" name="AutoShape 5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38" name="AutoShape 5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139" name="Oval 5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0" name="Line 5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142" name="Text Box 6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143" name="Text Box 6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144" name="AutoShap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724400" y="2895600"/>
            <a:ext cx="4191000" cy="2286000"/>
            <a:chOff x="4876800" y="3505200"/>
            <a:chExt cx="4191000" cy="2286000"/>
          </a:xfrm>
        </p:grpSpPr>
        <p:sp>
          <p:nvSpPr>
            <p:cNvPr id="16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170" name="AutoShape 5"/>
            <p:cNvCxnSpPr>
              <a:cxnSpLocks noChangeShapeType="1"/>
              <a:stCxn id="169" idx="3"/>
              <a:endCxn id="188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72" name="AutoShape 10"/>
            <p:cNvCxnSpPr>
              <a:cxnSpLocks noChangeShapeType="1"/>
              <a:stCxn id="169" idx="5"/>
              <a:endCxn id="185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3" name="AutoShape 12"/>
            <p:cNvCxnSpPr>
              <a:cxnSpLocks noChangeShapeType="1"/>
              <a:stCxn id="188" idx="5"/>
              <a:endCxn id="18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" name="AutoShape 13"/>
            <p:cNvCxnSpPr>
              <a:cxnSpLocks noChangeShapeType="1"/>
              <a:stCxn id="185" idx="3"/>
              <a:endCxn id="179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5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176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7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78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9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80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181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184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85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86" name="AutoShape 10"/>
            <p:cNvCxnSpPr>
              <a:cxnSpLocks noChangeShapeType="1"/>
              <a:stCxn id="185" idx="5"/>
              <a:endCxn id="184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88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9" name="AutoShape 3"/>
            <p:cNvCxnSpPr>
              <a:cxnSpLocks noChangeShapeType="1"/>
              <a:stCxn id="188" idx="3"/>
              <a:endCxn id="17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0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3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last case: left-right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427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Insert, summarized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 (</a:t>
            </a:r>
            <a:r>
              <a:rPr lang="en-US" b="1" dirty="0" smtClean="0"/>
              <a:t>left-left single rotation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Node’s left-right grandchild is too tall (</a:t>
            </a:r>
            <a:r>
              <a:rPr lang="en-US" b="1" dirty="0" smtClean="0"/>
              <a:t>left-right double rotation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Node’s right-left grandchild is too tall (</a:t>
            </a:r>
            <a:r>
              <a:rPr lang="en-US" b="1" dirty="0" smtClean="0"/>
              <a:t>right-left double rotation)</a:t>
            </a:r>
          </a:p>
          <a:p>
            <a:pPr lvl="1"/>
            <a:r>
              <a:rPr lang="en-US" dirty="0" smtClean="0"/>
              <a:t>Node’s right-right grandchild is too tall (</a:t>
            </a:r>
            <a:r>
              <a:rPr lang="en-US" b="1" dirty="0" smtClean="0"/>
              <a:t>right-right double rotation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Now 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 of AVL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solidFill>
                  <a:srgbClr val="4F81BD"/>
                </a:solidFill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solidFill>
                  <a:schemeClr val="accent1"/>
                </a:solidFill>
                <a:latin typeface="+mj-lt"/>
              </a:rPr>
              <a:t>Arguments against 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AVL </a:t>
            </a:r>
            <a:r>
              <a:rPr lang="en-US" sz="2000" b="0" dirty="0">
                <a:solidFill>
                  <a:schemeClr val="accent1"/>
                </a:solidFill>
                <a:latin typeface="+mj-lt"/>
              </a:rPr>
              <a:t>trees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</a:t>
            </a:r>
            <a:r>
              <a:rPr lang="en-US" sz="2000" b="0" i="1" dirty="0" smtClean="0">
                <a:latin typeface="+mj-lt"/>
              </a:rPr>
              <a:t>B</a:t>
            </a:r>
            <a:r>
              <a:rPr lang="en-US" sz="2000" b="0" dirty="0" smtClean="0">
                <a:latin typeface="+mj-lt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chemeClr val="accent4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8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Lazy Deletion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 smtClean="0"/>
              <a:t>How would you change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BuildTree</a:t>
            </a:r>
            <a:r>
              <a:rPr lang="en-US" dirty="0" smtClean="0">
                <a:solidFill>
                  <a:srgbClr val="0000FF"/>
                </a:solidFill>
              </a:rPr>
              <a:t>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598181" y="3193604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85762" y="4027089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Can we do better?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9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  <p:bldP spid="1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3169</Words>
  <Application>Microsoft Macintosh PowerPoint</Application>
  <PresentationFormat>On-screen Show (4:3)</PresentationFormat>
  <Paragraphs>977</Paragraphs>
  <Slides>44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Announcements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Lazy Deletion</vt:lpstr>
      <vt:lpstr>BuildTree for BST</vt:lpstr>
      <vt:lpstr>BuildTree for BST</vt:lpstr>
      <vt:lpstr>Unbalanced BST</vt:lpstr>
      <vt:lpstr>Dictionary Implementations</vt:lpstr>
      <vt:lpstr>Balanced BST</vt:lpstr>
      <vt:lpstr>Potential Balance Conditions</vt:lpstr>
      <vt:lpstr>Potential Balance Conditions</vt:lpstr>
      <vt:lpstr>The AVL Balance Condition</vt:lpstr>
      <vt:lpstr>CSE373: Data Structures &amp; Algorithms  Lecture 5: AVL Trees</vt:lpstr>
      <vt:lpstr>The AVL Tree Data Structure</vt:lpstr>
      <vt:lpstr>An AVL tree?</vt:lpstr>
      <vt:lpstr>An AVL tree?</vt:lpstr>
      <vt:lpstr>The shallowness bound</vt:lpstr>
      <vt:lpstr>Fibonacci Numbers</vt:lpstr>
      <vt:lpstr>S(h) and F(h)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Deletion in BST</dc:title>
  <dc:creator>Hunter Zahn</dc:creator>
  <cp:lastModifiedBy>Hunter Zahn</cp:lastModifiedBy>
  <cp:revision>32</cp:revision>
  <cp:lastPrinted>2016-06-29T10:22:19Z</cp:lastPrinted>
  <dcterms:created xsi:type="dcterms:W3CDTF">2016-06-29T08:34:09Z</dcterms:created>
  <dcterms:modified xsi:type="dcterms:W3CDTF">2016-06-29T19:38:52Z</dcterms:modified>
</cp:coreProperties>
</file>