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4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5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6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17.xml" ContentType="application/vnd.openxmlformats-officedocument.presentationml.notesSlide+xml"/>
  <Override PartName="/ppt/tags/tag129.xml" ContentType="application/vnd.openxmlformats-officedocument.presentationml.tags+xml"/>
  <Override PartName="/ppt/notesSlides/notesSlide18.xml" ContentType="application/vnd.openxmlformats-officedocument.presentationml.notesSlide+xml"/>
  <Override PartName="/ppt/tags/tag130.xml" ContentType="application/vnd.openxmlformats-officedocument.presentationml.tags+xml"/>
  <Override PartName="/ppt/notesSlides/notesSlide19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20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21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22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23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24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5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notesSlides/notesSlide26.xml" ContentType="application/vnd.openxmlformats-officedocument.presentationml.notesSlide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notesSlides/notesSlide27.xml" ContentType="application/vnd.openxmlformats-officedocument.presentationml.notesSlide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28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notesSlides/notesSlide29.xml" ContentType="application/vnd.openxmlformats-officedocument.presentationml.notesSlide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30.xml" ContentType="application/vnd.openxmlformats-officedocument.presentationml.notesSlide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notesSlides/notesSlide31.xml" ContentType="application/vnd.openxmlformats-officedocument.presentationml.notesSlide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notesSlides/notesSlide32.xml" ContentType="application/vnd.openxmlformats-officedocument.presentationml.notesSlide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33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notesSlides/notesSlide34.xml" ContentType="application/vnd.openxmlformats-officedocument.presentationml.notesSlide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notesSlides/notesSlide35.xml" ContentType="application/vnd.openxmlformats-officedocument.presentationml.notesSlide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notesSlides/notesSlide36.xml" ContentType="application/vnd.openxmlformats-officedocument.presentationml.notesSlide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notesSlides/notesSlide37.xml" ContentType="application/vnd.openxmlformats-officedocument.presentationml.notesSlide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notesSlides/notesSlide38.xml" ContentType="application/vnd.openxmlformats-officedocument.presentationml.notesSlide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notesSlides/notesSlide39.xml" ContentType="application/vnd.openxmlformats-officedocument.presentationml.notesSlide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40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41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7" r:id="rId2"/>
    <p:sldId id="299" r:id="rId3"/>
    <p:sldId id="300" r:id="rId4"/>
    <p:sldId id="301" r:id="rId5"/>
    <p:sldId id="302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73" autoAdjust="0"/>
  </p:normalViewPr>
  <p:slideViewPr>
    <p:cSldViewPr snapToGrid="0" snapToObjects="1">
      <p:cViewPr varScale="1">
        <p:scale>
          <a:sx n="83" d="100"/>
          <a:sy n="83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C681C-D239-4C4D-BAD5-D448BF49C6CE}" type="datetimeFigureOut">
              <a:rPr lang="en-US" smtClean="0"/>
              <a:t>29/06/16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FD26D-C5A9-0147-B1E7-8DC935D9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2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853DB-9014-3949-88CA-D15E07DC7AE7}" type="datetimeFigureOut">
              <a:rPr lang="en-US" smtClean="0"/>
              <a:t>29/06/16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BC2E0-C774-1748-A821-7B8E7D534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43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BC2E0-C774-1748-A821-7B8E7D5340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08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329" y="5403549"/>
            <a:ext cx="6179344" cy="3475869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09637-87DE-45F0-90A0-808FA253A728}" type="slidenum">
              <a:rPr lang="en-US"/>
              <a:pPr/>
              <a:t>18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64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EF378-970A-46E6-BD6F-DFCB413D995F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6CB04-6276-4821-AA2F-C58B50D46B7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BC2E0-C774-1748-A821-7B8E7D5340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53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6E5B0C1-A895-4D0A-ADFA-E9B3D7F451B5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D9C4D-84C9-48CD-9ED7-5BC7FDC85F2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7F55272-0DE5-4C94-85A7-2038540F1D99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3B714-55D5-435F-AAAB-34BC38A30BC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29/06/16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29/06/16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29/06/16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D9A1EA9-C065-4B3C-B254-9185E4D0E0BE}" type="datetime1">
              <a:rPr lang="en-US" smtClean="0"/>
              <a:pPr>
                <a:defRPr/>
              </a:pPr>
              <a:t>29/06/16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5B0DB1-76AC-4D3A-BEFA-578A1747F8F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D37B-17E8-471E-A771-598FE74C3D1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29/06/16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668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0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1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3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7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7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8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6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9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35.xml"/><Relationship Id="rId21" Type="http://schemas.openxmlformats.org/officeDocument/2006/relationships/tags" Target="../tags/tag36.xml"/><Relationship Id="rId22" Type="http://schemas.openxmlformats.org/officeDocument/2006/relationships/tags" Target="../tags/tag37.xml"/><Relationship Id="rId23" Type="http://schemas.openxmlformats.org/officeDocument/2006/relationships/tags" Target="../tags/tag38.xml"/><Relationship Id="rId24" Type="http://schemas.openxmlformats.org/officeDocument/2006/relationships/tags" Target="../tags/tag39.xml"/><Relationship Id="rId25" Type="http://schemas.openxmlformats.org/officeDocument/2006/relationships/tags" Target="../tags/tag40.xml"/><Relationship Id="rId26" Type="http://schemas.openxmlformats.org/officeDocument/2006/relationships/tags" Target="../tags/tag41.xml"/><Relationship Id="rId27" Type="http://schemas.openxmlformats.org/officeDocument/2006/relationships/tags" Target="../tags/tag42.xml"/><Relationship Id="rId28" Type="http://schemas.openxmlformats.org/officeDocument/2006/relationships/tags" Target="../tags/tag43.xml"/><Relationship Id="rId29" Type="http://schemas.openxmlformats.org/officeDocument/2006/relationships/tags" Target="../tags/tag44.xml"/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tags" Target="../tags/tag20.xml"/><Relationship Id="rId30" Type="http://schemas.openxmlformats.org/officeDocument/2006/relationships/tags" Target="../tags/tag45.xml"/><Relationship Id="rId31" Type="http://schemas.openxmlformats.org/officeDocument/2006/relationships/tags" Target="../tags/tag46.xml"/><Relationship Id="rId32" Type="http://schemas.openxmlformats.org/officeDocument/2006/relationships/tags" Target="../tags/tag47.xml"/><Relationship Id="rId9" Type="http://schemas.openxmlformats.org/officeDocument/2006/relationships/tags" Target="../tags/tag24.xml"/><Relationship Id="rId6" Type="http://schemas.openxmlformats.org/officeDocument/2006/relationships/tags" Target="../tags/tag21.xml"/><Relationship Id="rId7" Type="http://schemas.openxmlformats.org/officeDocument/2006/relationships/tags" Target="../tags/tag22.xml"/><Relationship Id="rId8" Type="http://schemas.openxmlformats.org/officeDocument/2006/relationships/tags" Target="../tags/tag23.xml"/><Relationship Id="rId33" Type="http://schemas.openxmlformats.org/officeDocument/2006/relationships/tags" Target="../tags/tag48.xml"/><Relationship Id="rId34" Type="http://schemas.openxmlformats.org/officeDocument/2006/relationships/tags" Target="../tags/tag49.xml"/><Relationship Id="rId35" Type="http://schemas.openxmlformats.org/officeDocument/2006/relationships/tags" Target="../tags/tag50.xml"/><Relationship Id="rId36" Type="http://schemas.openxmlformats.org/officeDocument/2006/relationships/tags" Target="../tags/tag51.xml"/><Relationship Id="rId10" Type="http://schemas.openxmlformats.org/officeDocument/2006/relationships/tags" Target="../tags/tag25.xml"/><Relationship Id="rId11" Type="http://schemas.openxmlformats.org/officeDocument/2006/relationships/tags" Target="../tags/tag26.xml"/><Relationship Id="rId12" Type="http://schemas.openxmlformats.org/officeDocument/2006/relationships/tags" Target="../tags/tag27.xml"/><Relationship Id="rId13" Type="http://schemas.openxmlformats.org/officeDocument/2006/relationships/tags" Target="../tags/tag28.xml"/><Relationship Id="rId14" Type="http://schemas.openxmlformats.org/officeDocument/2006/relationships/tags" Target="../tags/tag29.xml"/><Relationship Id="rId15" Type="http://schemas.openxmlformats.org/officeDocument/2006/relationships/tags" Target="../tags/tag30.xml"/><Relationship Id="rId16" Type="http://schemas.openxmlformats.org/officeDocument/2006/relationships/tags" Target="../tags/tag31.xml"/><Relationship Id="rId17" Type="http://schemas.openxmlformats.org/officeDocument/2006/relationships/tags" Target="../tags/tag32.xml"/><Relationship Id="rId18" Type="http://schemas.openxmlformats.org/officeDocument/2006/relationships/tags" Target="../tags/tag33.xml"/><Relationship Id="rId19" Type="http://schemas.openxmlformats.org/officeDocument/2006/relationships/tags" Target="../tags/tag34.xml"/><Relationship Id="rId37" Type="http://schemas.openxmlformats.org/officeDocument/2006/relationships/tags" Target="../tags/tag52.xml"/><Relationship Id="rId38" Type="http://schemas.openxmlformats.org/officeDocument/2006/relationships/tags" Target="../tags/tag53.xml"/><Relationship Id="rId39" Type="http://schemas.openxmlformats.org/officeDocument/2006/relationships/tags" Target="../tags/tag54.xml"/><Relationship Id="rId40" Type="http://schemas.openxmlformats.org/officeDocument/2006/relationships/tags" Target="../tags/tag55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64.xml"/><Relationship Id="rId20" Type="http://schemas.openxmlformats.org/officeDocument/2006/relationships/tags" Target="../tags/tag75.xml"/><Relationship Id="rId21" Type="http://schemas.openxmlformats.org/officeDocument/2006/relationships/tags" Target="../tags/tag76.xml"/><Relationship Id="rId22" Type="http://schemas.openxmlformats.org/officeDocument/2006/relationships/tags" Target="../tags/tag77.xml"/><Relationship Id="rId23" Type="http://schemas.openxmlformats.org/officeDocument/2006/relationships/tags" Target="../tags/tag78.xml"/><Relationship Id="rId24" Type="http://schemas.openxmlformats.org/officeDocument/2006/relationships/tags" Target="../tags/tag79.xml"/><Relationship Id="rId25" Type="http://schemas.openxmlformats.org/officeDocument/2006/relationships/tags" Target="../tags/tag80.xml"/><Relationship Id="rId26" Type="http://schemas.openxmlformats.org/officeDocument/2006/relationships/tags" Target="../tags/tag81.xml"/><Relationship Id="rId27" Type="http://schemas.openxmlformats.org/officeDocument/2006/relationships/tags" Target="../tags/tag82.xml"/><Relationship Id="rId28" Type="http://schemas.openxmlformats.org/officeDocument/2006/relationships/tags" Target="../tags/tag83.xml"/><Relationship Id="rId29" Type="http://schemas.openxmlformats.org/officeDocument/2006/relationships/tags" Target="../tags/tag84.xml"/><Relationship Id="rId30" Type="http://schemas.openxmlformats.org/officeDocument/2006/relationships/tags" Target="../tags/tag85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14.xml"/><Relationship Id="rId10" Type="http://schemas.openxmlformats.org/officeDocument/2006/relationships/tags" Target="../tags/tag65.xml"/><Relationship Id="rId11" Type="http://schemas.openxmlformats.org/officeDocument/2006/relationships/tags" Target="../tags/tag66.xml"/><Relationship Id="rId12" Type="http://schemas.openxmlformats.org/officeDocument/2006/relationships/tags" Target="../tags/tag67.xml"/><Relationship Id="rId13" Type="http://schemas.openxmlformats.org/officeDocument/2006/relationships/tags" Target="../tags/tag68.xml"/><Relationship Id="rId14" Type="http://schemas.openxmlformats.org/officeDocument/2006/relationships/tags" Target="../tags/tag69.xml"/><Relationship Id="rId15" Type="http://schemas.openxmlformats.org/officeDocument/2006/relationships/tags" Target="../tags/tag70.xml"/><Relationship Id="rId16" Type="http://schemas.openxmlformats.org/officeDocument/2006/relationships/tags" Target="../tags/tag71.xml"/><Relationship Id="rId17" Type="http://schemas.openxmlformats.org/officeDocument/2006/relationships/tags" Target="../tags/tag72.xml"/><Relationship Id="rId18" Type="http://schemas.openxmlformats.org/officeDocument/2006/relationships/tags" Target="../tags/tag73.xml"/><Relationship Id="rId19" Type="http://schemas.openxmlformats.org/officeDocument/2006/relationships/tags" Target="../tags/tag74.xml"/><Relationship Id="rId1" Type="http://schemas.openxmlformats.org/officeDocument/2006/relationships/tags" Target="../tags/tag56.xml"/><Relationship Id="rId2" Type="http://schemas.openxmlformats.org/officeDocument/2006/relationships/tags" Target="../tags/tag57.xml"/><Relationship Id="rId3" Type="http://schemas.openxmlformats.org/officeDocument/2006/relationships/tags" Target="../tags/tag58.xml"/><Relationship Id="rId4" Type="http://schemas.openxmlformats.org/officeDocument/2006/relationships/tags" Target="../tags/tag59.xml"/><Relationship Id="rId5" Type="http://schemas.openxmlformats.org/officeDocument/2006/relationships/tags" Target="../tags/tag60.xml"/><Relationship Id="rId6" Type="http://schemas.openxmlformats.org/officeDocument/2006/relationships/tags" Target="../tags/tag61.xml"/><Relationship Id="rId7" Type="http://schemas.openxmlformats.org/officeDocument/2006/relationships/tags" Target="../tags/tag62.xml"/><Relationship Id="rId8" Type="http://schemas.openxmlformats.org/officeDocument/2006/relationships/tags" Target="../tags/tag63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20" Type="http://schemas.openxmlformats.org/officeDocument/2006/relationships/tags" Target="../tags/tag105.xml"/><Relationship Id="rId21" Type="http://schemas.openxmlformats.org/officeDocument/2006/relationships/tags" Target="../tags/tag106.xml"/><Relationship Id="rId22" Type="http://schemas.openxmlformats.org/officeDocument/2006/relationships/tags" Target="../tags/tag107.xml"/><Relationship Id="rId23" Type="http://schemas.openxmlformats.org/officeDocument/2006/relationships/tags" Target="../tags/tag108.xml"/><Relationship Id="rId24" Type="http://schemas.openxmlformats.org/officeDocument/2006/relationships/tags" Target="../tags/tag109.xml"/><Relationship Id="rId25" Type="http://schemas.openxmlformats.org/officeDocument/2006/relationships/tags" Target="../tags/tag110.xml"/><Relationship Id="rId26" Type="http://schemas.openxmlformats.org/officeDocument/2006/relationships/tags" Target="../tags/tag111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15.xml"/><Relationship Id="rId10" Type="http://schemas.openxmlformats.org/officeDocument/2006/relationships/tags" Target="../tags/tag95.xml"/><Relationship Id="rId11" Type="http://schemas.openxmlformats.org/officeDocument/2006/relationships/tags" Target="../tags/tag96.xml"/><Relationship Id="rId12" Type="http://schemas.openxmlformats.org/officeDocument/2006/relationships/tags" Target="../tags/tag97.xml"/><Relationship Id="rId13" Type="http://schemas.openxmlformats.org/officeDocument/2006/relationships/tags" Target="../tags/tag98.xml"/><Relationship Id="rId14" Type="http://schemas.openxmlformats.org/officeDocument/2006/relationships/tags" Target="../tags/tag99.xml"/><Relationship Id="rId15" Type="http://schemas.openxmlformats.org/officeDocument/2006/relationships/tags" Target="../tags/tag100.xml"/><Relationship Id="rId16" Type="http://schemas.openxmlformats.org/officeDocument/2006/relationships/tags" Target="../tags/tag101.xml"/><Relationship Id="rId17" Type="http://schemas.openxmlformats.org/officeDocument/2006/relationships/tags" Target="../tags/tag102.xml"/><Relationship Id="rId18" Type="http://schemas.openxmlformats.org/officeDocument/2006/relationships/tags" Target="../tags/tag103.xml"/><Relationship Id="rId19" Type="http://schemas.openxmlformats.org/officeDocument/2006/relationships/tags" Target="../tags/tag104.xml"/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tags" Target="../tags/tag91.xml"/><Relationship Id="rId7" Type="http://schemas.openxmlformats.org/officeDocument/2006/relationships/tags" Target="../tags/tag92.xml"/><Relationship Id="rId8" Type="http://schemas.openxmlformats.org/officeDocument/2006/relationships/tags" Target="../tags/tag9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6.xml"/><Relationship Id="rId1" Type="http://schemas.openxmlformats.org/officeDocument/2006/relationships/tags" Target="../tags/tag112.xml"/><Relationship Id="rId2" Type="http://schemas.openxmlformats.org/officeDocument/2006/relationships/tags" Target="../tags/tag113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128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17.xml"/><Relationship Id="rId1" Type="http://schemas.openxmlformats.org/officeDocument/2006/relationships/tags" Target="../tags/tag118.xml"/><Relationship Id="rId2" Type="http://schemas.openxmlformats.org/officeDocument/2006/relationships/tags" Target="../tags/tag119.xml"/><Relationship Id="rId3" Type="http://schemas.openxmlformats.org/officeDocument/2006/relationships/tags" Target="../tags/tag120.xml"/><Relationship Id="rId4" Type="http://schemas.openxmlformats.org/officeDocument/2006/relationships/tags" Target="../tags/tag121.xml"/><Relationship Id="rId5" Type="http://schemas.openxmlformats.org/officeDocument/2006/relationships/tags" Target="../tags/tag122.xml"/><Relationship Id="rId6" Type="http://schemas.openxmlformats.org/officeDocument/2006/relationships/tags" Target="../tags/tag123.xml"/><Relationship Id="rId7" Type="http://schemas.openxmlformats.org/officeDocument/2006/relationships/tags" Target="../tags/tag124.xml"/><Relationship Id="rId8" Type="http://schemas.openxmlformats.org/officeDocument/2006/relationships/tags" Target="../tags/tag125.xml"/><Relationship Id="rId9" Type="http://schemas.openxmlformats.org/officeDocument/2006/relationships/tags" Target="../tags/tag126.xml"/><Relationship Id="rId10" Type="http://schemas.openxmlformats.org/officeDocument/2006/relationships/tags" Target="../tags/tag1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2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141.xml"/><Relationship Id="rId12" Type="http://schemas.openxmlformats.org/officeDocument/2006/relationships/tags" Target="../tags/tag142.xml"/><Relationship Id="rId13" Type="http://schemas.openxmlformats.org/officeDocument/2006/relationships/tags" Target="../tags/tag14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0.xml"/><Relationship Id="rId1" Type="http://schemas.openxmlformats.org/officeDocument/2006/relationships/tags" Target="../tags/tag131.xml"/><Relationship Id="rId2" Type="http://schemas.openxmlformats.org/officeDocument/2006/relationships/tags" Target="../tags/tag132.xml"/><Relationship Id="rId3" Type="http://schemas.openxmlformats.org/officeDocument/2006/relationships/tags" Target="../tags/tag133.xml"/><Relationship Id="rId4" Type="http://schemas.openxmlformats.org/officeDocument/2006/relationships/tags" Target="../tags/tag134.xml"/><Relationship Id="rId5" Type="http://schemas.openxmlformats.org/officeDocument/2006/relationships/tags" Target="../tags/tag135.xml"/><Relationship Id="rId6" Type="http://schemas.openxmlformats.org/officeDocument/2006/relationships/tags" Target="../tags/tag136.xml"/><Relationship Id="rId7" Type="http://schemas.openxmlformats.org/officeDocument/2006/relationships/tags" Target="../tags/tag137.xml"/><Relationship Id="rId8" Type="http://schemas.openxmlformats.org/officeDocument/2006/relationships/tags" Target="../tags/tag138.xml"/><Relationship Id="rId9" Type="http://schemas.openxmlformats.org/officeDocument/2006/relationships/tags" Target="../tags/tag139.xml"/><Relationship Id="rId10" Type="http://schemas.openxmlformats.org/officeDocument/2006/relationships/tags" Target="../tags/tag140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154.xml"/><Relationship Id="rId12" Type="http://schemas.openxmlformats.org/officeDocument/2006/relationships/tags" Target="../tags/tag155.xml"/><Relationship Id="rId13" Type="http://schemas.openxmlformats.org/officeDocument/2006/relationships/tags" Target="../tags/tag15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1.xml"/><Relationship Id="rId1" Type="http://schemas.openxmlformats.org/officeDocument/2006/relationships/tags" Target="../tags/tag144.xml"/><Relationship Id="rId2" Type="http://schemas.openxmlformats.org/officeDocument/2006/relationships/tags" Target="../tags/tag145.xml"/><Relationship Id="rId3" Type="http://schemas.openxmlformats.org/officeDocument/2006/relationships/tags" Target="../tags/tag146.xml"/><Relationship Id="rId4" Type="http://schemas.openxmlformats.org/officeDocument/2006/relationships/tags" Target="../tags/tag147.xml"/><Relationship Id="rId5" Type="http://schemas.openxmlformats.org/officeDocument/2006/relationships/tags" Target="../tags/tag148.xml"/><Relationship Id="rId6" Type="http://schemas.openxmlformats.org/officeDocument/2006/relationships/tags" Target="../tags/tag149.xml"/><Relationship Id="rId7" Type="http://schemas.openxmlformats.org/officeDocument/2006/relationships/tags" Target="../tags/tag150.xml"/><Relationship Id="rId8" Type="http://schemas.openxmlformats.org/officeDocument/2006/relationships/tags" Target="../tags/tag151.xml"/><Relationship Id="rId9" Type="http://schemas.openxmlformats.org/officeDocument/2006/relationships/tags" Target="../tags/tag152.xml"/><Relationship Id="rId10" Type="http://schemas.openxmlformats.org/officeDocument/2006/relationships/tags" Target="../tags/tag153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167.xml"/><Relationship Id="rId12" Type="http://schemas.openxmlformats.org/officeDocument/2006/relationships/tags" Target="../tags/tag168.xml"/><Relationship Id="rId13" Type="http://schemas.openxmlformats.org/officeDocument/2006/relationships/tags" Target="../tags/tag169.xml"/><Relationship Id="rId14" Type="http://schemas.openxmlformats.org/officeDocument/2006/relationships/tags" Target="../tags/tag170.xml"/><Relationship Id="rId15" Type="http://schemas.openxmlformats.org/officeDocument/2006/relationships/tags" Target="../tags/tag171.xml"/><Relationship Id="rId16" Type="http://schemas.openxmlformats.org/officeDocument/2006/relationships/tags" Target="../tags/tag172.xml"/><Relationship Id="rId17" Type="http://schemas.openxmlformats.org/officeDocument/2006/relationships/tags" Target="../tags/tag173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2.xml"/><Relationship Id="rId1" Type="http://schemas.openxmlformats.org/officeDocument/2006/relationships/tags" Target="../tags/tag157.xml"/><Relationship Id="rId2" Type="http://schemas.openxmlformats.org/officeDocument/2006/relationships/tags" Target="../tags/tag158.xml"/><Relationship Id="rId3" Type="http://schemas.openxmlformats.org/officeDocument/2006/relationships/tags" Target="../tags/tag159.xml"/><Relationship Id="rId4" Type="http://schemas.openxmlformats.org/officeDocument/2006/relationships/tags" Target="../tags/tag160.xml"/><Relationship Id="rId5" Type="http://schemas.openxmlformats.org/officeDocument/2006/relationships/tags" Target="../tags/tag161.xml"/><Relationship Id="rId6" Type="http://schemas.openxmlformats.org/officeDocument/2006/relationships/tags" Target="../tags/tag162.xml"/><Relationship Id="rId7" Type="http://schemas.openxmlformats.org/officeDocument/2006/relationships/tags" Target="../tags/tag163.xml"/><Relationship Id="rId8" Type="http://schemas.openxmlformats.org/officeDocument/2006/relationships/tags" Target="../tags/tag164.xml"/><Relationship Id="rId9" Type="http://schemas.openxmlformats.org/officeDocument/2006/relationships/tags" Target="../tags/tag165.xml"/><Relationship Id="rId10" Type="http://schemas.openxmlformats.org/officeDocument/2006/relationships/tags" Target="../tags/tag166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82.xml"/><Relationship Id="rId20" Type="http://schemas.openxmlformats.org/officeDocument/2006/relationships/tags" Target="../tags/tag193.xml"/><Relationship Id="rId21" Type="http://schemas.openxmlformats.org/officeDocument/2006/relationships/tags" Target="../tags/tag194.xml"/><Relationship Id="rId22" Type="http://schemas.openxmlformats.org/officeDocument/2006/relationships/tags" Target="../tags/tag195.xml"/><Relationship Id="rId23" Type="http://schemas.openxmlformats.org/officeDocument/2006/relationships/tags" Target="../tags/tag196.xml"/><Relationship Id="rId24" Type="http://schemas.openxmlformats.org/officeDocument/2006/relationships/tags" Target="../tags/tag197.xml"/><Relationship Id="rId25" Type="http://schemas.openxmlformats.org/officeDocument/2006/relationships/tags" Target="../tags/tag198.xml"/><Relationship Id="rId26" Type="http://schemas.openxmlformats.org/officeDocument/2006/relationships/slideLayout" Target="../slideLayouts/slideLayout4.xml"/><Relationship Id="rId27" Type="http://schemas.openxmlformats.org/officeDocument/2006/relationships/notesSlide" Target="../notesSlides/notesSlide23.xml"/><Relationship Id="rId10" Type="http://schemas.openxmlformats.org/officeDocument/2006/relationships/tags" Target="../tags/tag183.xml"/><Relationship Id="rId11" Type="http://schemas.openxmlformats.org/officeDocument/2006/relationships/tags" Target="../tags/tag184.xml"/><Relationship Id="rId12" Type="http://schemas.openxmlformats.org/officeDocument/2006/relationships/tags" Target="../tags/tag185.xml"/><Relationship Id="rId13" Type="http://schemas.openxmlformats.org/officeDocument/2006/relationships/tags" Target="../tags/tag186.xml"/><Relationship Id="rId14" Type="http://schemas.openxmlformats.org/officeDocument/2006/relationships/tags" Target="../tags/tag187.xml"/><Relationship Id="rId15" Type="http://schemas.openxmlformats.org/officeDocument/2006/relationships/tags" Target="../tags/tag188.xml"/><Relationship Id="rId16" Type="http://schemas.openxmlformats.org/officeDocument/2006/relationships/tags" Target="../tags/tag189.xml"/><Relationship Id="rId17" Type="http://schemas.openxmlformats.org/officeDocument/2006/relationships/tags" Target="../tags/tag190.xml"/><Relationship Id="rId18" Type="http://schemas.openxmlformats.org/officeDocument/2006/relationships/tags" Target="../tags/tag191.xml"/><Relationship Id="rId19" Type="http://schemas.openxmlformats.org/officeDocument/2006/relationships/tags" Target="../tags/tag192.xml"/><Relationship Id="rId1" Type="http://schemas.openxmlformats.org/officeDocument/2006/relationships/tags" Target="../tags/tag174.xml"/><Relationship Id="rId2" Type="http://schemas.openxmlformats.org/officeDocument/2006/relationships/tags" Target="../tags/tag175.xml"/><Relationship Id="rId3" Type="http://schemas.openxmlformats.org/officeDocument/2006/relationships/tags" Target="../tags/tag176.xml"/><Relationship Id="rId4" Type="http://schemas.openxmlformats.org/officeDocument/2006/relationships/tags" Target="../tags/tag177.xml"/><Relationship Id="rId5" Type="http://schemas.openxmlformats.org/officeDocument/2006/relationships/tags" Target="../tags/tag178.xml"/><Relationship Id="rId6" Type="http://schemas.openxmlformats.org/officeDocument/2006/relationships/tags" Target="../tags/tag179.xml"/><Relationship Id="rId7" Type="http://schemas.openxmlformats.org/officeDocument/2006/relationships/tags" Target="../tags/tag180.xml"/><Relationship Id="rId8" Type="http://schemas.openxmlformats.org/officeDocument/2006/relationships/tags" Target="../tags/tag181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218.xml"/><Relationship Id="rId21" Type="http://schemas.openxmlformats.org/officeDocument/2006/relationships/tags" Target="../tags/tag219.xml"/><Relationship Id="rId22" Type="http://schemas.openxmlformats.org/officeDocument/2006/relationships/tags" Target="../tags/tag220.xml"/><Relationship Id="rId23" Type="http://schemas.openxmlformats.org/officeDocument/2006/relationships/tags" Target="../tags/tag221.xml"/><Relationship Id="rId24" Type="http://schemas.openxmlformats.org/officeDocument/2006/relationships/tags" Target="../tags/tag222.xml"/><Relationship Id="rId25" Type="http://schemas.openxmlformats.org/officeDocument/2006/relationships/tags" Target="../tags/tag223.xml"/><Relationship Id="rId26" Type="http://schemas.openxmlformats.org/officeDocument/2006/relationships/tags" Target="../tags/tag224.xml"/><Relationship Id="rId27" Type="http://schemas.openxmlformats.org/officeDocument/2006/relationships/tags" Target="../tags/tag225.xml"/><Relationship Id="rId28" Type="http://schemas.openxmlformats.org/officeDocument/2006/relationships/tags" Target="../tags/tag226.xml"/><Relationship Id="rId29" Type="http://schemas.openxmlformats.org/officeDocument/2006/relationships/tags" Target="../tags/tag227.xml"/><Relationship Id="rId1" Type="http://schemas.openxmlformats.org/officeDocument/2006/relationships/tags" Target="../tags/tag199.xml"/><Relationship Id="rId2" Type="http://schemas.openxmlformats.org/officeDocument/2006/relationships/tags" Target="../tags/tag200.xml"/><Relationship Id="rId3" Type="http://schemas.openxmlformats.org/officeDocument/2006/relationships/tags" Target="../tags/tag201.xml"/><Relationship Id="rId4" Type="http://schemas.openxmlformats.org/officeDocument/2006/relationships/tags" Target="../tags/tag202.xml"/><Relationship Id="rId5" Type="http://schemas.openxmlformats.org/officeDocument/2006/relationships/tags" Target="../tags/tag203.xml"/><Relationship Id="rId30" Type="http://schemas.openxmlformats.org/officeDocument/2006/relationships/tags" Target="../tags/tag228.xml"/><Relationship Id="rId31" Type="http://schemas.openxmlformats.org/officeDocument/2006/relationships/tags" Target="../tags/tag229.xml"/><Relationship Id="rId32" Type="http://schemas.openxmlformats.org/officeDocument/2006/relationships/tags" Target="../tags/tag230.xml"/><Relationship Id="rId9" Type="http://schemas.openxmlformats.org/officeDocument/2006/relationships/tags" Target="../tags/tag207.xml"/><Relationship Id="rId6" Type="http://schemas.openxmlformats.org/officeDocument/2006/relationships/tags" Target="../tags/tag204.xml"/><Relationship Id="rId7" Type="http://schemas.openxmlformats.org/officeDocument/2006/relationships/tags" Target="../tags/tag205.xml"/><Relationship Id="rId8" Type="http://schemas.openxmlformats.org/officeDocument/2006/relationships/tags" Target="../tags/tag206.xml"/><Relationship Id="rId33" Type="http://schemas.openxmlformats.org/officeDocument/2006/relationships/tags" Target="../tags/tag231.xml"/><Relationship Id="rId34" Type="http://schemas.openxmlformats.org/officeDocument/2006/relationships/tags" Target="../tags/tag232.xml"/><Relationship Id="rId35" Type="http://schemas.openxmlformats.org/officeDocument/2006/relationships/tags" Target="../tags/tag233.xml"/><Relationship Id="rId36" Type="http://schemas.openxmlformats.org/officeDocument/2006/relationships/tags" Target="../tags/tag234.xml"/><Relationship Id="rId10" Type="http://schemas.openxmlformats.org/officeDocument/2006/relationships/tags" Target="../tags/tag208.xml"/><Relationship Id="rId11" Type="http://schemas.openxmlformats.org/officeDocument/2006/relationships/tags" Target="../tags/tag209.xml"/><Relationship Id="rId12" Type="http://schemas.openxmlformats.org/officeDocument/2006/relationships/tags" Target="../tags/tag210.xml"/><Relationship Id="rId13" Type="http://schemas.openxmlformats.org/officeDocument/2006/relationships/tags" Target="../tags/tag211.xml"/><Relationship Id="rId14" Type="http://schemas.openxmlformats.org/officeDocument/2006/relationships/tags" Target="../tags/tag212.xml"/><Relationship Id="rId15" Type="http://schemas.openxmlformats.org/officeDocument/2006/relationships/tags" Target="../tags/tag213.xml"/><Relationship Id="rId16" Type="http://schemas.openxmlformats.org/officeDocument/2006/relationships/tags" Target="../tags/tag214.xml"/><Relationship Id="rId17" Type="http://schemas.openxmlformats.org/officeDocument/2006/relationships/tags" Target="../tags/tag215.xml"/><Relationship Id="rId18" Type="http://schemas.openxmlformats.org/officeDocument/2006/relationships/tags" Target="../tags/tag216.xml"/><Relationship Id="rId19" Type="http://schemas.openxmlformats.org/officeDocument/2006/relationships/tags" Target="../tags/tag217.xml"/><Relationship Id="rId37" Type="http://schemas.openxmlformats.org/officeDocument/2006/relationships/tags" Target="../tags/tag235.xml"/><Relationship Id="rId38" Type="http://schemas.openxmlformats.org/officeDocument/2006/relationships/tags" Target="../tags/tag236.xml"/><Relationship Id="rId39" Type="http://schemas.openxmlformats.org/officeDocument/2006/relationships/tags" Target="../tags/tag237.xml"/><Relationship Id="rId40" Type="http://schemas.openxmlformats.org/officeDocument/2006/relationships/tags" Target="../tags/tag238.xml"/><Relationship Id="rId41" Type="http://schemas.openxmlformats.org/officeDocument/2006/relationships/tags" Target="../tags/tag239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20" Type="http://schemas.openxmlformats.org/officeDocument/2006/relationships/tags" Target="../tags/tag259.xml"/><Relationship Id="rId21" Type="http://schemas.openxmlformats.org/officeDocument/2006/relationships/tags" Target="../tags/tag260.xml"/><Relationship Id="rId22" Type="http://schemas.openxmlformats.org/officeDocument/2006/relationships/tags" Target="../tags/tag261.xml"/><Relationship Id="rId23" Type="http://schemas.openxmlformats.org/officeDocument/2006/relationships/tags" Target="../tags/tag262.xml"/><Relationship Id="rId24" Type="http://schemas.openxmlformats.org/officeDocument/2006/relationships/tags" Target="../tags/tag263.xml"/><Relationship Id="rId25" Type="http://schemas.openxmlformats.org/officeDocument/2006/relationships/tags" Target="../tags/tag264.xml"/><Relationship Id="rId26" Type="http://schemas.openxmlformats.org/officeDocument/2006/relationships/tags" Target="../tags/tag265.xml"/><Relationship Id="rId27" Type="http://schemas.openxmlformats.org/officeDocument/2006/relationships/tags" Target="../tags/tag266.xml"/><Relationship Id="rId28" Type="http://schemas.openxmlformats.org/officeDocument/2006/relationships/tags" Target="../tags/tag267.xml"/><Relationship Id="rId29" Type="http://schemas.openxmlformats.org/officeDocument/2006/relationships/tags" Target="../tags/tag268.xml"/><Relationship Id="rId1" Type="http://schemas.openxmlformats.org/officeDocument/2006/relationships/tags" Target="../tags/tag240.xml"/><Relationship Id="rId2" Type="http://schemas.openxmlformats.org/officeDocument/2006/relationships/tags" Target="../tags/tag241.xml"/><Relationship Id="rId3" Type="http://schemas.openxmlformats.org/officeDocument/2006/relationships/tags" Target="../tags/tag242.xml"/><Relationship Id="rId4" Type="http://schemas.openxmlformats.org/officeDocument/2006/relationships/tags" Target="../tags/tag243.xml"/><Relationship Id="rId5" Type="http://schemas.openxmlformats.org/officeDocument/2006/relationships/tags" Target="../tags/tag244.xml"/><Relationship Id="rId30" Type="http://schemas.openxmlformats.org/officeDocument/2006/relationships/tags" Target="../tags/tag269.xml"/><Relationship Id="rId31" Type="http://schemas.openxmlformats.org/officeDocument/2006/relationships/tags" Target="../tags/tag270.xml"/><Relationship Id="rId32" Type="http://schemas.openxmlformats.org/officeDocument/2006/relationships/tags" Target="../tags/tag271.xml"/><Relationship Id="rId9" Type="http://schemas.openxmlformats.org/officeDocument/2006/relationships/tags" Target="../tags/tag248.xml"/><Relationship Id="rId6" Type="http://schemas.openxmlformats.org/officeDocument/2006/relationships/tags" Target="../tags/tag245.xml"/><Relationship Id="rId7" Type="http://schemas.openxmlformats.org/officeDocument/2006/relationships/tags" Target="../tags/tag246.xml"/><Relationship Id="rId8" Type="http://schemas.openxmlformats.org/officeDocument/2006/relationships/tags" Target="../tags/tag247.xml"/><Relationship Id="rId33" Type="http://schemas.openxmlformats.org/officeDocument/2006/relationships/tags" Target="../tags/tag272.xml"/><Relationship Id="rId34" Type="http://schemas.openxmlformats.org/officeDocument/2006/relationships/tags" Target="../tags/tag273.xml"/><Relationship Id="rId35" Type="http://schemas.openxmlformats.org/officeDocument/2006/relationships/tags" Target="../tags/tag274.xml"/><Relationship Id="rId36" Type="http://schemas.openxmlformats.org/officeDocument/2006/relationships/tags" Target="../tags/tag275.xml"/><Relationship Id="rId10" Type="http://schemas.openxmlformats.org/officeDocument/2006/relationships/tags" Target="../tags/tag249.xml"/><Relationship Id="rId11" Type="http://schemas.openxmlformats.org/officeDocument/2006/relationships/tags" Target="../tags/tag250.xml"/><Relationship Id="rId12" Type="http://schemas.openxmlformats.org/officeDocument/2006/relationships/tags" Target="../tags/tag251.xml"/><Relationship Id="rId13" Type="http://schemas.openxmlformats.org/officeDocument/2006/relationships/tags" Target="../tags/tag252.xml"/><Relationship Id="rId14" Type="http://schemas.openxmlformats.org/officeDocument/2006/relationships/tags" Target="../tags/tag253.xml"/><Relationship Id="rId15" Type="http://schemas.openxmlformats.org/officeDocument/2006/relationships/tags" Target="../tags/tag254.xml"/><Relationship Id="rId16" Type="http://schemas.openxmlformats.org/officeDocument/2006/relationships/tags" Target="../tags/tag255.xml"/><Relationship Id="rId17" Type="http://schemas.openxmlformats.org/officeDocument/2006/relationships/tags" Target="../tags/tag256.xml"/><Relationship Id="rId18" Type="http://schemas.openxmlformats.org/officeDocument/2006/relationships/tags" Target="../tags/tag257.xml"/><Relationship Id="rId19" Type="http://schemas.openxmlformats.org/officeDocument/2006/relationships/tags" Target="../tags/tag258.xml"/><Relationship Id="rId37" Type="http://schemas.openxmlformats.org/officeDocument/2006/relationships/tags" Target="../tags/tag276.xml"/><Relationship Id="rId38" Type="http://schemas.openxmlformats.org/officeDocument/2006/relationships/tags" Target="../tags/tag277.xml"/><Relationship Id="rId39" Type="http://schemas.openxmlformats.org/officeDocument/2006/relationships/tags" Target="../tags/tag278.xml"/><Relationship Id="rId40" Type="http://schemas.openxmlformats.org/officeDocument/2006/relationships/tags" Target="../tags/tag279.xml"/><Relationship Id="rId41" Type="http://schemas.openxmlformats.org/officeDocument/2006/relationships/tags" Target="../tags/tag280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89.xml"/><Relationship Id="rId20" Type="http://schemas.openxmlformats.org/officeDocument/2006/relationships/tags" Target="../tags/tag300.xml"/><Relationship Id="rId21" Type="http://schemas.openxmlformats.org/officeDocument/2006/relationships/tags" Target="../tags/tag30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290.xml"/><Relationship Id="rId11" Type="http://schemas.openxmlformats.org/officeDocument/2006/relationships/tags" Target="../tags/tag291.xml"/><Relationship Id="rId12" Type="http://schemas.openxmlformats.org/officeDocument/2006/relationships/tags" Target="../tags/tag292.xml"/><Relationship Id="rId13" Type="http://schemas.openxmlformats.org/officeDocument/2006/relationships/tags" Target="../tags/tag293.xml"/><Relationship Id="rId14" Type="http://schemas.openxmlformats.org/officeDocument/2006/relationships/tags" Target="../tags/tag294.xml"/><Relationship Id="rId15" Type="http://schemas.openxmlformats.org/officeDocument/2006/relationships/tags" Target="../tags/tag295.xml"/><Relationship Id="rId16" Type="http://schemas.openxmlformats.org/officeDocument/2006/relationships/tags" Target="../tags/tag296.xml"/><Relationship Id="rId17" Type="http://schemas.openxmlformats.org/officeDocument/2006/relationships/tags" Target="../tags/tag297.xml"/><Relationship Id="rId18" Type="http://schemas.openxmlformats.org/officeDocument/2006/relationships/tags" Target="../tags/tag298.xml"/><Relationship Id="rId19" Type="http://schemas.openxmlformats.org/officeDocument/2006/relationships/tags" Target="../tags/tag299.xml"/><Relationship Id="rId1" Type="http://schemas.openxmlformats.org/officeDocument/2006/relationships/tags" Target="../tags/tag281.xml"/><Relationship Id="rId2" Type="http://schemas.openxmlformats.org/officeDocument/2006/relationships/tags" Target="../tags/tag282.xml"/><Relationship Id="rId3" Type="http://schemas.openxmlformats.org/officeDocument/2006/relationships/tags" Target="../tags/tag283.xml"/><Relationship Id="rId4" Type="http://schemas.openxmlformats.org/officeDocument/2006/relationships/tags" Target="../tags/tag284.xml"/><Relationship Id="rId5" Type="http://schemas.openxmlformats.org/officeDocument/2006/relationships/tags" Target="../tags/tag285.xml"/><Relationship Id="rId6" Type="http://schemas.openxmlformats.org/officeDocument/2006/relationships/tags" Target="../tags/tag286.xml"/><Relationship Id="rId7" Type="http://schemas.openxmlformats.org/officeDocument/2006/relationships/tags" Target="../tags/tag287.xml"/><Relationship Id="rId8" Type="http://schemas.openxmlformats.org/officeDocument/2006/relationships/tags" Target="../tags/tag288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10.xml"/><Relationship Id="rId20" Type="http://schemas.openxmlformats.org/officeDocument/2006/relationships/tags" Target="../tags/tag321.xml"/><Relationship Id="rId21" Type="http://schemas.openxmlformats.org/officeDocument/2006/relationships/tags" Target="../tags/tag32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311.xml"/><Relationship Id="rId11" Type="http://schemas.openxmlformats.org/officeDocument/2006/relationships/tags" Target="../tags/tag312.xml"/><Relationship Id="rId12" Type="http://schemas.openxmlformats.org/officeDocument/2006/relationships/tags" Target="../tags/tag313.xml"/><Relationship Id="rId13" Type="http://schemas.openxmlformats.org/officeDocument/2006/relationships/tags" Target="../tags/tag314.xml"/><Relationship Id="rId14" Type="http://schemas.openxmlformats.org/officeDocument/2006/relationships/tags" Target="../tags/tag315.xml"/><Relationship Id="rId15" Type="http://schemas.openxmlformats.org/officeDocument/2006/relationships/tags" Target="../tags/tag316.xml"/><Relationship Id="rId16" Type="http://schemas.openxmlformats.org/officeDocument/2006/relationships/tags" Target="../tags/tag317.xml"/><Relationship Id="rId17" Type="http://schemas.openxmlformats.org/officeDocument/2006/relationships/tags" Target="../tags/tag318.xml"/><Relationship Id="rId18" Type="http://schemas.openxmlformats.org/officeDocument/2006/relationships/tags" Target="../tags/tag319.xml"/><Relationship Id="rId19" Type="http://schemas.openxmlformats.org/officeDocument/2006/relationships/tags" Target="../tags/tag320.xml"/><Relationship Id="rId1" Type="http://schemas.openxmlformats.org/officeDocument/2006/relationships/tags" Target="../tags/tag302.xml"/><Relationship Id="rId2" Type="http://schemas.openxmlformats.org/officeDocument/2006/relationships/tags" Target="../tags/tag303.xml"/><Relationship Id="rId3" Type="http://schemas.openxmlformats.org/officeDocument/2006/relationships/tags" Target="../tags/tag304.xml"/><Relationship Id="rId4" Type="http://schemas.openxmlformats.org/officeDocument/2006/relationships/tags" Target="../tags/tag305.xml"/><Relationship Id="rId5" Type="http://schemas.openxmlformats.org/officeDocument/2006/relationships/tags" Target="../tags/tag306.xml"/><Relationship Id="rId6" Type="http://schemas.openxmlformats.org/officeDocument/2006/relationships/tags" Target="../tags/tag307.xml"/><Relationship Id="rId7" Type="http://schemas.openxmlformats.org/officeDocument/2006/relationships/tags" Target="../tags/tag308.xml"/><Relationship Id="rId8" Type="http://schemas.openxmlformats.org/officeDocument/2006/relationships/tags" Target="../tags/tag30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331.xml"/><Relationship Id="rId20" Type="http://schemas.openxmlformats.org/officeDocument/2006/relationships/tags" Target="../tags/tag342.xml"/><Relationship Id="rId21" Type="http://schemas.openxmlformats.org/officeDocument/2006/relationships/tags" Target="../tags/tag343.xml"/><Relationship Id="rId22" Type="http://schemas.openxmlformats.org/officeDocument/2006/relationships/tags" Target="../tags/tag344.xml"/><Relationship Id="rId23" Type="http://schemas.openxmlformats.org/officeDocument/2006/relationships/tags" Target="../tags/tag345.xml"/><Relationship Id="rId24" Type="http://schemas.openxmlformats.org/officeDocument/2006/relationships/slideLayout" Target="../slideLayouts/slideLayout4.xml"/><Relationship Id="rId25" Type="http://schemas.openxmlformats.org/officeDocument/2006/relationships/notesSlide" Target="../notesSlides/notesSlide28.xml"/><Relationship Id="rId10" Type="http://schemas.openxmlformats.org/officeDocument/2006/relationships/tags" Target="../tags/tag332.xml"/><Relationship Id="rId11" Type="http://schemas.openxmlformats.org/officeDocument/2006/relationships/tags" Target="../tags/tag333.xml"/><Relationship Id="rId12" Type="http://schemas.openxmlformats.org/officeDocument/2006/relationships/tags" Target="../tags/tag334.xml"/><Relationship Id="rId13" Type="http://schemas.openxmlformats.org/officeDocument/2006/relationships/tags" Target="../tags/tag335.xml"/><Relationship Id="rId14" Type="http://schemas.openxmlformats.org/officeDocument/2006/relationships/tags" Target="../tags/tag336.xml"/><Relationship Id="rId15" Type="http://schemas.openxmlformats.org/officeDocument/2006/relationships/tags" Target="../tags/tag337.xml"/><Relationship Id="rId16" Type="http://schemas.openxmlformats.org/officeDocument/2006/relationships/tags" Target="../tags/tag338.xml"/><Relationship Id="rId17" Type="http://schemas.openxmlformats.org/officeDocument/2006/relationships/tags" Target="../tags/tag339.xml"/><Relationship Id="rId18" Type="http://schemas.openxmlformats.org/officeDocument/2006/relationships/tags" Target="../tags/tag340.xml"/><Relationship Id="rId19" Type="http://schemas.openxmlformats.org/officeDocument/2006/relationships/tags" Target="../tags/tag341.xml"/><Relationship Id="rId1" Type="http://schemas.openxmlformats.org/officeDocument/2006/relationships/tags" Target="../tags/tag323.xml"/><Relationship Id="rId2" Type="http://schemas.openxmlformats.org/officeDocument/2006/relationships/tags" Target="../tags/tag324.xml"/><Relationship Id="rId3" Type="http://schemas.openxmlformats.org/officeDocument/2006/relationships/tags" Target="../tags/tag325.xml"/><Relationship Id="rId4" Type="http://schemas.openxmlformats.org/officeDocument/2006/relationships/tags" Target="../tags/tag326.xml"/><Relationship Id="rId5" Type="http://schemas.openxmlformats.org/officeDocument/2006/relationships/tags" Target="../tags/tag327.xml"/><Relationship Id="rId6" Type="http://schemas.openxmlformats.org/officeDocument/2006/relationships/tags" Target="../tags/tag328.xml"/><Relationship Id="rId7" Type="http://schemas.openxmlformats.org/officeDocument/2006/relationships/tags" Target="../tags/tag329.xml"/><Relationship Id="rId8" Type="http://schemas.openxmlformats.org/officeDocument/2006/relationships/tags" Target="../tags/tag330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354.xml"/><Relationship Id="rId20" Type="http://schemas.openxmlformats.org/officeDocument/2006/relationships/tags" Target="../tags/tag365.xml"/><Relationship Id="rId21" Type="http://schemas.openxmlformats.org/officeDocument/2006/relationships/tags" Target="../tags/tag366.xml"/><Relationship Id="rId22" Type="http://schemas.openxmlformats.org/officeDocument/2006/relationships/tags" Target="../tags/tag367.xml"/><Relationship Id="rId23" Type="http://schemas.openxmlformats.org/officeDocument/2006/relationships/tags" Target="../tags/tag368.xml"/><Relationship Id="rId24" Type="http://schemas.openxmlformats.org/officeDocument/2006/relationships/tags" Target="../tags/tag369.xml"/><Relationship Id="rId25" Type="http://schemas.openxmlformats.org/officeDocument/2006/relationships/tags" Target="../tags/tag370.xml"/><Relationship Id="rId26" Type="http://schemas.openxmlformats.org/officeDocument/2006/relationships/tags" Target="../tags/tag371.xml"/><Relationship Id="rId27" Type="http://schemas.openxmlformats.org/officeDocument/2006/relationships/tags" Target="../tags/tag372.xml"/><Relationship Id="rId28" Type="http://schemas.openxmlformats.org/officeDocument/2006/relationships/tags" Target="../tags/tag373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9.xml"/><Relationship Id="rId10" Type="http://schemas.openxmlformats.org/officeDocument/2006/relationships/tags" Target="../tags/tag355.xml"/><Relationship Id="rId11" Type="http://schemas.openxmlformats.org/officeDocument/2006/relationships/tags" Target="../tags/tag356.xml"/><Relationship Id="rId12" Type="http://schemas.openxmlformats.org/officeDocument/2006/relationships/tags" Target="../tags/tag357.xml"/><Relationship Id="rId13" Type="http://schemas.openxmlformats.org/officeDocument/2006/relationships/tags" Target="../tags/tag358.xml"/><Relationship Id="rId14" Type="http://schemas.openxmlformats.org/officeDocument/2006/relationships/tags" Target="../tags/tag359.xml"/><Relationship Id="rId15" Type="http://schemas.openxmlformats.org/officeDocument/2006/relationships/tags" Target="../tags/tag360.xml"/><Relationship Id="rId16" Type="http://schemas.openxmlformats.org/officeDocument/2006/relationships/tags" Target="../tags/tag361.xml"/><Relationship Id="rId17" Type="http://schemas.openxmlformats.org/officeDocument/2006/relationships/tags" Target="../tags/tag362.xml"/><Relationship Id="rId18" Type="http://schemas.openxmlformats.org/officeDocument/2006/relationships/tags" Target="../tags/tag363.xml"/><Relationship Id="rId19" Type="http://schemas.openxmlformats.org/officeDocument/2006/relationships/tags" Target="../tags/tag364.xml"/><Relationship Id="rId1" Type="http://schemas.openxmlformats.org/officeDocument/2006/relationships/tags" Target="../tags/tag346.xml"/><Relationship Id="rId2" Type="http://schemas.openxmlformats.org/officeDocument/2006/relationships/tags" Target="../tags/tag347.xml"/><Relationship Id="rId3" Type="http://schemas.openxmlformats.org/officeDocument/2006/relationships/tags" Target="../tags/tag348.xml"/><Relationship Id="rId4" Type="http://schemas.openxmlformats.org/officeDocument/2006/relationships/tags" Target="../tags/tag349.xml"/><Relationship Id="rId5" Type="http://schemas.openxmlformats.org/officeDocument/2006/relationships/tags" Target="../tags/tag350.xml"/><Relationship Id="rId6" Type="http://schemas.openxmlformats.org/officeDocument/2006/relationships/tags" Target="../tags/tag351.xml"/><Relationship Id="rId7" Type="http://schemas.openxmlformats.org/officeDocument/2006/relationships/tags" Target="../tags/tag352.xml"/><Relationship Id="rId8" Type="http://schemas.openxmlformats.org/officeDocument/2006/relationships/tags" Target="../tags/tag353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382.xml"/><Relationship Id="rId20" Type="http://schemas.openxmlformats.org/officeDocument/2006/relationships/tags" Target="../tags/tag393.xml"/><Relationship Id="rId21" Type="http://schemas.openxmlformats.org/officeDocument/2006/relationships/tags" Target="../tags/tag39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0.xml"/><Relationship Id="rId10" Type="http://schemas.openxmlformats.org/officeDocument/2006/relationships/tags" Target="../tags/tag383.xml"/><Relationship Id="rId11" Type="http://schemas.openxmlformats.org/officeDocument/2006/relationships/tags" Target="../tags/tag384.xml"/><Relationship Id="rId12" Type="http://schemas.openxmlformats.org/officeDocument/2006/relationships/tags" Target="../tags/tag385.xml"/><Relationship Id="rId13" Type="http://schemas.openxmlformats.org/officeDocument/2006/relationships/tags" Target="../tags/tag386.xml"/><Relationship Id="rId14" Type="http://schemas.openxmlformats.org/officeDocument/2006/relationships/tags" Target="../tags/tag387.xml"/><Relationship Id="rId15" Type="http://schemas.openxmlformats.org/officeDocument/2006/relationships/tags" Target="../tags/tag388.xml"/><Relationship Id="rId16" Type="http://schemas.openxmlformats.org/officeDocument/2006/relationships/tags" Target="../tags/tag389.xml"/><Relationship Id="rId17" Type="http://schemas.openxmlformats.org/officeDocument/2006/relationships/tags" Target="../tags/tag390.xml"/><Relationship Id="rId18" Type="http://schemas.openxmlformats.org/officeDocument/2006/relationships/tags" Target="../tags/tag391.xml"/><Relationship Id="rId19" Type="http://schemas.openxmlformats.org/officeDocument/2006/relationships/tags" Target="../tags/tag392.xml"/><Relationship Id="rId1" Type="http://schemas.openxmlformats.org/officeDocument/2006/relationships/tags" Target="../tags/tag374.xml"/><Relationship Id="rId2" Type="http://schemas.openxmlformats.org/officeDocument/2006/relationships/tags" Target="../tags/tag375.xml"/><Relationship Id="rId3" Type="http://schemas.openxmlformats.org/officeDocument/2006/relationships/tags" Target="../tags/tag376.xml"/><Relationship Id="rId4" Type="http://schemas.openxmlformats.org/officeDocument/2006/relationships/tags" Target="../tags/tag377.xml"/><Relationship Id="rId5" Type="http://schemas.openxmlformats.org/officeDocument/2006/relationships/tags" Target="../tags/tag378.xml"/><Relationship Id="rId6" Type="http://schemas.openxmlformats.org/officeDocument/2006/relationships/tags" Target="../tags/tag379.xml"/><Relationship Id="rId7" Type="http://schemas.openxmlformats.org/officeDocument/2006/relationships/tags" Target="../tags/tag380.xml"/><Relationship Id="rId8" Type="http://schemas.openxmlformats.org/officeDocument/2006/relationships/tags" Target="../tags/tag38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395.xml"/><Relationship Id="rId2" Type="http://schemas.openxmlformats.org/officeDocument/2006/relationships/tags" Target="../tags/tag396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405.xml"/><Relationship Id="rId20" Type="http://schemas.openxmlformats.org/officeDocument/2006/relationships/tags" Target="../tags/tag416.xml"/><Relationship Id="rId21" Type="http://schemas.openxmlformats.org/officeDocument/2006/relationships/tags" Target="../tags/tag41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2.xml"/><Relationship Id="rId10" Type="http://schemas.openxmlformats.org/officeDocument/2006/relationships/tags" Target="../tags/tag406.xml"/><Relationship Id="rId11" Type="http://schemas.openxmlformats.org/officeDocument/2006/relationships/tags" Target="../tags/tag407.xml"/><Relationship Id="rId12" Type="http://schemas.openxmlformats.org/officeDocument/2006/relationships/tags" Target="../tags/tag408.xml"/><Relationship Id="rId13" Type="http://schemas.openxmlformats.org/officeDocument/2006/relationships/tags" Target="../tags/tag409.xml"/><Relationship Id="rId14" Type="http://schemas.openxmlformats.org/officeDocument/2006/relationships/tags" Target="../tags/tag410.xml"/><Relationship Id="rId15" Type="http://schemas.openxmlformats.org/officeDocument/2006/relationships/tags" Target="../tags/tag411.xml"/><Relationship Id="rId16" Type="http://schemas.openxmlformats.org/officeDocument/2006/relationships/tags" Target="../tags/tag412.xml"/><Relationship Id="rId17" Type="http://schemas.openxmlformats.org/officeDocument/2006/relationships/tags" Target="../tags/tag413.xml"/><Relationship Id="rId18" Type="http://schemas.openxmlformats.org/officeDocument/2006/relationships/tags" Target="../tags/tag414.xml"/><Relationship Id="rId19" Type="http://schemas.openxmlformats.org/officeDocument/2006/relationships/tags" Target="../tags/tag415.xml"/><Relationship Id="rId1" Type="http://schemas.openxmlformats.org/officeDocument/2006/relationships/tags" Target="../tags/tag397.xml"/><Relationship Id="rId2" Type="http://schemas.openxmlformats.org/officeDocument/2006/relationships/tags" Target="../tags/tag398.xml"/><Relationship Id="rId3" Type="http://schemas.openxmlformats.org/officeDocument/2006/relationships/tags" Target="../tags/tag399.xml"/><Relationship Id="rId4" Type="http://schemas.openxmlformats.org/officeDocument/2006/relationships/tags" Target="../tags/tag400.xml"/><Relationship Id="rId5" Type="http://schemas.openxmlformats.org/officeDocument/2006/relationships/tags" Target="../tags/tag401.xml"/><Relationship Id="rId6" Type="http://schemas.openxmlformats.org/officeDocument/2006/relationships/tags" Target="../tags/tag402.xml"/><Relationship Id="rId7" Type="http://schemas.openxmlformats.org/officeDocument/2006/relationships/tags" Target="../tags/tag403.xml"/><Relationship Id="rId8" Type="http://schemas.openxmlformats.org/officeDocument/2006/relationships/tags" Target="../tags/tag404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426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3.xml"/><Relationship Id="rId10" Type="http://schemas.openxmlformats.org/officeDocument/2006/relationships/tags" Target="../tags/tag427.xml"/><Relationship Id="rId11" Type="http://schemas.openxmlformats.org/officeDocument/2006/relationships/tags" Target="../tags/tag428.xml"/><Relationship Id="rId12" Type="http://schemas.openxmlformats.org/officeDocument/2006/relationships/tags" Target="../tags/tag429.xml"/><Relationship Id="rId13" Type="http://schemas.openxmlformats.org/officeDocument/2006/relationships/tags" Target="../tags/tag430.xml"/><Relationship Id="rId14" Type="http://schemas.openxmlformats.org/officeDocument/2006/relationships/tags" Target="../tags/tag431.xml"/><Relationship Id="rId15" Type="http://schemas.openxmlformats.org/officeDocument/2006/relationships/tags" Target="../tags/tag432.xml"/><Relationship Id="rId16" Type="http://schemas.openxmlformats.org/officeDocument/2006/relationships/tags" Target="../tags/tag433.xml"/><Relationship Id="rId17" Type="http://schemas.openxmlformats.org/officeDocument/2006/relationships/tags" Target="../tags/tag434.xml"/><Relationship Id="rId18" Type="http://schemas.openxmlformats.org/officeDocument/2006/relationships/tags" Target="../tags/tag435.xml"/><Relationship Id="rId19" Type="http://schemas.openxmlformats.org/officeDocument/2006/relationships/tags" Target="../tags/tag436.xml"/><Relationship Id="rId1" Type="http://schemas.openxmlformats.org/officeDocument/2006/relationships/tags" Target="../tags/tag418.xml"/><Relationship Id="rId2" Type="http://schemas.openxmlformats.org/officeDocument/2006/relationships/tags" Target="../tags/tag419.xml"/><Relationship Id="rId3" Type="http://schemas.openxmlformats.org/officeDocument/2006/relationships/tags" Target="../tags/tag420.xml"/><Relationship Id="rId4" Type="http://schemas.openxmlformats.org/officeDocument/2006/relationships/tags" Target="../tags/tag421.xml"/><Relationship Id="rId5" Type="http://schemas.openxmlformats.org/officeDocument/2006/relationships/tags" Target="../tags/tag422.xml"/><Relationship Id="rId6" Type="http://schemas.openxmlformats.org/officeDocument/2006/relationships/tags" Target="../tags/tag423.xml"/><Relationship Id="rId7" Type="http://schemas.openxmlformats.org/officeDocument/2006/relationships/tags" Target="../tags/tag424.xml"/><Relationship Id="rId8" Type="http://schemas.openxmlformats.org/officeDocument/2006/relationships/tags" Target="../tags/tag425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445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4.xml"/><Relationship Id="rId10" Type="http://schemas.openxmlformats.org/officeDocument/2006/relationships/tags" Target="../tags/tag446.xml"/><Relationship Id="rId11" Type="http://schemas.openxmlformats.org/officeDocument/2006/relationships/tags" Target="../tags/tag447.xml"/><Relationship Id="rId12" Type="http://schemas.openxmlformats.org/officeDocument/2006/relationships/tags" Target="../tags/tag448.xml"/><Relationship Id="rId13" Type="http://schemas.openxmlformats.org/officeDocument/2006/relationships/tags" Target="../tags/tag449.xml"/><Relationship Id="rId14" Type="http://schemas.openxmlformats.org/officeDocument/2006/relationships/tags" Target="../tags/tag450.xml"/><Relationship Id="rId15" Type="http://schemas.openxmlformats.org/officeDocument/2006/relationships/tags" Target="../tags/tag451.xml"/><Relationship Id="rId16" Type="http://schemas.openxmlformats.org/officeDocument/2006/relationships/tags" Target="../tags/tag452.xml"/><Relationship Id="rId17" Type="http://schemas.openxmlformats.org/officeDocument/2006/relationships/tags" Target="../tags/tag453.xml"/><Relationship Id="rId18" Type="http://schemas.openxmlformats.org/officeDocument/2006/relationships/tags" Target="../tags/tag454.xml"/><Relationship Id="rId19" Type="http://schemas.openxmlformats.org/officeDocument/2006/relationships/tags" Target="../tags/tag455.xml"/><Relationship Id="rId1" Type="http://schemas.openxmlformats.org/officeDocument/2006/relationships/tags" Target="../tags/tag437.xml"/><Relationship Id="rId2" Type="http://schemas.openxmlformats.org/officeDocument/2006/relationships/tags" Target="../tags/tag438.xml"/><Relationship Id="rId3" Type="http://schemas.openxmlformats.org/officeDocument/2006/relationships/tags" Target="../tags/tag439.xml"/><Relationship Id="rId4" Type="http://schemas.openxmlformats.org/officeDocument/2006/relationships/tags" Target="../tags/tag440.xml"/><Relationship Id="rId5" Type="http://schemas.openxmlformats.org/officeDocument/2006/relationships/tags" Target="../tags/tag441.xml"/><Relationship Id="rId6" Type="http://schemas.openxmlformats.org/officeDocument/2006/relationships/tags" Target="../tags/tag442.xml"/><Relationship Id="rId7" Type="http://schemas.openxmlformats.org/officeDocument/2006/relationships/tags" Target="../tags/tag443.xml"/><Relationship Id="rId8" Type="http://schemas.openxmlformats.org/officeDocument/2006/relationships/tags" Target="../tags/tag44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5.xml"/><Relationship Id="rId1" Type="http://schemas.openxmlformats.org/officeDocument/2006/relationships/tags" Target="../tags/tag456.xml"/><Relationship Id="rId2" Type="http://schemas.openxmlformats.org/officeDocument/2006/relationships/tags" Target="../tags/tag45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1" Type="http://schemas.openxmlformats.org/officeDocument/2006/relationships/tags" Target="../tags/tag468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36.xml"/><Relationship Id="rId1" Type="http://schemas.openxmlformats.org/officeDocument/2006/relationships/tags" Target="../tags/tag458.xml"/><Relationship Id="rId2" Type="http://schemas.openxmlformats.org/officeDocument/2006/relationships/tags" Target="../tags/tag459.xml"/><Relationship Id="rId3" Type="http://schemas.openxmlformats.org/officeDocument/2006/relationships/tags" Target="../tags/tag460.xml"/><Relationship Id="rId4" Type="http://schemas.openxmlformats.org/officeDocument/2006/relationships/tags" Target="../tags/tag461.xml"/><Relationship Id="rId5" Type="http://schemas.openxmlformats.org/officeDocument/2006/relationships/tags" Target="../tags/tag462.xml"/><Relationship Id="rId6" Type="http://schemas.openxmlformats.org/officeDocument/2006/relationships/tags" Target="../tags/tag463.xml"/><Relationship Id="rId7" Type="http://schemas.openxmlformats.org/officeDocument/2006/relationships/tags" Target="../tags/tag464.xml"/><Relationship Id="rId8" Type="http://schemas.openxmlformats.org/officeDocument/2006/relationships/tags" Target="../tags/tag465.xml"/><Relationship Id="rId9" Type="http://schemas.openxmlformats.org/officeDocument/2006/relationships/tags" Target="../tags/tag466.xml"/><Relationship Id="rId10" Type="http://schemas.openxmlformats.org/officeDocument/2006/relationships/tags" Target="../tags/tag4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tags" Target="../tags/tag477.xml"/><Relationship Id="rId20" Type="http://schemas.openxmlformats.org/officeDocument/2006/relationships/tags" Target="../tags/tag488.xml"/><Relationship Id="rId21" Type="http://schemas.openxmlformats.org/officeDocument/2006/relationships/tags" Target="../tags/tag48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7.xml"/><Relationship Id="rId10" Type="http://schemas.openxmlformats.org/officeDocument/2006/relationships/tags" Target="../tags/tag478.xml"/><Relationship Id="rId11" Type="http://schemas.openxmlformats.org/officeDocument/2006/relationships/tags" Target="../tags/tag479.xml"/><Relationship Id="rId12" Type="http://schemas.openxmlformats.org/officeDocument/2006/relationships/tags" Target="../tags/tag480.xml"/><Relationship Id="rId13" Type="http://schemas.openxmlformats.org/officeDocument/2006/relationships/tags" Target="../tags/tag481.xml"/><Relationship Id="rId14" Type="http://schemas.openxmlformats.org/officeDocument/2006/relationships/tags" Target="../tags/tag482.xml"/><Relationship Id="rId15" Type="http://schemas.openxmlformats.org/officeDocument/2006/relationships/tags" Target="../tags/tag483.xml"/><Relationship Id="rId16" Type="http://schemas.openxmlformats.org/officeDocument/2006/relationships/tags" Target="../tags/tag484.xml"/><Relationship Id="rId17" Type="http://schemas.openxmlformats.org/officeDocument/2006/relationships/tags" Target="../tags/tag485.xml"/><Relationship Id="rId18" Type="http://schemas.openxmlformats.org/officeDocument/2006/relationships/tags" Target="../tags/tag486.xml"/><Relationship Id="rId19" Type="http://schemas.openxmlformats.org/officeDocument/2006/relationships/tags" Target="../tags/tag487.xml"/><Relationship Id="rId1" Type="http://schemas.openxmlformats.org/officeDocument/2006/relationships/tags" Target="../tags/tag469.xml"/><Relationship Id="rId2" Type="http://schemas.openxmlformats.org/officeDocument/2006/relationships/tags" Target="../tags/tag470.xml"/><Relationship Id="rId3" Type="http://schemas.openxmlformats.org/officeDocument/2006/relationships/tags" Target="../tags/tag471.xml"/><Relationship Id="rId4" Type="http://schemas.openxmlformats.org/officeDocument/2006/relationships/tags" Target="../tags/tag472.xml"/><Relationship Id="rId5" Type="http://schemas.openxmlformats.org/officeDocument/2006/relationships/tags" Target="../tags/tag473.xml"/><Relationship Id="rId6" Type="http://schemas.openxmlformats.org/officeDocument/2006/relationships/tags" Target="../tags/tag474.xml"/><Relationship Id="rId7" Type="http://schemas.openxmlformats.org/officeDocument/2006/relationships/tags" Target="../tags/tag475.xml"/><Relationship Id="rId8" Type="http://schemas.openxmlformats.org/officeDocument/2006/relationships/tags" Target="../tags/tag47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492.xml"/><Relationship Id="rId4" Type="http://schemas.openxmlformats.org/officeDocument/2006/relationships/tags" Target="../tags/tag493.xml"/><Relationship Id="rId5" Type="http://schemas.openxmlformats.org/officeDocument/2006/relationships/tags" Target="../tags/tag494.xml"/><Relationship Id="rId6" Type="http://schemas.openxmlformats.org/officeDocument/2006/relationships/tags" Target="../tags/tag495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8.xml"/><Relationship Id="rId1" Type="http://schemas.openxmlformats.org/officeDocument/2006/relationships/tags" Target="../tags/tag490.xml"/><Relationship Id="rId2" Type="http://schemas.openxmlformats.org/officeDocument/2006/relationships/tags" Target="../tags/tag49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9.xml"/><Relationship Id="rId1" Type="http://schemas.openxmlformats.org/officeDocument/2006/relationships/tags" Target="../tags/tag496.xml"/><Relationship Id="rId2" Type="http://schemas.openxmlformats.org/officeDocument/2006/relationships/tags" Target="../tags/tag497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510.xml"/><Relationship Id="rId14" Type="http://schemas.openxmlformats.org/officeDocument/2006/relationships/tags" Target="../tags/tag511.xml"/><Relationship Id="rId15" Type="http://schemas.openxmlformats.org/officeDocument/2006/relationships/tags" Target="../tags/tag512.xml"/><Relationship Id="rId16" Type="http://schemas.openxmlformats.org/officeDocument/2006/relationships/tags" Target="../tags/tag513.xml"/><Relationship Id="rId17" Type="http://schemas.openxmlformats.org/officeDocument/2006/relationships/tags" Target="../tags/tag514.xml"/><Relationship Id="rId18" Type="http://schemas.openxmlformats.org/officeDocument/2006/relationships/tags" Target="../tags/tag515.xml"/><Relationship Id="rId19" Type="http://schemas.openxmlformats.org/officeDocument/2006/relationships/tags" Target="../tags/tag516.xml"/><Relationship Id="rId50" Type="http://schemas.openxmlformats.org/officeDocument/2006/relationships/tags" Target="../tags/tag547.xml"/><Relationship Id="rId51" Type="http://schemas.openxmlformats.org/officeDocument/2006/relationships/tags" Target="../tags/tag548.xml"/><Relationship Id="rId52" Type="http://schemas.openxmlformats.org/officeDocument/2006/relationships/tags" Target="../tags/tag549.xml"/><Relationship Id="rId53" Type="http://schemas.openxmlformats.org/officeDocument/2006/relationships/tags" Target="../tags/tag550.xml"/><Relationship Id="rId54" Type="http://schemas.openxmlformats.org/officeDocument/2006/relationships/tags" Target="../tags/tag551.xml"/><Relationship Id="rId55" Type="http://schemas.openxmlformats.org/officeDocument/2006/relationships/slideLayout" Target="../slideLayouts/slideLayout2.xml"/><Relationship Id="rId56" Type="http://schemas.openxmlformats.org/officeDocument/2006/relationships/notesSlide" Target="../notesSlides/notesSlide40.xml"/><Relationship Id="rId40" Type="http://schemas.openxmlformats.org/officeDocument/2006/relationships/tags" Target="../tags/tag537.xml"/><Relationship Id="rId41" Type="http://schemas.openxmlformats.org/officeDocument/2006/relationships/tags" Target="../tags/tag538.xml"/><Relationship Id="rId42" Type="http://schemas.openxmlformats.org/officeDocument/2006/relationships/tags" Target="../tags/tag539.xml"/><Relationship Id="rId43" Type="http://schemas.openxmlformats.org/officeDocument/2006/relationships/tags" Target="../tags/tag540.xml"/><Relationship Id="rId44" Type="http://schemas.openxmlformats.org/officeDocument/2006/relationships/tags" Target="../tags/tag541.xml"/><Relationship Id="rId45" Type="http://schemas.openxmlformats.org/officeDocument/2006/relationships/tags" Target="../tags/tag542.xml"/><Relationship Id="rId46" Type="http://schemas.openxmlformats.org/officeDocument/2006/relationships/tags" Target="../tags/tag543.xml"/><Relationship Id="rId47" Type="http://schemas.openxmlformats.org/officeDocument/2006/relationships/tags" Target="../tags/tag544.xml"/><Relationship Id="rId48" Type="http://schemas.openxmlformats.org/officeDocument/2006/relationships/tags" Target="../tags/tag545.xml"/><Relationship Id="rId49" Type="http://schemas.openxmlformats.org/officeDocument/2006/relationships/tags" Target="../tags/tag546.xml"/><Relationship Id="rId1" Type="http://schemas.openxmlformats.org/officeDocument/2006/relationships/tags" Target="../tags/tag498.xml"/><Relationship Id="rId2" Type="http://schemas.openxmlformats.org/officeDocument/2006/relationships/tags" Target="../tags/tag499.xml"/><Relationship Id="rId3" Type="http://schemas.openxmlformats.org/officeDocument/2006/relationships/tags" Target="../tags/tag500.xml"/><Relationship Id="rId4" Type="http://schemas.openxmlformats.org/officeDocument/2006/relationships/tags" Target="../tags/tag501.xml"/><Relationship Id="rId5" Type="http://schemas.openxmlformats.org/officeDocument/2006/relationships/tags" Target="../tags/tag502.xml"/><Relationship Id="rId6" Type="http://schemas.openxmlformats.org/officeDocument/2006/relationships/tags" Target="../tags/tag503.xml"/><Relationship Id="rId7" Type="http://schemas.openxmlformats.org/officeDocument/2006/relationships/tags" Target="../tags/tag504.xml"/><Relationship Id="rId8" Type="http://schemas.openxmlformats.org/officeDocument/2006/relationships/tags" Target="../tags/tag505.xml"/><Relationship Id="rId9" Type="http://schemas.openxmlformats.org/officeDocument/2006/relationships/tags" Target="../tags/tag506.xml"/><Relationship Id="rId30" Type="http://schemas.openxmlformats.org/officeDocument/2006/relationships/tags" Target="../tags/tag527.xml"/><Relationship Id="rId31" Type="http://schemas.openxmlformats.org/officeDocument/2006/relationships/tags" Target="../tags/tag528.xml"/><Relationship Id="rId32" Type="http://schemas.openxmlformats.org/officeDocument/2006/relationships/tags" Target="../tags/tag529.xml"/><Relationship Id="rId33" Type="http://schemas.openxmlformats.org/officeDocument/2006/relationships/tags" Target="../tags/tag530.xml"/><Relationship Id="rId34" Type="http://schemas.openxmlformats.org/officeDocument/2006/relationships/tags" Target="../tags/tag531.xml"/><Relationship Id="rId35" Type="http://schemas.openxmlformats.org/officeDocument/2006/relationships/tags" Target="../tags/tag532.xml"/><Relationship Id="rId36" Type="http://schemas.openxmlformats.org/officeDocument/2006/relationships/tags" Target="../tags/tag533.xml"/><Relationship Id="rId37" Type="http://schemas.openxmlformats.org/officeDocument/2006/relationships/tags" Target="../tags/tag534.xml"/><Relationship Id="rId38" Type="http://schemas.openxmlformats.org/officeDocument/2006/relationships/tags" Target="../tags/tag535.xml"/><Relationship Id="rId39" Type="http://schemas.openxmlformats.org/officeDocument/2006/relationships/tags" Target="../tags/tag536.xml"/><Relationship Id="rId20" Type="http://schemas.openxmlformats.org/officeDocument/2006/relationships/tags" Target="../tags/tag517.xml"/><Relationship Id="rId21" Type="http://schemas.openxmlformats.org/officeDocument/2006/relationships/tags" Target="../tags/tag518.xml"/><Relationship Id="rId22" Type="http://schemas.openxmlformats.org/officeDocument/2006/relationships/tags" Target="../tags/tag519.xml"/><Relationship Id="rId23" Type="http://schemas.openxmlformats.org/officeDocument/2006/relationships/tags" Target="../tags/tag520.xml"/><Relationship Id="rId24" Type="http://schemas.openxmlformats.org/officeDocument/2006/relationships/tags" Target="../tags/tag521.xml"/><Relationship Id="rId25" Type="http://schemas.openxmlformats.org/officeDocument/2006/relationships/tags" Target="../tags/tag522.xml"/><Relationship Id="rId26" Type="http://schemas.openxmlformats.org/officeDocument/2006/relationships/tags" Target="../tags/tag523.xml"/><Relationship Id="rId27" Type="http://schemas.openxmlformats.org/officeDocument/2006/relationships/tags" Target="../tags/tag524.xml"/><Relationship Id="rId28" Type="http://schemas.openxmlformats.org/officeDocument/2006/relationships/tags" Target="../tags/tag525.xml"/><Relationship Id="rId29" Type="http://schemas.openxmlformats.org/officeDocument/2006/relationships/tags" Target="../tags/tag526.xml"/><Relationship Id="rId10" Type="http://schemas.openxmlformats.org/officeDocument/2006/relationships/tags" Target="../tags/tag507.xml"/><Relationship Id="rId11" Type="http://schemas.openxmlformats.org/officeDocument/2006/relationships/tags" Target="../tags/tag508.xml"/><Relationship Id="rId12" Type="http://schemas.openxmlformats.org/officeDocument/2006/relationships/tags" Target="../tags/tag509.xml"/></Relationships>
</file>

<file path=ppt/slides/_rels/slide44.xml.rels><?xml version="1.0" encoding="UTF-8" standalone="yes"?>
<Relationships xmlns="http://schemas.openxmlformats.org/package/2006/relationships"><Relationship Id="rId20" Type="http://schemas.openxmlformats.org/officeDocument/2006/relationships/tags" Target="../tags/tag571.xml"/><Relationship Id="rId21" Type="http://schemas.openxmlformats.org/officeDocument/2006/relationships/tags" Target="../tags/tag572.xml"/><Relationship Id="rId22" Type="http://schemas.openxmlformats.org/officeDocument/2006/relationships/tags" Target="../tags/tag573.xml"/><Relationship Id="rId23" Type="http://schemas.openxmlformats.org/officeDocument/2006/relationships/tags" Target="../tags/tag574.xml"/><Relationship Id="rId24" Type="http://schemas.openxmlformats.org/officeDocument/2006/relationships/tags" Target="../tags/tag575.xml"/><Relationship Id="rId25" Type="http://schemas.openxmlformats.org/officeDocument/2006/relationships/tags" Target="../tags/tag576.xml"/><Relationship Id="rId26" Type="http://schemas.openxmlformats.org/officeDocument/2006/relationships/tags" Target="../tags/tag577.xml"/><Relationship Id="rId27" Type="http://schemas.openxmlformats.org/officeDocument/2006/relationships/tags" Target="../tags/tag578.xml"/><Relationship Id="rId28" Type="http://schemas.openxmlformats.org/officeDocument/2006/relationships/tags" Target="../tags/tag579.xml"/><Relationship Id="rId29" Type="http://schemas.openxmlformats.org/officeDocument/2006/relationships/tags" Target="../tags/tag580.xml"/><Relationship Id="rId1" Type="http://schemas.openxmlformats.org/officeDocument/2006/relationships/tags" Target="../tags/tag552.xml"/><Relationship Id="rId2" Type="http://schemas.openxmlformats.org/officeDocument/2006/relationships/tags" Target="../tags/tag553.xml"/><Relationship Id="rId3" Type="http://schemas.openxmlformats.org/officeDocument/2006/relationships/tags" Target="../tags/tag554.xml"/><Relationship Id="rId4" Type="http://schemas.openxmlformats.org/officeDocument/2006/relationships/tags" Target="../tags/tag555.xml"/><Relationship Id="rId5" Type="http://schemas.openxmlformats.org/officeDocument/2006/relationships/tags" Target="../tags/tag556.xml"/><Relationship Id="rId30" Type="http://schemas.openxmlformats.org/officeDocument/2006/relationships/tags" Target="../tags/tag581.xml"/><Relationship Id="rId31" Type="http://schemas.openxmlformats.org/officeDocument/2006/relationships/tags" Target="../tags/tag582.xml"/><Relationship Id="rId32" Type="http://schemas.openxmlformats.org/officeDocument/2006/relationships/tags" Target="../tags/tag583.xml"/><Relationship Id="rId9" Type="http://schemas.openxmlformats.org/officeDocument/2006/relationships/tags" Target="../tags/tag560.xml"/><Relationship Id="rId6" Type="http://schemas.openxmlformats.org/officeDocument/2006/relationships/tags" Target="../tags/tag557.xml"/><Relationship Id="rId7" Type="http://schemas.openxmlformats.org/officeDocument/2006/relationships/tags" Target="../tags/tag558.xml"/><Relationship Id="rId8" Type="http://schemas.openxmlformats.org/officeDocument/2006/relationships/tags" Target="../tags/tag559.xml"/><Relationship Id="rId33" Type="http://schemas.openxmlformats.org/officeDocument/2006/relationships/tags" Target="../tags/tag584.xml"/><Relationship Id="rId34" Type="http://schemas.openxmlformats.org/officeDocument/2006/relationships/slideLayout" Target="../slideLayouts/slideLayout2.xml"/><Relationship Id="rId35" Type="http://schemas.openxmlformats.org/officeDocument/2006/relationships/notesSlide" Target="../notesSlides/notesSlide41.xml"/><Relationship Id="rId10" Type="http://schemas.openxmlformats.org/officeDocument/2006/relationships/tags" Target="../tags/tag561.xml"/><Relationship Id="rId11" Type="http://schemas.openxmlformats.org/officeDocument/2006/relationships/tags" Target="../tags/tag562.xml"/><Relationship Id="rId12" Type="http://schemas.openxmlformats.org/officeDocument/2006/relationships/tags" Target="../tags/tag563.xml"/><Relationship Id="rId13" Type="http://schemas.openxmlformats.org/officeDocument/2006/relationships/tags" Target="../tags/tag564.xml"/><Relationship Id="rId14" Type="http://schemas.openxmlformats.org/officeDocument/2006/relationships/tags" Target="../tags/tag565.xml"/><Relationship Id="rId15" Type="http://schemas.openxmlformats.org/officeDocument/2006/relationships/tags" Target="../tags/tag566.xml"/><Relationship Id="rId16" Type="http://schemas.openxmlformats.org/officeDocument/2006/relationships/tags" Target="../tags/tag567.xml"/><Relationship Id="rId17" Type="http://schemas.openxmlformats.org/officeDocument/2006/relationships/tags" Target="../tags/tag568.xml"/><Relationship Id="rId18" Type="http://schemas.openxmlformats.org/officeDocument/2006/relationships/tags" Target="../tags/tag569.xml"/><Relationship Id="rId19" Type="http://schemas.openxmlformats.org/officeDocument/2006/relationships/tags" Target="../tags/tag57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58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2.xml"/><Relationship Id="rId1" Type="http://schemas.openxmlformats.org/officeDocument/2006/relationships/tags" Target="../tags/tag585.xml"/><Relationship Id="rId2" Type="http://schemas.openxmlformats.org/officeDocument/2006/relationships/tags" Target="../tags/tag58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5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Lecture 4: Dictionaries; Binary Search Trees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86055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/>
              <a:t>Search:		</a:t>
            </a:r>
            <a:r>
              <a:rPr lang="en-US" dirty="0" smtClean="0"/>
              <a:t>			inverted </a:t>
            </a:r>
            <a:r>
              <a:rPr lang="en-US" dirty="0"/>
              <a:t>indexes, phone directories,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Networks: 		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		symbol tables</a:t>
            </a:r>
          </a:p>
          <a:p>
            <a:r>
              <a:rPr lang="en-US" dirty="0" smtClean="0"/>
              <a:t>Databases: 				dictionaries with other 								nice properties</a:t>
            </a:r>
          </a:p>
          <a:p>
            <a:r>
              <a:rPr lang="en-US" dirty="0" smtClean="0"/>
              <a:t>Biology:					genome maps</a:t>
            </a:r>
          </a:p>
          <a:p>
            <a:pPr marL="0" indent="0">
              <a:buNone/>
            </a:pPr>
            <a:r>
              <a:rPr lang="en-US" dirty="0" smtClean="0"/>
              <a:t>What else?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1524000"/>
            <a:ext cx="86088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0" dirty="0">
                <a:latin typeface="+mj-lt"/>
              </a:rPr>
              <a:t>Any time you want to store information according to some key and be able </a:t>
            </a:r>
            <a:endParaRPr lang="en-US" sz="2000" b="0" dirty="0" smtClean="0">
              <a:latin typeface="+mj-lt"/>
            </a:endParaRPr>
          </a:p>
          <a:p>
            <a:pPr>
              <a:buNone/>
            </a:pPr>
            <a:r>
              <a:rPr lang="en-US" sz="2000" b="0" dirty="0">
                <a:latin typeface="+mj-lt"/>
              </a:rPr>
              <a:t>t</a:t>
            </a:r>
            <a:r>
              <a:rPr lang="en-US" sz="2000" b="0" dirty="0" smtClean="0">
                <a:latin typeface="+mj-lt"/>
              </a:rPr>
              <a:t>o </a:t>
            </a:r>
            <a:r>
              <a:rPr lang="en-US" sz="2000" b="0" dirty="0">
                <a:latin typeface="+mj-lt"/>
              </a:rPr>
              <a:t>retrieve it </a:t>
            </a:r>
            <a:r>
              <a:rPr lang="en-US" sz="2000" b="0" dirty="0" smtClean="0">
                <a:latin typeface="+mj-lt"/>
              </a:rPr>
              <a:t>efficiently. Lots </a:t>
            </a:r>
            <a:r>
              <a:rPr lang="en-US" sz="2000" b="0" dirty="0">
                <a:latin typeface="+mj-lt"/>
              </a:rPr>
              <a:t>of programs do that!</a:t>
            </a:r>
          </a:p>
          <a:p>
            <a:endParaRPr lang="en-US" sz="2000" b="0" dirty="0" err="1" smtClean="0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7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For dictionary with </a:t>
            </a:r>
            <a:r>
              <a:rPr lang="en-US" sz="2400" i="1" dirty="0" smtClean="0"/>
              <a:t>n</a:t>
            </a:r>
            <a:r>
              <a:rPr lang="en-US" sz="2400" dirty="0" smtClean="0"/>
              <a:t> key/value pairs</a:t>
            </a:r>
          </a:p>
          <a:p>
            <a:pPr>
              <a:buNone/>
            </a:pPr>
            <a:endParaRPr lang="en-US" sz="2400" dirty="0" smtClean="0"/>
          </a:p>
          <a:p>
            <a:pPr lvl="4">
              <a:buNone/>
            </a:pPr>
            <a:r>
              <a:rPr lang="en-US" sz="1600" dirty="0" smtClean="0"/>
              <a:t>			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Unsorted linked-list                              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Unsorted array                                         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Sorted linked list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Sorted array                               </a:t>
            </a: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*</a:t>
            </a:r>
            <a:r>
              <a:rPr lang="en-US" sz="2400" dirty="0" smtClean="0"/>
              <a:t> </a:t>
            </a:r>
            <a:r>
              <a:rPr lang="en-US" sz="1800" dirty="0" smtClean="0"/>
              <a:t>Unless we need to check for duplicates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                             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92996" y="2647890"/>
            <a:ext cx="956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26670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2196" y="26670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2996" y="3352800"/>
            <a:ext cx="956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5808" y="33528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409569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0" y="409569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09569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48006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4800600"/>
            <a:ext cx="119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</a:t>
            </a:r>
            <a:r>
              <a:rPr lang="en-US" sz="2400" b="0" i="1" dirty="0" err="1" smtClean="0">
                <a:latin typeface="+mn-lt"/>
              </a:rPr>
              <a:t>logn</a:t>
            </a:r>
            <a:r>
              <a:rPr lang="en-US" sz="2400" b="0" i="1" dirty="0" smtClean="0">
                <a:latin typeface="+mn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7000" y="48006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3671" y="5870388"/>
            <a:ext cx="751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We’ll see a Binary Search Tree (BST) probably does better, but not in the worst case unless we keep it balanced</a:t>
            </a:r>
          </a:p>
        </p:txBody>
      </p:sp>
    </p:spTree>
    <p:extLst>
      <p:ext uri="{BB962C8B-B14F-4D97-AF65-F5344CB8AC3E}">
        <p14:creationId xmlns:p14="http://schemas.microsoft.com/office/powerpoint/2010/main" val="60561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10668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Lazy Deletion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267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i="1" dirty="0" smtClean="0"/>
              <a:t>time</a:t>
            </a:r>
            <a:r>
              <a:rPr lang="en-US" dirty="0" smtClean="0"/>
              <a:t> where </a:t>
            </a:r>
            <a:r>
              <a:rPr lang="en-US" i="1" dirty="0" smtClean="0"/>
              <a:t>m</a:t>
            </a:r>
            <a:r>
              <a:rPr lang="en-US" dirty="0" smtClean="0"/>
              <a:t> is data-structure size (okay)</a:t>
            </a: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03240159"/>
              </p:ext>
            </p:extLst>
          </p:nvPr>
        </p:nvGraphicFramePr>
        <p:xfrm>
          <a:off x="1828800" y="118872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2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Tree Terminology</a:t>
            </a:r>
            <a:endParaRPr lang="en-US" dirty="0">
              <a:solidFill>
                <a:srgbClr val="0000FF"/>
              </a:solidFill>
              <a:latin typeface="Lucida Sans" charset="0"/>
            </a:endParaRP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144000" cy="5562600"/>
          </a:xfrm>
        </p:spPr>
        <p:txBody>
          <a:bodyPr/>
          <a:lstStyle/>
          <a:p>
            <a:pPr>
              <a:buFont typeface="Tahoma" charset="0"/>
              <a:buChar char="•"/>
            </a:pPr>
            <a:r>
              <a:rPr lang="en-US" b="1" dirty="0">
                <a:solidFill>
                  <a:srgbClr val="262626"/>
                </a:solidFill>
                <a:latin typeface="Calibri" charset="0"/>
              </a:rPr>
              <a:t>node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: an object containing a data value and left/right children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root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topmost node of a tree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leaf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has no children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branch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any internal </a:t>
            </a:r>
            <a:r>
              <a:rPr lang="en-US" sz="2000" dirty="0" smtClean="0">
                <a:solidFill>
                  <a:srgbClr val="404040"/>
                </a:solidFill>
                <a:latin typeface="Calibri" charset="0"/>
              </a:rPr>
              <a:t>node (non-root)</a:t>
            </a:r>
            <a:endParaRPr lang="en-US" sz="800" b="1" dirty="0">
              <a:solidFill>
                <a:srgbClr val="404040"/>
              </a:solidFill>
              <a:latin typeface="Calibri" charset="0"/>
            </a:endParaRP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parent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refers to this one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child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this node refers to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sibling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with a common</a:t>
            </a:r>
          </a:p>
          <a:p>
            <a:pPr lvl="1">
              <a:buFont typeface="Tahoma" charset="0"/>
              <a:buChar char="•"/>
            </a:pPr>
            <a:endParaRPr lang="en-US" sz="800" dirty="0">
              <a:solidFill>
                <a:srgbClr val="404040"/>
              </a:solidFill>
              <a:latin typeface="Calibri" charset="0"/>
            </a:endParaRPr>
          </a:p>
          <a:p>
            <a:pPr>
              <a:buFont typeface="Tahoma" charset="0"/>
              <a:buChar char="•"/>
            </a:pPr>
            <a:r>
              <a:rPr lang="en-US" sz="2000" b="1" dirty="0" err="1">
                <a:solidFill>
                  <a:srgbClr val="262626"/>
                </a:solidFill>
                <a:latin typeface="Calibri" charset="0"/>
              </a:rPr>
              <a:t>subtree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the smaller tree of nodes on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	the left or right of the current node</a:t>
            </a:r>
          </a:p>
          <a:p>
            <a:pPr>
              <a:buFont typeface="Tahoma" charset="0"/>
              <a:buChar char="•"/>
            </a:pP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height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length of the longest path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 smtClean="0">
                <a:solidFill>
                  <a:srgbClr val="262626"/>
                </a:solidFill>
                <a:latin typeface="Calibri" charset="0"/>
              </a:rPr>
              <a:t>from 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the root to any </a:t>
            </a:r>
            <a:r>
              <a:rPr lang="en-US" sz="2000" dirty="0" smtClean="0">
                <a:solidFill>
                  <a:srgbClr val="262626"/>
                </a:solidFill>
                <a:latin typeface="Calibri" charset="0"/>
              </a:rPr>
              <a:t>node (count edges)</a:t>
            </a:r>
            <a:endParaRPr lang="en-US" sz="2000" dirty="0">
              <a:solidFill>
                <a:srgbClr val="262626"/>
              </a:solidFill>
              <a:latin typeface="Calibri" charset="0"/>
            </a:endParaRPr>
          </a:p>
          <a:p>
            <a:pPr>
              <a:buFont typeface="Tahoma" charset="0"/>
              <a:buChar char="•"/>
            </a:pP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level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 or </a:t>
            </a: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depth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length of the path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	from a root to a given node</a:t>
            </a:r>
            <a:endParaRPr lang="en-US" dirty="0">
              <a:solidFill>
                <a:srgbClr val="262626"/>
              </a:solidFill>
              <a:latin typeface="Calibri" charset="0"/>
            </a:endParaRPr>
          </a:p>
        </p:txBody>
      </p:sp>
      <p:grpSp>
        <p:nvGrpSpPr>
          <p:cNvPr id="922628" name="Group 4"/>
          <p:cNvGrpSpPr>
            <a:grpSpLocks/>
          </p:cNvGrpSpPr>
          <p:nvPr/>
        </p:nvGrpSpPr>
        <p:grpSpPr bwMode="auto">
          <a:xfrm>
            <a:off x="5492750" y="3276600"/>
            <a:ext cx="3198813" cy="2986088"/>
            <a:chOff x="3600" y="2150"/>
            <a:chExt cx="2015" cy="1881"/>
          </a:xfrm>
        </p:grpSpPr>
        <p:sp>
          <p:nvSpPr>
            <p:cNvPr id="922629" name="Oval 5"/>
            <p:cNvSpPr>
              <a:spLocks noChangeArrowheads="1"/>
            </p:cNvSpPr>
            <p:nvPr/>
          </p:nvSpPr>
          <p:spPr bwMode="auto">
            <a:xfrm>
              <a:off x="5294" y="3699"/>
              <a:ext cx="322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7</a:t>
              </a:r>
            </a:p>
          </p:txBody>
        </p:sp>
        <p:sp>
          <p:nvSpPr>
            <p:cNvPr id="922630" name="Oval 6"/>
            <p:cNvSpPr>
              <a:spLocks noChangeArrowheads="1"/>
            </p:cNvSpPr>
            <p:nvPr/>
          </p:nvSpPr>
          <p:spPr bwMode="auto">
            <a:xfrm>
              <a:off x="4759" y="3699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6</a:t>
              </a:r>
            </a:p>
          </p:txBody>
        </p:sp>
        <p:sp>
          <p:nvSpPr>
            <p:cNvPr id="922631" name="Oval 7"/>
            <p:cNvSpPr>
              <a:spLocks noChangeArrowheads="1"/>
            </p:cNvSpPr>
            <p:nvPr/>
          </p:nvSpPr>
          <p:spPr bwMode="auto">
            <a:xfrm>
              <a:off x="5021" y="3098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3</a:t>
              </a:r>
            </a:p>
          </p:txBody>
        </p:sp>
        <p:sp>
          <p:nvSpPr>
            <p:cNvPr id="922632" name="Oval 8"/>
            <p:cNvSpPr>
              <a:spLocks noChangeArrowheads="1"/>
            </p:cNvSpPr>
            <p:nvPr/>
          </p:nvSpPr>
          <p:spPr bwMode="auto">
            <a:xfrm>
              <a:off x="3858" y="3098"/>
              <a:ext cx="324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2</a:t>
              </a:r>
            </a:p>
          </p:txBody>
        </p:sp>
        <p:sp>
          <p:nvSpPr>
            <p:cNvPr id="922633" name="Oval 9"/>
            <p:cNvSpPr>
              <a:spLocks noChangeArrowheads="1"/>
            </p:cNvSpPr>
            <p:nvPr/>
          </p:nvSpPr>
          <p:spPr bwMode="auto">
            <a:xfrm>
              <a:off x="4440" y="2564"/>
              <a:ext cx="322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1</a:t>
              </a:r>
            </a:p>
          </p:txBody>
        </p:sp>
        <p:cxnSp>
          <p:nvCxnSpPr>
            <p:cNvPr id="922634" name="AutoShape 10"/>
            <p:cNvCxnSpPr>
              <a:cxnSpLocks noChangeShapeType="1"/>
              <a:stCxn id="922633" idx="3"/>
              <a:endCxn id="922632" idx="0"/>
            </p:cNvCxnSpPr>
            <p:nvPr/>
          </p:nvCxnSpPr>
          <p:spPr bwMode="auto">
            <a:xfrm flipH="1">
              <a:off x="4020" y="2866"/>
              <a:ext cx="467" cy="215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5" name="AutoShape 11"/>
            <p:cNvCxnSpPr>
              <a:cxnSpLocks noChangeShapeType="1"/>
              <a:stCxn id="922633" idx="5"/>
              <a:endCxn id="922631" idx="0"/>
            </p:cNvCxnSpPr>
            <p:nvPr/>
          </p:nvCxnSpPr>
          <p:spPr bwMode="auto">
            <a:xfrm>
              <a:off x="4715" y="2848"/>
              <a:ext cx="468" cy="25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6" name="AutoShape 12"/>
            <p:cNvCxnSpPr>
              <a:cxnSpLocks noChangeShapeType="1"/>
              <a:stCxn id="922631" idx="3"/>
              <a:endCxn id="922630" idx="0"/>
            </p:cNvCxnSpPr>
            <p:nvPr/>
          </p:nvCxnSpPr>
          <p:spPr bwMode="auto">
            <a:xfrm flipH="1">
              <a:off x="4920" y="3382"/>
              <a:ext cx="147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7" name="AutoShape 13"/>
            <p:cNvCxnSpPr>
              <a:cxnSpLocks noChangeShapeType="1"/>
              <a:stCxn id="922631" idx="5"/>
              <a:endCxn id="922629" idx="0"/>
            </p:cNvCxnSpPr>
            <p:nvPr/>
          </p:nvCxnSpPr>
          <p:spPr bwMode="auto">
            <a:xfrm>
              <a:off x="5297" y="3382"/>
              <a:ext cx="158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22638" name="Oval 14"/>
            <p:cNvSpPr>
              <a:spLocks noChangeArrowheads="1"/>
            </p:cNvSpPr>
            <p:nvPr/>
          </p:nvSpPr>
          <p:spPr bwMode="auto">
            <a:xfrm>
              <a:off x="4133" y="3699"/>
              <a:ext cx="324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5</a:t>
              </a:r>
            </a:p>
          </p:txBody>
        </p:sp>
        <p:sp>
          <p:nvSpPr>
            <p:cNvPr id="922639" name="Oval 15"/>
            <p:cNvSpPr>
              <a:spLocks noChangeArrowheads="1"/>
            </p:cNvSpPr>
            <p:nvPr/>
          </p:nvSpPr>
          <p:spPr bwMode="auto">
            <a:xfrm>
              <a:off x="3600" y="3699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4</a:t>
              </a:r>
            </a:p>
          </p:txBody>
        </p:sp>
        <p:cxnSp>
          <p:nvCxnSpPr>
            <p:cNvPr id="922640" name="AutoShape 16"/>
            <p:cNvCxnSpPr>
              <a:cxnSpLocks noChangeShapeType="1"/>
              <a:stCxn id="922632" idx="3"/>
              <a:endCxn id="922639" idx="0"/>
            </p:cNvCxnSpPr>
            <p:nvPr/>
          </p:nvCxnSpPr>
          <p:spPr bwMode="auto">
            <a:xfrm flipH="1">
              <a:off x="3761" y="3382"/>
              <a:ext cx="144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41" name="AutoShape 17"/>
            <p:cNvCxnSpPr>
              <a:cxnSpLocks noChangeShapeType="1"/>
              <a:stCxn id="922632" idx="5"/>
              <a:endCxn id="922638" idx="0"/>
            </p:cNvCxnSpPr>
            <p:nvPr/>
          </p:nvCxnSpPr>
          <p:spPr bwMode="auto">
            <a:xfrm>
              <a:off x="4135" y="3382"/>
              <a:ext cx="161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22642" name="Text Box 18"/>
            <p:cNvSpPr txBox="1">
              <a:spLocks noChangeArrowheads="1"/>
            </p:cNvSpPr>
            <p:nvPr/>
          </p:nvSpPr>
          <p:spPr bwMode="auto">
            <a:xfrm>
              <a:off x="4399" y="2150"/>
              <a:ext cx="40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buSzPct val="100000"/>
              </a:pPr>
              <a:r>
                <a:rPr lang="en-US" sz="20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root</a:t>
              </a:r>
            </a:p>
          </p:txBody>
        </p:sp>
        <p:cxnSp>
          <p:nvCxnSpPr>
            <p:cNvPr id="922643" name="AutoShape 19"/>
            <p:cNvCxnSpPr>
              <a:cxnSpLocks noChangeShapeType="1"/>
              <a:stCxn id="922642" idx="2"/>
              <a:endCxn id="922633" idx="0"/>
            </p:cNvCxnSpPr>
            <p:nvPr/>
          </p:nvCxnSpPr>
          <p:spPr bwMode="auto">
            <a:xfrm>
              <a:off x="4599" y="2401"/>
              <a:ext cx="2" cy="163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922644" name="Line 20"/>
          <p:cNvSpPr>
            <a:spLocks noChangeShapeType="1"/>
          </p:cNvSpPr>
          <p:nvPr/>
        </p:nvSpPr>
        <p:spPr bwMode="auto">
          <a:xfrm>
            <a:off x="8769350" y="3978275"/>
            <a:ext cx="1588" cy="2286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45" name="Text Box 21"/>
          <p:cNvSpPr txBox="1">
            <a:spLocks noChangeArrowheads="1"/>
          </p:cNvSpPr>
          <p:nvPr/>
        </p:nvSpPr>
        <p:spPr bwMode="auto">
          <a:xfrm>
            <a:off x="7670800" y="3673475"/>
            <a:ext cx="126138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600" dirty="0">
                <a:solidFill>
                  <a:srgbClr val="000000"/>
                </a:solidFill>
                <a:latin typeface="Tahoma" charset="0"/>
                <a:cs typeface="DejaVu Sans" charset="0"/>
              </a:rPr>
              <a:t>height = </a:t>
            </a:r>
            <a:r>
              <a:rPr lang="en-US" sz="16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2</a:t>
            </a:r>
            <a:endParaRPr lang="en-US" sz="16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6" name="Text Box 22"/>
          <p:cNvSpPr txBox="1">
            <a:spLocks noChangeArrowheads="1"/>
          </p:cNvSpPr>
          <p:nvPr/>
        </p:nvSpPr>
        <p:spPr bwMode="auto">
          <a:xfrm>
            <a:off x="6013450" y="3992563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0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7" name="Text Box 23"/>
          <p:cNvSpPr txBox="1">
            <a:spLocks noChangeArrowheads="1"/>
          </p:cNvSpPr>
          <p:nvPr/>
        </p:nvSpPr>
        <p:spPr bwMode="auto">
          <a:xfrm>
            <a:off x="5105400" y="4870450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1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8" name="Text Box 24"/>
          <p:cNvSpPr txBox="1">
            <a:spLocks noChangeArrowheads="1"/>
          </p:cNvSpPr>
          <p:nvPr/>
        </p:nvSpPr>
        <p:spPr bwMode="auto">
          <a:xfrm>
            <a:off x="4648200" y="5883275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2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9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Some tree terms (mostly review)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Every binary tree is a tree</a:t>
            </a:r>
          </a:p>
          <a:p>
            <a:pPr lvl="1"/>
            <a:r>
              <a:rPr lang="en-US" dirty="0" smtClean="0"/>
              <a:t>Every list is kind of a tree (think of “next” as the one child)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Every binary search tree is a binary tree</a:t>
            </a:r>
          </a:p>
          <a:p>
            <a:pPr lvl="1"/>
            <a:r>
              <a:rPr lang="en-US" dirty="0" smtClean="0"/>
              <a:t>Later: A binary heap is a different kind of binary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Kinds of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236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-</a:t>
            </a:r>
            <a:r>
              <a:rPr lang="en-US" dirty="0" err="1" smtClean="0">
                <a:solidFill>
                  <a:srgbClr val="4F81BD"/>
                </a:solidFill>
              </a:rPr>
              <a:t>ary</a:t>
            </a:r>
            <a:r>
              <a:rPr lang="en-US" dirty="0" smtClean="0">
                <a:solidFill>
                  <a:srgbClr val="4F81BD"/>
                </a:solidFill>
              </a:rPr>
              <a:t> tree:    </a:t>
            </a:r>
            <a:r>
              <a:rPr lang="en-US" dirty="0" smtClean="0"/>
              <a:t>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rgbClr val="4F81BD"/>
                </a:solidFill>
              </a:rPr>
              <a:t>Perfect 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Complete tree:  </a:t>
            </a:r>
            <a:r>
              <a:rPr lang="en-US" dirty="0" smtClean="0"/>
              <a:t>Each row completely full except maybe the bottom row, which is filled from left to 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524000" y="43434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53000" y="43434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610225"/>
            <a:ext cx="7772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What is the approximate height of a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perfect binary </a:t>
            </a:r>
            <a:r>
              <a:rPr lang="en-US" sz="2000" b="0" kern="0" dirty="0" smtClean="0">
                <a:latin typeface="+mn-lt"/>
              </a:rPr>
              <a:t>tree with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n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nodes?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A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complete binary </a:t>
            </a:r>
            <a:r>
              <a:rPr lang="en-US" sz="2000" b="0" kern="0" dirty="0" smtClean="0">
                <a:latin typeface="+mn-lt"/>
              </a:rPr>
              <a:t>tree?</a:t>
            </a:r>
            <a:endParaRPr lang="en-US" sz="2000" b="0" kern="0" dirty="0">
              <a:latin typeface="+mn-lt"/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Tree terms (review?)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193191"/>
            <a:ext cx="2209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root</a:t>
            </a:r>
            <a:r>
              <a:rPr lang="en-US" sz="2000" dirty="0" smtClean="0">
                <a:solidFill>
                  <a:schemeClr val="accent1"/>
                </a:solidFill>
              </a:rPr>
              <a:t>(tree)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>
                <a:solidFill>
                  <a:schemeClr val="accent1"/>
                </a:solidFill>
              </a:rPr>
              <a:t>leaves</a:t>
            </a:r>
            <a:r>
              <a:rPr lang="en-US" sz="2000" dirty="0">
                <a:solidFill>
                  <a:schemeClr val="accent1"/>
                </a:solidFill>
              </a:rPr>
              <a:t>(tree</a:t>
            </a:r>
            <a:r>
              <a:rPr lang="en-US" sz="2000" dirty="0" smtClean="0">
                <a:solidFill>
                  <a:schemeClr val="accent1"/>
                </a:solidFill>
              </a:rPr>
              <a:t>)</a:t>
            </a:r>
            <a:endParaRPr lang="en-US" sz="2000" i="1" dirty="0" smtClean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children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parent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siblings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ancestors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1"/>
                </a:solidFill>
              </a:rPr>
              <a:t>descendents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1"/>
                </a:solidFill>
              </a:rPr>
              <a:t>subtree</a:t>
            </a:r>
            <a:r>
              <a:rPr lang="en-US" sz="2000" dirty="0" smtClean="0">
                <a:solidFill>
                  <a:schemeClr val="accent1"/>
                </a:solidFill>
              </a:rPr>
              <a:t>(node)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22098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rgbClr val="4F81BD"/>
                </a:solidFill>
              </a:rPr>
              <a:t>depth</a:t>
            </a:r>
            <a:r>
              <a:rPr lang="en-US" sz="2000" dirty="0" smtClean="0">
                <a:solidFill>
                  <a:srgbClr val="4F81BD"/>
                </a:solidFill>
              </a:rPr>
              <a:t>(node)</a:t>
            </a:r>
            <a:endParaRPr lang="en-US" sz="2000" i="1" dirty="0">
              <a:solidFill>
                <a:srgbClr val="4F81BD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rgbClr val="4F81BD"/>
                </a:solidFill>
              </a:rPr>
              <a:t>height</a:t>
            </a:r>
            <a:r>
              <a:rPr lang="en-US" sz="2000" dirty="0" smtClean="0">
                <a:solidFill>
                  <a:srgbClr val="4F81BD"/>
                </a:solidFill>
              </a:rPr>
              <a:t>(tree)</a:t>
            </a:r>
            <a:endParaRPr lang="en-US" sz="2000" i="1" dirty="0">
              <a:solidFill>
                <a:srgbClr val="4F81BD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rgbClr val="4F81BD"/>
                </a:solidFill>
              </a:rPr>
              <a:t>degree</a:t>
            </a:r>
            <a:r>
              <a:rPr lang="en-US" sz="2000" dirty="0" smtClean="0">
                <a:solidFill>
                  <a:srgbClr val="4F81BD"/>
                </a:solidFill>
              </a:rPr>
              <a:t>(node)</a:t>
            </a:r>
            <a:endParaRPr lang="en-US" sz="2000" i="1" dirty="0">
              <a:solidFill>
                <a:srgbClr val="4F81BD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rgbClr val="4F81BD"/>
                </a:solidFill>
              </a:rPr>
              <a:t>branching factor</a:t>
            </a:r>
            <a:r>
              <a:rPr lang="en-US" sz="2000" dirty="0" smtClean="0">
                <a:solidFill>
                  <a:srgbClr val="4F81BD"/>
                </a:solidFill>
              </a:rPr>
              <a:t>(tree)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4495800" cy="2209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Binary tree is empty 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</a:t>
            </a:r>
            <a:r>
              <a:rPr lang="en-US" b="1" dirty="0" smtClean="0"/>
              <a:t> 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left </a:t>
            </a:r>
            <a:r>
              <a:rPr lang="en-US" b="1" dirty="0" err="1" smtClean="0"/>
              <a:t>subtree</a:t>
            </a:r>
            <a:r>
              <a:rPr lang="en-US" b="1" dirty="0" smtClean="0"/>
              <a:t> </a:t>
            </a:r>
            <a:r>
              <a:rPr lang="en-US" i="1" dirty="0" smtClean="0"/>
              <a:t>(may 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right </a:t>
            </a:r>
            <a:r>
              <a:rPr lang="en-US" b="1" dirty="0" err="1" smtClean="0"/>
              <a:t>subtree</a:t>
            </a:r>
            <a:r>
              <a:rPr lang="en-US" b="1" dirty="0" smtClean="0"/>
              <a:t> </a:t>
            </a:r>
            <a:r>
              <a:rPr lang="en-US" i="1" dirty="0" smtClean="0"/>
              <a:t>(may 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3810000"/>
            <a:ext cx="1447800" cy="1266825"/>
            <a:chOff x="2256" y="3408"/>
            <a:chExt cx="768" cy="672"/>
          </a:xfrm>
          <a:solidFill>
            <a:srgbClr val="FFFFFF"/>
          </a:solidFill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600" dirty="0"/>
                <a:t>right 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600" dirty="0"/>
                <a:t>left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1816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0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E18F-25AA-44BB-B058-C2C55DA3F450}" type="slidenum">
              <a:rPr lang="en-US"/>
              <a:pPr/>
              <a:t>18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Binary </a:t>
            </a:r>
            <a:r>
              <a:rPr lang="en-US" dirty="0" smtClean="0">
                <a:solidFill>
                  <a:srgbClr val="0000FF"/>
                </a:solidFill>
              </a:rPr>
              <a:t>Trees: </a:t>
            </a:r>
            <a:r>
              <a:rPr lang="en-US" dirty="0">
                <a:solidFill>
                  <a:srgbClr val="0000FF"/>
                </a:solidFill>
              </a:rPr>
              <a:t>Some </a:t>
            </a:r>
            <a:r>
              <a:rPr lang="en-US" dirty="0" smtClean="0">
                <a:solidFill>
                  <a:srgbClr val="0000FF"/>
                </a:solidFill>
              </a:rPr>
              <a:t>Numbers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</a:t>
            </a:r>
            <a:r>
              <a:rPr lang="en-US" dirty="0"/>
              <a:t>binary tree of height </a:t>
            </a:r>
            <a:r>
              <a:rPr lang="en-US" i="1" dirty="0"/>
              <a:t>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max # of leaves: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max # of nodes: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leaves: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nodes:</a:t>
            </a:r>
          </a:p>
          <a:p>
            <a:endParaRPr lang="en-US" dirty="0"/>
          </a:p>
        </p:txBody>
      </p:sp>
      <p:sp>
        <p:nvSpPr>
          <p:cNvPr id="19558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1905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, for perfect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8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743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 baseline="30000">
                <a:latin typeface="Times New Roman" pitchFamily="18" charset="0"/>
              </a:rPr>
              <a:t>+1</a:t>
            </a:r>
            <a:r>
              <a:rPr lang="en-US">
                <a:latin typeface="Times New Roman" pitchFamily="18" charset="0"/>
              </a:rPr>
              <a:t> – 1, for perfect tree</a:t>
            </a:r>
          </a:p>
        </p:txBody>
      </p:sp>
      <p:sp>
        <p:nvSpPr>
          <p:cNvPr id="19559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3581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9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4343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i="1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+1,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4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>
                <a:solidFill>
                  <a:schemeClr val="accent1"/>
                </a:solidFill>
              </a:rPr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31539" y="3165593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0" dirty="0">
                <a:latin typeface="+mj-lt"/>
              </a:rPr>
              <a:t>2</a:t>
            </a:r>
            <a:r>
              <a:rPr lang="en-US" sz="3200" b="0" baseline="30000" dirty="0" smtClean="0">
                <a:solidFill>
                  <a:schemeClr val="accent1"/>
                </a:solidFill>
              </a:rPr>
              <a:t>h</a:t>
            </a:r>
            <a:endParaRPr lang="en-US" sz="3200" b="0" baseline="30000" dirty="0">
              <a:solidFill>
                <a:schemeClr val="accent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3965952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2800" b="0" baseline="30000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en-US" sz="2800" b="0" baseline="30000" dirty="0">
                <a:solidFill>
                  <a:schemeClr val="accent1"/>
                </a:solidFill>
                <a:latin typeface="+mj-lt"/>
              </a:rPr>
              <a:t>h</a:t>
            </a:r>
            <a:r>
              <a:rPr lang="en-US" sz="2800" b="0" baseline="30000" dirty="0">
                <a:solidFill>
                  <a:srgbClr val="000000"/>
                </a:solidFill>
                <a:latin typeface="+mj-lt"/>
              </a:rPr>
              <a:t> + 1)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- 1</a:t>
            </a:r>
            <a:endParaRPr lang="en-US" sz="2800" b="0" baseline="30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469139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latin typeface="+mj-lt"/>
              </a:rPr>
              <a:t>1</a:t>
            </a:r>
            <a:endParaRPr lang="en-US" sz="2800" b="0" baseline="30000" dirty="0">
              <a:latin typeface="+mj-lt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545339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solidFill>
                  <a:schemeClr val="accent1"/>
                </a:solidFill>
                <a:latin typeface="+mj-lt"/>
              </a:rPr>
              <a:t>h</a:t>
            </a:r>
            <a:r>
              <a:rPr lang="en-US" sz="2800" b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800" b="0" dirty="0" smtClean="0">
                <a:latin typeface="+mj-lt"/>
              </a:rPr>
              <a:t>+ 1</a:t>
            </a:r>
            <a:endParaRPr lang="en-US" sz="3200" i="1" baseline="30000" dirty="0"/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07625" y="5914013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accent1"/>
                </a:solidFill>
                <a:latin typeface="+mj-lt"/>
              </a:rPr>
              <a:t>For n nodes, we cannot </a:t>
            </a:r>
            <a:r>
              <a:rPr lang="en-US" sz="1800" i="1" dirty="0">
                <a:solidFill>
                  <a:schemeClr val="accent1"/>
                </a:solidFill>
                <a:latin typeface="+mj-lt"/>
              </a:rPr>
              <a:t>do better than </a:t>
            </a:r>
            <a:r>
              <a:rPr lang="en-US" sz="1800" i="1" dirty="0" smtClean="0">
                <a:solidFill>
                  <a:schemeClr val="accent1"/>
                </a:solidFill>
                <a:latin typeface="+mj-lt"/>
              </a:rPr>
              <a:t>O(</a:t>
            </a:r>
            <a:r>
              <a:rPr lang="en-US" sz="1800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log</a:t>
            </a:r>
            <a:r>
              <a:rPr lang="en-US" sz="1800" i="1" dirty="0" smtClean="0">
                <a:solidFill>
                  <a:schemeClr val="accent1"/>
                </a:solidFill>
                <a:latin typeface="+mj-lt"/>
              </a:rPr>
              <a:t> n) </a:t>
            </a:r>
            <a:r>
              <a:rPr lang="en-US" sz="1800" i="1" dirty="0">
                <a:solidFill>
                  <a:schemeClr val="accent1"/>
                </a:solidFill>
                <a:latin typeface="+mj-lt"/>
              </a:rPr>
              <a:t>height, </a:t>
            </a:r>
            <a:br>
              <a:rPr lang="en-US" sz="1800" i="1" dirty="0">
                <a:solidFill>
                  <a:schemeClr val="accent1"/>
                </a:solidFill>
                <a:latin typeface="+mj-lt"/>
              </a:rPr>
            </a:br>
            <a:r>
              <a:rPr lang="en-US" sz="1800" i="1" dirty="0">
                <a:solidFill>
                  <a:schemeClr val="accent1"/>
                </a:solidFill>
                <a:latin typeface="+mj-lt"/>
              </a:rPr>
              <a:t>and we </a:t>
            </a:r>
            <a:r>
              <a:rPr lang="en-US" sz="1800" i="1" dirty="0" smtClean="0">
                <a:solidFill>
                  <a:schemeClr val="accent1"/>
                </a:solidFill>
                <a:latin typeface="+mj-lt"/>
              </a:rPr>
              <a:t>want to avoid O(n) height</a:t>
            </a:r>
            <a:endParaRPr lang="en-US" sz="1800" i="1" baseline="30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2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HW1 due Friday at 11:00pm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8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Calculating height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4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Calculating height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1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b="1" i="1" dirty="0" smtClean="0"/>
              <a:t>Pre-order</a:t>
            </a:r>
            <a:r>
              <a:rPr lang="en-US" b="1" dirty="0" smtClean="0"/>
              <a:t>:</a:t>
            </a:r>
            <a:r>
              <a:rPr lang="en-US" dirty="0" smtClean="0"/>
              <a:t>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+ * 2 4 5</a:t>
            </a:r>
          </a:p>
          <a:p>
            <a:endParaRPr lang="en-US" sz="1000" dirty="0" smtClean="0"/>
          </a:p>
          <a:p>
            <a:r>
              <a:rPr lang="en-US" b="1" i="1" dirty="0" smtClean="0"/>
              <a:t>In-order</a:t>
            </a:r>
            <a:r>
              <a:rPr lang="en-US" b="1" dirty="0" smtClean="0"/>
              <a:t>:</a:t>
            </a:r>
            <a:r>
              <a:rPr lang="en-US" dirty="0" smtClean="0"/>
              <a:t>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rgbClr val="4F81BD"/>
                </a:solidFill>
              </a:rPr>
              <a:t>2 * 4 + 5</a:t>
            </a:r>
          </a:p>
          <a:p>
            <a:endParaRPr lang="en-US" sz="1000" dirty="0" smtClean="0"/>
          </a:p>
          <a:p>
            <a:r>
              <a:rPr lang="en-US" b="1" i="1" dirty="0" smtClean="0"/>
              <a:t>Post-order</a:t>
            </a:r>
            <a:r>
              <a:rPr lang="en-US" b="1" dirty="0" smtClean="0"/>
              <a:t>:</a:t>
            </a:r>
            <a:r>
              <a:rPr lang="en-US" dirty="0" smtClean="0"/>
              <a:t>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rgbClr val="4F81BD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8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7338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doesn’t matter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Example: sum all elements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Example: print tree with parent above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noProof="0" dirty="0" smtClean="0">
                <a:latin typeface="+mn-lt"/>
              </a:rPr>
              <a:t>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evaluate an expression tree</a:t>
            </a:r>
            <a:r>
              <a:rPr lang="en-US" sz="2000" b="0" kern="0" dirty="0" smtClean="0">
                <a:latin typeface="+mn-lt"/>
              </a:rPr>
              <a:t> (post-order)</a:t>
            </a: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657600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6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7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2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5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Binary Search Tree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48100" cy="3886200"/>
            <a:chOff x="4610100" y="2133600"/>
            <a:chExt cx="38481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>
                <a:solidFill>
                  <a:srgbClr val="4F81BD"/>
                </a:solidFill>
              </a:rPr>
              <a:t>Structure property (“binary”)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chemeClr val="accent1"/>
                </a:solidFill>
              </a:rPr>
              <a:t>Order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0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Are these BSTs?</a:t>
            </a:r>
          </a:p>
        </p:txBody>
      </p:sp>
      <p:sp>
        <p:nvSpPr>
          <p:cNvPr id="1638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8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638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390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1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6392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394" name="AutoShape 13"/>
          <p:cNvCxnSpPr>
            <a:cxnSpLocks noChangeShapeType="1"/>
            <a:stCxn id="16393" idx="3"/>
            <a:endCxn id="16392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5" name="AutoShape 14"/>
          <p:cNvCxnSpPr>
            <a:cxnSpLocks noChangeShapeType="1"/>
            <a:stCxn id="16393" idx="5"/>
            <a:endCxn id="16391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5"/>
          <p:cNvCxnSpPr>
            <a:cxnSpLocks noChangeShapeType="1"/>
            <a:stCxn id="16391" idx="3"/>
            <a:endCxn id="16389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6"/>
          <p:cNvCxnSpPr>
            <a:cxnSpLocks noChangeShapeType="1"/>
            <a:stCxn id="16391" idx="5"/>
            <a:endCxn id="16388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7"/>
          <p:cNvCxnSpPr>
            <a:cxnSpLocks noChangeShapeType="1"/>
            <a:stCxn id="16392" idx="3"/>
            <a:endCxn id="16390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9"/>
          <p:cNvCxnSpPr>
            <a:cxnSpLocks noChangeShapeType="1"/>
            <a:stCxn id="16390" idx="5"/>
            <a:endCxn id="16387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6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77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5378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379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380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81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5382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5383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384" name="AutoShape 36"/>
          <p:cNvCxnSpPr>
            <a:cxnSpLocks noChangeShapeType="1"/>
            <a:stCxn id="15383" idx="3"/>
            <a:endCxn id="15382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5" name="AutoShape 37"/>
          <p:cNvCxnSpPr>
            <a:cxnSpLocks noChangeShapeType="1"/>
            <a:stCxn id="15383" idx="5"/>
            <a:endCxn id="15381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6" name="AutoShape 38"/>
          <p:cNvCxnSpPr>
            <a:cxnSpLocks noChangeShapeType="1"/>
            <a:stCxn id="15381" idx="3"/>
            <a:endCxn id="15378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7" name="AutoShape 39"/>
          <p:cNvCxnSpPr>
            <a:cxnSpLocks noChangeShapeType="1"/>
            <a:stCxn id="15381" idx="5"/>
            <a:endCxn id="15377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8" name="AutoShape 40"/>
          <p:cNvCxnSpPr>
            <a:cxnSpLocks noChangeShapeType="1"/>
            <a:stCxn id="15382" idx="3"/>
            <a:endCxn id="15380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9" name="AutoShape 41"/>
          <p:cNvCxnSpPr>
            <a:cxnSpLocks noChangeShapeType="1"/>
            <a:stCxn id="15382" idx="5"/>
            <a:endCxn id="15379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0" name="AutoShape 42"/>
          <p:cNvCxnSpPr>
            <a:cxnSpLocks noChangeShapeType="1"/>
            <a:stCxn id="15380" idx="5"/>
            <a:endCxn id="15376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1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5392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21</a:t>
            </a:r>
          </a:p>
        </p:txBody>
      </p:sp>
      <p:cxnSp>
        <p:nvCxnSpPr>
          <p:cNvPr id="15393" name="AutoShape 49"/>
          <p:cNvCxnSpPr>
            <a:cxnSpLocks noChangeShapeType="1"/>
            <a:stCxn id="15391" idx="4"/>
            <a:endCxn id="15392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4" name="AutoShape 50"/>
          <p:cNvCxnSpPr>
            <a:cxnSpLocks noChangeShapeType="1"/>
            <a:stCxn id="15377" idx="5"/>
            <a:endCxn id="15391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6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5397" name="AutoShape 54"/>
          <p:cNvCxnSpPr>
            <a:cxnSpLocks noChangeShapeType="1"/>
            <a:stCxn id="15382" idx="4"/>
            <a:endCxn id="15396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8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15399" name="AutoShape 56"/>
          <p:cNvCxnSpPr>
            <a:cxnSpLocks noChangeShapeType="1"/>
            <a:stCxn id="15378" idx="5"/>
            <a:endCxn id="15398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5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Are these BSTs?</a:t>
            </a:r>
          </a:p>
        </p:txBody>
      </p:sp>
      <p:sp>
        <p:nvSpPr>
          <p:cNvPr id="17411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12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7413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14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15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16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17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7418" name="AutoShape 13"/>
          <p:cNvCxnSpPr>
            <a:cxnSpLocks noChangeShapeType="1"/>
            <a:stCxn id="17417" idx="3"/>
            <a:endCxn id="17416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7" idx="5"/>
            <a:endCxn id="17415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5" idx="3"/>
            <a:endCxn id="17413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1" name="AutoShape 16"/>
          <p:cNvCxnSpPr>
            <a:cxnSpLocks noChangeShapeType="1"/>
            <a:stCxn id="17415" idx="5"/>
            <a:endCxn id="17412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2" name="AutoShape 17"/>
          <p:cNvCxnSpPr>
            <a:cxnSpLocks noChangeShapeType="1"/>
            <a:stCxn id="17416" idx="3"/>
            <a:endCxn id="17414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9"/>
          <p:cNvCxnSpPr>
            <a:cxnSpLocks noChangeShapeType="1"/>
            <a:stCxn id="17414" idx="5"/>
            <a:endCxn id="17411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4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25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7426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7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28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29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11</a:t>
            </a:r>
          </a:p>
        </p:txBody>
      </p:sp>
      <p:sp>
        <p:nvSpPr>
          <p:cNvPr id="17430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31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7432" name="AutoShape 36"/>
          <p:cNvCxnSpPr>
            <a:cxnSpLocks noChangeShapeType="1"/>
            <a:stCxn id="17431" idx="3"/>
            <a:endCxn id="17430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3" name="AutoShape 37"/>
          <p:cNvCxnSpPr>
            <a:cxnSpLocks noChangeShapeType="1"/>
            <a:stCxn id="17431" idx="5"/>
            <a:endCxn id="17429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4" name="AutoShape 38"/>
          <p:cNvCxnSpPr>
            <a:cxnSpLocks noChangeShapeType="1"/>
            <a:stCxn id="17429" idx="3"/>
            <a:endCxn id="17426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39"/>
          <p:cNvCxnSpPr>
            <a:cxnSpLocks noChangeShapeType="1"/>
            <a:stCxn id="17429" idx="5"/>
            <a:endCxn id="17425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40"/>
          <p:cNvCxnSpPr>
            <a:cxnSpLocks noChangeShapeType="1"/>
            <a:stCxn id="17430" idx="3"/>
            <a:endCxn id="17428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7" name="AutoShape 41"/>
          <p:cNvCxnSpPr>
            <a:cxnSpLocks noChangeShapeType="1"/>
            <a:stCxn id="17430" idx="5"/>
            <a:endCxn id="17427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" name="AutoShape 42"/>
          <p:cNvCxnSpPr>
            <a:cxnSpLocks noChangeShapeType="1"/>
            <a:stCxn id="17428" idx="5"/>
            <a:endCxn id="17424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9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7440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21</a:t>
            </a:r>
          </a:p>
        </p:txBody>
      </p:sp>
      <p:cxnSp>
        <p:nvCxnSpPr>
          <p:cNvPr id="17441" name="AutoShape 49"/>
          <p:cNvCxnSpPr>
            <a:cxnSpLocks noChangeShapeType="1"/>
            <a:stCxn id="17439" idx="4"/>
            <a:endCxn id="17440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42" name="AutoShape 50"/>
          <p:cNvCxnSpPr>
            <a:cxnSpLocks noChangeShapeType="1"/>
            <a:stCxn id="17425" idx="5"/>
            <a:endCxn id="17439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3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0504D"/>
                </a:solidFill>
              </a:rPr>
              <a:t>7</a:t>
            </a:r>
          </a:p>
        </p:txBody>
      </p:sp>
      <p:cxnSp>
        <p:nvCxnSpPr>
          <p:cNvPr id="17444" name="AutoShape 54"/>
          <p:cNvCxnSpPr>
            <a:cxnSpLocks noChangeShapeType="1"/>
            <a:stCxn id="17430" idx="4"/>
            <a:endCxn id="17443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5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15</a:t>
            </a:r>
          </a:p>
        </p:txBody>
      </p:sp>
      <p:cxnSp>
        <p:nvCxnSpPr>
          <p:cNvPr id="17446" name="AutoShape 56"/>
          <p:cNvCxnSpPr>
            <a:cxnSpLocks noChangeShapeType="1"/>
            <a:stCxn id="17426" idx="5"/>
            <a:endCxn id="17445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5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277937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44537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2954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861219" y="20754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76154" y="20460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230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365919" y="30199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069975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705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2763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011237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201737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171700" y="4335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362200" y="3798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0" y="4354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582737" y="3810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76600" y="1828800"/>
            <a:ext cx="5715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1800" dirty="0" smtClean="0">
                <a:latin typeface="Courier New" pitchFamily="49" charset="0"/>
              </a:rPr>
              <a:t>(Key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1800" dirty="0" smtClean="0">
                <a:latin typeface="Courier New" pitchFamily="49" charset="0"/>
              </a:rPr>
              <a:t>, Node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18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1800" dirty="0" smtClean="0">
                <a:latin typeface="Courier New" pitchFamily="49" charset="0"/>
              </a:rPr>
              <a:t>(root !=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latin typeface="Courier New" pitchFamily="49" charset="0"/>
              </a:rPr>
              <a:t> &amp;&amp;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 != key){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(key &lt;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root = </a:t>
            </a:r>
            <a:r>
              <a:rPr lang="en-US" sz="1800" dirty="0" err="1" smtClean="0">
                <a:latin typeface="Courier New" pitchFamily="49" charset="0"/>
              </a:rPr>
              <a:t>root.left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800" dirty="0" smtClean="0">
                <a:latin typeface="Courier New" pitchFamily="49" charset="0"/>
              </a:rPr>
              <a:t>(key &gt;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root = </a:t>
            </a:r>
            <a:r>
              <a:rPr lang="en-US" sz="1800" dirty="0" err="1" smtClean="0">
                <a:latin typeface="Courier New" pitchFamily="49" charset="0"/>
              </a:rPr>
              <a:t>root.right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(root ==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chemeClr val="accent1"/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null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800" dirty="0" err="1" smtClean="0">
                <a:latin typeface="Courier New" pitchFamily="49" charset="0"/>
              </a:rPr>
              <a:t>root.data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2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 of Asymptotic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Analysis </a:t>
            </a:r>
            <a:r>
              <a:rPr lang="en-US" dirty="0" smtClean="0"/>
              <a:t>can </a:t>
            </a:r>
            <a:r>
              <a:rPr lang="en-US" dirty="0"/>
              <a:t>be about:</a:t>
            </a:r>
          </a:p>
          <a:p>
            <a:pPr>
              <a:lnSpc>
                <a:spcPct val="150000"/>
              </a:lnSpc>
            </a:pPr>
            <a:r>
              <a:rPr lang="en-US" dirty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/>
              <a:t>Time or space (usually time)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</a:t>
            </a:r>
            <a:r>
              <a:rPr lang="en-US" dirty="0"/>
              <a:t>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/>
              <a:t>Upper-, lower-, or tight-bound  (usually </a:t>
            </a:r>
            <a:r>
              <a:rPr lang="en-US" dirty="0" smtClean="0"/>
              <a:t>upper)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most common thing we will do is give an O </a:t>
            </a:r>
            <a:r>
              <a:rPr lang="en-US" dirty="0" smtClean="0">
                <a:solidFill>
                  <a:schemeClr val="accent2"/>
                </a:solidFill>
              </a:rPr>
              <a:t>upper 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running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1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Other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chemeClr val="accent1"/>
                </a:solidFill>
              </a:rPr>
              <a:t>minimum</a:t>
            </a:r>
            <a:r>
              <a:rPr lang="en-US" sz="2000" dirty="0" smtClean="0"/>
              <a:t> node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rgbClr val="4F81BD"/>
                </a:solidFill>
              </a:rPr>
              <a:t>maximum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  <a:r>
              <a:rPr lang="en-US" sz="2000" dirty="0" smtClean="0"/>
              <a:t>node</a:t>
            </a:r>
          </a:p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leaf</a:t>
            </a:r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8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3" grpId="0" animBg="1"/>
      <p:bldP spid="2693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31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1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+mn-lt"/>
              </a:rPr>
              <a:t>(New) insertions </a:t>
            </a:r>
            <a:r>
              <a:rPr lang="en-US" b="0" dirty="0">
                <a:latin typeface="+mn-lt"/>
              </a:rPr>
              <a:t>happen only </a:t>
            </a:r>
            <a:r>
              <a:rPr lang="en-US" b="0" dirty="0" smtClean="0">
                <a:latin typeface="+mn-lt"/>
              </a:rPr>
              <a:t>at leaves </a:t>
            </a:r>
            <a:r>
              <a:rPr lang="en-US" b="0" dirty="0">
                <a:latin typeface="+mn-lt"/>
              </a:rPr>
              <a:t>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0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1"/>
                </a:solidFill>
                <a:latin typeface="+mn-lt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7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(leaf)</a:t>
            </a:r>
          </a:p>
          <a:p>
            <a:pPr lvl="1"/>
            <a:r>
              <a:rPr lang="en-US" dirty="0" smtClean="0"/>
              <a:t>Node has one child</a:t>
            </a:r>
          </a:p>
          <a:p>
            <a:pPr lvl="1"/>
            <a:r>
              <a:rPr lang="en-US" dirty="0" smtClean="0"/>
              <a:t>Node has two children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24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3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</a:rPr>
              <a:t>What can we replace </a:t>
            </a:r>
            <a:r>
              <a:rPr lang="en-US" b="0" dirty="0">
                <a:solidFill>
                  <a:schemeClr val="accent4"/>
                </a:solidFill>
                <a:latin typeface="+mn-lt"/>
              </a:rPr>
              <a:t>5</a:t>
            </a:r>
            <a:r>
              <a:rPr lang="en-US" b="0" dirty="0">
                <a:latin typeface="+mn-lt"/>
              </a:rPr>
              <a:t> with?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/>
              <a:t>A value guaranteed to be</a:t>
            </a:r>
          </a:p>
          <a:p>
            <a:pPr eaLnBrk="1" hangingPunct="1"/>
            <a:r>
              <a:rPr lang="en-US" sz="2000"/>
              <a:t>between the two subtrees!</a:t>
            </a:r>
          </a:p>
          <a:p>
            <a:pPr eaLnBrk="1" hangingPunct="1">
              <a:buFontTx/>
              <a:buChar char="-"/>
            </a:pPr>
            <a:r>
              <a:rPr lang="en-US" sz="2000" i="1"/>
              <a:t>  succ</a:t>
            </a:r>
            <a:r>
              <a:rPr lang="en-US" sz="2000"/>
              <a:t> from right subtree</a:t>
            </a:r>
          </a:p>
          <a:p>
            <a:pPr eaLnBrk="1" hangingPunct="1"/>
            <a:r>
              <a:rPr lang="en-US" sz="2000" i="1"/>
              <a:t>-  pred</a:t>
            </a:r>
            <a:r>
              <a:rPr lang="en-US" sz="2000"/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6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	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5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Lazy Deletion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Lazy deletion can work well for a BST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“real deletions” later as a batch</a:t>
            </a:r>
          </a:p>
          <a:p>
            <a:pPr lvl="1"/>
            <a:r>
              <a:rPr lang="en-US" dirty="0" smtClean="0"/>
              <a:t>Some inserts can just “undelete” a tree node</a:t>
            </a:r>
          </a:p>
          <a:p>
            <a:pPr lvl="1"/>
            <a:endParaRPr lang="en-US" dirty="0"/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Can waste space and slow down find operations</a:t>
            </a:r>
          </a:p>
          <a:p>
            <a:pPr lvl="1"/>
            <a:r>
              <a:rPr lang="en-US" dirty="0" smtClean="0"/>
              <a:t>Make some operations more complicated:</a:t>
            </a:r>
          </a:p>
          <a:p>
            <a:pPr lvl="2"/>
            <a:r>
              <a:rPr lang="en-US" dirty="0" smtClean="0"/>
              <a:t>How would you change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7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BuildTree</a:t>
            </a:r>
            <a:r>
              <a:rPr lang="en-US" dirty="0" smtClean="0">
                <a:solidFill>
                  <a:srgbClr val="0000FF"/>
                </a:solidFill>
              </a:rPr>
              <a:t> for BST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Let’s 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Insert all, starting from an empty tree</a:t>
            </a:r>
          </a:p>
          <a:p>
            <a:endParaRPr lang="en-US" dirty="0" smtClean="0"/>
          </a:p>
          <a:p>
            <a:r>
              <a:rPr lang="en-US" dirty="0" smtClean="0"/>
              <a:t>Insert keys 1, 2, 3, 4, 5, 6, 7, 8, 9 into an empty BST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inserted in given order, </a:t>
            </a:r>
            <a:br>
              <a:rPr lang="en-US" dirty="0" smtClean="0"/>
            </a:br>
            <a:r>
              <a:rPr lang="en-US" dirty="0" smtClean="0"/>
              <a:t>what is the tree? 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 for </a:t>
            </a:r>
            <a:br>
              <a:rPr lang="en-US" dirty="0" smtClean="0"/>
            </a:br>
            <a:r>
              <a:rPr lang="en-US" dirty="0" smtClean="0"/>
              <a:t>this kind of sorted input?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inserting in the reverse order </a:t>
            </a:r>
          </a:p>
          <a:p>
            <a:pPr lvl="1">
              <a:buNone/>
            </a:pPr>
            <a:r>
              <a:rPr lang="en-US" dirty="0" smtClean="0"/>
              <a:t>	any better?</a:t>
            </a:r>
          </a:p>
          <a:p>
            <a:pPr lvl="1"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094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9624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21094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477000"/>
            <a:ext cx="1600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l-GR">
                <a:cs typeface="Times New Roman" pitchFamily="18" charset="0"/>
              </a:rPr>
              <a:t>Θ</a:t>
            </a:r>
            <a:r>
              <a:rPr lang="en-US"/>
              <a:t>(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598181" y="3193604"/>
            <a:ext cx="1411288" cy="2362200"/>
            <a:chOff x="6629400" y="3352800"/>
            <a:chExt cx="1410502" cy="2362528"/>
          </a:xfrm>
        </p:grpSpPr>
        <p:sp>
          <p:nvSpPr>
            <p:cNvPr id="29704" name="Oval 6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cxnSp>
          <p:nvCxnSpPr>
            <p:cNvPr id="29705" name="AutoShape 65"/>
            <p:cNvCxnSpPr>
              <a:cxnSpLocks noChangeShapeType="1"/>
              <a:stCxn id="29704" idx="5"/>
              <a:endCxn id="29706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706" name="Oval 6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9707" name="Oval 6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cxnSp>
          <p:nvCxnSpPr>
            <p:cNvPr id="29708" name="AutoShape 68"/>
            <p:cNvCxnSpPr>
              <a:cxnSpLocks noChangeShapeType="1"/>
              <a:stCxn id="29706" idx="5"/>
              <a:endCxn id="29707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709" name="AutoShape 68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85762" y="4027089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O(n</a:t>
            </a:r>
            <a:r>
              <a:rPr lang="en-US" sz="2000" i="1" baseline="30000" dirty="0" smtClean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)</a:t>
            </a:r>
            <a:endParaRPr lang="en-US" sz="2000" i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Not a happy place</a:t>
            </a:r>
            <a:endParaRPr lang="en-US" sz="2000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4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animBg="1"/>
      <p:bldP spid="210949" grpId="0" animBg="1"/>
      <p:bldP spid="18" grpId="0"/>
      <p:bldP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Addendum: Timing vs. Big-O 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Big-O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performance as a function of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Keep in mind: for </a:t>
            </a:r>
            <a:r>
              <a:rPr lang="en-US" i="1" dirty="0"/>
              <a:t>small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an algorithm with worse asymptotic complexity might be </a:t>
            </a:r>
            <a:r>
              <a:rPr lang="en-US" dirty="0" smtClean="0"/>
              <a:t>faster</a:t>
            </a:r>
          </a:p>
          <a:p>
            <a:pPr lvl="2"/>
            <a:r>
              <a:rPr lang="en-US" i="1" dirty="0"/>
              <a:t>n</a:t>
            </a:r>
            <a:r>
              <a:rPr lang="en-US" i="1" dirty="0" smtClean="0"/>
              <a:t>^2 </a:t>
            </a:r>
            <a:r>
              <a:rPr lang="en-US" i="1" dirty="0" err="1" smtClean="0"/>
              <a:t>vs</a:t>
            </a:r>
            <a:r>
              <a:rPr lang="en-US" i="1" dirty="0" smtClean="0"/>
              <a:t> 1,000,000n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other than worst case</a:t>
            </a:r>
          </a:p>
          <a:p>
            <a:pPr lvl="1"/>
            <a:r>
              <a:rPr lang="en-US" dirty="0" smtClean="0"/>
              <a:t>Determine what the constants actually are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8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BuildTree</a:t>
            </a:r>
            <a:r>
              <a:rPr lang="en-US" dirty="0" smtClean="0">
                <a:solidFill>
                  <a:srgbClr val="0000FF"/>
                </a:solidFill>
              </a:rPr>
              <a:t> for BST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295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Insert keys 1, 2, 3, 4, 5, 6, 7, 8, 9 into an empty BST</a:t>
            </a:r>
          </a:p>
          <a:p>
            <a:endParaRPr lang="en-US" sz="1200" dirty="0" smtClean="0"/>
          </a:p>
          <a:p>
            <a:r>
              <a:rPr lang="en-US" dirty="0" smtClean="0"/>
              <a:t>What we if could somehow re-arrange them</a:t>
            </a:r>
          </a:p>
          <a:p>
            <a:pPr lvl="1"/>
            <a:r>
              <a:rPr lang="en-US" dirty="0" smtClean="0"/>
              <a:t>median first, then left median, right median, etc.</a:t>
            </a:r>
          </a:p>
          <a:p>
            <a:pPr lvl="1"/>
            <a:r>
              <a:rPr lang="en-US" dirty="0" smtClean="0"/>
              <a:t>5, 3, 7, 2, 1, 4, 8, 6, 9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tree does that give us?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big-O runtime?</a:t>
            </a:r>
          </a:p>
          <a:p>
            <a:pPr lvl="1"/>
            <a:endParaRPr lang="en-US" dirty="0" smtClean="0"/>
          </a:p>
          <a:p>
            <a:pPr lvl="1"/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5878" name="AutoShape 6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6019800"/>
            <a:ext cx="4267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5, 3, 7, 2, 1, 6, 8, 9 better: </a:t>
            </a:r>
            <a:r>
              <a:rPr lang="en-US" i="1"/>
              <a:t>n</a:t>
            </a:r>
            <a:r>
              <a:rPr lang="en-US"/>
              <a:t> log </a:t>
            </a:r>
            <a:r>
              <a:rPr lang="en-US" i="1"/>
              <a:t>n</a:t>
            </a:r>
          </a:p>
        </p:txBody>
      </p:sp>
      <p:sp>
        <p:nvSpPr>
          <p:cNvPr id="5" name="Oval 3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1915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6" name="Oval 4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579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9911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8" name="Oval 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581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5245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5913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1" name="AutoShape 9"/>
          <p:cNvCxnSpPr>
            <a:cxnSpLocks noChangeShapeType="1"/>
            <a:stCxn id="10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5715000" y="3240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" name="AutoShape 10"/>
          <p:cNvCxnSpPr>
            <a:cxnSpLocks noChangeShapeType="1"/>
            <a:stCxn id="10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916738" y="3240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" name="AutoShape 11"/>
          <p:cNvCxnSpPr>
            <a:cxnSpLocks noChangeShapeType="1"/>
            <a:stCxn id="8" idx="5"/>
            <a:endCxn id="5" idx="0"/>
          </p:cNvCxnSpPr>
          <p:nvPr>
            <p:custDataLst>
              <p:tags r:id="rId12"/>
            </p:custDataLst>
          </p:nvPr>
        </p:nvCxnSpPr>
        <p:spPr bwMode="auto">
          <a:xfrm>
            <a:off x="79835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2"/>
          <p:cNvCxnSpPr>
            <a:cxnSpLocks noChangeShapeType="1"/>
            <a:stCxn id="9" idx="3"/>
            <a:endCxn id="7" idx="0"/>
          </p:cNvCxnSpPr>
          <p:nvPr>
            <p:custDataLst>
              <p:tags r:id="rId13"/>
            </p:custDataLst>
          </p:nvPr>
        </p:nvCxnSpPr>
        <p:spPr bwMode="auto">
          <a:xfrm flipH="1">
            <a:off x="5181600" y="4129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5"/>
            <a:endCxn id="6" idx="0"/>
          </p:cNvCxnSpPr>
          <p:nvPr>
            <p:custDataLst>
              <p:tags r:id="rId14"/>
            </p:custDataLst>
          </p:nvPr>
        </p:nvCxnSpPr>
        <p:spPr bwMode="auto">
          <a:xfrm>
            <a:off x="5849938" y="4129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458200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cxnSp>
        <p:nvCxnSpPr>
          <p:cNvPr id="17" name="AutoShape 15"/>
          <p:cNvCxnSpPr>
            <a:cxnSpLocks noChangeShapeType="1"/>
            <a:stCxn id="5" idx="5"/>
            <a:endCxn id="16" idx="0"/>
          </p:cNvCxnSpPr>
          <p:nvPr>
            <p:custDataLst>
              <p:tags r:id="rId16"/>
            </p:custDataLst>
          </p:nvPr>
        </p:nvCxnSpPr>
        <p:spPr bwMode="auto">
          <a:xfrm>
            <a:off x="85169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24700" y="464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cxnSp>
        <p:nvCxnSpPr>
          <p:cNvPr id="25" name="AutoShape 19"/>
          <p:cNvCxnSpPr>
            <a:cxnSpLocks noChangeShapeType="1"/>
            <a:stCxn id="8" idx="3"/>
            <a:endCxn id="24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7245351" y="41798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Oval 16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732338" y="556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cxnSp>
        <p:nvCxnSpPr>
          <p:cNvPr id="27" name="AutoShape 17"/>
          <p:cNvCxnSpPr>
            <a:cxnSpLocks noChangeShapeType="1"/>
            <a:endCxn id="26" idx="0"/>
          </p:cNvCxnSpPr>
          <p:nvPr>
            <p:custDataLst>
              <p:tags r:id="rId20"/>
            </p:custDataLst>
          </p:nvPr>
        </p:nvCxnSpPr>
        <p:spPr bwMode="auto">
          <a:xfrm flipH="1">
            <a:off x="4922838" y="5018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14400" y="5819745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/>
                </a:solidFill>
                <a:latin typeface="+mn-lt"/>
              </a:rPr>
              <a:t>O(n </a:t>
            </a:r>
            <a:r>
              <a:rPr lang="en-US" sz="2000" dirty="0">
                <a:solidFill>
                  <a:schemeClr val="accent1"/>
                </a:solidFill>
                <a:latin typeface="+mn-lt"/>
                <a:cs typeface="Courier New" pitchFamily="49" charset="0"/>
              </a:rPr>
              <a:t>log</a:t>
            </a:r>
            <a:r>
              <a:rPr lang="en-US" sz="2000" i="1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chemeClr val="accent1"/>
                </a:solidFill>
                <a:latin typeface="+mn-lt"/>
              </a:rPr>
              <a:t>n), </a:t>
            </a:r>
            <a:r>
              <a:rPr lang="en-US" sz="2000" i="1" dirty="0">
                <a:solidFill>
                  <a:schemeClr val="accent1"/>
                </a:solidFill>
                <a:latin typeface="+mn-lt"/>
              </a:rPr>
              <a:t>definitely better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7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5" grpId="0" animBg="1"/>
      <p:bldP spid="3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Unbalanced BST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Balancing a tree at build time is insufficient, as sequences of operations can eventually transform that carefully balanced tree into the dreaded list</a:t>
            </a:r>
          </a:p>
          <a:p>
            <a:endParaRPr lang="en-US" dirty="0" smtClean="0"/>
          </a:p>
          <a:p>
            <a:r>
              <a:rPr lang="en-US" dirty="0" smtClean="0"/>
              <a:t>At that point, everything is</a:t>
            </a:r>
            <a:br>
              <a:rPr lang="en-US" dirty="0" smtClean="0"/>
            </a:br>
            <a:r>
              <a:rPr lang="en-US" i="1" dirty="0" smtClean="0"/>
              <a:t>O(n)</a:t>
            </a:r>
            <a:r>
              <a:rPr lang="en-US" dirty="0" smtClean="0"/>
              <a:t> and nobody is happy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29400" y="3352800"/>
            <a:ext cx="1411288" cy="2362200"/>
            <a:chOff x="6629400" y="3352800"/>
            <a:chExt cx="1410502" cy="2362528"/>
          </a:xfrm>
        </p:grpSpPr>
        <p:sp>
          <p:nvSpPr>
            <p:cNvPr id="31749" name="Oval 64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629400" y="3352800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cxnSp>
          <p:nvCxnSpPr>
            <p:cNvPr id="31750" name="AutoShape 65"/>
            <p:cNvCxnSpPr>
              <a:cxnSpLocks noChangeShapeType="1"/>
              <a:stCxn id="31749" idx="5"/>
              <a:endCxn id="31751" idx="0"/>
            </p:cNvCxnSpPr>
            <p:nvPr>
              <p:custDataLst>
                <p:tags r:id="rId2"/>
              </p:custDataLst>
            </p:nvPr>
          </p:nvCxnSpPr>
          <p:spPr bwMode="auto">
            <a:xfrm>
              <a:off x="6993056" y="3734128"/>
              <a:ext cx="314873" cy="452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1751" name="Oval 6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95057" y="4204138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31752" name="Oval 6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449844" y="4984531"/>
              <a:ext cx="425744" cy="42566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31753" name="AutoShape 68"/>
            <p:cNvCxnSpPr>
              <a:cxnSpLocks noChangeShapeType="1"/>
              <a:stCxn id="31751" idx="5"/>
              <a:endCxn id="3175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7458714" y="4585466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754" name="AutoShape 68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7835900" y="5334000"/>
              <a:ext cx="204002" cy="3813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8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Balanced BST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/>
              <a:t>Observation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BST: the shallower the better!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For a BST with </a:t>
            </a:r>
            <a:r>
              <a:rPr lang="en-US" i="1" dirty="0" smtClean="0"/>
              <a:t>n</a:t>
            </a:r>
            <a:r>
              <a:rPr lang="en-US" dirty="0" smtClean="0"/>
              <a:t> nodes inserted in arbitrary order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/>
              <a:t>Average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– see text for proof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Worst case height is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Simple cases, such as inserting in key order, lead to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the worst-case scenario</a:t>
            </a:r>
          </a:p>
          <a:p>
            <a:pPr marL="533400" indent="-533400"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Symbol" pitchFamily="18" charset="2"/>
              </a:rPr>
              <a:t>Solution</a:t>
            </a:r>
            <a:r>
              <a:rPr lang="en-US" dirty="0" smtClean="0">
                <a:sym typeface="Symbol" pitchFamily="18" charset="2"/>
              </a:rPr>
              <a:t>:  Require a 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Balance Condition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that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nsures depth is always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sz="2400" dirty="0" smtClean="0">
                <a:sym typeface="Symbol" pitchFamily="18" charset="2"/>
              </a:rPr>
              <a:t>     </a:t>
            </a:r>
            <a:r>
              <a:rPr lang="en-US" dirty="0" smtClean="0">
                <a:sym typeface="Symbol" pitchFamily="18" charset="2"/>
              </a:rPr>
              <a:t>– strong enough!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s efficient to maintain         		   – not too strong!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4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4648200" cy="5014913"/>
          </a:xfrm>
        </p:spPr>
        <p:txBody>
          <a:bodyPr>
            <a:normAutofit/>
          </a:bodyPr>
          <a:lstStyle/>
          <a:p>
            <a:pPr marL="533400" indent="-533400">
              <a:buFontTx/>
              <a:buAutoNum type="arabicPeriod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0" indent="0">
              <a:buNone/>
            </a:pPr>
            <a:endParaRPr lang="en-US" dirty="0" smtClean="0"/>
          </a:p>
          <a:p>
            <a:pPr marL="533400" indent="-533400">
              <a:buFontTx/>
              <a:buNone/>
            </a:pPr>
            <a:r>
              <a:rPr lang="en-US" dirty="0" smtClean="0"/>
              <a:t>2.	Left and right </a:t>
            </a:r>
            <a:r>
              <a:rPr lang="en-US" dirty="0" err="1" smtClean="0"/>
              <a:t>subtrees</a:t>
            </a:r>
            <a:r>
              <a:rPr lang="en-US" dirty="0" smtClean="0"/>
              <a:t> of the </a:t>
            </a:r>
            <a:r>
              <a:rPr lang="en-US" i="1" dirty="0" smtClean="0"/>
              <a:t>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3402106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>
                <a:latin typeface="+mn-lt"/>
              </a:rPr>
              <a:t>Height mismatch </a:t>
            </a:r>
            <a:r>
              <a:rPr lang="en-US" sz="2000" b="0" i="1" dirty="0" smtClean="0">
                <a:latin typeface="+mn-lt"/>
              </a:rPr>
              <a:t>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5611906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weak!</a:t>
            </a:r>
          </a:p>
          <a:p>
            <a:pPr algn="ctr"/>
            <a:r>
              <a:rPr lang="en-US" sz="2000" b="0" i="1" dirty="0" smtClean="0">
                <a:latin typeface="+mn-lt"/>
              </a:rPr>
              <a:t>Double chain example:</a:t>
            </a:r>
            <a:endParaRPr lang="en-US" sz="2000" b="0" i="1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5443396" y="1371600"/>
            <a:ext cx="3395804" cy="3382340"/>
            <a:chOff x="5443396" y="1371600"/>
            <a:chExt cx="3395804" cy="3382340"/>
          </a:xfrm>
        </p:grpSpPr>
        <p:sp>
          <p:nvSpPr>
            <p:cNvPr id="10" name="Oval 3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828923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772400" y="23622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3" name="Oval 6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399291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4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638800" y="231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5" name="Oval 8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7391400" y="1905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6" name="Oval 9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019046" y="184224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7" name="Oval 10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779537" y="13716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8" name="AutoShape 11"/>
            <p:cNvCxnSpPr>
              <a:cxnSpLocks noChangeShapeType="1"/>
              <a:stCxn id="17" idx="3"/>
              <a:endCxn id="16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6154848" y="155397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12"/>
            <p:cNvCxnSpPr>
              <a:cxnSpLocks noChangeShapeType="1"/>
              <a:stCxn id="17" idx="5"/>
              <a:endCxn id="15" idx="0"/>
            </p:cNvCxnSpPr>
            <p:nvPr>
              <p:custDataLst>
                <p:tags r:id="rId34"/>
              </p:custDataLst>
            </p:nvPr>
          </p:nvCxnSpPr>
          <p:spPr bwMode="auto">
            <a:xfrm rot="16200000" flipH="1">
              <a:off x="7088667" y="146646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4"/>
            <p:cNvCxnSpPr>
              <a:cxnSpLocks noChangeShapeType="1"/>
              <a:stCxn id="15" idx="5"/>
              <a:endCxn id="11" idx="0"/>
            </p:cNvCxnSpPr>
            <p:nvPr>
              <p:custDataLst>
                <p:tags r:id="rId35"/>
              </p:custDataLst>
            </p:nvPr>
          </p:nvCxnSpPr>
          <p:spPr bwMode="auto">
            <a:xfrm rot="16200000" flipH="1">
              <a:off x="7623199" y="207719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5"/>
            <p:cNvCxnSpPr>
              <a:cxnSpLocks noChangeShapeType="1"/>
              <a:stCxn id="16" idx="3"/>
              <a:endCxn id="14" idx="0"/>
            </p:cNvCxnSpPr>
            <p:nvPr>
              <p:custDataLst>
                <p:tags r:id="rId36"/>
              </p:custDataLst>
            </p:nvPr>
          </p:nvCxnSpPr>
          <p:spPr bwMode="auto">
            <a:xfrm flipH="1">
              <a:off x="5774602" y="202462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16"/>
            <p:cNvCxnSpPr>
              <a:cxnSpLocks noChangeShapeType="1"/>
              <a:stCxn id="16" idx="5"/>
              <a:endCxn id="13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6251041" y="2024623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17"/>
            <p:cNvCxnSpPr>
              <a:cxnSpLocks noChangeShapeType="1"/>
              <a:stCxn id="14" idx="5"/>
              <a:endCxn id="10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5870795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Oval 18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8110396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6" name="Oval 19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8229600" y="32004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27" name="Oval 20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589414" y="278354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8" name="AutoShape 21"/>
            <p:cNvCxnSpPr>
              <a:cxnSpLocks noChangeShapeType="1"/>
              <a:stCxn id="13" idx="5"/>
              <a:endCxn id="27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6631286" y="2495270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AutoShape 24"/>
            <p:cNvCxnSpPr>
              <a:cxnSpLocks noChangeShapeType="1"/>
              <a:stCxn id="25" idx="4"/>
              <a:endCxn id="26" idx="0"/>
            </p:cNvCxnSpPr>
            <p:nvPr>
              <p:custDataLst>
                <p:tags r:id="rId43"/>
              </p:custDataLst>
            </p:nvPr>
          </p:nvCxnSpPr>
          <p:spPr bwMode="auto">
            <a:xfrm rot="16200000" flipH="1">
              <a:off x="8198224" y="303322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AutoShape 25"/>
            <p:cNvCxnSpPr>
              <a:cxnSpLocks noChangeShapeType="1"/>
              <a:stCxn id="11" idx="5"/>
              <a:endCxn id="25" idx="0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8000626" y="253796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3" name="Oval 22"/>
            <p:cNvSpPr>
              <a:spLocks noChangeAspect="1"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5443396" y="280287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4" name="AutoShape 23"/>
            <p:cNvCxnSpPr>
              <a:cxnSpLocks noChangeShapeType="1"/>
              <a:endCxn id="33" idx="0"/>
            </p:cNvCxnSpPr>
            <p:nvPr>
              <p:custDataLst>
                <p:tags r:id="rId46"/>
              </p:custDataLst>
            </p:nvPr>
          </p:nvCxnSpPr>
          <p:spPr bwMode="auto">
            <a:xfrm flipH="1">
              <a:off x="5579198" y="251460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" name="Oval 22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6205396" y="27700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36" name="AutoShape 23"/>
            <p:cNvCxnSpPr>
              <a:cxnSpLocks noChangeShapeType="1"/>
              <a:endCxn id="35" idx="0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6341198" y="2481823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4" name="Oval 4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8305800" y="37140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5" name="AutoShape 14"/>
            <p:cNvCxnSpPr>
              <a:cxnSpLocks noChangeShapeType="1"/>
              <a:endCxn id="44" idx="0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8279197" y="355162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6" name="Oval 18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8458200" y="4135375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7" name="Oval 19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567596" y="455223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48" name="AutoShape 24"/>
            <p:cNvCxnSpPr>
              <a:cxnSpLocks noChangeShapeType="1"/>
              <a:stCxn id="46" idx="4"/>
              <a:endCxn id="47" idx="0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8541124" y="4389959"/>
              <a:ext cx="215153" cy="1093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9" name="AutoShape 25"/>
            <p:cNvCxnSpPr>
              <a:cxnSpLocks noChangeShapeType="1"/>
              <a:stCxn id="44" idx="5"/>
              <a:endCxn id="46" idx="0"/>
            </p:cNvCxnSpPr>
            <p:nvPr>
              <p:custDataLst>
                <p:tags r:id="rId54"/>
              </p:custDataLst>
            </p:nvPr>
          </p:nvCxnSpPr>
          <p:spPr bwMode="auto">
            <a:xfrm rot="16200000" flipH="1">
              <a:off x="8441228" y="3982601"/>
              <a:ext cx="249174" cy="56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7" name="Group 86"/>
          <p:cNvGrpSpPr/>
          <p:nvPr/>
        </p:nvGrpSpPr>
        <p:grpSpPr>
          <a:xfrm>
            <a:off x="5029200" y="3780460"/>
            <a:ext cx="3405612" cy="2544140"/>
            <a:chOff x="4833796" y="3780460"/>
            <a:chExt cx="3405612" cy="2544140"/>
          </a:xfrm>
        </p:grpSpPr>
        <p:sp>
          <p:nvSpPr>
            <p:cNvPr id="52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34404" y="47710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4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00804" y="47217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053404" y="43138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Oval 9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681050" y="4251107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7" name="Oval 10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441541" y="37804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8" name="AutoShape 11"/>
            <p:cNvCxnSpPr>
              <a:cxnSpLocks noChangeShapeType="1"/>
              <a:stCxn id="57" idx="3"/>
              <a:endCxn id="56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816852" y="3962836"/>
              <a:ext cx="664298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9" name="AutoShape 12"/>
            <p:cNvCxnSpPr>
              <a:cxnSpLocks noChangeShapeType="1"/>
              <a:stCxn id="57" idx="5"/>
              <a:endCxn id="55" idx="0"/>
            </p:cNvCxnSpPr>
            <p:nvPr>
              <p:custDataLst>
                <p:tags r:id="rId11"/>
              </p:custDataLst>
            </p:nvPr>
          </p:nvCxnSpPr>
          <p:spPr bwMode="auto">
            <a:xfrm rot="16200000" flipH="1">
              <a:off x="6750671" y="3875324"/>
              <a:ext cx="361233" cy="515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0" name="AutoShape 14"/>
            <p:cNvCxnSpPr>
              <a:cxnSpLocks noChangeShapeType="1"/>
              <a:stCxn id="55" idx="5"/>
              <a:endCxn id="52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85203" y="4486056"/>
              <a:ext cx="285033" cy="284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1" name="AutoShape 15"/>
            <p:cNvCxnSpPr>
              <a:cxnSpLocks noChangeShapeType="1"/>
              <a:stCxn id="56" idx="3"/>
              <a:endCxn id="54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436606" y="4433483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Oval 1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772400" y="519240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65" name="Oval 1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891604" y="560926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68" name="AutoShape 24"/>
            <p:cNvCxnSpPr>
              <a:cxnSpLocks noChangeShapeType="1"/>
              <a:stCxn id="64" idx="4"/>
              <a:endCxn id="65" idx="0"/>
            </p:cNvCxnSpPr>
            <p:nvPr>
              <p:custDataLst>
                <p:tags r:id="rId16"/>
              </p:custDataLst>
            </p:nvPr>
          </p:nvCxnSpPr>
          <p:spPr bwMode="auto">
            <a:xfrm rot="16200000" flipH="1">
              <a:off x="7860228" y="5442081"/>
              <a:ext cx="215153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9" name="AutoShape 25"/>
            <p:cNvCxnSpPr>
              <a:cxnSpLocks noChangeShapeType="1"/>
              <a:stCxn id="52" idx="5"/>
              <a:endCxn id="6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7662630" y="4946829"/>
              <a:ext cx="249174" cy="2419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0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521173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1" name="AutoShape 23"/>
            <p:cNvCxnSpPr>
              <a:cxnSpLocks noChangeShapeType="1"/>
              <a:endCxn id="70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5241202" y="492346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74" name="Oval 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967804" y="612289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75" name="AutoShape 14"/>
            <p:cNvCxnSpPr>
              <a:cxnSpLocks noChangeShapeType="1"/>
              <a:endCxn id="74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7941201" y="5960489"/>
              <a:ext cx="285034" cy="397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0" name="Oval 19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986196" y="562535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1" name="AutoShape 24"/>
            <p:cNvCxnSpPr>
              <a:cxnSpLocks noChangeShapeType="1"/>
              <a:stCxn id="70" idx="4"/>
              <a:endCxn id="80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075642" y="5459793"/>
              <a:ext cx="211917" cy="1192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82" name="Oval 4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833796" y="6096000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83" name="AutoShape 14"/>
            <p:cNvCxnSpPr>
              <a:cxnSpLocks noChangeShapeType="1"/>
              <a:stCxn id="80" idx="4"/>
              <a:endCxn id="82" idx="0"/>
            </p:cNvCxnSpPr>
            <p:nvPr>
              <p:custDataLst>
                <p:tags r:id="rId25"/>
              </p:custDataLst>
            </p:nvPr>
          </p:nvCxnSpPr>
          <p:spPr bwMode="auto">
            <a:xfrm rot="5400000">
              <a:off x="4911328" y="5885330"/>
              <a:ext cx="26894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9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Potential Balance Conditions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5014913"/>
          </a:xfrm>
        </p:spPr>
        <p:txBody>
          <a:bodyPr/>
          <a:lstStyle/>
          <a:p>
            <a:pPr marL="533400" indent="-533400">
              <a:buFont typeface="+mj-lt"/>
              <a:buAutoNum type="arabicPeriod" startAt="3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have equal number of nodes</a:t>
            </a:r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/>
            <a:endParaRPr lang="en-US" dirty="0" smtClean="0"/>
          </a:p>
          <a:p>
            <a:pPr marL="533400" indent="-533400">
              <a:buFont typeface="+mj-lt"/>
              <a:buAutoNum type="arabicPeriod" startAt="4"/>
            </a:pPr>
            <a:r>
              <a:rPr lang="en-US" dirty="0" smtClean="0"/>
              <a:t>Left and right </a:t>
            </a:r>
            <a:r>
              <a:rPr lang="en-US" dirty="0" err="1" smtClean="0"/>
              <a:t>subtrees</a:t>
            </a:r>
            <a:r>
              <a:rPr lang="en-US" dirty="0" smtClean="0"/>
              <a:t> of every node</a:t>
            </a:r>
            <a:br>
              <a:rPr lang="en-US" dirty="0" smtClean="0"/>
            </a:br>
            <a:r>
              <a:rPr lang="en-US" dirty="0" smtClean="0"/>
              <a:t>have equal </a:t>
            </a:r>
            <a:r>
              <a:rPr lang="en-US" i="1" dirty="0" smtClean="0"/>
              <a:t>height</a:t>
            </a:r>
          </a:p>
        </p:txBody>
      </p:sp>
      <p:sp>
        <p:nvSpPr>
          <p:cNvPr id="30310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2844742"/>
            <a:ext cx="3657600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30310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5409048"/>
            <a:ext cx="36576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 i="1" dirty="0">
                <a:latin typeface="+mn-lt"/>
              </a:rPr>
              <a:t>Too </a:t>
            </a:r>
            <a:r>
              <a:rPr lang="en-US" sz="2000" b="0" i="1" dirty="0" smtClean="0">
                <a:latin typeface="+mn-lt"/>
              </a:rPr>
              <a:t>strong!</a:t>
            </a:r>
            <a:endParaRPr lang="en-US" sz="2000" b="0" i="1" dirty="0">
              <a:latin typeface="+mn-lt"/>
            </a:endParaRPr>
          </a:p>
          <a:p>
            <a:pPr algn="ctr"/>
            <a:r>
              <a:rPr lang="en-US" sz="2000" b="0" i="1" dirty="0" smtClean="0">
                <a:latin typeface="+mn-lt"/>
              </a:rPr>
              <a:t>Only perfect trees (2</a:t>
            </a:r>
            <a:r>
              <a:rPr lang="en-US" sz="2000" b="0" i="1" baseline="30000" dirty="0" smtClean="0">
                <a:latin typeface="+mn-lt"/>
              </a:rPr>
              <a:t>n</a:t>
            </a:r>
            <a:r>
              <a:rPr lang="en-US" sz="2000" b="0" i="1" dirty="0" smtClean="0">
                <a:latin typeface="+mn-lt"/>
              </a:rPr>
              <a:t> – 1 nodes)</a:t>
            </a:r>
            <a:endParaRPr lang="en-US" sz="2000" b="0" i="1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0" name="Oval 3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28923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3" name="Oval 6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399291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7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638800" y="23128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6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019046" y="18422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779537" y="13716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11"/>
          <p:cNvCxnSpPr>
            <a:cxnSpLocks noChangeShapeType="1"/>
            <a:stCxn id="17" idx="3"/>
            <a:endCxn id="16" idx="0"/>
          </p:cNvCxnSpPr>
          <p:nvPr>
            <p:custDataLst>
              <p:tags r:id="rId10"/>
            </p:custDataLst>
          </p:nvPr>
        </p:nvCxnSpPr>
        <p:spPr bwMode="auto">
          <a:xfrm flipH="1">
            <a:off x="6154848" y="1553976"/>
            <a:ext cx="664298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12"/>
          <p:cNvCxnSpPr>
            <a:cxnSpLocks noChangeShapeType="1"/>
            <a:stCxn id="17" idx="5"/>
            <a:endCxn id="67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38298" y="1416833"/>
            <a:ext cx="314572" cy="568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15"/>
          <p:cNvCxnSpPr>
            <a:cxnSpLocks noChangeShapeType="1"/>
            <a:stCxn id="16" idx="3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5774602" y="2024623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16"/>
          <p:cNvCxnSpPr>
            <a:cxnSpLocks noChangeShapeType="1"/>
            <a:stCxn id="16" idx="5"/>
            <a:endCxn id="13" idx="0"/>
          </p:cNvCxnSpPr>
          <p:nvPr>
            <p:custDataLst>
              <p:tags r:id="rId13"/>
            </p:custDataLst>
          </p:nvPr>
        </p:nvCxnSpPr>
        <p:spPr bwMode="auto">
          <a:xfrm>
            <a:off x="6251041" y="2024623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17"/>
          <p:cNvCxnSpPr>
            <a:cxnSpLocks noChangeShapeType="1"/>
            <a:stCxn id="14" idx="5"/>
            <a:endCxn id="10" idx="0"/>
          </p:cNvCxnSpPr>
          <p:nvPr>
            <p:custDataLst>
              <p:tags r:id="rId14"/>
            </p:custDataLst>
          </p:nvPr>
        </p:nvCxnSpPr>
        <p:spPr bwMode="auto">
          <a:xfrm>
            <a:off x="5870795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20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589414" y="278354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28" name="AutoShape 21"/>
          <p:cNvCxnSpPr>
            <a:cxnSpLocks noChangeShapeType="1"/>
            <a:stCxn id="13" idx="5"/>
            <a:endCxn id="27" idx="0"/>
          </p:cNvCxnSpPr>
          <p:nvPr>
            <p:custDataLst>
              <p:tags r:id="rId16"/>
            </p:custDataLst>
          </p:nvPr>
        </p:nvCxnSpPr>
        <p:spPr bwMode="auto">
          <a:xfrm>
            <a:off x="6631286" y="2495270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" name="Oval 22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443396" y="2802871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4" name="AutoShape 23"/>
          <p:cNvCxnSpPr>
            <a:cxnSpLocks noChangeShapeType="1"/>
            <a:endCxn id="33" idx="0"/>
          </p:cNvCxnSpPr>
          <p:nvPr>
            <p:custDataLst>
              <p:tags r:id="rId18"/>
            </p:custDataLst>
          </p:nvPr>
        </p:nvCxnSpPr>
        <p:spPr bwMode="auto">
          <a:xfrm flipH="1">
            <a:off x="5579198" y="2514600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Oval 2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205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36" name="AutoShape 23"/>
          <p:cNvCxnSpPr>
            <a:cxnSpLocks noChangeShapeType="1"/>
            <a:endCxn id="35" idx="0"/>
          </p:cNvCxnSpPr>
          <p:nvPr>
            <p:custDataLst>
              <p:tags r:id="rId20"/>
            </p:custDataLst>
          </p:nvPr>
        </p:nvCxnSpPr>
        <p:spPr bwMode="auto">
          <a:xfrm flipH="1">
            <a:off x="6341198" y="248182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" name="Oval 3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9905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3" name="Oval 6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920273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6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159782" y="22994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67" name="Oval 9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540028" y="1828800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2" name="AutoShape 15"/>
          <p:cNvCxnSpPr>
            <a:cxnSpLocks noChangeShapeType="1"/>
            <a:stCxn id="67" idx="3"/>
            <a:endCxn id="66" idx="0"/>
          </p:cNvCxnSpPr>
          <p:nvPr>
            <p:custDataLst>
              <p:tags r:id="rId25"/>
            </p:custDataLst>
          </p:nvPr>
        </p:nvCxnSpPr>
        <p:spPr bwMode="auto">
          <a:xfrm flipH="1">
            <a:off x="7295584" y="2011176"/>
            <a:ext cx="284053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3" name="AutoShape 16"/>
          <p:cNvCxnSpPr>
            <a:cxnSpLocks noChangeShapeType="1"/>
            <a:stCxn id="67" idx="5"/>
            <a:endCxn id="63" idx="0"/>
          </p:cNvCxnSpPr>
          <p:nvPr>
            <p:custDataLst>
              <p:tags r:id="rId26"/>
            </p:custDataLst>
          </p:nvPr>
        </p:nvCxnSpPr>
        <p:spPr bwMode="auto">
          <a:xfrm>
            <a:off x="7772023" y="2011176"/>
            <a:ext cx="284052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6" name="AutoShape 17"/>
          <p:cNvCxnSpPr>
            <a:cxnSpLocks noChangeShapeType="1"/>
            <a:stCxn id="66" idx="5"/>
            <a:endCxn id="62" idx="0"/>
          </p:cNvCxnSpPr>
          <p:nvPr>
            <p:custDataLst>
              <p:tags r:id="rId27"/>
            </p:custDataLst>
          </p:nvPr>
        </p:nvCxnSpPr>
        <p:spPr bwMode="auto">
          <a:xfrm>
            <a:off x="7391777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Oval 20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110396" y="277009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78" name="AutoShape 21"/>
          <p:cNvCxnSpPr>
            <a:cxnSpLocks noChangeShapeType="1"/>
            <a:stCxn id="63" idx="5"/>
            <a:endCxn id="77" idx="0"/>
          </p:cNvCxnSpPr>
          <p:nvPr>
            <p:custDataLst>
              <p:tags r:id="rId29"/>
            </p:custDataLst>
          </p:nvPr>
        </p:nvCxnSpPr>
        <p:spPr bwMode="auto">
          <a:xfrm>
            <a:off x="8152268" y="2481823"/>
            <a:ext cx="93929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Oval 22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964378" y="2789424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4" name="AutoShape 23"/>
          <p:cNvCxnSpPr>
            <a:cxnSpLocks noChangeShapeType="1"/>
            <a:endCxn id="79" idx="0"/>
          </p:cNvCxnSpPr>
          <p:nvPr>
            <p:custDataLst>
              <p:tags r:id="rId31"/>
            </p:custDataLst>
          </p:nvPr>
        </p:nvCxnSpPr>
        <p:spPr bwMode="auto">
          <a:xfrm flipH="1">
            <a:off x="7100180" y="2501153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5" name="Oval 2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726378" y="2756647"/>
            <a:ext cx="271604" cy="2017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86" name="AutoShape 23"/>
          <p:cNvCxnSpPr>
            <a:cxnSpLocks noChangeShapeType="1"/>
            <a:endCxn id="85" idx="0"/>
          </p:cNvCxnSpPr>
          <p:nvPr>
            <p:custDataLst>
              <p:tags r:id="rId33"/>
            </p:custDataLst>
          </p:nvPr>
        </p:nvCxnSpPr>
        <p:spPr bwMode="auto">
          <a:xfrm flipH="1">
            <a:off x="7862180" y="2468376"/>
            <a:ext cx="93930" cy="278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3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  <p:bldP spid="30310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3429000" cy="457200"/>
          </a:xfrm>
        </p:spPr>
        <p:txBody>
          <a:bodyPr/>
          <a:lstStyle/>
          <a:p>
            <a:fld id="{5CF82CBE-DADA-47CE-83AB-4F35C1CE1BFC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The AVL Balance Condition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371600"/>
            <a:ext cx="7543800" cy="49530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Left </a:t>
            </a:r>
            <a:r>
              <a:rPr lang="en-US" dirty="0"/>
              <a:t>and right </a:t>
            </a:r>
            <a:r>
              <a:rPr lang="en-US" dirty="0" err="1"/>
              <a:t>subtrees</a:t>
            </a:r>
            <a:r>
              <a:rPr lang="en-US" dirty="0"/>
              <a:t> of </a:t>
            </a:r>
            <a:r>
              <a:rPr lang="en-US" i="1" dirty="0"/>
              <a:t>every </a:t>
            </a:r>
            <a:r>
              <a:rPr lang="en-US" i="1" dirty="0" smtClean="0"/>
              <a:t>node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have </a:t>
            </a:r>
            <a:r>
              <a:rPr lang="en-US" i="1" dirty="0" smtClean="0"/>
              <a:t>heights </a:t>
            </a:r>
            <a:r>
              <a:rPr lang="en-US" b="1" dirty="0" smtClean="0"/>
              <a:t>differing by at most 1</a:t>
            </a:r>
            <a:endParaRPr lang="en-US" i="1" dirty="0" smtClean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i="1" dirty="0" smtClean="0">
                <a:solidFill>
                  <a:schemeClr val="accent4"/>
                </a:solidFill>
              </a:rPr>
              <a:t>Definition</a:t>
            </a:r>
            <a:r>
              <a:rPr lang="en-US" dirty="0" smtClean="0">
                <a:solidFill>
                  <a:schemeClr val="accent4"/>
                </a:solidFill>
              </a:rPr>
              <a:t>:  </a:t>
            </a:r>
            <a:r>
              <a:rPr lang="en-US" b="1" dirty="0" smtClean="0"/>
              <a:t>balance</a:t>
            </a:r>
            <a:r>
              <a:rPr lang="en-US" dirty="0" smtClean="0"/>
              <a:t>(</a:t>
            </a:r>
            <a:r>
              <a:rPr lang="en-US" i="1" dirty="0" smtClean="0"/>
              <a:t>node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.left</a:t>
            </a:r>
            <a:r>
              <a:rPr lang="en-US" dirty="0"/>
              <a:t>) – </a:t>
            </a:r>
            <a:r>
              <a:rPr lang="en-US" dirty="0" smtClean="0"/>
              <a:t>height(</a:t>
            </a:r>
            <a:r>
              <a:rPr lang="en-US" i="1" dirty="0" err="1" smtClean="0"/>
              <a:t>node</a:t>
            </a:r>
            <a:r>
              <a:rPr lang="en-US" dirty="0" err="1" smtClean="0"/>
              <a:t>.right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AVL </a:t>
            </a:r>
            <a:r>
              <a:rPr lang="en-US" i="1" dirty="0"/>
              <a:t>property</a:t>
            </a:r>
            <a:r>
              <a:rPr lang="en-US" dirty="0"/>
              <a:t>: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1"/>
                </a:solidFill>
              </a:rPr>
              <a:t>for every node </a:t>
            </a:r>
            <a:r>
              <a:rPr lang="en-US" b="1" i="1" dirty="0" smtClean="0">
                <a:solidFill>
                  <a:schemeClr val="accent1"/>
                </a:solidFill>
              </a:rPr>
              <a:t>x,   </a:t>
            </a:r>
            <a:r>
              <a:rPr lang="en-US" b="1" dirty="0" smtClean="0">
                <a:solidFill>
                  <a:schemeClr val="accent1"/>
                </a:solidFill>
              </a:rPr>
              <a:t>–1 </a:t>
            </a:r>
            <a:r>
              <a:rPr lang="en-US" b="1" dirty="0" smtClean="0">
                <a:solidFill>
                  <a:schemeClr val="accent1"/>
                </a:solidFill>
                <a:sym typeface="Symbol" pitchFamily="18" charset="2"/>
              </a:rPr>
              <a:t> </a:t>
            </a:r>
            <a:r>
              <a:rPr lang="en-US" b="1" dirty="0">
                <a:solidFill>
                  <a:schemeClr val="accent1"/>
                </a:solidFill>
                <a:sym typeface="Symbol" pitchFamily="18" charset="2"/>
              </a:rPr>
              <a:t>balance(</a:t>
            </a:r>
            <a:r>
              <a:rPr lang="en-US" b="1" i="1" dirty="0">
                <a:solidFill>
                  <a:schemeClr val="accent1"/>
                </a:solidFill>
                <a:sym typeface="Symbol" pitchFamily="18" charset="2"/>
              </a:rPr>
              <a:t>x</a:t>
            </a:r>
            <a:r>
              <a:rPr lang="en-US" b="1" dirty="0">
                <a:solidFill>
                  <a:schemeClr val="accent1"/>
                </a:solidFill>
                <a:sym typeface="Symbol" pitchFamily="18" charset="2"/>
              </a:rPr>
              <a:t>) 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1   </a:t>
            </a:r>
            <a:endParaRPr lang="en-US" b="1" i="1" dirty="0">
              <a:solidFill>
                <a:schemeClr val="accent1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Ensures small depth</a:t>
            </a:r>
          </a:p>
          <a:p>
            <a:pPr lvl="1"/>
            <a:r>
              <a:rPr lang="en-US" dirty="0"/>
              <a:t>Will prove this by showing that an AVL tree of height</a:t>
            </a:r>
            <a:br>
              <a:rPr lang="en-US" dirty="0"/>
            </a:br>
            <a:r>
              <a:rPr lang="en-US" i="1" dirty="0"/>
              <a:t>h</a:t>
            </a:r>
            <a:r>
              <a:rPr lang="en-US" dirty="0"/>
              <a:t> must have </a:t>
            </a:r>
            <a:r>
              <a:rPr lang="en-US" dirty="0" smtClean="0"/>
              <a:t>a number of nodes </a:t>
            </a:r>
            <a:r>
              <a:rPr lang="en-US" i="1" dirty="0" smtClean="0"/>
              <a:t>exponential</a:t>
            </a:r>
            <a:r>
              <a:rPr lang="en-US" dirty="0" smtClean="0"/>
              <a:t> in </a:t>
            </a:r>
            <a:r>
              <a:rPr lang="en-US" i="1" dirty="0" smtClean="0"/>
              <a:t>h</a:t>
            </a:r>
          </a:p>
          <a:p>
            <a:pPr lvl="1"/>
            <a:endParaRPr lang="en-US" i="1" dirty="0"/>
          </a:p>
          <a:p>
            <a:r>
              <a:rPr lang="en-US" dirty="0" smtClean="0"/>
              <a:t>Efficient </a:t>
            </a:r>
            <a:r>
              <a:rPr lang="en-US" dirty="0"/>
              <a:t>to maintain</a:t>
            </a:r>
          </a:p>
          <a:p>
            <a:pPr lvl="1"/>
            <a:r>
              <a:rPr lang="en-US" dirty="0"/>
              <a:t>Using single and double rotations</a:t>
            </a:r>
          </a:p>
        </p:txBody>
      </p:sp>
      <p:sp>
        <p:nvSpPr>
          <p:cNvPr id="237572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1"/>
                </a:solidFill>
                <a:latin typeface="Times New Roman" pitchFamily="18" charset="0"/>
              </a:rPr>
              <a:t>Adelson-Velskii and Landis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6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Deep breath…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we’ve covered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ADTs: stacks, queues</a:t>
            </a:r>
          </a:p>
          <a:p>
            <a:pPr lvl="1"/>
            <a:r>
              <a:rPr lang="en-US" dirty="0" smtClean="0"/>
              <a:t>Some math (proof by induction)</a:t>
            </a:r>
          </a:p>
          <a:p>
            <a:pPr lvl="1"/>
            <a:r>
              <a:rPr lang="en-US" dirty="0" smtClean="0"/>
              <a:t>Algorithm analysis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symptotic notation (Big-Oh)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Coming up….</a:t>
            </a:r>
            <a:endParaRPr lang="en-US" dirty="0"/>
          </a:p>
          <a:p>
            <a:pPr lvl="1"/>
            <a:r>
              <a:rPr lang="en-US" dirty="0" smtClean="0"/>
              <a:t>Many more ADTs!</a:t>
            </a:r>
          </a:p>
          <a:p>
            <a:pPr lvl="2"/>
            <a:r>
              <a:rPr lang="en-US" dirty="0" smtClean="0"/>
              <a:t>Starting with dictionaries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Where we are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Studying the absolutely essential ADTs of computer science and classic data structures for implementing them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ADTs so far: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Stack</a:t>
            </a:r>
            <a:r>
              <a:rPr lang="en-US" dirty="0" smtClean="0"/>
              <a:t>: 	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4F81BD"/>
                </a:solidFill>
              </a:rPr>
              <a:t>Queue</a:t>
            </a:r>
            <a:r>
              <a:rPr lang="en-US" dirty="0" smtClean="0"/>
              <a:t>: 	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Next: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3.   </a:t>
            </a:r>
            <a:r>
              <a:rPr lang="en-US" dirty="0" smtClean="0">
                <a:solidFill>
                  <a:srgbClr val="4F81BD"/>
                </a:solidFill>
              </a:rPr>
              <a:t>Dictionary</a:t>
            </a:r>
            <a:r>
              <a:rPr lang="en-US" dirty="0" smtClean="0"/>
              <a:t> (also known as a Map): associate keys with values</a:t>
            </a:r>
          </a:p>
          <a:p>
            <a:pPr marL="857250" lvl="1" indent="-457200"/>
            <a:r>
              <a:rPr lang="en-US" dirty="0" smtClean="0"/>
              <a:t>Extremely common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5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i="1" dirty="0" smtClean="0"/>
              <a:t>set </a:t>
            </a:r>
            <a:r>
              <a:rPr lang="en-US" dirty="0" smtClean="0"/>
              <a:t>of (</a:t>
            </a:r>
            <a:r>
              <a:rPr lang="en-US" dirty="0" smtClean="0">
                <a:solidFill>
                  <a:srgbClr val="F79646"/>
                </a:solidFill>
              </a:rPr>
              <a:t>key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value</a:t>
            </a:r>
            <a:r>
              <a:rPr lang="en-US" dirty="0" smtClean="0"/>
              <a:t>) </a:t>
            </a:r>
            <a:r>
              <a:rPr lang="en-US" i="1" dirty="0" smtClean="0"/>
              <a:t>pairs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15000" y="1676400"/>
            <a:ext cx="3124200" cy="4114800"/>
          </a:xfrm>
          <a:prstGeom prst="rect">
            <a:avLst/>
          </a:prstGeom>
          <a:noFill/>
          <a:ln w="50800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chemeClr val="accent6"/>
                </a:solidFill>
              </a:rPr>
              <a:t>Stark</a:t>
            </a:r>
            <a:r>
              <a:rPr lang="en-US" sz="1800" dirty="0" smtClean="0">
                <a:solidFill>
                  <a:srgbClr val="8064A2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9900CC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sym typeface="Wingdings"/>
              </a:rPr>
              <a:t>Arya</a:t>
            </a:r>
            <a:endParaRPr lang="en-US" sz="1800" dirty="0" smtClean="0">
              <a:solidFill>
                <a:schemeClr val="accent5"/>
              </a:solidFill>
              <a:sym typeface="Wingding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chemeClr val="accent6"/>
                </a:solidFill>
                <a:sym typeface="Wingdings"/>
              </a:rPr>
              <a:t>Lannister</a:t>
            </a:r>
            <a:r>
              <a:rPr lang="en-US" sz="1800" dirty="0" smtClean="0">
                <a:solidFill>
                  <a:schemeClr val="accent4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chemeClr val="accent2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chemeClr val="accent5"/>
                </a:solidFill>
                <a:sym typeface="Wingdings"/>
              </a:rPr>
              <a:t>Jaime</a:t>
            </a:r>
            <a:endParaRPr lang="en-US" sz="1800" dirty="0">
              <a:solidFill>
                <a:schemeClr val="accent5"/>
              </a:solidFill>
              <a:sym typeface="Wingding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rgbClr val="339933"/>
              </a:solidFill>
              <a:sym typeface="Wingding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rgbClr val="339933"/>
              </a:solidFill>
              <a:sym typeface="Wingdings"/>
            </a:endParaRPr>
          </a:p>
          <a:p>
            <a:pPr>
              <a:spcBef>
                <a:spcPct val="20000"/>
              </a:spcBef>
            </a:pP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rgbClr val="F79646"/>
                </a:solidFill>
              </a:rPr>
              <a:t>Frey</a:t>
            </a:r>
            <a:r>
              <a:rPr lang="en-US" sz="1800" dirty="0" smtClean="0">
                <a:solidFill>
                  <a:srgbClr val="8064A2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 err="1" smtClean="0">
                <a:solidFill>
                  <a:srgbClr val="4BACC6"/>
                </a:solidFill>
              </a:rPr>
              <a:t>Wa</a:t>
            </a:r>
            <a:r>
              <a:rPr lang="en-US" dirty="0" err="1" smtClean="0">
                <a:solidFill>
                  <a:srgbClr val="4BACC6"/>
                </a:solidFill>
              </a:rPr>
              <a:t>lder</a:t>
            </a:r>
            <a:endParaRPr lang="en-US" sz="1800" dirty="0" smtClean="0">
              <a:solidFill>
                <a:srgbClr val="4BACC6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      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339933"/>
                </a:solidFill>
              </a:rPr>
              <a:t> </a:t>
            </a:r>
          </a:p>
        </p:txBody>
      </p:sp>
      <p:sp>
        <p:nvSpPr>
          <p:cNvPr id="410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0" y="29718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05200" y="2590800"/>
            <a:ext cx="17518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insert(</a:t>
            </a:r>
            <a:r>
              <a:rPr lang="en-US" sz="2000" dirty="0" smtClean="0">
                <a:solidFill>
                  <a:schemeClr val="accent6"/>
                </a:solidFill>
              </a:rPr>
              <a:t>Frey</a:t>
            </a:r>
            <a:r>
              <a:rPr lang="en-US" sz="2000" dirty="0" smtClean="0">
                <a:solidFill>
                  <a:schemeClr val="accent5"/>
                </a:solidFill>
              </a:rPr>
              <a:t>, </a:t>
            </a:r>
            <a:r>
              <a:rPr lang="en-US" sz="2000" dirty="0">
                <a:solidFill>
                  <a:schemeClr val="accent5"/>
                </a:solidFill>
              </a:rPr>
              <a:t>….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104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3733800" y="45720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62437" y="4191000"/>
            <a:ext cx="12780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find(</a:t>
            </a:r>
            <a:r>
              <a:rPr lang="en-US" sz="2000" dirty="0" smtClean="0">
                <a:solidFill>
                  <a:schemeClr val="accent6"/>
                </a:solidFill>
              </a:rPr>
              <a:t>Stark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68791" y="4572000"/>
            <a:ext cx="866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solidFill>
                  <a:schemeClr val="accent5"/>
                </a:solidFill>
              </a:rPr>
              <a:t>Arya</a:t>
            </a:r>
            <a:endParaRPr lang="en-US" sz="1800" dirty="0">
              <a:solidFill>
                <a:schemeClr val="accent5"/>
              </a:solidFill>
            </a:endParaRP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38300" y="5889486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latin typeface="+mn-lt"/>
              </a:rPr>
              <a:t>keys;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Comparison: The Set ADT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Set</a:t>
            </a:r>
            <a:r>
              <a:rPr lang="en-US" dirty="0" smtClean="0"/>
              <a:t> ADT is like a Dictionary without any values</a:t>
            </a:r>
          </a:p>
          <a:p>
            <a:pPr lvl="1"/>
            <a:r>
              <a:rPr lang="en-US" dirty="0" smtClean="0"/>
              <a:t>A key is </a:t>
            </a:r>
            <a:r>
              <a:rPr lang="en-US" i="1" dirty="0" smtClean="0"/>
              <a:t>present</a:t>
            </a:r>
            <a:r>
              <a:rPr lang="en-US" dirty="0" smtClean="0"/>
              <a:t> or not (no duplicates)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there is little difference</a:t>
            </a:r>
          </a:p>
          <a:p>
            <a:pPr lvl="1"/>
            <a:r>
              <a:rPr lang="en-US" dirty="0" smtClean="0"/>
              <a:t>In dictionary, values are “just along for the ride”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same data-structure ideas</a:t>
            </a:r>
            <a:r>
              <a:rPr lang="en-US" dirty="0" smtClean="0"/>
              <a:t> work for dictionaries and sets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if your Set ADT has other important operations this may not hold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is_subset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N</a:t>
            </a:r>
            <a:r>
              <a:rPr lang="en-US" dirty="0" smtClean="0"/>
              <a:t>otice these are </a:t>
            </a:r>
            <a:r>
              <a:rPr lang="en-US" dirty="0" smtClean="0">
                <a:solidFill>
                  <a:schemeClr val="accent4"/>
                </a:solidFill>
              </a:rPr>
              <a:t>binary operators </a:t>
            </a:r>
            <a:r>
              <a:rPr lang="en-US" dirty="0" smtClean="0"/>
              <a:t>on sets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179" y="6030125"/>
            <a:ext cx="929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 </a:t>
            </a:r>
            <a:r>
              <a:rPr lang="en-US" sz="1400" dirty="0">
                <a:solidFill>
                  <a:srgbClr val="8064A2"/>
                </a:solidFill>
                <a:latin typeface="+mj-lt"/>
              </a:rPr>
              <a:t>binary </a:t>
            </a:r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operation: 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a rule for combining two objects of a given type, to obtain another object of that type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1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Dictionary data structures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There are many good data structures for (large) dictionaries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AVL 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1F497D"/>
                </a:solidFill>
              </a:rPr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</a:t>
            </a:r>
            <a:r>
              <a:rPr lang="en-US" dirty="0"/>
              <a:t> </a:t>
            </a:r>
            <a:r>
              <a:rPr lang="en-US" dirty="0" smtClean="0"/>
              <a:t>≠ Binary; 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1F497D"/>
                </a:solidFill>
              </a:rPr>
              <a:t>Hashtables</a:t>
            </a:r>
            <a:endParaRPr lang="en-US" dirty="0" smtClean="0">
              <a:solidFill>
                <a:srgbClr val="1F497D"/>
              </a:solidFill>
            </a:endParaRPr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But first some applications and less efficient implementations…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2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2668</Words>
  <Application>Microsoft Macintosh PowerPoint</Application>
  <PresentationFormat>On-screen Show (4:3)</PresentationFormat>
  <Paragraphs>857</Paragraphs>
  <Slides>45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CSE373: Data Structures &amp; Algorithms  Lecture 4: Dictionaries; Binary Search Trees</vt:lpstr>
      <vt:lpstr>Announcements </vt:lpstr>
      <vt:lpstr>Summary of Asymptotic Analysis</vt:lpstr>
      <vt:lpstr>Addendum: Timing vs. Big-O Summary</vt:lpstr>
      <vt:lpstr>Deep breath…</vt:lpstr>
      <vt:lpstr>Where we are</vt:lpstr>
      <vt:lpstr>The Dictionary (a.k.a. Map) ADT</vt:lpstr>
      <vt:lpstr>Comparison: The Set ADT</vt:lpstr>
      <vt:lpstr>Dictionary data structures</vt:lpstr>
      <vt:lpstr>A Modest Few Uses</vt:lpstr>
      <vt:lpstr>Simple implementations</vt:lpstr>
      <vt:lpstr>Lazy Deletion</vt:lpstr>
      <vt:lpstr>Tree Terminology</vt:lpstr>
      <vt:lpstr>Some tree terms (mostly review)</vt:lpstr>
      <vt:lpstr>Kinds of trees</vt:lpstr>
      <vt:lpstr>Tree terms (review?)</vt:lpstr>
      <vt:lpstr>Binary Trees</vt:lpstr>
      <vt:lpstr>Binary Trees: Some Numbers</vt:lpstr>
      <vt:lpstr>Binary Trees: Some Numbers</vt:lpstr>
      <vt:lpstr>Calculating height</vt:lpstr>
      <vt:lpstr>Calculating height</vt:lpstr>
      <vt:lpstr>Tree Traversals</vt:lpstr>
      <vt:lpstr>Tree Traversals</vt:lpstr>
      <vt:lpstr>More on  traversals</vt:lpstr>
      <vt:lpstr>Binary Search Tree</vt:lpstr>
      <vt:lpstr>Are these BSTs?</vt:lpstr>
      <vt:lpstr>Are these BSTs?</vt:lpstr>
      <vt:lpstr>Find in BST, Recursive</vt:lpstr>
      <vt:lpstr>Find in BST, Iterative</vt:lpstr>
      <vt:lpstr>Other “Finding” Operations</vt:lpstr>
      <vt:lpstr>Insert in BST</vt:lpstr>
      <vt:lpstr>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Lazy Deletion</vt:lpstr>
      <vt:lpstr>BuildTree for BST</vt:lpstr>
      <vt:lpstr>BuildTree for BST</vt:lpstr>
      <vt:lpstr>Unbalanced BST</vt:lpstr>
      <vt:lpstr>Balanced BST</vt:lpstr>
      <vt:lpstr>Potential Balance Conditions</vt:lpstr>
      <vt:lpstr>Potential Balance Conditions</vt:lpstr>
      <vt:lpstr>The AVL Balance Condition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4: Dictionaries; Binary Search Trees</dc:title>
  <dc:creator>Hunter Zahn</dc:creator>
  <cp:lastModifiedBy>Hunter Zahn</cp:lastModifiedBy>
  <cp:revision>26</cp:revision>
  <cp:lastPrinted>2016-06-27T06:40:52Z</cp:lastPrinted>
  <dcterms:created xsi:type="dcterms:W3CDTF">2016-06-27T06:01:15Z</dcterms:created>
  <dcterms:modified xsi:type="dcterms:W3CDTF">2016-06-29T20:14:21Z</dcterms:modified>
</cp:coreProperties>
</file>