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8F467-10A0-484B-858D-74A8778993AE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F1B6-5E1F-6649-9843-4EDC1B98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5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4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7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5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4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6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D32B-BD17-8C41-866A-ADDEAF9F95D9}" type="datetimeFigureOut">
              <a:rPr lang="en-US" smtClean="0"/>
              <a:t>07/08/16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2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Introduction </a:t>
            </a:r>
            <a:r>
              <a:rPr lang="en-US" sz="3200" i="0" dirty="0">
                <a:solidFill>
                  <a:srgbClr val="0000FF"/>
                </a:solidFill>
              </a:rPr>
              <a:t>to Multithreading &amp; Fork-Join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3186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Shared memory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fields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5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Shared memory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Needs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2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Java basics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Learn a couple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for style of parallel programming we’ll advocate, do </a:t>
            </a:r>
            <a:r>
              <a:rPr lang="en-US" i="1" dirty="0" smtClean="0"/>
              <a:t>not</a:t>
            </a:r>
            <a:r>
              <a:rPr lang="en-US" dirty="0" smtClean="0"/>
              <a:t> use these threads; use Java 7’s </a:t>
            </a:r>
            <a:r>
              <a:rPr lang="en-US" dirty="0" err="1" smtClean="0"/>
              <a:t>ForkJoin</a:t>
            </a:r>
            <a:r>
              <a:rPr lang="en-US" dirty="0" smtClean="0"/>
              <a:t> Framework instead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9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44909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First attempt, part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First attempt, continued (wrong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Second attempt (still wrong)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2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Third attempt (correct in spirit)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1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Join (not the most descriptive word)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7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Changing a major assumption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3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Shared memory?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3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1257300" lvl="2" indent="-457200"/>
            <a:r>
              <a:rPr lang="en-US" dirty="0"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4 parts will take 3*2 units of time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1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8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Naïve algorithm is poor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47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Divide-and-conquer to the rescue!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658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Divide-and-conquer really 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consider 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Being realistic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simplified view of history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2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Being realistic, part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Names of methods and how to use them slightly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What to do with multiple processors?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1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vs. Concurrency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213360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715134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1981834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248534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534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24360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8200" y="20574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102654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064554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5931202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493055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23393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0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vs. Concurrency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41910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issues</a:t>
            </a:r>
          </a:p>
          <a:p>
            <a:pPr lvl="1"/>
            <a:endParaRPr lang="en-US" sz="9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16002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Concurrency</a:t>
            </a:r>
            <a:r>
              <a:rPr lang="en-US" sz="2000" b="0" dirty="0">
                <a:latin typeface="+mn-lt"/>
              </a:rPr>
              <a:t> is when two or more tasks can start, run, and complete in overlapping time periods. It doesn't necessarily mean they'll ever both be running at the same instant.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1828800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Parallelism</a:t>
            </a:r>
            <a:r>
              <a:rPr lang="en-US" sz="2000" b="0" dirty="0">
                <a:latin typeface="+mn-lt"/>
              </a:rPr>
              <a:t> is when tasks literally run at the same time, </a:t>
            </a:r>
            <a:r>
              <a:rPr lang="en-US" sz="2000" b="0" dirty="0" err="1">
                <a:latin typeface="+mn-lt"/>
              </a:rPr>
              <a:t>eg</a:t>
            </a:r>
            <a:r>
              <a:rPr lang="en-US" sz="2000" b="0" dirty="0">
                <a:latin typeface="+mn-lt"/>
              </a:rPr>
              <a:t>. on a multicore processor.</a:t>
            </a:r>
          </a:p>
        </p:txBody>
      </p:sp>
    </p:spTree>
    <p:extLst>
      <p:ext uri="{BB962C8B-B14F-4D97-AF65-F5344CB8AC3E}">
        <p14:creationId xmlns:p14="http://schemas.microsoft.com/office/powerpoint/2010/main" val="291926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analogy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Parallelism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Concurrency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0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198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resources to solve a problem faster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Concurrency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resources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229600" cy="3124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3533</Words>
  <Application>Microsoft Macintosh PowerPoint</Application>
  <PresentationFormat>On-screen Show (4:3)</PresentationFormat>
  <Paragraphs>559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CSE373: Data Structures &amp; Algorithms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Being realistic, part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Introduction to Multithreading &amp; Fork-Join Parallelism</dc:title>
  <dc:creator>Hunter Zahn</dc:creator>
  <cp:lastModifiedBy>Hunter Zahn</cp:lastModifiedBy>
  <cp:revision>1</cp:revision>
  <dcterms:created xsi:type="dcterms:W3CDTF">2016-08-07T23:29:08Z</dcterms:created>
  <dcterms:modified xsi:type="dcterms:W3CDTF">2016-08-07T23:35:24Z</dcterms:modified>
</cp:coreProperties>
</file>