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5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0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notesSlides/notesSlide30.xml" ContentType="application/vnd.openxmlformats-officedocument.presentationml.notesSlide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notesSlides/notesSlide34.xml" ContentType="application/vnd.openxmlformats-officedocument.presentationml.notesSlide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notesSlides/notesSlide35.xml" ContentType="application/vnd.openxmlformats-officedocument.presentationml.notesSlide+xml"/>
  <Override PartName="/ppt/tags/tag430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12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9" r:id="rId10"/>
    <p:sldId id="271" r:id="rId11"/>
    <p:sldId id="272" r:id="rId12"/>
    <p:sldId id="276" r:id="rId13"/>
    <p:sldId id="288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44870-E783-3D43-8DDF-C889B217513B}" type="datetimeFigureOut">
              <a:rPr lang="en-US" smtClean="0"/>
              <a:t>05/08/16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A55B-DE67-8245-8BCD-10C8B3C57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3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5445-D8DB-004D-AB0D-C05F487ADA23}" type="datetimeFigureOut">
              <a:rPr lang="en-US" smtClean="0"/>
              <a:t>05/08/16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3B3A-53B3-794A-80F5-CA3B27521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34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saw on the midterm exam that there</a:t>
            </a:r>
            <a:r>
              <a:rPr lang="en-US" baseline="0" dirty="0" smtClean="0"/>
              <a:t> were certain situations in which we wanted to use a sorted array. Well the array doesn’t always start off sorted…what if we had an unsorted array and wanted to sort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using </a:t>
            </a:r>
            <a:r>
              <a:rPr lang="en-US" dirty="0" err="1" smtClean="0"/>
              <a:t>buildheap</a:t>
            </a:r>
            <a:r>
              <a:rPr lang="en-US" dirty="0" smtClean="0"/>
              <a:t> change worst case runtime?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8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1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3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8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6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1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Relationship Id="rId50" Type="http://schemas.openxmlformats.org/officeDocument/2006/relationships/tags" Target="../tags/tag63.xml"/><Relationship Id="rId51" Type="http://schemas.openxmlformats.org/officeDocument/2006/relationships/tags" Target="../tags/tag64.xml"/><Relationship Id="rId52" Type="http://schemas.openxmlformats.org/officeDocument/2006/relationships/tags" Target="../tags/tag65.xml"/><Relationship Id="rId53" Type="http://schemas.openxmlformats.org/officeDocument/2006/relationships/tags" Target="../tags/tag66.xml"/><Relationship Id="rId54" Type="http://schemas.openxmlformats.org/officeDocument/2006/relationships/tags" Target="../tags/tag67.xml"/><Relationship Id="rId55" Type="http://schemas.openxmlformats.org/officeDocument/2006/relationships/tags" Target="../tags/tag68.xml"/><Relationship Id="rId56" Type="http://schemas.openxmlformats.org/officeDocument/2006/relationships/tags" Target="../tags/tag69.xml"/><Relationship Id="rId57" Type="http://schemas.openxmlformats.org/officeDocument/2006/relationships/tags" Target="../tags/tag70.xml"/><Relationship Id="rId58" Type="http://schemas.openxmlformats.org/officeDocument/2006/relationships/tags" Target="../tags/tag71.xml"/><Relationship Id="rId59" Type="http://schemas.openxmlformats.org/officeDocument/2006/relationships/tags" Target="../tags/tag72.xml"/><Relationship Id="rId40" Type="http://schemas.openxmlformats.org/officeDocument/2006/relationships/tags" Target="../tags/tag53.xml"/><Relationship Id="rId41" Type="http://schemas.openxmlformats.org/officeDocument/2006/relationships/tags" Target="../tags/tag54.xml"/><Relationship Id="rId42" Type="http://schemas.openxmlformats.org/officeDocument/2006/relationships/tags" Target="../tags/tag55.xml"/><Relationship Id="rId43" Type="http://schemas.openxmlformats.org/officeDocument/2006/relationships/tags" Target="../tags/tag56.xml"/><Relationship Id="rId44" Type="http://schemas.openxmlformats.org/officeDocument/2006/relationships/tags" Target="../tags/tag57.xml"/><Relationship Id="rId45" Type="http://schemas.openxmlformats.org/officeDocument/2006/relationships/tags" Target="../tags/tag58.xml"/><Relationship Id="rId46" Type="http://schemas.openxmlformats.org/officeDocument/2006/relationships/tags" Target="../tags/tag59.xml"/><Relationship Id="rId47" Type="http://schemas.openxmlformats.org/officeDocument/2006/relationships/tags" Target="../tags/tag60.xml"/><Relationship Id="rId48" Type="http://schemas.openxmlformats.org/officeDocument/2006/relationships/tags" Target="../tags/tag61.xml"/><Relationship Id="rId49" Type="http://schemas.openxmlformats.org/officeDocument/2006/relationships/tags" Target="../tags/tag6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33" Type="http://schemas.openxmlformats.org/officeDocument/2006/relationships/tags" Target="../tags/tag46.xml"/><Relationship Id="rId34" Type="http://schemas.openxmlformats.org/officeDocument/2006/relationships/tags" Target="../tags/tag47.xml"/><Relationship Id="rId35" Type="http://schemas.openxmlformats.org/officeDocument/2006/relationships/tags" Target="../tags/tag48.xml"/><Relationship Id="rId36" Type="http://schemas.openxmlformats.org/officeDocument/2006/relationships/tags" Target="../tags/tag49.xml"/><Relationship Id="rId37" Type="http://schemas.openxmlformats.org/officeDocument/2006/relationships/tags" Target="../tags/tag50.xml"/><Relationship Id="rId38" Type="http://schemas.openxmlformats.org/officeDocument/2006/relationships/tags" Target="../tags/tag51.xml"/><Relationship Id="rId39" Type="http://schemas.openxmlformats.org/officeDocument/2006/relationships/tags" Target="../tags/tag52.xml"/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60" Type="http://schemas.openxmlformats.org/officeDocument/2006/relationships/tags" Target="../tags/tag73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12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86.xml"/><Relationship Id="rId14" Type="http://schemas.openxmlformats.org/officeDocument/2006/relationships/tags" Target="../tags/tag87.xml"/><Relationship Id="rId15" Type="http://schemas.openxmlformats.org/officeDocument/2006/relationships/tags" Target="../tags/tag88.xml"/><Relationship Id="rId16" Type="http://schemas.openxmlformats.org/officeDocument/2006/relationships/tags" Target="../tags/tag89.xml"/><Relationship Id="rId17" Type="http://schemas.openxmlformats.org/officeDocument/2006/relationships/tags" Target="../tags/tag90.xml"/><Relationship Id="rId18" Type="http://schemas.openxmlformats.org/officeDocument/2006/relationships/tags" Target="../tags/tag91.xml"/><Relationship Id="rId19" Type="http://schemas.openxmlformats.org/officeDocument/2006/relationships/tags" Target="../tags/tag92.xml"/><Relationship Id="rId63" Type="http://schemas.openxmlformats.org/officeDocument/2006/relationships/tags" Target="../tags/tag136.xml"/><Relationship Id="rId64" Type="http://schemas.openxmlformats.org/officeDocument/2006/relationships/tags" Target="../tags/tag137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15.xml"/><Relationship Id="rId50" Type="http://schemas.openxmlformats.org/officeDocument/2006/relationships/tags" Target="../tags/tag123.xml"/><Relationship Id="rId51" Type="http://schemas.openxmlformats.org/officeDocument/2006/relationships/tags" Target="../tags/tag124.xml"/><Relationship Id="rId52" Type="http://schemas.openxmlformats.org/officeDocument/2006/relationships/tags" Target="../tags/tag125.xml"/><Relationship Id="rId53" Type="http://schemas.openxmlformats.org/officeDocument/2006/relationships/tags" Target="../tags/tag126.xml"/><Relationship Id="rId54" Type="http://schemas.openxmlformats.org/officeDocument/2006/relationships/tags" Target="../tags/tag127.xml"/><Relationship Id="rId55" Type="http://schemas.openxmlformats.org/officeDocument/2006/relationships/tags" Target="../tags/tag128.xml"/><Relationship Id="rId56" Type="http://schemas.openxmlformats.org/officeDocument/2006/relationships/tags" Target="../tags/tag129.xml"/><Relationship Id="rId57" Type="http://schemas.openxmlformats.org/officeDocument/2006/relationships/tags" Target="../tags/tag130.xml"/><Relationship Id="rId58" Type="http://schemas.openxmlformats.org/officeDocument/2006/relationships/tags" Target="../tags/tag131.xml"/><Relationship Id="rId59" Type="http://schemas.openxmlformats.org/officeDocument/2006/relationships/tags" Target="../tags/tag132.xml"/><Relationship Id="rId40" Type="http://schemas.openxmlformats.org/officeDocument/2006/relationships/tags" Target="../tags/tag113.xml"/><Relationship Id="rId41" Type="http://schemas.openxmlformats.org/officeDocument/2006/relationships/tags" Target="../tags/tag114.xml"/><Relationship Id="rId42" Type="http://schemas.openxmlformats.org/officeDocument/2006/relationships/tags" Target="../tags/tag115.xml"/><Relationship Id="rId43" Type="http://schemas.openxmlformats.org/officeDocument/2006/relationships/tags" Target="../tags/tag116.xml"/><Relationship Id="rId44" Type="http://schemas.openxmlformats.org/officeDocument/2006/relationships/tags" Target="../tags/tag117.xml"/><Relationship Id="rId45" Type="http://schemas.openxmlformats.org/officeDocument/2006/relationships/tags" Target="../tags/tag118.xml"/><Relationship Id="rId46" Type="http://schemas.openxmlformats.org/officeDocument/2006/relationships/tags" Target="../tags/tag119.xml"/><Relationship Id="rId47" Type="http://schemas.openxmlformats.org/officeDocument/2006/relationships/tags" Target="../tags/tag120.xml"/><Relationship Id="rId48" Type="http://schemas.openxmlformats.org/officeDocument/2006/relationships/tags" Target="../tags/tag121.xml"/><Relationship Id="rId49" Type="http://schemas.openxmlformats.org/officeDocument/2006/relationships/tags" Target="../tags/tag122.xml"/><Relationship Id="rId1" Type="http://schemas.openxmlformats.org/officeDocument/2006/relationships/tags" Target="../tags/tag74.xml"/><Relationship Id="rId2" Type="http://schemas.openxmlformats.org/officeDocument/2006/relationships/tags" Target="../tags/tag75.xml"/><Relationship Id="rId3" Type="http://schemas.openxmlformats.org/officeDocument/2006/relationships/tags" Target="../tags/tag76.xml"/><Relationship Id="rId4" Type="http://schemas.openxmlformats.org/officeDocument/2006/relationships/tags" Target="../tags/tag77.xml"/><Relationship Id="rId5" Type="http://schemas.openxmlformats.org/officeDocument/2006/relationships/tags" Target="../tags/tag78.xml"/><Relationship Id="rId6" Type="http://schemas.openxmlformats.org/officeDocument/2006/relationships/tags" Target="../tags/tag79.xml"/><Relationship Id="rId7" Type="http://schemas.openxmlformats.org/officeDocument/2006/relationships/tags" Target="../tags/tag80.xml"/><Relationship Id="rId8" Type="http://schemas.openxmlformats.org/officeDocument/2006/relationships/tags" Target="../tags/tag81.xml"/><Relationship Id="rId9" Type="http://schemas.openxmlformats.org/officeDocument/2006/relationships/tags" Target="../tags/tag82.xml"/><Relationship Id="rId30" Type="http://schemas.openxmlformats.org/officeDocument/2006/relationships/tags" Target="../tags/tag103.xml"/><Relationship Id="rId31" Type="http://schemas.openxmlformats.org/officeDocument/2006/relationships/tags" Target="../tags/tag104.xml"/><Relationship Id="rId32" Type="http://schemas.openxmlformats.org/officeDocument/2006/relationships/tags" Target="../tags/tag105.xml"/><Relationship Id="rId33" Type="http://schemas.openxmlformats.org/officeDocument/2006/relationships/tags" Target="../tags/tag106.xml"/><Relationship Id="rId34" Type="http://schemas.openxmlformats.org/officeDocument/2006/relationships/tags" Target="../tags/tag107.xml"/><Relationship Id="rId35" Type="http://schemas.openxmlformats.org/officeDocument/2006/relationships/tags" Target="../tags/tag108.xml"/><Relationship Id="rId36" Type="http://schemas.openxmlformats.org/officeDocument/2006/relationships/tags" Target="../tags/tag109.xml"/><Relationship Id="rId37" Type="http://schemas.openxmlformats.org/officeDocument/2006/relationships/tags" Target="../tags/tag110.xml"/><Relationship Id="rId38" Type="http://schemas.openxmlformats.org/officeDocument/2006/relationships/tags" Target="../tags/tag111.xml"/><Relationship Id="rId39" Type="http://schemas.openxmlformats.org/officeDocument/2006/relationships/tags" Target="../tags/tag112.xml"/><Relationship Id="rId20" Type="http://schemas.openxmlformats.org/officeDocument/2006/relationships/tags" Target="../tags/tag93.xml"/><Relationship Id="rId21" Type="http://schemas.openxmlformats.org/officeDocument/2006/relationships/tags" Target="../tags/tag94.xml"/><Relationship Id="rId22" Type="http://schemas.openxmlformats.org/officeDocument/2006/relationships/tags" Target="../tags/tag95.xml"/><Relationship Id="rId23" Type="http://schemas.openxmlformats.org/officeDocument/2006/relationships/tags" Target="../tags/tag96.xml"/><Relationship Id="rId24" Type="http://schemas.openxmlformats.org/officeDocument/2006/relationships/tags" Target="../tags/tag97.xml"/><Relationship Id="rId25" Type="http://schemas.openxmlformats.org/officeDocument/2006/relationships/tags" Target="../tags/tag98.xml"/><Relationship Id="rId26" Type="http://schemas.openxmlformats.org/officeDocument/2006/relationships/tags" Target="../tags/tag99.xml"/><Relationship Id="rId27" Type="http://schemas.openxmlformats.org/officeDocument/2006/relationships/tags" Target="../tags/tag100.xml"/><Relationship Id="rId28" Type="http://schemas.openxmlformats.org/officeDocument/2006/relationships/tags" Target="../tags/tag101.xml"/><Relationship Id="rId29" Type="http://schemas.openxmlformats.org/officeDocument/2006/relationships/tags" Target="../tags/tag102.xml"/><Relationship Id="rId60" Type="http://schemas.openxmlformats.org/officeDocument/2006/relationships/tags" Target="../tags/tag133.xml"/><Relationship Id="rId61" Type="http://schemas.openxmlformats.org/officeDocument/2006/relationships/tags" Target="../tags/tag134.xml"/><Relationship Id="rId62" Type="http://schemas.openxmlformats.org/officeDocument/2006/relationships/tags" Target="../tags/tag135.xml"/><Relationship Id="rId10" Type="http://schemas.openxmlformats.org/officeDocument/2006/relationships/tags" Target="../tags/tag83.xml"/><Relationship Id="rId11" Type="http://schemas.openxmlformats.org/officeDocument/2006/relationships/tags" Target="../tags/tag84.xml"/><Relationship Id="rId12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46" Type="http://schemas.openxmlformats.org/officeDocument/2006/relationships/tags" Target="../tags/tag183.xml"/><Relationship Id="rId47" Type="http://schemas.openxmlformats.org/officeDocument/2006/relationships/tags" Target="../tags/tag184.xml"/><Relationship Id="rId48" Type="http://schemas.openxmlformats.org/officeDocument/2006/relationships/tags" Target="../tags/tag185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157.xml"/><Relationship Id="rId21" Type="http://schemas.openxmlformats.org/officeDocument/2006/relationships/tags" Target="../tags/tag158.xml"/><Relationship Id="rId22" Type="http://schemas.openxmlformats.org/officeDocument/2006/relationships/tags" Target="../tags/tag159.xml"/><Relationship Id="rId23" Type="http://schemas.openxmlformats.org/officeDocument/2006/relationships/tags" Target="../tags/tag160.xml"/><Relationship Id="rId24" Type="http://schemas.openxmlformats.org/officeDocument/2006/relationships/tags" Target="../tags/tag161.xml"/><Relationship Id="rId25" Type="http://schemas.openxmlformats.org/officeDocument/2006/relationships/tags" Target="../tags/tag162.xml"/><Relationship Id="rId26" Type="http://schemas.openxmlformats.org/officeDocument/2006/relationships/tags" Target="../tags/tag163.xml"/><Relationship Id="rId27" Type="http://schemas.openxmlformats.org/officeDocument/2006/relationships/tags" Target="../tags/tag164.xml"/><Relationship Id="rId28" Type="http://schemas.openxmlformats.org/officeDocument/2006/relationships/tags" Target="../tags/tag165.xml"/><Relationship Id="rId29" Type="http://schemas.openxmlformats.org/officeDocument/2006/relationships/tags" Target="../tags/tag166.xml"/><Relationship Id="rId50" Type="http://schemas.openxmlformats.org/officeDocument/2006/relationships/notesSlide" Target="../notesSlides/notesSlide16.xml"/><Relationship Id="rId1" Type="http://schemas.openxmlformats.org/officeDocument/2006/relationships/tags" Target="../tags/tag138.xml"/><Relationship Id="rId2" Type="http://schemas.openxmlformats.org/officeDocument/2006/relationships/tags" Target="../tags/tag139.xml"/><Relationship Id="rId3" Type="http://schemas.openxmlformats.org/officeDocument/2006/relationships/tags" Target="../tags/tag140.xml"/><Relationship Id="rId4" Type="http://schemas.openxmlformats.org/officeDocument/2006/relationships/tags" Target="../tags/tag141.xml"/><Relationship Id="rId5" Type="http://schemas.openxmlformats.org/officeDocument/2006/relationships/tags" Target="../tags/tag142.xml"/><Relationship Id="rId30" Type="http://schemas.openxmlformats.org/officeDocument/2006/relationships/tags" Target="../tags/tag167.xml"/><Relationship Id="rId31" Type="http://schemas.openxmlformats.org/officeDocument/2006/relationships/tags" Target="../tags/tag168.xml"/><Relationship Id="rId32" Type="http://schemas.openxmlformats.org/officeDocument/2006/relationships/tags" Target="../tags/tag169.xml"/><Relationship Id="rId9" Type="http://schemas.openxmlformats.org/officeDocument/2006/relationships/tags" Target="../tags/tag146.xml"/><Relationship Id="rId6" Type="http://schemas.openxmlformats.org/officeDocument/2006/relationships/tags" Target="../tags/tag143.xml"/><Relationship Id="rId7" Type="http://schemas.openxmlformats.org/officeDocument/2006/relationships/tags" Target="../tags/tag144.xml"/><Relationship Id="rId8" Type="http://schemas.openxmlformats.org/officeDocument/2006/relationships/tags" Target="../tags/tag145.xml"/><Relationship Id="rId33" Type="http://schemas.openxmlformats.org/officeDocument/2006/relationships/tags" Target="../tags/tag170.xml"/><Relationship Id="rId34" Type="http://schemas.openxmlformats.org/officeDocument/2006/relationships/tags" Target="../tags/tag171.xml"/><Relationship Id="rId35" Type="http://schemas.openxmlformats.org/officeDocument/2006/relationships/tags" Target="../tags/tag172.xml"/><Relationship Id="rId36" Type="http://schemas.openxmlformats.org/officeDocument/2006/relationships/tags" Target="../tags/tag173.xml"/><Relationship Id="rId10" Type="http://schemas.openxmlformats.org/officeDocument/2006/relationships/tags" Target="../tags/tag147.xml"/><Relationship Id="rId11" Type="http://schemas.openxmlformats.org/officeDocument/2006/relationships/tags" Target="../tags/tag148.xml"/><Relationship Id="rId12" Type="http://schemas.openxmlformats.org/officeDocument/2006/relationships/tags" Target="../tags/tag149.xml"/><Relationship Id="rId13" Type="http://schemas.openxmlformats.org/officeDocument/2006/relationships/tags" Target="../tags/tag150.xml"/><Relationship Id="rId14" Type="http://schemas.openxmlformats.org/officeDocument/2006/relationships/tags" Target="../tags/tag151.xml"/><Relationship Id="rId15" Type="http://schemas.openxmlformats.org/officeDocument/2006/relationships/tags" Target="../tags/tag152.xml"/><Relationship Id="rId16" Type="http://schemas.openxmlformats.org/officeDocument/2006/relationships/tags" Target="../tags/tag153.xml"/><Relationship Id="rId17" Type="http://schemas.openxmlformats.org/officeDocument/2006/relationships/tags" Target="../tags/tag154.xml"/><Relationship Id="rId18" Type="http://schemas.openxmlformats.org/officeDocument/2006/relationships/tags" Target="../tags/tag155.xml"/><Relationship Id="rId19" Type="http://schemas.openxmlformats.org/officeDocument/2006/relationships/tags" Target="../tags/tag156.xml"/><Relationship Id="rId37" Type="http://schemas.openxmlformats.org/officeDocument/2006/relationships/tags" Target="../tags/tag174.xml"/><Relationship Id="rId38" Type="http://schemas.openxmlformats.org/officeDocument/2006/relationships/tags" Target="../tags/tag175.xml"/><Relationship Id="rId39" Type="http://schemas.openxmlformats.org/officeDocument/2006/relationships/tags" Target="../tags/tag176.xml"/><Relationship Id="rId40" Type="http://schemas.openxmlformats.org/officeDocument/2006/relationships/tags" Target="../tags/tag177.xml"/><Relationship Id="rId41" Type="http://schemas.openxmlformats.org/officeDocument/2006/relationships/tags" Target="../tags/tag178.xml"/><Relationship Id="rId42" Type="http://schemas.openxmlformats.org/officeDocument/2006/relationships/tags" Target="../tags/tag179.xml"/><Relationship Id="rId43" Type="http://schemas.openxmlformats.org/officeDocument/2006/relationships/tags" Target="../tags/tag180.xml"/><Relationship Id="rId44" Type="http://schemas.openxmlformats.org/officeDocument/2006/relationships/tags" Target="../tags/tag181.xml"/><Relationship Id="rId45" Type="http://schemas.openxmlformats.org/officeDocument/2006/relationships/tags" Target="../tags/tag18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194.xml"/><Relationship Id="rId20" Type="http://schemas.openxmlformats.org/officeDocument/2006/relationships/tags" Target="../tags/tag205.xml"/><Relationship Id="rId21" Type="http://schemas.openxmlformats.org/officeDocument/2006/relationships/tags" Target="../tags/tag206.xml"/><Relationship Id="rId22" Type="http://schemas.openxmlformats.org/officeDocument/2006/relationships/tags" Target="../tags/tag207.xml"/><Relationship Id="rId23" Type="http://schemas.openxmlformats.org/officeDocument/2006/relationships/tags" Target="../tags/tag208.xml"/><Relationship Id="rId24" Type="http://schemas.openxmlformats.org/officeDocument/2006/relationships/tags" Target="../tags/tag209.xml"/><Relationship Id="rId25" Type="http://schemas.openxmlformats.org/officeDocument/2006/relationships/tags" Target="../tags/tag210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195.xml"/><Relationship Id="rId11" Type="http://schemas.openxmlformats.org/officeDocument/2006/relationships/tags" Target="../tags/tag196.xml"/><Relationship Id="rId12" Type="http://schemas.openxmlformats.org/officeDocument/2006/relationships/tags" Target="../tags/tag197.xml"/><Relationship Id="rId13" Type="http://schemas.openxmlformats.org/officeDocument/2006/relationships/tags" Target="../tags/tag198.xml"/><Relationship Id="rId14" Type="http://schemas.openxmlformats.org/officeDocument/2006/relationships/tags" Target="../tags/tag199.xml"/><Relationship Id="rId15" Type="http://schemas.openxmlformats.org/officeDocument/2006/relationships/tags" Target="../tags/tag200.xml"/><Relationship Id="rId16" Type="http://schemas.openxmlformats.org/officeDocument/2006/relationships/tags" Target="../tags/tag201.xml"/><Relationship Id="rId17" Type="http://schemas.openxmlformats.org/officeDocument/2006/relationships/tags" Target="../tags/tag202.xml"/><Relationship Id="rId18" Type="http://schemas.openxmlformats.org/officeDocument/2006/relationships/tags" Target="../tags/tag203.xml"/><Relationship Id="rId19" Type="http://schemas.openxmlformats.org/officeDocument/2006/relationships/tags" Target="../tags/tag204.xml"/><Relationship Id="rId1" Type="http://schemas.openxmlformats.org/officeDocument/2006/relationships/tags" Target="../tags/tag186.xml"/><Relationship Id="rId2" Type="http://schemas.openxmlformats.org/officeDocument/2006/relationships/tags" Target="../tags/tag187.xml"/><Relationship Id="rId3" Type="http://schemas.openxmlformats.org/officeDocument/2006/relationships/tags" Target="../tags/tag188.xml"/><Relationship Id="rId4" Type="http://schemas.openxmlformats.org/officeDocument/2006/relationships/tags" Target="../tags/tag189.xml"/><Relationship Id="rId5" Type="http://schemas.openxmlformats.org/officeDocument/2006/relationships/tags" Target="../tags/tag190.xml"/><Relationship Id="rId6" Type="http://schemas.openxmlformats.org/officeDocument/2006/relationships/tags" Target="../tags/tag191.xml"/><Relationship Id="rId7" Type="http://schemas.openxmlformats.org/officeDocument/2006/relationships/tags" Target="../tags/tag192.xml"/><Relationship Id="rId8" Type="http://schemas.openxmlformats.org/officeDocument/2006/relationships/tags" Target="../tags/tag19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tags" Target="../tags/tag230.xml"/><Relationship Id="rId21" Type="http://schemas.openxmlformats.org/officeDocument/2006/relationships/tags" Target="../tags/tag231.xml"/><Relationship Id="rId22" Type="http://schemas.openxmlformats.org/officeDocument/2006/relationships/tags" Target="../tags/tag232.xml"/><Relationship Id="rId23" Type="http://schemas.openxmlformats.org/officeDocument/2006/relationships/tags" Target="../tags/tag233.xml"/><Relationship Id="rId24" Type="http://schemas.openxmlformats.org/officeDocument/2006/relationships/tags" Target="../tags/tag234.xml"/><Relationship Id="rId25" Type="http://schemas.openxmlformats.org/officeDocument/2006/relationships/tags" Target="../tags/tag235.xml"/><Relationship Id="rId26" Type="http://schemas.openxmlformats.org/officeDocument/2006/relationships/tags" Target="../tags/tag236.xml"/><Relationship Id="rId27" Type="http://schemas.openxmlformats.org/officeDocument/2006/relationships/tags" Target="../tags/tag237.xml"/><Relationship Id="rId28" Type="http://schemas.openxmlformats.org/officeDocument/2006/relationships/tags" Target="../tags/tag238.xml"/><Relationship Id="rId29" Type="http://schemas.openxmlformats.org/officeDocument/2006/relationships/tags" Target="../tags/tag239.xml"/><Relationship Id="rId1" Type="http://schemas.openxmlformats.org/officeDocument/2006/relationships/tags" Target="../tags/tag211.xml"/><Relationship Id="rId2" Type="http://schemas.openxmlformats.org/officeDocument/2006/relationships/tags" Target="../tags/tag212.xml"/><Relationship Id="rId3" Type="http://schemas.openxmlformats.org/officeDocument/2006/relationships/tags" Target="../tags/tag213.xml"/><Relationship Id="rId4" Type="http://schemas.openxmlformats.org/officeDocument/2006/relationships/tags" Target="../tags/tag214.xml"/><Relationship Id="rId5" Type="http://schemas.openxmlformats.org/officeDocument/2006/relationships/tags" Target="../tags/tag215.xml"/><Relationship Id="rId30" Type="http://schemas.openxmlformats.org/officeDocument/2006/relationships/tags" Target="../tags/tag240.xml"/><Relationship Id="rId31" Type="http://schemas.openxmlformats.org/officeDocument/2006/relationships/tags" Target="../tags/tag241.xml"/><Relationship Id="rId32" Type="http://schemas.openxmlformats.org/officeDocument/2006/relationships/tags" Target="../tags/tag242.xml"/><Relationship Id="rId9" Type="http://schemas.openxmlformats.org/officeDocument/2006/relationships/tags" Target="../tags/tag219.xml"/><Relationship Id="rId6" Type="http://schemas.openxmlformats.org/officeDocument/2006/relationships/tags" Target="../tags/tag216.xml"/><Relationship Id="rId7" Type="http://schemas.openxmlformats.org/officeDocument/2006/relationships/tags" Target="../tags/tag217.xml"/><Relationship Id="rId8" Type="http://schemas.openxmlformats.org/officeDocument/2006/relationships/tags" Target="../tags/tag218.xml"/><Relationship Id="rId33" Type="http://schemas.openxmlformats.org/officeDocument/2006/relationships/tags" Target="../tags/tag243.xml"/><Relationship Id="rId34" Type="http://schemas.openxmlformats.org/officeDocument/2006/relationships/tags" Target="../tags/tag244.xml"/><Relationship Id="rId35" Type="http://schemas.openxmlformats.org/officeDocument/2006/relationships/tags" Target="../tags/tag245.xml"/><Relationship Id="rId36" Type="http://schemas.openxmlformats.org/officeDocument/2006/relationships/tags" Target="../tags/tag246.xml"/><Relationship Id="rId10" Type="http://schemas.openxmlformats.org/officeDocument/2006/relationships/tags" Target="../tags/tag220.xml"/><Relationship Id="rId11" Type="http://schemas.openxmlformats.org/officeDocument/2006/relationships/tags" Target="../tags/tag221.xml"/><Relationship Id="rId12" Type="http://schemas.openxmlformats.org/officeDocument/2006/relationships/tags" Target="../tags/tag222.xml"/><Relationship Id="rId13" Type="http://schemas.openxmlformats.org/officeDocument/2006/relationships/tags" Target="../tags/tag223.xml"/><Relationship Id="rId14" Type="http://schemas.openxmlformats.org/officeDocument/2006/relationships/tags" Target="../tags/tag224.xml"/><Relationship Id="rId15" Type="http://schemas.openxmlformats.org/officeDocument/2006/relationships/tags" Target="../tags/tag225.xml"/><Relationship Id="rId16" Type="http://schemas.openxmlformats.org/officeDocument/2006/relationships/tags" Target="../tags/tag226.xml"/><Relationship Id="rId17" Type="http://schemas.openxmlformats.org/officeDocument/2006/relationships/tags" Target="../tags/tag227.xml"/><Relationship Id="rId18" Type="http://schemas.openxmlformats.org/officeDocument/2006/relationships/tags" Target="../tags/tag228.xml"/><Relationship Id="rId19" Type="http://schemas.openxmlformats.org/officeDocument/2006/relationships/tags" Target="../tags/tag229.xml"/><Relationship Id="rId37" Type="http://schemas.openxmlformats.org/officeDocument/2006/relationships/tags" Target="../tags/tag247.xml"/><Relationship Id="rId38" Type="http://schemas.openxmlformats.org/officeDocument/2006/relationships/tags" Target="../tags/tag248.xml"/><Relationship Id="rId39" Type="http://schemas.openxmlformats.org/officeDocument/2006/relationships/tags" Target="../tags/tag249.xml"/><Relationship Id="rId40" Type="http://schemas.openxmlformats.org/officeDocument/2006/relationships/tags" Target="../tags/tag250.xml"/><Relationship Id="rId41" Type="http://schemas.openxmlformats.org/officeDocument/2006/relationships/tags" Target="../tags/tag251.xml"/><Relationship Id="rId42" Type="http://schemas.openxmlformats.org/officeDocument/2006/relationships/tags" Target="../tags/tag252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65.xml"/><Relationship Id="rId14" Type="http://schemas.openxmlformats.org/officeDocument/2006/relationships/tags" Target="../tags/tag266.xml"/><Relationship Id="rId15" Type="http://schemas.openxmlformats.org/officeDocument/2006/relationships/tags" Target="../tags/tag267.xml"/><Relationship Id="rId16" Type="http://schemas.openxmlformats.org/officeDocument/2006/relationships/tags" Target="../tags/tag268.xml"/><Relationship Id="rId17" Type="http://schemas.openxmlformats.org/officeDocument/2006/relationships/tags" Target="../tags/tag269.xml"/><Relationship Id="rId18" Type="http://schemas.openxmlformats.org/officeDocument/2006/relationships/tags" Target="../tags/tag270.xml"/><Relationship Id="rId19" Type="http://schemas.openxmlformats.org/officeDocument/2006/relationships/tags" Target="../tags/tag271.xml"/><Relationship Id="rId50" Type="http://schemas.openxmlformats.org/officeDocument/2006/relationships/tags" Target="../tags/tag302.xml"/><Relationship Id="rId51" Type="http://schemas.openxmlformats.org/officeDocument/2006/relationships/tags" Target="../tags/tag303.xml"/><Relationship Id="rId52" Type="http://schemas.openxmlformats.org/officeDocument/2006/relationships/tags" Target="../tags/tag304.xml"/><Relationship Id="rId53" Type="http://schemas.openxmlformats.org/officeDocument/2006/relationships/tags" Target="../tags/tag305.xml"/><Relationship Id="rId54" Type="http://schemas.openxmlformats.org/officeDocument/2006/relationships/tags" Target="../tags/tag306.xml"/><Relationship Id="rId55" Type="http://schemas.openxmlformats.org/officeDocument/2006/relationships/tags" Target="../tags/tag307.xml"/><Relationship Id="rId56" Type="http://schemas.openxmlformats.org/officeDocument/2006/relationships/tags" Target="../tags/tag308.xml"/><Relationship Id="rId57" Type="http://schemas.openxmlformats.org/officeDocument/2006/relationships/tags" Target="../tags/tag309.xml"/><Relationship Id="rId58" Type="http://schemas.openxmlformats.org/officeDocument/2006/relationships/tags" Target="../tags/tag310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292.xml"/><Relationship Id="rId41" Type="http://schemas.openxmlformats.org/officeDocument/2006/relationships/tags" Target="../tags/tag293.xml"/><Relationship Id="rId42" Type="http://schemas.openxmlformats.org/officeDocument/2006/relationships/tags" Target="../tags/tag294.xml"/><Relationship Id="rId43" Type="http://schemas.openxmlformats.org/officeDocument/2006/relationships/tags" Target="../tags/tag295.xml"/><Relationship Id="rId44" Type="http://schemas.openxmlformats.org/officeDocument/2006/relationships/tags" Target="../tags/tag296.xml"/><Relationship Id="rId45" Type="http://schemas.openxmlformats.org/officeDocument/2006/relationships/tags" Target="../tags/tag297.xml"/><Relationship Id="rId46" Type="http://schemas.openxmlformats.org/officeDocument/2006/relationships/tags" Target="../tags/tag298.xml"/><Relationship Id="rId47" Type="http://schemas.openxmlformats.org/officeDocument/2006/relationships/tags" Target="../tags/tag299.xml"/><Relationship Id="rId48" Type="http://schemas.openxmlformats.org/officeDocument/2006/relationships/tags" Target="../tags/tag300.xml"/><Relationship Id="rId49" Type="http://schemas.openxmlformats.org/officeDocument/2006/relationships/tags" Target="../tags/tag301.xml"/><Relationship Id="rId1" Type="http://schemas.openxmlformats.org/officeDocument/2006/relationships/tags" Target="../tags/tag253.xml"/><Relationship Id="rId2" Type="http://schemas.openxmlformats.org/officeDocument/2006/relationships/tags" Target="../tags/tag254.xml"/><Relationship Id="rId3" Type="http://schemas.openxmlformats.org/officeDocument/2006/relationships/tags" Target="../tags/tag255.xml"/><Relationship Id="rId4" Type="http://schemas.openxmlformats.org/officeDocument/2006/relationships/tags" Target="../tags/tag256.xml"/><Relationship Id="rId5" Type="http://schemas.openxmlformats.org/officeDocument/2006/relationships/tags" Target="../tags/tag257.xml"/><Relationship Id="rId6" Type="http://schemas.openxmlformats.org/officeDocument/2006/relationships/tags" Target="../tags/tag258.xml"/><Relationship Id="rId7" Type="http://schemas.openxmlformats.org/officeDocument/2006/relationships/tags" Target="../tags/tag259.xml"/><Relationship Id="rId8" Type="http://schemas.openxmlformats.org/officeDocument/2006/relationships/tags" Target="../tags/tag260.xml"/><Relationship Id="rId9" Type="http://schemas.openxmlformats.org/officeDocument/2006/relationships/tags" Target="../tags/tag261.xml"/><Relationship Id="rId30" Type="http://schemas.openxmlformats.org/officeDocument/2006/relationships/tags" Target="../tags/tag282.xml"/><Relationship Id="rId31" Type="http://schemas.openxmlformats.org/officeDocument/2006/relationships/tags" Target="../tags/tag283.xml"/><Relationship Id="rId32" Type="http://schemas.openxmlformats.org/officeDocument/2006/relationships/tags" Target="../tags/tag284.xml"/><Relationship Id="rId33" Type="http://schemas.openxmlformats.org/officeDocument/2006/relationships/tags" Target="../tags/tag285.xml"/><Relationship Id="rId34" Type="http://schemas.openxmlformats.org/officeDocument/2006/relationships/tags" Target="../tags/tag286.xml"/><Relationship Id="rId35" Type="http://schemas.openxmlformats.org/officeDocument/2006/relationships/tags" Target="../tags/tag287.xml"/><Relationship Id="rId36" Type="http://schemas.openxmlformats.org/officeDocument/2006/relationships/tags" Target="../tags/tag288.xml"/><Relationship Id="rId37" Type="http://schemas.openxmlformats.org/officeDocument/2006/relationships/tags" Target="../tags/tag289.xml"/><Relationship Id="rId38" Type="http://schemas.openxmlformats.org/officeDocument/2006/relationships/tags" Target="../tags/tag290.xml"/><Relationship Id="rId39" Type="http://schemas.openxmlformats.org/officeDocument/2006/relationships/tags" Target="../tags/tag291.xml"/><Relationship Id="rId20" Type="http://schemas.openxmlformats.org/officeDocument/2006/relationships/tags" Target="../tags/tag272.xml"/><Relationship Id="rId21" Type="http://schemas.openxmlformats.org/officeDocument/2006/relationships/tags" Target="../tags/tag273.xml"/><Relationship Id="rId22" Type="http://schemas.openxmlformats.org/officeDocument/2006/relationships/tags" Target="../tags/tag274.xml"/><Relationship Id="rId23" Type="http://schemas.openxmlformats.org/officeDocument/2006/relationships/tags" Target="../tags/tag275.xml"/><Relationship Id="rId24" Type="http://schemas.openxmlformats.org/officeDocument/2006/relationships/tags" Target="../tags/tag276.xml"/><Relationship Id="rId25" Type="http://schemas.openxmlformats.org/officeDocument/2006/relationships/tags" Target="../tags/tag277.xml"/><Relationship Id="rId26" Type="http://schemas.openxmlformats.org/officeDocument/2006/relationships/tags" Target="../tags/tag278.xml"/><Relationship Id="rId27" Type="http://schemas.openxmlformats.org/officeDocument/2006/relationships/tags" Target="../tags/tag279.xml"/><Relationship Id="rId28" Type="http://schemas.openxmlformats.org/officeDocument/2006/relationships/tags" Target="../tags/tag280.xml"/><Relationship Id="rId29" Type="http://schemas.openxmlformats.org/officeDocument/2006/relationships/tags" Target="../tags/tag281.xml"/><Relationship Id="rId60" Type="http://schemas.openxmlformats.org/officeDocument/2006/relationships/notesSlide" Target="../notesSlides/notesSlide21.xml"/><Relationship Id="rId10" Type="http://schemas.openxmlformats.org/officeDocument/2006/relationships/tags" Target="../tags/tag262.xml"/><Relationship Id="rId11" Type="http://schemas.openxmlformats.org/officeDocument/2006/relationships/tags" Target="../tags/tag263.xml"/><Relationship Id="rId12" Type="http://schemas.openxmlformats.org/officeDocument/2006/relationships/tags" Target="../tags/tag26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rting-algorithms.com/" TargetMode="External"/><Relationship Id="rId3" Type="http://schemas.openxmlformats.org/officeDocument/2006/relationships/hyperlink" Target="https://www.youtube.com/watch?v=t8g-iYGHpEA" TargetMode="Externa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321.xml"/><Relationship Id="rId12" Type="http://schemas.openxmlformats.org/officeDocument/2006/relationships/tags" Target="../tags/tag322.xml"/><Relationship Id="rId13" Type="http://schemas.openxmlformats.org/officeDocument/2006/relationships/tags" Target="../tags/tag32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5.xml"/><Relationship Id="rId1" Type="http://schemas.openxmlformats.org/officeDocument/2006/relationships/tags" Target="../tags/tag311.xml"/><Relationship Id="rId2" Type="http://schemas.openxmlformats.org/officeDocument/2006/relationships/tags" Target="../tags/tag312.xml"/><Relationship Id="rId3" Type="http://schemas.openxmlformats.org/officeDocument/2006/relationships/tags" Target="../tags/tag313.xml"/><Relationship Id="rId4" Type="http://schemas.openxmlformats.org/officeDocument/2006/relationships/tags" Target="../tags/tag314.xml"/><Relationship Id="rId5" Type="http://schemas.openxmlformats.org/officeDocument/2006/relationships/tags" Target="../tags/tag315.xml"/><Relationship Id="rId6" Type="http://schemas.openxmlformats.org/officeDocument/2006/relationships/tags" Target="../tags/tag316.xml"/><Relationship Id="rId7" Type="http://schemas.openxmlformats.org/officeDocument/2006/relationships/tags" Target="../tags/tag317.xml"/><Relationship Id="rId8" Type="http://schemas.openxmlformats.org/officeDocument/2006/relationships/tags" Target="../tags/tag318.xml"/><Relationship Id="rId9" Type="http://schemas.openxmlformats.org/officeDocument/2006/relationships/tags" Target="../tags/tag319.xml"/><Relationship Id="rId10" Type="http://schemas.openxmlformats.org/officeDocument/2006/relationships/tags" Target="../tags/tag3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20" Type="http://schemas.openxmlformats.org/officeDocument/2006/relationships/tags" Target="../tags/tag343.xml"/><Relationship Id="rId21" Type="http://schemas.openxmlformats.org/officeDocument/2006/relationships/tags" Target="../tags/tag344.xml"/><Relationship Id="rId22" Type="http://schemas.openxmlformats.org/officeDocument/2006/relationships/tags" Target="../tags/tag345.xml"/><Relationship Id="rId23" Type="http://schemas.openxmlformats.org/officeDocument/2006/relationships/tags" Target="../tags/tag346.xml"/><Relationship Id="rId24" Type="http://schemas.openxmlformats.org/officeDocument/2006/relationships/tags" Target="../tags/tag347.xml"/><Relationship Id="rId25" Type="http://schemas.openxmlformats.org/officeDocument/2006/relationships/tags" Target="../tags/tag348.xml"/><Relationship Id="rId26" Type="http://schemas.openxmlformats.org/officeDocument/2006/relationships/tags" Target="../tags/tag349.xml"/><Relationship Id="rId27" Type="http://schemas.openxmlformats.org/officeDocument/2006/relationships/tags" Target="../tags/tag350.xml"/><Relationship Id="rId28" Type="http://schemas.openxmlformats.org/officeDocument/2006/relationships/tags" Target="../tags/tag351.xml"/><Relationship Id="rId29" Type="http://schemas.openxmlformats.org/officeDocument/2006/relationships/tags" Target="../tags/tag352.xml"/><Relationship Id="rId1" Type="http://schemas.openxmlformats.org/officeDocument/2006/relationships/tags" Target="../tags/tag324.xml"/><Relationship Id="rId2" Type="http://schemas.openxmlformats.org/officeDocument/2006/relationships/tags" Target="../tags/tag325.xml"/><Relationship Id="rId3" Type="http://schemas.openxmlformats.org/officeDocument/2006/relationships/tags" Target="../tags/tag326.xml"/><Relationship Id="rId4" Type="http://schemas.openxmlformats.org/officeDocument/2006/relationships/tags" Target="../tags/tag327.xml"/><Relationship Id="rId5" Type="http://schemas.openxmlformats.org/officeDocument/2006/relationships/tags" Target="../tags/tag328.xml"/><Relationship Id="rId30" Type="http://schemas.openxmlformats.org/officeDocument/2006/relationships/tags" Target="../tags/tag353.xml"/><Relationship Id="rId31" Type="http://schemas.openxmlformats.org/officeDocument/2006/relationships/tags" Target="../tags/tag354.xml"/><Relationship Id="rId32" Type="http://schemas.openxmlformats.org/officeDocument/2006/relationships/tags" Target="../tags/tag355.xml"/><Relationship Id="rId9" Type="http://schemas.openxmlformats.org/officeDocument/2006/relationships/tags" Target="../tags/tag332.xml"/><Relationship Id="rId6" Type="http://schemas.openxmlformats.org/officeDocument/2006/relationships/tags" Target="../tags/tag329.xml"/><Relationship Id="rId7" Type="http://schemas.openxmlformats.org/officeDocument/2006/relationships/tags" Target="../tags/tag330.xml"/><Relationship Id="rId8" Type="http://schemas.openxmlformats.org/officeDocument/2006/relationships/tags" Target="../tags/tag331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30.xml"/><Relationship Id="rId10" Type="http://schemas.openxmlformats.org/officeDocument/2006/relationships/tags" Target="../tags/tag333.xml"/><Relationship Id="rId11" Type="http://schemas.openxmlformats.org/officeDocument/2006/relationships/tags" Target="../tags/tag334.xml"/><Relationship Id="rId12" Type="http://schemas.openxmlformats.org/officeDocument/2006/relationships/tags" Target="../tags/tag335.xml"/><Relationship Id="rId13" Type="http://schemas.openxmlformats.org/officeDocument/2006/relationships/tags" Target="../tags/tag336.xml"/><Relationship Id="rId14" Type="http://schemas.openxmlformats.org/officeDocument/2006/relationships/tags" Target="../tags/tag337.xml"/><Relationship Id="rId15" Type="http://schemas.openxmlformats.org/officeDocument/2006/relationships/tags" Target="../tags/tag338.xml"/><Relationship Id="rId16" Type="http://schemas.openxmlformats.org/officeDocument/2006/relationships/tags" Target="../tags/tag339.xml"/><Relationship Id="rId17" Type="http://schemas.openxmlformats.org/officeDocument/2006/relationships/tags" Target="../tags/tag340.xml"/><Relationship Id="rId18" Type="http://schemas.openxmlformats.org/officeDocument/2006/relationships/tags" Target="../tags/tag341.xml"/><Relationship Id="rId19" Type="http://schemas.openxmlformats.org/officeDocument/2006/relationships/tags" Target="../tags/tag342.xml"/></Relationships>
</file>

<file path=ppt/slides/_rels/slide34.xml.rels><?xml version="1.0" encoding="UTF-8" standalone="yes"?>
<Relationships xmlns="http://schemas.openxmlformats.org/package/2006/relationships"><Relationship Id="rId20" Type="http://schemas.openxmlformats.org/officeDocument/2006/relationships/tags" Target="../tags/tag375.xml"/><Relationship Id="rId21" Type="http://schemas.openxmlformats.org/officeDocument/2006/relationships/tags" Target="../tags/tag376.xml"/><Relationship Id="rId22" Type="http://schemas.openxmlformats.org/officeDocument/2006/relationships/tags" Target="../tags/tag377.xml"/><Relationship Id="rId23" Type="http://schemas.openxmlformats.org/officeDocument/2006/relationships/tags" Target="../tags/tag378.xml"/><Relationship Id="rId24" Type="http://schemas.openxmlformats.org/officeDocument/2006/relationships/tags" Target="../tags/tag379.xml"/><Relationship Id="rId25" Type="http://schemas.openxmlformats.org/officeDocument/2006/relationships/tags" Target="../tags/tag380.xml"/><Relationship Id="rId26" Type="http://schemas.openxmlformats.org/officeDocument/2006/relationships/tags" Target="../tags/tag381.xml"/><Relationship Id="rId27" Type="http://schemas.openxmlformats.org/officeDocument/2006/relationships/tags" Target="../tags/tag382.xml"/><Relationship Id="rId28" Type="http://schemas.openxmlformats.org/officeDocument/2006/relationships/tags" Target="../tags/tag383.xml"/><Relationship Id="rId29" Type="http://schemas.openxmlformats.org/officeDocument/2006/relationships/tags" Target="../tags/tag384.xml"/><Relationship Id="rId1" Type="http://schemas.openxmlformats.org/officeDocument/2006/relationships/tags" Target="../tags/tag356.xml"/><Relationship Id="rId2" Type="http://schemas.openxmlformats.org/officeDocument/2006/relationships/tags" Target="../tags/tag357.xml"/><Relationship Id="rId3" Type="http://schemas.openxmlformats.org/officeDocument/2006/relationships/tags" Target="../tags/tag358.xml"/><Relationship Id="rId4" Type="http://schemas.openxmlformats.org/officeDocument/2006/relationships/tags" Target="../tags/tag359.xml"/><Relationship Id="rId5" Type="http://schemas.openxmlformats.org/officeDocument/2006/relationships/tags" Target="../tags/tag360.xml"/><Relationship Id="rId30" Type="http://schemas.openxmlformats.org/officeDocument/2006/relationships/tags" Target="../tags/tag385.xml"/><Relationship Id="rId31" Type="http://schemas.openxmlformats.org/officeDocument/2006/relationships/tags" Target="../tags/tag386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364.xml"/><Relationship Id="rId6" Type="http://schemas.openxmlformats.org/officeDocument/2006/relationships/tags" Target="../tags/tag361.xml"/><Relationship Id="rId7" Type="http://schemas.openxmlformats.org/officeDocument/2006/relationships/tags" Target="../tags/tag362.xml"/><Relationship Id="rId8" Type="http://schemas.openxmlformats.org/officeDocument/2006/relationships/tags" Target="../tags/tag363.xml"/><Relationship Id="rId33" Type="http://schemas.openxmlformats.org/officeDocument/2006/relationships/notesSlide" Target="../notesSlides/notesSlide31.xml"/><Relationship Id="rId10" Type="http://schemas.openxmlformats.org/officeDocument/2006/relationships/tags" Target="../tags/tag365.xml"/><Relationship Id="rId11" Type="http://schemas.openxmlformats.org/officeDocument/2006/relationships/tags" Target="../tags/tag366.xml"/><Relationship Id="rId12" Type="http://schemas.openxmlformats.org/officeDocument/2006/relationships/tags" Target="../tags/tag367.xml"/><Relationship Id="rId13" Type="http://schemas.openxmlformats.org/officeDocument/2006/relationships/tags" Target="../tags/tag368.xml"/><Relationship Id="rId14" Type="http://schemas.openxmlformats.org/officeDocument/2006/relationships/tags" Target="../tags/tag369.xml"/><Relationship Id="rId15" Type="http://schemas.openxmlformats.org/officeDocument/2006/relationships/tags" Target="../tags/tag370.xml"/><Relationship Id="rId16" Type="http://schemas.openxmlformats.org/officeDocument/2006/relationships/tags" Target="../tags/tag371.xml"/><Relationship Id="rId17" Type="http://schemas.openxmlformats.org/officeDocument/2006/relationships/tags" Target="../tags/tag372.xml"/><Relationship Id="rId18" Type="http://schemas.openxmlformats.org/officeDocument/2006/relationships/tags" Target="../tags/tag373.xml"/><Relationship Id="rId19" Type="http://schemas.openxmlformats.org/officeDocument/2006/relationships/tags" Target="../tags/tag37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395.xml"/><Relationship Id="rId20" Type="http://schemas.openxmlformats.org/officeDocument/2006/relationships/tags" Target="../tags/tag406.xml"/><Relationship Id="rId21" Type="http://schemas.openxmlformats.org/officeDocument/2006/relationships/tags" Target="../tags/tag407.xml"/><Relationship Id="rId22" Type="http://schemas.openxmlformats.org/officeDocument/2006/relationships/tags" Target="../tags/tag408.xml"/><Relationship Id="rId23" Type="http://schemas.openxmlformats.org/officeDocument/2006/relationships/tags" Target="../tags/tag409.xml"/><Relationship Id="rId24" Type="http://schemas.openxmlformats.org/officeDocument/2006/relationships/tags" Target="../tags/tag410.xml"/><Relationship Id="rId25" Type="http://schemas.openxmlformats.org/officeDocument/2006/relationships/tags" Target="../tags/tag411.xml"/><Relationship Id="rId26" Type="http://schemas.openxmlformats.org/officeDocument/2006/relationships/tags" Target="../tags/tag412.xml"/><Relationship Id="rId27" Type="http://schemas.openxmlformats.org/officeDocument/2006/relationships/tags" Target="../tags/tag413.xml"/><Relationship Id="rId28" Type="http://schemas.openxmlformats.org/officeDocument/2006/relationships/tags" Target="../tags/tag414.xml"/><Relationship Id="rId29" Type="http://schemas.openxmlformats.org/officeDocument/2006/relationships/tags" Target="../tags/tag415.xml"/><Relationship Id="rId30" Type="http://schemas.openxmlformats.org/officeDocument/2006/relationships/tags" Target="../tags/tag416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34.xml"/><Relationship Id="rId10" Type="http://schemas.openxmlformats.org/officeDocument/2006/relationships/tags" Target="../tags/tag396.xml"/><Relationship Id="rId11" Type="http://schemas.openxmlformats.org/officeDocument/2006/relationships/tags" Target="../tags/tag397.xml"/><Relationship Id="rId12" Type="http://schemas.openxmlformats.org/officeDocument/2006/relationships/tags" Target="../tags/tag398.xml"/><Relationship Id="rId13" Type="http://schemas.openxmlformats.org/officeDocument/2006/relationships/tags" Target="../tags/tag399.xml"/><Relationship Id="rId14" Type="http://schemas.openxmlformats.org/officeDocument/2006/relationships/tags" Target="../tags/tag400.xml"/><Relationship Id="rId15" Type="http://schemas.openxmlformats.org/officeDocument/2006/relationships/tags" Target="../tags/tag401.xml"/><Relationship Id="rId16" Type="http://schemas.openxmlformats.org/officeDocument/2006/relationships/tags" Target="../tags/tag402.xml"/><Relationship Id="rId17" Type="http://schemas.openxmlformats.org/officeDocument/2006/relationships/tags" Target="../tags/tag403.xml"/><Relationship Id="rId18" Type="http://schemas.openxmlformats.org/officeDocument/2006/relationships/tags" Target="../tags/tag404.xml"/><Relationship Id="rId19" Type="http://schemas.openxmlformats.org/officeDocument/2006/relationships/tags" Target="../tags/tag405.xml"/><Relationship Id="rId1" Type="http://schemas.openxmlformats.org/officeDocument/2006/relationships/tags" Target="../tags/tag387.xml"/><Relationship Id="rId2" Type="http://schemas.openxmlformats.org/officeDocument/2006/relationships/tags" Target="../tags/tag388.xml"/><Relationship Id="rId3" Type="http://schemas.openxmlformats.org/officeDocument/2006/relationships/tags" Target="../tags/tag389.xml"/><Relationship Id="rId4" Type="http://schemas.openxmlformats.org/officeDocument/2006/relationships/tags" Target="../tags/tag390.xml"/><Relationship Id="rId5" Type="http://schemas.openxmlformats.org/officeDocument/2006/relationships/tags" Target="../tags/tag391.xml"/><Relationship Id="rId6" Type="http://schemas.openxmlformats.org/officeDocument/2006/relationships/tags" Target="../tags/tag392.xml"/><Relationship Id="rId7" Type="http://schemas.openxmlformats.org/officeDocument/2006/relationships/tags" Target="../tags/tag393.xml"/><Relationship Id="rId8" Type="http://schemas.openxmlformats.org/officeDocument/2006/relationships/tags" Target="../tags/tag394.xml"/></Relationships>
</file>

<file path=ppt/slides/_rels/slide38.xml.rels><?xml version="1.0" encoding="UTF-8" standalone="yes"?>
<Relationships xmlns="http://schemas.openxmlformats.org/package/2006/relationships"><Relationship Id="rId11" Type="http://schemas.openxmlformats.org/officeDocument/2006/relationships/tags" Target="../tags/tag427.xml"/><Relationship Id="rId12" Type="http://schemas.openxmlformats.org/officeDocument/2006/relationships/tags" Target="../tags/tag428.xml"/><Relationship Id="rId13" Type="http://schemas.openxmlformats.org/officeDocument/2006/relationships/tags" Target="../tags/tag429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5.xml"/><Relationship Id="rId1" Type="http://schemas.openxmlformats.org/officeDocument/2006/relationships/tags" Target="../tags/tag417.xml"/><Relationship Id="rId2" Type="http://schemas.openxmlformats.org/officeDocument/2006/relationships/tags" Target="../tags/tag418.xml"/><Relationship Id="rId3" Type="http://schemas.openxmlformats.org/officeDocument/2006/relationships/tags" Target="../tags/tag419.xml"/><Relationship Id="rId4" Type="http://schemas.openxmlformats.org/officeDocument/2006/relationships/tags" Target="../tags/tag420.xml"/><Relationship Id="rId5" Type="http://schemas.openxmlformats.org/officeDocument/2006/relationships/tags" Target="../tags/tag421.xml"/><Relationship Id="rId6" Type="http://schemas.openxmlformats.org/officeDocument/2006/relationships/tags" Target="../tags/tag422.xml"/><Relationship Id="rId7" Type="http://schemas.openxmlformats.org/officeDocument/2006/relationships/tags" Target="../tags/tag423.xml"/><Relationship Id="rId8" Type="http://schemas.openxmlformats.org/officeDocument/2006/relationships/tags" Target="../tags/tag424.xml"/><Relationship Id="rId9" Type="http://schemas.openxmlformats.org/officeDocument/2006/relationships/tags" Target="../tags/tag425.xml"/><Relationship Id="rId10" Type="http://schemas.openxmlformats.org/officeDocument/2006/relationships/tags" Target="../tags/tag4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4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1" Type="http://schemas.openxmlformats.org/officeDocument/2006/relationships/tags" Target="../tags/tag441.xml"/><Relationship Id="rId12" Type="http://schemas.openxmlformats.org/officeDocument/2006/relationships/tags" Target="../tags/tag442.xml"/><Relationship Id="rId13" Type="http://schemas.openxmlformats.org/officeDocument/2006/relationships/tags" Target="../tags/tag443.xml"/><Relationship Id="rId14" Type="http://schemas.openxmlformats.org/officeDocument/2006/relationships/tags" Target="../tags/tag444.xml"/><Relationship Id="rId15" Type="http://schemas.openxmlformats.org/officeDocument/2006/relationships/tags" Target="../tags/tag445.xml"/><Relationship Id="rId16" Type="http://schemas.openxmlformats.org/officeDocument/2006/relationships/tags" Target="../tags/tag446.xml"/><Relationship Id="rId17" Type="http://schemas.openxmlformats.org/officeDocument/2006/relationships/slideLayout" Target="../slideLayouts/slideLayout2.xml"/><Relationship Id="rId1" Type="http://schemas.openxmlformats.org/officeDocument/2006/relationships/tags" Target="../tags/tag431.xml"/><Relationship Id="rId2" Type="http://schemas.openxmlformats.org/officeDocument/2006/relationships/tags" Target="../tags/tag432.xml"/><Relationship Id="rId3" Type="http://schemas.openxmlformats.org/officeDocument/2006/relationships/tags" Target="../tags/tag433.xml"/><Relationship Id="rId4" Type="http://schemas.openxmlformats.org/officeDocument/2006/relationships/tags" Target="../tags/tag434.xml"/><Relationship Id="rId5" Type="http://schemas.openxmlformats.org/officeDocument/2006/relationships/tags" Target="../tags/tag435.xml"/><Relationship Id="rId6" Type="http://schemas.openxmlformats.org/officeDocument/2006/relationships/tags" Target="../tags/tag436.xml"/><Relationship Id="rId7" Type="http://schemas.openxmlformats.org/officeDocument/2006/relationships/tags" Target="../tags/tag437.xml"/><Relationship Id="rId8" Type="http://schemas.openxmlformats.org/officeDocument/2006/relationships/tags" Target="../tags/tag438.xml"/><Relationship Id="rId9" Type="http://schemas.openxmlformats.org/officeDocument/2006/relationships/tags" Target="../tags/tag439.xml"/><Relationship Id="rId10" Type="http://schemas.openxmlformats.org/officeDocument/2006/relationships/tags" Target="../tags/tag4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449.xml"/><Relationship Id="rId4" Type="http://schemas.openxmlformats.org/officeDocument/2006/relationships/tags" Target="../tags/tag450.xml"/><Relationship Id="rId5" Type="http://schemas.openxmlformats.org/officeDocument/2006/relationships/tags" Target="../tags/tag451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43.xml"/><Relationship Id="rId1" Type="http://schemas.openxmlformats.org/officeDocument/2006/relationships/tags" Target="../tags/tag447.xml"/><Relationship Id="rId2" Type="http://schemas.openxmlformats.org/officeDocument/2006/relationships/tags" Target="../tags/tag44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5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s.armstrong.edu/liang/animation/web/InsertionSor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HW4</a:t>
            </a:r>
            <a:r>
              <a:rPr lang="en-US" dirty="0" smtClean="0"/>
              <a:t>: </a:t>
            </a:r>
            <a:r>
              <a:rPr lang="en-US" dirty="0" smtClean="0"/>
              <a:t>Due tomorrow!</a:t>
            </a:r>
          </a:p>
          <a:p>
            <a:endParaRPr lang="en-US" dirty="0"/>
          </a:p>
          <a:p>
            <a:r>
              <a:rPr lang="en-US" dirty="0" smtClean="0"/>
              <a:t>Final in EXACTLY 2 weeks.</a:t>
            </a:r>
          </a:p>
          <a:p>
            <a:pPr lvl="1"/>
            <a:r>
              <a:rPr lang="en-US" dirty="0" smtClean="0"/>
              <a:t>Start studying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8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Sorting 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28434" y="398007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In-place heap sort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4116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450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784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18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52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786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120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454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788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12242" y="2955392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7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0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4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5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8242" y="295539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53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2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5793142" y="2841092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26142" y="1698092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4042" y="379359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4642" y="377448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60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Divide-and-Conquer Sorting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Mergesort</a:t>
            </a:r>
            <a:r>
              <a:rPr lang="en-US" dirty="0" smtClean="0"/>
              <a:t>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  <a:r>
              <a:rPr lang="en-US" sz="2300" dirty="0" smtClean="0"/>
              <a:t> </a:t>
            </a:r>
            <a:r>
              <a:rPr lang="en-US" sz="2900" dirty="0" smtClean="0"/>
              <a:t>Divide elements into less-than pivot </a:t>
            </a:r>
          </a:p>
          <a:p>
            <a:pPr marL="2171700" lvl="4" indent="-457200">
              <a:buNone/>
            </a:pPr>
            <a:r>
              <a:rPr lang="en-US" sz="2900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sz="2900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sz="2900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sz="2900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sz="2600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9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Example, Showing Recursion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0175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 </a:t>
            </a:r>
            <a:r>
              <a:rPr lang="en-US" sz="2000" dirty="0" smtClean="0">
                <a:latin typeface="Times New Roman" pitchFamily="18" charset="0"/>
              </a:rPr>
              <a:t>Element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24262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1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Quicksort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Also uses divide-and-conquer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Quicksort Overview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(Alas, there are some details lurking in this algorithm)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Think in Terms of Sets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265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Example, Showing Recursion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405071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Details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3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Pivots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r>
              <a:rPr lang="en-US" sz="3200" i="0" dirty="0" smtClean="0">
                <a:solidFill>
                  <a:srgbClr val="0000FF"/>
                </a:solidFill>
              </a:rPr>
              <a:t>CSE373: Data Structure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Beyond Comparison </a:t>
            </a:r>
            <a:r>
              <a:rPr lang="en-US" sz="3200" i="0" dirty="0" smtClean="0">
                <a:solidFill>
                  <a:srgbClr val="0000FF"/>
                </a:solidFill>
              </a:rPr>
              <a:t>Sorting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9401" y="1944400"/>
            <a:ext cx="29447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a typeface="+mj-ea"/>
                <a:cs typeface="+mj-cs"/>
              </a:rPr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0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Potential pivot rules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(inclusive)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>
                <a:latin typeface="+mj-lt"/>
                <a:cs typeface="Courier New" pitchFamily="49" charset="0"/>
              </a:rPr>
              <a:t> (exclusive)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Partitioning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Step one</a:t>
            </a:r>
            <a:r>
              <a:rPr lang="en-US" dirty="0" smtClean="0"/>
              <a:t>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5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888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Best-case</a:t>
            </a:r>
            <a:r>
              <a:rPr lang="en-US" dirty="0" smtClean="0"/>
              <a:t>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Worst-case</a:t>
            </a:r>
            <a:r>
              <a:rPr lang="en-US" dirty="0" smtClean="0"/>
              <a:t>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Average-case </a:t>
            </a:r>
            <a:r>
              <a:rPr lang="en-US" dirty="0" smtClean="0"/>
              <a:t>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5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Cutoffs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7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Cutoff skeleton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78192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Cool Resources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http://www.sorting-algorithms.com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=t8g-iYGHpEA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Big Picture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1955985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Fast Can We Sort?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 maybe we need to dream up another algorithm with a lower asymptotic complexity, such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Instead: we </a:t>
            </a:r>
            <a:r>
              <a:rPr lang="en-US" i="1" dirty="0" smtClean="0"/>
              <a:t>know</a:t>
            </a:r>
            <a:r>
              <a:rPr lang="en-US" dirty="0" smtClean="0"/>
              <a:t> that this is </a:t>
            </a:r>
            <a:r>
              <a:rPr lang="en-US" i="1" dirty="0" smtClean="0"/>
              <a:t>impossible</a:t>
            </a:r>
          </a:p>
          <a:p>
            <a:pPr lvl="2"/>
            <a:r>
              <a:rPr lang="en-US" b="1" i="1" dirty="0" smtClean="0"/>
              <a:t>Assuming </a:t>
            </a:r>
            <a:r>
              <a:rPr lang="en-US" b="1" dirty="0" smtClean="0"/>
              <a:t>our comparison </a:t>
            </a:r>
            <a:r>
              <a:rPr lang="en-US" b="1" i="1" dirty="0" smtClean="0"/>
              <a:t>model</a:t>
            </a:r>
            <a:r>
              <a:rPr lang="en-US" dirty="0" smtClean="0"/>
              <a:t>: The only operation an algorithm can perform on data items is a 2-element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0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Introduction to Sorting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Stacks, queues, priority queues, and dictionaries all focused on providing one element at a time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But often we know we want “all the things” in some order</a:t>
            </a:r>
          </a:p>
          <a:p>
            <a:pPr lvl="1"/>
            <a:r>
              <a:rPr lang="en-US" dirty="0" smtClean="0"/>
              <a:t>Humans can sort, but computers can sort fast</a:t>
            </a:r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Search engine results by relevance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Algorithms have different asymptotic and constant-factor trade-offs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1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General View of Sorting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sort </a:t>
            </a:r>
          </a:p>
          <a:p>
            <a:pPr lvl="1"/>
            <a:r>
              <a:rPr lang="en-US" dirty="0" smtClean="0"/>
              <a:t>For simplicity, assume none are equal (no duplicates)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</a:t>
            </a:r>
            <a:r>
              <a:rPr lang="en-US" i="1" dirty="0" smtClean="0"/>
              <a:t>permutations</a:t>
            </a:r>
            <a:r>
              <a:rPr lang="en-US" dirty="0" smtClean="0"/>
              <a:t> of the </a:t>
            </a:r>
            <a:r>
              <a:rPr lang="en-US" dirty="0"/>
              <a:t>elements (possible orderings</a:t>
            </a:r>
            <a:r>
              <a:rPr lang="en-US" dirty="0" smtClean="0"/>
              <a:t>)?</a:t>
            </a:r>
          </a:p>
          <a:p>
            <a:endParaRPr lang="en-US" dirty="0" smtClean="0"/>
          </a:p>
          <a:p>
            <a:r>
              <a:rPr lang="en-US" dirty="0" smtClean="0"/>
              <a:t>Example,</a:t>
            </a:r>
            <a:r>
              <a:rPr lang="en-US" b="1" dirty="0" smtClean="0"/>
              <a:t> </a:t>
            </a:r>
            <a:r>
              <a:rPr lang="en-US" b="1" i="1" dirty="0" smtClean="0"/>
              <a:t>n</a:t>
            </a:r>
            <a:r>
              <a:rPr lang="en-US" b="1" dirty="0" smtClean="0"/>
              <a:t>=3</a:t>
            </a:r>
          </a:p>
          <a:p>
            <a:pPr>
              <a:buNone/>
            </a:pPr>
            <a:r>
              <a:rPr lang="en-US" dirty="0" smtClean="0"/>
              <a:t>		a[0]&lt;a[1]&lt;a[2]	a[0]&lt;a[2]&lt;a[1]	a[1]&lt;a[0]&lt;a[2]</a:t>
            </a:r>
          </a:p>
          <a:p>
            <a:pPr>
              <a:buNone/>
            </a:pPr>
            <a:r>
              <a:rPr lang="en-US" dirty="0" smtClean="0"/>
              <a:t>     	a[1]&lt;a[2]&lt;a[0]	a[2]&lt;a[0]&lt;a[1]	a[2]&lt;a[1]&lt;a[0]</a:t>
            </a:r>
          </a:p>
          <a:p>
            <a:endParaRPr lang="en-US" dirty="0" smtClean="0"/>
          </a:p>
          <a:p>
            <a:r>
              <a:rPr lang="en-US" dirty="0" smtClean="0"/>
              <a:t>In 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</a:t>
            </a:r>
            <a:r>
              <a:rPr lang="en-US" i="1" dirty="0" smtClean="0"/>
              <a:t>n</a:t>
            </a:r>
            <a:r>
              <a:rPr lang="en-US" dirty="0" smtClean="0"/>
              <a:t>-1 for next,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b="1" i="1" dirty="0" smtClean="0"/>
              <a:t>n</a:t>
            </a:r>
            <a:r>
              <a:rPr lang="en-US" b="1" dirty="0" smtClean="0"/>
              <a:t>!</a:t>
            </a:r>
            <a:r>
              <a:rPr lang="en-US" dirty="0" smtClean="0"/>
              <a:t>  possible orderings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56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Counting Comparisons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 </a:t>
            </a:r>
            <a:r>
              <a:rPr lang="en-US" i="1" dirty="0" smtClean="0"/>
              <a:t>every</a:t>
            </a:r>
            <a:r>
              <a:rPr lang="en-US" dirty="0" smtClean="0"/>
              <a:t> sorting algorithm has to “find” the right answer among the </a:t>
            </a:r>
            <a:r>
              <a:rPr lang="en-US" i="1" dirty="0" smtClean="0"/>
              <a:t>n</a:t>
            </a:r>
            <a:r>
              <a:rPr lang="en-US" dirty="0" smtClean="0"/>
              <a:t>! possible answers</a:t>
            </a:r>
          </a:p>
          <a:p>
            <a:pPr lvl="1"/>
            <a:r>
              <a:rPr lang="en-US" dirty="0" smtClean="0"/>
              <a:t>Starts “knowing nothing”, “anything is possible”</a:t>
            </a:r>
          </a:p>
          <a:p>
            <a:pPr lvl="1"/>
            <a:r>
              <a:rPr lang="en-US" dirty="0" smtClean="0"/>
              <a:t>Gains information with each comparison</a:t>
            </a:r>
          </a:p>
          <a:p>
            <a:pPr lvl="1"/>
            <a:r>
              <a:rPr lang="en-US" b="1" dirty="0" smtClean="0"/>
              <a:t>Intuition</a:t>
            </a:r>
            <a:r>
              <a:rPr lang="en-US" dirty="0" smtClean="0"/>
              <a:t>: Each comparison can </a:t>
            </a:r>
            <a:r>
              <a:rPr lang="en-US" i="1" dirty="0" smtClean="0"/>
              <a:t>at best</a:t>
            </a:r>
            <a:r>
              <a:rPr lang="en-US" dirty="0" smtClean="0"/>
              <a:t> eliminate </a:t>
            </a:r>
            <a:r>
              <a:rPr lang="en-US" i="1" dirty="0" smtClean="0"/>
              <a:t>half</a:t>
            </a:r>
            <a:r>
              <a:rPr lang="en-US" dirty="0" smtClean="0"/>
              <a:t>  the remaining possibilities</a:t>
            </a:r>
          </a:p>
          <a:p>
            <a:pPr lvl="1"/>
            <a:r>
              <a:rPr lang="en-US" dirty="0" smtClean="0"/>
              <a:t>Must narrow answer down to a single possibility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What we can show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Any sorting algorithm must do </a:t>
            </a:r>
            <a:r>
              <a:rPr lang="en-US" i="1" dirty="0" smtClean="0"/>
              <a:t>at least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1/2)</a:t>
            </a:r>
            <a:r>
              <a:rPr lang="en-US" i="1" dirty="0" err="1" smtClean="0"/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</a:t>
            </a:r>
            <a:r>
              <a:rPr lang="en-US" i="1" dirty="0"/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>
                <a:cs typeface="Courier New" pitchFamily="49" charset="0"/>
              </a:rPr>
              <a:t>(1/2)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  (which is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)) comparisons</a:t>
            </a:r>
          </a:p>
          <a:p>
            <a:pPr lvl="1"/>
            <a:r>
              <a:rPr lang="en-US" dirty="0" smtClean="0"/>
              <a:t>Otherwise there are at least two permutations among the </a:t>
            </a:r>
            <a:r>
              <a:rPr lang="en-US" i="1" dirty="0" smtClean="0"/>
              <a:t>n</a:t>
            </a:r>
            <a:r>
              <a:rPr lang="en-US" dirty="0" smtClean="0"/>
              <a:t>! possible that cannot yet be distinguished, so the algorithm would have to guess and could be wrong [incorrect algorithm]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5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Counting Comparisons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Don’t know what the algorithm is, but it cannot make progress without doing comparisons</a:t>
            </a:r>
          </a:p>
          <a:p>
            <a:pPr lvl="1"/>
            <a:r>
              <a:rPr lang="en-US" dirty="0" smtClean="0"/>
              <a:t>Eventually does a first comparison “is </a:t>
            </a:r>
            <a:r>
              <a:rPr lang="en-US" i="1" dirty="0" smtClean="0"/>
              <a:t>a</a:t>
            </a:r>
            <a:r>
              <a:rPr lang="en-US" dirty="0" smtClean="0"/>
              <a:t> &lt; </a:t>
            </a:r>
            <a:r>
              <a:rPr lang="en-US" i="1" dirty="0" smtClean="0"/>
              <a:t>b</a:t>
            </a:r>
            <a:r>
              <a:rPr lang="en-US" dirty="0" smtClean="0"/>
              <a:t> ?"</a:t>
            </a:r>
          </a:p>
          <a:p>
            <a:pPr lvl="1"/>
            <a:r>
              <a:rPr lang="en-US" dirty="0" smtClean="0"/>
              <a:t>Can use the result to decide what second comparison to do</a:t>
            </a:r>
          </a:p>
          <a:p>
            <a:pPr lvl="1"/>
            <a:r>
              <a:rPr lang="en-US" dirty="0" smtClean="0"/>
              <a:t>Etc.: comparison </a:t>
            </a:r>
            <a:r>
              <a:rPr lang="en-US" i="1" dirty="0" smtClean="0"/>
              <a:t>k</a:t>
            </a:r>
            <a:r>
              <a:rPr lang="en-US" dirty="0" smtClean="0"/>
              <a:t> can be chosen based on first </a:t>
            </a:r>
            <a:r>
              <a:rPr lang="en-US" i="1" dirty="0" smtClean="0"/>
              <a:t>k-1</a:t>
            </a:r>
            <a:r>
              <a:rPr lang="en-US" dirty="0" smtClean="0"/>
              <a:t> results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represent this process as a </a:t>
            </a:r>
            <a:r>
              <a:rPr lang="en-US" i="1" dirty="0" smtClean="0"/>
              <a:t>decision tree</a:t>
            </a:r>
          </a:p>
          <a:p>
            <a:pPr lvl="1"/>
            <a:r>
              <a:rPr lang="en-US" dirty="0" smtClean="0"/>
              <a:t>Nodes contain “set of remaining possibilities”</a:t>
            </a:r>
          </a:p>
          <a:p>
            <a:pPr lvl="2"/>
            <a:r>
              <a:rPr lang="en-US" dirty="0" smtClean="0"/>
              <a:t>Root: None of the </a:t>
            </a:r>
            <a:r>
              <a:rPr lang="en-US" i="1" dirty="0" smtClean="0"/>
              <a:t>n</a:t>
            </a:r>
            <a:r>
              <a:rPr lang="en-US" dirty="0" smtClean="0"/>
              <a:t>! options  yet eliminated</a:t>
            </a:r>
          </a:p>
          <a:p>
            <a:pPr lvl="1"/>
            <a:r>
              <a:rPr lang="en-US" dirty="0" smtClean="0"/>
              <a:t>Edges are “answers from a comparison”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The algorithm does not actually build the tree; it’s what our </a:t>
            </a:r>
            <a:r>
              <a:rPr lang="en-US" i="1" dirty="0" smtClean="0">
                <a:solidFill>
                  <a:schemeClr val="accent1"/>
                </a:solidFill>
              </a:rPr>
              <a:t>proof</a:t>
            </a:r>
            <a:r>
              <a:rPr lang="en-US" dirty="0" smtClean="0">
                <a:solidFill>
                  <a:schemeClr val="accent1"/>
                </a:solidFill>
              </a:rPr>
              <a:t> uses to represent “the most the algorithm could know so far” as the algorithm progresses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1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One Decision Tree for n=3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4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00200" y="5715000"/>
            <a:ext cx="60324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0" dirty="0">
                <a:latin typeface="+mn-lt"/>
              </a:rPr>
              <a:t>The leaves contain all the possible orderings of a, b, </a:t>
            </a:r>
            <a:r>
              <a:rPr lang="en-US" sz="1800" b="0" dirty="0" smtClean="0">
                <a:latin typeface="+mn-lt"/>
              </a:rPr>
              <a:t>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0" dirty="0" smtClean="0">
                <a:latin typeface="+mn-lt"/>
              </a:rPr>
              <a:t>A different algorithm would lead to a different tree</a:t>
            </a:r>
            <a:endParaRPr lang="en-US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468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Example if a &lt; c &lt; 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71764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What the Decision Tree Tells Us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binary tree because each comparison has 2 outcomes</a:t>
            </a:r>
          </a:p>
          <a:p>
            <a:pPr lvl="1"/>
            <a:r>
              <a:rPr lang="en-US" dirty="0" smtClean="0"/>
              <a:t>(We assume no duplicate elements)</a:t>
            </a:r>
          </a:p>
          <a:p>
            <a:pPr lvl="1"/>
            <a:r>
              <a:rPr lang="en-US" dirty="0" smtClean="0"/>
              <a:t>(Would have 1 outcome if algorithm asks redundant questions) </a:t>
            </a:r>
            <a:r>
              <a:rPr lang="en-US" sz="1600" dirty="0" smtClean="0">
                <a:solidFill>
                  <a:schemeClr val="accent2"/>
                </a:solidFill>
              </a:rPr>
              <a:t>This means that poorly implemented algorithms could yield deeper trees (categorically bad)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Because any data is possible, any algorithm needs to ask enough questions to produce all </a:t>
            </a:r>
            <a:r>
              <a:rPr lang="en-US" i="1" dirty="0" smtClean="0"/>
              <a:t>n</a:t>
            </a:r>
            <a:r>
              <a:rPr lang="en-US" dirty="0" smtClean="0"/>
              <a:t>! answers</a:t>
            </a:r>
          </a:p>
          <a:p>
            <a:pPr lvl="1"/>
            <a:r>
              <a:rPr lang="en-US" dirty="0" smtClean="0"/>
              <a:t>Each answer is a different leaf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the tree must be big enough to have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! leaves</a:t>
            </a:r>
          </a:p>
          <a:p>
            <a:pPr lvl="1"/>
            <a:r>
              <a:rPr lang="en-US" dirty="0" smtClean="0"/>
              <a:t>Running </a:t>
            </a:r>
            <a:r>
              <a:rPr lang="en-US" i="1" dirty="0" smtClean="0"/>
              <a:t>any</a:t>
            </a:r>
            <a:r>
              <a:rPr lang="en-US" dirty="0" smtClean="0"/>
              <a:t> algorithm on </a:t>
            </a:r>
            <a:r>
              <a:rPr lang="en-US" i="1" dirty="0" smtClean="0"/>
              <a:t>any</a:t>
            </a:r>
            <a:r>
              <a:rPr lang="en-US" dirty="0" smtClean="0"/>
              <a:t> input will </a:t>
            </a:r>
            <a:r>
              <a:rPr lang="en-US" i="1" dirty="0" smtClean="0"/>
              <a:t>at best</a:t>
            </a:r>
            <a:r>
              <a:rPr lang="en-US" dirty="0" smtClean="0"/>
              <a:t> correspond to a root-to-leaf path in </a:t>
            </a:r>
            <a:r>
              <a:rPr lang="en-US" i="1" dirty="0" smtClean="0"/>
              <a:t>some</a:t>
            </a:r>
            <a:r>
              <a:rPr lang="en-US" dirty="0" smtClean="0"/>
              <a:t> decision tree with </a:t>
            </a:r>
            <a:r>
              <a:rPr lang="en-US" i="1" dirty="0"/>
              <a:t>n</a:t>
            </a:r>
            <a:r>
              <a:rPr lang="en-US" dirty="0"/>
              <a:t>! </a:t>
            </a:r>
            <a:r>
              <a:rPr lang="en-US" dirty="0" smtClean="0"/>
              <a:t>leaves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no algorithm can have worst-case running time better than the height of a tree with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! </a:t>
            </a:r>
            <a:r>
              <a:rPr lang="en-US" dirty="0" smtClean="0">
                <a:solidFill>
                  <a:schemeClr val="accent2"/>
                </a:solidFill>
              </a:rPr>
              <a:t>leaves</a:t>
            </a:r>
          </a:p>
          <a:p>
            <a:pPr lvl="2"/>
            <a:r>
              <a:rPr lang="en-US" dirty="0" smtClean="0"/>
              <a:t>Worst-case number-of-comparisons for an algorithm is an input leading to a longest path in algorithm’s decision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9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Where are we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Proven</a:t>
            </a:r>
            <a:r>
              <a:rPr lang="en-US" dirty="0" smtClean="0"/>
              <a:t>: No comparison sort can have worst-case running time better than the height of a binary tree with </a:t>
            </a:r>
            <a:r>
              <a:rPr lang="en-US" i="1" dirty="0" smtClean="0"/>
              <a:t>n</a:t>
            </a:r>
            <a:r>
              <a:rPr lang="en-US" dirty="0" smtClean="0"/>
              <a:t>! leaves</a:t>
            </a:r>
          </a:p>
          <a:p>
            <a:pPr lvl="1"/>
            <a:r>
              <a:rPr lang="en-US" dirty="0" smtClean="0"/>
              <a:t>A comparison sort could be worse than this height, but it cannot be better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Now</a:t>
            </a:r>
            <a:r>
              <a:rPr lang="en-US" dirty="0" smtClean="0"/>
              <a:t>: a binary tree with </a:t>
            </a:r>
            <a:r>
              <a:rPr lang="en-US" i="1" dirty="0" smtClean="0"/>
              <a:t>n</a:t>
            </a:r>
            <a:r>
              <a:rPr lang="en-US" dirty="0" smtClean="0"/>
              <a:t>! leaves has height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Height could be more, but cannot be less</a:t>
            </a:r>
          </a:p>
          <a:p>
            <a:pPr lvl="1"/>
            <a:r>
              <a:rPr lang="en-US" dirty="0"/>
              <a:t>Factorial function grows very </a:t>
            </a:r>
            <a:r>
              <a:rPr lang="en-US" dirty="0" smtClean="0"/>
              <a:t>quickly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Conclusion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orting is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An amazing computer-science result: proves all the clever programming in the world cannot comparison-sort in linear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146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Optional: Height lower bound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61178"/>
            <a:ext cx="8610600" cy="449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height of a binary tree with </a:t>
            </a:r>
            <a:r>
              <a:rPr lang="en-US" sz="2000" i="1" dirty="0" smtClean="0"/>
              <a:t>L</a:t>
            </a:r>
            <a:r>
              <a:rPr lang="en-US" sz="2000" dirty="0" smtClean="0"/>
              <a:t> leaves is at least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/>
              <a:t> </a:t>
            </a:r>
            <a:r>
              <a:rPr lang="en-US" sz="2000" i="1" dirty="0" smtClean="0"/>
              <a:t>L</a:t>
            </a:r>
          </a:p>
          <a:p>
            <a:r>
              <a:rPr lang="en-US" sz="2000" dirty="0" smtClean="0"/>
              <a:t>So the height of our decision tree, </a:t>
            </a:r>
            <a:r>
              <a:rPr lang="en-US" sz="2000" i="1" dirty="0" smtClean="0"/>
              <a:t>h:</a:t>
            </a:r>
          </a:p>
          <a:p>
            <a:pPr marL="0" indent="0">
              <a:buNone/>
            </a:pPr>
            <a:endParaRPr lang="en-US" sz="600" i="1" dirty="0" smtClean="0"/>
          </a:p>
          <a:p>
            <a:pPr>
              <a:buNone/>
            </a:pPr>
            <a:r>
              <a:rPr lang="en-US" sz="2000" i="1" dirty="0" smtClean="0"/>
              <a:t>   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/>
              <a:t> (</a:t>
            </a:r>
            <a:r>
              <a:rPr lang="en-US" sz="2000" i="1" dirty="0" smtClean="0"/>
              <a:t>n</a:t>
            </a:r>
            <a:r>
              <a:rPr lang="en-US" sz="2000" dirty="0" smtClean="0"/>
              <a:t>!)                                                      </a:t>
            </a:r>
            <a:r>
              <a:rPr lang="en-US" sz="2000" dirty="0" smtClean="0">
                <a:solidFill>
                  <a:schemeClr val="accent6"/>
                </a:solidFill>
              </a:rPr>
              <a:t>property of binary trees</a:t>
            </a:r>
          </a:p>
          <a:p>
            <a:pPr>
              <a:buNone/>
            </a:pPr>
            <a:r>
              <a:rPr lang="en-US" sz="2000" dirty="0" smtClean="0"/>
              <a:t>     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(n*(n-1)*(n-2)…(2)(1))	            </a:t>
            </a:r>
            <a:r>
              <a:rPr lang="en-US" sz="2000" dirty="0" smtClean="0">
                <a:solidFill>
                  <a:schemeClr val="accent5"/>
                </a:solidFill>
              </a:rPr>
              <a:t>definition of factorial</a:t>
            </a:r>
          </a:p>
          <a:p>
            <a:pPr>
              <a:buNone/>
            </a:pPr>
            <a:r>
              <a:rPr lang="en-US" sz="2000" dirty="0" smtClean="0"/>
              <a:t>     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n      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(n-1) + …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1        </a:t>
            </a:r>
            <a:r>
              <a:rPr lang="en-US" sz="2000" dirty="0" smtClean="0">
                <a:solidFill>
                  <a:schemeClr val="accent4"/>
                </a:solidFill>
              </a:rPr>
              <a:t>property of logarithms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n      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(n-1)  + …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(n/2) </a:t>
            </a:r>
            <a:r>
              <a:rPr lang="en-US" sz="2000" dirty="0" smtClean="0">
                <a:solidFill>
                  <a:schemeClr val="accent3"/>
                </a:solidFill>
              </a:rPr>
              <a:t>drop smaller </a:t>
            </a:r>
            <a:r>
              <a:rPr lang="en-US" sz="2000" dirty="0" smtClean="0">
                <a:solidFill>
                  <a:schemeClr val="accent3"/>
                </a:solidFill>
              </a:rPr>
              <a:t>terms</a:t>
            </a:r>
            <a:endParaRPr lang="en-US" sz="2000" dirty="0" smtClean="0">
              <a:solidFill>
                <a:schemeClr val="accent3"/>
              </a:solidFill>
              <a:sym typeface="Symbol"/>
            </a:endParaRP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sz="2000" dirty="0">
                <a:sym typeface="Symbol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/>
              <a:t> </a:t>
            </a:r>
            <a:r>
              <a:rPr lang="en-US" sz="2000" dirty="0"/>
              <a:t>(n/2)</a:t>
            </a:r>
            <a:r>
              <a:rPr lang="en-US" sz="2000" i="1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/>
              <a:t> </a:t>
            </a:r>
            <a:r>
              <a:rPr lang="en-US" sz="2000" dirty="0"/>
              <a:t>(n/2) </a:t>
            </a:r>
            <a:r>
              <a:rPr lang="en-US" sz="2000" dirty="0" smtClean="0"/>
              <a:t> </a:t>
            </a:r>
            <a:r>
              <a:rPr lang="en-US" sz="2000" dirty="0"/>
              <a:t>+ … +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/>
              <a:t> </a:t>
            </a:r>
            <a:r>
              <a:rPr lang="en-US" sz="2000" dirty="0"/>
              <a:t>(n/2) </a:t>
            </a:r>
            <a:r>
              <a:rPr lang="en-US" sz="2000" dirty="0" smtClean="0">
                <a:solidFill>
                  <a:schemeClr val="accent2"/>
                </a:solidFill>
              </a:rPr>
              <a:t>shrink terms to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(n/2)</a:t>
            </a:r>
            <a:endParaRPr lang="en-US" sz="2000" dirty="0" smtClean="0">
              <a:solidFill>
                <a:schemeClr val="accent2"/>
              </a:solidFill>
              <a:sym typeface="Symbol"/>
            </a:endParaRPr>
          </a:p>
          <a:p>
            <a:pPr>
              <a:buNone/>
            </a:pPr>
            <a:r>
              <a:rPr lang="en-US" sz="2000" dirty="0" smtClean="0">
                <a:sym typeface="Symbol"/>
              </a:rPr>
              <a:t>      </a:t>
            </a:r>
            <a:r>
              <a:rPr lang="en-US" sz="2000" dirty="0" smtClean="0"/>
              <a:t>=</a:t>
            </a:r>
            <a:r>
              <a:rPr lang="en-US" sz="2000" dirty="0" smtClean="0">
                <a:sym typeface="Symbol"/>
              </a:rPr>
              <a:t> (n/2)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(n/2)	                                      </a:t>
            </a:r>
            <a:r>
              <a:rPr lang="en-US" sz="2000" dirty="0" smtClean="0">
                <a:solidFill>
                  <a:schemeClr val="accent1"/>
                </a:solidFill>
              </a:rPr>
              <a:t>arithmetic</a:t>
            </a:r>
          </a:p>
          <a:p>
            <a:pPr>
              <a:buNone/>
            </a:pPr>
            <a:r>
              <a:rPr lang="en-US" sz="2000" dirty="0" smtClean="0"/>
              <a:t>      = (n/2)(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2)		           </a:t>
            </a:r>
            <a:r>
              <a:rPr lang="en-US" sz="2000" dirty="0" smtClean="0">
                <a:solidFill>
                  <a:schemeClr val="tx2"/>
                </a:solidFill>
              </a:rPr>
              <a:t> property of logarithms</a:t>
            </a:r>
          </a:p>
          <a:p>
            <a:pPr>
              <a:buNone/>
            </a:pPr>
            <a:r>
              <a:rPr lang="en-US" sz="2000" dirty="0" smtClean="0"/>
              <a:t>      = (1/2)n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 </a:t>
            </a:r>
            <a:r>
              <a:rPr lang="en-US" sz="2000" dirty="0" smtClean="0"/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2000" dirty="0" smtClean="0">
                <a:latin typeface="+mj-lt"/>
                <a:cs typeface="Courier New" pitchFamily="49" charset="0"/>
              </a:rPr>
              <a:t>(1/2)n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		    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Courier New" pitchFamily="49" charset="0"/>
              </a:rPr>
              <a:t>arithmetic</a:t>
            </a:r>
          </a:p>
          <a:p>
            <a:pPr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      “=“ </a:t>
            </a:r>
            <a:r>
              <a:rPr lang="en-US" sz="2000" b="1" dirty="0" smtClean="0">
                <a:sym typeface="Symbol" pitchFamily="18" charset="2"/>
              </a:rPr>
              <a:t></a:t>
            </a:r>
            <a:r>
              <a:rPr lang="en-US" sz="2000" dirty="0" smtClean="0">
                <a:sym typeface="Symbol" pitchFamily="18" charset="2"/>
              </a:rPr>
              <a:t> (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Height, or # of comparisons made bounded </a:t>
            </a:r>
            <a:r>
              <a:rPr lang="en-US" sz="2000" smtClean="0">
                <a:latin typeface="+mj-lt"/>
              </a:rPr>
              <a:t>by </a:t>
            </a:r>
            <a:r>
              <a:rPr lang="en-US" sz="2000" i="1"/>
              <a:t>n</a:t>
            </a:r>
            <a:r>
              <a:rPr lang="en-US" sz="2000"/>
              <a:t>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/>
              <a:t> </a:t>
            </a:r>
            <a:r>
              <a:rPr lang="en-US" sz="2000" i="1"/>
              <a:t>n</a:t>
            </a:r>
            <a:endParaRPr lang="en-US" sz="2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5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039397" y="751114"/>
            <a:ext cx="2971800" cy="1295400"/>
            <a:chOff x="2880" y="2544"/>
            <a:chExt cx="2976" cy="1344"/>
          </a:xfrm>
        </p:grpSpPr>
        <p:sp>
          <p:nvSpPr>
            <p:cNvPr id="8" name="Oval 2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2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2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27"/>
            <p:cNvCxnSpPr>
              <a:cxnSpLocks noChangeShapeType="1"/>
              <a:stCxn id="8" idx="3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28"/>
            <p:cNvCxnSpPr>
              <a:cxnSpLocks noChangeShapeType="1"/>
              <a:stCxn id="8" idx="5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29"/>
            <p:cNvCxnSpPr>
              <a:cxnSpLocks noChangeShapeType="1"/>
              <a:stCxn id="9" idx="5"/>
              <a:endCxn id="12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30"/>
            <p:cNvCxnSpPr>
              <a:cxnSpLocks noChangeShapeType="1"/>
              <a:stCxn id="9" idx="3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Oval 3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3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9" name="AutoShape 33"/>
            <p:cNvCxnSpPr>
              <a:cxnSpLocks noChangeShapeType="1"/>
              <a:stCxn id="10" idx="5"/>
              <a:endCxn id="18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4"/>
            <p:cNvCxnSpPr>
              <a:cxnSpLocks noChangeShapeType="1"/>
              <a:stCxn id="10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Oval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40"/>
            <p:cNvCxnSpPr>
              <a:cxnSpLocks noChangeShapeType="1"/>
              <a:stCxn id="21" idx="3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" name="AutoShape 41"/>
            <p:cNvCxnSpPr>
              <a:cxnSpLocks noChangeShapeType="1"/>
              <a:stCxn id="21" idx="5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AutoShape 42"/>
            <p:cNvCxnSpPr>
              <a:cxnSpLocks noChangeShapeType="1"/>
              <a:stCxn id="22" idx="5"/>
              <a:endCxn id="25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AutoShape 43"/>
            <p:cNvCxnSpPr>
              <a:cxnSpLocks noChangeShapeType="1"/>
              <a:stCxn id="22" idx="3"/>
              <a:endCxn id="24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" name="Oval 4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4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46"/>
            <p:cNvCxnSpPr>
              <a:cxnSpLocks noChangeShapeType="1"/>
              <a:stCxn id="23" idx="5"/>
              <a:endCxn id="31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AutoShape 47"/>
            <p:cNvCxnSpPr>
              <a:cxnSpLocks noChangeShapeType="1"/>
              <a:stCxn id="23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" name="Oval 4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5" name="AutoShape 49"/>
            <p:cNvCxnSpPr>
              <a:cxnSpLocks noChangeShapeType="1"/>
              <a:stCxn id="34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50"/>
            <p:cNvCxnSpPr>
              <a:cxnSpLocks noChangeShapeType="1"/>
              <a:stCxn id="34" idx="3"/>
              <a:endCxn id="8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1276293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Big Picture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“compare(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2163748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BucketSort</a:t>
            </a:r>
            <a:r>
              <a:rPr lang="en-US" dirty="0" smtClean="0">
                <a:solidFill>
                  <a:srgbClr val="0000FF"/>
                </a:solidFill>
              </a:rPr>
              <a:t> (a.k.a. </a:t>
            </a:r>
            <a:r>
              <a:rPr lang="en-US" dirty="0" err="1" smtClean="0">
                <a:solidFill>
                  <a:srgbClr val="0000FF"/>
                </a:solidFill>
              </a:rPr>
              <a:t>BinSort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0235306"/>
              </p:ext>
            </p:extLst>
          </p:nvPr>
        </p:nvGraphicFramePr>
        <p:xfrm>
          <a:off x="609600" y="40386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90800" y="4114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2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Reasons to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6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Analyzing Bucket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Overall: </a:t>
            </a: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 err="1"/>
              <a:t>n</a:t>
            </a:r>
            <a:r>
              <a:rPr lang="en-US" b="1" dirty="0" err="1"/>
              <a:t>+</a:t>
            </a:r>
            <a:r>
              <a:rPr lang="en-US" b="1" i="1" dirty="0" err="1"/>
              <a:t>K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9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Example</a:t>
            </a:r>
            <a:r>
              <a:rPr lang="en-US" sz="2000" b="0" kern="0" dirty="0">
                <a:latin typeface="+mn-lt"/>
              </a:rPr>
              <a:t>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3</a:t>
            </a:r>
            <a:r>
              <a:rPr lang="en-US" sz="2000" b="0" kern="0" dirty="0">
                <a:latin typeface="+mn-lt"/>
              </a:rPr>
              <a:t>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1</a:t>
            </a:r>
            <a:r>
              <a:rPr lang="en-US" sz="2000" b="0" kern="0" dirty="0">
                <a:latin typeface="+mn-lt"/>
              </a:rPr>
              <a:t>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8" name="Date Placeholder 19"/>
          <p:cNvSpPr>
            <a:spLocks noGrp="1"/>
          </p:cNvSpPr>
          <p:nvPr>
            <p:ph type="dt" sz="quarter" idx="10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Summer 2016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41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2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Radix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b="1" dirty="0" smtClean="0"/>
              <a:t>Idea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3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7848600" y="3352800"/>
            <a:ext cx="533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Radix</a:t>
            </a:r>
            <a:r>
              <a:rPr lang="en-US" dirty="0" smtClean="0"/>
              <a:t>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Input</a:t>
            </a:r>
            <a:r>
              <a:rPr lang="en-US" dirty="0" smtClean="0"/>
              <a:t>:   478</a:t>
            </a:r>
          </a:p>
          <a:p>
            <a:pPr>
              <a:buNone/>
            </a:pPr>
            <a:r>
              <a:rPr lang="en-US" dirty="0" smtClean="0"/>
              <a:t> 	      </a:t>
            </a:r>
            <a:r>
              <a:rPr lang="en-US" dirty="0" smtClean="0"/>
              <a:t>   </a:t>
            </a:r>
            <a:r>
              <a:rPr lang="en-US" dirty="0" smtClean="0"/>
              <a:t>537</a:t>
            </a:r>
          </a:p>
          <a:p>
            <a:pPr>
              <a:buNone/>
            </a:pPr>
            <a:r>
              <a:rPr lang="en-US" dirty="0" smtClean="0"/>
              <a:t>		   </a:t>
            </a:r>
            <a:r>
              <a:rPr lang="en-US" dirty="0" smtClean="0"/>
              <a:t>     9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smtClean="0"/>
              <a:t>   721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</a:t>
            </a:r>
            <a:r>
              <a:rPr lang="en-US" dirty="0" smtClean="0"/>
              <a:t>      </a:t>
            </a:r>
            <a:r>
              <a:rPr lang="en-US" dirty="0" smtClean="0"/>
              <a:t>3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smtClean="0"/>
              <a:t>      38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smtClean="0"/>
              <a:t>     </a:t>
            </a:r>
            <a:r>
              <a:rPr lang="en-US" dirty="0" smtClean="0"/>
              <a:t>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b="0" kern="0" dirty="0" smtClean="0">
                <a:latin typeface="+mn-lt"/>
              </a:rPr>
              <a:t> 3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</a:t>
            </a:r>
            <a:r>
              <a:rPr lang="en-US" sz="2000" b="0" kern="0" dirty="0" smtClean="0">
                <a:latin typeface="+mn-lt"/>
              </a:rPr>
              <a:t>    537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</a:t>
            </a:r>
            <a:r>
              <a:rPr lang="en-US" sz="2000" b="0" kern="0" dirty="0" smtClean="0">
                <a:latin typeface="+mn-lt"/>
              </a:rPr>
              <a:t>    478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</a:t>
            </a:r>
            <a:r>
              <a:rPr lang="en-US" sz="2000" b="0" kern="0" dirty="0" smtClean="0">
                <a:latin typeface="+mn-lt"/>
              </a:rPr>
              <a:t>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056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24800" y="2133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19600" y="2133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15200" y="25146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67200" y="2514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05600" y="25146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23760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1752600" y="35052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848600" y="3581400"/>
            <a:ext cx="533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62655" y="274638"/>
            <a:ext cx="6458455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b="0" kern="0" dirty="0" smtClean="0">
                <a:latin typeface="+mn-lt"/>
              </a:rPr>
              <a:t>  9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</a:t>
            </a:r>
            <a:r>
              <a:rPr lang="en-US" sz="2000" b="0" kern="0" dirty="0" smtClean="0">
                <a:latin typeface="+mn-lt"/>
              </a:rPr>
              <a:t>   38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</a:t>
            </a:r>
            <a:r>
              <a:rPr lang="en-US" sz="2000" b="0" kern="0" dirty="0" smtClean="0">
                <a:latin typeface="+mn-lt"/>
              </a:rPr>
              <a:t>   </a:t>
            </a:r>
            <a:r>
              <a:rPr lang="en-US" sz="2000" b="0" kern="0" dirty="0" smtClean="0">
                <a:latin typeface="+mn-lt"/>
              </a:rPr>
              <a:t>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</a:t>
            </a:r>
            <a:r>
              <a:rPr lang="en-US" sz="2000" b="0" kern="0" dirty="0" smtClean="0">
                <a:latin typeface="+mn-lt"/>
              </a:rPr>
              <a:t>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b="0" kern="0" dirty="0" smtClean="0">
                <a:latin typeface="+mn-lt"/>
              </a:rPr>
              <a:t>  3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</a:t>
            </a:r>
            <a:r>
              <a:rPr lang="en-US" sz="2000" b="0" kern="0" dirty="0" smtClean="0">
                <a:latin typeface="+mn-lt"/>
              </a:rPr>
              <a:t>      </a:t>
            </a:r>
            <a:r>
              <a:rPr lang="en-US" sz="2000" b="0" kern="0" dirty="0" smtClean="0">
                <a:latin typeface="+mn-lt"/>
              </a:rPr>
              <a:t>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67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</a:t>
            </a:r>
            <a:r>
              <a:rPr lang="en-US" sz="2000" b="0" kern="0" dirty="0" smtClean="0">
                <a:latin typeface="+mn-lt"/>
              </a:rPr>
              <a:t>     478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38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</a:t>
            </a:r>
            <a:r>
              <a:rPr lang="en-US" sz="2000" b="0" kern="0" dirty="0" smtClean="0">
                <a:latin typeface="+mn-lt"/>
              </a:rPr>
              <a:t>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  <a:r>
              <a:rPr lang="en-US" sz="2000" dirty="0" smtClean="0"/>
              <a:t>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908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4196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248400" y="25908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19600" y="29718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590800" y="2971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0292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fld id="{7E93C9F5-B529-154F-847B-817313D2F6BC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61356" y="26645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5532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b="0" kern="0" dirty="0" smtClean="0">
                <a:latin typeface="+mn-lt"/>
              </a:rPr>
              <a:t> 9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38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</a:t>
            </a:r>
            <a:r>
              <a:rPr lang="en-US" sz="2000" b="0" kern="0" dirty="0" smtClean="0">
                <a:latin typeface="+mn-lt"/>
              </a:rPr>
              <a:t>    143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</a:t>
            </a:r>
            <a:r>
              <a:rPr lang="en-US" sz="2000" b="0" kern="0" dirty="0" smtClean="0">
                <a:latin typeface="+mn-lt"/>
              </a:rPr>
              <a:t>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752600" y="34290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b="0" kern="0" dirty="0" smtClean="0">
                <a:latin typeface="+mn-lt"/>
              </a:rPr>
              <a:t>  9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537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</a:t>
            </a:r>
            <a:r>
              <a:rPr lang="en-US" sz="2000" b="0" kern="0" dirty="0" smtClean="0">
                <a:latin typeface="+mn-lt"/>
              </a:rPr>
              <a:t>   38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</a:t>
            </a:r>
            <a:r>
              <a:rPr lang="en-US" sz="2000" b="0" kern="0" dirty="0" smtClean="0">
                <a:latin typeface="+mn-lt"/>
              </a:rPr>
              <a:t>   </a:t>
            </a:r>
            <a:r>
              <a:rPr lang="en-US" sz="2000" b="0" kern="0" dirty="0" smtClean="0">
                <a:latin typeface="+mn-lt"/>
              </a:rPr>
              <a:t>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67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</a:t>
            </a:r>
            <a:r>
              <a:rPr lang="en-US" sz="2000" b="0" kern="0" dirty="0" smtClean="0">
                <a:latin typeface="+mn-lt"/>
              </a:rPr>
              <a:t>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908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590800" y="28194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858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6388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590800" y="31242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2004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90800" y="35052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0292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6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Input size</a:t>
            </a:r>
            <a:r>
              <a:rPr lang="en-US" dirty="0" smtClean="0"/>
              <a:t>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b="1" dirty="0" smtClean="0"/>
              <a:t>Number of buckets </a:t>
            </a:r>
            <a:r>
              <a:rPr lang="en-US" dirty="0" smtClean="0"/>
              <a:t>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b="1" dirty="0" smtClean="0"/>
              <a:t>Number of passes </a:t>
            </a:r>
            <a:r>
              <a:rPr lang="en-US" dirty="0" smtClean="0"/>
              <a:t>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b="1" i="1" dirty="0" smtClean="0"/>
              <a:t>P</a:t>
            </a:r>
            <a:r>
              <a:rPr lang="en-US" b="1" dirty="0" smtClean="0"/>
              <a:t>(</a:t>
            </a:r>
            <a:r>
              <a:rPr lang="en-US" b="1" i="1" dirty="0" err="1" smtClean="0"/>
              <a:t>B</a:t>
            </a:r>
            <a:r>
              <a:rPr lang="en-US" b="1" dirty="0" err="1" smtClean="0"/>
              <a:t>+</a:t>
            </a:r>
            <a:r>
              <a:rPr lang="en-US" b="1" i="1" dirty="0" err="1" smtClean="0"/>
              <a:t>n</a:t>
            </a:r>
            <a:r>
              <a:rPr lang="en-US" b="1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6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482725"/>
            <a:ext cx="8458200" cy="48768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Note: If data is on </a:t>
            </a:r>
            <a:r>
              <a:rPr lang="en-US" dirty="0" smtClean="0"/>
              <a:t>disk (</a:t>
            </a:r>
            <a:r>
              <a:rPr lang="en-US" dirty="0" err="1" smtClean="0"/>
              <a:t>ie</a:t>
            </a:r>
            <a:r>
              <a:rPr lang="en-US" dirty="0" smtClean="0"/>
              <a:t> too big to fit in main memory), </a:t>
            </a:r>
            <a:r>
              <a:rPr lang="en-US" dirty="0"/>
              <a:t>reading and writing are much </a:t>
            </a:r>
            <a:r>
              <a:rPr lang="en-US" dirty="0" smtClean="0"/>
              <a:t>slower</a:t>
            </a:r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</a:t>
            </a:r>
            <a:r>
              <a:rPr lang="en-US" dirty="0" smtClean="0"/>
              <a:t>disk </a:t>
            </a:r>
            <a:r>
              <a:rPr lang="en-US" dirty="0"/>
              <a:t>access </a:t>
            </a:r>
            <a:r>
              <a:rPr lang="en-US" dirty="0" smtClean="0"/>
              <a:t>time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Quicksort </a:t>
            </a:r>
            <a:r>
              <a:rPr lang="en-US" dirty="0"/>
              <a:t>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err="1"/>
              <a:t>Mergesort</a:t>
            </a:r>
            <a:r>
              <a:rPr lang="en-US" dirty="0"/>
              <a:t> 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Mergesort</a:t>
            </a:r>
            <a:r>
              <a:rPr lang="en-US" dirty="0" smtClean="0"/>
              <a:t>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Mergesort</a:t>
            </a:r>
            <a:r>
              <a:rPr lang="en-US" dirty="0" smtClean="0"/>
              <a:t>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47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89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Last Slide on Sorting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6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main problem, stated carefully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Input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</a:t>
            </a:r>
            <a:endParaRPr lang="en-US" sz="1000" dirty="0" smtClean="0"/>
          </a:p>
          <a:p>
            <a:pPr>
              <a:buNone/>
            </a:pPr>
            <a:r>
              <a:rPr lang="en-US" b="1" dirty="0" smtClean="0"/>
              <a:t>Effect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1"/>
                </a:solidFill>
              </a:rPr>
              <a:t>comparison sort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Sorting: The Big Picture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10395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Idea: </a:t>
            </a:r>
            <a:r>
              <a:rPr lang="en-US" dirty="0"/>
              <a:t>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elements </a:t>
            </a:r>
            <a:r>
              <a:rPr lang="en-US" dirty="0"/>
              <a:t>are </a:t>
            </a:r>
            <a:r>
              <a:rPr lang="en-US" dirty="0" smtClean="0"/>
              <a:t>sorted</a:t>
            </a: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304800"/>
            <a:ext cx="1632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hlinkClick r:id="rId3"/>
              </a:rPr>
              <a:t>Visualization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661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Selection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Time?  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Bubble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intuitive – It’s unlikely that you’d come up with bubble sort</a:t>
            </a:r>
          </a:p>
          <a:p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common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4259</Words>
  <Application>Microsoft Macintosh PowerPoint</Application>
  <PresentationFormat>On-screen Show (4:3)</PresentationFormat>
  <Paragraphs>1205</Paragraphs>
  <Slides>48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Announcements</vt:lpstr>
      <vt:lpstr>CSE373: Data Structure &amp; Algorithms  Beyond Comparison Sorting</vt:lpstr>
      <vt:lpstr>Introduction to Sorting</vt:lpstr>
      <vt:lpstr>More Reasons to Sort</vt:lpstr>
      <vt:lpstr>The main problem, stated carefully</vt:lpstr>
      <vt:lpstr>Sorting: The Big Picture</vt:lpstr>
      <vt:lpstr>Insertion Sort</vt:lpstr>
      <vt:lpstr>Selection sort</vt:lpstr>
      <vt:lpstr>Bubble Sort</vt:lpstr>
      <vt:lpstr>Heap sort</vt:lpstr>
      <vt:lpstr>In-place heap sort sort</vt:lpstr>
      <vt:lpstr>Divide-and-Conquer Sorting</vt:lpstr>
      <vt:lpstr>Example, Showing Recursion</vt:lpstr>
      <vt:lpstr>Quicksort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Analysis</vt:lpstr>
      <vt:lpstr>Cutoffs</vt:lpstr>
      <vt:lpstr>Cutoff skeleton</vt:lpstr>
      <vt:lpstr>Cool Resources</vt:lpstr>
      <vt:lpstr>The Big Picture</vt:lpstr>
      <vt:lpstr>How Fast Can We Sort?</vt:lpstr>
      <vt:lpstr>A General View of Sorting</vt:lpstr>
      <vt:lpstr>Counting Comparisons</vt:lpstr>
      <vt:lpstr>Optional: Counting Comparisons</vt:lpstr>
      <vt:lpstr>Optional: One Decision Tree for n=3</vt:lpstr>
      <vt:lpstr>Optional: Example if a &lt; c &lt; b</vt:lpstr>
      <vt:lpstr>Optional: What the Decision Tree Tells Us</vt:lpstr>
      <vt:lpstr>Optional: Where are we</vt:lpstr>
      <vt:lpstr>Optional: Height lower bound</vt:lpstr>
      <vt:lpstr>The Big Picture</vt:lpstr>
      <vt:lpstr>BucketSort (a.k.a. BinSort)</vt:lpstr>
      <vt:lpstr>Analyzing Bucket Sort</vt:lpstr>
      <vt:lpstr>Bucket Sort with Data</vt:lpstr>
      <vt:lpstr>Radix sort</vt:lpstr>
      <vt:lpstr>Example</vt:lpstr>
      <vt:lpstr>Example</vt:lpstr>
      <vt:lpstr>Example</vt:lpstr>
      <vt:lpstr>Analysis</vt:lpstr>
      <vt:lpstr>Sorting massive data</vt:lpstr>
      <vt:lpstr>Last Slide on Sorting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 &amp; Algorithms  Comparison Sorting</dc:title>
  <dc:creator>Hunter Zahn</dc:creator>
  <cp:lastModifiedBy>Hunter Zahn</cp:lastModifiedBy>
  <cp:revision>19</cp:revision>
  <dcterms:created xsi:type="dcterms:W3CDTF">2016-08-03T16:12:06Z</dcterms:created>
  <dcterms:modified xsi:type="dcterms:W3CDTF">2016-08-05T16:38:24Z</dcterms:modified>
</cp:coreProperties>
</file>