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1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5D2D8-B24A-2442-99D4-1094BBCE421D}" type="datetimeFigureOut">
              <a:rPr lang="en-US" smtClean="0"/>
              <a:t>01/08/16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67B68-8B19-CA47-86B2-D5129EEB4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79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04F9B-0B53-A246-9ED5-532C853A1D3D}" type="datetimeFigureOut">
              <a:rPr lang="en-US" smtClean="0"/>
              <a:t>01/08/16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E9FD3-9CD1-BD40-9134-4A67BB0D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578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475">
              <a:defRPr sz="19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05475">
              <a:defRPr sz="19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05475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05475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05475">
              <a:defRPr sz="19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ACF10F-84E4-4E89-9AF9-B47AAB40CA2E}" type="slidenum">
              <a:rPr lang="en-US" altLang="en-US" sz="1200">
                <a:latin typeface="Times New Roman" pitchFamily="18" charset="0"/>
              </a:rPr>
              <a:pPr/>
              <a:t>52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2381"/>
          </a:xfrm>
          <a:noFill/>
        </p:spPr>
        <p:txBody>
          <a:bodyPr/>
          <a:lstStyle/>
          <a:p>
            <a:r>
              <a:rPr lang="en-US" altLang="en-US" smtClean="0"/>
              <a:t>We already know this makes a spanning tree because our maze generation algorithm made a spanning tree.</a:t>
            </a:r>
          </a:p>
          <a:p>
            <a:r>
              <a:rPr lang="en-US" altLang="en-US" smtClean="0"/>
              <a:t>But, does this find the </a:t>
            </a:r>
            <a:r>
              <a:rPr lang="en-US" altLang="en-US" i="1" smtClean="0"/>
              <a:t>minimum</a:t>
            </a:r>
            <a:r>
              <a:rPr lang="en-US" altLang="en-US" smtClean="0"/>
              <a:t> spanning tree?</a:t>
            </a:r>
          </a:p>
          <a:p>
            <a:r>
              <a:rPr lang="en-US" altLang="en-US" smtClean="0"/>
              <a:t>Let’s assume it doesn’t. Then, there’s some other better spanning tree.</a:t>
            </a:r>
          </a:p>
          <a:p>
            <a:r>
              <a:rPr lang="en-US" altLang="en-US" smtClean="0"/>
              <a:t>Let’s try and make that tree more like Kruskal’s tree.</a:t>
            </a:r>
          </a:p>
          <a:p>
            <a:r>
              <a:rPr lang="en-US" altLang="en-US" smtClean="0"/>
              <a:t>(otherwise, Kruskal’s would have considered and chosen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1</a:t>
            </a:r>
            <a:r>
              <a:rPr lang="en-US" altLang="en-US" smtClean="0"/>
              <a:t> before ever reaching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2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BTW, this is another proof technique for showing that a greedy algorithm finds the global optimal.</a:t>
            </a:r>
          </a:p>
          <a:p>
            <a:r>
              <a:rPr lang="en-US" altLang="en-US" smtClean="0"/>
              <a:t>  - For Dijkstra’s/Prim’s, we saw a proof of the type “greedy stays ahead” -- that is, we assume that there is some other algorithm which </a:t>
            </a:r>
            <a:r>
              <a:rPr lang="en-US" altLang="en-US" i="1" smtClean="0"/>
              <a:t>is</a:t>
            </a:r>
            <a:r>
              <a:rPr lang="en-US" altLang="en-US" smtClean="0"/>
              <a:t> optimal.  Then we show that the greedy algorithm does the same thing (or better) as the optimal algorithm.</a:t>
            </a:r>
          </a:p>
          <a:p>
            <a:r>
              <a:rPr lang="en-US" altLang="en-US" smtClean="0"/>
              <a:t>  - This time around, we use an “exchange argument” proof.  We show that, through exchanges </a:t>
            </a:r>
            <a:r>
              <a:rPr lang="en-US" altLang="en-US" i="1" smtClean="0"/>
              <a:t>which do not affect the value of the greedy solution</a:t>
            </a:r>
            <a:r>
              <a:rPr lang="en-US" altLang="en-US" smtClean="0"/>
              <a:t>, that our greedy algorithm finds the optimal result.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6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6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0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9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5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4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53.xml.rels><?xml version="1.0" encoding="UTF-8" standalone="yes"?>
<Relationships xmlns="http://schemas.openxmlformats.org/package/2006/relationships"><Relationship Id="rId11" Type="http://schemas.openxmlformats.org/officeDocument/2006/relationships/tags" Target="../tags/tag15.xml"/><Relationship Id="rId1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tags" Target="../tags/tag11.xml"/><Relationship Id="rId8" Type="http://schemas.openxmlformats.org/officeDocument/2006/relationships/tags" Target="../tags/tag12.xml"/><Relationship Id="rId9" Type="http://schemas.openxmlformats.org/officeDocument/2006/relationships/tags" Target="../tags/tag13.xml"/><Relationship Id="rId10" Type="http://schemas.openxmlformats.org/officeDocument/2006/relationships/tags" Target="../tags/tag14.xml"/></Relationships>
</file>

<file path=ppt/slides/_rels/slide54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20" Type="http://schemas.openxmlformats.org/officeDocument/2006/relationships/tags" Target="../tags/tag46.xml"/><Relationship Id="rId21" Type="http://schemas.openxmlformats.org/officeDocument/2006/relationships/tags" Target="../tags/tag47.xml"/><Relationship Id="rId22" Type="http://schemas.openxmlformats.org/officeDocument/2006/relationships/tags" Target="../tags/tag48.xml"/><Relationship Id="rId23" Type="http://schemas.openxmlformats.org/officeDocument/2006/relationships/tags" Target="../tags/tag49.xml"/><Relationship Id="rId24" Type="http://schemas.openxmlformats.org/officeDocument/2006/relationships/tags" Target="../tags/tag50.xml"/><Relationship Id="rId25" Type="http://schemas.openxmlformats.org/officeDocument/2006/relationships/tags" Target="../tags/tag51.xml"/><Relationship Id="rId26" Type="http://schemas.openxmlformats.org/officeDocument/2006/relationships/tags" Target="../tags/tag52.xml"/><Relationship Id="rId27" Type="http://schemas.openxmlformats.org/officeDocument/2006/relationships/tags" Target="../tags/tag53.xml"/><Relationship Id="rId28" Type="http://schemas.openxmlformats.org/officeDocument/2006/relationships/tags" Target="../tags/tag54.xml"/><Relationship Id="rId29" Type="http://schemas.openxmlformats.org/officeDocument/2006/relationships/tags" Target="../tags/tag55.xml"/><Relationship Id="rId30" Type="http://schemas.openxmlformats.org/officeDocument/2006/relationships/slideLayout" Target="../slideLayouts/slideLayout2.xml"/><Relationship Id="rId10" Type="http://schemas.openxmlformats.org/officeDocument/2006/relationships/tags" Target="../tags/tag36.xml"/><Relationship Id="rId11" Type="http://schemas.openxmlformats.org/officeDocument/2006/relationships/tags" Target="../tags/tag37.xml"/><Relationship Id="rId12" Type="http://schemas.openxmlformats.org/officeDocument/2006/relationships/tags" Target="../tags/tag38.xml"/><Relationship Id="rId13" Type="http://schemas.openxmlformats.org/officeDocument/2006/relationships/tags" Target="../tags/tag39.xml"/><Relationship Id="rId14" Type="http://schemas.openxmlformats.org/officeDocument/2006/relationships/tags" Target="../tags/tag40.xml"/><Relationship Id="rId15" Type="http://schemas.openxmlformats.org/officeDocument/2006/relationships/tags" Target="../tags/tag41.xml"/><Relationship Id="rId16" Type="http://schemas.openxmlformats.org/officeDocument/2006/relationships/tags" Target="../tags/tag42.xml"/><Relationship Id="rId17" Type="http://schemas.openxmlformats.org/officeDocument/2006/relationships/tags" Target="../tags/tag43.xml"/><Relationship Id="rId18" Type="http://schemas.openxmlformats.org/officeDocument/2006/relationships/tags" Target="../tags/tag44.xml"/><Relationship Id="rId19" Type="http://schemas.openxmlformats.org/officeDocument/2006/relationships/tags" Target="../tags/tag45.xml"/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tags" Target="../tags/tag77.xml"/><Relationship Id="rId23" Type="http://schemas.openxmlformats.org/officeDocument/2006/relationships/tags" Target="../tags/tag78.xml"/><Relationship Id="rId24" Type="http://schemas.openxmlformats.org/officeDocument/2006/relationships/tags" Target="../tags/tag79.xml"/><Relationship Id="rId25" Type="http://schemas.openxmlformats.org/officeDocument/2006/relationships/tags" Target="../tags/tag80.xml"/><Relationship Id="rId26" Type="http://schemas.openxmlformats.org/officeDocument/2006/relationships/tags" Target="../tags/tag81.xml"/><Relationship Id="rId27" Type="http://schemas.openxmlformats.org/officeDocument/2006/relationships/tags" Target="../tags/tag82.xml"/><Relationship Id="rId28" Type="http://schemas.openxmlformats.org/officeDocument/2006/relationships/tags" Target="../tags/tag83.xml"/><Relationship Id="rId29" Type="http://schemas.openxmlformats.org/officeDocument/2006/relationships/tags" Target="../tags/tag84.xml"/><Relationship Id="rId30" Type="http://schemas.openxmlformats.org/officeDocument/2006/relationships/slideLayout" Target="../slideLayouts/slideLayout2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tags" Target="../tags/tag106.xml"/><Relationship Id="rId23" Type="http://schemas.openxmlformats.org/officeDocument/2006/relationships/tags" Target="../tags/tag107.xml"/><Relationship Id="rId24" Type="http://schemas.openxmlformats.org/officeDocument/2006/relationships/tags" Target="../tags/tag108.xml"/><Relationship Id="rId25" Type="http://schemas.openxmlformats.org/officeDocument/2006/relationships/tags" Target="../tags/tag109.xml"/><Relationship Id="rId26" Type="http://schemas.openxmlformats.org/officeDocument/2006/relationships/tags" Target="../tags/tag110.xml"/><Relationship Id="rId27" Type="http://schemas.openxmlformats.org/officeDocument/2006/relationships/tags" Target="../tags/tag111.xml"/><Relationship Id="rId28" Type="http://schemas.openxmlformats.org/officeDocument/2006/relationships/tags" Target="../tags/tag112.xml"/><Relationship Id="rId29" Type="http://schemas.openxmlformats.org/officeDocument/2006/relationships/tags" Target="../tags/tag113.xml"/><Relationship Id="rId30" Type="http://schemas.openxmlformats.org/officeDocument/2006/relationships/slideLayout" Target="../slideLayouts/slideLayout2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114.xml"/><Relationship Id="rId2" Type="http://schemas.openxmlformats.org/officeDocument/2006/relationships/tags" Target="../tags/tag115.xml"/><Relationship Id="rId3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3" Type="http://schemas.openxmlformats.org/officeDocument/2006/relationships/tags" Target="../tags/tag128.xml"/><Relationship Id="rId14" Type="http://schemas.openxmlformats.org/officeDocument/2006/relationships/tags" Target="../tags/tag129.xml"/><Relationship Id="rId15" Type="http://schemas.openxmlformats.org/officeDocument/2006/relationships/tags" Target="../tags/tag130.xml"/><Relationship Id="rId16" Type="http://schemas.openxmlformats.org/officeDocument/2006/relationships/tags" Target="../tags/tag131.xml"/><Relationship Id="rId17" Type="http://schemas.openxmlformats.org/officeDocument/2006/relationships/tags" Target="../tags/tag132.xml"/><Relationship Id="rId18" Type="http://schemas.openxmlformats.org/officeDocument/2006/relationships/tags" Target="../tags/tag133.xml"/><Relationship Id="rId19" Type="http://schemas.openxmlformats.org/officeDocument/2006/relationships/tags" Target="../tags/tag134.xml"/><Relationship Id="rId50" Type="http://schemas.openxmlformats.org/officeDocument/2006/relationships/tags" Target="../tags/tag165.xml"/><Relationship Id="rId51" Type="http://schemas.openxmlformats.org/officeDocument/2006/relationships/tags" Target="../tags/tag166.xml"/><Relationship Id="rId52" Type="http://schemas.openxmlformats.org/officeDocument/2006/relationships/tags" Target="../tags/tag167.xml"/><Relationship Id="rId53" Type="http://schemas.openxmlformats.org/officeDocument/2006/relationships/tags" Target="../tags/tag168.xml"/><Relationship Id="rId54" Type="http://schemas.openxmlformats.org/officeDocument/2006/relationships/tags" Target="../tags/tag169.xml"/><Relationship Id="rId55" Type="http://schemas.openxmlformats.org/officeDocument/2006/relationships/slideLayout" Target="../slideLayouts/slideLayout2.xml"/><Relationship Id="rId40" Type="http://schemas.openxmlformats.org/officeDocument/2006/relationships/tags" Target="../tags/tag155.xml"/><Relationship Id="rId41" Type="http://schemas.openxmlformats.org/officeDocument/2006/relationships/tags" Target="../tags/tag156.xml"/><Relationship Id="rId42" Type="http://schemas.openxmlformats.org/officeDocument/2006/relationships/tags" Target="../tags/tag157.xml"/><Relationship Id="rId43" Type="http://schemas.openxmlformats.org/officeDocument/2006/relationships/tags" Target="../tags/tag158.xml"/><Relationship Id="rId44" Type="http://schemas.openxmlformats.org/officeDocument/2006/relationships/tags" Target="../tags/tag159.xml"/><Relationship Id="rId45" Type="http://schemas.openxmlformats.org/officeDocument/2006/relationships/tags" Target="../tags/tag160.xml"/><Relationship Id="rId46" Type="http://schemas.openxmlformats.org/officeDocument/2006/relationships/tags" Target="../tags/tag161.xml"/><Relationship Id="rId47" Type="http://schemas.openxmlformats.org/officeDocument/2006/relationships/tags" Target="../tags/tag162.xml"/><Relationship Id="rId48" Type="http://schemas.openxmlformats.org/officeDocument/2006/relationships/tags" Target="../tags/tag163.xml"/><Relationship Id="rId49" Type="http://schemas.openxmlformats.org/officeDocument/2006/relationships/tags" Target="../tags/tag164.xml"/><Relationship Id="rId1" Type="http://schemas.openxmlformats.org/officeDocument/2006/relationships/tags" Target="../tags/tag116.xml"/><Relationship Id="rId2" Type="http://schemas.openxmlformats.org/officeDocument/2006/relationships/tags" Target="../tags/tag117.xml"/><Relationship Id="rId3" Type="http://schemas.openxmlformats.org/officeDocument/2006/relationships/tags" Target="../tags/tag118.xml"/><Relationship Id="rId4" Type="http://schemas.openxmlformats.org/officeDocument/2006/relationships/tags" Target="../tags/tag119.xml"/><Relationship Id="rId5" Type="http://schemas.openxmlformats.org/officeDocument/2006/relationships/tags" Target="../tags/tag120.xml"/><Relationship Id="rId6" Type="http://schemas.openxmlformats.org/officeDocument/2006/relationships/tags" Target="../tags/tag121.xml"/><Relationship Id="rId7" Type="http://schemas.openxmlformats.org/officeDocument/2006/relationships/tags" Target="../tags/tag122.xml"/><Relationship Id="rId8" Type="http://schemas.openxmlformats.org/officeDocument/2006/relationships/tags" Target="../tags/tag123.xml"/><Relationship Id="rId9" Type="http://schemas.openxmlformats.org/officeDocument/2006/relationships/tags" Target="../tags/tag124.xml"/><Relationship Id="rId30" Type="http://schemas.openxmlformats.org/officeDocument/2006/relationships/tags" Target="../tags/tag145.xml"/><Relationship Id="rId31" Type="http://schemas.openxmlformats.org/officeDocument/2006/relationships/tags" Target="../tags/tag146.xml"/><Relationship Id="rId32" Type="http://schemas.openxmlformats.org/officeDocument/2006/relationships/tags" Target="../tags/tag147.xml"/><Relationship Id="rId33" Type="http://schemas.openxmlformats.org/officeDocument/2006/relationships/tags" Target="../tags/tag148.xml"/><Relationship Id="rId34" Type="http://schemas.openxmlformats.org/officeDocument/2006/relationships/tags" Target="../tags/tag149.xml"/><Relationship Id="rId35" Type="http://schemas.openxmlformats.org/officeDocument/2006/relationships/tags" Target="../tags/tag150.xml"/><Relationship Id="rId36" Type="http://schemas.openxmlformats.org/officeDocument/2006/relationships/tags" Target="../tags/tag151.xml"/><Relationship Id="rId37" Type="http://schemas.openxmlformats.org/officeDocument/2006/relationships/tags" Target="../tags/tag152.xml"/><Relationship Id="rId38" Type="http://schemas.openxmlformats.org/officeDocument/2006/relationships/tags" Target="../tags/tag153.xml"/><Relationship Id="rId39" Type="http://schemas.openxmlformats.org/officeDocument/2006/relationships/tags" Target="../tags/tag154.xml"/><Relationship Id="rId20" Type="http://schemas.openxmlformats.org/officeDocument/2006/relationships/tags" Target="../tags/tag135.xml"/><Relationship Id="rId21" Type="http://schemas.openxmlformats.org/officeDocument/2006/relationships/tags" Target="../tags/tag136.xml"/><Relationship Id="rId22" Type="http://schemas.openxmlformats.org/officeDocument/2006/relationships/tags" Target="../tags/tag137.xml"/><Relationship Id="rId23" Type="http://schemas.openxmlformats.org/officeDocument/2006/relationships/tags" Target="../tags/tag138.xml"/><Relationship Id="rId24" Type="http://schemas.openxmlformats.org/officeDocument/2006/relationships/tags" Target="../tags/tag139.xml"/><Relationship Id="rId25" Type="http://schemas.openxmlformats.org/officeDocument/2006/relationships/tags" Target="../tags/tag140.xml"/><Relationship Id="rId26" Type="http://schemas.openxmlformats.org/officeDocument/2006/relationships/tags" Target="../tags/tag141.xml"/><Relationship Id="rId27" Type="http://schemas.openxmlformats.org/officeDocument/2006/relationships/tags" Target="../tags/tag142.xml"/><Relationship Id="rId28" Type="http://schemas.openxmlformats.org/officeDocument/2006/relationships/tags" Target="../tags/tag143.xml"/><Relationship Id="rId29" Type="http://schemas.openxmlformats.org/officeDocument/2006/relationships/tags" Target="../tags/tag144.xml"/><Relationship Id="rId10" Type="http://schemas.openxmlformats.org/officeDocument/2006/relationships/tags" Target="../tags/tag125.xml"/><Relationship Id="rId11" Type="http://schemas.openxmlformats.org/officeDocument/2006/relationships/tags" Target="../tags/tag126.xml"/><Relationship Id="rId12" Type="http://schemas.openxmlformats.org/officeDocument/2006/relationships/tags" Target="../tags/tag1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HW4 due Friday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26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Stack (bottom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f(1)</a:t>
            </a:r>
          </a:p>
          <a:p>
            <a:pPr>
              <a:buNone/>
            </a:pPr>
            <a:r>
              <a:rPr lang="en-US" sz="2800" dirty="0" smtClean="0"/>
              <a:t>f(2)</a:t>
            </a:r>
          </a:p>
          <a:p>
            <a:pPr>
              <a:buNone/>
            </a:pPr>
            <a:r>
              <a:rPr lang="en-US" sz="2800" dirty="0" smtClean="0"/>
              <a:t>f(7)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8851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Stack (bottom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f(1)</a:t>
            </a:r>
          </a:p>
          <a:p>
            <a:pPr>
              <a:buNone/>
            </a:pPr>
            <a:r>
              <a:rPr lang="en-US" sz="2800" dirty="0" smtClean="0"/>
              <a:t>f(2)</a:t>
            </a:r>
          </a:p>
          <a:p>
            <a:pPr>
              <a:buNone/>
            </a:pPr>
            <a:r>
              <a:rPr lang="en-US" sz="2800" dirty="0" smtClean="0"/>
              <a:t>f(7)</a:t>
            </a:r>
          </a:p>
          <a:p>
            <a:pPr>
              <a:buNone/>
            </a:pPr>
            <a:r>
              <a:rPr lang="en-US" sz="2800" dirty="0" smtClean="0"/>
              <a:t>f(5)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3951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0867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9236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6871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Stack (</a:t>
            </a:r>
            <a:r>
              <a:rPr lang="en-US" dirty="0" smtClean="0"/>
              <a:t>bottom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60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5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46"/>
            <a:ext cx="8229600" cy="48562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(1,2), (3,4), (5,6), (5,7),(1,5), (1,6), (2,7), (2,3), (4,5), (4,7)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533927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203733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374231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Minimum </a:t>
            </a:r>
            <a:r>
              <a:rPr lang="en-US" sz="3200" i="0" dirty="0" smtClean="0">
                <a:solidFill>
                  <a:srgbClr val="0000FF"/>
                </a:solidFill>
              </a:rPr>
              <a:t>Spanning Trees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08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144648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042"/>
            <a:ext cx="8229600" cy="49261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27087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390"/>
            <a:ext cx="8229600" cy="493777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78437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21459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83671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285843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Cycle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Detection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know: use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Disjoint-Set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67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 So Far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Getting to the Point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Spanning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3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Prim’s Algorithm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vertices.  </a:t>
            </a:r>
            <a:r>
              <a:rPr lang="en-US" i="1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edge with closest known distance to source” </a:t>
            </a:r>
          </a:p>
          <a:p>
            <a:pPr lvl="1"/>
            <a:r>
              <a:rPr lang="en-US" dirty="0" smtClean="0"/>
              <a:t>That is not what we want here</a:t>
            </a:r>
          </a:p>
          <a:p>
            <a:pPr lvl="1"/>
            <a:r>
              <a:rPr lang="en-US" dirty="0" smtClean="0"/>
              <a:t>Otherwise identical (!)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6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</p:spTree>
    <p:extLst>
      <p:ext uri="{BB962C8B-B14F-4D97-AF65-F5344CB8AC3E}">
        <p14:creationId xmlns:p14="http://schemas.microsoft.com/office/powerpoint/2010/main" val="99804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38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3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689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4753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8682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2294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Observations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&gt;=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Correctness ??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Kruskal’s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(next course topic)</a:t>
            </a:r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8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indicates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3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963843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85094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64276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88647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08489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61164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49415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Motivation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4736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02918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452222-FEB5-496B-8021-EFEF46C7A2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0000FF"/>
                </a:solidFill>
              </a:rPr>
              <a:t>Kruskal’s</a:t>
            </a:r>
            <a:r>
              <a:rPr lang="en-US" altLang="en-US" dirty="0" smtClean="0">
                <a:solidFill>
                  <a:srgbClr val="0000FF"/>
                </a:solidFill>
              </a:rPr>
              <a:t> Algorithm: Correctness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altLang="en-US" sz="2400" smtClean="0"/>
              <a:t>It clearly generates a spanning tree. Call it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Suppose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is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minimum: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another spanning tree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with </a:t>
            </a:r>
            <a:r>
              <a:rPr lang="en-US" altLang="en-US" sz="2400" i="1" smtClean="0"/>
              <a:t>lower cost</a:t>
            </a:r>
            <a:r>
              <a:rPr lang="en-US" altLang="en-US" sz="2400" smtClean="0"/>
              <a:t> than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the smallest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=(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,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>)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that is not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already has a path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from 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 to 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</a:t>
            </a:r>
            <a:r>
              <a:rPr lang="en-US" altLang="en-US" sz="2400" smtClean="0"/>
              <a:t>  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to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will create a cycle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/>
              <a:t>Pick an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that Kruskal’s algorithm considered </a:t>
            </a:r>
            <a:r>
              <a:rPr lang="en-US" altLang="en-US" sz="2400" i="1" smtClean="0"/>
              <a:t>after </a:t>
            </a:r>
            <a:r>
              <a:rPr lang="en-US" altLang="en-US" sz="2400" smtClean="0"/>
              <a:t>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(must exist: u and v unconnected when e</a:t>
            </a:r>
            <a:r>
              <a:rPr lang="en-US" altLang="en-US" sz="2400" baseline="-25000" smtClean="0"/>
              <a:t>1 </a:t>
            </a:r>
            <a:r>
              <a:rPr lang="en-US" altLang="en-US" sz="2400" smtClean="0"/>
              <a:t>considered)</a:t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 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) 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)</a:t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can replace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 with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 in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without increasing cost!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>
                <a:sym typeface="Symbol" pitchFamily="18" charset="2"/>
              </a:rPr>
              <a:t>Keep doing this until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is identical to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/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> must also be minimal – contradiction!</a:t>
            </a:r>
          </a:p>
        </p:txBody>
      </p:sp>
      <p:sp>
        <p:nvSpPr>
          <p:cNvPr id="3584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29400" y="1524000"/>
            <a:ext cx="2209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Draw diagram!!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MST 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Given a collection of points in an r-dimensional space,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0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 smtClean="0"/>
              <a:t>dist (S</a:t>
            </a:r>
            <a:r>
              <a:rPr lang="en-US" altLang="en-US" baseline="-25000" smtClean="0"/>
              <a:t>1</a:t>
            </a:r>
            <a:r>
              <a:rPr lang="en-US" altLang="en-US" smtClean="0"/>
              <a:t>, S</a:t>
            </a:r>
            <a:r>
              <a:rPr lang="en-US" altLang="en-US" baseline="-25000" smtClean="0"/>
              <a:t>2</a:t>
            </a:r>
            <a:r>
              <a:rPr lang="en-US" altLang="en-US" smtClean="0"/>
              <a:t>) = min {dist(x, y) | x in S</a:t>
            </a:r>
            <a:r>
              <a:rPr lang="en-US" altLang="en-US" baseline="-25000" smtClean="0"/>
              <a:t>1</a:t>
            </a:r>
            <a:r>
              <a:rPr lang="en-US" altLang="en-US" smtClean="0"/>
              <a:t>, y in S</a:t>
            </a:r>
            <a:r>
              <a:rPr lang="en-US" altLang="en-US" baseline="-25000" smtClean="0"/>
              <a:t>2</a:t>
            </a:r>
            <a:r>
              <a:rPr lang="en-US" alt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2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3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7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9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Approaches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8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Spanning tree via DFS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6081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5923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 (bottom)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28326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4792</Words>
  <Application>Microsoft Macintosh PowerPoint</Application>
  <PresentationFormat>On-screen Show (4:3)</PresentationFormat>
  <Paragraphs>1334</Paragraphs>
  <Slides>59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Announcements</vt:lpstr>
      <vt:lpstr>CSE373: Data Structures &amp; Algorithms Minimum Spanning Trees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Getting to the Point</vt:lpstr>
      <vt:lpstr>Prim’s Algorithm Idea</vt:lpstr>
      <vt:lpstr>The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Kruskal’s Algorithm</vt:lpstr>
      <vt:lpstr>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Kruskal’s Algorithm: Correctness</vt:lpstr>
      <vt:lpstr>MST 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Minimum Spanning Trees</dc:title>
  <dc:creator>Hunter Zahn</dc:creator>
  <cp:lastModifiedBy>Hunter Zahn</cp:lastModifiedBy>
  <cp:revision>5</cp:revision>
  <dcterms:created xsi:type="dcterms:W3CDTF">2016-08-01T16:07:14Z</dcterms:created>
  <dcterms:modified xsi:type="dcterms:W3CDTF">2016-08-01T16:27:22Z</dcterms:modified>
</cp:coreProperties>
</file>