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7" r:id="rId2"/>
    <p:sldId id="289" r:id="rId3"/>
    <p:sldId id="258" r:id="rId4"/>
    <p:sldId id="291" r:id="rId5"/>
    <p:sldId id="259" r:id="rId6"/>
    <p:sldId id="295" r:id="rId7"/>
    <p:sldId id="260" r:id="rId8"/>
    <p:sldId id="261" r:id="rId9"/>
    <p:sldId id="262" r:id="rId10"/>
    <p:sldId id="296" r:id="rId11"/>
    <p:sldId id="263" r:id="rId12"/>
    <p:sldId id="264" r:id="rId13"/>
    <p:sldId id="265" r:id="rId14"/>
    <p:sldId id="266" r:id="rId15"/>
    <p:sldId id="293" r:id="rId16"/>
    <p:sldId id="267" r:id="rId17"/>
    <p:sldId id="268" r:id="rId18"/>
    <p:sldId id="269" r:id="rId19"/>
    <p:sldId id="270" r:id="rId20"/>
    <p:sldId id="271" r:id="rId21"/>
    <p:sldId id="297" r:id="rId22"/>
    <p:sldId id="272" r:id="rId23"/>
    <p:sldId id="294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90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A1E86-602D-7641-974E-A33E4FE9BEA1}" type="datetimeFigureOut">
              <a:rPr lang="en-US" smtClean="0"/>
              <a:t>18/07/16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EF39C-E181-444A-B15D-31D5A24E2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1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6685B-6444-8840-8203-E245A705CE01}" type="datetimeFigureOut">
              <a:rPr lang="en-US" smtClean="0"/>
              <a:t>18/07/16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B2D1B-D37D-F940-9783-EC58860C3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169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C928-88CA-B94D-BFD6-98AA93BD9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9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C928-88CA-B94D-BFD6-98AA93BD9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22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C928-88CA-B94D-BFD6-98AA93BD9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C928-88CA-B94D-BFD6-98AA93BD9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8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C928-88CA-B94D-BFD6-98AA93BD9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6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C928-88CA-B94D-BFD6-98AA93BD9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9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C928-88CA-B94D-BFD6-98AA93BD9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369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C928-88CA-B94D-BFD6-98AA93BD9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9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C928-88CA-B94D-BFD6-98AA93BD9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8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C928-88CA-B94D-BFD6-98AA93BD9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C928-88CA-B94D-BFD6-98AA93BD9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5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5C928-88CA-B94D-BFD6-98AA93BD9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6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0" Type="http://schemas.openxmlformats.org/officeDocument/2006/relationships/tags" Target="../tags/tag65.xml"/><Relationship Id="rId21" Type="http://schemas.openxmlformats.org/officeDocument/2006/relationships/tags" Target="../tags/tag66.xml"/><Relationship Id="rId22" Type="http://schemas.openxmlformats.org/officeDocument/2006/relationships/tags" Target="../tags/tag67.xml"/><Relationship Id="rId23" Type="http://schemas.openxmlformats.org/officeDocument/2006/relationships/tags" Target="../tags/tag68.xml"/><Relationship Id="rId24" Type="http://schemas.openxmlformats.org/officeDocument/2006/relationships/tags" Target="../tags/tag69.xml"/><Relationship Id="rId25" Type="http://schemas.openxmlformats.org/officeDocument/2006/relationships/tags" Target="../tags/tag70.xml"/><Relationship Id="rId26" Type="http://schemas.openxmlformats.org/officeDocument/2006/relationships/tags" Target="../tags/tag71.xml"/><Relationship Id="rId27" Type="http://schemas.openxmlformats.org/officeDocument/2006/relationships/tags" Target="../tags/tag72.xml"/><Relationship Id="rId28" Type="http://schemas.openxmlformats.org/officeDocument/2006/relationships/tags" Target="../tags/tag73.xml"/><Relationship Id="rId29" Type="http://schemas.openxmlformats.org/officeDocument/2006/relationships/tags" Target="../tags/tag74.xml"/><Relationship Id="rId1" Type="http://schemas.openxmlformats.org/officeDocument/2006/relationships/tags" Target="../tags/tag46.xml"/><Relationship Id="rId2" Type="http://schemas.openxmlformats.org/officeDocument/2006/relationships/tags" Target="../tags/tag47.xml"/><Relationship Id="rId3" Type="http://schemas.openxmlformats.org/officeDocument/2006/relationships/tags" Target="../tags/tag48.xml"/><Relationship Id="rId4" Type="http://schemas.openxmlformats.org/officeDocument/2006/relationships/tags" Target="../tags/tag49.xml"/><Relationship Id="rId5" Type="http://schemas.openxmlformats.org/officeDocument/2006/relationships/tags" Target="../tags/tag50.xml"/><Relationship Id="rId30" Type="http://schemas.openxmlformats.org/officeDocument/2006/relationships/tags" Target="../tags/tag75.xml"/><Relationship Id="rId31" Type="http://schemas.openxmlformats.org/officeDocument/2006/relationships/tags" Target="../tags/tag76.xml"/><Relationship Id="rId32" Type="http://schemas.openxmlformats.org/officeDocument/2006/relationships/tags" Target="../tags/tag77.xml"/><Relationship Id="rId9" Type="http://schemas.openxmlformats.org/officeDocument/2006/relationships/tags" Target="../tags/tag54.xml"/><Relationship Id="rId6" Type="http://schemas.openxmlformats.org/officeDocument/2006/relationships/tags" Target="../tags/tag51.xml"/><Relationship Id="rId7" Type="http://schemas.openxmlformats.org/officeDocument/2006/relationships/tags" Target="../tags/tag52.xml"/><Relationship Id="rId8" Type="http://schemas.openxmlformats.org/officeDocument/2006/relationships/tags" Target="../tags/tag53.xml"/><Relationship Id="rId33" Type="http://schemas.openxmlformats.org/officeDocument/2006/relationships/tags" Target="../tags/tag78.xml"/><Relationship Id="rId34" Type="http://schemas.openxmlformats.org/officeDocument/2006/relationships/tags" Target="../tags/tag79.xml"/><Relationship Id="rId35" Type="http://schemas.openxmlformats.org/officeDocument/2006/relationships/tags" Target="../tags/tag80.xml"/><Relationship Id="rId36" Type="http://schemas.openxmlformats.org/officeDocument/2006/relationships/tags" Target="../tags/tag81.xml"/><Relationship Id="rId10" Type="http://schemas.openxmlformats.org/officeDocument/2006/relationships/tags" Target="../tags/tag55.xml"/><Relationship Id="rId11" Type="http://schemas.openxmlformats.org/officeDocument/2006/relationships/tags" Target="../tags/tag56.xml"/><Relationship Id="rId12" Type="http://schemas.openxmlformats.org/officeDocument/2006/relationships/tags" Target="../tags/tag57.xml"/><Relationship Id="rId13" Type="http://schemas.openxmlformats.org/officeDocument/2006/relationships/tags" Target="../tags/tag58.xml"/><Relationship Id="rId14" Type="http://schemas.openxmlformats.org/officeDocument/2006/relationships/tags" Target="../tags/tag59.xml"/><Relationship Id="rId15" Type="http://schemas.openxmlformats.org/officeDocument/2006/relationships/tags" Target="../tags/tag60.xml"/><Relationship Id="rId16" Type="http://schemas.openxmlformats.org/officeDocument/2006/relationships/tags" Target="../tags/tag61.xml"/><Relationship Id="rId17" Type="http://schemas.openxmlformats.org/officeDocument/2006/relationships/tags" Target="../tags/tag62.xml"/><Relationship Id="rId18" Type="http://schemas.openxmlformats.org/officeDocument/2006/relationships/tags" Target="../tags/tag63.xml"/><Relationship Id="rId19" Type="http://schemas.openxmlformats.org/officeDocument/2006/relationships/tags" Target="../tags/tag64.xml"/><Relationship Id="rId37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82.xml"/><Relationship Id="rId2" Type="http://schemas.openxmlformats.org/officeDocument/2006/relationships/tags" Target="../tags/tag83.xml"/><Relationship Id="rId3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84.xml"/><Relationship Id="rId2" Type="http://schemas.openxmlformats.org/officeDocument/2006/relationships/tags" Target="../tags/tag85.xml"/><Relationship Id="rId3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94.xml"/><Relationship Id="rId20" Type="http://schemas.openxmlformats.org/officeDocument/2006/relationships/tags" Target="../tags/tag105.xml"/><Relationship Id="rId21" Type="http://schemas.openxmlformats.org/officeDocument/2006/relationships/tags" Target="../tags/tag106.xml"/><Relationship Id="rId22" Type="http://schemas.openxmlformats.org/officeDocument/2006/relationships/tags" Target="../tags/tag107.xml"/><Relationship Id="rId23" Type="http://schemas.openxmlformats.org/officeDocument/2006/relationships/tags" Target="../tags/tag108.xml"/><Relationship Id="rId24" Type="http://schemas.openxmlformats.org/officeDocument/2006/relationships/tags" Target="../tags/tag109.xml"/><Relationship Id="rId25" Type="http://schemas.openxmlformats.org/officeDocument/2006/relationships/tags" Target="../tags/tag110.xml"/><Relationship Id="rId26" Type="http://schemas.openxmlformats.org/officeDocument/2006/relationships/tags" Target="../tags/tag111.xml"/><Relationship Id="rId27" Type="http://schemas.openxmlformats.org/officeDocument/2006/relationships/tags" Target="../tags/tag112.xml"/><Relationship Id="rId28" Type="http://schemas.openxmlformats.org/officeDocument/2006/relationships/tags" Target="../tags/tag113.xml"/><Relationship Id="rId29" Type="http://schemas.openxmlformats.org/officeDocument/2006/relationships/tags" Target="../tags/tag114.xml"/><Relationship Id="rId30" Type="http://schemas.openxmlformats.org/officeDocument/2006/relationships/tags" Target="../tags/tag115.xml"/><Relationship Id="rId31" Type="http://schemas.openxmlformats.org/officeDocument/2006/relationships/slideLayout" Target="../slideLayouts/slideLayout2.xml"/><Relationship Id="rId10" Type="http://schemas.openxmlformats.org/officeDocument/2006/relationships/tags" Target="../tags/tag95.xml"/><Relationship Id="rId11" Type="http://schemas.openxmlformats.org/officeDocument/2006/relationships/tags" Target="../tags/tag96.xml"/><Relationship Id="rId12" Type="http://schemas.openxmlformats.org/officeDocument/2006/relationships/tags" Target="../tags/tag97.xml"/><Relationship Id="rId13" Type="http://schemas.openxmlformats.org/officeDocument/2006/relationships/tags" Target="../tags/tag98.xml"/><Relationship Id="rId14" Type="http://schemas.openxmlformats.org/officeDocument/2006/relationships/tags" Target="../tags/tag99.xml"/><Relationship Id="rId15" Type="http://schemas.openxmlformats.org/officeDocument/2006/relationships/tags" Target="../tags/tag100.xml"/><Relationship Id="rId16" Type="http://schemas.openxmlformats.org/officeDocument/2006/relationships/tags" Target="../tags/tag101.xml"/><Relationship Id="rId17" Type="http://schemas.openxmlformats.org/officeDocument/2006/relationships/tags" Target="../tags/tag102.xml"/><Relationship Id="rId18" Type="http://schemas.openxmlformats.org/officeDocument/2006/relationships/tags" Target="../tags/tag103.xml"/><Relationship Id="rId19" Type="http://schemas.openxmlformats.org/officeDocument/2006/relationships/tags" Target="../tags/tag104.xml"/><Relationship Id="rId1" Type="http://schemas.openxmlformats.org/officeDocument/2006/relationships/tags" Target="../tags/tag86.xml"/><Relationship Id="rId2" Type="http://schemas.openxmlformats.org/officeDocument/2006/relationships/tags" Target="../tags/tag87.xml"/><Relationship Id="rId3" Type="http://schemas.openxmlformats.org/officeDocument/2006/relationships/tags" Target="../tags/tag88.xml"/><Relationship Id="rId4" Type="http://schemas.openxmlformats.org/officeDocument/2006/relationships/tags" Target="../tags/tag89.xml"/><Relationship Id="rId5" Type="http://schemas.openxmlformats.org/officeDocument/2006/relationships/tags" Target="../tags/tag90.xml"/><Relationship Id="rId6" Type="http://schemas.openxmlformats.org/officeDocument/2006/relationships/tags" Target="../tags/tag91.xml"/><Relationship Id="rId7" Type="http://schemas.openxmlformats.org/officeDocument/2006/relationships/tags" Target="../tags/tag92.xml"/><Relationship Id="rId8" Type="http://schemas.openxmlformats.org/officeDocument/2006/relationships/tags" Target="../tags/tag93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tags" Target="../tags/tag126.xml"/><Relationship Id="rId12" Type="http://schemas.openxmlformats.org/officeDocument/2006/relationships/tags" Target="../tags/tag127.xml"/><Relationship Id="rId13" Type="http://schemas.openxmlformats.org/officeDocument/2006/relationships/tags" Target="../tags/tag128.xml"/><Relationship Id="rId14" Type="http://schemas.openxmlformats.org/officeDocument/2006/relationships/tags" Target="../tags/tag129.xml"/><Relationship Id="rId15" Type="http://schemas.openxmlformats.org/officeDocument/2006/relationships/tags" Target="../tags/tag130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16.xml"/><Relationship Id="rId2" Type="http://schemas.openxmlformats.org/officeDocument/2006/relationships/tags" Target="../tags/tag117.xml"/><Relationship Id="rId3" Type="http://schemas.openxmlformats.org/officeDocument/2006/relationships/tags" Target="../tags/tag118.xml"/><Relationship Id="rId4" Type="http://schemas.openxmlformats.org/officeDocument/2006/relationships/tags" Target="../tags/tag119.xml"/><Relationship Id="rId5" Type="http://schemas.openxmlformats.org/officeDocument/2006/relationships/tags" Target="../tags/tag120.xml"/><Relationship Id="rId6" Type="http://schemas.openxmlformats.org/officeDocument/2006/relationships/tags" Target="../tags/tag121.xml"/><Relationship Id="rId7" Type="http://schemas.openxmlformats.org/officeDocument/2006/relationships/tags" Target="../tags/tag122.xml"/><Relationship Id="rId8" Type="http://schemas.openxmlformats.org/officeDocument/2006/relationships/tags" Target="../tags/tag123.xml"/><Relationship Id="rId9" Type="http://schemas.openxmlformats.org/officeDocument/2006/relationships/tags" Target="../tags/tag124.xml"/><Relationship Id="rId10" Type="http://schemas.openxmlformats.org/officeDocument/2006/relationships/tags" Target="../tags/tag125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tags" Target="../tags/tag141.xml"/><Relationship Id="rId12" Type="http://schemas.openxmlformats.org/officeDocument/2006/relationships/tags" Target="../tags/tag142.xml"/><Relationship Id="rId13" Type="http://schemas.openxmlformats.org/officeDocument/2006/relationships/tags" Target="../tags/tag143.xml"/><Relationship Id="rId14" Type="http://schemas.openxmlformats.org/officeDocument/2006/relationships/tags" Target="../tags/tag144.xml"/><Relationship Id="rId15" Type="http://schemas.openxmlformats.org/officeDocument/2006/relationships/tags" Target="../tags/tag145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31.xml"/><Relationship Id="rId2" Type="http://schemas.openxmlformats.org/officeDocument/2006/relationships/tags" Target="../tags/tag132.xml"/><Relationship Id="rId3" Type="http://schemas.openxmlformats.org/officeDocument/2006/relationships/tags" Target="../tags/tag133.xml"/><Relationship Id="rId4" Type="http://schemas.openxmlformats.org/officeDocument/2006/relationships/tags" Target="../tags/tag134.xml"/><Relationship Id="rId5" Type="http://schemas.openxmlformats.org/officeDocument/2006/relationships/tags" Target="../tags/tag135.xml"/><Relationship Id="rId6" Type="http://schemas.openxmlformats.org/officeDocument/2006/relationships/tags" Target="../tags/tag136.xml"/><Relationship Id="rId7" Type="http://schemas.openxmlformats.org/officeDocument/2006/relationships/tags" Target="../tags/tag137.xml"/><Relationship Id="rId8" Type="http://schemas.openxmlformats.org/officeDocument/2006/relationships/tags" Target="../tags/tag138.xml"/><Relationship Id="rId9" Type="http://schemas.openxmlformats.org/officeDocument/2006/relationships/tags" Target="../tags/tag139.xml"/><Relationship Id="rId10" Type="http://schemas.openxmlformats.org/officeDocument/2006/relationships/tags" Target="../tags/tag1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tags" Target="../tags/tag156.xml"/><Relationship Id="rId12" Type="http://schemas.openxmlformats.org/officeDocument/2006/relationships/tags" Target="../tags/tag157.xml"/><Relationship Id="rId13" Type="http://schemas.openxmlformats.org/officeDocument/2006/relationships/tags" Target="../tags/tag158.xml"/><Relationship Id="rId14" Type="http://schemas.openxmlformats.org/officeDocument/2006/relationships/tags" Target="../tags/tag159.xml"/><Relationship Id="rId15" Type="http://schemas.openxmlformats.org/officeDocument/2006/relationships/tags" Target="../tags/tag160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46.xml"/><Relationship Id="rId2" Type="http://schemas.openxmlformats.org/officeDocument/2006/relationships/tags" Target="../tags/tag147.xml"/><Relationship Id="rId3" Type="http://schemas.openxmlformats.org/officeDocument/2006/relationships/tags" Target="../tags/tag148.xml"/><Relationship Id="rId4" Type="http://schemas.openxmlformats.org/officeDocument/2006/relationships/tags" Target="../tags/tag149.xml"/><Relationship Id="rId5" Type="http://schemas.openxmlformats.org/officeDocument/2006/relationships/tags" Target="../tags/tag150.xml"/><Relationship Id="rId6" Type="http://schemas.openxmlformats.org/officeDocument/2006/relationships/tags" Target="../tags/tag151.xml"/><Relationship Id="rId7" Type="http://schemas.openxmlformats.org/officeDocument/2006/relationships/tags" Target="../tags/tag152.xml"/><Relationship Id="rId8" Type="http://schemas.openxmlformats.org/officeDocument/2006/relationships/tags" Target="../tags/tag153.xml"/><Relationship Id="rId9" Type="http://schemas.openxmlformats.org/officeDocument/2006/relationships/tags" Target="../tags/tag154.xml"/><Relationship Id="rId10" Type="http://schemas.openxmlformats.org/officeDocument/2006/relationships/tags" Target="../tags/tag15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173.xml"/><Relationship Id="rId14" Type="http://schemas.openxmlformats.org/officeDocument/2006/relationships/tags" Target="../tags/tag174.xml"/><Relationship Id="rId15" Type="http://schemas.openxmlformats.org/officeDocument/2006/relationships/tags" Target="../tags/tag175.xml"/><Relationship Id="rId16" Type="http://schemas.openxmlformats.org/officeDocument/2006/relationships/tags" Target="../tags/tag176.xml"/><Relationship Id="rId17" Type="http://schemas.openxmlformats.org/officeDocument/2006/relationships/tags" Target="../tags/tag177.xml"/><Relationship Id="rId18" Type="http://schemas.openxmlformats.org/officeDocument/2006/relationships/tags" Target="../tags/tag178.xml"/><Relationship Id="rId19" Type="http://schemas.openxmlformats.org/officeDocument/2006/relationships/tags" Target="../tags/tag179.xml"/><Relationship Id="rId63" Type="http://schemas.openxmlformats.org/officeDocument/2006/relationships/slideLayout" Target="../slideLayouts/slideLayout2.xml"/><Relationship Id="rId50" Type="http://schemas.openxmlformats.org/officeDocument/2006/relationships/tags" Target="../tags/tag210.xml"/><Relationship Id="rId51" Type="http://schemas.openxmlformats.org/officeDocument/2006/relationships/tags" Target="../tags/tag211.xml"/><Relationship Id="rId52" Type="http://schemas.openxmlformats.org/officeDocument/2006/relationships/tags" Target="../tags/tag212.xml"/><Relationship Id="rId53" Type="http://schemas.openxmlformats.org/officeDocument/2006/relationships/tags" Target="../tags/tag213.xml"/><Relationship Id="rId54" Type="http://schemas.openxmlformats.org/officeDocument/2006/relationships/tags" Target="../tags/tag214.xml"/><Relationship Id="rId55" Type="http://schemas.openxmlformats.org/officeDocument/2006/relationships/tags" Target="../tags/tag215.xml"/><Relationship Id="rId56" Type="http://schemas.openxmlformats.org/officeDocument/2006/relationships/tags" Target="../tags/tag216.xml"/><Relationship Id="rId57" Type="http://schemas.openxmlformats.org/officeDocument/2006/relationships/tags" Target="../tags/tag217.xml"/><Relationship Id="rId58" Type="http://schemas.openxmlformats.org/officeDocument/2006/relationships/tags" Target="../tags/tag218.xml"/><Relationship Id="rId59" Type="http://schemas.openxmlformats.org/officeDocument/2006/relationships/tags" Target="../tags/tag219.xml"/><Relationship Id="rId40" Type="http://schemas.openxmlformats.org/officeDocument/2006/relationships/tags" Target="../tags/tag200.xml"/><Relationship Id="rId41" Type="http://schemas.openxmlformats.org/officeDocument/2006/relationships/tags" Target="../tags/tag201.xml"/><Relationship Id="rId42" Type="http://schemas.openxmlformats.org/officeDocument/2006/relationships/tags" Target="../tags/tag202.xml"/><Relationship Id="rId43" Type="http://schemas.openxmlformats.org/officeDocument/2006/relationships/tags" Target="../tags/tag203.xml"/><Relationship Id="rId44" Type="http://schemas.openxmlformats.org/officeDocument/2006/relationships/tags" Target="../tags/tag204.xml"/><Relationship Id="rId45" Type="http://schemas.openxmlformats.org/officeDocument/2006/relationships/tags" Target="../tags/tag205.xml"/><Relationship Id="rId46" Type="http://schemas.openxmlformats.org/officeDocument/2006/relationships/tags" Target="../tags/tag206.xml"/><Relationship Id="rId47" Type="http://schemas.openxmlformats.org/officeDocument/2006/relationships/tags" Target="../tags/tag207.xml"/><Relationship Id="rId48" Type="http://schemas.openxmlformats.org/officeDocument/2006/relationships/tags" Target="../tags/tag208.xml"/><Relationship Id="rId49" Type="http://schemas.openxmlformats.org/officeDocument/2006/relationships/tags" Target="../tags/tag209.xml"/><Relationship Id="rId1" Type="http://schemas.openxmlformats.org/officeDocument/2006/relationships/tags" Target="../tags/tag161.xml"/><Relationship Id="rId2" Type="http://schemas.openxmlformats.org/officeDocument/2006/relationships/tags" Target="../tags/tag162.xml"/><Relationship Id="rId3" Type="http://schemas.openxmlformats.org/officeDocument/2006/relationships/tags" Target="../tags/tag163.xml"/><Relationship Id="rId4" Type="http://schemas.openxmlformats.org/officeDocument/2006/relationships/tags" Target="../tags/tag164.xml"/><Relationship Id="rId5" Type="http://schemas.openxmlformats.org/officeDocument/2006/relationships/tags" Target="../tags/tag165.xml"/><Relationship Id="rId6" Type="http://schemas.openxmlformats.org/officeDocument/2006/relationships/tags" Target="../tags/tag166.xml"/><Relationship Id="rId7" Type="http://schemas.openxmlformats.org/officeDocument/2006/relationships/tags" Target="../tags/tag167.xml"/><Relationship Id="rId8" Type="http://schemas.openxmlformats.org/officeDocument/2006/relationships/tags" Target="../tags/tag168.xml"/><Relationship Id="rId9" Type="http://schemas.openxmlformats.org/officeDocument/2006/relationships/tags" Target="../tags/tag169.xml"/><Relationship Id="rId30" Type="http://schemas.openxmlformats.org/officeDocument/2006/relationships/tags" Target="../tags/tag190.xml"/><Relationship Id="rId31" Type="http://schemas.openxmlformats.org/officeDocument/2006/relationships/tags" Target="../tags/tag191.xml"/><Relationship Id="rId32" Type="http://schemas.openxmlformats.org/officeDocument/2006/relationships/tags" Target="../tags/tag192.xml"/><Relationship Id="rId33" Type="http://schemas.openxmlformats.org/officeDocument/2006/relationships/tags" Target="../tags/tag193.xml"/><Relationship Id="rId34" Type="http://schemas.openxmlformats.org/officeDocument/2006/relationships/tags" Target="../tags/tag194.xml"/><Relationship Id="rId35" Type="http://schemas.openxmlformats.org/officeDocument/2006/relationships/tags" Target="../tags/tag195.xml"/><Relationship Id="rId36" Type="http://schemas.openxmlformats.org/officeDocument/2006/relationships/tags" Target="../tags/tag196.xml"/><Relationship Id="rId37" Type="http://schemas.openxmlformats.org/officeDocument/2006/relationships/tags" Target="../tags/tag197.xml"/><Relationship Id="rId38" Type="http://schemas.openxmlformats.org/officeDocument/2006/relationships/tags" Target="../tags/tag198.xml"/><Relationship Id="rId39" Type="http://schemas.openxmlformats.org/officeDocument/2006/relationships/tags" Target="../tags/tag199.xml"/><Relationship Id="rId20" Type="http://schemas.openxmlformats.org/officeDocument/2006/relationships/tags" Target="../tags/tag180.xml"/><Relationship Id="rId21" Type="http://schemas.openxmlformats.org/officeDocument/2006/relationships/tags" Target="../tags/tag181.xml"/><Relationship Id="rId22" Type="http://schemas.openxmlformats.org/officeDocument/2006/relationships/tags" Target="../tags/tag182.xml"/><Relationship Id="rId23" Type="http://schemas.openxmlformats.org/officeDocument/2006/relationships/tags" Target="../tags/tag183.xml"/><Relationship Id="rId24" Type="http://schemas.openxmlformats.org/officeDocument/2006/relationships/tags" Target="../tags/tag184.xml"/><Relationship Id="rId25" Type="http://schemas.openxmlformats.org/officeDocument/2006/relationships/tags" Target="../tags/tag185.xml"/><Relationship Id="rId26" Type="http://schemas.openxmlformats.org/officeDocument/2006/relationships/tags" Target="../tags/tag186.xml"/><Relationship Id="rId27" Type="http://schemas.openxmlformats.org/officeDocument/2006/relationships/tags" Target="../tags/tag187.xml"/><Relationship Id="rId28" Type="http://schemas.openxmlformats.org/officeDocument/2006/relationships/tags" Target="../tags/tag188.xml"/><Relationship Id="rId29" Type="http://schemas.openxmlformats.org/officeDocument/2006/relationships/tags" Target="../tags/tag189.xml"/><Relationship Id="rId60" Type="http://schemas.openxmlformats.org/officeDocument/2006/relationships/tags" Target="../tags/tag220.xml"/><Relationship Id="rId61" Type="http://schemas.openxmlformats.org/officeDocument/2006/relationships/tags" Target="../tags/tag221.xml"/><Relationship Id="rId62" Type="http://schemas.openxmlformats.org/officeDocument/2006/relationships/tags" Target="../tags/tag222.xml"/><Relationship Id="rId10" Type="http://schemas.openxmlformats.org/officeDocument/2006/relationships/tags" Target="../tags/tag170.xml"/><Relationship Id="rId11" Type="http://schemas.openxmlformats.org/officeDocument/2006/relationships/tags" Target="../tags/tag171.xml"/><Relationship Id="rId12" Type="http://schemas.openxmlformats.org/officeDocument/2006/relationships/tags" Target="../tags/tag172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235.xml"/><Relationship Id="rId14" Type="http://schemas.openxmlformats.org/officeDocument/2006/relationships/tags" Target="../tags/tag236.xml"/><Relationship Id="rId15" Type="http://schemas.openxmlformats.org/officeDocument/2006/relationships/tags" Target="../tags/tag237.xml"/><Relationship Id="rId16" Type="http://schemas.openxmlformats.org/officeDocument/2006/relationships/tags" Target="../tags/tag238.xml"/><Relationship Id="rId17" Type="http://schemas.openxmlformats.org/officeDocument/2006/relationships/tags" Target="../tags/tag239.xml"/><Relationship Id="rId18" Type="http://schemas.openxmlformats.org/officeDocument/2006/relationships/tags" Target="../tags/tag240.xml"/><Relationship Id="rId19" Type="http://schemas.openxmlformats.org/officeDocument/2006/relationships/tags" Target="../tags/tag241.xml"/><Relationship Id="rId63" Type="http://schemas.openxmlformats.org/officeDocument/2006/relationships/slideLayout" Target="../slideLayouts/slideLayout2.xml"/><Relationship Id="rId50" Type="http://schemas.openxmlformats.org/officeDocument/2006/relationships/tags" Target="../tags/tag272.xml"/><Relationship Id="rId51" Type="http://schemas.openxmlformats.org/officeDocument/2006/relationships/tags" Target="../tags/tag273.xml"/><Relationship Id="rId52" Type="http://schemas.openxmlformats.org/officeDocument/2006/relationships/tags" Target="../tags/tag274.xml"/><Relationship Id="rId53" Type="http://schemas.openxmlformats.org/officeDocument/2006/relationships/tags" Target="../tags/tag275.xml"/><Relationship Id="rId54" Type="http://schemas.openxmlformats.org/officeDocument/2006/relationships/tags" Target="../tags/tag276.xml"/><Relationship Id="rId55" Type="http://schemas.openxmlformats.org/officeDocument/2006/relationships/tags" Target="../tags/tag277.xml"/><Relationship Id="rId56" Type="http://schemas.openxmlformats.org/officeDocument/2006/relationships/tags" Target="../tags/tag278.xml"/><Relationship Id="rId57" Type="http://schemas.openxmlformats.org/officeDocument/2006/relationships/tags" Target="../tags/tag279.xml"/><Relationship Id="rId58" Type="http://schemas.openxmlformats.org/officeDocument/2006/relationships/tags" Target="../tags/tag280.xml"/><Relationship Id="rId59" Type="http://schemas.openxmlformats.org/officeDocument/2006/relationships/tags" Target="../tags/tag281.xml"/><Relationship Id="rId40" Type="http://schemas.openxmlformats.org/officeDocument/2006/relationships/tags" Target="../tags/tag262.xml"/><Relationship Id="rId41" Type="http://schemas.openxmlformats.org/officeDocument/2006/relationships/tags" Target="../tags/tag263.xml"/><Relationship Id="rId42" Type="http://schemas.openxmlformats.org/officeDocument/2006/relationships/tags" Target="../tags/tag264.xml"/><Relationship Id="rId43" Type="http://schemas.openxmlformats.org/officeDocument/2006/relationships/tags" Target="../tags/tag265.xml"/><Relationship Id="rId44" Type="http://schemas.openxmlformats.org/officeDocument/2006/relationships/tags" Target="../tags/tag266.xml"/><Relationship Id="rId45" Type="http://schemas.openxmlformats.org/officeDocument/2006/relationships/tags" Target="../tags/tag267.xml"/><Relationship Id="rId46" Type="http://schemas.openxmlformats.org/officeDocument/2006/relationships/tags" Target="../tags/tag268.xml"/><Relationship Id="rId47" Type="http://schemas.openxmlformats.org/officeDocument/2006/relationships/tags" Target="../tags/tag269.xml"/><Relationship Id="rId48" Type="http://schemas.openxmlformats.org/officeDocument/2006/relationships/tags" Target="../tags/tag270.xml"/><Relationship Id="rId49" Type="http://schemas.openxmlformats.org/officeDocument/2006/relationships/tags" Target="../tags/tag271.xml"/><Relationship Id="rId1" Type="http://schemas.openxmlformats.org/officeDocument/2006/relationships/tags" Target="../tags/tag223.xml"/><Relationship Id="rId2" Type="http://schemas.openxmlformats.org/officeDocument/2006/relationships/tags" Target="../tags/tag224.xml"/><Relationship Id="rId3" Type="http://schemas.openxmlformats.org/officeDocument/2006/relationships/tags" Target="../tags/tag225.xml"/><Relationship Id="rId4" Type="http://schemas.openxmlformats.org/officeDocument/2006/relationships/tags" Target="../tags/tag226.xml"/><Relationship Id="rId5" Type="http://schemas.openxmlformats.org/officeDocument/2006/relationships/tags" Target="../tags/tag227.xml"/><Relationship Id="rId6" Type="http://schemas.openxmlformats.org/officeDocument/2006/relationships/tags" Target="../tags/tag228.xml"/><Relationship Id="rId7" Type="http://schemas.openxmlformats.org/officeDocument/2006/relationships/tags" Target="../tags/tag229.xml"/><Relationship Id="rId8" Type="http://schemas.openxmlformats.org/officeDocument/2006/relationships/tags" Target="../tags/tag230.xml"/><Relationship Id="rId9" Type="http://schemas.openxmlformats.org/officeDocument/2006/relationships/tags" Target="../tags/tag231.xml"/><Relationship Id="rId30" Type="http://schemas.openxmlformats.org/officeDocument/2006/relationships/tags" Target="../tags/tag252.xml"/><Relationship Id="rId31" Type="http://schemas.openxmlformats.org/officeDocument/2006/relationships/tags" Target="../tags/tag253.xml"/><Relationship Id="rId32" Type="http://schemas.openxmlformats.org/officeDocument/2006/relationships/tags" Target="../tags/tag254.xml"/><Relationship Id="rId33" Type="http://schemas.openxmlformats.org/officeDocument/2006/relationships/tags" Target="../tags/tag255.xml"/><Relationship Id="rId34" Type="http://schemas.openxmlformats.org/officeDocument/2006/relationships/tags" Target="../tags/tag256.xml"/><Relationship Id="rId35" Type="http://schemas.openxmlformats.org/officeDocument/2006/relationships/tags" Target="../tags/tag257.xml"/><Relationship Id="rId36" Type="http://schemas.openxmlformats.org/officeDocument/2006/relationships/tags" Target="../tags/tag258.xml"/><Relationship Id="rId37" Type="http://schemas.openxmlformats.org/officeDocument/2006/relationships/tags" Target="../tags/tag259.xml"/><Relationship Id="rId38" Type="http://schemas.openxmlformats.org/officeDocument/2006/relationships/tags" Target="../tags/tag260.xml"/><Relationship Id="rId39" Type="http://schemas.openxmlformats.org/officeDocument/2006/relationships/tags" Target="../tags/tag261.xml"/><Relationship Id="rId20" Type="http://schemas.openxmlformats.org/officeDocument/2006/relationships/tags" Target="../tags/tag242.xml"/><Relationship Id="rId21" Type="http://schemas.openxmlformats.org/officeDocument/2006/relationships/tags" Target="../tags/tag243.xml"/><Relationship Id="rId22" Type="http://schemas.openxmlformats.org/officeDocument/2006/relationships/tags" Target="../tags/tag244.xml"/><Relationship Id="rId23" Type="http://schemas.openxmlformats.org/officeDocument/2006/relationships/tags" Target="../tags/tag245.xml"/><Relationship Id="rId24" Type="http://schemas.openxmlformats.org/officeDocument/2006/relationships/tags" Target="../tags/tag246.xml"/><Relationship Id="rId25" Type="http://schemas.openxmlformats.org/officeDocument/2006/relationships/tags" Target="../tags/tag247.xml"/><Relationship Id="rId26" Type="http://schemas.openxmlformats.org/officeDocument/2006/relationships/tags" Target="../tags/tag248.xml"/><Relationship Id="rId27" Type="http://schemas.openxmlformats.org/officeDocument/2006/relationships/tags" Target="../tags/tag249.xml"/><Relationship Id="rId28" Type="http://schemas.openxmlformats.org/officeDocument/2006/relationships/tags" Target="../tags/tag250.xml"/><Relationship Id="rId29" Type="http://schemas.openxmlformats.org/officeDocument/2006/relationships/tags" Target="../tags/tag251.xml"/><Relationship Id="rId60" Type="http://schemas.openxmlformats.org/officeDocument/2006/relationships/tags" Target="../tags/tag282.xml"/><Relationship Id="rId61" Type="http://schemas.openxmlformats.org/officeDocument/2006/relationships/tags" Target="../tags/tag283.xml"/><Relationship Id="rId62" Type="http://schemas.openxmlformats.org/officeDocument/2006/relationships/tags" Target="../tags/tag284.xml"/><Relationship Id="rId10" Type="http://schemas.openxmlformats.org/officeDocument/2006/relationships/tags" Target="../tags/tag232.xml"/><Relationship Id="rId11" Type="http://schemas.openxmlformats.org/officeDocument/2006/relationships/tags" Target="../tags/tag233.xml"/><Relationship Id="rId12" Type="http://schemas.openxmlformats.org/officeDocument/2006/relationships/tags" Target="../tags/tag234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293.xml"/><Relationship Id="rId20" Type="http://schemas.openxmlformats.org/officeDocument/2006/relationships/tags" Target="../tags/tag304.xml"/><Relationship Id="rId21" Type="http://schemas.openxmlformats.org/officeDocument/2006/relationships/tags" Target="../tags/tag305.xml"/><Relationship Id="rId22" Type="http://schemas.openxmlformats.org/officeDocument/2006/relationships/tags" Target="../tags/tag306.xml"/><Relationship Id="rId23" Type="http://schemas.openxmlformats.org/officeDocument/2006/relationships/tags" Target="../tags/tag307.xml"/><Relationship Id="rId24" Type="http://schemas.openxmlformats.org/officeDocument/2006/relationships/tags" Target="../tags/tag308.xml"/><Relationship Id="rId25" Type="http://schemas.openxmlformats.org/officeDocument/2006/relationships/tags" Target="../tags/tag309.xml"/><Relationship Id="rId26" Type="http://schemas.openxmlformats.org/officeDocument/2006/relationships/tags" Target="../tags/tag310.xml"/><Relationship Id="rId27" Type="http://schemas.openxmlformats.org/officeDocument/2006/relationships/tags" Target="../tags/tag311.xml"/><Relationship Id="rId28" Type="http://schemas.openxmlformats.org/officeDocument/2006/relationships/tags" Target="../tags/tag312.xml"/><Relationship Id="rId29" Type="http://schemas.openxmlformats.org/officeDocument/2006/relationships/tags" Target="../tags/tag313.xml"/><Relationship Id="rId30" Type="http://schemas.openxmlformats.org/officeDocument/2006/relationships/tags" Target="../tags/tag314.xml"/><Relationship Id="rId31" Type="http://schemas.openxmlformats.org/officeDocument/2006/relationships/slideLayout" Target="../slideLayouts/slideLayout2.xml"/><Relationship Id="rId10" Type="http://schemas.openxmlformats.org/officeDocument/2006/relationships/tags" Target="../tags/tag294.xml"/><Relationship Id="rId11" Type="http://schemas.openxmlformats.org/officeDocument/2006/relationships/tags" Target="../tags/tag295.xml"/><Relationship Id="rId12" Type="http://schemas.openxmlformats.org/officeDocument/2006/relationships/tags" Target="../tags/tag296.xml"/><Relationship Id="rId13" Type="http://schemas.openxmlformats.org/officeDocument/2006/relationships/tags" Target="../tags/tag297.xml"/><Relationship Id="rId14" Type="http://schemas.openxmlformats.org/officeDocument/2006/relationships/tags" Target="../tags/tag298.xml"/><Relationship Id="rId15" Type="http://schemas.openxmlformats.org/officeDocument/2006/relationships/tags" Target="../tags/tag299.xml"/><Relationship Id="rId16" Type="http://schemas.openxmlformats.org/officeDocument/2006/relationships/tags" Target="../tags/tag300.xml"/><Relationship Id="rId17" Type="http://schemas.openxmlformats.org/officeDocument/2006/relationships/tags" Target="../tags/tag301.xml"/><Relationship Id="rId18" Type="http://schemas.openxmlformats.org/officeDocument/2006/relationships/tags" Target="../tags/tag302.xml"/><Relationship Id="rId19" Type="http://schemas.openxmlformats.org/officeDocument/2006/relationships/tags" Target="../tags/tag303.xml"/><Relationship Id="rId1" Type="http://schemas.openxmlformats.org/officeDocument/2006/relationships/tags" Target="../tags/tag285.xml"/><Relationship Id="rId2" Type="http://schemas.openxmlformats.org/officeDocument/2006/relationships/tags" Target="../tags/tag286.xml"/><Relationship Id="rId3" Type="http://schemas.openxmlformats.org/officeDocument/2006/relationships/tags" Target="../tags/tag287.xml"/><Relationship Id="rId4" Type="http://schemas.openxmlformats.org/officeDocument/2006/relationships/tags" Target="../tags/tag288.xml"/><Relationship Id="rId5" Type="http://schemas.openxmlformats.org/officeDocument/2006/relationships/tags" Target="../tags/tag289.xml"/><Relationship Id="rId6" Type="http://schemas.openxmlformats.org/officeDocument/2006/relationships/tags" Target="../tags/tag290.xml"/><Relationship Id="rId7" Type="http://schemas.openxmlformats.org/officeDocument/2006/relationships/tags" Target="../tags/tag291.xml"/><Relationship Id="rId8" Type="http://schemas.openxmlformats.org/officeDocument/2006/relationships/tags" Target="../tags/tag29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317.xml"/><Relationship Id="rId4" Type="http://schemas.openxmlformats.org/officeDocument/2006/relationships/tags" Target="../tags/tag318.xml"/><Relationship Id="rId5" Type="http://schemas.openxmlformats.org/officeDocument/2006/relationships/tags" Target="../tags/tag319.xml"/><Relationship Id="rId6" Type="http://schemas.openxmlformats.org/officeDocument/2006/relationships/tags" Target="../tags/tag320.xml"/><Relationship Id="rId7" Type="http://schemas.openxmlformats.org/officeDocument/2006/relationships/tags" Target="../tags/tag321.xml"/><Relationship Id="rId8" Type="http://schemas.openxmlformats.org/officeDocument/2006/relationships/tags" Target="../tags/tag322.xml"/><Relationship Id="rId9" Type="http://schemas.openxmlformats.org/officeDocument/2006/relationships/tags" Target="../tags/tag323.xml"/><Relationship Id="rId10" Type="http://schemas.openxmlformats.org/officeDocument/2006/relationships/tags" Target="../tags/tag324.xml"/><Relationship Id="rId11" Type="http://schemas.openxmlformats.org/officeDocument/2006/relationships/slideLayout" Target="../slideLayouts/slideLayout2.xml"/><Relationship Id="rId1" Type="http://schemas.openxmlformats.org/officeDocument/2006/relationships/tags" Target="../tags/tag315.xml"/><Relationship Id="rId2" Type="http://schemas.openxmlformats.org/officeDocument/2006/relationships/tags" Target="../tags/tag3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327.xml"/><Relationship Id="rId4" Type="http://schemas.openxmlformats.org/officeDocument/2006/relationships/tags" Target="../tags/tag328.xml"/><Relationship Id="rId5" Type="http://schemas.openxmlformats.org/officeDocument/2006/relationships/tags" Target="../tags/tag329.xml"/><Relationship Id="rId6" Type="http://schemas.openxmlformats.org/officeDocument/2006/relationships/tags" Target="../tags/tag330.xml"/><Relationship Id="rId7" Type="http://schemas.openxmlformats.org/officeDocument/2006/relationships/tags" Target="../tags/tag331.xml"/><Relationship Id="rId8" Type="http://schemas.openxmlformats.org/officeDocument/2006/relationships/tags" Target="../tags/tag332.xml"/><Relationship Id="rId9" Type="http://schemas.openxmlformats.org/officeDocument/2006/relationships/tags" Target="../tags/tag333.xml"/><Relationship Id="rId10" Type="http://schemas.openxmlformats.org/officeDocument/2006/relationships/tags" Target="../tags/tag334.xml"/><Relationship Id="rId11" Type="http://schemas.openxmlformats.org/officeDocument/2006/relationships/slideLayout" Target="../slideLayouts/slideLayout2.xml"/><Relationship Id="rId1" Type="http://schemas.openxmlformats.org/officeDocument/2006/relationships/tags" Target="../tags/tag325.xml"/><Relationship Id="rId2" Type="http://schemas.openxmlformats.org/officeDocument/2006/relationships/tags" Target="../tags/tag326.xml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tags" Target="../tags/tag347.xml"/><Relationship Id="rId14" Type="http://schemas.openxmlformats.org/officeDocument/2006/relationships/tags" Target="../tags/tag348.xml"/><Relationship Id="rId15" Type="http://schemas.openxmlformats.org/officeDocument/2006/relationships/tags" Target="../tags/tag349.xml"/><Relationship Id="rId16" Type="http://schemas.openxmlformats.org/officeDocument/2006/relationships/tags" Target="../tags/tag350.xml"/><Relationship Id="rId17" Type="http://schemas.openxmlformats.org/officeDocument/2006/relationships/tags" Target="../tags/tag351.xml"/><Relationship Id="rId18" Type="http://schemas.openxmlformats.org/officeDocument/2006/relationships/tags" Target="../tags/tag352.xml"/><Relationship Id="rId19" Type="http://schemas.openxmlformats.org/officeDocument/2006/relationships/tags" Target="../tags/tag353.xml"/><Relationship Id="rId50" Type="http://schemas.openxmlformats.org/officeDocument/2006/relationships/tags" Target="../tags/tag384.xml"/><Relationship Id="rId51" Type="http://schemas.openxmlformats.org/officeDocument/2006/relationships/tags" Target="../tags/tag385.xml"/><Relationship Id="rId52" Type="http://schemas.openxmlformats.org/officeDocument/2006/relationships/tags" Target="../tags/tag386.xml"/><Relationship Id="rId53" Type="http://schemas.openxmlformats.org/officeDocument/2006/relationships/tags" Target="../tags/tag387.xml"/><Relationship Id="rId54" Type="http://schemas.openxmlformats.org/officeDocument/2006/relationships/slideLayout" Target="../slideLayouts/slideLayout2.xml"/><Relationship Id="rId40" Type="http://schemas.openxmlformats.org/officeDocument/2006/relationships/tags" Target="../tags/tag374.xml"/><Relationship Id="rId41" Type="http://schemas.openxmlformats.org/officeDocument/2006/relationships/tags" Target="../tags/tag375.xml"/><Relationship Id="rId42" Type="http://schemas.openxmlformats.org/officeDocument/2006/relationships/tags" Target="../tags/tag376.xml"/><Relationship Id="rId43" Type="http://schemas.openxmlformats.org/officeDocument/2006/relationships/tags" Target="../tags/tag377.xml"/><Relationship Id="rId44" Type="http://schemas.openxmlformats.org/officeDocument/2006/relationships/tags" Target="../tags/tag378.xml"/><Relationship Id="rId45" Type="http://schemas.openxmlformats.org/officeDocument/2006/relationships/tags" Target="../tags/tag379.xml"/><Relationship Id="rId46" Type="http://schemas.openxmlformats.org/officeDocument/2006/relationships/tags" Target="../tags/tag380.xml"/><Relationship Id="rId47" Type="http://schemas.openxmlformats.org/officeDocument/2006/relationships/tags" Target="../tags/tag381.xml"/><Relationship Id="rId48" Type="http://schemas.openxmlformats.org/officeDocument/2006/relationships/tags" Target="../tags/tag382.xml"/><Relationship Id="rId49" Type="http://schemas.openxmlformats.org/officeDocument/2006/relationships/tags" Target="../tags/tag383.xml"/><Relationship Id="rId1" Type="http://schemas.openxmlformats.org/officeDocument/2006/relationships/tags" Target="../tags/tag335.xml"/><Relationship Id="rId2" Type="http://schemas.openxmlformats.org/officeDocument/2006/relationships/tags" Target="../tags/tag336.xml"/><Relationship Id="rId3" Type="http://schemas.openxmlformats.org/officeDocument/2006/relationships/tags" Target="../tags/tag337.xml"/><Relationship Id="rId4" Type="http://schemas.openxmlformats.org/officeDocument/2006/relationships/tags" Target="../tags/tag338.xml"/><Relationship Id="rId5" Type="http://schemas.openxmlformats.org/officeDocument/2006/relationships/tags" Target="../tags/tag339.xml"/><Relationship Id="rId6" Type="http://schemas.openxmlformats.org/officeDocument/2006/relationships/tags" Target="../tags/tag340.xml"/><Relationship Id="rId7" Type="http://schemas.openxmlformats.org/officeDocument/2006/relationships/tags" Target="../tags/tag341.xml"/><Relationship Id="rId8" Type="http://schemas.openxmlformats.org/officeDocument/2006/relationships/tags" Target="../tags/tag342.xml"/><Relationship Id="rId9" Type="http://schemas.openxmlformats.org/officeDocument/2006/relationships/tags" Target="../tags/tag343.xml"/><Relationship Id="rId30" Type="http://schemas.openxmlformats.org/officeDocument/2006/relationships/tags" Target="../tags/tag364.xml"/><Relationship Id="rId31" Type="http://schemas.openxmlformats.org/officeDocument/2006/relationships/tags" Target="../tags/tag365.xml"/><Relationship Id="rId32" Type="http://schemas.openxmlformats.org/officeDocument/2006/relationships/tags" Target="../tags/tag366.xml"/><Relationship Id="rId33" Type="http://schemas.openxmlformats.org/officeDocument/2006/relationships/tags" Target="../tags/tag367.xml"/><Relationship Id="rId34" Type="http://schemas.openxmlformats.org/officeDocument/2006/relationships/tags" Target="../tags/tag368.xml"/><Relationship Id="rId35" Type="http://schemas.openxmlformats.org/officeDocument/2006/relationships/tags" Target="../tags/tag369.xml"/><Relationship Id="rId36" Type="http://schemas.openxmlformats.org/officeDocument/2006/relationships/tags" Target="../tags/tag370.xml"/><Relationship Id="rId37" Type="http://schemas.openxmlformats.org/officeDocument/2006/relationships/tags" Target="../tags/tag371.xml"/><Relationship Id="rId38" Type="http://schemas.openxmlformats.org/officeDocument/2006/relationships/tags" Target="../tags/tag372.xml"/><Relationship Id="rId39" Type="http://schemas.openxmlformats.org/officeDocument/2006/relationships/tags" Target="../tags/tag373.xml"/><Relationship Id="rId20" Type="http://schemas.openxmlformats.org/officeDocument/2006/relationships/tags" Target="../tags/tag354.xml"/><Relationship Id="rId21" Type="http://schemas.openxmlformats.org/officeDocument/2006/relationships/tags" Target="../tags/tag355.xml"/><Relationship Id="rId22" Type="http://schemas.openxmlformats.org/officeDocument/2006/relationships/tags" Target="../tags/tag356.xml"/><Relationship Id="rId23" Type="http://schemas.openxmlformats.org/officeDocument/2006/relationships/tags" Target="../tags/tag357.xml"/><Relationship Id="rId24" Type="http://schemas.openxmlformats.org/officeDocument/2006/relationships/tags" Target="../tags/tag358.xml"/><Relationship Id="rId25" Type="http://schemas.openxmlformats.org/officeDocument/2006/relationships/tags" Target="../tags/tag359.xml"/><Relationship Id="rId26" Type="http://schemas.openxmlformats.org/officeDocument/2006/relationships/tags" Target="../tags/tag360.xml"/><Relationship Id="rId27" Type="http://schemas.openxmlformats.org/officeDocument/2006/relationships/tags" Target="../tags/tag361.xml"/><Relationship Id="rId28" Type="http://schemas.openxmlformats.org/officeDocument/2006/relationships/tags" Target="../tags/tag362.xml"/><Relationship Id="rId29" Type="http://schemas.openxmlformats.org/officeDocument/2006/relationships/tags" Target="../tags/tag363.xml"/><Relationship Id="rId10" Type="http://schemas.openxmlformats.org/officeDocument/2006/relationships/tags" Target="../tags/tag344.xml"/><Relationship Id="rId11" Type="http://schemas.openxmlformats.org/officeDocument/2006/relationships/tags" Target="../tags/tag345.xml"/><Relationship Id="rId12" Type="http://schemas.openxmlformats.org/officeDocument/2006/relationships/tags" Target="../tags/tag346.xml"/></Relationships>
</file>

<file path=ppt/slides/_rels/slide29.xml.rels><?xml version="1.0" encoding="UTF-8" standalone="yes"?>
<Relationships xmlns="http://schemas.openxmlformats.org/package/2006/relationships"><Relationship Id="rId20" Type="http://schemas.openxmlformats.org/officeDocument/2006/relationships/tags" Target="../tags/tag407.xml"/><Relationship Id="rId21" Type="http://schemas.openxmlformats.org/officeDocument/2006/relationships/tags" Target="../tags/tag408.xml"/><Relationship Id="rId22" Type="http://schemas.openxmlformats.org/officeDocument/2006/relationships/tags" Target="../tags/tag409.xml"/><Relationship Id="rId23" Type="http://schemas.openxmlformats.org/officeDocument/2006/relationships/tags" Target="../tags/tag410.xml"/><Relationship Id="rId24" Type="http://schemas.openxmlformats.org/officeDocument/2006/relationships/tags" Target="../tags/tag411.xml"/><Relationship Id="rId25" Type="http://schemas.openxmlformats.org/officeDocument/2006/relationships/tags" Target="../tags/tag412.xml"/><Relationship Id="rId26" Type="http://schemas.openxmlformats.org/officeDocument/2006/relationships/tags" Target="../tags/tag413.xml"/><Relationship Id="rId27" Type="http://schemas.openxmlformats.org/officeDocument/2006/relationships/tags" Target="../tags/tag414.xml"/><Relationship Id="rId28" Type="http://schemas.openxmlformats.org/officeDocument/2006/relationships/tags" Target="../tags/tag415.xml"/><Relationship Id="rId29" Type="http://schemas.openxmlformats.org/officeDocument/2006/relationships/tags" Target="../tags/tag416.xml"/><Relationship Id="rId1" Type="http://schemas.openxmlformats.org/officeDocument/2006/relationships/tags" Target="../tags/tag388.xml"/><Relationship Id="rId2" Type="http://schemas.openxmlformats.org/officeDocument/2006/relationships/tags" Target="../tags/tag389.xml"/><Relationship Id="rId3" Type="http://schemas.openxmlformats.org/officeDocument/2006/relationships/tags" Target="../tags/tag390.xml"/><Relationship Id="rId4" Type="http://schemas.openxmlformats.org/officeDocument/2006/relationships/tags" Target="../tags/tag391.xml"/><Relationship Id="rId5" Type="http://schemas.openxmlformats.org/officeDocument/2006/relationships/tags" Target="../tags/tag392.xml"/><Relationship Id="rId30" Type="http://schemas.openxmlformats.org/officeDocument/2006/relationships/tags" Target="../tags/tag417.xml"/><Relationship Id="rId31" Type="http://schemas.openxmlformats.org/officeDocument/2006/relationships/tags" Target="../tags/tag418.xml"/><Relationship Id="rId32" Type="http://schemas.openxmlformats.org/officeDocument/2006/relationships/tags" Target="../tags/tag419.xml"/><Relationship Id="rId9" Type="http://schemas.openxmlformats.org/officeDocument/2006/relationships/tags" Target="../tags/tag396.xml"/><Relationship Id="rId6" Type="http://schemas.openxmlformats.org/officeDocument/2006/relationships/tags" Target="../tags/tag393.xml"/><Relationship Id="rId7" Type="http://schemas.openxmlformats.org/officeDocument/2006/relationships/tags" Target="../tags/tag394.xml"/><Relationship Id="rId8" Type="http://schemas.openxmlformats.org/officeDocument/2006/relationships/tags" Target="../tags/tag395.xml"/><Relationship Id="rId33" Type="http://schemas.openxmlformats.org/officeDocument/2006/relationships/tags" Target="../tags/tag420.xml"/><Relationship Id="rId34" Type="http://schemas.openxmlformats.org/officeDocument/2006/relationships/tags" Target="../tags/tag421.xml"/><Relationship Id="rId35" Type="http://schemas.openxmlformats.org/officeDocument/2006/relationships/tags" Target="../tags/tag422.xml"/><Relationship Id="rId36" Type="http://schemas.openxmlformats.org/officeDocument/2006/relationships/tags" Target="../tags/tag423.xml"/><Relationship Id="rId10" Type="http://schemas.openxmlformats.org/officeDocument/2006/relationships/tags" Target="../tags/tag397.xml"/><Relationship Id="rId11" Type="http://schemas.openxmlformats.org/officeDocument/2006/relationships/tags" Target="../tags/tag398.xml"/><Relationship Id="rId12" Type="http://schemas.openxmlformats.org/officeDocument/2006/relationships/tags" Target="../tags/tag399.xml"/><Relationship Id="rId13" Type="http://schemas.openxmlformats.org/officeDocument/2006/relationships/tags" Target="../tags/tag400.xml"/><Relationship Id="rId14" Type="http://schemas.openxmlformats.org/officeDocument/2006/relationships/tags" Target="../tags/tag401.xml"/><Relationship Id="rId15" Type="http://schemas.openxmlformats.org/officeDocument/2006/relationships/tags" Target="../tags/tag402.xml"/><Relationship Id="rId16" Type="http://schemas.openxmlformats.org/officeDocument/2006/relationships/tags" Target="../tags/tag403.xml"/><Relationship Id="rId17" Type="http://schemas.openxmlformats.org/officeDocument/2006/relationships/tags" Target="../tags/tag404.xml"/><Relationship Id="rId18" Type="http://schemas.openxmlformats.org/officeDocument/2006/relationships/tags" Target="../tags/tag405.xml"/><Relationship Id="rId19" Type="http://schemas.openxmlformats.org/officeDocument/2006/relationships/tags" Target="../tags/tag406.xml"/><Relationship Id="rId37" Type="http://schemas.openxmlformats.org/officeDocument/2006/relationships/tags" Target="../tags/tag424.xml"/><Relationship Id="rId38" Type="http://schemas.openxmlformats.org/officeDocument/2006/relationships/tags" Target="../tags/tag425.xml"/><Relationship Id="rId39" Type="http://schemas.openxmlformats.org/officeDocument/2006/relationships/tags" Target="../tags/tag426.xml"/><Relationship Id="rId40" Type="http://schemas.openxmlformats.org/officeDocument/2006/relationships/tags" Target="../tags/tag427.xml"/><Relationship Id="rId4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447.xml"/><Relationship Id="rId21" Type="http://schemas.openxmlformats.org/officeDocument/2006/relationships/tags" Target="../tags/tag448.xml"/><Relationship Id="rId22" Type="http://schemas.openxmlformats.org/officeDocument/2006/relationships/tags" Target="../tags/tag449.xml"/><Relationship Id="rId23" Type="http://schemas.openxmlformats.org/officeDocument/2006/relationships/tags" Target="../tags/tag450.xml"/><Relationship Id="rId24" Type="http://schemas.openxmlformats.org/officeDocument/2006/relationships/tags" Target="../tags/tag451.xml"/><Relationship Id="rId25" Type="http://schemas.openxmlformats.org/officeDocument/2006/relationships/tags" Target="../tags/tag452.xml"/><Relationship Id="rId26" Type="http://schemas.openxmlformats.org/officeDocument/2006/relationships/tags" Target="../tags/tag453.xml"/><Relationship Id="rId27" Type="http://schemas.openxmlformats.org/officeDocument/2006/relationships/tags" Target="../tags/tag454.xml"/><Relationship Id="rId28" Type="http://schemas.openxmlformats.org/officeDocument/2006/relationships/tags" Target="../tags/tag455.xml"/><Relationship Id="rId29" Type="http://schemas.openxmlformats.org/officeDocument/2006/relationships/tags" Target="../tags/tag456.xml"/><Relationship Id="rId1" Type="http://schemas.openxmlformats.org/officeDocument/2006/relationships/tags" Target="../tags/tag428.xml"/><Relationship Id="rId2" Type="http://schemas.openxmlformats.org/officeDocument/2006/relationships/tags" Target="../tags/tag429.xml"/><Relationship Id="rId3" Type="http://schemas.openxmlformats.org/officeDocument/2006/relationships/tags" Target="../tags/tag430.xml"/><Relationship Id="rId4" Type="http://schemas.openxmlformats.org/officeDocument/2006/relationships/tags" Target="../tags/tag431.xml"/><Relationship Id="rId5" Type="http://schemas.openxmlformats.org/officeDocument/2006/relationships/tags" Target="../tags/tag432.xml"/><Relationship Id="rId30" Type="http://schemas.openxmlformats.org/officeDocument/2006/relationships/tags" Target="../tags/tag457.xml"/><Relationship Id="rId31" Type="http://schemas.openxmlformats.org/officeDocument/2006/relationships/tags" Target="../tags/tag458.xml"/><Relationship Id="rId32" Type="http://schemas.openxmlformats.org/officeDocument/2006/relationships/tags" Target="../tags/tag459.xml"/><Relationship Id="rId9" Type="http://schemas.openxmlformats.org/officeDocument/2006/relationships/tags" Target="../tags/tag436.xml"/><Relationship Id="rId6" Type="http://schemas.openxmlformats.org/officeDocument/2006/relationships/tags" Target="../tags/tag433.xml"/><Relationship Id="rId7" Type="http://schemas.openxmlformats.org/officeDocument/2006/relationships/tags" Target="../tags/tag434.xml"/><Relationship Id="rId8" Type="http://schemas.openxmlformats.org/officeDocument/2006/relationships/tags" Target="../tags/tag435.xml"/><Relationship Id="rId33" Type="http://schemas.openxmlformats.org/officeDocument/2006/relationships/tags" Target="../tags/tag460.xml"/><Relationship Id="rId34" Type="http://schemas.openxmlformats.org/officeDocument/2006/relationships/tags" Target="../tags/tag461.xml"/><Relationship Id="rId35" Type="http://schemas.openxmlformats.org/officeDocument/2006/relationships/tags" Target="../tags/tag462.xml"/><Relationship Id="rId36" Type="http://schemas.openxmlformats.org/officeDocument/2006/relationships/tags" Target="../tags/tag463.xml"/><Relationship Id="rId10" Type="http://schemas.openxmlformats.org/officeDocument/2006/relationships/tags" Target="../tags/tag437.xml"/><Relationship Id="rId11" Type="http://schemas.openxmlformats.org/officeDocument/2006/relationships/tags" Target="../tags/tag438.xml"/><Relationship Id="rId12" Type="http://schemas.openxmlformats.org/officeDocument/2006/relationships/tags" Target="../tags/tag439.xml"/><Relationship Id="rId13" Type="http://schemas.openxmlformats.org/officeDocument/2006/relationships/tags" Target="../tags/tag440.xml"/><Relationship Id="rId14" Type="http://schemas.openxmlformats.org/officeDocument/2006/relationships/tags" Target="../tags/tag441.xml"/><Relationship Id="rId15" Type="http://schemas.openxmlformats.org/officeDocument/2006/relationships/tags" Target="../tags/tag442.xml"/><Relationship Id="rId16" Type="http://schemas.openxmlformats.org/officeDocument/2006/relationships/tags" Target="../tags/tag443.xml"/><Relationship Id="rId17" Type="http://schemas.openxmlformats.org/officeDocument/2006/relationships/tags" Target="../tags/tag444.xml"/><Relationship Id="rId18" Type="http://schemas.openxmlformats.org/officeDocument/2006/relationships/tags" Target="../tags/tag445.xml"/><Relationship Id="rId19" Type="http://schemas.openxmlformats.org/officeDocument/2006/relationships/tags" Target="../tags/tag446.xml"/><Relationship Id="rId37" Type="http://schemas.openxmlformats.org/officeDocument/2006/relationships/tags" Target="../tags/tag464.xml"/><Relationship Id="rId38" Type="http://schemas.openxmlformats.org/officeDocument/2006/relationships/tags" Target="../tags/tag465.xml"/><Relationship Id="rId39" Type="http://schemas.openxmlformats.org/officeDocument/2006/relationships/tags" Target="../tags/tag466.xml"/><Relationship Id="rId40" Type="http://schemas.openxmlformats.org/officeDocument/2006/relationships/tags" Target="../tags/tag467.xml"/><Relationship Id="rId41" Type="http://schemas.openxmlformats.org/officeDocument/2006/relationships/tags" Target="../tags/tag468.xml"/><Relationship Id="rId42" Type="http://schemas.openxmlformats.org/officeDocument/2006/relationships/tags" Target="../tags/tag469.xml"/><Relationship Id="rId43" Type="http://schemas.openxmlformats.org/officeDocument/2006/relationships/tags" Target="../tags/tag470.xml"/><Relationship Id="rId44" Type="http://schemas.openxmlformats.org/officeDocument/2006/relationships/tags" Target="../tags/tag471.xml"/><Relationship Id="rId45" Type="http://schemas.openxmlformats.org/officeDocument/2006/relationships/tags" Target="../tags/tag47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473.x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tags" Target="../tags/tag29.xml"/><Relationship Id="rId12" Type="http://schemas.openxmlformats.org/officeDocument/2006/relationships/tags" Target="../tags/tag30.xml"/><Relationship Id="rId13" Type="http://schemas.openxmlformats.org/officeDocument/2006/relationships/tags" Target="../tags/tag31.xml"/><Relationship Id="rId14" Type="http://schemas.openxmlformats.org/officeDocument/2006/relationships/tags" Target="../tags/tag32.xml"/><Relationship Id="rId15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2" Type="http://schemas.openxmlformats.org/officeDocument/2006/relationships/tags" Target="../tags/tag20.xml"/><Relationship Id="rId3" Type="http://schemas.openxmlformats.org/officeDocument/2006/relationships/tags" Target="../tags/tag21.xml"/><Relationship Id="rId4" Type="http://schemas.openxmlformats.org/officeDocument/2006/relationships/tags" Target="../tags/tag22.xml"/><Relationship Id="rId5" Type="http://schemas.openxmlformats.org/officeDocument/2006/relationships/tags" Target="../tags/tag23.xml"/><Relationship Id="rId6" Type="http://schemas.openxmlformats.org/officeDocument/2006/relationships/tags" Target="../tags/tag24.xml"/><Relationship Id="rId7" Type="http://schemas.openxmlformats.org/officeDocument/2006/relationships/tags" Target="../tags/tag25.xml"/><Relationship Id="rId8" Type="http://schemas.openxmlformats.org/officeDocument/2006/relationships/tags" Target="../tags/tag26.xml"/><Relationship Id="rId9" Type="http://schemas.openxmlformats.org/officeDocument/2006/relationships/tags" Target="../tags/tag27.xml"/><Relationship Id="rId10" Type="http://schemas.openxmlformats.org/officeDocument/2006/relationships/tags" Target="../tags/tag28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tags" Target="../tags/tag43.xml"/><Relationship Id="rId12" Type="http://schemas.openxmlformats.org/officeDocument/2006/relationships/tags" Target="../tags/tag44.xml"/><Relationship Id="rId13" Type="http://schemas.openxmlformats.org/officeDocument/2006/relationships/tags" Target="../tags/tag45.xml"/><Relationship Id="rId14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2" Type="http://schemas.openxmlformats.org/officeDocument/2006/relationships/tags" Target="../tags/tag34.xml"/><Relationship Id="rId3" Type="http://schemas.openxmlformats.org/officeDocument/2006/relationships/tags" Target="../tags/tag35.xml"/><Relationship Id="rId4" Type="http://schemas.openxmlformats.org/officeDocument/2006/relationships/tags" Target="../tags/tag36.xml"/><Relationship Id="rId5" Type="http://schemas.openxmlformats.org/officeDocument/2006/relationships/tags" Target="../tags/tag37.xml"/><Relationship Id="rId6" Type="http://schemas.openxmlformats.org/officeDocument/2006/relationships/tags" Target="../tags/tag38.xml"/><Relationship Id="rId7" Type="http://schemas.openxmlformats.org/officeDocument/2006/relationships/tags" Target="../tags/tag39.xml"/><Relationship Id="rId8" Type="http://schemas.openxmlformats.org/officeDocument/2006/relationships/tags" Target="../tags/tag40.xml"/><Relationship Id="rId9" Type="http://schemas.openxmlformats.org/officeDocument/2006/relationships/tags" Target="../tags/tag41.xml"/><Relationship Id="rId10" Type="http://schemas.openxmlformats.org/officeDocument/2006/relationships/tags" Target="../tags/tag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CSE373: Data Structures &amp; Algorithms</a:t>
            </a: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Implementing </a:t>
            </a:r>
            <a:r>
              <a:rPr lang="en-US" sz="3200" i="0" dirty="0" smtClean="0">
                <a:solidFill>
                  <a:srgbClr val="0000FF"/>
                </a:solidFill>
              </a:rPr>
              <a:t>Union-Find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Hunter Zahn</a:t>
            </a:r>
            <a:endParaRPr lang="en-US" sz="2400" dirty="0" smtClean="0"/>
          </a:p>
          <a:p>
            <a:r>
              <a:rPr lang="en-US" sz="2400" dirty="0" smtClean="0"/>
              <a:t>Summer 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C928-88CA-B94D-BFD6-98AA93BD9F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0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Okay, how can we represent it internally?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C928-88CA-B94D-BFD6-98AA93BD9F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89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Simple implementation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40897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 smtClean="0"/>
              <a:t>If set elements are contiguous numbers (e.g., 1,2,…,</a:t>
            </a:r>
            <a:r>
              <a:rPr lang="en-US" sz="3800" i="1" dirty="0" smtClean="0"/>
              <a:t>n</a:t>
            </a:r>
            <a:r>
              <a:rPr lang="en-US" sz="3800" dirty="0" smtClean="0"/>
              <a:t>), use an array of length </a:t>
            </a:r>
            <a:r>
              <a:rPr lang="en-US" sz="3800" i="1" dirty="0" smtClean="0"/>
              <a:t>n </a:t>
            </a:r>
            <a:r>
              <a:rPr lang="en-US" sz="3800" dirty="0" smtClean="0"/>
              <a:t>called </a:t>
            </a:r>
            <a:r>
              <a:rPr lang="en-US" sz="3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</a:t>
            </a:r>
            <a:endParaRPr lang="en-US" sz="3800" b="1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3200" dirty="0" smtClean="0"/>
              <a:t>Starting at index 1 on slides</a:t>
            </a:r>
          </a:p>
          <a:p>
            <a:pPr lvl="1"/>
            <a:r>
              <a:rPr lang="en-US" sz="3200" dirty="0" smtClean="0"/>
              <a:t>Put in array index of parent, with 0 (or -1, etc.) for a root</a:t>
            </a:r>
          </a:p>
          <a:p>
            <a:r>
              <a:rPr lang="en-US" sz="3800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set elements are not contiguous numbers, could have a separate dictionary to map elements (keys) to numbers (values)</a:t>
            </a:r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4114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05000" y="4953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4114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48200" y="480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0" y="480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11825" y="5334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91000" y="4191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1905000" y="4495800"/>
            <a:ext cx="152400" cy="4572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076700" y="4495800"/>
            <a:ext cx="1905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4572000" y="4495800"/>
            <a:ext cx="2286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3810000" y="5143500"/>
            <a:ext cx="114300" cy="1905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172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19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20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934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21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315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22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96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23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077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24" name="Rectangle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458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25" name="Text Box 2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172200" y="3962400"/>
            <a:ext cx="2640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1   2    3    4   5    6   7</a:t>
            </a:r>
          </a:p>
        </p:txBody>
      </p:sp>
      <p:sp>
        <p:nvSpPr>
          <p:cNvPr id="26" name="Text Box 2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638800" y="4343400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up</a:t>
            </a:r>
          </a:p>
        </p:txBody>
      </p:sp>
      <p:sp>
        <p:nvSpPr>
          <p:cNvPr id="27" name="Oval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43000" y="3210339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28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752600" y="3210339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2</a:t>
            </a: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362200" y="321696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3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71800" y="320371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62350" y="3200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5</a:t>
            </a: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91000" y="3200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72439" y="321696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4" name="Rectangle 15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096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35" name="Rectangle 1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477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0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6" name="Rectangle 1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858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37" name="Rectangle 18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239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0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8" name="Rectangle 1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20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0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9" name="Rectangle 20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001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0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0" name="Rectangle 2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382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41" name="Text Box 22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0" y="2895600"/>
            <a:ext cx="2640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1   2    3    4   5    6   7</a:t>
            </a:r>
          </a:p>
        </p:txBody>
      </p:sp>
      <p:sp>
        <p:nvSpPr>
          <p:cNvPr id="42" name="Text Box 23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562600" y="3276600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C928-88CA-B94D-BFD6-98AA93BD9F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38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Implement operations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7772400" cy="1905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?</a:t>
            </a:r>
          </a:p>
          <a:p>
            <a:endParaRPr lang="en-US" sz="1000" dirty="0" smtClean="0"/>
          </a:p>
          <a:p>
            <a:r>
              <a:rPr lang="en-US" dirty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?</a:t>
            </a:r>
          </a:p>
          <a:p>
            <a:endParaRPr lang="en-US" sz="1000" dirty="0" smtClean="0"/>
          </a:p>
          <a:p>
            <a:r>
              <a:rPr lang="en-US" dirty="0"/>
              <a:t>Worst-case run-time </a:t>
            </a:r>
            <a:r>
              <a:rPr lang="en-US" dirty="0" smtClean="0"/>
              <a:t>for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x in range 1,n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(up[x] != 0)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x = up[x];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006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x,y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are roots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union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// y = find(y)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// x = find(x)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up[y] = x;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2638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Implement operations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7772400" cy="1905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? </a:t>
            </a:r>
          </a:p>
          <a:p>
            <a:endParaRPr lang="en-US" sz="1000" dirty="0" smtClean="0"/>
          </a:p>
          <a:p>
            <a:r>
              <a:rPr lang="en-US" dirty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? </a:t>
            </a:r>
            <a:endParaRPr lang="en-US" dirty="0" smtClean="0">
              <a:solidFill>
                <a:srgbClr val="4F81BD"/>
              </a:solidFill>
            </a:endParaRPr>
          </a:p>
          <a:p>
            <a:endParaRPr lang="en-US" sz="1000" dirty="0" smtClean="0"/>
          </a:p>
          <a:p>
            <a:r>
              <a:rPr lang="en-US" dirty="0"/>
              <a:t>Worst-case run-time </a:t>
            </a:r>
            <a:r>
              <a:rPr lang="en-US" dirty="0" smtClean="0"/>
              <a:t>for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x in range 1,n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(up[x] != 0)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x = up[x];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006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x,y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are roots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union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// y = find(y)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// x = find(x)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up[y] = x;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4191000"/>
            <a:ext cx="4113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		O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(1) (with our assumption…)</a:t>
            </a:r>
          </a:p>
          <a:p>
            <a:endParaRPr lang="en-US" sz="2000" b="0" dirty="0" err="1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4724400"/>
            <a:ext cx="15760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		O</a:t>
            </a:r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(n)</a:t>
            </a:r>
            <a:endParaRPr lang="en-US" sz="2000" dirty="0">
              <a:solidFill>
                <a:schemeClr val="accent1"/>
              </a:solidFill>
              <a:latin typeface="+mj-lt"/>
            </a:endParaRPr>
          </a:p>
          <a:p>
            <a:endParaRPr lang="en-US" sz="2000" b="0" dirty="0" err="1" smtClean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6548" y="5257800"/>
            <a:ext cx="11243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O(m *n)</a:t>
            </a:r>
            <a:endParaRPr lang="en-US" sz="2000" dirty="0">
              <a:solidFill>
                <a:schemeClr val="accent1"/>
              </a:solidFill>
              <a:latin typeface="+mj-lt"/>
            </a:endParaRPr>
          </a:p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0260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plan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Last lecture: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What are </a:t>
            </a:r>
            <a:r>
              <a:rPr lang="en-US" i="1" dirty="0" smtClean="0"/>
              <a:t>disjoint sets</a:t>
            </a:r>
          </a:p>
          <a:p>
            <a:pPr lvl="1"/>
            <a:r>
              <a:rPr lang="en-US" dirty="0" smtClean="0"/>
              <a:t>And how are they “the same thing” as </a:t>
            </a:r>
            <a:r>
              <a:rPr lang="en-US" i="1" dirty="0" smtClean="0"/>
              <a:t>equivalence relations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The union-find ADT for disjoint sets</a:t>
            </a:r>
          </a:p>
          <a:p>
            <a:endParaRPr lang="en-US" sz="1200" dirty="0"/>
          </a:p>
          <a:p>
            <a:r>
              <a:rPr lang="en-US" dirty="0" smtClean="0"/>
              <a:t>Applications of union-find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Basic implementation of the ADT with “up trees”</a:t>
            </a:r>
          </a:p>
          <a:p>
            <a:endParaRPr lang="en-US" sz="1200" dirty="0"/>
          </a:p>
          <a:p>
            <a:r>
              <a:rPr lang="en-US" dirty="0" smtClean="0">
                <a:solidFill>
                  <a:schemeClr val="accent2"/>
                </a:solidFill>
              </a:rPr>
              <a:t>Optimizations that make the implementation much faster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63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Two key optimizations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/>
              <a:t>so it stays </a:t>
            </a:r>
            <a:r>
              <a:rPr lang="en-US" i="1" dirty="0" smtClean="0"/>
              <a:t>O(1) </a:t>
            </a:r>
            <a:r>
              <a:rPr lang="en-US" dirty="0" smtClean="0"/>
              <a:t>but makes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so it becomes even </a:t>
            </a:r>
            <a:r>
              <a:rPr lang="en-US" dirty="0" smtClean="0"/>
              <a:t>faster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86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Two key optimizations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/>
              <a:t>so it stays </a:t>
            </a:r>
            <a:r>
              <a:rPr lang="en-US" i="1" dirty="0" smtClean="0"/>
              <a:t>O(1) </a:t>
            </a:r>
            <a:r>
              <a:rPr lang="en-US" dirty="0" smtClean="0"/>
              <a:t>but makes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1" indent="-342900"/>
            <a:r>
              <a:rPr lang="en-US" dirty="0" smtClean="0"/>
              <a:t>So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s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 smtClean="0"/>
              <a:t>n + n</a:t>
            </a:r>
            <a:r>
              <a:rPr lang="en-US" dirty="0" smtClean="0"/>
              <a:t>)</a:t>
            </a:r>
          </a:p>
          <a:p>
            <a:pPr lvl="1" indent="-342900"/>
            <a:r>
              <a:rPr lang="en-US" i="1" dirty="0" smtClean="0"/>
              <a:t>Union-by-size: </a:t>
            </a:r>
            <a:r>
              <a:rPr lang="en-US" dirty="0" smtClean="0"/>
              <a:t>connect smaller tree to larger </a:t>
            </a:r>
            <a:r>
              <a:rPr lang="en-US" dirty="0" smtClean="0"/>
              <a:t>tree</a:t>
            </a:r>
          </a:p>
          <a:p>
            <a:pPr lvl="1" indent="-342900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so it becomes even faster</a:t>
            </a:r>
          </a:p>
          <a:p>
            <a:pPr lvl="1"/>
            <a:r>
              <a:rPr lang="en-US" dirty="0" smtClean="0"/>
              <a:t>Make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 </a:t>
            </a:r>
            <a:r>
              <a:rPr lang="en-US" b="1" i="1" dirty="0" smtClean="0"/>
              <a:t>almost</a:t>
            </a:r>
            <a:r>
              <a:rPr lang="en-US" dirty="0" smtClean="0"/>
              <a:t>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m </a:t>
            </a:r>
            <a:r>
              <a:rPr lang="en-US" i="1" dirty="0" smtClean="0"/>
              <a:t>+ </a:t>
            </a:r>
            <a:r>
              <a:rPr lang="en-US" i="1" dirty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Path-compression:</a:t>
            </a:r>
            <a:r>
              <a:rPr lang="en-US" dirty="0" smtClean="0"/>
              <a:t> connect directly to root during </a:t>
            </a:r>
            <a:r>
              <a:rPr lang="en-US" dirty="0" smtClean="0"/>
              <a:t>finds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 = # of elements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91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bad case to avoid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600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1600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0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1600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1295400"/>
            <a:ext cx="641350" cy="64135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9800" y="28956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3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2362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14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2362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5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2362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16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62200" y="25908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86400" y="144780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(2,1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18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4267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9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895600" y="37338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20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3200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21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724400" y="3200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90800" y="39624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124200" y="34290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213360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(3,2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10200" y="3276600"/>
            <a:ext cx="17075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nion</a:t>
            </a:r>
            <a:r>
              <a:rPr lang="en-US" altLang="en-US" sz="2000" b="0" dirty="0" smtClean="0">
                <a:latin typeface="Arial" charset="0"/>
              </a:rPr>
              <a:t>(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,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-1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6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1981200"/>
            <a:ext cx="641350" cy="64135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 dirty="0">
                <a:latin typeface="Arial" charset="0"/>
              </a:rPr>
              <a:t>…</a:t>
            </a:r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86200" y="2819400"/>
            <a:ext cx="641350" cy="64135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 dirty="0">
                <a:latin typeface="Arial" charset="0"/>
              </a:rPr>
              <a:t>…</a:t>
            </a:r>
          </a:p>
        </p:txBody>
      </p:sp>
      <p:sp>
        <p:nvSpPr>
          <p:cNvPr id="28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56388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29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5105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30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31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724400" y="40386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2971800" y="53340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505200" y="48006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267200" y="4191000"/>
            <a:ext cx="4572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943600" y="2590800"/>
            <a:ext cx="25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.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257800" y="4038600"/>
            <a:ext cx="22910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(1</a:t>
            </a:r>
            <a:r>
              <a:rPr lang="en-US" altLang="en-US" sz="2000" b="0" dirty="0">
                <a:latin typeface="Arial" charset="0"/>
              </a:rPr>
              <a:t>)   </a:t>
            </a:r>
            <a:r>
              <a:rPr lang="en-US" altLang="en-US" sz="2000" b="0" i="1" dirty="0">
                <a:latin typeface="Arial" charset="0"/>
              </a:rPr>
              <a:t>n</a:t>
            </a:r>
            <a:r>
              <a:rPr lang="en-US" altLang="en-US" sz="2000" b="0" dirty="0">
                <a:latin typeface="Arial" charset="0"/>
              </a:rPr>
              <a:t> steps!!</a:t>
            </a:r>
          </a:p>
        </p:txBody>
      </p:sp>
    </p:spTree>
    <p:extLst>
      <p:ext uri="{BB962C8B-B14F-4D97-AF65-F5344CB8AC3E}">
        <p14:creationId xmlns:p14="http://schemas.microsoft.com/office/powerpoint/2010/main" val="4213581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3" grpId="1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Weighted union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Weighted union:</a:t>
            </a:r>
          </a:p>
          <a:p>
            <a:pPr lvl="1"/>
            <a:r>
              <a:rPr lang="en-US" altLang="en-US" dirty="0"/>
              <a:t>Always point the </a:t>
            </a:r>
            <a:r>
              <a:rPr lang="en-US" altLang="en-US" i="1" dirty="0"/>
              <a:t>smaller</a:t>
            </a:r>
            <a:r>
              <a:rPr lang="en-US" altLang="en-US" dirty="0"/>
              <a:t> (total # of nodes) tree to the root of the larger tree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353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4445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353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4445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38800" y="4445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59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96000" y="353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438400" y="3911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943600" y="3911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477000" y="3835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562600" y="4826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89725" y="3084513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600200" y="35814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2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6400" y="35814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4</a:t>
            </a: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89325" y="35814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09654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Weighted union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Weighted union:</a:t>
            </a:r>
          </a:p>
          <a:p>
            <a:pPr lvl="1"/>
            <a:r>
              <a:rPr lang="en-US" altLang="en-US" dirty="0"/>
              <a:t>Always point the </a:t>
            </a:r>
            <a:r>
              <a:rPr lang="en-US" altLang="en-US" i="1" dirty="0"/>
              <a:t>smaller</a:t>
            </a:r>
            <a:r>
              <a:rPr lang="en-US" altLang="en-US" dirty="0"/>
              <a:t> (total # of nodes) tree to the root of the larger tree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1638" y="42933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76438" y="52077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76638" y="42933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167438" y="52077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76838" y="52077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95838" y="61221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34038" y="42933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1976438" y="4674393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481638" y="4674393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015038" y="4598193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100638" y="5588793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Freeform 15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1944688" y="3810793"/>
            <a:ext cx="3797300" cy="506413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227763" y="3847306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024438" y="4369593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027363" y="4409281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6554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Announcements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HW3 due tomorrow at 11PM</a:t>
            </a:r>
          </a:p>
          <a:p>
            <a:pPr lvl="1"/>
            <a:r>
              <a:rPr lang="en-US" dirty="0" smtClean="0"/>
              <a:t>Remember, you’re not merging </a:t>
            </a:r>
            <a:r>
              <a:rPr lang="en-US" dirty="0" err="1" smtClean="0"/>
              <a:t>WordInfos</a:t>
            </a:r>
            <a:r>
              <a:rPr lang="en-US" dirty="0" smtClean="0"/>
              <a:t>!</a:t>
            </a:r>
          </a:p>
          <a:p>
            <a:pPr lvl="1"/>
            <a:endParaRPr lang="en-US" dirty="0"/>
          </a:p>
          <a:p>
            <a:r>
              <a:rPr lang="en-US" dirty="0" smtClean="0"/>
              <a:t>Midterm Friday!</a:t>
            </a:r>
          </a:p>
          <a:p>
            <a:r>
              <a:rPr lang="en-US" dirty="0" smtClean="0"/>
              <a:t>Midterm Review in-class Wednesday</a:t>
            </a:r>
          </a:p>
          <a:p>
            <a:pPr lvl="1"/>
            <a:r>
              <a:rPr lang="en-US" dirty="0" smtClean="0"/>
              <a:t>No TA Review session Thursday</a:t>
            </a:r>
          </a:p>
          <a:p>
            <a:r>
              <a:rPr lang="en-US" dirty="0" smtClean="0"/>
              <a:t>No Office hours Friday post-midterm</a:t>
            </a:r>
          </a:p>
          <a:p>
            <a:pPr lvl="1"/>
            <a:r>
              <a:rPr lang="en-US" dirty="0" smtClean="0"/>
              <a:t>We’ll be busy grading your exams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C928-88CA-B94D-BFD6-98AA93BD9F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39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Weighted union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Weighted union:</a:t>
            </a:r>
          </a:p>
          <a:p>
            <a:pPr lvl="1"/>
            <a:r>
              <a:rPr lang="en-US" altLang="en-US" dirty="0"/>
              <a:t>Always point the </a:t>
            </a:r>
            <a:r>
              <a:rPr lang="en-US" altLang="en-US" i="1" dirty="0"/>
              <a:t>smaller</a:t>
            </a:r>
            <a:r>
              <a:rPr lang="en-US" altLang="en-US" dirty="0"/>
              <a:t> (total # of nodes) tree to the root of the larger tree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48400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53200" y="5334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3581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62400" y="5334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00600" y="3505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6553200" y="4800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648200" y="3886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5181600" y="3810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267200" y="4800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94325" y="3059113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91000" y="3581400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01813" y="3657600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</a:t>
            </a:r>
          </a:p>
        </p:txBody>
      </p:sp>
      <p:sp>
        <p:nvSpPr>
          <p:cNvPr id="23" name="Line 1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5334000" y="37338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4211683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Weighted union		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we point the larger tree to the root of the smaller tree?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C928-88CA-B94D-BFD6-98AA93BD9FA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21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Array implementation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Keep the weight (number of nodes in a second array)</a:t>
            </a:r>
          </a:p>
          <a:p>
            <a:pPr lvl="1"/>
            <a:r>
              <a:rPr lang="en-US" dirty="0" smtClean="0"/>
              <a:t>Or have one array of objects with two fields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53992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8792" y="4191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17667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158792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92" y="34290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68392" y="3392488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88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88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569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4" name="Rectangle 2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69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950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950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31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28" name="Rectangle 2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31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12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712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1" name="Rectangle 2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093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32" name="Rectangle 2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093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3" name="Rectangle 2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474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34" name="Rectangle 3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474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256337" y="3352800"/>
            <a:ext cx="288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1   2   3  4  5   6   7  </a:t>
            </a: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640388" y="3834962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up</a:t>
            </a:r>
          </a:p>
        </p:txBody>
      </p:sp>
      <p:sp>
        <p:nvSpPr>
          <p:cNvPr id="37" name="Text Box 3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4179449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weight</a:t>
            </a:r>
          </a:p>
        </p:txBody>
      </p:sp>
      <p:sp>
        <p:nvSpPr>
          <p:cNvPr id="52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23967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53" name="Oval 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85767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54" name="Oval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987592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55" name="Oval 1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666767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57" name="Line 1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552467" y="35814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1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4047767" y="3581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1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3285767" y="42291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Text Box 1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090779" y="3295710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4</a:t>
            </a:r>
          </a:p>
        </p:txBody>
      </p:sp>
      <p:sp>
        <p:nvSpPr>
          <p:cNvPr id="61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30180" y="5410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  <p:sp>
        <p:nvSpPr>
          <p:cNvPr id="62" name="Oval 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134980" y="6324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63" name="Oval 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293855" y="5410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64" name="Line 1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1134980" y="5791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6" name="Text Box 16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744580" y="5526088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67" name="Rectangle 1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164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7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8" name="Rectangle 1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164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solidFill>
                  <a:schemeClr val="bg2"/>
                </a:solidFill>
                <a:latin typeface="Arial" charset="0"/>
              </a:rPr>
              <a:t>2</a:t>
            </a:r>
          </a:p>
        </p:txBody>
      </p:sp>
      <p:sp>
        <p:nvSpPr>
          <p:cNvPr id="69" name="Rectangle 1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545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</a:t>
            </a:r>
          </a:p>
        </p:txBody>
      </p:sp>
      <p:sp>
        <p:nvSpPr>
          <p:cNvPr id="70" name="Rectangle 2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545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1" name="Rectangle 2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926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72" name="Rectangle 22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926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73" name="Rectangle 23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307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74" name="Rectangle 2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07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5" name="Rectangle 25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88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76" name="Rectangle 26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688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7" name="Rectangle 27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8069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78" name="Rectangle 28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8069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9" name="Rectangle 29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8450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80" name="Rectangle 30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8450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1" name="Text Box 3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616576" y="5514284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up</a:t>
            </a:r>
          </a:p>
        </p:txBody>
      </p:sp>
      <p:sp>
        <p:nvSpPr>
          <p:cNvPr id="82" name="Text Box 33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081588" y="5858771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weight</a:t>
            </a:r>
          </a:p>
        </p:txBody>
      </p:sp>
      <p:sp>
        <p:nvSpPr>
          <p:cNvPr id="83" name="Oval 7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4100155" y="6019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84" name="Oval 8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261955" y="6019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85" name="Oval 9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2963780" y="6553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86" name="Oval 10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3642955" y="5410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87" name="Line 12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3528655" y="57150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8" name="Line 13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 flipV="1">
            <a:off x="4023955" y="5715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9" name="Line 14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3261955" y="63627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0" name="Text Box 18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066967" y="5429310"/>
            <a:ext cx="356188" cy="46166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91" name="Freeform 15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1134980" y="5029200"/>
            <a:ext cx="2607987" cy="40011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2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088063" y="5096771"/>
            <a:ext cx="27510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</a:t>
            </a:r>
            <a:r>
              <a:rPr lang="en-US" altLang="en-US" sz="2400" b="0" dirty="0" smtClean="0">
                <a:latin typeface="Arial" charset="0"/>
              </a:rPr>
              <a:t> 4  5  6   7  </a:t>
            </a:r>
            <a:endParaRPr lang="en-US" altLang="en-US" sz="24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323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/>
      <p:bldP spid="82" grpId="0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Nifty trick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367" y="12652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Actually we do not need a second array…</a:t>
            </a:r>
          </a:p>
          <a:p>
            <a:pPr lvl="1"/>
            <a:r>
              <a:rPr lang="en-US" dirty="0" smtClean="0"/>
              <a:t>Instead of storing 0 for a root, store negation of weight</a:t>
            </a:r>
          </a:p>
          <a:p>
            <a:pPr lvl="1"/>
            <a:r>
              <a:rPr lang="en-US" dirty="0" smtClean="0"/>
              <a:t>So up value &lt; 0 means a root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53992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8792" y="4191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17667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158792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92" y="34290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68392" y="3392488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88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88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569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4" name="Rectangle 2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69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950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950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31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28" name="Rectangle 2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31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12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712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1" name="Rectangle 2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093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32" name="Rectangle 2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093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3" name="Rectangle 2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474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34" name="Rectangle 3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474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256337" y="3352800"/>
            <a:ext cx="288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1   2   3  4  5   6   7  </a:t>
            </a: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640388" y="3834962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up</a:t>
            </a:r>
          </a:p>
        </p:txBody>
      </p:sp>
      <p:sp>
        <p:nvSpPr>
          <p:cNvPr id="37" name="Text Box 3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4179449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weight</a:t>
            </a:r>
          </a:p>
        </p:txBody>
      </p:sp>
      <p:sp>
        <p:nvSpPr>
          <p:cNvPr id="52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23967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53" name="Oval 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85767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54" name="Oval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987592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55" name="Oval 1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666767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57" name="Line 1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552467" y="35814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1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4047767" y="3581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1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3285767" y="42291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Text Box 1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090779" y="3295710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4</a:t>
            </a:r>
          </a:p>
        </p:txBody>
      </p:sp>
      <p:sp>
        <p:nvSpPr>
          <p:cNvPr id="61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30180" y="5410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  <p:sp>
        <p:nvSpPr>
          <p:cNvPr id="62" name="Oval 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134980" y="6324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63" name="Oval 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293855" y="5410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64" name="Line 1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1134980" y="5791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6" name="Text Box 16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744580" y="5526088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67" name="Rectangle 1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164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7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8" name="Rectangle 1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164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solidFill>
                  <a:schemeClr val="bg2"/>
                </a:solidFill>
                <a:latin typeface="Arial" charset="0"/>
              </a:rPr>
              <a:t>2</a:t>
            </a:r>
          </a:p>
        </p:txBody>
      </p:sp>
      <p:sp>
        <p:nvSpPr>
          <p:cNvPr id="69" name="Rectangle 1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545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</a:t>
            </a:r>
          </a:p>
        </p:txBody>
      </p:sp>
      <p:sp>
        <p:nvSpPr>
          <p:cNvPr id="70" name="Rectangle 2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545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1" name="Rectangle 2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926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72" name="Rectangle 22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926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73" name="Rectangle 23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307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74" name="Rectangle 2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07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5" name="Rectangle 25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88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76" name="Rectangle 26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688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7" name="Rectangle 27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8069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78" name="Rectangle 28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8069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9" name="Rectangle 29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8450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80" name="Rectangle 30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8450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1" name="Text Box 3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616576" y="5514284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up</a:t>
            </a:r>
          </a:p>
        </p:txBody>
      </p:sp>
      <p:sp>
        <p:nvSpPr>
          <p:cNvPr id="82" name="Text Box 33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081588" y="5858771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weight</a:t>
            </a:r>
          </a:p>
        </p:txBody>
      </p:sp>
      <p:sp>
        <p:nvSpPr>
          <p:cNvPr id="83" name="Oval 7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4100155" y="6019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84" name="Oval 8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261955" y="6019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85" name="Oval 9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2963780" y="6553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86" name="Oval 10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3642955" y="5410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87" name="Line 12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3528655" y="57150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8" name="Line 13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 flipV="1">
            <a:off x="4023955" y="5715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9" name="Line 14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3261955" y="63627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0" name="Text Box 18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066967" y="5429310"/>
            <a:ext cx="356188" cy="46166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91" name="Freeform 15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1134980" y="5029200"/>
            <a:ext cx="2607987" cy="40011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2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088063" y="5096771"/>
            <a:ext cx="27510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</a:t>
            </a:r>
            <a:r>
              <a:rPr lang="en-US" altLang="en-US" sz="2400" b="0" dirty="0" smtClean="0">
                <a:latin typeface="Arial" charset="0"/>
              </a:rPr>
              <a:t> 4  5  6   7  </a:t>
            </a:r>
            <a:endParaRPr lang="en-US" altLang="en-US" sz="24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720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Bad example? Great example…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1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10200" y="198120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(2,1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8" name="Text Box 2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413513" y="2750594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(3,2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9" name="Text Box 2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3638490"/>
            <a:ext cx="17075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nion</a:t>
            </a:r>
            <a:r>
              <a:rPr lang="en-US" altLang="en-US" sz="2000" b="0" dirty="0" smtClean="0">
                <a:latin typeface="Arial" charset="0"/>
              </a:rPr>
              <a:t>(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,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-1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10" name="Text Box 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05915" y="3154362"/>
            <a:ext cx="25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</p:txBody>
      </p:sp>
      <p:sp>
        <p:nvSpPr>
          <p:cNvPr id="11" name="Text Box 3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5181600"/>
            <a:ext cx="28761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(1</a:t>
            </a:r>
            <a:r>
              <a:rPr lang="en-US" altLang="en-US" sz="2000" b="0" dirty="0">
                <a:latin typeface="Arial" charset="0"/>
              </a:rPr>
              <a:t>)   </a:t>
            </a:r>
            <a:r>
              <a:rPr lang="en-US" altLang="en-US" sz="2000" b="0" i="1" dirty="0" smtClean="0">
                <a:latin typeface="Arial" charset="0"/>
              </a:rPr>
              <a:t>constant here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12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2057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3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2057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14" name="Oval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2057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5" name="Oval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2057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16" name="Oval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209800" y="33528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7" name="Oval 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667000" y="2819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18" name="Oval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352800" y="2819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9" name="Oval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724400" y="2819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20" name="Line 1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30480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1" name="Oval 1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819400" y="41910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22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276600" y="36576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23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733800" y="41910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24" name="Oval 1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724400" y="36576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25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86200" y="2438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26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32766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27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048000" y="38862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8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581400" y="38862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9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3340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30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76600" y="48006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31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657600" y="53340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32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572000" y="53340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33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971800" y="50292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4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505200" y="50292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5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3581400" y="4876800"/>
            <a:ext cx="1143000" cy="4572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6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962400" y="50292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17961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General analysis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Showing that one worst-case example is now good is </a:t>
            </a:r>
            <a:r>
              <a:rPr lang="en-US" i="1" dirty="0" smtClean="0"/>
              <a:t>not</a:t>
            </a:r>
            <a:r>
              <a:rPr lang="en-US" dirty="0" smtClean="0"/>
              <a:t> a proof that the worst-case has improved</a:t>
            </a:r>
          </a:p>
          <a:p>
            <a:endParaRPr lang="en-US" dirty="0"/>
          </a:p>
          <a:p>
            <a:r>
              <a:rPr lang="en-US" dirty="0" smtClean="0"/>
              <a:t>So let’s prove: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 is still </a:t>
            </a:r>
            <a:r>
              <a:rPr lang="en-US" i="1" dirty="0" smtClean="0"/>
              <a:t>O</a:t>
            </a:r>
            <a:r>
              <a:rPr lang="en-US" dirty="0" smtClean="0"/>
              <a:t>(1) – this is fairly easy to show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now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Claim: If we use weighted-union, an up-tree of height </a:t>
            </a:r>
            <a:r>
              <a:rPr lang="en-US" i="1" dirty="0" smtClean="0"/>
              <a:t>h</a:t>
            </a:r>
            <a:r>
              <a:rPr lang="en-US" dirty="0" smtClean="0"/>
              <a:t> has at least 2</a:t>
            </a:r>
            <a:r>
              <a:rPr lang="en-US" sz="2800" i="1" baseline="30000" dirty="0" smtClean="0"/>
              <a:t>h</a:t>
            </a:r>
            <a:r>
              <a:rPr lang="en-US" dirty="0" smtClean="0"/>
              <a:t> nodes</a:t>
            </a:r>
          </a:p>
          <a:p>
            <a:pPr lvl="1"/>
            <a:r>
              <a:rPr lang="en-US" dirty="0" smtClean="0"/>
              <a:t>Proof by induction on </a:t>
            </a:r>
            <a:r>
              <a:rPr lang="en-US" i="1" dirty="0" smtClean="0"/>
              <a:t>h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50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Exponential number of nodes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7924800" cy="4495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P(</a:t>
            </a:r>
            <a:r>
              <a:rPr lang="en-US" i="1" dirty="0" smtClean="0"/>
              <a:t>h</a:t>
            </a:r>
            <a:r>
              <a:rPr lang="en-US" dirty="0" smtClean="0"/>
              <a:t>)= With </a:t>
            </a:r>
            <a:r>
              <a:rPr lang="en-US" dirty="0"/>
              <a:t>weighted-union, </a:t>
            </a:r>
            <a:r>
              <a:rPr lang="en-US" dirty="0" smtClean="0"/>
              <a:t>up-tree </a:t>
            </a:r>
            <a:r>
              <a:rPr lang="en-US" dirty="0"/>
              <a:t>of height </a:t>
            </a:r>
            <a:r>
              <a:rPr lang="en-US" i="1" dirty="0"/>
              <a:t>h</a:t>
            </a:r>
            <a:r>
              <a:rPr lang="en-US" dirty="0"/>
              <a:t> has at least 2</a:t>
            </a:r>
            <a:r>
              <a:rPr lang="en-US" sz="2800" i="1" baseline="30000" dirty="0"/>
              <a:t>h</a:t>
            </a:r>
            <a:r>
              <a:rPr lang="en-US" dirty="0"/>
              <a:t> nodes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Proof </a:t>
            </a:r>
            <a:r>
              <a:rPr lang="en-US" dirty="0"/>
              <a:t>by induction on </a:t>
            </a:r>
            <a:r>
              <a:rPr lang="en-US" i="1" dirty="0"/>
              <a:t>h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Base case: </a:t>
            </a:r>
            <a:r>
              <a:rPr lang="en-US" i="1" dirty="0" smtClean="0"/>
              <a:t>h</a:t>
            </a:r>
            <a:r>
              <a:rPr lang="en-US" dirty="0" smtClean="0"/>
              <a:t> = 0: The up-tree has 1 node and 2</a:t>
            </a:r>
            <a:r>
              <a:rPr lang="en-US" sz="2800" i="1" baseline="30000" dirty="0" smtClean="0"/>
              <a:t>0</a:t>
            </a:r>
            <a:r>
              <a:rPr lang="en-US" dirty="0" smtClean="0"/>
              <a:t>= 1</a:t>
            </a:r>
          </a:p>
          <a:p>
            <a:r>
              <a:rPr lang="en-US" dirty="0" smtClean="0"/>
              <a:t>Inductive case: Assume P(</a:t>
            </a:r>
            <a:r>
              <a:rPr lang="en-US" i="1" dirty="0"/>
              <a:t>h</a:t>
            </a:r>
            <a:r>
              <a:rPr lang="en-US" dirty="0" smtClean="0"/>
              <a:t>) and show P(</a:t>
            </a:r>
            <a:r>
              <a:rPr lang="en-US" i="1" dirty="0" smtClean="0"/>
              <a:t>h</a:t>
            </a:r>
            <a:r>
              <a:rPr lang="en-US" dirty="0" smtClean="0"/>
              <a:t>+1)</a:t>
            </a:r>
          </a:p>
          <a:p>
            <a:pPr lvl="1"/>
            <a:r>
              <a:rPr lang="en-US" dirty="0" smtClean="0"/>
              <a:t>A height </a:t>
            </a:r>
            <a:r>
              <a:rPr lang="en-US" i="1" dirty="0" smtClean="0"/>
              <a:t>h</a:t>
            </a:r>
            <a:r>
              <a:rPr lang="en-US" dirty="0" smtClean="0"/>
              <a:t>+1 tree T has at least one height </a:t>
            </a:r>
            <a:r>
              <a:rPr lang="en-US" i="1" dirty="0" smtClean="0"/>
              <a:t>h</a:t>
            </a:r>
            <a:r>
              <a:rPr lang="en-US" dirty="0" smtClean="0"/>
              <a:t> child T1</a:t>
            </a:r>
          </a:p>
          <a:p>
            <a:pPr lvl="1"/>
            <a:r>
              <a:rPr lang="en-US" dirty="0" smtClean="0"/>
              <a:t>T1 has at least </a:t>
            </a:r>
            <a:r>
              <a:rPr lang="en-US" dirty="0"/>
              <a:t>2</a:t>
            </a:r>
            <a:r>
              <a:rPr lang="en-US" sz="2800" i="1" baseline="30000" dirty="0"/>
              <a:t>h</a:t>
            </a:r>
            <a:r>
              <a:rPr lang="en-US" dirty="0"/>
              <a:t> </a:t>
            </a:r>
            <a:r>
              <a:rPr lang="en-US" dirty="0" smtClean="0"/>
              <a:t>nodes by induction</a:t>
            </a:r>
          </a:p>
          <a:p>
            <a:pPr lvl="1"/>
            <a:r>
              <a:rPr lang="en-US" dirty="0" smtClean="0"/>
              <a:t>And T has </a:t>
            </a:r>
            <a:r>
              <a:rPr lang="en-US" i="1" dirty="0" smtClean="0"/>
              <a:t>at least</a:t>
            </a:r>
            <a:r>
              <a:rPr lang="en-US" dirty="0" smtClean="0"/>
              <a:t> as many nodes not in T1 than in T1</a:t>
            </a:r>
          </a:p>
          <a:p>
            <a:pPr lvl="2"/>
            <a:r>
              <a:rPr lang="en-US" dirty="0" smtClean="0"/>
              <a:t>Else weighted-union would have </a:t>
            </a:r>
          </a:p>
          <a:p>
            <a:pPr marL="914400" lvl="2" indent="0">
              <a:buNone/>
            </a:pPr>
            <a:r>
              <a:rPr lang="en-US" dirty="0" smtClean="0"/>
              <a:t>   had T point to T1, not T1 point to T (!!)</a:t>
            </a:r>
          </a:p>
          <a:p>
            <a:pPr lvl="1"/>
            <a:r>
              <a:rPr lang="en-US" dirty="0" smtClean="0"/>
              <a:t>So total number of nodes is </a:t>
            </a:r>
            <a:r>
              <a:rPr lang="en-US" i="1" dirty="0" smtClean="0"/>
              <a:t>at least</a:t>
            </a:r>
            <a:r>
              <a:rPr lang="en-US" dirty="0" smtClean="0"/>
              <a:t> 2</a:t>
            </a:r>
            <a:r>
              <a:rPr lang="en-US" sz="2800" i="1" baseline="30000" dirty="0" smtClean="0"/>
              <a:t>h </a:t>
            </a:r>
            <a:r>
              <a:rPr lang="en-US" dirty="0" smtClean="0"/>
              <a:t>+ </a:t>
            </a:r>
            <a:r>
              <a:rPr lang="en-US" dirty="0"/>
              <a:t>2</a:t>
            </a:r>
            <a:r>
              <a:rPr lang="en-US" sz="2800" i="1" baseline="30000" dirty="0"/>
              <a:t>h</a:t>
            </a:r>
            <a:r>
              <a:rPr lang="en-US" i="1" baseline="30000" dirty="0"/>
              <a:t> </a:t>
            </a:r>
            <a:r>
              <a:rPr lang="en-US" dirty="0" smtClean="0"/>
              <a:t>= 2</a:t>
            </a:r>
            <a:r>
              <a:rPr lang="en-US" sz="2800" i="1" baseline="30000" dirty="0" smtClean="0"/>
              <a:t>h+1</a:t>
            </a:r>
            <a:r>
              <a:rPr lang="en-US" sz="100" dirty="0" smtClean="0"/>
              <a:t>.</a:t>
            </a:r>
            <a:endParaRPr lang="en-US" sz="1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7086600" y="4876800"/>
            <a:ext cx="1828800" cy="1371600"/>
            <a:chOff x="6934200" y="4495800"/>
            <a:chExt cx="1828800" cy="1371600"/>
          </a:xfrm>
        </p:grpSpPr>
        <p:sp>
          <p:nvSpPr>
            <p:cNvPr id="7" name="AutoShape 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010400" y="4876800"/>
              <a:ext cx="609600" cy="83820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solidFill>
                  <a:schemeClr val="accent1"/>
                </a:solidFill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696200" y="5029200"/>
              <a:ext cx="609600" cy="83820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solidFill>
                  <a:schemeClr val="accent1"/>
                </a:solidFill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 flipV="1">
              <a:off x="7315200" y="4876800"/>
              <a:ext cx="6858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7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8437270" y="5207000"/>
              <a:ext cx="32573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 dirty="0" smtClean="0">
                  <a:latin typeface="Arial" charset="0"/>
                </a:rPr>
                <a:t>h</a:t>
              </a:r>
              <a:endParaRPr lang="en-US" altLang="en-US" sz="1800" i="1" dirty="0">
                <a:latin typeface="Arial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8534400" y="50292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8610600" y="50292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8534400" y="58674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8610600" y="5562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772400" y="5410200"/>
              <a:ext cx="48442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dirty="0" smtClean="0">
                  <a:solidFill>
                    <a:schemeClr val="accent6"/>
                  </a:solidFill>
                  <a:latin typeface="Arial" charset="0"/>
                </a:rPr>
                <a:t>T1</a:t>
              </a:r>
              <a:endParaRPr lang="en-US" altLang="en-US" sz="2000" baseline="-25000" dirty="0">
                <a:solidFill>
                  <a:schemeClr val="accent6"/>
                </a:solidFill>
                <a:latin typeface="Arial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34200" y="4495800"/>
              <a:ext cx="339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accent2"/>
                  </a:solidFill>
                  <a:latin typeface="Arial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8309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key idea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Intuition behind the proof: No one child can have more than half the nodes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So, as usual, if number of nodes is exponential in height,</a:t>
            </a:r>
          </a:p>
          <a:p>
            <a:pPr marL="0" indent="0">
              <a:buNone/>
            </a:pPr>
            <a:r>
              <a:rPr lang="en-US" dirty="0" smtClean="0"/>
              <a:t>then height is logarithmic in number of nodes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is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2590800"/>
            <a:ext cx="6096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</a:endParaRPr>
          </a:p>
        </p:txBody>
      </p:sp>
      <p:sp>
        <p:nvSpPr>
          <p:cNvPr id="8" name="AutoShap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2743200"/>
            <a:ext cx="6096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962400" y="2590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84470" y="2921000"/>
            <a:ext cx="325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 dirty="0" smtClean="0">
                <a:latin typeface="Arial" charset="0"/>
              </a:rPr>
              <a:t>h</a:t>
            </a:r>
            <a:endParaRPr lang="en-US" altLang="en-US" sz="1800" i="1" dirty="0">
              <a:latin typeface="Arial" charset="0"/>
            </a:endParaRPr>
          </a:p>
        </p:txBody>
      </p:sp>
      <p:sp>
        <p:nvSpPr>
          <p:cNvPr id="11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181600" y="2743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2578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2578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19600" y="3124200"/>
            <a:ext cx="4844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accent6"/>
                </a:solidFill>
                <a:latin typeface="Arial" charset="0"/>
              </a:rPr>
              <a:t>T1</a:t>
            </a:r>
            <a:endParaRPr lang="en-US" altLang="en-US" sz="2000" baseline="-25000" dirty="0">
              <a:solidFill>
                <a:schemeClr val="accent6"/>
              </a:solidFill>
              <a:latin typeface="Arial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22098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Aria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308219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new worst case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0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676400"/>
            <a:ext cx="256050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n/2 Weighted Unions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 smtClean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n/4 </a:t>
            </a:r>
            <a:r>
              <a:rPr lang="en-US" altLang="en-US" sz="2000" b="0" dirty="0">
                <a:latin typeface="Arial" charset="0"/>
              </a:rPr>
              <a:t>Weighted Unions</a:t>
            </a:r>
          </a:p>
        </p:txBody>
      </p:sp>
      <p:sp>
        <p:nvSpPr>
          <p:cNvPr id="61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76400" y="2286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2743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828800" y="25146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6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2286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2743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6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514600" y="25146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67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2286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8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743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69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124200" y="25146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7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657600" y="2286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7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2743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72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810000" y="25146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73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267200" y="2286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74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2743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000" b="0">
              <a:solidFill>
                <a:schemeClr val="accent1"/>
              </a:solidFill>
            </a:endParaRPr>
          </a:p>
        </p:txBody>
      </p:sp>
      <p:sp>
        <p:nvSpPr>
          <p:cNvPr id="75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4419600" y="25146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76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2286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7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3000" y="2743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8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05400" y="25146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79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562600" y="2286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0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62600" y="2743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715000" y="25146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82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248400" y="2286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3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248400" y="2743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4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6400800" y="25146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85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752600" y="3810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6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447800" y="4267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7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1676400" y="40386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88" name="Oval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981200" y="4267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89" name="Oval 3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981200" y="4724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0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2133600" y="44958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91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1981200" y="40386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92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048000" y="3810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3" name="Oval 3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743200" y="4267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4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971800" y="40386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95" name="Oval 3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276600" y="4267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6" name="Oval 3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276600" y="4724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7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429000" y="44958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98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 flipV="1">
            <a:off x="3276600" y="40386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99" name="Oval 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343400" y="3810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0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038600" y="4267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1" name="Line 4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4267200" y="40386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02" name="Oval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572000" y="4267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3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572000" y="4724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4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4724400" y="44958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05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 flipV="1">
            <a:off x="4572000" y="40386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06" name="Oval 4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638800" y="3810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7" name="Oval 5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334000" y="4267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8" name="Line 5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562600" y="40386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09" name="Oval 5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867400" y="4267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10" name="Oval 5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867400" y="4724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11" name="Line 5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019800" y="44958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12" name="Line 5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 flipV="1">
            <a:off x="5867400" y="40386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4213961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new worst case (continued)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2325" y="1792288"/>
            <a:ext cx="47966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After n/2 + n/4 + …+ 1 Weighted Unions: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2667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3124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2895600" y="28956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1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0400" y="3124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3352800" y="33528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200400" y="28956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5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8600" y="3124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6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338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3962400" y="33528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8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9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67200" y="40386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419600" y="38100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4267200" y="33528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3276600" y="2819400"/>
            <a:ext cx="8382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3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7800" y="3124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4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30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81600" y="33528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6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864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7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86400" y="40386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638800" y="38100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 flipV="1">
            <a:off x="5486400" y="33528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0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3246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1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9800" y="40386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6248400" y="38100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3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553200" y="40386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4" name="Oval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553200" y="44958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705600" y="42672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6553200" y="38100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562600" y="3276600"/>
            <a:ext cx="8382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3276600" y="2743200"/>
            <a:ext cx="20574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9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391400" y="4800600"/>
            <a:ext cx="84850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+mj-lt"/>
                <a:cs typeface="Courier New" panose="02070309020205020404" pitchFamily="49" charset="0"/>
              </a:rPr>
              <a:t>Worst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+mj-lt"/>
                <a:cs typeface="Courier New" panose="02070309020205020404" pitchFamily="49" charset="0"/>
              </a:rPr>
              <a:t>find</a:t>
            </a:r>
            <a:endParaRPr lang="en-US" altLang="en-US" sz="2000" b="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 flipV="1">
            <a:off x="6934200" y="4800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1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62000" y="5105400"/>
            <a:ext cx="47099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Height grows by 1 a total of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/>
              <a:t> </a:t>
            </a:r>
            <a:r>
              <a:rPr lang="en-US" sz="2000" b="0" i="1" dirty="0">
                <a:latin typeface="+mj-lt"/>
              </a:rPr>
              <a:t>n</a:t>
            </a:r>
            <a:r>
              <a:rPr lang="en-US" altLang="en-US" sz="2000" b="0" dirty="0" smtClean="0">
                <a:latin typeface="Arial" charset="0"/>
              </a:rPr>
              <a:t> times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71628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1628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2438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7391400" y="3810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86600" y="3352800"/>
            <a:ext cx="8531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/>
              <a:t> </a:t>
            </a:r>
            <a:r>
              <a:rPr lang="en-US" sz="2000" b="0" i="1" dirty="0">
                <a:latin typeface="+mj-lt"/>
              </a:rPr>
              <a:t>n</a:t>
            </a:r>
            <a:endParaRPr lang="en-US" alt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6244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plan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Last lecture: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What are </a:t>
            </a:r>
            <a:r>
              <a:rPr lang="en-US" i="1" dirty="0" smtClean="0"/>
              <a:t>disjoint sets</a:t>
            </a:r>
          </a:p>
          <a:p>
            <a:pPr lvl="1"/>
            <a:r>
              <a:rPr lang="en-US" dirty="0" smtClean="0"/>
              <a:t>And how are they “the same thing” as </a:t>
            </a:r>
            <a:r>
              <a:rPr lang="en-US" i="1" dirty="0" smtClean="0"/>
              <a:t>equivalence relations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The union-find ADT for disjoint sets</a:t>
            </a:r>
          </a:p>
          <a:p>
            <a:endParaRPr lang="en-US" sz="1200" dirty="0"/>
          </a:p>
          <a:p>
            <a:r>
              <a:rPr lang="en-US" dirty="0" smtClean="0"/>
              <a:t>Applications of union-find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b="1" dirty="0" smtClean="0"/>
              <a:t>Basic implementation of the ADT with “up trees”</a:t>
            </a:r>
          </a:p>
          <a:p>
            <a:endParaRPr lang="en-US" sz="1200" dirty="0"/>
          </a:p>
          <a:p>
            <a:r>
              <a:rPr lang="en-US" dirty="0" smtClean="0"/>
              <a:t>Optimizations that make the implementation much faster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36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about union-by-height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We could store the height of each root rather than number of descendants (weight)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Still guarantees logarithmic worst-case find</a:t>
            </a:r>
          </a:p>
          <a:p>
            <a:pPr lvl="1"/>
            <a:r>
              <a:rPr lang="en-US" dirty="0" smtClean="0"/>
              <a:t>Proof left as an exercise if interested</a:t>
            </a:r>
          </a:p>
          <a:p>
            <a:pPr lvl="1"/>
            <a:endParaRPr lang="en-US" dirty="0"/>
          </a:p>
          <a:p>
            <a:r>
              <a:rPr lang="en-US" dirty="0" smtClean="0"/>
              <a:t>But does not work well with our next optimization</a:t>
            </a:r>
          </a:p>
          <a:p>
            <a:pPr lvl="1"/>
            <a:r>
              <a:rPr lang="en-US" dirty="0" smtClean="0"/>
              <a:t>Maintaining height becomes inefficient, but maintaining weight still easy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57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Two key optimizations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/>
              <a:t>so it stays </a:t>
            </a:r>
            <a:r>
              <a:rPr lang="en-US" i="1" dirty="0" smtClean="0"/>
              <a:t>O(1) </a:t>
            </a:r>
            <a:r>
              <a:rPr lang="en-US" dirty="0" smtClean="0"/>
              <a:t>but makes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1" indent="-342900"/>
            <a:r>
              <a:rPr lang="en-US" dirty="0" smtClean="0"/>
              <a:t>So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s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 smtClean="0"/>
              <a:t>n + n</a:t>
            </a:r>
            <a:r>
              <a:rPr lang="en-US" dirty="0" smtClean="0"/>
              <a:t>)</a:t>
            </a:r>
          </a:p>
          <a:p>
            <a:pPr lvl="1" indent="-342900"/>
            <a:r>
              <a:rPr lang="en-US" i="1" dirty="0" smtClean="0"/>
              <a:t>Union-by-size: </a:t>
            </a:r>
            <a:r>
              <a:rPr lang="en-US" dirty="0" smtClean="0"/>
              <a:t>connect smaller tree to larger tree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Improve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>
                <a:solidFill>
                  <a:schemeClr val="accent2"/>
                </a:solidFill>
              </a:rPr>
              <a:t>so it becomes even faster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Make </a:t>
            </a:r>
            <a:r>
              <a:rPr lang="en-US" i="1" dirty="0">
                <a:solidFill>
                  <a:schemeClr val="accent2"/>
                </a:solidFill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>
                <a:solidFill>
                  <a:schemeClr val="accent2"/>
                </a:solidFill>
              </a:rPr>
              <a:t>s and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-1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>
                <a:solidFill>
                  <a:schemeClr val="accent2"/>
                </a:solidFill>
              </a:rPr>
              <a:t>s </a:t>
            </a:r>
            <a:r>
              <a:rPr lang="en-US" b="1" i="1" dirty="0" smtClean="0">
                <a:solidFill>
                  <a:schemeClr val="accent2"/>
                </a:solidFill>
              </a:rPr>
              <a:t>almost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m </a:t>
            </a:r>
            <a:r>
              <a:rPr lang="en-US" i="1" dirty="0" smtClean="0">
                <a:solidFill>
                  <a:schemeClr val="accent2"/>
                </a:solidFill>
              </a:rPr>
              <a:t>+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Path-compression:</a:t>
            </a:r>
            <a:r>
              <a:rPr lang="en-US" dirty="0" smtClean="0">
                <a:solidFill>
                  <a:schemeClr val="accent2"/>
                </a:solidFill>
              </a:rPr>
              <a:t> connect directly to root during finds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47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Path compression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Simple idea: As part of a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2800" dirty="0" smtClean="0"/>
              <a:t>, change each encountered node’s parent to point directly to root</a:t>
            </a:r>
          </a:p>
          <a:p>
            <a:pPr lvl="1"/>
            <a:r>
              <a:rPr lang="en-US" sz="2400" dirty="0" smtClean="0"/>
              <a:t>Faster future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2400" dirty="0" smtClean="0"/>
              <a:t>s for everything on the path (and their descendants)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11237" y="36980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16037" y="46124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8756" y="59194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76600" y="45362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384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95501" y="52220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3621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1316037" y="4079097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722562" y="4002897"/>
            <a:ext cx="173037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3124200" y="3926697"/>
            <a:ext cx="304800" cy="609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362200" y="4764897"/>
            <a:ext cx="228600" cy="4191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96110" y="5589845"/>
            <a:ext cx="152400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44995" y="4045078"/>
            <a:ext cx="1112805" cy="40011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(3)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21" name="Oval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971800" y="52982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8</a:t>
            </a:r>
          </a:p>
        </p:txBody>
      </p:sp>
      <p:sp>
        <p:nvSpPr>
          <p:cNvPr id="22" name="Oval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581400" y="52982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9</a:t>
            </a:r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3200400" y="4917297"/>
            <a:ext cx="228600" cy="3677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3657600" y="4917297"/>
            <a:ext cx="114300" cy="3677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5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438400" y="59194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10</a:t>
            </a:r>
          </a:p>
        </p:txBody>
      </p:sp>
      <p:sp>
        <p:nvSpPr>
          <p:cNvPr id="26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2438400" y="5589845"/>
            <a:ext cx="190499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7" name="Right Arrow 26"/>
          <p:cNvSpPr/>
          <p:nvPr/>
        </p:nvSpPr>
        <p:spPr bwMode="auto">
          <a:xfrm>
            <a:off x="4267200" y="4460097"/>
            <a:ext cx="978408" cy="4846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257800" y="34694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29" name="Oval 1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626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30" name="Oval 1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4008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31" name="Oval 1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2296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32" name="Oval 2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6200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33" name="Oval 2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0104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34" name="Oval 2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96200" y="34694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5" name="Line 2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5562600" y="3850497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36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848600" y="3850497"/>
            <a:ext cx="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37" name="Line 2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8077200" y="3774297"/>
            <a:ext cx="304800" cy="609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38" name="Line 26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7239000" y="3774297"/>
            <a:ext cx="533400" cy="609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39" name="Line 2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6629400" y="3698097"/>
            <a:ext cx="106680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0" name="Oval 3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848600" y="515418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8</a:t>
            </a:r>
          </a:p>
        </p:txBody>
      </p:sp>
      <p:sp>
        <p:nvSpPr>
          <p:cNvPr id="41" name="Oval 37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534400" y="5145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9</a:t>
            </a:r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8077200" y="4764897"/>
            <a:ext cx="2286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8534400" y="4764897"/>
            <a:ext cx="2286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4" name="Oval 40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239000" y="5145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10</a:t>
            </a:r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 flipV="1">
            <a:off x="7239000" y="4764897"/>
            <a:ext cx="2286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6" name="Oval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345857" y="65936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7" name="Line 1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1653211" y="6264049"/>
            <a:ext cx="152400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8" name="Oval 2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095501" y="65936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9" name="Line 2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2095501" y="6264049"/>
            <a:ext cx="190499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50" name="Oval 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55956" y="509454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1" name="Line 1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6263310" y="4702413"/>
            <a:ext cx="213690" cy="392132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52" name="Oval 22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6705600" y="509454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3" name="Line 2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6705600" y="4764897"/>
            <a:ext cx="190499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1068651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09345" y="59794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Solution</a:t>
            </a:r>
            <a:r>
              <a:rPr lang="en-US" dirty="0" smtClean="0">
                <a:solidFill>
                  <a:srgbClr val="C0504D"/>
                </a:solidFill>
              </a:rPr>
              <a:t/>
            </a:r>
            <a:br>
              <a:rPr lang="en-US" dirty="0" smtClean="0">
                <a:solidFill>
                  <a:srgbClr val="C0504D"/>
                </a:solidFill>
              </a:rPr>
            </a:br>
            <a:r>
              <a:rPr lang="en-US" dirty="0">
                <a:solidFill>
                  <a:srgbClr val="C0504D"/>
                </a:solidFill>
              </a:rPr>
              <a:t/>
            </a:r>
            <a:br>
              <a:rPr lang="en-US" dirty="0">
                <a:solidFill>
                  <a:srgbClr val="C0504D"/>
                </a:solidFill>
              </a:rPr>
            </a:br>
            <a:r>
              <a:rPr lang="en-US" sz="2000" dirty="0" smtClean="0">
                <a:solidFill>
                  <a:srgbClr val="4F81BD"/>
                </a:solidFill>
              </a:rPr>
              <a:t>(good </a:t>
            </a:r>
            <a:r>
              <a:rPr lang="en-US" sz="2000" dirty="0" err="1" smtClean="0">
                <a:solidFill>
                  <a:srgbClr val="4F81BD"/>
                </a:solidFill>
              </a:rPr>
              <a:t>exampleof</a:t>
            </a:r>
            <a:r>
              <a:rPr lang="en-US" sz="2000" dirty="0" smtClean="0">
                <a:solidFill>
                  <a:srgbClr val="4F81BD"/>
                </a:solidFill>
              </a:rPr>
              <a:t> </a:t>
            </a:r>
            <a:r>
              <a:rPr lang="en-US" sz="2000" dirty="0" err="1" smtClean="0">
                <a:solidFill>
                  <a:srgbClr val="4F81BD"/>
                </a:solidFill>
              </a:rPr>
              <a:t>psuedocode</a:t>
            </a:r>
            <a:r>
              <a:rPr lang="en-US" sz="2000" dirty="0" smtClean="0">
                <a:solidFill>
                  <a:srgbClr val="4F81BD"/>
                </a:solidFill>
              </a:rPr>
              <a:t>!)</a:t>
            </a:r>
            <a:endParaRPr lang="en-US" sz="2000" dirty="0">
              <a:solidFill>
                <a:srgbClr val="4F81B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86200" y="533400"/>
            <a:ext cx="4953000" cy="5638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performs path compression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// find root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baseline="0" dirty="0">
                <a:latin typeface="Courier New" pitchFamily="49" charset="0"/>
              </a:rPr>
              <a:t> </a:t>
            </a:r>
            <a:r>
              <a:rPr lang="en-US" sz="2000" kern="0" baseline="0" dirty="0" smtClean="0"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up[r] &gt; 0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r = up[r]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compress path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== r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return</a:t>
            </a:r>
            <a:r>
              <a:rPr lang="en-US" sz="2000" kern="0" dirty="0" smtClean="0">
                <a:latin typeface="Courier New" pitchFamily="49" charset="0"/>
              </a:rPr>
              <a:t> r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old_parent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up[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old_parent</a:t>
            </a:r>
            <a:r>
              <a:rPr lang="en-US" sz="2000" kern="0" dirty="0" smtClean="0">
                <a:latin typeface="Courier New" pitchFamily="49" charset="0"/>
              </a:rPr>
              <a:t> != r)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up[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r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old_parent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err="1" smtClean="0">
                <a:latin typeface="Courier New" pitchFamily="49" charset="0"/>
              </a:rPr>
              <a:t>old_parent</a:t>
            </a:r>
            <a:r>
              <a:rPr lang="en-US" sz="2000" kern="0" dirty="0" smtClean="0">
                <a:latin typeface="Courier New" pitchFamily="49" charset="0"/>
              </a:rPr>
              <a:t> = up[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return</a:t>
            </a:r>
            <a:r>
              <a:rPr lang="en-US" sz="2000" kern="0" dirty="0" smtClean="0">
                <a:latin typeface="Courier New" pitchFamily="49" charset="0"/>
              </a:rPr>
              <a:t> r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426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So, how fast is it?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 single worst-case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could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But only if we did a lot of worst-case unions beforehand</a:t>
            </a:r>
          </a:p>
          <a:p>
            <a:pPr lvl="1"/>
            <a:r>
              <a:rPr lang="en-US" dirty="0" smtClean="0"/>
              <a:t>And path compression will make future finds faster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Turns out the amortized worst-case bound is much better than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We won’t </a:t>
            </a:r>
            <a:r>
              <a:rPr lang="en-US" i="1" dirty="0" smtClean="0"/>
              <a:t>prove</a:t>
            </a:r>
            <a:r>
              <a:rPr lang="en-US" dirty="0" smtClean="0"/>
              <a:t> it – see text if curious</a:t>
            </a:r>
          </a:p>
          <a:p>
            <a:pPr lvl="1"/>
            <a:r>
              <a:rPr lang="en-US" dirty="0" smtClean="0"/>
              <a:t>But we will </a:t>
            </a:r>
            <a:r>
              <a:rPr lang="en-US" i="1" dirty="0" smtClean="0"/>
              <a:t>understand</a:t>
            </a:r>
            <a:r>
              <a:rPr lang="en-US" dirty="0" smtClean="0"/>
              <a:t> it:</a:t>
            </a:r>
          </a:p>
          <a:p>
            <a:pPr lvl="2"/>
            <a:r>
              <a:rPr lang="en-US" dirty="0" smtClean="0"/>
              <a:t>How it is </a:t>
            </a:r>
            <a:r>
              <a:rPr lang="en-US" i="1" dirty="0" smtClean="0"/>
              <a:t>almost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2"/>
            <a:r>
              <a:rPr lang="en-US" dirty="0" smtClean="0"/>
              <a:t>Because total for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s is </a:t>
            </a:r>
            <a:r>
              <a:rPr lang="en-US" i="1" dirty="0"/>
              <a:t>almost</a:t>
            </a:r>
            <a:r>
              <a:rPr lang="en-US" dirty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m+n</a:t>
            </a:r>
            <a:r>
              <a:rPr lang="en-US" dirty="0"/>
              <a:t>)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3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really slow-growing function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log*(</a:t>
            </a:r>
            <a:r>
              <a:rPr lang="en-US" i="1" dirty="0" smtClean="0"/>
              <a:t>x) </a:t>
            </a:r>
            <a:r>
              <a:rPr lang="en-US" dirty="0" smtClean="0"/>
              <a:t>is the minimum number of times you need to apply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 smtClean="0"/>
              <a:t>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 smtClean="0"/>
              <a:t>of” to go from </a:t>
            </a:r>
            <a:r>
              <a:rPr lang="en-US" i="1" dirty="0" smtClean="0"/>
              <a:t>x </a:t>
            </a:r>
            <a:r>
              <a:rPr lang="en-US" dirty="0" smtClean="0"/>
              <a:t>to</a:t>
            </a:r>
            <a:r>
              <a:rPr lang="en-US" i="1" dirty="0" smtClean="0"/>
              <a:t> </a:t>
            </a:r>
            <a:r>
              <a:rPr lang="en-US" dirty="0" smtClean="0"/>
              <a:t>a number &lt;=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just about every number we care about,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/>
              <a:t>(</a:t>
            </a:r>
            <a:r>
              <a:rPr lang="en-US" i="1" dirty="0" smtClean="0"/>
              <a:t>x) </a:t>
            </a:r>
            <a:r>
              <a:rPr lang="en-US" dirty="0" smtClean="0"/>
              <a:t>is</a:t>
            </a:r>
            <a:r>
              <a:rPr lang="en-US" i="1" dirty="0" smtClean="0"/>
              <a:t> 5 </a:t>
            </a:r>
            <a:r>
              <a:rPr lang="en-US" dirty="0" smtClean="0"/>
              <a:t>(!)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i="1" dirty="0" smtClean="0"/>
              <a:t>x </a:t>
            </a:r>
            <a:r>
              <a:rPr lang="en-US" dirty="0" smtClean="0"/>
              <a:t>&lt;= 2</a:t>
            </a:r>
            <a:r>
              <a:rPr lang="en-US" sz="2800" baseline="30000" dirty="0" smtClean="0"/>
              <a:t>65536 </a:t>
            </a:r>
            <a:r>
              <a:rPr lang="en-US" dirty="0" smtClean="0"/>
              <a:t>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r>
              <a:rPr lang="en-US" i="1" dirty="0" smtClean="0"/>
              <a:t>x </a:t>
            </a:r>
            <a:r>
              <a:rPr lang="en-US" dirty="0" smtClean="0"/>
              <a:t>&lt;= 5</a:t>
            </a:r>
          </a:p>
          <a:p>
            <a:pPr lvl="1"/>
            <a:r>
              <a:rPr lang="en-US" altLang="en-US" dirty="0"/>
              <a:t>log* 2 = </a:t>
            </a:r>
            <a:r>
              <a:rPr lang="en-US" altLang="en-US" dirty="0" smtClean="0"/>
              <a:t>1</a:t>
            </a:r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4 = log* 2</a:t>
            </a:r>
            <a:r>
              <a:rPr lang="en-US" altLang="en-US" baseline="30000" dirty="0"/>
              <a:t>2</a:t>
            </a:r>
            <a:r>
              <a:rPr lang="en-US" altLang="en-US" dirty="0"/>
              <a:t> = </a:t>
            </a:r>
            <a:r>
              <a:rPr lang="en-US" altLang="en-US" dirty="0" smtClean="0"/>
              <a:t>2</a:t>
            </a:r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16 = log* </a:t>
            </a:r>
            <a:r>
              <a:rPr lang="en-US" altLang="en-US" dirty="0" smtClean="0"/>
              <a:t>2</a:t>
            </a:r>
            <a:r>
              <a:rPr lang="en-US" altLang="en-US" baseline="30000" dirty="0" smtClean="0"/>
              <a:t>(2</a:t>
            </a:r>
            <a:r>
              <a:rPr lang="en-US" altLang="en-US" baseline="46000" dirty="0" smtClean="0"/>
              <a:t>2</a:t>
            </a:r>
            <a:r>
              <a:rPr lang="en-US" altLang="en-US" baseline="30000" dirty="0" smtClean="0"/>
              <a:t>)</a:t>
            </a:r>
            <a:r>
              <a:rPr lang="en-US" altLang="en-US" dirty="0" smtClean="0"/>
              <a:t> </a:t>
            </a:r>
            <a:r>
              <a:rPr lang="en-US" altLang="en-US" dirty="0"/>
              <a:t>= 3           </a:t>
            </a:r>
            <a:r>
              <a:rPr lang="en-US" altLang="en-US" sz="1800" dirty="0"/>
              <a:t>(</a:t>
            </a:r>
            <a:r>
              <a:rPr lang="en-US" altLang="en-US" sz="1800" dirty="0" smtClean="0"/>
              <a:t>log(log(log</a:t>
            </a:r>
            <a:r>
              <a:rPr lang="en-US" altLang="en-US" sz="1800" dirty="0"/>
              <a:t>(</a:t>
            </a:r>
            <a:r>
              <a:rPr lang="en-US" altLang="en-US" sz="1800" dirty="0" smtClean="0"/>
              <a:t>16))) </a:t>
            </a:r>
            <a:r>
              <a:rPr lang="en-US" altLang="en-US" sz="1800" dirty="0"/>
              <a:t>= </a:t>
            </a:r>
            <a:r>
              <a:rPr lang="en-US" altLang="en-US" sz="1800" dirty="0" smtClean="0"/>
              <a:t>1)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65536 = log* </a:t>
            </a:r>
            <a:r>
              <a:rPr lang="en-US" altLang="en-US" dirty="0" smtClean="0"/>
              <a:t>2</a:t>
            </a:r>
            <a:r>
              <a:rPr lang="en-US" altLang="en-US" baseline="30000" dirty="0" smtClean="0"/>
              <a:t>((2</a:t>
            </a:r>
            <a:r>
              <a:rPr lang="en-US" altLang="en-US" baseline="44000" dirty="0" smtClean="0"/>
              <a:t>2</a:t>
            </a:r>
            <a:r>
              <a:rPr lang="en-US" altLang="en-US" baseline="30000" dirty="0" smtClean="0"/>
              <a:t>)</a:t>
            </a:r>
            <a:r>
              <a:rPr lang="en-US" altLang="en-US" baseline="52000" dirty="0" smtClean="0"/>
              <a:t>2</a:t>
            </a:r>
            <a:r>
              <a:rPr lang="en-US" altLang="en-US" baseline="30000" dirty="0" smtClean="0"/>
              <a:t>)</a:t>
            </a:r>
            <a:r>
              <a:rPr lang="en-US" altLang="en-US" dirty="0" smtClean="0"/>
              <a:t> </a:t>
            </a:r>
            <a:r>
              <a:rPr lang="en-US" altLang="en-US" dirty="0"/>
              <a:t>= 4    </a:t>
            </a:r>
            <a:r>
              <a:rPr lang="en-US" altLang="en-US" sz="1800" dirty="0"/>
              <a:t>(</a:t>
            </a:r>
            <a:r>
              <a:rPr lang="en-US" altLang="en-US" sz="1800" dirty="0" smtClean="0"/>
              <a:t>log(log(log</a:t>
            </a:r>
            <a:r>
              <a:rPr lang="en-US" altLang="en-US" sz="1800" dirty="0"/>
              <a:t>(</a:t>
            </a:r>
            <a:r>
              <a:rPr lang="en-US" altLang="en-US" sz="1800" dirty="0" smtClean="0"/>
              <a:t>log</a:t>
            </a:r>
            <a:r>
              <a:rPr lang="en-US" altLang="en-US" sz="1800" dirty="0"/>
              <a:t>(</a:t>
            </a:r>
            <a:r>
              <a:rPr lang="en-US" altLang="en-US" sz="1800" dirty="0" smtClean="0"/>
              <a:t>65536)))) </a:t>
            </a:r>
            <a:r>
              <a:rPr lang="en-US" altLang="en-US" sz="1800" dirty="0"/>
              <a:t>= </a:t>
            </a:r>
            <a:r>
              <a:rPr lang="en-US" altLang="en-US" sz="1800" dirty="0" smtClean="0"/>
              <a:t>1)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2</a:t>
            </a:r>
            <a:r>
              <a:rPr lang="en-US" altLang="en-US" baseline="30000" dirty="0"/>
              <a:t>65536</a:t>
            </a:r>
            <a:r>
              <a:rPr lang="en-US" altLang="en-US" dirty="0"/>
              <a:t> = …………… = </a:t>
            </a:r>
            <a:r>
              <a:rPr lang="en-US" altLang="en-US" dirty="0" smtClean="0"/>
              <a:t>5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44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Wait…. </a:t>
            </a:r>
            <a:r>
              <a:rPr lang="en-US" dirty="0">
                <a:solidFill>
                  <a:srgbClr val="0000FF"/>
                </a:solidFill>
              </a:rPr>
              <a:t>h</a:t>
            </a:r>
            <a:r>
              <a:rPr lang="en-US" dirty="0" smtClean="0">
                <a:solidFill>
                  <a:srgbClr val="0000FF"/>
                </a:solidFill>
              </a:rPr>
              <a:t>ow big?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1752600"/>
            <a:ext cx="3561542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+mj-lt"/>
              </a:rPr>
              <a:t>Just how big is </a:t>
            </a:r>
            <a:r>
              <a:rPr lang="en-US" altLang="en-US" sz="2400" b="0" dirty="0" smtClean="0">
                <a:latin typeface="+mj-lt"/>
              </a:rPr>
              <a:t>2</a:t>
            </a:r>
            <a:r>
              <a:rPr lang="en-US" altLang="en-US" sz="2400" b="0" baseline="30000" dirty="0" smtClean="0">
                <a:latin typeface="+mj-lt"/>
              </a:rPr>
              <a:t>65536</a:t>
            </a:r>
            <a:endParaRPr lang="en-US" altLang="en-US" sz="2400" b="0" dirty="0" smtClean="0">
              <a:latin typeface="+mj-lt"/>
            </a:endParaRPr>
          </a:p>
          <a:p>
            <a:endParaRPr lang="en-US" sz="2800" b="0" dirty="0">
              <a:latin typeface="+mj-lt"/>
            </a:endParaRPr>
          </a:p>
          <a:p>
            <a:r>
              <a:rPr lang="en-US" sz="2800" b="0" dirty="0" smtClean="0">
                <a:latin typeface="+mj-lt"/>
              </a:rPr>
              <a:t>	</a:t>
            </a:r>
            <a:r>
              <a:rPr lang="en-US" sz="2400" b="0" dirty="0" smtClean="0">
                <a:latin typeface="+mj-lt"/>
              </a:rPr>
              <a:t>Well </a:t>
            </a:r>
            <a:r>
              <a:rPr lang="en-US" altLang="en-US" sz="2400" b="0" dirty="0" smtClean="0">
                <a:latin typeface="+mj-lt"/>
              </a:rPr>
              <a:t>2</a:t>
            </a:r>
            <a:r>
              <a:rPr lang="en-US" altLang="en-US" sz="2400" b="0" baseline="30000" dirty="0" smtClean="0">
                <a:latin typeface="+mj-lt"/>
              </a:rPr>
              <a:t>10 </a:t>
            </a:r>
            <a:r>
              <a:rPr lang="en-US" altLang="en-US" sz="2400" b="0" dirty="0" smtClean="0">
                <a:latin typeface="+mj-lt"/>
              </a:rPr>
              <a:t>= 1024</a:t>
            </a:r>
          </a:p>
          <a:p>
            <a:r>
              <a:rPr lang="en-US" sz="2400" b="0" dirty="0">
                <a:latin typeface="+mj-lt"/>
              </a:rPr>
              <a:t>	 </a:t>
            </a:r>
            <a:r>
              <a:rPr lang="en-US" sz="2400" b="0" dirty="0" smtClean="0">
                <a:latin typeface="+mj-lt"/>
              </a:rPr>
              <a:t>      2</a:t>
            </a:r>
            <a:r>
              <a:rPr lang="en-US" sz="2400" b="0" baseline="30000" dirty="0" smtClean="0">
                <a:latin typeface="+mj-lt"/>
              </a:rPr>
              <a:t>20 = </a:t>
            </a:r>
            <a:r>
              <a:rPr lang="en-US" sz="2400" b="0" dirty="0" smtClean="0">
                <a:latin typeface="+mj-lt"/>
              </a:rPr>
              <a:t>1048576</a:t>
            </a:r>
          </a:p>
          <a:p>
            <a:r>
              <a:rPr lang="en-US" sz="2400" b="0" baseline="30000" dirty="0">
                <a:latin typeface="+mj-lt"/>
              </a:rPr>
              <a:t>	 </a:t>
            </a:r>
            <a:r>
              <a:rPr lang="en-US" sz="2400" b="0" dirty="0" smtClean="0">
                <a:latin typeface="+mj-lt"/>
              </a:rPr>
              <a:t>      2</a:t>
            </a:r>
            <a:r>
              <a:rPr lang="en-US" sz="2400" b="0" baseline="30000" dirty="0" smtClean="0">
                <a:latin typeface="+mj-lt"/>
              </a:rPr>
              <a:t>30 </a:t>
            </a:r>
            <a:r>
              <a:rPr lang="en-US" sz="2400" b="0" dirty="0" smtClean="0">
                <a:latin typeface="+mj-lt"/>
              </a:rPr>
              <a:t>= 1073741824</a:t>
            </a:r>
          </a:p>
          <a:p>
            <a:r>
              <a:rPr lang="en-US" sz="2400" b="0" dirty="0">
                <a:latin typeface="+mj-lt"/>
              </a:rPr>
              <a:t>	 </a:t>
            </a:r>
            <a:r>
              <a:rPr lang="en-US" sz="2400" b="0" dirty="0" smtClean="0">
                <a:latin typeface="+mj-lt"/>
              </a:rPr>
              <a:t>      2</a:t>
            </a:r>
            <a:r>
              <a:rPr lang="en-US" sz="2400" b="0" baseline="30000" dirty="0" smtClean="0">
                <a:latin typeface="+mj-lt"/>
              </a:rPr>
              <a:t>100</a:t>
            </a:r>
            <a:r>
              <a:rPr lang="en-US" sz="2400" b="0" dirty="0" smtClean="0">
                <a:latin typeface="+mj-lt"/>
              </a:rPr>
              <a:t> = 1.125x10</a:t>
            </a:r>
            <a:r>
              <a:rPr lang="en-US" sz="2400" b="0" baseline="30000" dirty="0" smtClean="0">
                <a:latin typeface="+mj-lt"/>
              </a:rPr>
              <a:t>15</a:t>
            </a:r>
          </a:p>
          <a:p>
            <a:r>
              <a:rPr lang="en-US" sz="2400" b="0" baseline="30000" dirty="0">
                <a:latin typeface="+mj-lt"/>
              </a:rPr>
              <a:t>	 </a:t>
            </a:r>
            <a:r>
              <a:rPr lang="en-US" sz="2400" b="0" dirty="0" smtClean="0">
                <a:latin typeface="+mj-lt"/>
              </a:rPr>
              <a:t>      </a:t>
            </a:r>
            <a:r>
              <a:rPr lang="en-US" altLang="en-US" sz="2400" b="0" dirty="0" smtClean="0">
                <a:latin typeface="+mj-lt"/>
              </a:rPr>
              <a:t>2</a:t>
            </a:r>
            <a:r>
              <a:rPr lang="en-US" altLang="en-US" sz="2400" b="0" baseline="30000" dirty="0" smtClean="0">
                <a:latin typeface="+mj-lt"/>
              </a:rPr>
              <a:t>65536 </a:t>
            </a:r>
            <a:r>
              <a:rPr lang="en-US" altLang="en-US" sz="2400" b="0" dirty="0" smtClean="0">
                <a:latin typeface="+mj-lt"/>
              </a:rPr>
              <a:t>= ... </a:t>
            </a:r>
            <a:r>
              <a:rPr lang="en-US" altLang="en-US" sz="2400" b="0" dirty="0">
                <a:latin typeface="+mj-lt"/>
              </a:rPr>
              <a:t>p</a:t>
            </a:r>
            <a:r>
              <a:rPr lang="en-US" altLang="en-US" sz="2400" b="0" dirty="0" smtClean="0">
                <a:latin typeface="+mj-lt"/>
              </a:rPr>
              <a:t>retty big</a:t>
            </a:r>
            <a:endParaRPr lang="en-US" sz="2400" b="0" baseline="30000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5105400"/>
            <a:ext cx="652554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chemeClr val="accent1"/>
                </a:solidFill>
                <a:latin typeface="+mn-lt"/>
              </a:rPr>
              <a:t>But its still not technically constant</a:t>
            </a:r>
          </a:p>
        </p:txBody>
      </p:sp>
    </p:spTree>
    <p:extLst>
      <p:ext uri="{BB962C8B-B14F-4D97-AF65-F5344CB8AC3E}">
        <p14:creationId xmlns:p14="http://schemas.microsoft.com/office/powerpoint/2010/main" val="3350440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Almost linear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/>
              <a:t>Turns out total time for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 </a:t>
            </a:r>
            <a:r>
              <a:rPr lang="en-US" dirty="0" smtClean="0"/>
              <a:t>is: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/>
              <a:t>O</a:t>
            </a:r>
            <a:r>
              <a:rPr lang="en-US" dirty="0"/>
              <a:t>((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dirty="0"/>
              <a:t>)*(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dirty="0" smtClean="0"/>
              <a:t>))</a:t>
            </a:r>
          </a:p>
          <a:p>
            <a:pPr lvl="1"/>
            <a:r>
              <a:rPr lang="en-US" altLang="en-US" dirty="0" smtClean="0"/>
              <a:t>Remember, if </a:t>
            </a:r>
            <a:r>
              <a:rPr lang="en-US" altLang="en-US" i="1" dirty="0" err="1" smtClean="0"/>
              <a:t>m</a:t>
            </a:r>
            <a:r>
              <a:rPr lang="en-US" altLang="en-US" dirty="0" err="1" smtClean="0"/>
              <a:t>+</a:t>
            </a:r>
            <a:r>
              <a:rPr lang="en-US" altLang="en-US" i="1" dirty="0" err="1" smtClean="0"/>
              <a:t>n</a:t>
            </a:r>
            <a:r>
              <a:rPr lang="en-US" altLang="en-US" dirty="0" smtClean="0"/>
              <a:t> &lt; </a:t>
            </a:r>
            <a:r>
              <a:rPr lang="en-US" dirty="0"/>
              <a:t>2</a:t>
            </a:r>
            <a:r>
              <a:rPr lang="en-US" baseline="30000" dirty="0"/>
              <a:t>65536</a:t>
            </a:r>
            <a:r>
              <a:rPr lang="en-US" altLang="en-US" dirty="0" smtClean="0"/>
              <a:t>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/>
              <a:t> 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dirty="0" smtClean="0"/>
              <a:t>) &lt; 5</a:t>
            </a:r>
          </a:p>
          <a:p>
            <a:pPr lvl="1"/>
            <a:endParaRPr lang="en-US" altLang="en-US" dirty="0"/>
          </a:p>
          <a:p>
            <a:r>
              <a:rPr lang="en-US" altLang="en-US" dirty="0" smtClean="0"/>
              <a:t>At this point, it feels almost silly to mention it, but even that bound is not tight…</a:t>
            </a:r>
          </a:p>
          <a:p>
            <a:pPr lvl="1"/>
            <a:r>
              <a:rPr lang="en-US" altLang="en-US" dirty="0" smtClean="0"/>
              <a:t>“Inverse Ackerman’s function” grows even more slowly than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Inverse because Ackerman’s function grows really fast</a:t>
            </a:r>
          </a:p>
          <a:p>
            <a:pPr lvl="2"/>
            <a:r>
              <a:rPr lang="en-US" altLang="en-US" dirty="0" smtClean="0"/>
              <a:t>Function also appears in </a:t>
            </a:r>
            <a:r>
              <a:rPr lang="en-US" altLang="en-US" dirty="0" err="1" smtClean="0"/>
              <a:t>combinatorics</a:t>
            </a:r>
            <a:r>
              <a:rPr lang="en-US" altLang="en-US" dirty="0" smtClean="0"/>
              <a:t> and geometry</a:t>
            </a:r>
          </a:p>
          <a:p>
            <a:pPr lvl="2"/>
            <a:r>
              <a:rPr lang="en-US" altLang="en-US" dirty="0" smtClean="0"/>
              <a:t>For any number you can possibly imagine, it is &lt; 4</a:t>
            </a:r>
          </a:p>
          <a:p>
            <a:pPr lvl="1"/>
            <a:r>
              <a:rPr lang="en-US" altLang="en-US" dirty="0" smtClean="0"/>
              <a:t>Can replace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r>
              <a:rPr lang="en-US" dirty="0" smtClean="0"/>
              <a:t>with “Inverse Ackerman’s” in bound</a:t>
            </a:r>
            <a:r>
              <a:rPr lang="en-US" dirty="0"/>
              <a:t/>
            </a:r>
            <a:br>
              <a:rPr lang="en-US" dirty="0"/>
            </a:br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37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Theory and terminology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Because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r>
              <a:rPr lang="en-US" dirty="0" smtClean="0"/>
              <a:t>or Inverse Ackerman’s grows so incredibly slowly</a:t>
            </a:r>
          </a:p>
          <a:p>
            <a:pPr lvl="1"/>
            <a:r>
              <a:rPr lang="en-US" dirty="0" smtClean="0"/>
              <a:t>For all practical purposes, amortized bound is constant, i.e., total cost is linear</a:t>
            </a:r>
          </a:p>
          <a:p>
            <a:pPr lvl="1"/>
            <a:r>
              <a:rPr lang="en-US" dirty="0" smtClean="0"/>
              <a:t>We say “near linear” or “effectively linear”</a:t>
            </a:r>
          </a:p>
          <a:p>
            <a:pPr lvl="1"/>
            <a:endParaRPr lang="en-US" dirty="0"/>
          </a:p>
          <a:p>
            <a:r>
              <a:rPr lang="en-US" dirty="0" smtClean="0"/>
              <a:t>Need weighted-union and path-compression for this bound</a:t>
            </a:r>
          </a:p>
          <a:p>
            <a:pPr lvl="1"/>
            <a:r>
              <a:rPr lang="en-US" dirty="0" smtClean="0"/>
              <a:t>Path-compression changes height but not weight, so they interact well</a:t>
            </a:r>
          </a:p>
          <a:p>
            <a:pPr lvl="1"/>
            <a:endParaRPr lang="en-US" dirty="0"/>
          </a:p>
          <a:p>
            <a:r>
              <a:rPr lang="en-US" dirty="0" smtClean="0"/>
              <a:t>As always, asymptotic analysis is separate from “coding it up”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4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 Topics	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we’ve covered, up through this lecture is fair game</a:t>
            </a:r>
          </a:p>
          <a:p>
            <a:r>
              <a:rPr lang="en-US" dirty="0" smtClean="0"/>
              <a:t>AVL Tree problem incoming!</a:t>
            </a:r>
          </a:p>
          <a:p>
            <a:endParaRPr lang="en-US" dirty="0"/>
          </a:p>
          <a:p>
            <a:r>
              <a:rPr lang="en-US" dirty="0" smtClean="0"/>
              <a:t>Good luck studying!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C928-88CA-B94D-BFD6-98AA93BD9FA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10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Review: ADT Operations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Given an unchanging set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an initial partition of a set</a:t>
            </a:r>
          </a:p>
          <a:p>
            <a:pPr lvl="1"/>
            <a:r>
              <a:rPr lang="en-US" dirty="0" smtClean="0"/>
              <a:t>Typically each item in its own subset: {a}, {b}, {c}, …</a:t>
            </a:r>
          </a:p>
          <a:p>
            <a:pPr lvl="1"/>
            <a:r>
              <a:rPr lang="en-US" dirty="0" smtClean="0"/>
              <a:t>Give each subset a “name” by choosing a </a:t>
            </a:r>
            <a:r>
              <a:rPr lang="en-US" i="1" dirty="0" smtClean="0"/>
              <a:t>representative element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rgbClr val="4F81B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takes an element of </a:t>
            </a:r>
            <a:r>
              <a:rPr lang="en-US" i="1" dirty="0" smtClean="0"/>
              <a:t>S</a:t>
            </a:r>
            <a:r>
              <a:rPr lang="en-US" dirty="0" smtClean="0"/>
              <a:t> and returns the representative element of the subset it is in</a:t>
            </a:r>
          </a:p>
          <a:p>
            <a:endParaRPr lang="en-US" dirty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rgbClr val="4F81B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takes two subsets and (permanently) makes one larger subset</a:t>
            </a:r>
          </a:p>
          <a:p>
            <a:pPr lvl="1"/>
            <a:r>
              <a:rPr lang="en-US" dirty="0" smtClean="0"/>
              <a:t>A different partition with one fewer set</a:t>
            </a:r>
          </a:p>
          <a:p>
            <a:pPr lvl="1"/>
            <a:r>
              <a:rPr lang="en-US" dirty="0"/>
              <a:t>Affects result of subsequent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Choice of representative element up to implementation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36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Our goal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Start with an initial partition of </a:t>
            </a:r>
            <a:r>
              <a:rPr lang="en-US" i="1" dirty="0" smtClean="0"/>
              <a:t>n</a:t>
            </a:r>
            <a:r>
              <a:rPr lang="en-US" dirty="0" smtClean="0"/>
              <a:t> subsets</a:t>
            </a:r>
          </a:p>
          <a:p>
            <a:pPr lvl="1"/>
            <a:r>
              <a:rPr lang="en-US" dirty="0" smtClean="0"/>
              <a:t>Often 1-element sets, e.g., {1}, {2}, {3}, …, {</a:t>
            </a:r>
            <a:r>
              <a:rPr lang="en-US" i="1" dirty="0" smtClean="0"/>
              <a:t>n</a:t>
            </a:r>
            <a:r>
              <a:rPr lang="en-US" dirty="0" smtClean="0"/>
              <a:t>}</a:t>
            </a:r>
          </a:p>
          <a:p>
            <a:pPr lvl="1"/>
            <a:endParaRPr lang="en-US" dirty="0"/>
          </a:p>
          <a:p>
            <a:r>
              <a:rPr lang="en-US" dirty="0" smtClean="0"/>
              <a:t>May have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operations and up to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 operations in any order</a:t>
            </a:r>
          </a:p>
          <a:p>
            <a:pPr lvl="1"/>
            <a:r>
              <a:rPr lang="en-US" dirty="0" smtClean="0"/>
              <a:t>After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 </a:t>
            </a:r>
            <a:r>
              <a:rPr lang="en-US" dirty="0" smtClean="0"/>
              <a:t>operations, every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returns same 1 set</a:t>
            </a:r>
          </a:p>
          <a:p>
            <a:pPr lvl="1"/>
            <a:endParaRPr lang="en-US" dirty="0"/>
          </a:p>
          <a:p>
            <a:r>
              <a:rPr lang="en-US" dirty="0" smtClean="0"/>
              <a:t>If total for all these operations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m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), then amortized </a:t>
            </a:r>
            <a:r>
              <a:rPr lang="en-US" i="1" dirty="0" smtClean="0"/>
              <a:t>O</a:t>
            </a:r>
            <a:r>
              <a:rPr lang="en-US" dirty="0" smtClean="0"/>
              <a:t>(1)	</a:t>
            </a:r>
          </a:p>
          <a:p>
            <a:pPr lvl="1"/>
            <a:r>
              <a:rPr lang="en-US" dirty="0" smtClean="0"/>
              <a:t>We will get very, very close to this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(1) worst-case is impossible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</a:t>
            </a:r>
            <a:r>
              <a:rPr lang="en-US" i="1" dirty="0" smtClean="0"/>
              <a:t>and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</a:p>
          <a:p>
            <a:pPr lvl="2"/>
            <a:r>
              <a:rPr lang="en-US" dirty="0" smtClean="0"/>
              <a:t>Trivial for one </a:t>
            </a:r>
            <a:r>
              <a:rPr lang="en-US" i="1" dirty="0" smtClean="0"/>
              <a:t>or</a:t>
            </a:r>
            <a:r>
              <a:rPr lang="en-US" dirty="0" smtClean="0"/>
              <a:t> the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22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How should we “draw” this data structure?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Saw with heaps that a more intuitive depiction of the data structure can help us better conceptualize the operations.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C928-88CA-B94D-BFD6-98AA93BD9F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82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Up-tree data structure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Tree with:</a:t>
            </a:r>
          </a:p>
          <a:p>
            <a:pPr lvl="1"/>
            <a:r>
              <a:rPr lang="en-US" sz="2000" dirty="0" smtClean="0"/>
              <a:t>No limit on branching factor 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eferences from children to parent</a:t>
            </a:r>
          </a:p>
          <a:p>
            <a:endParaRPr lang="en-US" sz="700" dirty="0" smtClean="0"/>
          </a:p>
          <a:p>
            <a:r>
              <a:rPr lang="en-US" sz="2400" dirty="0" smtClean="0"/>
              <a:t>Start with </a:t>
            </a:r>
            <a:r>
              <a:rPr lang="en-US" sz="2400" i="1" dirty="0" smtClean="0"/>
              <a:t>forest</a:t>
            </a:r>
            <a:r>
              <a:rPr lang="en-US" sz="2400" dirty="0" smtClean="0"/>
              <a:t> of 1-node trees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Possible forest after several unions:</a:t>
            </a:r>
          </a:p>
          <a:p>
            <a:pPr lvl="1"/>
            <a:r>
              <a:rPr lang="en-US" sz="2000" dirty="0" smtClean="0"/>
              <a:t>Will use roots for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set names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050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14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19600" y="47402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  <p:sp>
        <p:nvSpPr>
          <p:cNvPr id="15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56546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16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638800" y="47402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3</a:t>
            </a:r>
          </a:p>
        </p:txBody>
      </p:sp>
      <p:sp>
        <p:nvSpPr>
          <p:cNvPr id="17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467600" y="55784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8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77000" y="55784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9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172200" y="63404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20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010400" y="46640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7</a:t>
            </a:r>
          </a:p>
        </p:txBody>
      </p:sp>
      <p:sp>
        <p:nvSpPr>
          <p:cNvPr id="21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4724400" y="5121275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2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6781800" y="5045075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7315200" y="5045075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477000" y="5959475"/>
            <a:ext cx="1524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615151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Find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):</a:t>
            </a:r>
          </a:p>
          <a:p>
            <a:pPr lvl="1"/>
            <a:r>
              <a:rPr lang="en-US" i="1" dirty="0" smtClean="0"/>
              <a:t>Assume</a:t>
            </a:r>
            <a:r>
              <a:rPr lang="en-US" dirty="0" smtClean="0"/>
              <a:t> we have </a:t>
            </a:r>
            <a:r>
              <a:rPr lang="en-US" i="1" dirty="0" smtClean="0"/>
              <a:t>O</a:t>
            </a:r>
            <a:r>
              <a:rPr lang="en-US" dirty="0" smtClean="0"/>
              <a:t>(1) access to each node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Start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and follow parent pointers to root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Return the root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91556" y="439105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96356" y="530545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86956" y="436406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77756" y="527846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87156" y="527846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506156" y="619286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44356" y="436406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296356" y="4772055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191956" y="4745067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725356" y="4745067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810956" y="5659467"/>
            <a:ext cx="2286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066800" y="4154457"/>
            <a:ext cx="15456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(6</a:t>
            </a:r>
            <a:r>
              <a:rPr lang="en-US" altLang="en-US" sz="2000" b="0" dirty="0">
                <a:latin typeface="Arial" charset="0"/>
              </a:rPr>
              <a:t>) = 7</a:t>
            </a:r>
          </a:p>
        </p:txBody>
      </p:sp>
      <p:sp>
        <p:nvSpPr>
          <p:cNvPr id="19" name="Freeform 16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5290256" y="5507067"/>
            <a:ext cx="444500" cy="762000"/>
          </a:xfrm>
          <a:custGeom>
            <a:avLst/>
            <a:gdLst>
              <a:gd name="T0" fmla="*/ 2147483647 w 280"/>
              <a:gd name="T1" fmla="*/ 2147483647 h 480"/>
              <a:gd name="T2" fmla="*/ 2147483647 w 280"/>
              <a:gd name="T3" fmla="*/ 2147483647 h 480"/>
              <a:gd name="T4" fmla="*/ 2147483647 w 280"/>
              <a:gd name="T5" fmla="*/ 0 h 4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0" h="480">
                <a:moveTo>
                  <a:pt x="40" y="480"/>
                </a:moveTo>
                <a:cubicBezTo>
                  <a:pt x="20" y="352"/>
                  <a:pt x="0" y="224"/>
                  <a:pt x="40" y="144"/>
                </a:cubicBezTo>
                <a:cubicBezTo>
                  <a:pt x="80" y="64"/>
                  <a:pt x="248" y="64"/>
                  <a:pt x="28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0" name="Freeform 17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5582356" y="4516467"/>
            <a:ext cx="609600" cy="990600"/>
          </a:xfrm>
          <a:custGeom>
            <a:avLst/>
            <a:gdLst>
              <a:gd name="T0" fmla="*/ 2147483647 w 384"/>
              <a:gd name="T1" fmla="*/ 2147483647 h 624"/>
              <a:gd name="T2" fmla="*/ 2147483647 w 384"/>
              <a:gd name="T3" fmla="*/ 2147483647 h 624"/>
              <a:gd name="T4" fmla="*/ 2147483647 w 384"/>
              <a:gd name="T5" fmla="*/ 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624">
                <a:moveTo>
                  <a:pt x="96" y="624"/>
                </a:moveTo>
                <a:cubicBezTo>
                  <a:pt x="48" y="460"/>
                  <a:pt x="0" y="296"/>
                  <a:pt x="48" y="192"/>
                </a:cubicBezTo>
                <a:cubicBezTo>
                  <a:pt x="96" y="88"/>
                  <a:pt x="240" y="44"/>
                  <a:pt x="384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2086312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Union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sz="2800" dirty="0" smtClean="0"/>
              <a:t>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sz="2800" dirty="0" smtClean="0"/>
              <a:t>):</a:t>
            </a:r>
            <a:endParaRPr lang="en-US" sz="2800" dirty="0"/>
          </a:p>
          <a:p>
            <a:pPr lvl="1"/>
            <a:r>
              <a:rPr lang="en-US" sz="2400" dirty="0" smtClean="0"/>
              <a:t>Assume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>
                <a:cs typeface="Courier New" panose="02070309020205020404" pitchFamily="49" charset="0"/>
              </a:rPr>
              <a:t> and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400" dirty="0" smtClean="0">
                <a:cs typeface="Courier New" panose="02070309020205020404" pitchFamily="49" charset="0"/>
              </a:rPr>
              <a:t> are roots</a:t>
            </a:r>
            <a:endParaRPr lang="en-US" sz="2400" dirty="0"/>
          </a:p>
          <a:p>
            <a:pPr lvl="2"/>
            <a:r>
              <a:rPr lang="en-US" sz="2000" dirty="0" smtClean="0"/>
              <a:t>If they are not, just find the roots of their trees</a:t>
            </a:r>
          </a:p>
          <a:p>
            <a:pPr lvl="1"/>
            <a:r>
              <a:rPr lang="en-US" sz="2400" dirty="0" smtClean="0"/>
              <a:t>Assume distinct trees (else do nothing)</a:t>
            </a:r>
          </a:p>
          <a:p>
            <a:pPr lvl="1"/>
            <a:r>
              <a:rPr lang="en-US" sz="2400" dirty="0" smtClean="0"/>
              <a:t>Change root of one to have parent be the root of the other</a:t>
            </a:r>
          </a:p>
          <a:p>
            <a:pPr lvl="2"/>
            <a:r>
              <a:rPr lang="en-US" sz="2000" dirty="0" smtClean="0"/>
              <a:t>Notice no limit on branching factor</a:t>
            </a:r>
          </a:p>
          <a:p>
            <a:pPr lvl="1"/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4737099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2800" y="5651499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00600" y="4737099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10400" y="5651499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5651499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6565899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4737099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352800" y="5118099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324600" y="5118099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858000" y="5118099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943600" y="6032499"/>
            <a:ext cx="2286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8" name="Freeform 15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3352800" y="4254500"/>
            <a:ext cx="3232150" cy="48260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>
            <a:headEnd type="triangl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38200" y="462909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69404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2589</Words>
  <Application>Microsoft Macintosh PowerPoint</Application>
  <PresentationFormat>On-screen Show (4:3)</PresentationFormat>
  <Paragraphs>708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CSE373: Data Structures &amp; Algorithms Implementing Union-Find</vt:lpstr>
      <vt:lpstr>Announcements </vt:lpstr>
      <vt:lpstr>The plan</vt:lpstr>
      <vt:lpstr>Review: ADT Operations</vt:lpstr>
      <vt:lpstr>Our goal</vt:lpstr>
      <vt:lpstr>How should we “draw” this data structure?</vt:lpstr>
      <vt:lpstr>Up-tree data structure</vt:lpstr>
      <vt:lpstr>Find </vt:lpstr>
      <vt:lpstr>Union</vt:lpstr>
      <vt:lpstr>Okay, how can we represent it internally?</vt:lpstr>
      <vt:lpstr>Simple implementation</vt:lpstr>
      <vt:lpstr>Implement operations</vt:lpstr>
      <vt:lpstr>Implement operations</vt:lpstr>
      <vt:lpstr>The plan</vt:lpstr>
      <vt:lpstr>Two key optimizations</vt:lpstr>
      <vt:lpstr>Two key optimizations</vt:lpstr>
      <vt:lpstr>The bad case to avoid</vt:lpstr>
      <vt:lpstr>Weighted union</vt:lpstr>
      <vt:lpstr>Weighted union</vt:lpstr>
      <vt:lpstr>Weighted union</vt:lpstr>
      <vt:lpstr>Weighted union  </vt:lpstr>
      <vt:lpstr>Array implementation</vt:lpstr>
      <vt:lpstr>Nifty trick</vt:lpstr>
      <vt:lpstr>Bad example? Great example…</vt:lpstr>
      <vt:lpstr>General analysis</vt:lpstr>
      <vt:lpstr>Exponential number of nodes</vt:lpstr>
      <vt:lpstr>The key idea</vt:lpstr>
      <vt:lpstr>The new worst case</vt:lpstr>
      <vt:lpstr>The new worst case (continued)</vt:lpstr>
      <vt:lpstr>What about union-by-height</vt:lpstr>
      <vt:lpstr>Two key optimizations</vt:lpstr>
      <vt:lpstr>Path compression</vt:lpstr>
      <vt:lpstr>Solution  (good exampleof psuedocode!)</vt:lpstr>
      <vt:lpstr>So, how fast is it?</vt:lpstr>
      <vt:lpstr>A really slow-growing function</vt:lpstr>
      <vt:lpstr>Wait…. how big?</vt:lpstr>
      <vt:lpstr>Almost linear</vt:lpstr>
      <vt:lpstr>Theory and terminology</vt:lpstr>
      <vt:lpstr>Exam Topics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Implementing Union-Find</dc:title>
  <dc:creator>Hunter Zahn</dc:creator>
  <cp:lastModifiedBy>Hunter Zahn</cp:lastModifiedBy>
  <cp:revision>11</cp:revision>
  <dcterms:created xsi:type="dcterms:W3CDTF">2016-07-18T16:29:52Z</dcterms:created>
  <dcterms:modified xsi:type="dcterms:W3CDTF">2016-07-18T17:17:47Z</dcterms:modified>
</cp:coreProperties>
</file>