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8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2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7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9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1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5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9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552EC-3182-4F71-AB6C-05398233EED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EC88-255A-413C-AA29-66FF2DF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</a:t>
            </a:r>
            <a:br>
              <a:rPr lang="en-US" dirty="0" smtClean="0"/>
            </a:b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Evaluations</a:t>
            </a:r>
          </a:p>
          <a:p>
            <a:r>
              <a:rPr lang="en-US" dirty="0" smtClean="0"/>
              <a:t>Results from CELT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help you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Lecture slides are clear, detailed, available.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Lectures contain good concepts, examples, useful 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TAs are very available during office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Assignments are relevant.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Discussion board responses are quick and helpful.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Text is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Help sessions are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Some groups like the practice 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Disagreement on the variety of kinds of assignments. (All instructors give a theory assignment, part of the course.)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9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Practice exam for the final.   </a:t>
            </a:r>
            <a:r>
              <a:rPr lang="en-US" sz="2400" dirty="0" smtClean="0">
                <a:solidFill>
                  <a:srgbClr val="0000FF"/>
                </a:solidFill>
              </a:rPr>
              <a:t>OK.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Too easy to find assignments on the web.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FF0000"/>
                </a:solidFill>
              </a:rPr>
              <a:t>Looking at code for assignments on the web is cheating.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CSE reuses coding assignments in all classes, </a:t>
            </a:r>
            <a:r>
              <a:rPr lang="en-US" sz="2400" dirty="0" err="1" smtClean="0">
                <a:solidFill>
                  <a:srgbClr val="FF0000"/>
                </a:solidFill>
              </a:rPr>
              <a:t>ie</a:t>
            </a:r>
            <a:r>
              <a:rPr lang="en-US" sz="2400" dirty="0" smtClean="0">
                <a:solidFill>
                  <a:srgbClr val="FF0000"/>
                </a:solidFill>
              </a:rPr>
              <a:t> PACMAN.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   Add creative options to assignments. </a:t>
            </a:r>
            <a:r>
              <a:rPr lang="en-US" sz="2400" dirty="0" smtClean="0">
                <a:solidFill>
                  <a:srgbClr val="0000FF"/>
                </a:solidFill>
              </a:rPr>
              <a:t>Will consider but limited time.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   More content on applications.  </a:t>
            </a:r>
            <a:r>
              <a:rPr lang="en-US" sz="2400" dirty="0" smtClean="0">
                <a:solidFill>
                  <a:srgbClr val="0000FF"/>
                </a:solidFill>
              </a:rPr>
              <a:t>OK</a:t>
            </a:r>
          </a:p>
          <a:p>
            <a:pPr marL="0" indent="0">
              <a:buNone/>
            </a:pPr>
            <a:r>
              <a:rPr lang="en-US" sz="2400" dirty="0" smtClean="0"/>
              <a:t>5.    Feedback needed on assignments. </a:t>
            </a:r>
            <a:r>
              <a:rPr lang="en-US" sz="2400" dirty="0" smtClean="0">
                <a:solidFill>
                  <a:srgbClr val="0000FF"/>
                </a:solidFill>
              </a:rPr>
              <a:t>It’s posted on Dropbox.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    A few people hate the Surface Pro.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  Trying to write as little as possible and neatly as possible.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CSE 373 Spring 2016</vt:lpstr>
      <vt:lpstr>Things that help you learn</vt:lpstr>
      <vt:lpstr>Suggested Changes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 Spring 2016</dc:title>
  <dc:creator>CSE</dc:creator>
  <cp:lastModifiedBy>CSE</cp:lastModifiedBy>
  <cp:revision>3</cp:revision>
  <dcterms:created xsi:type="dcterms:W3CDTF">2016-05-06T18:12:55Z</dcterms:created>
  <dcterms:modified xsi:type="dcterms:W3CDTF">2016-05-06T18:41:00Z</dcterms:modified>
</cp:coreProperties>
</file>