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5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6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7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8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9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0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1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2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3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4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15.xml" ContentType="application/vnd.openxmlformats-officedocument.presentationml.notesSlide+xml"/>
  <Override PartName="/ppt/ink/ink1.xml" ContentType="application/inkml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16.xml" ContentType="application/vnd.openxmlformats-officedocument.presentationml.notesSlide+xml"/>
  <Override PartName="/ppt/ink/ink2.xml" ContentType="application/inkml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17.xml" ContentType="application/vnd.openxmlformats-officedocument.presentationml.notesSlide+xml"/>
  <Override PartName="/ppt/ink/ink3.xml" ContentType="application/inkml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18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19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0.xml" ContentType="application/vnd.openxmlformats-officedocument.presentationml.notesSlide+xml"/>
  <Override PartName="/ppt/ink/ink4.xml" ContentType="application/inkml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21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22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23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24.xml" ContentType="application/vnd.openxmlformats-officedocument.presentationml.notesSlide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25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26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notesSlides/notesSlide27.xml" ContentType="application/vnd.openxmlformats-officedocument.presentationml.notesSlid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ink/ink5.xml" ContentType="application/inkml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notesSlides/notesSlide28.xml" ContentType="application/vnd.openxmlformats-officedocument.presentationml.notesSlide+xml"/>
  <Override PartName="/ppt/ink/ink6.xml" ContentType="application/inkml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notesSlides/notesSlide2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57" r:id="rId3"/>
    <p:sldId id="291" r:id="rId4"/>
    <p:sldId id="290" r:id="rId5"/>
    <p:sldId id="303" r:id="rId6"/>
    <p:sldId id="304" r:id="rId7"/>
    <p:sldId id="305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58" r:id="rId20"/>
    <p:sldId id="259" r:id="rId21"/>
    <p:sldId id="260" r:id="rId22"/>
    <p:sldId id="262" r:id="rId23"/>
    <p:sldId id="263" r:id="rId24"/>
    <p:sldId id="264" r:id="rId25"/>
    <p:sldId id="312" r:id="rId26"/>
    <p:sldId id="265" r:id="rId27"/>
    <p:sldId id="266" r:id="rId28"/>
    <p:sldId id="267" r:id="rId29"/>
    <p:sldId id="268" r:id="rId30"/>
    <p:sldId id="269" r:id="rId31"/>
    <p:sldId id="306" r:id="rId32"/>
    <p:sldId id="270" r:id="rId33"/>
    <p:sldId id="271" r:id="rId34"/>
    <p:sldId id="307" r:id="rId35"/>
    <p:sldId id="308" r:id="rId36"/>
    <p:sldId id="309" r:id="rId37"/>
    <p:sldId id="310" r:id="rId38"/>
    <p:sldId id="313" r:id="rId39"/>
    <p:sldId id="272" r:id="rId40"/>
    <p:sldId id="273" r:id="rId41"/>
    <p:sldId id="274" r:id="rId42"/>
    <p:sldId id="314" r:id="rId43"/>
    <p:sldId id="31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2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92176-C0D9-1D4A-B597-CBAE53F8160D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CE6D4-0703-274E-8C5A-6CA84DD4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347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8T21:39:18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4616 7919 42 0,'-12'-19'21'0,"16"-26"-21"15,-4 30 22-15,0-4-21 16,0-4 0-16,-9 8 2 15,-4 0 0-15,-4 0-4 0,-8-1 1 0,-1 5 1 16,-12 4 1-16,4-1-2 16,-13 4 1-1,-38 4-1 1,4 0 0-16,4 4-1 16,-12 0 1-16,0 0-1 15,-5 3 1-15,0 4-1 0,5 5 1 16,4-1-1-16,-1 0 1 15,10 11-1-15,-1-7 0 32,-8 8 0-32,12-1 1 15,1 5-1-15,12 3 1 0,1-4 0 16,-1 4 0-16,9 4 0 16,4-4 1-16,5-4-1 15,-1 4 1-15,9 4 0 16,-4 0 0-16,4 3 0 15,-13 1 1-15,8 7-1 0,-7 0 0 16,-1 4-1-16,8 0 1 16,-7 12-1-16,-1-5 0 15,0-3 1-15,0 3 0 16,0 9-1-16,5-1 1 0,-1 4 0 16,5-4 0-16,12 0 0 15,-8 0 0-15,0 4-1 31,4 0 0-31,-4-4 0 16,-4 4 0-16,4 0 0 16,-9 3 0-16,5 8 0 0,4-3 0 15,4 3 0-15,-4-3 0 16,8 3 0-16,1 0 0 16,-5-4-1-16,13 1 0 0,-4 3 0 15,4-3 0-15,0-5 0 16,0 1 0-16,-9-8 0 15,5 12 1-15,-1-5 0 16,5-7 1-16,-4 4 0 16,0 4 1-16,4 0-1 0,4-8 1 15,-8 0-1-15,8 0 1 16,0 0-1-16,-8 11 0 16,0-3-1-16,-5 4 0 15,9 3 0-15,-4 4 0 0,-5 4 0 16,5-8 0-16,8 4 0 15,0-4 0-15,1 4 0 32,-1-7 0-32,4 7 0 15,5-8 0-15,-5 12 1 16,-3-4 0-16,-1 7 0 0,4 1 0 16,5 7 0-16,4-3 0 15,-8-9 0-15,3 5 0 16,10-4-1-16,3-4 0 15,5-4-1-15,0 0 1 16,8 4 0-16,-4-11 0 0,4-4 0 16,5 7 0-16,-1-3 0 15,-3 0 1-15,-1-1-1 16,5 1 0-16,-1-8 0 16,9 12 1-16,4-12-2 15,-3 0 1-15,11 4-1 16,-7-8 1-1,8 4 0-15,-9 0 0 16,9-7-1-16,-9-1 1 16,9-3 0-16,4-4 0 0,4-11 0 15,-8 3 0-15,-4-15-1 16,12 0 0-16,5-3 0 16,-9-1 1-16,4-7-1 15,1 0 1-15,-1 0-1 16,-4-7 1-1,21-9 0-15,-12-6 0 16,0-5-1-16,-5-7 0 16,0 4 1-16,1-8 0 15,3-8-1-15,1-7 0 0,-13-4 0 16,4 0 1-16,4-11-1 16,-4-4 1-16,1 4-1 15,-6-4 1-15,1-7 0 16,-8-5 1-16,-5-7-1 31,0 4 1-31,0 0-1 16,4-4 0-16,-4-11 0 15,9 0 1-15,-5-4-1 0,-4 4 0 16,4-8-1-16,-3-4 0 16,-1-3-1-16,4 7 1 0,-4-4 0 15,0-7 0-15,-8 11 0 16,-1 1 0-16,-4-1 1 15,-3 0 0-15,-1 0 0 16,-5 4 1-16,1-7-1 16,-9-9 1-16,1 1-1 15,3-4 0-15,1-3 0 16,-1 3 0-16,5 0 0 16,0-4 0-16,-1 12-1 0,1 3 1 15,0 16 1-15,-4-5 0 16,3 9 0-1,-7-1 0-15,3 4 0 16,-8-7 0-16,9-5-1 16,-1 1 1-16,-4-4-2 15,5 11 0-15,-1-3 0 16,1-4 0-16,-9 11 0 16,0 0 0-16,4 4 0 0,-4-4 0 15,0 12 1-15,0-5 1 16,0 1-2-16,0 3 1 15,0-7 0-15,9-7 0 16,-9 6 0-16,0 1 1 16,0-4-1-16,0 4 1 0,0 8-1 15,4-1 0-15,5 1 0 16,-9-1 0-16,8 1-1 16,1-5 0-16,3 1 0 15,5 4 1-15,-4-1 0 0,4 0 0 16,0 1-1-16,0 7 1 15,-4-4 0-15,0 4 0 32,0 0 0-32,-1 0 0 15,-3 8 0-15,-1-8 1 0,5 0-2 16,-9-8 1-16,5 5 0 16,-5-1 0-16,0 0-1 15,-4-3 0-15,0 10 0 16,0 1 1-16,0 0-1 15,-4 7 1-15,0 5-1 16,4 3 0-16,-9 3 0 0,5 5 1 16,4 7-2-16,-13 0 1 15,13 0-1-15,-8 8 0 16,8 3-2-16,8-3 1 16,-3-8-1-16,7 0 0 0,10-15-1 31,3 4 0-31,9-1 0 15,13 1 1-15,-4 4-4 16,16-5 1-16</inkml:trace>
  <inkml:trace contextRef="#ctx0" brushRef="#br0" timeOffset="3186.0556">10157 8188 30 0,'-9'-19'15'0,"18"-46"-15"0,-9 50 15 0,0-4-12 15,-5 1 1-15,-3 2 2 32,-5-3 1-32,-8 1-9 15,0 2 1-15,-5-3 5 16,0 1 1-16,-8 2-2 0,-8 1 0 16,-5 0-1-16,-4 0 0 0,-5-4 0 15,-3 0 0-15,-1 0 0 16,-4 0 0-16,-4 0-1 15,4 8 1-15,0 0-1 16,-8-1 1-16,-5 5-2 16,1 3 1-16,-5 0-1 15,-9 0 1-15,-3 8-2 16,-1 4 1-16,-8-4-1 16,0 3 0-16,-1 5 0 15,1-1 1-15,4 4-1 16,5 8 0-16,-14 3 0 0,1 8 0 15,-5 12 0 1,-8 10 0-16,4 5 1 16,-5 7 0-16,1 4 0 15,0 4 1-15,4 7 0 16,4 0 1-16,5 4-1 16,8 4 1-16,8 0-2 15,1 0 1-15,0 14-1 16,-1 5 0-16,5 11 0 0,-4 12 0 15,-1 3 0-15,13 8 0 16,-3 7-1-16,3 0 1 0,-4 4 0 16,9-7 0-16,8 0-1 15,8-8 1-15,10 0-1 16,16-8 0-16,8-3 0 31,14-1 1-31,8 5 0 16,8-12 0-16,14 0-1 0,8 4 1 15,8 0 0-15,0-1 0 16,-4-3 0-16,5-7 0 16,7-4 0-16,10-4 0 15,8 3 0-15,12-10 0 0,9-5 0 16,5 1 0-16,8-12 0 16,13 0 1-16,4 1-1 15,12-9 0-15,1 1 0 16,4-4 1-16,-4-4-1 15,-5-4 0-15,1 1 0 16,-5-1 1-16,0-4 0 16,1-3 0-16,3 0-1 0,-4 0 1 15,5-1 0-15,-9-10 0 0,-13-8-1 16,0-4 1-16,0-4-1 16,-8-7 1-16,0-4-1 15,-5-4 0-15,-8-15-1 16,0 4 1-16,-4-1 0 15,-1-3 0-15,5-3-1 32,0-1 1-32,-4-8 0 15,4-3 1-15,-5 0-1 16,5-4 0-16,-8 0 0 0,-5-3 1 16,-4-1-1-16,0 0 1 15,-1 8-1-15,1-8 1 0,0-3-1 16,-4-4 0-16,4-4 0 15,4-1 1-15,0-6-1 16,-4-5 0-16,-13 1 0 16,-4 0 0-16,-5 7 1 15,-8 8 0-15,1-4-1 16,-1-1 1-16,-5 1 0 16,1-3 0-16,0-1-1 15,0 4 1-15,0-8-1 16,-5 0 0-1,-3-11 0-15,-1-3 1 0,0 3-2 16,0-8 1-16,1 4 0 16,-1-3 0-16,0-4-1 15,-4-4 0-15,5 7 0 16,-1-3 1-16,0 3-1 16,0 4 1-16,-8-3-1 15,0-8 0-15,0 0 0 0,0 3 1 16,-5-3-1-16,1 0 1 15,-1-8-1-15,-4-3 1 0,-4 7-1 16,5 4 1-16,-5-8 0 16,-5-3 1-16,1 7-1 15,0 0 0-15,-5 0 0 16,-3-3 0-16,-5-12 0 31,-5 7 0-31,5 1 0 16,0-5 0-16,0-3 0 15,4 0 0-15,1 8 0 0,-5-4 0 16,0-8 0-16,-1 11 0 16,1 1 0-16,-8-4 0 15,-1 7 0-15,1 0 0 0,-1 4 0 16,-4 4 0-16,1-4 0 16,3 1 0-16,1-5 0 15,-1 4 0-15,0 4 0 16,5 0 0-16,-9 7-1 15,5 1 1-15,3 7 0 0,-3 4 1 16,4-1-1-16,-5 9 0 16,5-1 0-16,-1 1 0 15,1-5 0-15,0-7 0 16,4 8-1-16,0 3 1 16,0-3-1-16,0-1 1 0,0 1-1 15,0-4 1-15,4 11 0 31,0-4 0-31,0 4 0 16,1 1 0-16,3-1 0 16,1 0 1-16,-1 4-2 15,5 11 1-15,0-7-1 16,-1 0 0-16,1-8-1 0,0 8 0 16,-1-8-1-16,1 7 1 15,0 5 0-15,-5 3 1 0,1 1 0 16,-1-1 0-16,1 0 1 15,-5 0 0-15,0 1-1 16,-4-1 0-16,0 4-2 16,-4-4 1-16,-5 12-3 15,5 4 0-15,-17-1-7 0,-5 16 1 16</inkml:trace>
  <inkml:trace contextRef="#ctx0" brushRef="#br0" timeOffset="12659.4977">3496 11865 30 0,'-8'-11'15'0,"4"-12"-14"16,4 12 15-16,0 0-15 15,0-1 1-15,-9-7 0 16,0-11 1-16,1 4-4 16,-5-5 0-16,-4-3 2 15,0 8 1-15,-13-5-1 16,13 5 0-16,-21 3 0 16,4-3 0-16,-9 7 0 15,1 0 1-15,-1-4-1 0,1 1 0 16,-1-1 0-16,5-4 0 15,-9 1-1-15,0-4 1 0,-4 3-1 16,-5 1 1-16,-3-8-1 16,-9 0 0-16,0 3 0 15,-1 1 0-15,1 0 0 16,0-4 0-16,4-4 0 16,5-4 0-16,-1 16 0 15,0-1 0 1,14 1 0-16,-6-1 1 15,6 1 0-15,-10 3 0 16,5 4 0-16,-8-4 0 16,-1 12 0-16,9 0 1 15,-9-8-2-15,1 7 1 0,-1 5-1 16,0-1 1-16,13 8-1 16,-4 4 1-16,9 0-1 15,3 7 0-15,-12 12-1 16,5 0 1-16,-10 11 0 15,14 11 0 1,-18 38-1-16,0 1 1 16,14-5 0-16,-1 4 0 15,0 1 0-15,8 6 1 16,5 5-1-16,0 3 1 0,5 4-1 16,-1 16 0-16,13-9 0 15,-9 5 1-15,13-8-1 31,-4 4 1-31,5-4 0 16,7 0 0-16,-7-4 1 16,12-4 0-16,0 0 0 15,0 1 0-15,4-5-1 16,4 12 1-16,-8 8-2 0,5 3 1 16,3-7-1-16,-4 0 0 0,5 14 0 15,4-6 0-15,-5-12 0 16,5 3 1-16,0-3-1 15,12-15 0-15,1 11 0 16,8-3 0-16,-9-9 0 16,9 9 1-16,1-16-2 15,-6 0 1-15,14-3 0 0,-5-8 0 16,1-4 0-16,3 4 1 16,1-12-1-16,-1-7 0 15,-3-4 0-15,-1 4 0 16,9-4 0-16,4 1 0 15,4-5 0-15,5-7 0 16,-13-8 0-16,17 4 0 16,-5-4 0-16,9 1 0 0,-16-5 0 31,7 4 0-31,1-3 0 16,-1-1 0-16,5-3-1 15,4-4 1-15,-4-4 0 16,4-3 0-16,-8-9-1 15,4-3 1-15,4-7 0 16,-17-8 1-16,9-8-1 16,-1 0 0-16,1-7 0 0,0-4 0 15,-1-8 0-15,-12-3 0 0,13-12-1 16,-1-7 1-16,5-8-1 16,-4-4 0-16,-1-7-1 31,-7-8 0-31,-1-7 0 0,-4 3 0 15,-1 12 0-15,1-8 0 16,4-3 1-16,-4 7 1 16,-4-12 0-16,-5 1 0 0,0-12 0 15,-8 8 0-15,9-8 0 16,-14-7 1-16,9 3-1 16,-8 9 0-16,-1-5 0 15,-3 8 0-15,-5 3 1 16,-5 5 0-16,-3-8 0 15,-9 15 0-15,-4 3 0 0,-5 12 0 16,-4-3 0-16,-12-5 1 16,3 12-2-16,-3-4 0 15,-1-3 0-15,-3-1 0 16,-1-15-1-16,-4 0 0 0,-5 1-1 31,-3-1 0-31,-1 4-1 16,-8 3 1-16,-4 9-1 15,-5 10 1-15,-8 1-1 16,8 4 1-16,9 3-4 16,0-7 0-16,17-12-5 15,-4 4 1-15</inkml:trace>
  <inkml:trace contextRef="#ctx0" brushRef="#br0" timeOffset="17913.2867">3424 12944 16 0,'-34'15'8'0,"21"0"-9"16,5-11 9-16,3 3-8 15,-8 5 1 1,5-5 1-16,-5 4 0 16,5 1-1-16,-1-5 0 15,1 5 2-15,-5-1 1 0,0-3 0 16,-8-1 1-16,4 5-1 15,0-9 0-15,0 1-2 16,0 0 1-16,4 3-2 16,0-7 0-16,0 0-1 15,1 0 1-15,-1 0-1 0,-4-3 1 16,-5-5 0-16,1 1 0 16,4-1 0-16,0-3 0 15,0-1 0-15,-8-3 1 0,3 4-2 16,-12-1 1-16,0 1-1 15,-4 0 1-15,-1 3-1 16,-3 4 0-16,-1 4 0 16,-4 0 0-16,-8 0 0 15,0 0 0-15,-1 4 0 16,5 0 0-16,-4 0 0 16,4 7 1-16,0 0-1 15,-9 8 0-15,13 0 0 16,-8 8 0-1,-1 7 0-15,1 7 1 16,-5-3-1-16,-3 11 0 0,3 4 0 16,0 4 1-16,1-4-1 15,3 8 1-15,1 3-1 16,8 4 1-16,0 0-1 16,9 0 1-16,4 4-1 15,8 11 1-15,9-3-1 16,5-8 0-16,7 7-1 0,10 1 0 15,7 7 1-15,5-8 0 16,9-3-1-16,-1 0 1 16,10-5 0-16,-6 1 0 0,14-4-1 31,-5-3 1-31,13-1-1 16,5-7 1-16,-5-8 0 15,4 12 0-15,9-12-1 16,4-8 0-16,5 1 1 0,3-16 0 15,9 1 0-15,1-12 0 16,-5 0 0-16,-1-7 0 16,-3-4 0-16,4-4 1 0,-4-8-1 15,8-3 0-15,-4-12 0 16,4-7 0-16,-4-8 0 16,-9-11 1-16,1-1-1 15,-5-10 0-15,0-1 0 16,0 5 1-16,-8-9 0 15,-1-3 0-15,-12 0 0 16,0-11 1-16,-4 3-1 0,-5-7 0 16,-4-8 0-16,0-7 0 31,-13-5-1-31,-4 5 1 16,-8 0-1-16,-9 3 1 0,-9-3 0 15,-8-1 1-15,-17-7 0 16,-4 12 0-16,-22-1-1 15,-8 8 0-15,-4 4-5 16,-18 19 1-16,-12 11-9 16,0 22 1-16,0 24-2 15,-9 11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8T21:41:44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12184 8797 1 0,'8'-4'0'0</inkml:trace>
  <inkml:trace contextRef="#ctx0" brushRef="#br0" timeOffset="2436.9181">12265 8740 20 0,'8'-7'10'0,"1"-5"-9"16,-5 8 10-16,4-3-11 15,1 3 1-15,4-4 0 16,0 5 1-16,-5-1-2 16,5-4 1-16,-5 5 0 15,1 3 1-15,-1 0 0 16,1 0 1-16,-1 0-1 15,1 3 1-15,-1 1-1 16,5 0 0-16,-4 0 0 16,-1-1 0-16,5-3-1 0,0 0 1 15,0-3-2-15,4 3 1 16,0 0-1-16,-5 0 1 16,1 0-1-16,4-4 1 15,0 4 0-15,-4 0 0 16,4-4 0-16,-4 4 0 0,4-4 0 15,-4 1 1-15,-1-5-1 16,1 12 1-16,4-4-1 16,-4 0 0-16,4 0-1 15,-4 0 1-15,0 0-1 16,-1-4 0-16,1 4 0 31,0 0 1-31,0 0-1 0,0 0 0 16,-1 4 0-16,1-4 1 15,0 0-1-15,4 0 1 16,0 4-1-16,0-4 1 16,4 3 0-16,1 1 0 0,3 0-1 15,1 0 1-15,-1-1-1 16,5 1 1-16,0 0 0 16,4 4 0-16,0-8-1 15,0 3 0-15,0-6 0 16,0-1 0-16,4 4 0 15,1 0 0 1,12 0 0-16,-4 0 0 16,4-4 0-16,-4 4 0 15,0-4-1-15,-5 0 1 0,5 1 0 16,-9 3 0-16,1 0 0 16,-5-4 0-16,0 4-1 31,0 0 1-31,4 0 0 15,-4 0 1-15,0-4 0 16,5 4 0-16,-1-4 0 0,0 1 0 16,-4 3 0-16,0 0 1 15,-4-4-1-15,0 0 0 16,4-4-2-16,4 5 1 16,-8-5-1-16,4 1 1 0,0-5-1 15,0 5 0-15,-4-5 0 16,0 5 1-16,-4-5 0 15,-1 5 1-15,1-1 0 16,-1 1 0-16,1 3-1 16,-1 0 1-16,5 0 0 15,-4 4 1-15,-1 0-1 0,1 4 1 16,-5-4-1-16,5 4 0 16,-5 0 0-16,0-1 0 31,1-3-1-31,3-3 0 0,-4 3 0 15,5 0 0-15,0 3 0 16,3-6 1-16,1-1-1 16,4 0 0-16,0 4 0 15,5 0 0-15,-5 0 0 16,0 0 0-16,4 0 0 0,0 0 0 16,9-4 0-16,0 0 0 15,0 4 0-15,0 0 0 16,0 0 0-16,-5 4 0 15,1-8 0-15,-1 4 1 0,1 4-1 16,0-4 0-16,-1 0 0 16,1-4 0-16,-1-3 0 15,5 3 0-15,0-3 0 32,4-1 0-32,4-7 0 15,5 4 0-15,-9-1 0 0,5 5 0 16,-1 7 0-16,0-8 0 15,1 4 0-15,-5 4 1 16,-9 0-1-16,1-7 1 16,4 3-1-16,0 4 0 0,-1-4 0 15,6 8 1-15,-10-4-1 16,1 0 0-16,-5 7 0 16,-4-3 0-16,0 4-1 15,0-4 1-15,-4 7 0 0,0-3 1 16,0-1-1-16,-5 1 0 15,5 3 0-15,0-3 0 16,0-5 0-16,-5 9 1 16,5-5-2-16,0 1 1 15,-5-4 0-15,5-1 0 0,4 1 0 32,-12 0 1-32,12 4-1 15,0-1 0-15,0-7 0 16,-4 8 1-16,-1-5-1 15,1 1 0-15,4 4 0 16,0-4 1-16,5-1-1 16,-5 1 0-16,0-4 0 15,4-4 1-15,-4 4 0 16,0 0 0-16,0 0 0 0,0 0 0 16,9 0 0-16,-5-3 1 0,5 3-1 15,-1 0 0-15,1 0-1 16,4 0 1-16,0 3-1 15,0-3 1 1,21 0-1 0,4 8 1-16,-8-8-1 15,-4 0 1-15,3 4-1 0,-3-4 1 32,-5 4-1-32,1-4 0 15,-5 3 0-15,0 1 0 16,0 4 1-16,-4-5 0 0,0 5 0 15,4-4 0-15,0 0-1 16,0 3 1-16,-4-3 0 16,-4 0 0-16,3-1-1 15,1 1 0-15,0 4 0 16,0-4 0-16,0-1-1 16,-5 1 1-16,1-4 0 0,4 4 0 15,0-4 0-15,-1 0 0 16,1 0 0-16,4 0 1 0,-4 0-1 15,-4 4 1-15,-1-4-1 16,5 0 1-16,0 0-1 16,0 4 0-16,-4-1 0 15,-1-3 0-15,-4-3 0 16,5 3 1-16,0-4-1 31,-1 4 0-31,5 0 0 16,-4 0 1-16,-1 0-1 0,1 4 0 15,-5-8 0-15,5 4 1 16,-5 4-1-16,5 3 0 16,-1-3-1-16,1 0 1 0,-1-1 0 15,1 5 1-15,-5-4-1 16,1 3 0-16,3-3 0 16,5 0 1-16,-4-4-1 15,-5 0 1-15,0 4 0 16,1 0 0-16,-1-4 0 15,0 0 0-15,1 0-1 0,-1 0 1 16,0 0 0-16,1 3 0 16,-1-3-1-16,0 4 1 15,1-4-1-15,-5-4 1 16,0 4-1-16,4 0 1 0,-4-3-1 16,0 3 0-16,5-4 0 15,-5 4 0-15,4 4-1 16,-4-8 1-16,0 4 0 31,0 4 0-31,0-1 0 16,0 1 1-16,0-4-1 0,5 0 1 15,-1-4 0-15,0 4 0 16,1-7-1-16,3-1 1 16,-8 1-1-16,0 3 1 0,5-4-2 15,8 4 1-15,-5 1 0 16,5 3 0-16,0-8 0 15,0 4 0-15,0 1-1 16,4 3 1-16,4 0 0 16,0 0 0-16,1 0 0 15,-14 0 0 1,-3 0 0-16,-5 0 0 16,-9 0-1-16,-8 0 1 15,0 0-3-15,-8 3 1 0,-5-6-6 16,-4 3 0-16,0 0-10 15,4 0 1-15,-4-12-3 16,22-22 1-16</inkml:trace>
  <inkml:trace contextRef="#ctx0" brushRef="#br0" timeOffset="30739.4493">12405 10261 12 0,'-4'-4'6'0,"34"-11"-4"0,-22 11 6 16,1 1-5-16,-1-1 0 15,1 0 3-15,4 0 0 16,-5 0-7-16,5 1 0 16,0 3 5-16,-1 3 0 0,1 1-2 15,-4 4 0-15,-1-1-1 16,1 5 0-16,-1 3-1 16,1 0 1-16,-1 4-1 15,5 0 0-15,4 4 1 16,0-5 0-16,9-6 0 15,-1-1 1-15,5-3-1 16,4 3 1-16,4-7-1 0,-3 3 1 31,-1 1-1-31,4 0 1 16,0-5-1-16,1 1 0 16,3 0 0-16,5-4 1 0,-9 7-1 15,1 1 0-15,-1 0 0 16,0-8 0-16,1 0-1 15,8-4 1-15,-1 0-1 16,-3 0 1-16,0 4-1 16,-5-4 0-16,0 8 0 15,1-4 0-15,-1 0 0 0,4-4 0 16,-8 1 0-16,1 3 1 16,-1 0-1-16,0-4 0 0,-4 0 1 15,-5 4 0-15,5-4-1 16,0 4 1-16,8-3-1 15,0 3 1-15,1 0-1 16,-1 0 0-16,-4 0 0 16,0-4 1-16,0 0-1 15,0 4 0-15,-8-4 0 16,4 0 0-16,4 1 0 31,-4-5 0-31,4 0 0 0,0 5 0 16,4-1 0-16,-4 4 0 15,0 0 0-15,4 0 1 0,1 0-1 16,3 0 1-16,-3 0-1 16,3-4 0-16,-3 0 0 15,3 1 0-15,-4-5 0 16,-3 4 0-16,3 0 0 16,-4 1 1-16,4 3-1 15,1 0 1-15,-1 0 0 16,0 0 0-16,1 0 0 15,-5 0 0-15,0 0-1 16,0 0 1-16,0 0-1 16,0 0 1-16,0 0-1 15,0 0 1-15,0 0-1 16,0 0 1-16,0 0-1 16,0 0 1-16,-4 0-1 15,0 0 1-15,-4 0-1 16,-5 0 1-16,4 0-1 0,-3 3 1 15,3-3 0-15,1 4 1 16,-1 0-2-16,1-4 1 16,4 0-1-16,-1 4 1 0,-3 0-1 15,0-1 0-15,3-3-1 16,1 4 1-16,4 0 0 16,0 0 1-16,0-1-1 15,5 1 0-15,3 0 0 16,-3 0 0-16,-1-4 0 15,5 4 0-15,3-4 0 16,6 0 0 0,-1 0-1-16,-5 3 1 15,1-3 0-15,-4 4 0 16,4-4 0-16,-5 0 1 0,5 4-1 16,4-4 1-16,-4 4-1 15,0-4 1-15,-4 0-1 16,-1 0 1-16,1 0-1 15,-1 0 1-15,1 0-1 16,-1 4 0-16,1 3 0 16,-5-3 1-16,-4-4-1 15,1 0 0-15,-1 0 0 0,0 0 0 16,4 0 0-16,-4 4 0 16,0-8 0-16,4 4 0 15,-3 0 0-15,-1-4 0 16,0 4 0-16,0 0 0 15,0 0-1 1,0-4 1-16,0 4 0 0,0 0 0 0,-4 0 0 16,4-3 0-16,0 3-1 31,-4 0 1-31,0 0 0 16,-1-4 1-16,1 4-1 15,4 0 1-15,0 4-1 16,0-4 0-16,5-4 0 0,-5 4 1 15,0 0-1-15,0 0 1 16,-4 0-1-16,0 0 0 16,-1 0 0-16,1 0 1 0,4-4-1 15,0 4 0-15,0 0 0 16,-4 0 0-16,0 0-1 16,0 0 1-16,0 4 0 0,-1-4 1 15,-3 0-1-15,-5 0 1 16,1 0-1-16,-1 0 0 15,0 0 0-15,-4 0 1 16,9 0-2-16,4 0 1 16,-1 0 0-16,5-4 0 0,0 4 0 15,-8 0 1-15,8 0-1 16,-4 0 0-16,0 0 0 31,4 0 0-31,0 0 0 16,4 0 0-16,-8 0 0 15,8 4 0-15,1-4 0 0,-10 0 0 16,1 0 0-16,0 0 0 16,0 0 0-16,4 0 1 15,0 4-1-15,4-4 1 0,1 0-1 16,-5-4 1-16,0 4-1 16,0 0 0-16,0-4 0 15,-4 4 0-15,4 0 0 16,0 0 1-16,0-4-1 15,4 4 0-15,1 0 0 16,-5 0 1-16,0 0-1 0,-4 4 1 16,-5-4-1-16,1 0 1 31,-1 0-1-31,1 0 1 16,-1 4-1-16,1-4 0 0,-1-4 0 15,1 4 1-15,0 0-1 16,-1 4 1-16,5-4-1 15,-5 0 0-15,1 0 0 16,0 4 1-16,-5-4-2 16,0 3 1-16,-4 5 0 0,0-8 0 15,4 7 0-15,-3-7 1 16,3 8-1-16,-4-8 0 16,4 4 0-16,-4 3 1 15,0-3-1-15,0-4 0 0,0 4 0 16,0-4 1-16,0 0-1 15,5 4 0-15,-5-4 0 32,0 4 1-32,-5-4 0 15,1 0 0-15,0-4-1 16,0 0 1-16,0 4-1 16,-1-4 1-16,1 8-1 0,4-12 1 15,0 5-1-15,0 3 0 16,5 0 0-16,-1-8 0 15,0 4 0-15,0-3 0 16,5 7-1-16,0 0 1 16,-5-4 0-16,0 4 0 15,0-4 0-15,1 0 1 0,-5 1-1 16,0 3 1-16,4-4 0 16,0 0 0-16,1 0-1 15,-1 4 1-15,4-4-1 0,-3 4 1 16,3-3-1-16,1 3 0 15,-5 0 0-15,0-4 0 16,1 4 0-16,-1 0 1 0,0 0-1 31,1 0 0-15,7 0 0 0,1 0 1-16,0 0-1 15,0 0 1-15,0 0-1 16,0 0 0-16,-1 4 0 15,-3-4 0-15,-1 0 0 0,1 3 0 16,4-3-1-16,-5 4 1 0,1-4 0 16,-1 0 1-16,1 0-1 15,4 0 0-15,-5 0 0 16,1 4 0-16,-1-4 0 16,5 4 0-16,-4 0 0 15,-5-4 0-15,0 0 0 16,1 0 0-16,3 0 0 31,5-4 1-31,0 8-1 0,0-4 0 16,4-4 0-16,0 4 1 15,0 0-1-15,0 0 0 16,0 0 0-16,-4 0 1 0,0 4-1 16,-1-8 0-16,1 4 0 15,-4 0 1-15,8 0-1 16,-4 0 1-16,4 0-1 15,-4 0 1-15,-1 0-1 16,1 4 0-16,0-8 0 16,0 8 0-16,4-4 0 0,0 0 1 15,0 0-1-15,0 0 0 16,0-4 0-16,9 4 0 16,-9 0 0-16,0 0 0 15,0-4 0-15,-4 4 0 0,4 0 0 16,0 0 0-16,4 0-1 31,1 0 1-31,-1 4-1 16,-4 0 1-16,0 7 0 15,-4-7 0-15,0-4 0 16,4 3 0-16,0 1 0 16,0 0 0-16,0-4 0 0,4 0 0 15,1 8 0-15,-5-5 0 16,0 5-1-16,-5-8 1 15,-3 0-1-15,-5 4 0 0,-4-4-1 16,0 0 0-16,-4 0-2 16,-4 0 0-16,-9 0-6 15,8 0 0-15,-12 7-9 16,-9 1 1-16</inkml:trace>
  <inkml:trace contextRef="#ctx0" brushRef="#br0" timeOffset="52107.5322">14373 11184 9 0,'-13'-4'4'0,"4"-11"-3"15,9 15 5-15,0 0-3 16,0 0 1-16,0 0 2 31,-4 0 0-31,4 4-8 16,0 0 0-16,0-4 5 15,-4 4 1-15,0 3-2 16,-1 1 0-16,-3-1-1 16,4-3 0-16,4 4 0 0,4-1 0 15,4-3-1-15,1 0 1 0,8 0 0 16,0-1 0-16,4 1 1 15,5-4 0-15,-1 0 0 16,1 4 1-16,-1-4 0 16,5 0 1-16,0 0-1 15,4 0 1-15,4 0-2 16,5 0 1-16,4-4-2 16,0-3 1-16,4-1-1 0,13-3 0 15,-5-4-2-15,1-1 1 16,-9 5 0-16,0-4 1 15,-4 4-1-15,0-1 1 0,0 8 0 16,0 1 0-16,-1 3 0 31,1 0 1-31,0 3-2 16,0 1 1-16,0 0-1 16,0-4 0-16,-1 4 0 15,1 0 0-15,0-4 0 16,-9 0 1-16,1 0 0 15,-1 0 0-15,0 0-1 0,1 3 1 16,3 1 0-16,5-4 1 16,0 0-1-16,4 0 0 15,-4 0-1-15,0 0 1 16,0 0 0-16,0 4 1 16,-9 4-2-16,4-1 1 15,1 1 0-15,-5-1 1 16,5 1-1-1,0-4 0-15,3-1 0 0,1 1 0 16,9-8 0-16,-5 1 0 16,-4-1 0-16,-1 4 0 15,1-4 0-15,0-4 0 16,0 5-1-16,0-1 1 0,0 0 0 16,-5 0 0-16,-4 4 0 15,5-3 0-15,0 3 0 16,8 0 0-16,-4 0-1 15,-1 3 1-15,-3 1-1 16,0 0 0-16,3-4 0 16,1 0 1-16,0 4-1 0,0-4 1 15,0 3-1-15,-5 1 0 16,-3 0 0-16,-5 0 1 16,0 0-1-16,0-1 0 0,-8-3 0 15,-5 0 1-15,-4 4-1 16,-4-4 0-16,-5-4-2 31,-8 1 0-31,-4 6-3 16,-5-6 1-16,1 3-8 15,-13 3 1-15,4-3-6 16,-9-7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8T21:44:58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7823 11616 6 0,'-9'3'3'0,"-3"5"-3"15,12-8 3-15,0 0-6 16,-5 0 1-16,5 0-1 16,-4-4 1-16</inkml:trace>
  <inkml:trace contextRef="#ctx0" brushRef="#br0" timeOffset="1350.3575">7780 11597 19 0,'5'-8'9'0,"-14"-3"-10"0,5 7 22 16,4 0-21-16,-4 0 0 16,4 1 1-16,-5-1 0 15,1 0-1-15,0-4 0 16,4-3 0-16,0 0 1 16,0 7 0-1,-4-4 0-15,-1 1 1 16,-3-1 1-16,4 1 0 15,-9-1 0-15,4-3 2 0,-4 3 0 16,1-3-1-16,-1 3 1 16,-4-3-1-16,0 3 1 15,0 1-2-15,0 3 0 16,-4 0-1-16,-14 4 0 16,6 4 0-16,-5 4 0 0,-5-1-1 15,5 5 0-15,0 3-1 16,-4 4 1-16,-5-1-1 15,1 1 1-15,3 4-1 32,-3 4 0-32,3-1 0 15,5 4 0-15,4 1-1 0,1-5 1 16,-1 4 0-16,4-3 0 16,-3 7-1-16,7-4 1 15,1 0 0-15,0 1 0 0,4-1 0 16,0 4 0-16,0 4 0 15,-1 3 1-15,6 5-1 16,-1-8 1-16,4 3-1 16,1 1 1-16,-1 0-1 15,5 3 0-15,0-7-1 16,0 3 1-16,4 5 0 0,0-1 0 16,4-3-1-16,0 7 1 15,5-7 0-15,-1-4 0 0,1 3 0 16,-1-3 0-16,1 0 0 15,-1-4 0-15,1 0 0 32,-1 0 1-32,1 4-1 15,-1 0 0-15,5-1 0 16,0 1 0-16,4-4 0 16,0-3 0-16,0 3 0 15,4 0 1-15,9-4-1 0,-9 0 0 16,5 1 0-16,-5 6 1 15,5-6-1-15,-1-1 0 16,1-4 0-16,4-3 1 0,-5-4-1 16,-4 0 0-16,5-4 0 15,0-4 1-15,-1 1-1 16,5-5 1-16,0-3-1 16,0 0 1-16,-1 0 0 15,1-4 0-15,-4 0-1 16,-1 0 0-16,1-8 0 0,4 1 0 15,-1-1-1-15,6-3 1 16,3-1-1-16,-8-3 0 16,4-4 0-16,0 4 1 15,-4-4-1-15,4-4 1 0,-9 1 0 16,1-9 1-16,-5 1-1 31,0 4 0-31,1-1 0 16,-1-3 1-16,0 0-1 15,-4-1 1-15,0 1-1 16,-4-4 0-16,4 11 0 0,-4-3 0 16,0-4 0-16,-1-1 0 15,-3-3 0-15,0-3 0 0,-1-1 0 16,-4 4 0-16,1-4-1 16,-5 0 1-16,0-7-1 15,-9 7 1-15,1 0-1 16,-5 0 0-16,-4-4 0 31,0 1 1-31,0-1 0 16,0 8 0-16,4-11 0 15,0 7 0-15,5 0-1 0,-14-4 1 16,5 5 0-16,-4-1 0 16,-5 0 0-16,9 4 1 15,-4 0-2-15,0 0 1 0,4 4-1 16,0-5 1-16,0 5-1 15,0 0 0-15,0 3-1 16,0 1 1-16,4 3-1 16,0-3 0-16,4 7 0 15,5 0 1-15,-4 0 0 16,-1 4 0-16,1 0 1 16,3 3 0-16,-3 1 0 15,-1 3 0-15,1 1 0 0,-1-1 0 0,1 5 0 16,-1-1 0-16,-3 4 0 15,-6 4 0-15,-3 3-1 32,-4 8 0-32,-5 12-6 15,-4 3 0-15,0 19-5 16,-13 0 0-16</inkml:trace>
  <inkml:trace contextRef="#ctx0" brushRef="#br0" timeOffset="2338.5222">6205 14518 1 0,'-5'-19'0'0</inkml:trace>
  <inkml:trace contextRef="#ctx0" brushRef="#br0" timeOffset="2636.6248">6235 14336 18 0,'-5'0'9'0,"1"-4"-3"0,4 4 9 16,0 0-12-16,-4 0 0 15,0 0 2-15,-1 0 1 16,1 4-6-16,-5 0 0 0,1 3 5 16,-1 8 1-16,1 4-2 15,-5 8 1-15,0 7 0 31,1 23 0-31,-5 18-1 16,4 5 0-16,-4 11-1 16,0-4 1-16,4 11-2 15,0 0 1-15,-4-11-3 16,0 0 1-16,4-7-4 16,9-16 0-16,-9-7-6 0,5-12 0 15,4-14-6-15,8-20 1 0</inkml:trace>
  <inkml:trace contextRef="#ctx0" brushRef="#br0" timeOffset="3102.1922">6652 14710 30 0,'-26'31'15'0,"22"-50"-18"16,4 19 20-16,-4 7-14 16,-5 5 0-16,-3 3 1 15,-6 8 1-15,-11 3-7 16,-1 8 1-16,-4 4 4 16,0 11 0-16,4-3-2 0,4 7 0 15,5-4-1-15,4 0 0 16,13-4-1-16,4-3 1 15,17 0-1-15,4-12 0 16,0-4 0-16,13-14 1 16,1-1-1-16,-1-7 1 0,4-4 0 15,-4-8 0-15,0-7 0 16,0 0 0-16,0-15-1 16,0 3 1-16,-4-7-1 15,-4-4 1-15,-5 0-1 16,-8 4 0-16,-9 8 1 0,-13 11 0 31,-12 19 1-31,-13 11 1 16,-4 23-1-16,-9 22 1 15,-13 27-3-15,-4 11 1 0,5 16-9 16,-5 3 0-16</inkml:trace>
  <inkml:trace contextRef="#ctx0" brushRef="#br0" timeOffset="17193.8728">7159 14529 18 0,'-9'-15'9'0,"1"30"-10"0,8-15 9 16,-5 0-6-16,1 4 1 31,0-1 1-31,-5 1 1 16,1 4-6-16,-1-1 0 0,-3 1 4 15,3-4 0-15,-4 7-1 16,0-3 1-16,5-5-2 16,-5 9 1-16,5-5 0 15,-1 1 0-15,5-8 0 16,4 4 1-16,0 3-1 16,4-3 0-16,5 4-1 0,-1-8 1 15,5 7-1-15,4-7 0 16,0-7 0-16,4 3 0 15,9-8 0-15,0 1 1 16,4 0 0-16,0-8 0 0,9 0 0 16,3 4 0-16,1 0 0 15,0 3 0-15,-4 1-1 16,-5 0 0-16,-4 7-1 16,-4 4 0-16,4-8-2 15,-17 12 0-15,0 4-2 16,-4-5 0-16,-5 1-3 31,1 0 0-31,-1 0-5 16,-3-8 1-16</inkml:trace>
  <inkml:trace contextRef="#ctx0" brushRef="#br0" timeOffset="17645.8071">7610 14306 30 0,'-4'7'15'0,"12"-11"-21"0,-8 4 25 0,5-3-17 16,-1-1 0-16,-4 4 3 16,4-4 0-16,5 4-6 31,-9 0 1-31,8 0 3 15,1 4 0-15,3 3 0 16,1 1 0-16,4 0-2 16,0-1 1-16,5 4-1 0,-5 1 1 15,4 3-1-15,-8 0 1 16,-1 0-1-16,1 0 0 16,-4 1 0-16,-1 2 1 15,-3 1-1-15,-5 4 1 16,0 0-1-16,-5-1 1 0,-3 1-1 15,-1 0 1-15,-4-4-1 16,-4 0 0-16,-4 7-1 16,-4 1 1-16,-1-5-1 15,0 1 0-15,1 0-1 16,-1-1 0-16,5-3-3 16,4 0 0-16,9-7-10 0,3-5 1 15</inkml:trace>
  <inkml:trace contextRef="#ctx0" brushRef="#br0" timeOffset="18400.6023">8411 15142 35 0,'-13'4'17'0,"0"-16"-23"0,9 8 22 0,0-3-14 16,-5-1 0-16,5-3 2 15,-5-4 0-15,5-4-5 16,0-4 1-16,4-3 3 16,-4-1 0-16,4-7-1 15,0 0 0-15,8-4-2 16,-8 0 1-16,9 8-1 15,-5 4 0-15,4-1 1 16,-3 5 0-16,7-1 0 0,-7 8 1 16,7 3-1-16,-3 5 1 15,4 3-2-15,-5 4 1 16,5 8-1-16,-9 3 0 16,5 4-1-1,-1 12 0-15,1 7-1 16,-1-4 1-16,5 4-1 15,0 0 1-15,4 0 0 16,-4 0 0-16,-1 0 0 16,1 0 1-16,0-11-1 15,0-4 1-15,0-4 0 16,-1-4 0-16,1-3 0 0,0-4 1 16,0-8-1-16,-5-8 0 15,1-3 1-15,-1-7 0 16,1-5 0-16,-1 1 0 15,5 3-1-15,-4-11 1 0,-1-4 0 16,-4 4 1-16,1-4-2 16,-1-3 1-16,0-5-1 15,0 1 1-15,1-4-1 16,-5 11 1-16,4 4-4 16,-4 3 1-1,4 5-6-15,-4 3 0 16,4 4-4-16,1 0 1 15</inkml:trace>
  <inkml:trace contextRef="#ctx0" brushRef="#br0" timeOffset="20716.9706">9126 14291 35 0,'0'3'17'0,"17"-18"-31"0,-13 15 30 31,1-4-13-31,-5 4 1 16,0 4 3-16,0 8 1 0,0-5-10 15,-5 8 1-15,1 4 5 16,4 0 1-16,-4 4-2 16,-5-1 0-16,1 9-2 15,-1 3 0-15,1 0-1 16,4 0 1-16,-1-4-1 16,1 4 0-16,4-4 0 15,0 1 0-15,0-9-1 16,9 1 1-16,-1-4-1 15,5-4 1-15,4-3-1 16,0-5 0-16,4-11 0 16,1-3 0-16,3-5 0 15,1 1 1-15,-1 0-1 16,1-12 0-16,-5-3 1 16,0-1 1-16,1-3 0 0,-5-1 0 15,4 5 0-15,-13-4 1 16,1-4-1-16,-9 0 1 15,-4 3-1-15,-1 5 0 0,-3 3-2 16,-9 4 0-16,4 4-8 16,5 4 1-16,-1 11-4 15,5-4 0-15</inkml:trace>
  <inkml:trace contextRef="#ctx0" brushRef="#br0" timeOffset="21150.6278">9837 14101 46 0,'0'12'23'0,"22"7"-37"0,-22-12 46 16,-5 8-30-16,-3 0 1 15,-5 8-1-15,0 11 1 0,-8 4-5 16,-5 4 1-16,1-1 2 16,4 1 1-16,-1 0-2 15,5 3 0-15,4-3 0 16,1-1 1-16,3-7 1 15,5 0 0 1,17 8 1-16,4-19 0 31,4-5-2-31,5-6 1 16,3-8-3-16,10-1 0 16,-5-6-4-16,0-9 1 15,4-7-7-15,1 0 1 0,3-18-4 16,5 3 1-16</inkml:trace>
  <inkml:trace contextRef="#ctx0" brushRef="#br0" timeOffset="21648.8953">10229 13984 36 0,'0'4'18'0,"-4"0"-30"15,4-4 32-15,-4 3-16 16,-1 5 1-16,1 0 1 16,0 7 0-16,-5 0-9 15,1 4 1-15,-1 0 4 16,1 11 1-16,-1-7-2 16,5-4 0-16,0 3-1 15,4-3 1-15,0 4 0 0,4-4 1 16,9 0 1-16,4 0 0 15,4 3 1-15,13 1 1 16,17-4 0 0,13 0 1-16,8-4-4 15,9-4 0-15,13-7-13 16,0-11 0-16,-26-24-5 16,-4-37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8T21:48:26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7393 4098 22 0,'0'-23'11'0,"4"8"-6"0,-4 15 12 0,-4-4-16 15,0 0 0-15,-1 4 2 16,-3 0 1-16,-1 0-5 15,5 0 1-15,0 0 2 16,4 0 0-16,0 8 0 16,8-1 1-16,5 5-2 0,0-1 1 15,8 4-1-15,0-3 1 16,5-1 0 0,4-3 0-16,0 3-1 15,-1 0 1-15,10 4-2 16,-5 4 1-16,8 8 0 15,5-1 0-15,0 1-1 16,-4-5 1-16,8-3-2 0,8 0 1 16,10 4 0-16,-1 0 0 15,8 3-1-15,1 1 1 16,0 3 0-16,-5 4 0 16,-12 0 0-16,-5 11 1 0,0-3-1 15,1 0 1-15,-1-4 0 16,0-12 0-16,-3 0 0 15,-1-3 0-15,-13-4-2 16,-4-4 1-16,-4 0-5 16,-9 1 1-16,0-5-8 15,-3-4 1-15</inkml:trace>
  <inkml:trace contextRef="#ctx0" brushRef="#br0" timeOffset="434.8556">8943 4223 31 0,'0'-12'15'0,"9"1"-18"0,-9 11 21 16,0 0-18-16,0 0 1 0,4 4 1 16,0 7 0-16,0 0-2 31,5 8 1-31,-1 4 1 0,5 0 1 0,4 7-1 16,0 4 0-16,-4 8-1 15,4 3 1-15,0-3-1 31,-4 3 0-31,0-3 0 16,-5-4 1-16,1-1 0 0,-5 5 0 0,0-8 0 16,-4-4 1-16,-4 1-1 15,-9-1 1-15,-12 8 0 16,-10-1 0-16,-20 13-2 16,-22 6 1-16,-12 9-9 15,-43 7 1-15,-21 7-7 16,-26-22 0-16</inkml:trace>
  <inkml:trace contextRef="#ctx0" brushRef="#br0" timeOffset="27503.8506">5366 3886 31 0,'-4'-8'15'0,"8"-7"-16"0,-4 15 15 0,0-4-14 15,0 4 0-15,-4 0 0 16,-1 4 1-16,-3 0 0 16,4 0 0-16,-5 3 1 15,0-3 1-15,-3 7-1 0,-5 5 1 16,0-5 0-16,0 0 1 15,4 8-1-15,-13-4 0 16,1 0-1-16,3-3 1 16,-16 3-1-16,4 0 1 15,0 0-1-15,8 8 0 0,-12 0-1 16,4-4 1-16,-13-4-1 16,0 4 0-16,0 3 1 15,1 5 0-15,3 7 0 16,-4-4 0-16,0 0-1 15,-12 4 1-15,3 0-1 16,10 0 0 0,3 1-1-16,0-1 1 15,1-4-1-15,3 0 0 16,1 4-1-16,0 4 1 16,-1-4 0-16,1 4 0 15,0 4 0-15,4-8 0 16,4-8-1-16,4 1 1 15,1-1 0-15,4 1 0 0,4-1 0 16,-9-3 0-16,5-1 0 16,4 5 0-16,0-8 0 0,0-4 0 15,-5 11 0-15,1-7 0 16,-5 4-1-16,1 0 1 16,4 3-1-16,-9 1 0 0,8-1 0 15,-3 1 0-15,-5-5-1 31,13-3 1-31,-8-4-1 16,7 1 0-16,6-5-3 16,-1 4 0-16,0-7-6 15,9-1 1-15,-5 5-3 16,9-24 1-16</inkml:trace>
  <inkml:trace contextRef="#ctx0" brushRef="#br0" timeOffset="28040.1475">4327 4310 31 0,'-22'0'15'0,"31"7"-21"16,-9-3 27-16,0 4-21 16,-9-1 0-16,5 1-1 15,-17 3 1-15,0 8 0 0,-5 4 0 16,-4 3 0-16,-4 12 0 16,-4 0 0-16,4 3 0 15,-13 9 0-15,4 6 0 16,1-6 0-16,-18 2 1 15,5 5-1-15,4-8 0 16,4 8 0-16,0 4 0 16,4-5 0-16,1-3 0 0,8-7 0 15,4-1 0-15,-4-3 0 16,8-4 0-16,1 0 0 16,3-4 1-16,10-15 0 31,-1 7 0-31,0-3 1 15,0-8 0-15,9 0 0 16,4-4 0-16,4-3 1 16,9-1 0-16,4 1 0 0,17 0 1 15,17-5-1-15,17 1 1 16,13 4-3-16,5-1 1 16,11-3-8-16,14 4 0 0,17-5-7 15,-22-18 1-15</inkml:trace>
  <inkml:trace contextRef="#ctx0" brushRef="#br0" timeOffset="30286.4911">4207 6534 22 0,'-12'0'11'0,"12"-3"-12"16,0 6 12-16,0-3-11 16,0 0 1-16,0 0 1 15,0 0 1-15,0 0-3 16,0 4 1-16,4 4 2 16,0-1 1-16,0 1 0 15,5 7 0-15,4 0-2 16,0 4 1-16,-5 11-1 0,9-3 0 15,4 7-2-15,5 7 1 16,8 1-1-16,4 3 1 16,-4 1-1-16,5 11 1 0,-1-1 0 15,9-3 0-15,8 0-1 16,1-4 1-16,3 1-1 31,1-5 0-31,8 8 0 16,-8-4 0-16,3-3-1 15,6-1 1-15,-10 8 0 16,5-4 1-16,-9 0 0 0,1 4 0 16,-1 4 0-16,-8-8 1 15,-4 0-1-15,-1 1 1 16,-12-16-6-16,-4-4 1 16,-9-4-8-16,-5-10 1 0</inkml:trace>
  <inkml:trace contextRef="#ctx0" brushRef="#br0" timeOffset="30823.4281">5609 7007 38 0,'-13'4'19'0,"26"15"-24"16,-5-15 29-16,1 0-24 0,3 7 0 16,10 8 0-16,-10 15 0 15,5 0 0-15,-4 8 0 16,4-5 0-16,-4 9 1 0,4 3-1 15,0-4 0-15,-8 5 0 16,-1-5 0-16,1 0 0 16,-9-3 1-16,0-4-1 15,0-8 1-15,0 0 0 16,0-3 0-16,-9-5 1 31,5-3 0-31,0 0 0 0,-1-7 0 16,-3-9 0-16,-5 9 0 15,5-5-1-15,3-3 1 16,-3 0-2-16,-5 0 1 0,-4 3 0 16,-4 5 0-16,-5 10 0 15,-8-3 1-15,-9 4-1 16,-3 7 0-16,-23 8 0 16,-7 4 1-16,-14 11-3 15,-3-4 1-15,-9 4-5 16,8 4 1-16,13-8-10 0,21-4 1 15</inkml:trace>
  <inkml:trace contextRef="#ctx0" brushRef="#br0" timeOffset="32643.5685">4037 9512 27 0,'-8'-19'13'0,"16"15"-11"16,-8-3 13-16,13-5-15 0,-13 1 1 15,4-4 3 1,0 3 0-16,1 1-4 0,-5 4 1 0,0-1 2 16,-5 0 1-16,1 1-1 31,0 11 1-31,-9 7-1 15,0 0 0-15,-4 4-1 16,5 8 0-16,-1 4-1 0,-4 7 0 16,-13 7 0-16,9 1 0 15,-1 15 0-15,-3-1 0 16,3 1-1-16,-3 4 0 0,-13 7 1 16,8-4 1-16,0 8-1 15,0 0 0-15,0-4 0 16,1 0 0-16,-1 4-1 15,0-4 0-15,0-7-2 16,5-5 0-16,3 1-2 16,-3-19 0-16,3 0-6 15,10-12 1-15,-10 5-3 16,18-20 0-16</inkml:trace>
  <inkml:trace contextRef="#ctx0" brushRef="#br0" timeOffset="33093.8155">3364 10087 26 0,'-21'8'13'0,"29"11"-15"16,-3-19 19-16,3 7-17 0,-8 4 0 16,5 5 0-16,3-1 1 15,-8 7-1-15,0 5 0 16,-8 7 1-16,3 0 0 15,5 0 0-15,-13 8 0 16,13-1 0-16,-8 1 1 0,4-4-1 16,-5 0 0-16,5-8 0 15,0-7 1-15,-1-1-1 16,5-3 1-16,0-4 0 16,0-3 0-16,9-5 0 15,16-7 0-15,1-4 1 16,21-7 1-16,13-12-2 0,16-11 1 15,9 0-5-15,1-7 1 16,3-5-10-16,-4 5 1 16</inkml:trace>
  <inkml:trace contextRef="#ctx0" brushRef="#br0" timeOffset="49871.224">7742 3576 15 0,'-21'-12'7'0,"-5"5"-9"0,18 7 8 16,-5 0-8-16,-4 7 1 0,-4 1-2 16,-5 3 1-16,-4 1 3 15,0-1 0-15,9 0-2 16,0 1 0-16,4-5 1 16,0-3 1-16,4 0 1 15,0-1 1-15,0-3 0 16,5 0 0-16,-1 0 0 31,5 0 1-31,0 0-1 0,0 0 0 16,-1 0-1-16,5 0 0 15,0 0-1-15,9 0 1 16,-1 0-2-16,5 0 1 0,0 0-1 16,4 0 0-16,0 4 0 15,4 0 1-15,1 0 0 16,3 0 0-16,9-1 0 15,0 1 0-15,5 0 0 16,3-4 0-16,5 4 0 16,-9 0 1-16,1-1 0 0,3 1 0 15,1 4-1-15,4 3 1 16,4-3 0-16,0 3 1 16,4 4-2-16,5 0 1 15,12 0-1 1,-4 0 1-16,-8-3-2 15,-9 3 1-15,0 4-1 16,-4-8 1-16,-4 4-1 16,-1 0 0-16,1 1 0 15,-1-1 0-15,1 4 0 16,0 3 1-16,8 5-1 0,0 3 1 16,4 0-1-16,1-3 1 15,-1-1-1-15,-8 5 1 16,0-1-1-16,-5 0 1 0,-3-3 0 15,-5 7 0-15,-5-8-2 16,-3-3 1-16,-9-8-4 16,-4 0 1-16,-9-3-8 15,0-9 0-15</inkml:trace>
  <inkml:trace contextRef="#ctx0" brushRef="#br0" timeOffset="50271.3276">9275 3659 29 0,'-4'0'14'0,"12"0"-18"16,-8 0 18-16,5 0-13 16,-1 0 0-16,0 4 2 15,0 3 1-15,1 1-5 0,3 7 1 0,5 8 1 16,4 3 1-16,4 4-2 16,5 4 1-16,8 0-2 15,-4 8 1-15,4-4 0 16,0 0 0-16,0 3 0 31,0-7 1-31,0 0 0 16,-4-3 1-16,-9-1-1 0,-12 0 1 15,-18 4-2-15,-21 4 0 0,-29-4-3 16,-9 8 1-16,-22 7-7 16,-29-11 1-16</inkml:trace>
  <inkml:trace contextRef="#ctx0" brushRef="#br0" timeOffset="51187.4511">10050 6194 40 0,'17'-4'20'0,"43"-26"-22"0,-47 22 20 16,4-3-16-16,0-1 0 15,0 1 2-15,-4 7 0 16,4-3-5-16,-5 14 0 0,1 5 3 16,4-1 0-16,0 8-1 15,4 11 1-15,5 8-1 16,4 11 0-16,8 12 0 15,9 7 1-15,4 8 0 16,9 7 0-16,12 0-1 16,-4 8 1-16,0 0-1 15,1 3 0-15,-6 1-1 16,-7 3 0-16,-1-11 0 16,-4-7 1-16,-8-1-2 0,-9-3 0 0,-4-4-4 15,-9-8 0-15,-4-11-9 16,-4 0 1-16</inkml:trace>
  <inkml:trace contextRef="#ctx0" brushRef="#br0" timeOffset="51575.512">11341 6667 37 0,'12'4'18'0,"10"22"-22"0,-14-15 26 31,1 12-20-31,-1 4 1 16,-4 7 2-16,5 15 0 15,-5 4-6-15,0 11 0 16,1 8 4-16,3 4 0 16,1-1-2-16,-1-3 1 15,-12 30 1 1,-9 0 0-16,-12-11 0 16,-9-7 0-16,-22-9 0 15,-16-7 0-15,-26-7-4 16,-17-12 1-16,-9-7-10 0,-12-8 1 15,-4-4-6-15,12-22 1 16</inkml:trace>
  <inkml:trace contextRef="#ctx0" brushRef="#br0" timeOffset="52411.6765">11468 9644 45 0,'-4'12'22'0,"34"-5"-32"0,-17-3 39 0,-1 7-27 16,5 1 0-16,0 7 4 15,5 7 0-15,3 16-7 16,1 7 1-16,8 4 4 15,0 15 0-15,4 4-1 16,1 7 1-16,3 8-3 16,-3 8 1-16,-1-4-2 15,-8-4 1-15,-5-4-4 16,-3-11 1-16,-5-15-6 0,-5-8 1 16,1-15-8-16,4-19 0 15</inkml:trace>
  <inkml:trace contextRef="#ctx0" brushRef="#br0" timeOffset="52838.9562">12141 9527 42 0,'4'11'21'0,"26"-7"-27"16,-21-4 34-16,4 4-25 16,-1 7 0-16,1 8 3 0,0 12 1 15,-5-1-9-15,1 11 1 16,-5 12 4-16,0 4 0 16,1 4-1-16,-1 7 0 15,-4 0-2-15,0 0 1 16,4 0-1-16,-4-4 1 15,0 5 0 1,0-5 0-16,-4 0 0 16,0-11 0-16,-5-4-1 15,1-11 1-15,-5-4 0 16,0-7 0-16,-4-8-1 0,0 0 1 16,-4-4-2-16,-5-4 1 15,-4-3-2-15,-4-1 1 16,-8-7-3-16,-14 0 1 0,-12-11-5 15,-8-4 0-15,-14-8-6 16,5-11 0-16</inkml:trace>
  <inkml:trace contextRef="#ctx0" brushRef="#br0" timeOffset="99691.7561">16885 15036 20 0,'-8'0'10'0,"8"-8"-22"0,0 1 11 15,0-1 1-15,-5 1 1 16,1-5 4-16,0 8 1 16,0 1-6-16,-5-1 1 0,1 4 2 15,-1 0 0-15,1 4-1 16,-1-1 1-16,1 5-3 16,3 3 1-16,1-3-1 15,0 0 0-15,0-1 1 0,-1 1 1 16,1-5 0-16,0 5 1 15,0 0 1-15,-1-1 0 16,1-3-1-16,0 3 1 0,-1 1-1 16,1 0 0-16,0-1-1 15,0 1 1-15,-1-4-2 16,1-1 1-16,4 1-1 31,0 0 1-31,0-4 0 16,-4 4 0-16,4-4-1 15,0 0 0-15,0 0 0 16,0 0 0-16,0 0-1 16,0 3 1-16,0 1-1 15,0-4 0-15,0 0 0 0,0 4 1 16,0-4-1-16,0 0 1 0,0 0 0 16,0 0 1-16,0 0 0 15,0 0 1-15,0 0-1 16,0 0 1-16,0 0-1 15,0 0 1-15,0 0-2 16,0 0 0-16,4-4-2 16,5 0 0-16,-1-3-2 15,1-1 0 1,-1 1-1-16,1-1 1 0,-1-7-1 0,1 0 0 31,4-4 1-31,-1-4 0 16,1 1 2-16,0-5 1 0,0 8 0 15,-1-4 1-15,-3-7 1 16,-1 0 1-16,1 3 0 16,-5-3 1-16,-4 4-1 15,0 3 0-15,0 8-1 16,0 0 1-16,0 0-1 16,0 15 0-16,0 0-1 0,0 7 0 15,0 5 0-15,0 6 1 0,0 5-2 16,5 0 1-16,-1 11 0 15,0 8 0-15,5 3-1 16,-1 4 1-16,1 8-1 16,3 0 1-16,1-4-1 31,0 3 1-31,-5-6-3 16,-3-9 1-16,-1-3-5 15,0-4 1-15,-4-19-10 0,4-7 0 16,9-20 0-16,-4-14 0 15</inkml:trace>
  <inkml:trace contextRef="#ctx0" brushRef="#br0" timeOffset="100044.3043">17332 14082 46 0,'-8'8'23'0,"29"-4"-37"16,-12 3 48-16,-1 8-32 16,1 8 1-16,-1 11 4 15,1 15 1-15,-1 8-10 16,5 23 1-16,0-5 5 15,0 20 0-15,-9 3-2 16,0 12 0-16,0-12-3 16,-4 1 0-16,0 3-2 0,0-11 1 15,0-12-2-15,0-7 0 16,-4-8-3-16,0-14 0 16,0-20-7-16,-1-11 1 15,5-27 1-15,-4-11 0 0</inkml:trace>
  <inkml:trace contextRef="#ctx0" brushRef="#br0" timeOffset="100441.1526">16642 14919 39 0,'-21'0'19'0,"21"-8"-31"0,0 8 41 31,9-11-21-31,3-4 1 0,10-1 1 32,-1 5 1-32,9-4-16 15,4-4 1-15,9 0 9 16,8 0 1-16,13-4-5 0,8 1 1 0,0-5-2 15,9-3 1-15,4 4 0 16,1-5 0-16,-10 9 0 31,-3-9 0-31,-10 5-1 16,-3 7 1-16,-9 4-2 16,-8 0 1-16,-9 7-4 15,-9 4 0-15,-8 0-6 0,-8 1 1 16,-9 3-7-16,-4 3 1 15</inkml:trace>
  <inkml:trace contextRef="#ctx0" brushRef="#br0" timeOffset="100776.0246">16928 15146 39 0,'25'-8'19'0,"35"-18"-22"16,-51 22 31-16,16-8-25 15,5 5 1-15,0-1 3 16,-1 1 1-16,6 3-10 15,3 0 0-15,4 0 6 16,10 1 0-16,-1-5-2 0,0 0 0 16,0 1-2-16,0-1 1 15,4 1-4-15,-4-1 1 16,-4 1-8-16,0-9 1 0,4-2-5 16,0-13 0-16</inkml:trace>
  <inkml:trace contextRef="#ctx0" brushRef="#br0" timeOffset="101345.254">18848 14287 46 0,'-8'22'23'0,"21"-6"-31"0,-9-9 42 0,0 12-31 15,0 4 1-15,-4 11 1 16,0 11 1-16,-4 12-8 16,0 3 1-16,0 5 4 0,-1-5 0 15,1 1-1-15,-4-1 0 16,3-7-2-16,1-7 1 0,0-5-1 15,-5-10 1-15,1-9-2 32,-1-10 1-32,5-8-1 0,0-12 1 0,8-19-2 15,5 1 0-15,3-16 0 16,5-11 0-16,5-3-1 16,3-5 1-16,9 1-1 31,0-1 1-31,9 8 1 15,0 4 1-15,3 3 1 16,-3 9 0-16,4 6 1 0,0 12 0 16,-5 8 0-16,1 11 1 0,-1 8-2 15,-3 7 1-15,3 11 0 16,-8 20 1-16,-4 3-1 16,0 4 0-16,-4 11 0 15,-9-7 1-15,-5 0-2 16,1-1 1-16,-4-6-3 15,-5-1 0-15,-4-11-6 16,0-12 0-16,0-7-10 16,8-11 0-1</inkml:trace>
  <inkml:trace contextRef="#ctx0" brushRef="#br0" timeOffset="101825.5018">20305 14272 38 0,'-4'0'19'0,"-22"-16"-17"16,22 16 23-16,-9 0-19 15,-4 4 1-15,-4 4 1 16,-13-1 0-16,0 9-12 0,-1 2 1 15,1 5 7-15,0 4 1 16,5-5-4-16,3 16 0 16,5-4-1-16,8 8 0 15,4-1-1-15,5 1 1 16,4 0-1-16,9 3 0 16,3-7-1-16,10-8 1 0,3 0-1 15,5-11 0-15,4-11-1 16,0-4 1-16,5-12 0 15,-1-3 1-15,0-12-1 16,-4 0 0-16,5-14 0 16,-10-9 1-16,-3-7 0 15,-9 0 1-15,-4 0-1 16,-9 4 1-16,-8 7 1 0,-5 8 1 16,-4 4-2-16,1 7 1 15,-5 5-8-15,4-1 1 16,-8 3-6-16,-1-6 1 0</inkml:trace>
  <inkml:trace contextRef="#ctx0" brushRef="#br0" timeOffset="102542.9729">21208 14321 45 0,'-17'-12'22'0,"-47"-10"-26"0,42 10 40 16,-12 1-31-16,-8 3 0 16,-9 5 0-16,-5-1 1 0,-8 8-9 15,1 7 0-15,7 16 5 16,9 3 0-16,1 4-3 16,3 11 1-16,5 8-1 15,8 0 0-15,13 0 0 16,13-4 0-16,8 4 0 15,9-11 1-15,4-8-2 16,17-8 1-16,8-14 0 0,9-8 0 16,0-16 0-16,5-7 1 15,3-3 0-15,5-9 0 16,-4-10 0-16,-9-5 1 16,0-3-1-16,-8-4 1 15,-5-4-1-15,-8 4 1 16,-9-7-2-16,-8-12 1 0,-5-4-1 31,-8 4 0-31,0 1 0 0,-4 10 1 0,0 4 0 16,0 8 1-16,-1 11 0 15,5 8 0-15,-4 7 1 16,4 8 0-16,0 15-1 16,0 0 1-1,4 19-1-15,5 11 0 16,-1 20 0-16,5 18 0 15,0-8 0-15,0 16 0 0,4 7 0 16,0 15 1-16,0 5-1 16,0 3 1-16,0-12-2 15,-4 1 0-15,-5-8-4 16,1-12 1-16,-1-18-11 0,1-8 1 16,4-30-3-16,-1-26 0 15</inkml:trace>
  <inkml:trace contextRef="#ctx0" brushRef="#br0" timeOffset="103028.8098">21795 14272 30 0,'30'0'15'0,"13"-8"-13"16,-26 4 24-16,8 4-18 16,14-4 1-16,8 1 3 15,-1-5 0-15,1 4-17 16,0-3 1-16,-4-5 9 16,-1 5 1-16,-3-12-5 0,-5 0 1 15,-9-4-3-15,-4 1 1 16,-8-1-1-16,0-4 1 31,-9-3-1-31,-8 0 1 16,-9 7-1-16,-4 0 0 0,-8 5 0 15,-9 6 1-15,-9 8-1 16,-4 8 1-16,-4 15 0 16,-4 0 0-16,4 8 0 15,-1 18 1-15,1 0 0 16,9 8 0-16,-1 8 1 15,9 11 0-15,9 0 0 16,8 0 1-16,8-4 0 0,9 0 1 16,4-8-2-16,9 1 0 15,4-16-5-15,0-11 0 16,4-15-9-16,13-15 0 0,18-19-6 16,3-23 0-16</inkml:trace>
  <inkml:trace contextRef="#ctx0" brushRef="#br0" timeOffset="103396.8254">23503 13886 45 0,'0'-19'22'0,"4"-12"-31"16,-12 24 38-16,-9 3-22 15,-13 4 1 1,-59 23 2-16,-5 0 1 31,13 7-15-31,9 4 0 16,16 0 8-16,14 4 1 0,16 7-5 16,17 4 0-16,27 8-1 15,20 4 0 1,51 33 1-1,-8-14 0-15,-8-5 1 16,-14-7 1-16,-20 1 0 16,-27-1 1-16,-33-23-1 15,-22 0 0-15,-33-3-8 16,-31-8 0-16,-42-7-11 16,-8-31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8T21:55:57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14939 11097 18 0,'-8'-7'9'0,"-1"7"-7"0,9-4 9 16,-4 0-9-16,-5 0 0 15,1 1 2-15,-1-1 1 16,1 0-5-16,-1 0 0 16,1 0 4-16,3 4 0 0,1 0-1 15,0 0 0-15,0-3-2 16,-1 3 1-16,1 0-1 15,4-4 0-15,-8 0-1 32,3-4 1-32,1 5 0 15,0-5 0-15,-5 1 0 0,-3-1 0 16,-6 0 1-16,1 1 1 16,-4-4-1-16,0 3 1 15,-5 0-1-15,5 1 0 16,0 3-1-16,-1 4 1 0,1 0-2 15,-4 4 1-15,-5 0-1 16,0 3 0-16,-4 1 0 16,0 3 1-16,0 4 0 15,0 4 0-15,-9 4 0 16,-4 3 1-16,-4 5 0 16,-4 3 0-16,8 3-1 15,4 1 1-15,5 0-1 0,4 8 0 16,4 7-1-16,-4 3 1 31,0 1-1-31,0 4 0 16,-4-1-1-16,-1 4 1 0,10 1-1 15,-1 7 1-15,0-8-1 16,9 4 1-16,4-7 0 16,8-1 0-16,5 1-1 15,8 7 1-15,0-4 0 16,5 0 0-16,4 4 0 0,-1-3 1 15,1 3-1-15,4 4 1 16,0-4-1-16,5-8 1 16,-1 5-1-16,0-5 1 0,5 1-1 15,-1-12 0-15,1 4 0 16,4-4 1-16,-1-3-1 31,5-1 0-31,1-7 0 0,-1 0 0 0,0-8 0 16,0-4 1-16,4-3-1 31,0-4 0-31,1-4 0 16,-5-3 1-16,-4-1-1 15,4-4 0-15,0 1 0 0,4 0 1 0,-4-5-1 16,0-3 0-16,0-3 0 16,0-5 1-16,0 0-1 15,5-3 1-15,-5 0-1 16,0-1 1-16,-4-3-1 15,4-4 1-15,0-7-1 16,-4-1 1 0,12-22 0-16,-3 4 0 15,-5-1-1-15,-5 5 1 16,1-1 0-16,-4-3 0 16,-1 3-1-16,-3-3 1 15,-5-4-1-15,0 3 1 0,-5 1-1 16,-3-4 0-16,-1-4 0 15,-3 7 1-15,-1-3-1 16,5 0 0-16,-1-8 0 16,-4 12 0-16,1-5 0 15,-5-3 1-15,0 4-1 32,-5 0 1-32,1 0-1 15,-4-4 1-15,3 0-1 0,-3-4 0 16,-1 4 0-16,1-7 0 15,3-1 0-15,1 1 0 0,4-1-1 16,-4 1 1-16,0 3 0 16,-1 8 0-16,5 3 0 15,-4 1 1-15,0-1-1 16,-5 1 0-16,1 7 0 0,-5 0 1 16,0 4-1-16,-4 4 1 15,0 0-1-15,0-1 1 16,0 1-1-16,-8 0 1 31,-5-8-2-31,0 8 1 16,-8 3-4-16,-9 8 0 15,4 1-10-15,-4 18 1 0,-8-8-4 16,-5-22 1-16</inkml:trace>
  <inkml:trace contextRef="#ctx0" brushRef="#br0" timeOffset="1999.2126">12124 3943 21 0,'-34'3'10'0,"-26"5"4"16,48-8 10-16,3 0-22 31,-4 0 0-31,5 0 1 16,-1 0 1-16,1 4-5 15,-1-4 0-15,1 4 3 0,4-1 0 16,-1 1-1-16,1 4 0 16,4 3 0-16,0 0 0 0,9 1 2 15,3 3 0-15,5 0 1 16,5 8 0-16,7-4 0 15,10 0 0-15,3 3-1 16,1 8 1-16,8 8-2 16,9 0 0-16,4 11-2 15,-5 4 1 1,14-4-2-16,3 4 1 16,9-3 0-16,13-5 0 15,13 4 0-15,-26-15 1 0,39 0-1 16,-35-7 0-16,22 3 0 15,-13 0 1-15,-13-7-1 16,-13 0 1-16,-12 3-5 16,-17 5 0-16,-14 6-6 15,-16 1 1-15,-17 11-7 16,-17-15 1-16</inkml:trace>
  <inkml:trace contextRef="#ctx0" brushRef="#br0" timeOffset="2435.2354">13483 3950 36 0,'-22'-4'18'0,"10"-7"-22"16,7 7 28-16,1 0-22 0,-9 4 1 16,-4 0 1-16,0 4 0 15,-4 0-6-15,0 4 1 16,-5 14 3-16,-4 5 0 15,-4 11-2-15,-4-1 0 16,-5 13 0-16,-4-1 0 16,-8 27 0-16,-13 7 0 15,-9 15 2-15,-4 4 1 0,-12 12 0 16,-14 7 1-16,-8 7-3 16,-13 16 0-16,9-8-10 31,-13 20 1-31,-21-20-6 15,12-34 1-15</inkml:trace>
  <inkml:trace contextRef="#ctx0" brushRef="#br0" timeOffset="5451.9964">14109 4067 23 0,'0'-15'11'0,"34"-15"-14"0,-22 19 12 15,1-4-8-15,0-1 1 16,0 1 2-16,0-4 0 0,-5 4-3 31,1-4 0-31,3 4 4 16,-7 0 0-16,-1 0-1 16,0 4 1-16,-4-8-2 15,0 11 1-15,0 1-2 16,0-1 1-16,-4 4-1 0,4 4 0 15,-4 0-1-15,-1 0 1 16,5 4-1-16,-4 0 0 0,4 7 0 16,0-3 1-16,0 7-1 15,0-4 0-15,0 4 0 16,4 4 1-16,1 0-1 16,-1 4 0-16,4 0 0 15,1 11 1-15,-5 0-2 16,5-4 1-1,-5 27-1 1,0-8 0-16,1 8 0 0,-5-1 0 16,0-3 0-16,0 0 0 31,0-4-1-31,0 1 1 0,0-1 0 16,0-4 1-16,0-7-3 15,0-4 1-15,-5-4-3 16,-3-7 0-16,-1-12-4 15,-4-3 0-15,5-8-6 0,-5-11 1 16</inkml:trace>
  <inkml:trace contextRef="#ctx0" brushRef="#br0" timeOffset="6869.7214">15514 3708 38 0,'0'0'19'0,"4"-8"-29"0,-4 8 34 16,-4 0-23-16,0-3 0 15,-5 3 1-15,1 0 1 16,-1 0-4-16,-4 3 1 0,1-3 2 16,-10 0 0-16,5 0 0 15,0 0 0-15,0 0 0 16,-4 0 0-16,0 4-1 16,-1 0 1-16,1 0-2 15,-5 7 1-15,-3 1-1 16,-5-1 1-16,0 4-2 0,-9-4 1 15,5 4 0-15,-1 4 0 16,5-3-1-16,0 2 1 31,4 1 0-31,1-4 0 16,3 1 0-16,0 3 0 0,1-4 0 16,-1 0 1-16,9 0-1 15,0 4 1-15,4-8-1 16,1 4 1-16,-1 4 0 15,4-4 1-15,1 1-1 0,-1 2 1 16,1-2 0-16,4-1 0 16,-5 0-1-16,5-4 0 15,-5-3 0-15,5-1 0 16,0 5 0-16,4-1 0 0,-4 0-1 16,4 1 1-1,0 3 0 1,4 0 1-16,0-4-1 15,5 1 1-15,-1-1-1 32,5-3 1-32,0-1-1 15,-1-3 0-15,5-4 0 0,5 0 0 16,-1 0-1-16,0-8 0 16,9 5 0-16,-9-5 1 15,5 1-1-15,0 3 0 0,3 0 0 16,5-4 0-16,0 5-1 15,5-5 1-15,-5 4 0 16,0-7 0-16,0 7-1 16,4-3 1-16,1-1 0 15,-1 0 1-15,0 8-1 16,1-7 0-16,-1 7 0 0,-8-4 0 16,4 4 0-16,-9 0 0 15,-3 4 0-15,-1 3 0 16,-4 5 0-16,0 3 0 15,-4 8-1-15,0-4 1 16,-5 3 0-16,1-3 0 16,-5 4 0-16,0-4 0 15,0 7 0-15,-4-3 1 0,0 7 0 16,-4-3 0-16,0 3-1 16,-5-7 1-16,1 3 0 15,-5 1 0-15,0-1-1 31,-4 4 1-31,-4-7-1 16,-5 4 1-16,1-5-1 16,-5 5 1-16,-4-5-1 0,4-3 0 15,0 0 0-15,5-4 0 16,-5 1 0-16,4-5 1 0,1-4-1 16,-1-3 0-16,5 0 0 15,0 0 1-15,0-4 0 16,-1 0 0-16,-3 4 0 15,-1-8 0-15,1-4-1 16,-5 8 1-16,0 0-2 16,-4-4 0-1,-13 12-7-15,-4-8 1 0,-9 15-11 16,1 0 1-16</inkml:trace>
  <inkml:trace contextRef="#ctx0" brushRef="#br0" timeOffset="10922.625">13393 10541 27 0,'4'4'13'0,"13"-4"-13"16,-8 0 13-16,0 0-12 15,-1 0 0-15,1-4 4 16,3 4 0-16,1 0-6 16,0-4 1-16,0 4 3 15,4 0 1-15,-5 4-1 16,6-4 1-16,3 4-3 16,-4 0 1-1,4-4-1-15,9 3 0 0,-9-3 0 16,9-3 0-16,0 3 0 15,0-4 0-15,-1 0 0 16,-3-4 1-16,4 5-1 0,4-5 0 16,0 1 0-16,4-1 1 15,5 0-1-15,4 1 1 16,0 3 0-16,-1 0 0 16,6-3-1-16,7 3 1 15,1-4-1-15,-1 8 1 16,1-3-2-16,8-1 0 0,5 0 0 15,3 0 0-15,1-3 0 32,4-1 0-32,4 4 0 15,-8 4 0-15,-14 0 0 0,-7-3 0 16,-5-1 0-16,-8 8 0 16,-9-4-3-16,-9 0 0 15,-4 0-9-15,-8 0 1 0,-21-12-3 16,-14-3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8T21:59:12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13661 8555 21 0,'-8'-4'10'0,"16"8"-8"0,-8-12 10 16,0 8-13-16,0-4 1 16,-4 1 0-16,4 3 0 15,-4 0 1-15,0 0 0 0,-1-4 1 16,1 4 0-16,0 0 1 16,0-4 1-16,-1 4-1 15,-3 0 1-15,4-4 0 16,-1-3 0-16,1-1-1 15,4-3 1-15,0-4-1 16,-4-1 1-16,0 1-2 0,-1 4 1 16,-3-4-1-16,-1-4 0 31,-3 0-1-31,-5 0 0 16,-1 0-1-16,-3 0 0 15,0 4-1-15,0 0 1 0,-1 4-1 16,1 7 0-16,0 4 0 15,-1 4 0-15,1 7 0 16,4 4 0-16,0 0 0 16,4 0 1-16,1 12 0 15,-1 7 0-15,0 4-1 16,4 3 1-16,1 5 0 0,4 7 0 16,-5 0 0-16,1 0 0 15,-1 3 0-15,1 1 0 0,3-4 0 16,1 11 0-16,-4-7-1 15,-1 4 1-15,5-8-1 32,0-4 1-32,4 0-1 15,-5-3 1-15,1 6-2 16,0-6 1-16,-1-8-3 16,1-8 1-16,0-7-2 0,-5-4 0 15,1-4-5-15,-1 0 0 16</inkml:trace>
  <inkml:trace contextRef="#ctx0" brushRef="#br0" timeOffset="353.6341">12767 9236 37 0,'4'0'18'0,"26"-27"-25"16,-17 20 34-16,4-1-24 16,0-3 0-16,0 3 3 15,4-3 0-15,5 3-7 16,0 1 0-16,3-1 4 0,5 4 1 15,5 1-2-15,-1-1 0 16,-4 8-2-16,-4 3 0 16,0-3-2-16,-5 4 1 15,1-1-3-15,-1 1 0 0,-3-5-7 16,-5 1 1-16,0 0-2 16,0-12 0-16</inkml:trace>
  <inkml:trace contextRef="#ctx0" brushRef="#br0" timeOffset="787.2937">13666 8944 46 0,'-9'4'23'0,"13"-4"-34"0,-4 0 47 0,0 4-36 16,0 4 0-16,0-1 2 16,0 4 1-16,0 8-2 15,-4 0 0-15,4 8 1 16,-8 7 0-16,3 7-1 16,-3 5 1-16,-1-1-4 31,-3 8 0-31,3-4-4 15,1-7 0-15,3-8-6 0,1-7 0 0,4-9-1 16,4-14 0-16</inkml:trace>
  <inkml:trace contextRef="#ctx0" brushRef="#br0" timeOffset="1319.8944">14202 8854 47 0,'9'11'23'0,"4"0"-37"16,-1 1 50-16,-7-1-39 0,-5 12 0 15,0 3 1-15,-5 4 0 16,-7 8 3-16,3 8 0 16,1 3-2-16,-1 4 0 15,1 4 1 1,-1 3 1-16,5-7-1 15,-5-11 0-15,5-4 0 0,0-12 1 16,4-3-1-16,0-8 1 16,0-4 0-16,0-11 1 15,4-15-1-15,5-8 1 0,-1-11-1 16,1-3 0-16,3-9-1 16,1-3 1-16,4 0-1 15,0 0 0-15,0 3 0 16,9 1 0-16,4 3 0 15,-1 4 1-15,5 8-1 32,1 4 1-32,-6 3-1 15,-3 8 1-15,-1 0-1 0,5 7 0 16,-4 8 0-16,4 8 0 16,-1 7 0-16,1 11 0 15,-4 1 1-15,4 3 1 16,-9 12 0-16,-4 7 0 15,-4 4 0-15,-5 0 0 0,-12 3-3 16,-5-3 1-16,-3-3-8 16,-1-16 1-16,0-4-7 15,0-15 0-15</inkml:trace>
  <inkml:trace contextRef="#ctx0" brushRef="#br0" timeOffset="2020.483">15267 9187 28 0,'13'-12'14'0,"8"-37"-15"16,-12 41 18-16,-1-3-13 15,-4 0 0-15,1-1 4 16,-1-3 0-16,-4-4-9 16,-9-3 0-16,-3-1 5 15,-5 4 0-15,-13 4-2 0,-13 7 0 16,-8 8-2-16,-4 8 1 16,-13 11-2-16,-1 0 0 15,6 15 0-15,7 4 0 16,5 7-1-16,13 4 1 15,4 4-1-15,12 8 1 32,10-8 0-32,12-8 0 15,12-3 0-15,14-4 0 16,8-12 1-16,4-7 0 0,13-8 1 16,-4-7 0-16,4-8 0 15,5-11 1-15,-5-11 0 16,0-8 0-16,0-12-1 15,-4-11 1-15,-5-3-2 16,-3-20 1-16,-9 9-2 16,-5-20 0-16,-8-11-1 15,-13-4 1-15,-4-8-1 0,-8-3 1 16,-5 3 0-16,-4 16 1 16,0 11 0-16,-8 19 1 15,-5 15 1-15,0 4 0 16,0 18-1-16,0 20 1 15,0 15-1 1,1 15 1-16,-1 15-1 0,9 19 0 0,4 23 0 16,4 14 1-16,0 20 1 31,4 11 0-31,9 0 0 16,5 12 1-16,-5 7-1 0,0-38 0 0,-5 23-4 15,1-8 1-15,0-19-6 16,-5-14 0-16,1-20-9 15,-13-19 0-15</inkml:trace>
  <inkml:trace contextRef="#ctx0" brushRef="#br0" timeOffset="2209.5147">13674 8377 84 0,'-13'15'42'0,"35"0"-100"0,-22-7 83 15,0 26-48-15,-17 0 1 16</inkml:trace>
  <inkml:trace contextRef="#ctx0" brushRef="#br0" timeOffset="2923.2186">13576 10454 45 0,'-12'-11'22'0,"7"-8"-36"0,1 11 45 0,0-3-31 15,-5-4 0-15,-4 0 1 16,1-1 1-16,-5 1-1 16,-5 4 0-16,-7 0 0 15,-1 11 1-15,-4 11 0 31,4 0 0-31,-8 8-1 0,-1 4 0 0,-3 11-1 32,3 8 0-32,1-5 0 15,4 9 0-15,0 3 0 16,8 4 0-16,9 0 0 0,4-4 0 16,18 0-1-16,8-7 1 0,12-4-2 15,5 0 1-15,4-8-2 16,9-7 1-16,3-4-1 15,5-12 1-15,9-7-1 16,0-11 0-16,8-8 1 16,0-4 1-16,-4-7 0 15,4-16 1-15,-13-7 0 0,-8-3 0 16,-13-5 1-16,-8-7 1 16,-9 4-1-16,-9 3 1 15,-12 8-1-15,-9 4 0 0,-12 7-4 16,-9 5 1-16,0 6-8 15,0 12 1-15,0 4-2 16,4-4 1-16</inkml:trace>
  <inkml:trace contextRef="#ctx0" brushRef="#br0" timeOffset="3320.2923">14935 9731 48 0,'-30'12'24'0,"-47"10"-40"16,56-6 52 0,-39 52-33-1,1 7 0-15,-5 5 1 16,0 3 1-16,4-4-6 0,14 12 0 16,3 8 4-16,9-5 1 15,8-3-1 1,9 4 0-16,5 7-2 15,3-15 1-15,5-8-3 16,4-14 0-16,8-5-8 16,5-11 0-16,4-26-7 0,9-27 1 15</inkml:trace>
  <inkml:trace contextRef="#ctx0" brushRef="#br0" timeOffset="3922.2324">14969 10310 40 0,'-17'27'20'0,"21"7"-25"15,-4-27 30-15,0 12-25 16,0 8 0-16,-4 7 1 0,0 11 0 16,-1 4-1-16,1 12 1 15,4-4 0-15,0-1 0 16,0-6 0-16,0-1 0 16,0-8-1-16,4-7 1 15,-4-3-1-15,0-12 0 0,0-4-1 16,0-11 1-16,5-12 0 31,-1-11 0-31,4-7 0 16,5-12 0-16,4-8 0 15,4-7 1-15,-4-15-1 16,9 0 1-16,0 4 0 16,3 0 0-16,-3 3 1 0,0 8 1 15,3 8 0-15,1 7 1 16,0 11-1-16,0 5 1 15,4 10-2-15,-4 1 1 0,4 11-2 16,0 11 1-16,0 8-1 16,-4 11 0-16,-1 5 0 15,-3 6 0-15,-5 8 0 16,1 4 1-16,-1 8-1 31,-4 3 0-31,-4-7-1 16,-5 0 1-16,1-4-3 0,-5-8 0 15,-4-7-6-15,0-8 1 16,-4-3-9-16,-1-20 1 16,-3-14-1-16,12-20 1 0</inkml:trace>
  <inkml:trace contextRef="#ctx0" brushRef="#br0" timeOffset="4383.2559">15574 9171 48 0,'17'0'24'0,"25"-22"-38"0,-25 22 51 0,9 4-39 16,4 7 0-16,-1 8 4 16,5 3 1-16,1 13-1 15,7 6 1-15,13 16 1 16,5 3 0-16,0 16 1 15,-1 11 0-15,-8 15-2 16,-4 12 1-16,-8 3-2 16,-14 12 1-16,-12 11-1 15,-9 7 1-15,-17 12-1 16,-25-7 0-16,-17 10-6 0,-22-7 0 16,-34 4-13-16,-8-23 0 15,-30-30-1-15,0-45 0 16</inkml:trace>
  <inkml:trace contextRef="#ctx0" brushRef="#br0" timeOffset="34995.252">4463 14495 7 0,'0'0'3'0,"-4"7"0"0,8-14 4 16,-4 7-4-16,-4 4 1 15,-1-4 2 1,1 0 0-16,0 3-8 16,4 1 1-16,-9 0 4 15,5 11 0-15,-9-11-1 16,5 3 0-16,4 1-2 16,-1-4 1-16,5-4 0 0,-4 0 0 15,4 4 0-15,0-4 0 16,0 0 1-16,0 0 1 0,0 0-1 15,0-8 1-15,0 0-1 16,0 8 1-16,0 0-1 16,0-7 1-16,0-1-2 15,0 1 1-15,-4-1-1 16,0 8 1-16,-1-4-1 16,-7-3 0-16,3 7-1 15,5 0 1 16,-13 7-1-31,4-7 1 16,-4 8-1-16,4 0 1 16,-8 3 0-16,0 0 0 0,4 1 0 15,-5 3 0-15,1 7 0 16,4 1 1-16,-9 4-2 16,9 3 1-16,0 0-1 15,5 4 1-15,-1 0-1 16,0-3 0-16,9 3 0 0,4 3 0 15,4 1-1-15,9 0 1 16,0-4 0-16,4 0 0 16,4-4-1-16,0 1 1 15,0-1 0-15,5 4 0 16,0-4 0-16,-9 1 0 16,4-9 0-16,4 1 1 15,5 0-1-15,0-4 1 16,0-12-1-16,0 8 1 0,4 0-1 15,-4-7 1-15,-1-4 0 32,-3 0 0-32,8-4-1 0,-17 0 0 15,4 0 0-15,1-4 0 16,-1-11 0-16,0-1 0 16,0-2 0-16,1-5 0 0,-1-4 0 15,-4 1 1-15,4-1-1 16,-12 1 0-16,4-8 0 15,-1-4 1-15,-3-4-1 16,-1 8 1-16,1-11-2 16,4 0 1-16,-9-5-1 15,5 5 1-15,-5 0-1 16,0-1 0-16,-4 1 0 0,0-8 1 16,0 15 0-16,-4 4 0 0,0 0 0 15,-1 0 0-15,1 4-1 31,0-1 1-31,-5 5 0 16,5-1 1-16,-9 1-1 16,0 3 0-16,1 4 0 15,-1 0 1-15,-4 4-1 16,0 4 1-16,0-1-1 16,0 1 0-16,-5 4 0 0,5 7 1 15,-4 0-2-15,-4 0 1 16,-9 3 0-16,-1 5 0 15,-7 3-1-15,-1 4 1 0,5 12 0 16,0-1 0-16,-5 5-1 16,0-1 1-16,-3 4-1 15,-1 15 1-15,0 0-1 16,0 0 0-16,9 8-4 16,-5-4 1-16,1 4-8 15,8-4 1-15</inkml:trace>
  <inkml:trace contextRef="#ctx0" brushRef="#br0" timeOffset="36280.6469">4186 14858 17 0,'0'11'8'0,"17"-33"-18"0,-17 22 8 0,4 3-1 16,-4-3 1-16</inkml:trace>
  <inkml:trace contextRef="#ctx0" brushRef="#br0" timeOffset="36914.4583">4608 14366 13 0,'-4'0'6'0,"4"-4"-5"0,0 4 12 15,-5 0-10-15,1 0 0 16,-9 4 2-16,0 0 1 16,1 0-8-16,-5 3 1 15,4 5 4-15,4-1 1 16,-3 0-2-16,-5-3 1 0,4 3 0 16,0 4 0-16,0 1 0 15,9-1 0-15,-9 4 0 16,5-4 0-16,-1-8-1 15,5 12 1-15,4 0-2 32,0-4 1-32,0 4-1 15,4 4 0-15,0 0-1 16,9 7 1-16,-9 8-1 0,5 3 1 16,-1 5-1-16,1 3 1 0,-5 4 0 15,0 4 0-15,-4 15-1 16,-4-12 0-16,0-7-6 15,-9-8 1-15,9 5-7 16,-9-20 1-16</inkml:trace>
  <inkml:trace contextRef="#ctx0" brushRef="#br0" timeOffset="38632.3662">4565 15936 6 0,'-8'-11'3'0,"16"0"-2"0,-8 3 4 0,0 4-1 16,0-3 1-16,0-1 3 15,0 4 0-15,0 8-10 16,0-11 0-16,-8-1 6 16,-5 4 0-16,4-7-3 15,1 0 1-15,-1 3-2 16,-12 4 1-16,0-7-1 15,-1 3 0-15,1 1 0 0,-9 3 1 16,1 0 0-16,-6 4 1 16,1 0-1-16,0 4 0 15,5 3 0-15,-10 12 0 16,9 8 0-16,1 3 0 0,3 4-1 31,5 12 1-31,-9 10-2 16,4-3 1-16,9 12 0 15,0-1 0-15,5 0 0 16,3 1 0-16,5-1-1 16,4 0 1-16,4 1 0 15,0-9 1-15,9 5-1 0,8-4 0 16,5-12 1-16,-1-11 0 16,18 0 0-16,8-11 0 0,-4-4-1 15,8-8 1-15,5-7 0 16,0-8 0-16,-1-11 0 15,-3-4 0-15,7-11 0 16,-3-4 1-16,0-8 0 16,-1-7 0-16,-3 4-1 15,3-8 0-15,-3-8-1 16,-1 4 1-16,0-11-2 0,-4 0 1 16,-8 0-1-16,-5-4 1 15,-8 0 0-15,-4 0 0 16,-9 4 0-16,0 0 1 15,-13 0-1-15,0 11 1 16,-8 4 0 0,-13-7 0-16,-9 7-1 15,-8 11 1-15,-25 8-2 16,-1 19 1-16,-8 7-1 16,-4 16 0-16,8 3-3 0,0 12 0 15,0 11-5-15,4 11 1 16,1 12-2-16,-9 8 1 15</inkml:trace>
  <inkml:trace contextRef="#ctx0" brushRef="#br0" timeOffset="39100.424">4454 15978 29 0,'-17'-15'14'0,"17"7"-17"0,0 4 29 0,0 4-24 16,-4-3 1-16,4 3 2 16,0 0 1-16,0 7-8 31,0 1 1-31,0 11 4 15,0 3 1-15,0 20-2 16,0 3 1 0,0 31-3-1,0-12 1-15,0 1-4 16,4-12 1-16,-4-8-7 16,0-15 0-16,0 8-3 15,9-26 0-15</inkml:trace>
  <inkml:trace contextRef="#ctx0" brushRef="#br0" timeOffset="39834.3079">5110 16039 22 0,'-8'0'11'0,"-5"-16"-17"0,13 16 17 16,-4-3-8-16,-1-5 1 15,-3 8 2-15,-1-4 0 16,5 4-7-16,-9 0 0 16,1-4 5-16,7 4 1 0,1 0-2 15,0 4 1-15,4-4-1 16,13-4 1-16,12 1-1 16,1-1 0-16,12 0 0 15,5 0 0-15,-1 1 0 16,5 3 0-16,8-4-1 15,5 0 0-15,0-4 0 0,4 1 0 16,4-1-1-16,8-11 1 16,-3 4-1-16,12-4 1 15,0 0-1-15,0 0 0 16,-4 4 0 0,0 0 0-16,-4 0 0 15,-9 4 1-15,-9 3 0 16,-3 1 0-16,-9-1 0 15,-13 4 1-15,-9 0-1 16,-3 1 0-16,-10 3-3 16,-3 0 1-16,-9 0-5 0,-4 0 1 15,-5 3-5-15,1-3 0 16,-1-3-7-16,1 3 0 16</inkml:trace>
  <inkml:trace contextRef="#ctx0" brushRef="#br0" timeOffset="40349.3229">6009 15376 30 0,'-34'0'15'0,"25"16"-18"16,9-16 18-16,0 0-13 0,5 0 1 16,-1 3 5-16,4 5 0 15,5-4-9-15,-4 3 1 16,8 5 5-16,4-1 0 16,9 0-2-16,0 4 1 15,-1-3-3-15,5 10 0 16,0-6-1-16,-8 3 0 15,8 3 0-15,-4 1 0 16,4 0 0-16,-4 3 0 16,4-3 0-16,-9-1 1 0,-3 1 0 15,-1 7 1-15,-4 1-1 32,-8-9 0-32,-5 9 1 15,-8-1 0-15,-1 0 0 16,-7 4 0-16,-6 4 0 0,-7-8 0 15,-1 8 0-15,1 0 0 16,-9 4-1-16,4-8 1 16,0-8-3-16,0 1 0 0,1-1-4 15,-1-3 1-15,4-4-8 16,5-8 0-16,12-7-3 16,1-8 0-16</inkml:trace>
  <inkml:trace contextRef="#ctx0" brushRef="#br0" timeOffset="41085.2485">7180 15342 35 0,'-34'-7'17'0,"8"3"-23"15,18-4 29-15,-1 1-23 16,-12 11 0-16,-5 3 4 16,-8 16 0-16,-4 7-3 15,-13 12 0-15,0 15 2 16,4 11 1-16,4 11-1 16,9 4 1-1,5 12-3-15,7-4 0 16,9-4-1-16,9 4 1 0,13-1-1 15,8-10 0-15,8-8 0 16,9-8 0-16,5 4 0 16,8-19 0-16,8-7 0 15,13-16 1-15,0-10-1 16,9-16 1-16,4-16 0 16,8-3 0-16,-4-11 0 15,9-8 0-15,-5-11 0 0,1 4 0 16,-5-8-1-16,-4-4 1 15,0-3 0-15,-9 3 0 16,-4-4 0-16,-12 1 0 0,-9 7 0 16,-5 0 1-16,-16-4-1 15,-9-4 1-15,-13 5-1 32,-12-5 1-32,-18 1-1 15,-17-5 1-15,-8 5 0 16,-25 7 0-16,-14 7 1 15,-8 12 0-15,-8 12-2 0,8 18 1 16,-4 19-4-16,4 12 1 16,4 10-6-16,13 16 1 15,9 8-8-15,4 3 0 16,12 8-3-16,9 4 1 0</inkml:trace>
  <inkml:trace contextRef="#ctx0" brushRef="#br0" timeOffset="41551.2819">7188 15698 43 0,'-12'-4'21'0,"24"-19"-28"0,-3 12 39 0,4-4-32 16,0 0 0-16,-1 4 0 16,-3 3 1-16,4 0-1 15,-5 1 1-15,5 7 0 16,0 4 0-16,-1 7 0 15,1 4 0-15,0 4-1 16,-4 4 1-16,-1 3-1 16,-8-3 0-16,-4 7 0 31,0-3 0-31,-5 3 1 16,0 4 0-16,1 0 1 0,-1 0 1 15,1 8 1-15,-1-1 0 16,5 5 2-16,4 3 1 15,13-11-1-15,12 0 1 0,18-4-7 16,4-8 1-16,0-3-16 16,-9-8 0-16</inkml:trace>
  <inkml:trace contextRef="#ctx0" brushRef="#br0" timeOffset="43437.0175">11094 15520 31 0,'-9'-23'15'0,"22"-22"-18"16,-13 34 15-16,-4-4-9 15,-5-1 1-15,-4 1 4 32,-8 4 0-32,-9 0-9 15,-4 11 1-15,-8 3 6 16,-5 9 1-16,-9 18-4 16,1 8 1-16,0 11-2 0,-5 15 0 15,5 8-1-15,-1 15 1 16,9 4-2-16,5 4 1 0,8 3 0 15,8 4 1-15,9-3-1 16,13-1 0-16,4-7-1 16,13-12 0-16,8 4 0 15,5-11 1-15,3-7-1 16,5-5 1-16,9-3 0 16,12-12 0-16,1-7 0 0,3-8 1 15,1-11-1-15,4-11 1 16,-5-8-1-16,10-8 0 15,-10-11 0-15,-3-11 1 16,3-11-2-16,5-9 1 0,-9-3-1 16,1-7 0-16,-1-1-1 15,-4-3 1-15,-8-4-1 32,-1 0 1-32,1 3-1 15,-5-3 1-15,-8 4 0 16,-4 0 0-16,-5-4 0 15,-4 0 1-15,-4 3-1 0,-5 5 0 16,-3 3 0-16,-5 0 0 16,0 8 0-16,-5-4 0 15,-3 0-1-15,-9 0 1 16,-5-4-1-16,-3 8 1 16,-9 4-1-16,-9 3 1 0,-4 8 1 15,1 4 0-15,-1 15-1 16,-4 11 1-16,-9 11-1 15,-4 12 0-15,-13 23-3 0,1 0 0 16,-1 14-5-16,5 9 1 16,8 3-9-16,13 11 1 31</inkml:trace>
  <inkml:trace contextRef="#ctx0" brushRef="#br0" timeOffset="43916.0319">11128 15846 18 0,'-9'-16'9'0,"30"1"-4"31,-12 8 2-31,-9-1 0 0,4 1 1 15,0-1 4-15,-4 8 0 0,0 0-15 16,5 0 1-16,-1 0 10 16,0 8 1-16,5 3-4 15,-5 15 1-15,-4 8-3 16,0 12 1-16,0 3-2 16,-4 12 1-16,-1 3-2 15,1-4 0-15,-4-3-2 0,3-8 1 16,-3-7-9-16,-5-8 0 15,9-19-6-15,-5-19 1 16</inkml:trace>
  <inkml:trace contextRef="#ctx0" brushRef="#br0" timeOffset="45153.9746">11732 15857 17 0,'-8'4'8'0,"4"-4"-2"0,4 0 2 16,0 3-7-16,0 1 1 31,0 0 1-31,-5 0 1 0,1 0-5 16,-4 3 0-16,-1 1 3 15,5 3 1-15,-5-3-2 16,1-1 1-16,-1 5-1 16,1-5 1-16,8 1 1 15,-5-5 0-15,1 5 1 16,4-8 0-16,-4 0 0 15,4 4 1-15,-4-4-1 0,4 0 0 16,0 4 0-16,4-1 0 16,0 1-1-16,-4-4 1 15,4 4-1-15,1 0 0 0,-1 0-1 16,0-1 1-16,5-3-2 16,-1 4 1-16,1-4-2 15,8 4 1-15,0-4-1 16,4 0 1-16,5 0-1 15,3 0 1-15,10-4 0 16,-5-3 0-16,8-1-1 16,10 8 0-1,3-4 0-15,5 0 0 16,8-3 0-16,4-1 0 16,0 1 1-16,1-5 0 15,12 1-1-15,-4-4 1 16,4 0 0-16,-4-4 0 0,4 4 0 15,-8 0 0-15,0-1-1 16,-9-3 1-16,0 1 0 16,-9-1 0-16,-7 0 1 15,-6 4 1-15,-3-1-1 0,-9 1 1 32,-13 8-4-32,-8 3 0 15,-9 4-4-15,-8 0 1 16,-4 4-7-16,-1 0 1 0,1-1-9 31,-1 5 1-31</inkml:trace>
  <inkml:trace contextRef="#ctx0" brushRef="#br0" timeOffset="45820.6494">13555 15410 43 0,'-17'-41'21'0,"13"18"-24"15,4 23 34 1,-5 0-27-16,-3 0 0 0,-5 8 2 16,-4 11 0-16,-4 11-8 15,0 8 0-15,-5 15 5 16,0 11 1-16,5 19-2 16,0 16 0-16,4 10-2 15,0-3 1-15,8 4 0 16,5 0 0-16,8-8-1 15,5-11 1-15,8-4-2 0,8-15 1 16,9-12 0-16,5-11 0 16,8-15-1-16,8-11 0 15,5-15 0-15,12-12 1 16,-8-15 0-16,4-11 0 16,0-4 0-16,0-8 0 15,0-11 1-15,-4-4 0 16,-4-7-1-1,-5-8 0-15,-4 0 0 16,-12 15 1-16,-9-18-1 0,-5-1 0 16,-12 4 0-16,-13 4 0 15,-4 0 1-15,-5 7 0 16,-12-7 0-16,-9 4 1 16,-25 3 1-16,-9 12 0 0,-13 0-1 15,-8 15 1-15,-9 15-1 16,1 12 1-16,-1 10-3 15,-4 16 0-15,17 12-4 16,-4 10 0-16,8 5-6 16,9 3 1-16,8 4-9 15,18 11 0-15</inkml:trace>
  <inkml:trace contextRef="#ctx0" brushRef="#br0" timeOffset="46289.1637">13487 15906 42 0,'-13'0'21'0,"13"-19"-25"16,4 8 30-16,5-4-25 16,-1 3 0-16,1 1 2 15,-1 3 1-15,5 1-4 16,0-1 1-16,0 4 1 0,4 1 1 31,8 14-1-31,1 8 1 16,-1 0-2-16,-3 7 1 31,-5 5-2-31,-4-1 0 16,-9 0 0-16,-4 4 1 0,-4-3-1 15,-5 6 1-15,1 1 0 16,-1-11 1-16,9 3 0 16,0-4 0-16,9 1 1 15,3-4 0-15,10-4-1 16,-1-4 0-16,4-8-3 0,5-7 0 15,-4-7-9-15,-1-8 0 16,1-8-6-16,-1-11 0 16</inkml:trace>
  <inkml:trace contextRef="#ctx0" brushRef="#br0" timeOffset="46589.0021">12605 15433 1 0,'22'-23'0'0</inkml:trace>
  <inkml:trace contextRef="#ctx0" brushRef="#br0" timeOffset="47304.4862">12482 15373 40 0,'-13'-8'20'0,"17"12"-21"16,5-16 20-16,4 5-19 15,-1-1 1-15,1 1 4 0,0 7 0 16,4 4-5-16,4-1 1 16,5 5 2-16,-1 7 0 0,9 0 0 15,1 4 0-15,-1 4-3 16,4 3 1-16,-4 1-2 16,0-5 1-16,0 1 0 15,0 0 0-15,-4 0 0 31,4-5 0-31,-4 1 1 16,4 0 1-16,-4-4-1 16,-5 1 1-16,1-1-2 15,-9 0 1-15,-4 0 0 0,-5 4 0 16,-8 7-1-16,-13 8 1 16,-4 8 0-16,-8 3 1 15,-5 8-2-15,0 16 1 0,-8-9-1 16,0 12 1-16,-1-4-4 15,1-7 0-15,4-8-9 16,4-4 0-16,22-15-3 16,3-23 1-16</inkml:trace>
  <inkml:trace contextRef="#ctx0" brushRef="#br0" timeOffset="47890.3596">14500 15584 17 0,'-12'0'8'0,"16"16"3"0,0-13 6 15,5 1-11-15,-1 0 0 16,1 4 4-16,-1-1 1 15,5 1-12-15,0-1 1 16,4 5 8-16,4-1 1 16,0 0-3-16,5-3 0 15,4 3-2-15,4 1 1 16,4-5-3-16,9 4 0 16,8-7-1-16,5 0 1 0,12-4-1 15,1 0 0-15,12-4-1 16,4-7 0-16,-3 3 0 15,3 1 1-15,9-5-1 32,-9 1 1-32,-3 0 0 15,-1-1 1-15,-4 1-1 16,-5 3 0-16,-12 1-2 16,-13 3 1-16,-4 0-5 15,-13 1 0-15,-8-1-6 16,-18-4 1-16,-21 1-8 15,-4-5 1-15</inkml:trace>
  <inkml:trace contextRef="#ctx0" brushRef="#br0" timeOffset="48223.5197">15765 15199 60 0,'0'26'30'0,"51"-45"-56"0,-34 19 57 0,5-4-30 16,-1 8 0-16,0 0 4 16,1 3 0-16,3 9-6 15,5-1 1-15,4 0 3 16,0 0 0-16,4 0-1 16,-4 4 0-16,-4 0-2 15,0 4 0 1,0 26 1-16,-9-8 0 0,-8 5 1 31,-5 3 0-31,-12 4-1 16,-9-4 1-16,-8 0-3 15,-4 1 0-15,-1-13-5 16,-4-10 0-16,0-12-11 16,9-23 1-16</inkml:trace>
  <inkml:trace contextRef="#ctx0" brushRef="#br0" timeOffset="48688.1953">16702 15146 45 0,'0'0'22'0,"17"11"-33"16,-17-11 34-16,0 0-17 15,0 4 1-15,0 3 4 16,0-3 1-16,0 7-15 15,0 1 0-15,4-1 9 0,5-3 0 16,-1-1-3-16,5 5 1 31,9 14-4-31,-5 4 0 32,-5 1 0-32,-7 3 1 15,-10 4-1-15,1-4 0 16,-4-4-1-16,-1-4 1 0,1-3-1 0,-1 0 1 15,5-1-1-15,4-3 0 16,8 4 0-16,5 4 0 16,8-1 0-16,5 4 1 15,-5-3 0-15,0 11 0 0,-8-1 2 16,-4 5 0-16,-9 7 2 16,-5 0 1-16,-12 4-1 31,-8-3 0-31,-13-1-2 15,-5-11 1-15,0-12-6 16,-3-3 0-16,-6-16-10 16,6-18 1-16,3-15-8 0,13-27 1 15</inkml:trace>
  <inkml:trace contextRef="#ctx0" brushRef="#br0" timeOffset="49374.815">17030 14919 30 0,'-8'-12'15'0,"-1"-29"-19"16,9 29 18-16,-4-7-7 16,-5 4 1-16,1 0 2 15,-5 8 0-15,-4-5-14 16,0 8 1-16,-9 1 8 15,-8 6 1-15,-8 13-4 16,-5 6 1-16,0 1-2 16,0 15 0-16,-13 7 0 15,9 12 1-15,5 11 0 16,3 4 0-16,9 7-1 0,4 5 0 16,5 10 0-16,7 1 0 15,14-1 0-15,4 5 1 16,0-5-2-16,9-7 1 15,4 0-1-15,8-3 0 16,4-5 0-16,5-11 0 0,4-4-1 16,13-14 0-16,8-9 0 15,9-3 1-15,-4 0-1 16,8-15 1-16,4-8 0 16,1-4 0-16,-1-7 0 15,9-4 0 1,0-8 0-16,4-11 0 15,-8-3-1-15,-5-5 1 16,26-26 0 0,-13 4 1-16,-12 0 0 15,-9-4 0-15,-13 0 0 16,-4-11 0-16,-5 7 1 16,-8 0 0-16,-8-3 0 15,-9-1 0-15,-4 1 0 16,-9-1 0-16,-8 0 1 15,-9-3 0-15,-13-4 0 0,-16 0 0 16,-22 0-1-16,-4-4 1 16,-13 8 0-16,0 7 0 15,4 11-3-15,5 9 1 0,-9 10-5 16,21 8 1-16,-29 15-5 16,12 8 0-16,5 8-12 15,4-1 1-15</inkml:trace>
  <inkml:trace contextRef="#ctx0" brushRef="#br0" timeOffset="65470.2533">12950 8169 24 0,'-25'-12'12'0,"12"9"-8"0,9-1 13 15,-1 0-17-15,-3 0 0 16,-1 8 1-16,1-4 0 16,-5 4 0-16,0-4 1 15,1 4 1-15,-1-4 0 0,0 3 0 16,0 1 1-16,0 4-1 16,1-1 1-16,-1 8-2 15,0 16 0-15,0 7-2 16,1 11 1-16,-1 8-1 15,4 11 0-15,1 7 0 0,-5 5 0 16,5-1 0-16,-1 12 0 16,5-4 0-16,4 8 0 15,0-1 0-15,-5 8 1 16,1-3-1-16,0 10 0 16,4-3 0-1,4-3 0-15,0-1 0 16,1-11 1-16,-1-4-1 15,0-12 1-15,1 1-1 16,-1-8 0-16,4-4 0 16,1-3 0-16,-1-8 0 0,1-8 0 15,4-3 0-15,-1 7 0 16,1-7 0-16,0-5 0 16,4-2 0-16,0-1 0 0,0-8 0 15,0 4 1-15,0 1-1 16,0-1 1-16,4 0-1 15,1 0 0-15,3 1 0 16,1-1 0-16,4-4 0 31,4-3 1-31,-9 4-1 16,1-5 1-16,-1 1-1 16,1 0 1-16,-1-1-1 0,-3 1 1 15,-1 0-1-15,0 0 1 16,1-1-1-16,-1-7 0 0,0 0 1 15,5 8 0-15,4 0 0 16,-1-4 1-16,5 0-1 16,5-4 1-16,3 4 0 15,1 0 0-15,4 0-2 16,-5 0 1-16,1-4 0 16,-5 0 0-16,1-4-1 15,-1 0 1-15,0 5-1 0,1-5 1 16,3-3-1-16,9-5 1 15,5-3-1-15,3-3 1 0,9-5-1 32,1 0 0-32,7 5-1 15,-8 3 1-15,0-4 0 16,5 0 0-16,4 4 0 16,-1-4 1-16,1 0 0 15,4 1 0-15,4-1-1 16,-4-7 1-16,-5 3-1 0,1 0 1 15,4-7-1-15,-21 4 1 16,16-4-1-16,-8 0 0 16,9-4 0-16,-4-4 1 15,-1-3-1-15,-8-5 0 0,0-10 0 16,8 3 1-16,0 4-1 16,1-4 0-16,-5-7 0 15,9-1 0-15,-9-3 0 16,0-8 0-16,0-7 0 15,-4 3 0-15,0-3 0 16,-5 0 1-16,1 3-1 16,0-3 0-16,-1-8 0 0,-8 4 1 15,-4-4 0-15,-4-4 0 32,-9 1-1-32,0-9 1 15,-4 5-1-15,-9 0 1 0,-4-5-1 16,-4 5 1-16,-5-1-2 15,-3 1 1-15,-10 3 0 16,1 1 0-16,0-9 0 16,-5 12 0-16,1 4 0 0,-5 0 0 15,-4 4 0-15,-4-4 1 16,-5 7-1-16,-8 5 1 16,-4-5-1-16,-5 4 0 0,1 8 0 15,-9-4 0-15,-9 4-1 16,0 0 1-16,1 0-1 15,-1 7 1-15,0-3 0 32,-8 7 1-32,4 0-1 15,1 4 0-15,-1 0 0 16,-4 3 0-16,-1 9 0 0,1-1 0 16,0 0 0-16,8 1 0 15,5-1-1-15,-5-4 1 16,1 5-1-16,-1-1 1 15,1 4 0-15,-1 4 0 0,-4 0-1 16,-4 4 1-16,-4 3-1 16,-1 4 1-16,-8 4-1 15,0 8 1-15,0-4-1 16,-4 11 1-16,9-4-1 16,-10 8 1-16,1 4-1 15,-4-1 1-15,-5 5-1 16,-4 7 0-16,-8 0 0 0,-9-4 1 15,0 8 0-15,-9 11 0 16,1 12-1-16,-5 14 0 0,0 12-3 31,-4 19 0-31,-4 12-3 16,0 7 0-16,-1 30-8 16,5 0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8T22:00:48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13444 1487 23 0,'5'-7'11'0,"7"7"-11"0,-12 0 12 16,5 0-12-16,-5 0 1 16,4 0 1-16,-4 0 0 0,0 0-2 15,0 0 1-15,4-4 2 16,-4 4 0-16,4-8 0 16,-4 8 0-16,5-7 0 15,-1 3 1-15,0-8-2 16,0 1 1-16,1 0-1 15,-1-8 0-15,0-4 0 0,0 0 0 16,-4-11-1-16,0 0 0 16,-4 0 0-16,-9-11 0 0,-4 11-1 15,-4-8 1-15,-4 8-2 16,-1 4 1-16,-4 3-1 31,0 9 1-31,-4 6-1 16,-4 1 0-16,0 11 0 15,-5 11 1-15,9 4 0 16,-4 12 0-16,8 7 0 0,4 0 1 16,9 8-1-16,9-8 0 15,3 7 0-15,10-3 0 16,3 4 0-16,9-5 0 0,5-10-1 16,3-1 1-16,5-3 0 15,-9-8 0-15,5-3 0 16,-1-5 1-16,-3-3-1 15,3 0 0-15,-4-4-1 16,-3-8 1-16,-1-3-1 16,-5-12 1-16,1-3 0 15,-4 3 0-15,-5 0-1 16,-4 4 1-16,0-3 0 0,0 6 1 16,0-2-1-16,-4 6 1 15,4 5 0-15,-5 7 0 31,5 3 1-31,-4 1 0 16,0 8 1-16,0 6 0 0,-5-2 0 16,1 18 0-16,-5-8 0 15,0 12 1-15,-8 7-2 16,-5 12 1-16,-4 7-2 16,1 5 0-16,-6 14-1 15,1-4 1-15,5-3-1 0,-1 3 0 16,4 5 0-16,1-9 0 0,8 1 0 15,0-4 0-15,0-12 0 16,4-7 0-16,0 0 0 16,0-15 1-16,0-8-1 15,1-3 1-15,-1-12-4 16,-4-7 1-16,0-8-10 16,0-8 1-16,8-15-4 31,5-14 1-31</inkml:trace>
  <inkml:trace contextRef="#ctx0" brushRef="#br0" timeOffset="952.0439">14926 1260 25 0,'0'-7'12'0,"13"-5"-15"15,-9 1 16-15,1-1-13 16,-5-3 0-16,-5-7 2 16,-3-1 0-16,-5 4-1 0,-8 0 1 15,-9 12 0-15,0 3 1 16,-12 0-1-16,3 15 1 15,5 8-1-15,0 12 0 0,0 6 0 16,4 5 0-16,5 11 0 31,3 4 0-31,5 3 0 0,5 1 0 0,3 7-1 16,5 4 0-16,-1 0-1 31,1 0 1-31,-4 3-3 16,-5-3 1-16,-8-4-1 0,-9-4 0 15,-4-3 0-15,0-16 1 16,0-7 0-16,-5-15 0 16,1-15 1-16,4-20 1 15,0-3 0-15,13-15 1 0,8-12 1 16,13-3 0-16,8-8-1 16,14-15 0-16,16 3 0 15,9 1 1-15,8-4-1 16,-4 11 0-16,0-11-2 15,0 4 1-15,-4-1-2 16,-4 5 1-16,-13 11-3 0,-5 0 0 16,-12 7-4-16,-4 8 1 15,-9 15-6-15,8 8 0 16</inkml:trace>
  <inkml:trace contextRef="#ctx0" brushRef="#br0" timeOffset="1452.4216">15867 1139 37 0,'39'-11'18'0,"54"-16"-25"16,-63 16 31-16,9 3-26 15,-5 1 1-15,0-5 1 16,-9 5 0-16,-3 11 1 16,-5-1 0-16,-5 9 0 15,-3 7 1-15,-9 11 1 16,0 4 0 0,-30 53 1-16,-8 11 1 15,-5 4-1-15,1-3 1 16,-10 3-1-16,-3 8 0 15,0-16-2-15,-5-3 1 0,9-8-5 16,4-7 0-16,9-15-6 31,0-16 0-31,12-15-6 16,9-26 1-16</inkml:trace>
  <inkml:trace contextRef="#ctx0" brushRef="#br0" timeOffset="1998.9789">17545 840 45 0,'0'11'22'0,"-34"76"-29"15,21-60 38-15,-8 15-31 16,-9 7 1-16,-4 11-1 16,0 8 0-16,0 1 0 15,4-1 0-15,5 4 0 16,3-8 0-16,-3 8-1 16,12-4 1-16,5-4 0 15,3 0 0-15,10-14 0 16,3-9 0-16,1-10 0 15,3-9 0-15,10-7-2 16,3-11 1-16,9-8-2 16,0-11 1-16,5-15-1 0,-1-4 0 15,0-8-1-15,1-7 1 16,-1 0 0-16,0-4 0 16,-8 8 2-16,0-1 1 0,-4 12 2 15,-5 8 0-15,-8 3 1 16,-5 4 1-16,-8 19 0 15,-8 11 1-15,-5 4-1 16,-4 8 0-16,-4 15 0 31,-5 11 0-31,-8 12-1 16,0 7 1-16,-4 4-2 16,-5-4 1-16,5 0-7 0,-1-8 1 15,5-3-11-15,4 0 1 16</inkml:trace>
  <inkml:trace contextRef="#ctx0" brushRef="#br0" timeOffset="2464.1272">18606 991 43 0,'-13'8'21'0,"0"49"-26"15,9-38 31-15,-5 11-26 16,1 12 0-16,-1 7 0 0,5-4 0 15,4 8 0-15,0-4 0 16,4-3 0-16,5-1 0 16,4 1 0-16,4-5 0 0,4 5 1 15,4 3 1-15,5 0 0 16,0 11 0-16,0-18 1 16,-5 3 0-16,-3 5 1 15,-5 3 0-15,-9-4-1 16,-8-8 0-16,-8-3-1 15,-9 4 1-15,-9-8-3 0,-8-4 1 16,0-7-6-16,0-8 1 16,-9-11-7-16,1-8 1 15,4-15-5-15,3-34 0 16</inkml:trace>
  <inkml:trace contextRef="#ctx0" brushRef="#br0" timeOffset="2701.75">18601 976 58 0,'5'-11'29'0,"33"7"-43"15,-21 4 59-15,4 0-43 16,9 4 0-16,4 0 1 0,9 3 0 0,4-7-5 15,4 0 0-15,0 0-1 32,-4 0 0-32,0 0-6 15,-5 4 0-15,-4 0-7 16,1 3 0-16</inkml:trace>
  <inkml:trace contextRef="#ctx0" brushRef="#br0" timeOffset="3252.7884">19913 855 24 0,'-21'4'12'0,"12"11"-12"16,5-15 12-16,-5 4-11 15,1 4 1-15,-1-8 4 16,1 3 1-16,-1 5-7 0,1-8 1 16,-1 4 5-16,5-1 0 15,-4 1-1-15,3 0 1 16,1-4-2-16,0 0 0 15,4 0-1-15,-4 0 0 16,4 0 0-16,0 4 0 16,0 0-1-16,0-1 1 0,0 5-1 15,-5 3 0-15,1 12-1 16,0 11 1-16,0 4-1 16,-1 3 0-16,5 5-1 15,-4-4 1-15,13 3 0 16,8 0 0-16,4 4 0 15,9-3 1-15,12-4-1 16,18-1 1 0,8 1-2-16,-8-8 1 15,8-4-4-15,-4-3 0 16,-5-5-4-16,1-7 1 0,-9-11-4 16,-4-4 0-16,-9-7-5 15,0-9 1-15,1-6 0 16,-1-5 1-16</inkml:trace>
  <inkml:trace contextRef="#ctx0" brushRef="#br0" timeOffset="3512.591">20569 685 45 0,'-4'0'22'0,"-1"30"-34"0,5-11 49 16,-4 4-32-16,0 22 1 15,4 16 3-15,-9 18 0 16,-3 20-12-16,-5 3 1 16,-5 11 7-1,-12 20 0-15,-8-1-3 0,-1-3 1 0,0-12-4 16,1-15 1-16,3-11-5 16,10-15 0-16,3-16-8 15,5-18 1-15,17-31-5 16,4-26 1-16</inkml:trace>
  <inkml:trace contextRef="#ctx0" brushRef="#br0" timeOffset="4104.4153">21574 965 43 0,'17'-4'21'0,"13"4"-28"16,-22 0 38-16,9 0-32 15,-4 0 0-15,4 0 0 16,-4 0 1-16,4 4 1 0,4 0 0 15,-4 7-1-15,5-7 1 16,-1 3 0-16,0 1 1 16,-4 7-2-16,0 8 1 15,0 3-1-15,-4 5 0 0,-4 3 0 16,-9 4 1-16,-13-12 0 16,-13 12 0-16,-4 0 0 15,-12-1 0-15,-1 5 0 16,-4-8 1-16,5-15-1 15,-1 0 1-15,5 0-2 16,4 0 1 0,8-4-1-16,1 0 1 15,12 0-1-15,9 4 1 16,8-7-1-16,9 6 1 16,-1 1-1-16,14 8 1 15,-9-12-1-15,0 11 0 0,0 12-1 16,0 4 1-16,0-4-1 15,-8 7 1-15,-9-3 0 16,-5 3 1-16,-3 8 0 16,-9-15 0-16,-9 0 1 0,-8 3 0 15,-13-7-2-15,5-3 1 16,-1-9-6-16,5-6 1 16,0-9-11-16,4-7 1 0</inkml:trace>
  <inkml:trace contextRef="#ctx0" brushRef="#br0" timeOffset="4588.1113">22404 1131 46 0,'22'-30'23'0,"37"7"-30"0,-46 16 36 16,4-1-29-16,4 5 1 16,1 3 3-16,3 0 0 0,1 11-4 15,4 8 0-15,-1 4 3 16,-3 11 0-1,-5 37 0 1,-12-14 1-16,-14 4-2 16,-7-4 0-16,-14-1 0 15,1-3 0-15,-1-11-1 16,0-1 1-16,-3-10-1 16,3-1 0-16,5-7 0 15,4 3 0-15,4-7 1 16,9 4 1-16,12-8 0 15,9 8 0-15,13 3-1 0,13-11 1 16,12 4-3-16,9 0 0 16,0-4-6-16,-5-7 0 15,-3-8-8-15,3 0 1 0,1-15-5 16,12-16 0-16</inkml:trace>
  <inkml:trace contextRef="#ctx0" brushRef="#br0" timeOffset="4869.4311">24189 651 48 0,'8'-4'24'0,"9"65"-28"0,-8-35 44 16,-1 27-36-16,9 46 1 0,5 22 6 16,-1 22 1-16,4 28-15 15,-16 22 1-15,-9-8 5 16,-13-7 1-16,-8-12-10 16,-5-3 0-16,-12-15-13 15,12-35 0-15</inkml:trace>
  <inkml:trace contextRef="#ctx0" brushRef="#br0" timeOffset="45201.9815">20999 5630 1 0,'4'0'0'0,"-8"-8"49"16,17-44-49-16,-26 104 2 16,9-52 0-16,-1 0 3 15,1 0 0-15,0 4-5 16,0-4 1-16,-5 4 3 16,1 0 1-16,3 0-1 0,-3-4 0 15,4 3-1-15,-1 1 0 16,-3-4-2-16,4 0 1 15,-1 0-1-15,1 0 1 16,0 0-1-16,4 0 1 16,0 0-1-16,8 0 0 15,1-4 0-15,12 4 0 16,9-3-2-16,8 3 1 16,5-4-1-16,-1-4 0 0,5 1 1 31,0-1 0-31,0 1 0 15,0-1 0-15,-5 0 1 16,-7 1 0-16,-1 3-1 0,-9-3 1 16,-4 3 0-16,-8 0 0 0,-4 0 0 15,-5-3 0-15,-8-1-1 16,-5 4 0-16,-8 0 0 16,-4-3 0-16,-5 7 0 15,1 0 0-15,-1-4-1 16,1 0 1-16,3 4-1 15,1-3 1-15,0 3-1 16,-5 0 1-16,1 3-1 16,-1 5 1-16,1 3-1 15,-5 1 1-15,4 3-1 16,1 4 0-16,-1 3 0 0,5-3 1 16,0 8 0-1,3 3 0-15,1 4-1 16,5 4 1-16,-1 0 0 15,0 3 0-15,0-7 0 16,5 12 0-16,-1-1 0 0,1 8 0 16,-5-19 0-16,5 0 1 15,-1 0-1-15,5-3 0 16,4-1 1-16,0-7 0 0,0-5 0 16,4-2 0-16,5-5 0 15,8-3 0-15,-5-1 0 16,5-3 1-16,5-4-2 15,-1 0 1-15,4-4-1 16,5 0 0-16,0-3 0 16,4-1 0-16,-4 1-1 0,0-1 1 15,4 4 0-15,0 4 0 16,0 0-1-16,4 4 1 16,1 7-1-16,-1 1 1 31,0-1-1-31,1 8 1 15,-5 0-1-15,0-4 1 16,0 8-1-16,-9-4 1 0,-3 11 0 16,-5 0 0-16,-5-3-1 15,-3 3 1-15,-9-4 0 16,-9 1 0-16,-8-1 0 16,-8-3 1-16,-13 0 0 0,-18 0 0 15,-3-5 0-15,-10 1 1 16,-11 0-1-16,-1-4 1 15,0 4 0-15,0-4 0 16,0 4-3-16,-4 4 0 0,12-4-7 16,5 0 1-16,9 7-7 15,3-10 0-15</inkml:trace>
  <inkml:trace contextRef="#ctx0" brushRef="#br0" timeOffset="46083.9389">20577 7106 26 0,'-4'0'13'0,"0"-12"-13"15,4 8 14-15,0-7-13 16,-4 7 1-16,-1 1 3 16,1-1 0-16,0 4-6 0,0 0 1 15,-1-4 3-15,-3 8 1 16,-1 3-2-16,1-3 1 15,-5 11-1-15,4 4 0 0,-3 0 0 16,-5 0 0-16,0 11-1 16,-5 1 1-16,-3 6-1 15,-9 9 1-15,0 3 0 16,0-11 0-16,-9 7-1 31,0 4 1-31,1-3 0 16,-1-5 0-16,5-3-1 15,0 0 1-15,4 4-1 0,4-8 1 16,4-4-2-16,1-3 1 0,-1-5-4 16,9 1 1-16,-4-8-6 15,4 4 1-15,8 0-7 16,1-8 1-16</inkml:trace>
  <inkml:trace contextRef="#ctx0" brushRef="#br0" timeOffset="46936.6242">19232 8097 36 0,'0'-11'18'16,"12"-12"-25"-16,-7 15 28 0,3 1-18 15,1-5 0-15,-5 5 2 16,5-1 1-16,-1 1-7 0,1 3 0 16,-1 0 4-16,5 4 1 15,0 0-2-15,-1 4 0 16,1 7-2-16,0 4 1 0,-5 8-1 15,-3 7 0-15,-5-7 0 16,-9 7 1-16,-8 12-1 16,-4 3 0-16,-5 1 0 31,-8-8 0-31,0 3 0 0,-13 1 0 0,9-8 0 31,0-4 0-31,4-7 0 16,4-4 0-16,9-4-1 0,16 0 1 15,10-7-1-15,16-1 1 16,17-3-1-16,0 0 1 16,9-4-1-16,4 3 0 15,1 5 1-15,-1 3 0 0,-9 5-1 16,-3-1 1-16,-10 4 0 16,-7 7 1-16,-14 1-1 15,-12 7 1-15,-13-8 1 16,-17 4 1-16,-9 4-1 15,-8-3 0-15,-8-5-4 16,-5-7 1-16,4-4-10 0,5-11 0 31,4-27-2-31,21-18 0 16</inkml:trace>
  <inkml:trace contextRef="#ctx0" brushRef="#br0" timeOffset="47420.3213">21727 6867 49 0,'-4'0'24'0,"34"0"-38"16,-17 0 50-16,-1 4-34 15,5 0 1-15,5 3 1 16,7 5 1-16,10 3-6 16,8 8 0-16,8 3 3 15,5 12 1-15,3 11-1 16,6 8 0-16,-1-4-1 0,0 4 0 16,0 3 0-16,-4-7 0 15,-4 4 0-15,-5-4 1 16,-8 4-2-16,-5-8 1 0,-8-4-5 15,-4-7 0-15,-13 7-12 16,-4 5 1-16</inkml:trace>
  <inkml:trace contextRef="#ctx0" brushRef="#br0" timeOffset="47968.6091">23222 8040 53 0,'-4'8'26'0,"29"-8"-33"15,-12-4 40-15,4 0-34 16,4 4 1-16,9 0 4 0,0 0 0 16,0 0-4-16,4 0 1 15,-4 8 1 1,-1 3 0-16,-3 0 1 15,-5-3 0-15,1 0-3 16,-1 3 1-16,-4 4 0 16,-4 0 0-16,-5 0-1 0,-3 0 1 15,-5 12 0-15,-5 3 0 16,1 4 0-16,-9-3 0 16,0 10-1-16,-8 8 1 0,-9 4-1 15,1 15 1-15,-6 16-1 16,-3-1 1-16,0 8 0 15,-1 11 1-15,-7 8-1 32,3-5 1-32,-4-6-2 15,-8-1 1-15,-1-7-11 16,-12-4 0-16,-8-11-8 0,16-61 0 16</inkml:trace>
  <inkml:trace contextRef="#ctx0" brushRef="#br0" timeOffset="58973.6346">19074 9118 17 0,'-8'8'8'0,"-1"-12"-7"0,5 4 9 0,4 0-9 16,-4 4 0-16,-1 4 1 16,-7-5 0-16,7 1-3 15,-3 0 0-15,-1 0 2 16,1 0 1-16,-5-1-1 16,0 9 0-16,0-5-1 15,1 5 1-15,-1-5-1 16,0 4 1-16,0-3-1 15,5 0 1-15,-1-1-1 0,1 1 0 16,-1 3 0 0,5-7 1-16,0 0 0 15,-1-1 1-15,1-3-1 16,-4 0 1-16,-1 0-1 16,5 0 1-16,0 4 0 15,-1-4 1-15,1 0-2 16,0 0 0-16,4 0 0 0,0-4 1 15,0 4 0-15,0 0 0 16,0 0-2-16,0 0 1 16,0 0 0-16,0 0 1 0,0 4-1 15,0-4 0-15,-4 0-1 16,4 0 1-16,0 0 0 16,0 0 0-16,-5 0-1 15,5 0 0-15,0 0 0 16,-4 0 1-16,4 4-1 15,0-4 1-15,0 0 0 0,-4-4 0 16,0 4 0-16,4 0 0 31,0 0 0-31,-5 0 0 16,1-4 0-16,4 4 0 16,0 0-1-16,0 0 1 0,0-3 0 15,0 3 0-15,0-4-1 16,0 4 1-16,0 0-1 15,0-4 1-15,0 4 0 16,0 4 1-16,0-8-1 16,0 4 1-16,0-7-1 15,0 7 0-15,0 0 0 16,0 0 0-16,-4 0-1 0,4 0 1 16,0 0-1-16,0 7 0 15,0-7 0-15,0 0 0 0,0 0 0 16,0 0 0-16,0 0-1 15,0 0 1-15,0 4 0 16,0-4 0-16,0 4 0 16,0-4 0-16,0 0 0 31,0 0 1-31,4 0 0 16,5-8 0-16,-5-3-1 0,4 11 1 15,-3-4-1-15,-5 4 1 0,8-4-1 16,-4 4 0-16,1 0 0 15,-5 0 1-15,8 0-1 16,-8 0 1-16,4-4-1 16,1 1 1-16,-1-1-1 15,0 0 1-15,0 4-1 16,1-4 1-16,-5 4-1 16,4-7 0-16,0 10 0 15,0-6 0-15,-4 3-1 0,5-4 1 16,-5 4 0-16,0 0 0 15,0 0 0-15,0 0 0 16,0 0 0 0,4-4 0-16,-4 4 0 15,9-4 0-15,-9 4 0 16,4 0 1-16,-4 0-2 16,4-3 1-16,-4 3 0 15,0 0 0-15,4-4 0 16,1 0 1-16,-5 4-1 0,0 0 0 15,0 0 0-15,0 0 0 16,0 0 0-16,0 0 0 0,0 0 0 16,0 0 0-16,4 4 0 15,-4 0 1-15,0-4-1 16,0 3 0-16,0 1 0 16,-4 4 1-16,-1 3-1 15,-3 0 1-15,-5 5 0 16,0 6 0-16,-4 1 0 0,-8 7 0 15,-5 4 0-15,-4 8 1 16,0-1 0-16,-5 9 0 16,1-1-1-16,-5 0 1 31,-3 12-1-31,-1-1 0 16,-4 1-1-16,0-5 1 0,8-6-1 15,0 6 1-15,1 5-1 16,-1-12 0-16,5-11-1 15,0-4 1-15,-1-4-2 16,1 0 1-16,4-3-2 16,4-1 1-16,4-3-2 0,5-4 0 15,4-8-4-15,4-3 0 16,5-4-7-16,8-16 0 16</inkml:trace>
  <inkml:trace contextRef="#ctx0" brushRef="#br0" timeOffset="60175.679">17345 10836 28 0,'-13'15'14'0,"22"-26"-18"0,-1 7 14 15,1-3-11-15,-1-5 0 16,1-3 4-16,-1 4 0 16,-3-1-1-16,3 1 0 0,1 0 1 15,-1-1 0-15,1 1 0 16,-5 0 1-16,5 3-3 16,-5 1 1-16,4-5-1 15,-3-3 0-15,-1 11 0 16,4 0 1-16,1 4-1 15,-1 0 1 1,1 4 0-16,-1 0 0 0,1 7-1 0,-1 1 0 31,1-1 0-31,-5 8 0 16,1 0-1-16,-1 0 1 0,0 4-1 16,-4-8 0-16,0 4-1 15,-4 0 1-15,0 3 0 16,-5 5 0-16,-4 3 0 15,0 0 0-15,-4 1 0 16,0-9 1-16,0 5-1 0,0-1 1 16,-4 1-1-16,0-1 1 15,-5-3-1-15,1 3 1 16,-1 1-2-16,-4-4 1 16,-4-8 0-16,0 4 0 15,-4-4-1-15,-5 0 0 0,1-8 1 16,-5 5 0-16,4-5-1 31,-4 1 1-31,1-4-1 16,-1-1 1-16,4-3-1 15,5-3 1-15,4-1-1 16,4-4 0-16,4 1 0 0,5-1 0 16,0 1 0-16,8-9 1 15,4 5 0-15,1 0 0 16,4 3 0-16,4-3 1 0,4 3 0 15,4 1 0-15,1 3 0 16,-1 0 0-16,10 4 0 16,-6 4 0-16,1 7-1 15,4-3 1-15,0-1-1 16,0 1 1-16,4 3-1 16,1 1 1-16,-5-5 0 15,0 5 0-15,0-1 0 0,0 8 1 16,0-4 0-16,0 4 0 15,0 0-1-15,0 0 1 0,0 7-1 16,4-3 0-16,1 0-1 16,3-1 0-16,5-3 0 31,4 0 0-31,0 0 0 16,0 4 0-16,5 0 0 15,-5-1 1-15,0 1 0 16,0 0 0-16,-13-4-1 15,-4-1 1-15,-8-2-5 0,-9-1 0 16,-5-8-10-16,-3-10 1 16</inkml:trace>
  <inkml:trace contextRef="#ctx0" brushRef="#br0" timeOffset="61730.0938">16783 12126 41 0,'-26'8'20'0,"22"-31"-21"0,4 23 21 16,0-7-20-16,-4-1 1 0,0 4 2 16,-5 4 1-16,1-3-4 15,-5 3 0-15,0 0 3 16,-4 3 1-16,0 1-2 16,-4 11 1-16,4 4-2 15,-9 4 1-15,-8 11 0 16,-8 11 0-16,-5 12-1 0,-9 7 1 15,1 8 0-15,-5 11 1 16,-4-3-1-16,1-8 0 16,7 0-1-16,5 0 0 15,-4-8-5-15,4-7 1 0,4-12-8 16,8-11 0-16,-3-7-4 16,-9-12 0-16</inkml:trace>
  <inkml:trace contextRef="#ctx0" brushRef="#br0" timeOffset="62127.3998">15288 13655 42 0,'-8'19'21'0,"16"-8"-28"15,-3-7 37-15,-5 7-27 16,0 4 0-16,0 1 3 16,0 10 1-16,0 19-9 15,-5 5 1-15,-3 14 4 16,-1 8 1-16,1-4-5 0,-1 0 1 16,5-4-8-16,0-11 1 15,16-15-7-15,5-23 0 16</inkml:trace>
  <inkml:trace contextRef="#ctx0" brushRef="#br0" timeOffset="62580.7161">17665 11597 54 0,'-30'7'27'0,"25"1"-37"0,10-4 50 16,-1-1-37-16,0 9 0 0,5 7 2 15,4 3 1-15,8 12-8 16,13 12 1-16,4 11 3 16,5 7 1-16,4 12-3 15,12 11 1-15,1 3-1 16,4 16 0-16,0 0-1 31,-5 4 0-31,1 0 0 16,-5-8 1-16,-4-8-3 0,0-10 0 15,-4-1-5-15,-4-11 1 16,-1-15-9-16,5-12 1 16</inkml:trace>
  <inkml:trace contextRef="#ctx0" brushRef="#br0" timeOffset="62965.3424">18989 13133 46 0,'-17'60'23'0,"-34"8"-32"0,42-52 35 15,1 2-27-15,-1 13 1 16,-4 3 2-16,5 7 1 16,-1-10-2-16,5 3 1 15,4 0 0-15,9 0 1 16,8 0 0-16,4-4 0 0,9 0-2 15,8 1 1-15,5-9-4 16,-1 1 1-16,5-4-4 16,-8-4 1-16,-1-7-8 15,0 3 1-15,1-19-3 16,-10-10 1-16</inkml:trace>
  <inkml:trace contextRef="#ctx0" brushRef="#br0" timeOffset="63247.8898">19198 12947 42 0,'-30'53'21'0,"26"15"-35"15,12-41 43-15,-4 22-28 16,-4 27 0-16,5 7 6 16,-5 19 0-16,-5 8-6 15,-3 15 0-15,-1 7 3 0,-8 1 1 0,0-1-2 16,-4-7 0 0,-43 26-17 15,4-56 1-31</inkml:trace>
  <inkml:trace contextRef="#ctx0" brushRef="#br0" timeOffset="75707.2706">19636 8986 17 0,'-17'0'8'0,"4"-8"-5"0,13 8 8 15,-4-3-8-15,0-1 1 16,0 4 1-16,-1-4 1 16,1 4-7-16,0 0 0 15,0 0 5-15,-1 4 1 0,1 0-2 31,4 7 0-31,0 4 0 16,0 0 0-16,0-3-1 16,0 3 0-16,0 7 0 15,4 5 1-15,1 3-1 16,-1 1 0-16,4 3-1 0,1 0 1 16,4 11-1-16,-5 0 0 15,5 5-1-15,0 3 1 16,0 3-1-16,-1 5 1 0,10 3-1 15,-1 8 1-15,4-4-2 16,5 0 1-16,0 8 0 16,-4-12 0-16,3 8 0 15,1-4 0-15,0 4 0 32,0-11 0-32,-5-1 0 15,1 8 0-15,0-7 0 0,-5-4 1 16,-4-1-1-16,0-6 1 15,-4-5 0-15,-5 4 0 16,-4-7 0-16,-4-12 0 0,0-4-2 16,-4-3 0-16,0 0-5 15,0-4 0-15,-1-4-7 16,1-4 1-16</inkml:trace>
  <inkml:trace contextRef="#ctx0" brushRef="#br0" timeOffset="76125.2383">20739 10568 43 0,'-25'30'21'0,"12"-7"-30"15,13-16 35-15,-4 12-27 16,-9 11 0-16,-4 4 3 16,-4 0 0-16,-1 0-1 15,1 0 1-15,-5 4 0 16,5 4 1-16,0-4 0 15,4 3 1-15,8 1-2 16,9 7 1-16,13-3-1 16,8-1 0-16,13-3-1 15,13-5 0-15,9 1-4 0,-1-4 0 32,0 0-3-32,1-7 0 15,3-4-4-15,-8-1 1 16,5-14-4-16,-5-12 0 0</inkml:trace>
  <inkml:trace contextRef="#ctx0" brushRef="#br0" timeOffset="76392.1056">21174 10708 47 0,'-22'-4'23'0,"22"23"-36"0,-4-8 47 0,-4 12-29 16,-5 7 0-16,-4 19 3 16,-5 8 1-16,1 30-11 15,-9 19 1-15,1 7 6 16,-6 12 0-16,-3 11-3 16,-4 4 0-16,-5-3-5 15,4-9 0-15,1-14-11 16,7-20 0-1,1-26-2-15,-17-41 0 16</inkml:trace>
  <inkml:trace contextRef="#ctx0" brushRef="#br0" timeOffset="77590.9732">18265 11298 16 0,'-4'-4'8'0,"-1"0"-1"0,5 4 5 15,-4-4-10-15,-4 4 1 32,-1 4 0-32,-4 0 1 15,-4 7-5-15,0 4 0 0,-8 8 4 16,-5 4 1-16,-4 14-2 15,-4 1 0-15,-5 15 0 16,-4 11 0-16,-4 19-1 16,-4 7 1-16,-5 9-2 15,13-9 1-15,5 1 0 16,3-8 0-16,5-12 0 0,9-3 0 16,3-11 0-16,5-8 0 15,9-15 0-15,4-12 0 16,4 1-1-16,8-24 0 15,13-18 0-15,13-11 0 0,9-12-1 16,4-8 1 0,38-25-1 15,0 6 0-31,-12 12 0 16,-14 8 0-16,-3 11 1 15,-1 7 0-15,-4 12 1 16,-8 15 1-16,-9 8 0 0,-13 11 0 15,-4 11 1-15,-13 15 0 16,-8 12-1-16,-9 7 0 0,-4 12 0 16,-8 11 1-16,-5 12-1 15,-4-12 0-15,0 3-2 16,4-3 0-16,4-19-1 16,9-3 0-16,5-16-2 15,7-11 0-15,14-19-1 16,12-15 0-16,17-23 1 0,18-23 1 15,12-26-1-15,13-23 0 16,8 0 0-16,14-3 1 16,-14 10 1-16,-8 13 0 0,-4 14 2 15,-9 19 1-15,-13 15 1 32,-4 16 1-32,-13 18 2 15,-12 31 0-15,-13 18 0 16,-17 31 0-16,-14 11-1 15,-7 19 0-15,-5 8-2 16,-4 7 0-16,0-15-2 0,0-4 0 16,8-14-3-16,5-20 1 15,13-23-4-15,12-10 0 16,17-35 0-16,9-27 0 16,25-18 0-16,18-23 0 0,3 4 2 15,9-8 0-15,-4 12 4 16,-8 15 1-16,-9 22 3 15,-9 27 0-15,-12 30 1 16,-14 38 1-16,-16 30 2 16,-9 20 0-16,-4-1-6 15,13 0 1-15,30-26-18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8T22:04:34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2210 6141 19 0,'-8'0'9'0,"16"-4"-9"15,-8 4 10-15,0-8-10 16,0 8 0-16,0-7 0 0,-8 7 1 15,3 4-1-15,5-8 1 16,0 4 0-16,0 0 1 16,0 0 0-16,0 0 0 15,0-4 0-15,0 4 1 16,0 0 0-16,0 0 0 16,0 0-1-16,0 0 1 15,0-7-1-15,0 7 1 16,5-8-1-16,3 4 1 0,-8-3-2 15,0 7 1-15,4-8-1 16,-4 8 1 0,9-4 0-1,-9-3 0-15,0 7-1 0,0 0 1 16,0 0 0-16,0 0 0 16,0 0-1-16,0 0 0 15,0 0 0-15,0 0 0 16,0 0 0-16,0 4 0 0,0-4-1 15,-9 0 1-15,5 0-1 32,-9 11 1-32,-8-4-1 15,8 9 0-15,-8-5 0 16,4 0 0-16,-4 1-1 16,8 3 1-16,-8 7 0 0,4 5 0 15,-5 3 0-15,10 0 0 16,-10 8-1-16,5 0 1 15,-4 4 0-15,8-1 0 0,0-3 0 16,13 0 0-16,-12-4 0 16,3 0 0-16,5 0 0 15,4 0 0-15,4 4-1 16,9-4 1-16,-5 0 0 16,9-11 0-16,0-8-1 15,9 0 0-15,12-7 0 0,9-8 1 16,0-15-1-16,13-8 0 15,-9-4 0-15,8-7 0 16,-8 4 0-16,9-4 0 16,-13 0 1-16,0-8 0 15,-13 5 0-15,-9 2 0 0,1 1 1 16,-5 0 0-16,-8 4 0 31,-9 4 0-31,-4-5-1 16,0 9 0-16,-4 7 0 15,-17 3 1-15,-5 12-1 16,-8 8 0-16,-4 7 0 16,-9 8 0-16,0 14 2 0,0 5 0 15,-4 7 0-15,0 8 1 16,4 11-1-16,0-4 1 16,1 1-2-16,11 7 1 0,6-8-8 15,7 0 0-15,1 4-8 16,17 0 1-16</inkml:trace>
  <inkml:trace contextRef="#ctx0" brushRef="#br0" timeOffset="564.1029">1814 7461 25 0,'-8'-7'12'0,"16"-12"-11"0,-8 19 11 15,0-12-12-15,0 9 1 31,-8 3 3-31,3 0 1 0,-3-4-5 16,4 4 1-16,4 0 3 16,-9 7 0-16,5 1 0 15,4 3 1-15,-13 8-3 16,5-4 1-16,-5 16-1 16,0 3 1-16,0 11-2 15,0 4 0-15,5 8 0 0,-5 4 0 31,0-1-1-31,1-7 1 16,3-4-3-16,5-7 0 16,-9-8-5-16,9-8 0 15,8-10-5-15,9-13 1 16</inkml:trace>
  <inkml:trace contextRef="#ctx0" brushRef="#br0" timeOffset="1120.6139">2487 7333 30 0,'-9'11'15'0,"-16"8"-19"0,21-15 23 0,-1 3-17 16,-7 1 0-16,-1-1 1 16,-4 9 1-16,4 6-5 15,-8-7 0-15,8 12 4 16,-13 3 0-16,-3 4-1 15,3 4 0-15,1 0-1 16,3 3 0-16,5 9 0 16,4-5 1-16,1-3-2 15,12 7 0-15,-9-15 0 0,18 0 0 16,-5-11 0-16,9-4 1 16,8-4-1-16,0-8 0 15,18-3 0-15,-1-8 0 16,9-18 0-16,4-5 0 0,-4-11-1 15,-5-7 1-15,9-16 0 32,-4 5 0-32,-8-9 0 15,-1-3 1-15,-8 0-1 16,-5 4 1-16,-25 7 0 16,-21 12 0-16,0 14-2 0,-18 20 1 15,-7 11-4-15,-6 15 1 16,-3 12-8-16,0 14 0 15</inkml:trace>
  <inkml:trace contextRef="#ctx0" brushRef="#br0" timeOffset="2171.1975">2287 8396 27 0,'-4'-12'13'0,"4"-18"-12"15,0 19 13-15,0-1-13 16,0 1 0-16,0 0 3 0,-9 3 1 15,9 4-5-15,-4 1 1 32,4 6 3-32,-9 9 0 15,5 10 0-15,-4 5 0 16,-1 18-1-16,0 8 0 16,1 4-1-16,-1 11 0 0,5-7 0 15,-9 3 0-15,1 0 0 16,-5 1 0-16,4-9-2 15,0-6 0-15,0-9-5 16,1-7 1-16,7-3-9 16,5-16 0-16</inkml:trace>
  <inkml:trace contextRef="#ctx0" brushRef="#br0" timeOffset="4221.9571">2432 9281 22 0,'-5'-7'11'0,"5"-20"-10"0,0 16 11 15,-8 3-9-15,4-3 1 0,-9 7 3 16,-8-4 0-16,8 8-9 15,-9 0 0-15,5 4 5 16,-12 4 0-16,-1 7-2 16,-4 8 0-16,0 3-2 15,0 12 1-15,4 4 0 16,4-5 1-16,5 9 0 16,0 3 0-1,4 0 0-15,8 4 0 16,1 4-1-16,3-8 1 15,5 0-1-15,9-7 1 16,8-8-1-16,4-4 0 0,-4-3-1 16,13-8 1-16,0-8 0 15,4-7 0-15,4-8-1 16,5-7 1-16,4-12-1 16,-5-11 1-16,5 0 0 15,-4-8 0-15,-5 1 0 16,-4-1 0-16,-8-3 0 0,-14-5 1 15,1-3 0-15,-9 0 1 0,-8 4-1 16,-4 4 1-16,-9 3 0 16,-22 1 0-16,9-1-1 15,-8 12 1-15,4 7-4 16,-4 12 1-16,4 7-10 16,8 15 0-16</inkml:trace>
  <inkml:trace contextRef="#ctx0" brushRef="#br0" timeOffset="6938.883">1938 10363 9 0,'0'0'4'0,"0"0"-1"0,0 0 5 0,-5 0-8 16,5 0 1-16,-12 0-1 16,12 0 1-16,-13 0 0 15,13 0 0-15,-13 0 1 16,9 0 0-16,0 0 1 16,-5 0 0-16,9 0-1 15,-4 0 1-15,4 0-2 16,0 0 1-16,0 0 0 15,0 0 0-15,0 0-1 0,0-4 1 0,0 4 0 16,0 0 1-16,-9-3 0 16,9-1 0-16,-4 0 0 15,4 0 0-15,0 1 0 16,-13-1 0-16,13 4-2 31,-13 0 1-31,5 0 0 16,-5 7 0-16,0 1-1 15,-12 3 1-15,4 1-1 0,-1 3 1 16,-3 11 0-16,-1 1 0 16,-8 7 0-16,0 4 1 15,-4 7-1-15,-1 4 0 16,1 0-1-16,4 1 1 16,-4-1-1-16,8 4 0 0,13 0-1 15,-5-8 0-15,10-3-1 16,-1 3 1-16,0-3-1 15,13-4 1-15,0-4-1 16,0 0 0-16,13-8-1 16,0-7 1-16,8-4 0 0,5-3 0 31,-1-5 0-31,13-11 0 16,5-11 0-16,-5 0 1 0,9-8-1 15,0-3 0-15,-4-4-1 16,3-4 1-16,-3-4 0 15,0 7 0-15,-9 5 0 16,-9-4 1-16,-3-4-1 16,-1 3 1-16,-8 5 0 15,-1 7 1-15,-12-4-1 0,0 8 1 16,-12 4-2-16,-10-1 1 16,1 12 0-16,-9 8 0 15,-4 7 0-15,-4 0 1 16,4 8-1-16,8 3 1 15,-8 8 0-15,9 4 1 16,-5 0-2-16,13 0 0 16,-9 4-6-16,13-8 0 15,13 0-6-15,-8-12 0 0</inkml:trace>
  <inkml:trace contextRef="#ctx0" brushRef="#br0" timeOffset="9807.08">2696 10087 10 0,'-5'8'5'0,"5"-12"-5"0,0 4-4 0,-8 0 3 16,4 4 0-16,4-1 0 31,-9-3 1-31,5 4 1 16,4-4 0-16,0 0-1 16,0 0 1-16,0 4 1 15,0-4 0-15,0 0 1 16,0 0 0-16,0 4 0 15,0 0 1-15,-9-4-1 0,9 0 1 16,0-4-1-16,-4 4 0 16,4 0-2-16,-4 0 1 15,0 4-1-15,-1-4 0 0,1 3 0 16,0 1 0-16,-5 0 0 16,5 0 0-16,-17-1 1 15,8 5 0-15,-4 0-1 16,0 3 0-16,0 0 0 15,-9 4 1-15,5 8 0 32,-5 0 0-32,1 3-1 0,4 5 1 15,-5-1-1-15,9 8 1 16,0-1 0-16,-9 5 0 16,5 0-1-16,0-1 0 15,4 1 0-15,4 0 0 0,-8-1 0 16,8-3 0-16,0 4-1 15,5-12 1-15,3-7-1 16,-3-4 0-16,4-1 0 16,4-2 1-16,0-5-1 15,0-3 1-15,0-1 0 16,0 1 0-16,0-5 0 16,0 1 0-16,0 0 0 0,0-4 0 15,0 0 0-15,0 0 0 0,0 0 0 16,0 0 0-16,4 0 0 15,-4 0 0-15,0 0 1 16,0 0 0-16,0 0-1 16,0 0 1-16,0 0-1 31,0 0 0-31,8 0 0 16,-8 0 1-16,0 0-2 0,0 0 1 15,13 0-1-15,-13 0 1 16,0 0-1-16,0 0 1 15,4 0-1-15,-4 0 0 0,0 0 0 16,0 0 0-16,9 0 0 16,-9 0 0-16,0 4 0 15,0-4 0-15,0 0 0 16,0 0 1-16,0 0-1 16,0 0 0-16,0 0 0 15,0 0 0-15,0 0 0 16,0 0 0-16,0 0-1 0,0 0 1 15,4 0 0-15,-4 0 0 16,0 0-1 0,9 0 1-16,-9 0 0 15,4-4 1-15,-4 4-1 16,0 0 1-16,0 0-1 16,4-4 0-16,-4 4 0 15,5 0 0-15,-5 0 0 16,8 0 0-16,-8 0 0 15,0 0 0-15,13 0 0 16,-9 4 1-16,5 4-2 16,3-1 1-16,-7 4-1 0,3 1 1 15,1-1 0-15,3-3 0 0,1-1-1 16,0 1 1-16,0-4 0 16,8-4 0-16,5-4 0 15,-1-7 0-15,9-1 0 16,-8-7 0-16,8-7-1 15,-9-4 1-15,1-5-1 16,0 1 1 0,-5 0 0-16,-4 0 0 15,0-4 0-15,-17 1 1 16,0-1-1-16,0 8 1 16,-13 3-1-16,-4 12 1 0,-8 11-2 15,-10 8 1-15,-7 15 0 16,-1 11 0-16,1 4-1 15,8 12 1-15,-5 3-4 16,5 0 1-16,13 0-10 16,8 0 1-16,0-11-1 15,1-15 0-15</inkml:trace>
  <inkml:trace contextRef="#ctx0" brushRef="#br0" timeOffset="15798.3202">1874 11430 13 0,'0'4'6'0,"-13"-8"1"0,13 0 7 0,0 1-13 31,-9 3 0-31,9 0 2 16,-4 0 0-16,-4-4-4 15,-1 4 1-15,5-4 2 16,-5 4 0-16,5 0 1 16,-4 4 1-16,3 0 0 0,5-1 0 15,-8 5 1-15,4 3 0 16,4 8 1-16,-13 4 0 16,0 11-2-16,5 11 1 15,-5 1-1-15,0 11 0 0,4 3-2 16,-3 1 1-16,-1-16-4 15,4 4 0-15,-3-11-4 16,7-8 0-16,-7-11-9 16,12-19 0-16</inkml:trace>
  <inkml:trace contextRef="#ctx0" brushRef="#br0" timeOffset="16279.4904">2283 11059 40 0,'-13'-3'20'0,"26"-5"-27"16,-13 8 30-16,0 0-22 15,0 0 1-15,-9 0 2 16,5 4 1-16,4 3-5 15,-9-3 1-15,5 4 3 0,4-1 0 16,-8 8 0-16,3-3 0 16,5 3-1-16,0 0 0 0,5 4-1 15,3 0 0-15,5 0 0 16,0 4 0-16,-1-1-1 16,14 1 1-16,-1 0-1 15,-3 3 0-15,3-7-1 16,1 4 1-16,-5-8 0 15,5 4 0-15,-5-4 0 16,0 4 0 0,-4 0 0-16,5-4 1 15,-18-8 0-15,4 9 0 0,-3-1 1 16,-10 4 0-16,-7 18-1 16,-22 13 1-16,-5 18-1 15,-8 19 0-15,-4 19-5 16,-8-4 1-16,-1 4-14 15,13 11 0-15,5-22-3 0,-14-39 1 16</inkml:trace>
  <inkml:trace contextRef="#ctx0" brushRef="#br0" timeOffset="19783.6345">1865 12690 20 0,'-13'-4'10'0,"22"4"-12"0,-9 0 10 16,0 0-7-16,-9-3 1 16,9-5 2-16,-4 8 0 15,4 0-4-15,0 0 0 32,0 0 4-32,0 0 1 15,0 0-1-15,0 0 1 16,0-4-2-16,0-3 0 0,4 3 0 15,5-4 0-15,4 1-2 16,0-5 0-16,-1 9 0 16,10-1 1-16,-10 0-2 15,5 8 1-15,0-4 0 16,0 4 0-16,5-1 0 16,-9-3 0-16,8 4 0 0,4 4 0 15,-8-5 0-15,0 9 0 16,1-1-1-16,3 1 1 0,-17 3-1 15,5 4 1-15,-9-1-2 16,-13 5 1-16,4 4 0 16,-8-8 0-16,0 3 0 15,0 5 0-15,-4-1 0 16,4 1 0-16,0-1-1 16,-9 5 1-16,1-1-1 15,-1 0 1-15,-12 0-1 16,8-3 0-16,0-1 0 15,0 1 1 1,5-5 0-16,-1 1 0 16,14-8 0-16,-10 4 1 15,9-4-1-15,9 0 1 0,4-7 1 16,0 3 1-16,26-3 0 16,8-4 1-16,17 0-1 15,9-8 1-15,16 4 0 0,5 7 0 16,13 1-6-16,-18-1 1 15,-3 9-13-15,-14 6 1 16,-12 9-2-16,-13-13 0 16</inkml:trace>
  <inkml:trace contextRef="#ctx0" brushRef="#br0" timeOffset="22135.4297">1912 14355 29 0,'9'-8'14'0,"-5"-18"-15"16,4 18 14-16,-8-3-10 16,5 3 0-16,3-7 1 15,-8 8 0-15,4-1-6 0,5 0 1 16,-9 8 3-16,0-3 0 16,4-5-2-16,5 1 1 31,25-5-1-31,-9 8 1 15,9-3 0 1,0 11 1-16,5-4-1 0,-5 3 1 0,-4 5 0 31,-5 3 0-31,-3 1 0 16,-1 3 0-16,-8 4-2 16,-13 0 0-16,0 3 0 15,-13 5 0-15,-8-4 0 16,-5-5 1-16,0 5-1 0,-3-4 0 15,3-4 1-15,1-3 0 16,3-1-1-16,5-7 0 0,4 3-1 16,5 1 1-16,4-12-1 15,4 8 1-15,12 3 0 16,1-3 0-16,0 4 0 16,8-1 0-16,9 5 0 15,-4 7 0-15,-5-1 0 16,0 5 0-16,-4 4 0 0,0 7 0 15,-4 0 0-15,0 4 1 16,0-1-1-16,-13 1 1 31,-13 8 1-31,0-1 1 0,-21 4 1 16,-13-7 0-16,-4 3 1 16,-17 1 0-16,-9-1 0 15,5 1 1-15,-18-9-6 16,-8 1 0-16,-21 4-15 15,-13-16 1-15</inkml:trace>
  <inkml:trace contextRef="#ctx0" brushRef="#br0" timeOffset="49232.7126">21655 6031 19 0,'4'0'9'0,"-4"-15"-7"0,0 15 10 16,0 0-11-16,0-11 0 0,0 7 0 16,0 4 0-16,0-12-1 15,0 1 0-15,0 0 2 16,0-4 1-16,0 0 0 16,0-1 1-16,0 9 0 31,-4-5 1-31,4 1-1 15,-4 4 0-15,-1 3-1 16,1-4 1-16,0-3-2 0,0 3 0 16,-1 4-1-16,-3 1 1 0,-1-1-2 15,1 8 1-15,-5 3-1 16,0 5 1-16,-4-1-1 16,0 0 0-16,0 4 0 15,0 8 1-15,4 0-1 16,-4 3 1-16,4 5 0 15,-4 6 0-15,0-2-1 0,5 2 1 16,-5 5-1-16,4 0 0 16,0-5-1-16,5 1 1 15,3 4-1-15,5-4 1 0,9 3-1 16,4-3 1-16,4-4-1 16,0-4 1-16,4 1-1 31,0-9 0-31,0-6 0 15,9-1 1-15,-4-4-1 16,-1-3 1-16,5 3-1 16,0-11 1-16,-9 0-1 0,1-8 1 15,-5 5-2-15,0-5 0 16,-9-3-1-16,1-4 1 16,-5 3-1-16,-4-3 1 15,0-4-1-15,-4 4 1 0,-5 0 0 16,-8 4 1-16,0 3-1 15,-4 0 1-15,0 12 0 16,-5 4 0-16,-4 3 2 16,0 4 0-16,-4 0 1 15,-4 8 0-15,8-4-1 16,5 4 0-16,-1 3-8 16,5-3 1-16,8-8-3 15,4-19 1-15</inkml:trace>
  <inkml:trace contextRef="#ctx0" brushRef="#br0" timeOffset="49773.8663">21957 6610 35 0,'9'-8'17'0,"16"-11"-23"0,-16 19 34 0,4-3-24 15,4 3 0-15,0 3 2 16,4 1 0-16,0 0-7 15,5 0 0-15,-1 7 4 16,1 4 1-16,4 8-2 16,4 0 0-16,4 3-1 0,5 12 0 15,-1-15-1-15,-3 3 1 16,-5 5-1-16,0-5 1 16,-9 0 0-16,-3 1 0 15,-5-4-5-15,0-1 1 16,-5-3-10-1,-3 0 1-15,-1-11-2 16,5-12 1-16</inkml:trace>
  <inkml:trace contextRef="#ctx0" brushRef="#br0" timeOffset="50172.1232">23196 7045 46 0,'-8'0'23'0,"12"4"-34"16,-4 0 48-16,0-1-34 15,0 1 1-15,0 0 2 16,-4 15 1-16,-5 11-9 16,-3 12 1-16,-1-4 4 0,-4 7 0 15,0 8-2-15,-5-4 1 16,1-7-4-16,0-4 0 15,4 3-4-15,4-14 1 0,5-1-9 16,3-11 1-16,10-11-2 16,7-15 0-16</inkml:trace>
  <inkml:trace contextRef="#ctx0" brushRef="#br0" timeOffset="50640.1987">23431 7302 34 0,'-5'12'17'0,"-7"44"-18"0,7-44 32 15,1 7-29-15,-4 3 1 16,-1 9 0-16,5-1 0 0,0 8-5 15,-1 0 1-15,5-1 2 0,5-6 1 16,3-1-1-16,5-7 0 16,8-4 0-16,5 0 1 15,-1-8 0-15,5-11 0 16,4 0-1-16,0-4 1 16,5-3-2-16,7-9 1 15,-3 1-1 1,-5-11 0-16,-4-1-1 15,-4 5 0-15,-4-5 1 16,-1-3 0-16,-3-4-1 16,-5-4 0-16,-9-4 0 0,-4 5 1 15,-8 2 1-15,-13-2 0 16,-13 10-1-16,-8 1 1 16,-9 3 0-16,-4 4 0 15,-4 11 0-15,-5 8 0 0,0 12-6 16,5 7 0-1</inkml:trace>
  <inkml:trace contextRef="#ctx0" brushRef="#br0" timeOffset="52890.8358">21080 6780 23 0,'13'-15'11'0,"12"15"-11"16,-20-4 12-16,3-7-11 15,-8 11 1-15,0-8 0 16,0 8 1-16,0 0-3 16,-4-3 0-1,-5 3 2-15,1 3 1 0,-1 1 0 0,1 0 0 32,-1 0 0-32,1 0 0 15,-5 7 1-15,-4 8 0 16,0-4-1-16,0 8 0 0,-5 3-1 15,-3 12 1-15,-5 0-1 16,-4 7 0-16,-9 4-1 16,1 8 0-16,-1 0 1 15,-4 0 0-15,-4-1 0 0,0 1 0 16,0-8-1-16,-4-11 1 16,8-4-3-16,0 4 1 15,5-8-4-15,-1-3 0 16,5-1-6-16,-5 1 1 0,5 3-5 15,-1-3 1-15</inkml:trace>
  <inkml:trace contextRef="#ctx0" brushRef="#br0" timeOffset="53275.4539">19606 7624 41 0,'-12'-8'20'0,"16"5"-29"16,-4 3 38-16,0 3-27 15,0 1 0-15,-4 4 5 16,-1 7 0-16,1 4-8 16,0 15 1-16,0 19 4 0,-5 11 1 15,5 4-3-15,-5 0 1 16,5 4-9-16,-4 0 1 15,3-8-9-15,-3-11 0 16</inkml:trace>
  <inkml:trace contextRef="#ctx0" brushRef="#br0" timeOffset="55960.9935">19568 8649 21 0,'-4'-11'10'0,"4"7"-11"0,0 4 11 0,0 0-9 15,0 0 1-15,4-7 1 16,-4 7 1-16,0-8-5 16,0 0 1-16,0 1 2 15,0 3 1-15,0 4 0 16,-4-4 0-16,0 8 0 16,-1 0 0-16,-3 3-1 0,-5 5 1 15,0 3 0-15,-4 8 0 16,-4 7-1-16,-5 4 1 15,-3 0-1 1,-1 8 1-16,0 3-1 16,4 4 0-16,5-7-2 15,0 3 0-15,4-7-5 16,0 0 1-16,4-4-8 16,0-4 1-16</inkml:trace>
  <inkml:trace contextRef="#ctx0" brushRef="#br0" timeOffset="56577.9498">19074 9860 24 0,'-25'-15'12'0,"8"0"-12"0,8 15 14 16,-4 4-9-16,-4-1 0 15,-4 9 0-15,-9 3 0 16,-4 8-7-16,0 3 1 16,0 4 5-16,0 12 0 15,4-1-3-15,4-3 0 16,1 4 0-16,8 0 1 0,4-5-2 31,9 1 0-31,8-4 0 0,5-3 1 0,8-9-1 16,4 1 0-16,9-8 0 15,4-7 0-15,8-8 0 16,10-8 1-16,-6-7-1 16,1-15 1-1,0-4-1-15,0-8 1 16,-9 0-1-16,-8-7 1 15,-9-11-1-15,-12-1 0 16,-5 1 1-16,-12 7 0 16,-9 7 0-16,-9 8 1 15,-8 12-3-15,-4 7 1 0,4 11-11 16,-9 12 1-16</inkml:trace>
  <inkml:trace contextRef="#ctx0" brushRef="#br0" timeOffset="58696.1649">23916 8070 16 0,'0'0'8'0,"4"-15"-6"0,-4 15 8 0,0 0-10 15,0-3 1-15,-4-5 1 0,4 8 0 16,-8-4-2-16,3 0 0 15,1 8 2-15,0-4 0 16,0 0 2-16,4 4 0 16,-5-4 1-16,5 4 0 15,0 0 0-15,5-1 1 0,-1 12-1 16,0 4 0-16,5 4-1 31,8 7 1-31,-5 19-1 16,5 1 0-16,5 14-1 15,-1 8 1-15,0 0-1 16,-4 7 0-16,0-7-2 16,-4-8 1-16,-4-7-3 0,-5-4 0 15,-4-7-5-15,0-9 0 16,0-6-9-16,-9-12 1 16</inkml:trace>
  <inkml:trace contextRef="#ctx0" brushRef="#br0" timeOffset="59309.522">24265 8952 37 0,'5'0'18'0,"-5"-8"-22"16,0 8 24-16,0 8-18 15,-5 3 1-15,-7 4 0 16,-10 4 0-16,-3 0-5 16,-14 8 1-16,-3 11 3 15,-1 7 0-15,1-3-1 16,-1 14 0-16,0 5 0 16,5-8 0-16,0 4 0 31,8-4 0-31,9-4 0 15,8-4 1-15,4-3-2 0,9-8 0 16,9-8-1-16,4-3 0 16,-1-8 0-16,6-7 0 15,3-8-2-15,0-12 1 16,5-7-1-16,-5-3 1 0,0-1 0 16,-4 0 0-16,-4 1 1 15,-4-1 0-15,-9 12 1 16,-9 7 1-16,-4 8 0 15,-8 11 0-15,0 15-1 16,-1 8 0-16,-12 0-5 0,0 3 1 16,9-3-6-16,-5 0 1 15</inkml:trace>
  <inkml:trace contextRef="#ctx0" brushRef="#br0" timeOffset="59798.0693">24512 9183 41 0,'0'15'20'0,"-25"19"-31"16,16-26 38-16,1 3-24 15,-5 8 1-15,-4 7-1 0,0 5 1 16,-4 10-6-16,-1-3 0 31,1 4 4-31,0 3 0 16,8 0-2-16,4-3 1 0,5 0-1 15,4-5 0-15,9-2 0 16,3-9 1-16,5-3-1 16,9-8 0-16,4-8-1 15,0-10 1-15,-1-9-1 16,6-7 0-16,3-7 0 16,-8-4 0-16,-5-1-1 15,-3 1 1-15,-10-4 1 16,-16 15 1-16,-9 8 0 15,-8 15 0-15,-17 14 0 0,-18 20 0 16,1 4-5-16,-9 11 1 0,-4 4-8 16,-4 7 0-16</inkml:trace>
  <inkml:trace contextRef="#ctx0" brushRef="#br0" timeOffset="65884.9658">23946 10121 16 0,'0'-11'8'0,"8"-1"-8"0,-3 5 8 0,-1-1-4 16,-4 8 0-16,0-7 2 15,0 7 0-15,0-8-7 16,0 4 0-16,-4 4 7 16,-1 0 0-16,1-3-2 15,-4 10 0-15,-5-3 0 16,0 7 0-16,-12 1 0 0,-5 3 0 15,-9 7 0-15,-7 1 0 16,-6 7 0 0,-7 12 1-16,-5-4-1 15,0 3 1-15,4 16-2 16,1-4 1-16,-1 0-4 16,1-7 1-16,3-5-5 15,5 1 1-15,4-12-6 16,0 0 0-16,5 1-6 15,-1-9 0-15</inkml:trace>
  <inkml:trace contextRef="#ctx0" brushRef="#br0" timeOffset="66850.0861">22000 10708 33 0,'-9'11'16'0,"18"-19"-23"0,-9 8 24 0,0 0-15 16,0 0 1-16,0 8 3 16,0-1 0-16,-4 9-6 15,-1 2 0-15,1 5 4 16,-5 7 0-16,1 8 0 15,-1 11 0-15,1-3-1 32,-1 11 1-32,1 3-2 15,4-3 0-15,-5-8 0 0,5-3 0 16,0-12-3-16,-1-4 0 16,1-11-6-16,4-8 0 15,9-11-7-15,3-19 1 0</inkml:trace>
  <inkml:trace contextRef="#ctx0" brushRef="#br0" timeOffset="67333.4273">22174 10821 34 0,'-4'15'17'0,"13"-26"-14"0,-9 11 25 0,4-8-26 15,4 1 1-15,1-5 0 16,-1 5 1-16,5-8-5 31,4 7 1-31,0 4 3 16,5-3 0-16,-1-5-1 15,4 5 0-15,-3 7-1 0,-1 0 1 16,0-4-2-16,5 8 1 16,-9 3 0-16,4 1 1 15,-4-1-1-15,-4 9 1 16,-4-1 0-16,-5 4 0 0,-4 3 1 16,0 5 0-16,-9 3 0 15,1 8 0-15,-5-4 0 16,0 4 0-1,0 3-2-15,-4 9 1 16,5-5-1-16,-1 0 1 16,-4-7-2-16,4 4 0 15,0-4-4-15,0-8 1 0,5-7-8 16,4-1 1-16,12-6-8 16,-4-24 1-16</inkml:trace>
  <inkml:trace contextRef="#ctx0" brushRef="#br0" timeOffset="69820.3789">20160 8237 18 0,'-8'0'9'0,"8"-4"-9"15,0 4 1 1,0 0 1-16,0 0 1 15,0 0 2-15,0 0 0 16,0 0-6-16,0 0 0 16,0-4 4-16,-5 4 1 15,5 0-2-15,-4-3 1 0,4 3 0 16,0 0 0-16,0 0-1 16,0 0 1-16,0 3 0 15,4 1 0-15,5 7 0 16,4 8 0-16,-1 8-1 15,5 7 0-15,9 11 0 0,8 12 1 16,4 11-1-16,1 15 0 16,-1-7-1-16,0 7 1 15,-4 8-1-15,0 7 0 16,1 1-1-16,-6 3 1 0,-3-7-1 16,-1-1 0-16,1-7 1 15,0-11 0-15,-5 0-1 31,0-8 1-31,-8-8-1 16,0-14 0-16,-5-5-2 16,-4-11 1-16,-4-7-5 0,-4-8 0 15,4-15-7-15,0-22 1 16</inkml:trace>
  <inkml:trace contextRef="#ctx0" brushRef="#br0" timeOffset="70704.1952">21054 9864 27 0,'-21'-15'13'0,"17"11"-14"0,4 0 16 0,-4 4-11 15,-1-4 0-15,1 1 1 16,0-5 1-16,0 4-8 16,-1-11 1-16,5 11 5 15,0-3 1-15,5-1-3 16,3-3 0-16,1 3 0 15,-1 4 0-15,1 4-1 0,3 4 0 16,1 0-1-16,0 11 1 16,4 4-1-16,-4 4 1 15,0 3-1-15,-1 5 1 16,-3-1-1-16,-1 4 1 0,1 0-1 16,-5 0 0-16,-4 0 0 15,-4 0 1-15,-5-4-1 31,1 1 0-31,-5-1-1 16,-4 0 0-16,0 0 0 16,-4-3 0-16,-5-1 0 15,5-3 0-15,0 4 0 16,3-9 1-16,1-2 0 0,5-5 0 16,-1 4 2-16,4-4 0 15,5-3 0-15,4 3 1 0,9 1 0 16,8-5 0-16,8 1-1 15,5 3 0-15,0 1-3 16,4-1 1-16,-4 0-5 16,-5 1 0-16,-3-9-9 15,-1 9 0 1</inkml:trace>
  <inkml:trace contextRef="#ctx0" brushRef="#br0" timeOffset="74773.8996">21131 10708 19 0,'0'-12'9'0,"21"-3"-5"15,-21 15 10-15,5-4-12 16,-5 4 1-16,0 0 2 16,0 0 1-16,0 0-7 15,0 0 1-15,4 4 4 0,0 11 1 16,-4-3-1-16,0 3 0 15,0 4-2-15,4 11 1 16,1 0 0-16,-1 4 1 0,0 4-1 31,0 0 1-31,1-4-1 16,-5-4 0-16,4-3-1 16,-4 3 1-16,0 0-4 15,0-7 1-15,0-4-5 16,-4-8 1-16,-1 0-10 15,10-14 1-15,-5-12-1 16,0-8 0-16</inkml:trace>
  <inkml:trace contextRef="#ctx0" brushRef="#br0" timeOffset="76139.348">20731 11180 17 0,'0'0'8'0,"4"-7"-6"0,-4 7 12 0,0 0-12 15,0 0 1-15,0 0 1 32,0 0 0-32,0 0-4 15,0 0 1-15,0 0 3 16,0 0 1-16,4 4-1 15,-4-4 0-15,0 0-1 0,9-4 1 16,-1-4-2-16,1 1 1 16,4-1-2-16,-1 1 1 15,5-5 0-15,0 5 0 16,0-1-1-16,5 1 1 16,-1 7-1-16,5-4 0 0,-5 0-1 15,4 0 1-15,-3 4-1 16,-1 0 0-16,0 0 0 15,1 4 0-15,-5 0 0 0,0 0 0 16,0-1-1-16,-5 1 1 16,-3 4-1-16,-5 3 1 31,-4 0-1-31,-4 1 1 16,-5-5-1-16,-3 5 1 0,-1 3-1 15,-4-4 1-15,0-3 0 16,0 3 0-16,0-3 0 15,0-1 1-15,4 1-1 16,0-4 0-16,5 3 0 16,-1-3 1-16,1 0-1 0,3-4 0 15,5 0 0-15,0 0 0 16,0 3-1-16,5 1 1 16,7 0 0-16,1 0 0 15,0 0-1-15,4-4 1 0,0 7 0 16,-4-3 0-16,4 7 0 15,-4 1 0-15,-1-5 0 32,-3 5 0-32,-1 3 0 15,1 0 0-15,-1-4-1 16,-3 1 1-16,-5-5-1 16,0 4 1-16,0-3-1 15,-9 0 0-15,1-1 0 0,-5-3 1 16,-4 0 0-16,-4 3 1 0,-1-7 0 15,1 8 0-15,-5-4 1 16,-3-1 0-16,-5 5 1 16,-13 3 0-16,0 1 1 15,-8 3 1-15,-1 0-2 16,-3 4 1-16,-10 0-13 16,-7 4 0-16,-5-12-5 15,8-49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21C38-A0CB-8842-94D6-0BC4CE401819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95E86-EE5C-AE47-AB91-ACA9AF0F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60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8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6607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6844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689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3623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24AD6CA-71F2-49CC-90F2-4DE823ACF61C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47FAE-5710-4A65-A7B1-CFFBF93CF01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9962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EA180A9-DA2A-43D0-9422-4467DBE74465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E0740-7F61-4920-AE24-5F97796BC97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5468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5F9349-9513-477A-BA85-1BE66610EC39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CEA88-5C11-443B-B23F-CB381477AE0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255" y="4343704"/>
            <a:ext cx="5030391" cy="4113893"/>
          </a:xfrm>
          <a:noFill/>
          <a:ln/>
        </p:spPr>
        <p:txBody>
          <a:bodyPr/>
          <a:lstStyle/>
          <a:p>
            <a:r>
              <a:rPr lang="en-US" dirty="0" smtClean="0"/>
              <a:t>This should look a _lot_ like binary search!</a:t>
            </a:r>
            <a:r>
              <a:rPr lang="en-US" baseline="0" dirty="0" smtClean="0"/>
              <a:t> </a:t>
            </a:r>
            <a:r>
              <a:rPr lang="en-US" dirty="0" smtClean="0"/>
              <a:t>How long does it take?</a:t>
            </a:r>
          </a:p>
          <a:p>
            <a:r>
              <a:rPr lang="en-US" dirty="0" smtClean="0"/>
              <a:t>Log n is an easy answer, but what if the tree is very lopsided?</a:t>
            </a:r>
            <a:r>
              <a:rPr lang="en-US" baseline="0" dirty="0" smtClean="0"/>
              <a:t> </a:t>
            </a:r>
            <a:r>
              <a:rPr lang="en-US" dirty="0" smtClean="0"/>
              <a:t>So really, this is worst case O(n)!</a:t>
            </a:r>
          </a:p>
          <a:p>
            <a:r>
              <a:rPr lang="en-US" dirty="0" smtClean="0"/>
              <a:t>A better answer is theta of the depth of the node sought.</a:t>
            </a:r>
          </a:p>
          <a:p>
            <a:r>
              <a:rPr lang="en-US" dirty="0" smtClean="0"/>
              <a:t>If we can bound the depth of that node, we can bound the length of time a search takes.</a:t>
            </a:r>
          </a:p>
        </p:txBody>
      </p:sp>
    </p:spTree>
    <p:extLst>
      <p:ext uri="{BB962C8B-B14F-4D97-AF65-F5344CB8AC3E}">
        <p14:creationId xmlns:p14="http://schemas.microsoft.com/office/powerpoint/2010/main" val="439226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5F9349-9513-477A-BA85-1BE66610EC39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CEA88-5C11-443B-B23F-CB381477AE0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255" y="4343704"/>
            <a:ext cx="5030391" cy="4113893"/>
          </a:xfrm>
          <a:noFill/>
          <a:ln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should look a _lot_ like binary search!</a:t>
            </a:r>
          </a:p>
          <a:p>
            <a:r>
              <a:rPr lang="en-US" dirty="0" smtClean="0"/>
              <a:t>How long does it take?</a:t>
            </a:r>
          </a:p>
          <a:p>
            <a:endParaRPr lang="en-US" dirty="0" smtClean="0"/>
          </a:p>
          <a:p>
            <a:r>
              <a:rPr lang="en-US" dirty="0" smtClean="0"/>
              <a:t>Log n is an easy answer, but what if the tree is very lopsided?</a:t>
            </a:r>
          </a:p>
          <a:p>
            <a:r>
              <a:rPr lang="en-US" dirty="0" smtClean="0"/>
              <a:t>So really, this is worst case O(n)!</a:t>
            </a:r>
          </a:p>
          <a:p>
            <a:r>
              <a:rPr lang="en-US" dirty="0" smtClean="0"/>
              <a:t>A better answer is theta of the depth of the node sought.</a:t>
            </a:r>
          </a:p>
          <a:p>
            <a:r>
              <a:rPr lang="en-US" dirty="0" smtClean="0"/>
              <a:t>If we can bound the depth of that node, we can bound the length of time a search takes.</a:t>
            </a:r>
          </a:p>
        </p:txBody>
      </p:sp>
    </p:spTree>
    <p:extLst>
      <p:ext uri="{BB962C8B-B14F-4D97-AF65-F5344CB8AC3E}">
        <p14:creationId xmlns:p14="http://schemas.microsoft.com/office/powerpoint/2010/main" val="2884796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0DFBBE9-51F7-486D-AB3C-EDAA8313D9CF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3F691-C80F-4F65-88C4-5F15DF59623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8250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0DFBBE9-51F7-486D-AB3C-EDAA8313D9CF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3F691-C80F-4F65-88C4-5F15DF59623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46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124CCF6-5C28-4006-828E-2425B0D5BE82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2B47E-7266-4C42-8217-A9AD27EA4F1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506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565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2D6A03A-C33D-44EF-A66A-E3ADFEC8A2C3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FDBB4-F764-4A4C-8737-9F976CB225C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3388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8BF61ED-F86B-4C6B-B7D5-5EAAD097AC28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C722E-BC21-44F7-9564-1429A36C0C5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5246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9835B4C-92CD-4DDB-9051-F2764963B0E8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503B6-AC7C-4843-8466-47883615005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1145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80F19A8-4DAC-420B-AD97-9C6A78E6E624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9D6FE-05A9-41FF-A992-7A5B362D3E8E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255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17B68AA-D0B8-47D0-ABC4-8AD5494183B9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E54C2-8E7D-4F6D-BEED-42F4AAD12E6E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1616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17B68AA-D0B8-47D0-ABC4-8AD5494183B9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E54C2-8E7D-4F6D-BEED-42F4AAD12E6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3917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364B90-94DD-41AF-8DDB-B5EE7ABE7607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ECFAC-127C-4453-9978-1DCA1C28186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Ah, now the hard case.</a:t>
            </a:r>
            <a:r>
              <a:rPr lang="en-US" baseline="0" dirty="0" smtClean="0"/>
              <a:t> </a:t>
            </a:r>
            <a:r>
              <a:rPr lang="en-US" dirty="0" smtClean="0"/>
              <a:t>How do we delete a two child node?</a:t>
            </a:r>
          </a:p>
          <a:p>
            <a:r>
              <a:rPr lang="en-US" dirty="0" smtClean="0"/>
              <a:t>We remove it and replace it with what?</a:t>
            </a:r>
          </a:p>
          <a:p>
            <a:r>
              <a:rPr lang="en-US" dirty="0" smtClean="0"/>
              <a:t>It has all these left and right children that need to be greater and less than the new value (respectively).</a:t>
            </a:r>
          </a:p>
          <a:p>
            <a:r>
              <a:rPr lang="en-US" dirty="0" smtClean="0"/>
              <a:t>Is there any value that is guaranteed to be between the two </a:t>
            </a:r>
            <a:r>
              <a:rPr lang="en-US" dirty="0" err="1" smtClean="0"/>
              <a:t>subtrees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Two of them: the successor and predecessor!</a:t>
            </a:r>
          </a:p>
          <a:p>
            <a:r>
              <a:rPr lang="en-US" dirty="0" smtClean="0"/>
              <a:t>So, let’s just </a:t>
            </a:r>
            <a:r>
              <a:rPr lang="en-US" b="1" dirty="0" smtClean="0"/>
              <a:t>replace the node’s value with it’s successor </a:t>
            </a:r>
            <a:r>
              <a:rPr lang="en-US" dirty="0" smtClean="0"/>
              <a:t>and then </a:t>
            </a:r>
            <a:r>
              <a:rPr lang="en-US" b="1" dirty="0" smtClean="0"/>
              <a:t>delete the </a:t>
            </a:r>
            <a:r>
              <a:rPr lang="en-US" b="1" dirty="0" err="1" smtClean="0"/>
              <a:t>succ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253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6701F0E-B449-4327-BCD0-EFCA77CAABD6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9D2B0-5507-488D-AE7F-59FDB41840AE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7142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6E5B0C1-A895-4D0A-ADFA-E9B3D7F451B5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D9C4D-84C9-48CD-9ED7-5BC7FDC85F22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246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OK, we had a buildHeap, let’s buildTree. How long does this take?</a:t>
            </a:r>
          </a:p>
          <a:p>
            <a:r>
              <a:rPr lang="en-US" smtClean="0"/>
              <a:t>Well, </a:t>
            </a:r>
            <a:r>
              <a:rPr lang="en-US" b="1" smtClean="0"/>
              <a:t>IT DEPENDS!</a:t>
            </a:r>
          </a:p>
          <a:p>
            <a:r>
              <a:rPr lang="en-US" smtClean="0"/>
              <a:t>Let’s say we want to build a tree from 123456789</a:t>
            </a:r>
          </a:p>
          <a:p>
            <a:r>
              <a:rPr lang="en-US" smtClean="0"/>
              <a:t>What happens if we insert in order?</a:t>
            </a:r>
          </a:p>
          <a:p>
            <a:r>
              <a:rPr lang="en-US" smtClean="0"/>
              <a:t>Reverse order?</a:t>
            </a:r>
          </a:p>
          <a:p>
            <a:r>
              <a:rPr lang="en-US" smtClean="0"/>
              <a:t>What about 5, then 3, then 7, then 2, then 1, then 6, then 8, then 9?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8460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F55272-0DE5-4C94-85A7-2038540F1D99}" type="datetime1">
              <a:rPr lang="en-US" smtClean="0">
                <a:solidFill>
                  <a:prstClr val="black"/>
                </a:solidFill>
              </a:rPr>
              <a:pPr/>
              <a:t>4/8/2016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3B714-55D5-435F-AAAB-34BC38A30BC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OK, we had a buildHeap, let’s buildTree. How long does this take?</a:t>
            </a:r>
          </a:p>
          <a:p>
            <a:r>
              <a:rPr lang="en-US" smtClean="0"/>
              <a:t>Well, </a:t>
            </a:r>
            <a:r>
              <a:rPr lang="en-US" b="1" smtClean="0"/>
              <a:t>IT DEPENDS!</a:t>
            </a:r>
          </a:p>
          <a:p>
            <a:r>
              <a:rPr lang="en-US" smtClean="0"/>
              <a:t>Let’s say we want to build a tree from 123456789</a:t>
            </a:r>
          </a:p>
          <a:p>
            <a:r>
              <a:rPr lang="en-US" smtClean="0"/>
              <a:t>What happens if we insert in order?</a:t>
            </a:r>
          </a:p>
          <a:p>
            <a:r>
              <a:rPr lang="en-US" smtClean="0"/>
              <a:t>Reverse order?</a:t>
            </a:r>
          </a:p>
          <a:p>
            <a:r>
              <a:rPr lang="en-US" smtClean="0"/>
              <a:t>What about 5, then 3, then 7, then 2, then 1, then 6, then 8, then 9?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58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70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35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517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8484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305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211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603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5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5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5599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250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341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754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042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255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591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98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25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459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1684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727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4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4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0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Spring 2016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CSE373: Data Structures &amp; Algorithms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B048AC8-D41E-4C7B-8EE3-A52489AA1F0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3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10" Type="http://schemas.openxmlformats.org/officeDocument/2006/relationships/tags" Target="../tags/tag13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notesSlide" Target="../notesSlides/notesSlide7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10" Type="http://schemas.openxmlformats.org/officeDocument/2006/relationships/tags" Target="../tags/tag15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notesSlide" Target="../notesSlides/notesSlide8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10" Type="http://schemas.openxmlformats.org/officeDocument/2006/relationships/tags" Target="../tags/tag17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notesSlide" Target="../notesSlides/notesSlide9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10" Type="http://schemas.openxmlformats.org/officeDocument/2006/relationships/tags" Target="../tags/tag18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10" Type="http://schemas.openxmlformats.org/officeDocument/2006/relationships/tags" Target="../tags/tag20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notesSlide" Target="../notesSlides/notesSlide11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10" Type="http://schemas.openxmlformats.org/officeDocument/2006/relationships/tags" Target="../tags/tag22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notesSlide" Target="../notesSlides/notesSlide12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10" Type="http://schemas.openxmlformats.org/officeDocument/2006/relationships/tags" Target="../tags/tag24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tags" Target="../tags/tag277.xml"/><Relationship Id="rId3" Type="http://schemas.openxmlformats.org/officeDocument/2006/relationships/tags" Target="../tags/tag254.xml"/><Relationship Id="rId21" Type="http://schemas.openxmlformats.org/officeDocument/2006/relationships/tags" Target="../tags/tag272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tags" Target="../tags/tag280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tags" Target="../tags/tag275.xml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tags" Target="../tags/tag279.xml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31" Type="http://schemas.openxmlformats.org/officeDocument/2006/relationships/notesSlide" Target="../notesSlides/notesSlide13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tags" Target="../tags/tag278.xml"/><Relationship Id="rId30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26" Type="http://schemas.openxmlformats.org/officeDocument/2006/relationships/slideLayout" Target="../slideLayouts/slideLayout15.xml"/><Relationship Id="rId3" Type="http://schemas.openxmlformats.org/officeDocument/2006/relationships/tags" Target="../tags/tag283.xml"/><Relationship Id="rId21" Type="http://schemas.openxmlformats.org/officeDocument/2006/relationships/tags" Target="../tags/tag301.xml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0" Type="http://schemas.openxmlformats.org/officeDocument/2006/relationships/tags" Target="../tags/tag300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tags" Target="../tags/tag304.xml"/><Relationship Id="rId5" Type="http://schemas.openxmlformats.org/officeDocument/2006/relationships/tags" Target="../tags/tag285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10" Type="http://schemas.openxmlformats.org/officeDocument/2006/relationships/tags" Target="../tags/tag290.xml"/><Relationship Id="rId19" Type="http://schemas.openxmlformats.org/officeDocument/2006/relationships/tags" Target="../tags/tag299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tags" Target="../tags/tag331.xml"/><Relationship Id="rId39" Type="http://schemas.openxmlformats.org/officeDocument/2006/relationships/tags" Target="../tags/tag344.xml"/><Relationship Id="rId21" Type="http://schemas.openxmlformats.org/officeDocument/2006/relationships/tags" Target="../tags/tag326.xml"/><Relationship Id="rId34" Type="http://schemas.openxmlformats.org/officeDocument/2006/relationships/tags" Target="../tags/tag339.xml"/><Relationship Id="rId42" Type="http://schemas.openxmlformats.org/officeDocument/2006/relationships/tags" Target="../tags/tag347.xml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9" Type="http://schemas.openxmlformats.org/officeDocument/2006/relationships/tags" Target="../tags/tag334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32" Type="http://schemas.openxmlformats.org/officeDocument/2006/relationships/tags" Target="../tags/tag337.xml"/><Relationship Id="rId37" Type="http://schemas.openxmlformats.org/officeDocument/2006/relationships/tags" Target="../tags/tag342.xml"/><Relationship Id="rId40" Type="http://schemas.openxmlformats.org/officeDocument/2006/relationships/tags" Target="../tags/tag345.xml"/><Relationship Id="rId45" Type="http://schemas.openxmlformats.org/officeDocument/2006/relationships/customXml" Target="../ink/ink1.xml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tags" Target="../tags/tag341.xml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31" Type="http://schemas.openxmlformats.org/officeDocument/2006/relationships/tags" Target="../tags/tag336.xml"/><Relationship Id="rId44" Type="http://schemas.openxmlformats.org/officeDocument/2006/relationships/notesSlide" Target="../notesSlides/notesSlide15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tags" Target="../tags/tag340.xml"/><Relationship Id="rId43" Type="http://schemas.openxmlformats.org/officeDocument/2006/relationships/slideLayout" Target="../slideLayouts/slideLayout13.xml"/><Relationship Id="rId8" Type="http://schemas.openxmlformats.org/officeDocument/2006/relationships/tags" Target="../tags/tag313.xml"/><Relationship Id="rId3" Type="http://schemas.openxmlformats.org/officeDocument/2006/relationships/tags" Target="../tags/tag308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tags" Target="../tags/tag338.xml"/><Relationship Id="rId38" Type="http://schemas.openxmlformats.org/officeDocument/2006/relationships/tags" Target="../tags/tag343.xml"/><Relationship Id="rId46" Type="http://schemas.openxmlformats.org/officeDocument/2006/relationships/image" Target="../media/image4.emf"/><Relationship Id="rId20" Type="http://schemas.openxmlformats.org/officeDocument/2006/relationships/tags" Target="../tags/tag325.xml"/><Relationship Id="rId41" Type="http://schemas.openxmlformats.org/officeDocument/2006/relationships/tags" Target="../tags/tag34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26" Type="http://schemas.openxmlformats.org/officeDocument/2006/relationships/tags" Target="../tags/tag373.xml"/><Relationship Id="rId3" Type="http://schemas.openxmlformats.org/officeDocument/2006/relationships/tags" Target="../tags/tag350.xml"/><Relationship Id="rId21" Type="http://schemas.openxmlformats.org/officeDocument/2006/relationships/tags" Target="../tags/tag368.xml"/><Relationship Id="rId34" Type="http://schemas.openxmlformats.org/officeDocument/2006/relationships/customXml" Target="../ink/ink2.xml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tags" Target="../tags/tag372.xml"/><Relationship Id="rId33" Type="http://schemas.openxmlformats.org/officeDocument/2006/relationships/notesSlide" Target="../notesSlides/notesSlide16.xml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tags" Target="../tags/tag367.xml"/><Relationship Id="rId29" Type="http://schemas.openxmlformats.org/officeDocument/2006/relationships/tags" Target="../tags/tag376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tags" Target="../tags/tag371.xml"/><Relationship Id="rId32" Type="http://schemas.openxmlformats.org/officeDocument/2006/relationships/slideLayout" Target="../slideLayouts/slideLayout13.xml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tags" Target="../tags/tag370.xml"/><Relationship Id="rId28" Type="http://schemas.openxmlformats.org/officeDocument/2006/relationships/tags" Target="../tags/tag375.xml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31" Type="http://schemas.openxmlformats.org/officeDocument/2006/relationships/tags" Target="../tags/tag378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tags" Target="../tags/tag369.xml"/><Relationship Id="rId27" Type="http://schemas.openxmlformats.org/officeDocument/2006/relationships/tags" Target="../tags/tag374.xml"/><Relationship Id="rId30" Type="http://schemas.openxmlformats.org/officeDocument/2006/relationships/tags" Target="../tags/tag377.xml"/><Relationship Id="rId35" Type="http://schemas.openxmlformats.org/officeDocument/2006/relationships/image" Target="../media/image5.emf"/><Relationship Id="rId8" Type="http://schemas.openxmlformats.org/officeDocument/2006/relationships/tags" Target="../tags/tag35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3" Type="http://schemas.openxmlformats.org/officeDocument/2006/relationships/tags" Target="../tags/tag381.xml"/><Relationship Id="rId21" Type="http://schemas.openxmlformats.org/officeDocument/2006/relationships/tags" Target="../tags/tag399.xml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5" Type="http://schemas.openxmlformats.org/officeDocument/2006/relationships/image" Target="../media/image6.emf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0" Type="http://schemas.openxmlformats.org/officeDocument/2006/relationships/tags" Target="../tags/tag398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24" Type="http://schemas.openxmlformats.org/officeDocument/2006/relationships/customXml" Target="../ink/ink3.xml"/><Relationship Id="rId5" Type="http://schemas.openxmlformats.org/officeDocument/2006/relationships/tags" Target="../tags/tag383.xml"/><Relationship Id="rId15" Type="http://schemas.openxmlformats.org/officeDocument/2006/relationships/tags" Target="../tags/tag393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388.xml"/><Relationship Id="rId19" Type="http://schemas.openxmlformats.org/officeDocument/2006/relationships/tags" Target="../tags/tag397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3" Type="http://schemas.openxmlformats.org/officeDocument/2006/relationships/tags" Target="../tags/tag402.xml"/><Relationship Id="rId21" Type="http://schemas.openxmlformats.org/officeDocument/2006/relationships/tags" Target="../tags/tag420.xml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notesSlide" Target="../notesSlides/notesSlide18.xml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slideLayout" Target="../slideLayouts/slideLayout15.xml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26" Type="http://schemas.openxmlformats.org/officeDocument/2006/relationships/image" Target="../media/image7.png"/><Relationship Id="rId3" Type="http://schemas.openxmlformats.org/officeDocument/2006/relationships/tags" Target="../tags/tag425.xml"/><Relationship Id="rId21" Type="http://schemas.openxmlformats.org/officeDocument/2006/relationships/tags" Target="../tags/tag443.xml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5" Type="http://schemas.openxmlformats.org/officeDocument/2006/relationships/notesSlide" Target="../notesSlides/notesSlide19.xml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20" Type="http://schemas.openxmlformats.org/officeDocument/2006/relationships/tags" Target="../tags/tag442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24" Type="http://schemas.openxmlformats.org/officeDocument/2006/relationships/slideLayout" Target="../slideLayouts/slideLayout15.xml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23" Type="http://schemas.openxmlformats.org/officeDocument/2006/relationships/tags" Target="../tags/tag445.xml"/><Relationship Id="rId10" Type="http://schemas.openxmlformats.org/officeDocument/2006/relationships/tags" Target="../tags/tag432.xml"/><Relationship Id="rId19" Type="http://schemas.openxmlformats.org/officeDocument/2006/relationships/tags" Target="../tags/tag441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Relationship Id="rId22" Type="http://schemas.openxmlformats.org/officeDocument/2006/relationships/tags" Target="../tags/tag44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26" Type="http://schemas.openxmlformats.org/officeDocument/2006/relationships/tags" Target="../tags/tag471.xml"/><Relationship Id="rId3" Type="http://schemas.openxmlformats.org/officeDocument/2006/relationships/tags" Target="../tags/tag448.xml"/><Relationship Id="rId21" Type="http://schemas.openxmlformats.org/officeDocument/2006/relationships/tags" Target="../tags/tag466.xml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tags" Target="../tags/tag470.xml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0" Type="http://schemas.openxmlformats.org/officeDocument/2006/relationships/tags" Target="../tags/tag465.xml"/><Relationship Id="rId29" Type="http://schemas.openxmlformats.org/officeDocument/2006/relationships/slideLayout" Target="../slideLayouts/slideLayout13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tags" Target="../tags/tag469.xml"/><Relationship Id="rId32" Type="http://schemas.openxmlformats.org/officeDocument/2006/relationships/image" Target="../media/image8.emf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tags" Target="../tags/tag468.xml"/><Relationship Id="rId28" Type="http://schemas.openxmlformats.org/officeDocument/2006/relationships/tags" Target="../tags/tag473.xml"/><Relationship Id="rId10" Type="http://schemas.openxmlformats.org/officeDocument/2006/relationships/tags" Target="../tags/tag455.xml"/><Relationship Id="rId19" Type="http://schemas.openxmlformats.org/officeDocument/2006/relationships/tags" Target="../tags/tag464.xml"/><Relationship Id="rId31" Type="http://schemas.openxmlformats.org/officeDocument/2006/relationships/customXml" Target="../ink/ink4.xml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tags" Target="../tags/tag467.xml"/><Relationship Id="rId27" Type="http://schemas.openxmlformats.org/officeDocument/2006/relationships/tags" Target="../tags/tag472.xml"/><Relationship Id="rId30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3" Type="http://schemas.openxmlformats.org/officeDocument/2006/relationships/tags" Target="../tags/tag476.xml"/><Relationship Id="rId21" Type="http://schemas.openxmlformats.org/officeDocument/2006/relationships/tags" Target="../tags/tag494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4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04.xml"/><Relationship Id="rId13" Type="http://schemas.openxmlformats.org/officeDocument/2006/relationships/tags" Target="../tags/tag509.xml"/><Relationship Id="rId18" Type="http://schemas.openxmlformats.org/officeDocument/2006/relationships/tags" Target="../tags/tag514.xml"/><Relationship Id="rId3" Type="http://schemas.openxmlformats.org/officeDocument/2006/relationships/tags" Target="../tags/tag499.xml"/><Relationship Id="rId21" Type="http://schemas.openxmlformats.org/officeDocument/2006/relationships/tags" Target="../tags/tag517.xml"/><Relationship Id="rId7" Type="http://schemas.openxmlformats.org/officeDocument/2006/relationships/tags" Target="../tags/tag503.xml"/><Relationship Id="rId12" Type="http://schemas.openxmlformats.org/officeDocument/2006/relationships/tags" Target="../tags/tag508.xml"/><Relationship Id="rId17" Type="http://schemas.openxmlformats.org/officeDocument/2006/relationships/tags" Target="../tags/tag513.xml"/><Relationship Id="rId2" Type="http://schemas.openxmlformats.org/officeDocument/2006/relationships/tags" Target="../tags/tag498.xml"/><Relationship Id="rId16" Type="http://schemas.openxmlformats.org/officeDocument/2006/relationships/tags" Target="../tags/tag512.xml"/><Relationship Id="rId20" Type="http://schemas.openxmlformats.org/officeDocument/2006/relationships/tags" Target="../tags/tag516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tags" Target="../tags/tag507.xml"/><Relationship Id="rId5" Type="http://schemas.openxmlformats.org/officeDocument/2006/relationships/tags" Target="../tags/tag501.xml"/><Relationship Id="rId15" Type="http://schemas.openxmlformats.org/officeDocument/2006/relationships/tags" Target="../tags/tag511.xml"/><Relationship Id="rId23" Type="http://schemas.openxmlformats.org/officeDocument/2006/relationships/notesSlide" Target="../notesSlides/notesSlide23.xml"/><Relationship Id="rId10" Type="http://schemas.openxmlformats.org/officeDocument/2006/relationships/tags" Target="../tags/tag506.xml"/><Relationship Id="rId19" Type="http://schemas.openxmlformats.org/officeDocument/2006/relationships/tags" Target="../tags/tag515.xml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tags" Target="../tags/tag510.xml"/><Relationship Id="rId2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18" Type="http://schemas.openxmlformats.org/officeDocument/2006/relationships/tags" Target="../tags/tag535.xml"/><Relationship Id="rId3" Type="http://schemas.openxmlformats.org/officeDocument/2006/relationships/tags" Target="../tags/tag520.xml"/><Relationship Id="rId21" Type="http://schemas.openxmlformats.org/officeDocument/2006/relationships/notesSlide" Target="../notesSlides/notesSlide24.xml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tags" Target="../tags/tag534.xml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20" Type="http://schemas.openxmlformats.org/officeDocument/2006/relationships/slideLayout" Target="../slideLayouts/slideLayout13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10" Type="http://schemas.openxmlformats.org/officeDocument/2006/relationships/tags" Target="../tags/tag527.xml"/><Relationship Id="rId19" Type="http://schemas.openxmlformats.org/officeDocument/2006/relationships/tags" Target="../tags/tag536.xml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tags" Target="../tags/tag549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539.xml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5" Type="http://schemas.openxmlformats.org/officeDocument/2006/relationships/tags" Target="../tags/tag541.xml"/><Relationship Id="rId15" Type="http://schemas.openxmlformats.org/officeDocument/2006/relationships/tags" Target="../tags/tag551.xml"/><Relationship Id="rId10" Type="http://schemas.openxmlformats.org/officeDocument/2006/relationships/tags" Target="../tags/tag546.xml"/><Relationship Id="rId19" Type="http://schemas.openxmlformats.org/officeDocument/2006/relationships/notesSlide" Target="../notesSlides/notesSlide25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3" Type="http://schemas.openxmlformats.org/officeDocument/2006/relationships/tags" Target="../tags/tag556.xml"/><Relationship Id="rId21" Type="http://schemas.openxmlformats.org/officeDocument/2006/relationships/tags" Target="../tags/tag574.xml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0" Type="http://schemas.openxmlformats.org/officeDocument/2006/relationships/tags" Target="../tags/tag573.xml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23" Type="http://schemas.openxmlformats.org/officeDocument/2006/relationships/notesSlide" Target="../notesSlides/notesSlide26.xml"/><Relationship Id="rId10" Type="http://schemas.openxmlformats.org/officeDocument/2006/relationships/tags" Target="../tags/tag563.xml"/><Relationship Id="rId19" Type="http://schemas.openxmlformats.org/officeDocument/2006/relationships/tags" Target="../tags/tag572.xml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Relationship Id="rId2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4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26" Type="http://schemas.openxmlformats.org/officeDocument/2006/relationships/tags" Target="../tags/tag602.xml"/><Relationship Id="rId3" Type="http://schemas.openxmlformats.org/officeDocument/2006/relationships/tags" Target="../tags/tag579.xml"/><Relationship Id="rId21" Type="http://schemas.openxmlformats.org/officeDocument/2006/relationships/tags" Target="../tags/tag597.xml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5" Type="http://schemas.openxmlformats.org/officeDocument/2006/relationships/tags" Target="../tags/tag601.xml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0" Type="http://schemas.openxmlformats.org/officeDocument/2006/relationships/tags" Target="../tags/tag596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tags" Target="../tags/tag600.xml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tags" Target="../tags/tag599.xml"/><Relationship Id="rId10" Type="http://schemas.openxmlformats.org/officeDocument/2006/relationships/tags" Target="../tags/tag586.xml"/><Relationship Id="rId19" Type="http://schemas.openxmlformats.org/officeDocument/2006/relationships/tags" Target="../tags/tag595.xml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tags" Target="../tags/tag598.xml"/><Relationship Id="rId27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10.xml"/><Relationship Id="rId13" Type="http://schemas.openxmlformats.org/officeDocument/2006/relationships/tags" Target="../tags/tag615.xml"/><Relationship Id="rId18" Type="http://schemas.openxmlformats.org/officeDocument/2006/relationships/tags" Target="../tags/tag620.xml"/><Relationship Id="rId26" Type="http://schemas.openxmlformats.org/officeDocument/2006/relationships/tags" Target="../tags/tag628.xml"/><Relationship Id="rId3" Type="http://schemas.openxmlformats.org/officeDocument/2006/relationships/tags" Target="../tags/tag605.xml"/><Relationship Id="rId21" Type="http://schemas.openxmlformats.org/officeDocument/2006/relationships/tags" Target="../tags/tag623.xml"/><Relationship Id="rId7" Type="http://schemas.openxmlformats.org/officeDocument/2006/relationships/tags" Target="../tags/tag609.xml"/><Relationship Id="rId12" Type="http://schemas.openxmlformats.org/officeDocument/2006/relationships/tags" Target="../tags/tag614.xml"/><Relationship Id="rId17" Type="http://schemas.openxmlformats.org/officeDocument/2006/relationships/tags" Target="../tags/tag619.xml"/><Relationship Id="rId25" Type="http://schemas.openxmlformats.org/officeDocument/2006/relationships/tags" Target="../tags/tag627.xml"/><Relationship Id="rId2" Type="http://schemas.openxmlformats.org/officeDocument/2006/relationships/tags" Target="../tags/tag604.xml"/><Relationship Id="rId16" Type="http://schemas.openxmlformats.org/officeDocument/2006/relationships/tags" Target="../tags/tag618.xml"/><Relationship Id="rId20" Type="http://schemas.openxmlformats.org/officeDocument/2006/relationships/tags" Target="../tags/tag622.xml"/><Relationship Id="rId1" Type="http://schemas.openxmlformats.org/officeDocument/2006/relationships/tags" Target="../tags/tag603.xml"/><Relationship Id="rId6" Type="http://schemas.openxmlformats.org/officeDocument/2006/relationships/tags" Target="../tags/tag608.xml"/><Relationship Id="rId11" Type="http://schemas.openxmlformats.org/officeDocument/2006/relationships/tags" Target="../tags/tag613.xml"/><Relationship Id="rId24" Type="http://schemas.openxmlformats.org/officeDocument/2006/relationships/tags" Target="../tags/tag626.xml"/><Relationship Id="rId5" Type="http://schemas.openxmlformats.org/officeDocument/2006/relationships/tags" Target="../tags/tag607.xml"/><Relationship Id="rId15" Type="http://schemas.openxmlformats.org/officeDocument/2006/relationships/tags" Target="../tags/tag617.xml"/><Relationship Id="rId23" Type="http://schemas.openxmlformats.org/officeDocument/2006/relationships/tags" Target="../tags/tag625.xml"/><Relationship Id="rId10" Type="http://schemas.openxmlformats.org/officeDocument/2006/relationships/tags" Target="../tags/tag612.xml"/><Relationship Id="rId19" Type="http://schemas.openxmlformats.org/officeDocument/2006/relationships/tags" Target="../tags/tag621.xml"/><Relationship Id="rId4" Type="http://schemas.openxmlformats.org/officeDocument/2006/relationships/tags" Target="../tags/tag606.xml"/><Relationship Id="rId9" Type="http://schemas.openxmlformats.org/officeDocument/2006/relationships/tags" Target="../tags/tag611.xml"/><Relationship Id="rId14" Type="http://schemas.openxmlformats.org/officeDocument/2006/relationships/tags" Target="../tags/tag616.xml"/><Relationship Id="rId22" Type="http://schemas.openxmlformats.org/officeDocument/2006/relationships/tags" Target="../tags/tag624.xml"/><Relationship Id="rId27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26" Type="http://schemas.openxmlformats.org/officeDocument/2006/relationships/tags" Target="../tags/tag654.xml"/><Relationship Id="rId3" Type="http://schemas.openxmlformats.org/officeDocument/2006/relationships/tags" Target="../tags/tag631.xml"/><Relationship Id="rId21" Type="http://schemas.openxmlformats.org/officeDocument/2006/relationships/tags" Target="../tags/tag649.xml"/><Relationship Id="rId7" Type="http://schemas.openxmlformats.org/officeDocument/2006/relationships/tags" Target="../tags/tag635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tags" Target="../tags/tag653.xml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0" Type="http://schemas.openxmlformats.org/officeDocument/2006/relationships/tags" Target="../tags/tag648.xml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tags" Target="../tags/tag639.xml"/><Relationship Id="rId24" Type="http://schemas.openxmlformats.org/officeDocument/2006/relationships/tags" Target="../tags/tag652.xml"/><Relationship Id="rId5" Type="http://schemas.openxmlformats.org/officeDocument/2006/relationships/tags" Target="../tags/tag633.xml"/><Relationship Id="rId15" Type="http://schemas.openxmlformats.org/officeDocument/2006/relationships/tags" Target="../tags/tag643.xml"/><Relationship Id="rId23" Type="http://schemas.openxmlformats.org/officeDocument/2006/relationships/tags" Target="../tags/tag651.xml"/><Relationship Id="rId10" Type="http://schemas.openxmlformats.org/officeDocument/2006/relationships/tags" Target="../tags/tag638.xml"/><Relationship Id="rId19" Type="http://schemas.openxmlformats.org/officeDocument/2006/relationships/tags" Target="../tags/tag647.xml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tags" Target="../tags/tag642.xml"/><Relationship Id="rId22" Type="http://schemas.openxmlformats.org/officeDocument/2006/relationships/tags" Target="../tags/tag650.xml"/><Relationship Id="rId27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tags" Target="../tags/tag667.xml"/><Relationship Id="rId18" Type="http://schemas.openxmlformats.org/officeDocument/2006/relationships/tags" Target="../tags/tag672.xml"/><Relationship Id="rId3" Type="http://schemas.openxmlformats.org/officeDocument/2006/relationships/tags" Target="../tags/tag657.xml"/><Relationship Id="rId21" Type="http://schemas.openxmlformats.org/officeDocument/2006/relationships/tags" Target="../tags/tag675.xml"/><Relationship Id="rId7" Type="http://schemas.openxmlformats.org/officeDocument/2006/relationships/tags" Target="../tags/tag661.xml"/><Relationship Id="rId12" Type="http://schemas.openxmlformats.org/officeDocument/2006/relationships/tags" Target="../tags/tag666.xml"/><Relationship Id="rId17" Type="http://schemas.openxmlformats.org/officeDocument/2006/relationships/tags" Target="../tags/tag671.xml"/><Relationship Id="rId2" Type="http://schemas.openxmlformats.org/officeDocument/2006/relationships/tags" Target="../tags/tag656.xml"/><Relationship Id="rId16" Type="http://schemas.openxmlformats.org/officeDocument/2006/relationships/tags" Target="../tags/tag670.xml"/><Relationship Id="rId20" Type="http://schemas.openxmlformats.org/officeDocument/2006/relationships/tags" Target="../tags/tag674.xml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24" Type="http://schemas.openxmlformats.org/officeDocument/2006/relationships/slideLayout" Target="../slideLayouts/slideLayout13.xml"/><Relationship Id="rId5" Type="http://schemas.openxmlformats.org/officeDocument/2006/relationships/tags" Target="../tags/tag659.xml"/><Relationship Id="rId15" Type="http://schemas.openxmlformats.org/officeDocument/2006/relationships/tags" Target="../tags/tag669.xml"/><Relationship Id="rId23" Type="http://schemas.openxmlformats.org/officeDocument/2006/relationships/tags" Target="../tags/tag677.xml"/><Relationship Id="rId10" Type="http://schemas.openxmlformats.org/officeDocument/2006/relationships/tags" Target="../tags/tag664.xml"/><Relationship Id="rId19" Type="http://schemas.openxmlformats.org/officeDocument/2006/relationships/tags" Target="../tags/tag673.xml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tags" Target="../tags/tag668.xml"/><Relationship Id="rId22" Type="http://schemas.openxmlformats.org/officeDocument/2006/relationships/tags" Target="../tags/tag67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85.xml"/><Relationship Id="rId13" Type="http://schemas.openxmlformats.org/officeDocument/2006/relationships/tags" Target="../tags/tag690.xml"/><Relationship Id="rId18" Type="http://schemas.openxmlformats.org/officeDocument/2006/relationships/tags" Target="../tags/tag695.xml"/><Relationship Id="rId26" Type="http://schemas.openxmlformats.org/officeDocument/2006/relationships/image" Target="../media/image9.emf"/><Relationship Id="rId3" Type="http://schemas.openxmlformats.org/officeDocument/2006/relationships/tags" Target="../tags/tag680.xml"/><Relationship Id="rId21" Type="http://schemas.openxmlformats.org/officeDocument/2006/relationships/tags" Target="../tags/tag698.xml"/><Relationship Id="rId7" Type="http://schemas.openxmlformats.org/officeDocument/2006/relationships/tags" Target="../tags/tag684.xml"/><Relationship Id="rId12" Type="http://schemas.openxmlformats.org/officeDocument/2006/relationships/tags" Target="../tags/tag689.xml"/><Relationship Id="rId17" Type="http://schemas.openxmlformats.org/officeDocument/2006/relationships/tags" Target="../tags/tag694.xml"/><Relationship Id="rId25" Type="http://schemas.openxmlformats.org/officeDocument/2006/relationships/customXml" Target="../ink/ink5.xml"/><Relationship Id="rId2" Type="http://schemas.openxmlformats.org/officeDocument/2006/relationships/tags" Target="../tags/tag679.xml"/><Relationship Id="rId16" Type="http://schemas.openxmlformats.org/officeDocument/2006/relationships/tags" Target="../tags/tag693.xml"/><Relationship Id="rId20" Type="http://schemas.openxmlformats.org/officeDocument/2006/relationships/tags" Target="../tags/tag697.xml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11" Type="http://schemas.openxmlformats.org/officeDocument/2006/relationships/tags" Target="../tags/tag688.xml"/><Relationship Id="rId24" Type="http://schemas.openxmlformats.org/officeDocument/2006/relationships/slideLayout" Target="../slideLayouts/slideLayout13.xml"/><Relationship Id="rId5" Type="http://schemas.openxmlformats.org/officeDocument/2006/relationships/tags" Target="../tags/tag682.xml"/><Relationship Id="rId15" Type="http://schemas.openxmlformats.org/officeDocument/2006/relationships/tags" Target="../tags/tag692.xml"/><Relationship Id="rId23" Type="http://schemas.openxmlformats.org/officeDocument/2006/relationships/tags" Target="../tags/tag700.xml"/><Relationship Id="rId10" Type="http://schemas.openxmlformats.org/officeDocument/2006/relationships/tags" Target="../tags/tag687.xml"/><Relationship Id="rId19" Type="http://schemas.openxmlformats.org/officeDocument/2006/relationships/tags" Target="../tags/tag696.xml"/><Relationship Id="rId4" Type="http://schemas.openxmlformats.org/officeDocument/2006/relationships/tags" Target="../tags/tag681.xml"/><Relationship Id="rId9" Type="http://schemas.openxmlformats.org/officeDocument/2006/relationships/tags" Target="../tags/tag686.xml"/><Relationship Id="rId14" Type="http://schemas.openxmlformats.org/officeDocument/2006/relationships/tags" Target="../tags/tag691.xml"/><Relationship Id="rId22" Type="http://schemas.openxmlformats.org/officeDocument/2006/relationships/tags" Target="../tags/tag69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08.xml"/><Relationship Id="rId13" Type="http://schemas.openxmlformats.org/officeDocument/2006/relationships/notesSlide" Target="../notesSlides/notesSlide28.xml"/><Relationship Id="rId3" Type="http://schemas.openxmlformats.org/officeDocument/2006/relationships/tags" Target="../tags/tag703.xml"/><Relationship Id="rId7" Type="http://schemas.openxmlformats.org/officeDocument/2006/relationships/tags" Target="../tags/tag707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702.xml"/><Relationship Id="rId16" Type="http://schemas.openxmlformats.org/officeDocument/2006/relationships/image" Target="../media/image11.emf"/><Relationship Id="rId1" Type="http://schemas.openxmlformats.org/officeDocument/2006/relationships/tags" Target="../tags/tag701.xml"/><Relationship Id="rId6" Type="http://schemas.openxmlformats.org/officeDocument/2006/relationships/tags" Target="../tags/tag706.xml"/><Relationship Id="rId11" Type="http://schemas.openxmlformats.org/officeDocument/2006/relationships/tags" Target="../tags/tag711.xml"/><Relationship Id="rId5" Type="http://schemas.openxmlformats.org/officeDocument/2006/relationships/tags" Target="../tags/tag705.xml"/><Relationship Id="rId15" Type="http://schemas.openxmlformats.org/officeDocument/2006/relationships/customXml" Target="../ink/ink6.xml"/><Relationship Id="rId10" Type="http://schemas.openxmlformats.org/officeDocument/2006/relationships/tags" Target="../tags/tag710.xml"/><Relationship Id="rId4" Type="http://schemas.openxmlformats.org/officeDocument/2006/relationships/tags" Target="../tags/tag704.xml"/><Relationship Id="rId9" Type="http://schemas.openxmlformats.org/officeDocument/2006/relationships/tags" Target="../tags/tag709.xml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19.xml"/><Relationship Id="rId13" Type="http://schemas.openxmlformats.org/officeDocument/2006/relationships/tags" Target="../tags/tag724.xml"/><Relationship Id="rId18" Type="http://schemas.openxmlformats.org/officeDocument/2006/relationships/tags" Target="../tags/tag729.xml"/><Relationship Id="rId3" Type="http://schemas.openxmlformats.org/officeDocument/2006/relationships/tags" Target="../tags/tag714.xml"/><Relationship Id="rId21" Type="http://schemas.openxmlformats.org/officeDocument/2006/relationships/tags" Target="../tags/tag732.xml"/><Relationship Id="rId7" Type="http://schemas.openxmlformats.org/officeDocument/2006/relationships/tags" Target="../tags/tag718.xml"/><Relationship Id="rId12" Type="http://schemas.openxmlformats.org/officeDocument/2006/relationships/tags" Target="../tags/tag723.xml"/><Relationship Id="rId17" Type="http://schemas.openxmlformats.org/officeDocument/2006/relationships/tags" Target="../tags/tag728.xml"/><Relationship Id="rId25" Type="http://schemas.openxmlformats.org/officeDocument/2006/relationships/image" Target="../media/image12.emf"/><Relationship Id="rId2" Type="http://schemas.openxmlformats.org/officeDocument/2006/relationships/tags" Target="../tags/tag713.xml"/><Relationship Id="rId16" Type="http://schemas.openxmlformats.org/officeDocument/2006/relationships/tags" Target="../tags/tag727.xml"/><Relationship Id="rId20" Type="http://schemas.openxmlformats.org/officeDocument/2006/relationships/tags" Target="../tags/tag731.xml"/><Relationship Id="rId1" Type="http://schemas.openxmlformats.org/officeDocument/2006/relationships/tags" Target="../tags/tag712.xml"/><Relationship Id="rId6" Type="http://schemas.openxmlformats.org/officeDocument/2006/relationships/tags" Target="../tags/tag717.xml"/><Relationship Id="rId11" Type="http://schemas.openxmlformats.org/officeDocument/2006/relationships/tags" Target="../tags/tag722.xml"/><Relationship Id="rId24" Type="http://schemas.openxmlformats.org/officeDocument/2006/relationships/customXml" Target="../ink/ink7.xml"/><Relationship Id="rId5" Type="http://schemas.openxmlformats.org/officeDocument/2006/relationships/tags" Target="../tags/tag716.xml"/><Relationship Id="rId15" Type="http://schemas.openxmlformats.org/officeDocument/2006/relationships/tags" Target="../tags/tag726.xml"/><Relationship Id="rId23" Type="http://schemas.openxmlformats.org/officeDocument/2006/relationships/notesSlide" Target="../notesSlides/notesSlide29.xml"/><Relationship Id="rId10" Type="http://schemas.openxmlformats.org/officeDocument/2006/relationships/tags" Target="../tags/tag721.xml"/><Relationship Id="rId19" Type="http://schemas.openxmlformats.org/officeDocument/2006/relationships/tags" Target="../tags/tag730.xml"/><Relationship Id="rId4" Type="http://schemas.openxmlformats.org/officeDocument/2006/relationships/tags" Target="../tags/tag715.xml"/><Relationship Id="rId9" Type="http://schemas.openxmlformats.org/officeDocument/2006/relationships/tags" Target="../tags/tag720.xml"/><Relationship Id="rId14" Type="http://schemas.openxmlformats.org/officeDocument/2006/relationships/tags" Target="../tags/tag725.xml"/><Relationship Id="rId2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tags" Target="../tags/tag56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tags" Target="../tags/tag58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10" Type="http://schemas.openxmlformats.org/officeDocument/2006/relationships/tags" Target="../tags/tag9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6: Binary Search Trees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9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6" name="TextBox 35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	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	= element has been processed</a:t>
              </a:r>
            </a:p>
          </p:txBody>
        </p:sp>
        <p:sp>
          <p:nvSpPr>
            <p:cNvPr id="37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8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9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5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8" name="TextBox 37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	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	= element has been processed</a:t>
              </a:r>
            </a:p>
          </p:txBody>
        </p:sp>
        <p:sp>
          <p:nvSpPr>
            <p:cNvPr id="39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0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1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49237" y="5627817"/>
            <a:ext cx="37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22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7" name="TextBox 36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	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	= element has been processed</a:t>
              </a:r>
            </a:p>
          </p:txBody>
        </p:sp>
        <p:sp>
          <p:nvSpPr>
            <p:cNvPr id="38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9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0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049237" y="5627817"/>
            <a:ext cx="61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 B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9" name="TextBox 38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	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	= element has been processed</a:t>
              </a:r>
            </a:p>
          </p:txBody>
        </p:sp>
        <p:sp>
          <p:nvSpPr>
            <p:cNvPr id="40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1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2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049237" y="5627817"/>
            <a:ext cx="830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 B E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70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40" name="TextBox 3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	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	= element has been processed</a:t>
              </a:r>
            </a:p>
          </p:txBody>
        </p:sp>
        <p:sp>
          <p:nvSpPr>
            <p:cNvPr id="41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2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3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049237" y="5627817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 B E A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96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40" name="TextBox 3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	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	= element has been processed</a:t>
              </a:r>
            </a:p>
          </p:txBody>
        </p:sp>
        <p:sp>
          <p:nvSpPr>
            <p:cNvPr id="41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2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3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049237" y="5627817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 B E A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66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3400" y="19620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88624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42" name="TextBox 41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	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	= element has been processed</a:t>
              </a:r>
            </a:p>
          </p:txBody>
        </p:sp>
        <p:sp>
          <p:nvSpPr>
            <p:cNvPr id="43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4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5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049237" y="5627817"/>
            <a:ext cx="1523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 B E A F C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08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3400" y="19620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88624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8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43" name="TextBox 42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	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	= element has been processed</a:t>
              </a:r>
            </a:p>
          </p:txBody>
        </p:sp>
        <p:sp>
          <p:nvSpPr>
            <p:cNvPr id="44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5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6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49237" y="5627817"/>
            <a:ext cx="178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 B E A F C G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5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(Node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(t !=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null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inOrderTraversal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t.left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process(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t.element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inOrderTraversal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t.right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Rectangle 10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399" y="3733800"/>
            <a:ext cx="551329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Sometimes order doesn’t matter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Example: sum all elements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Sometimes order matters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Example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: evaluate an expression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tree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5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6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1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G</a:t>
            </a:r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5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6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cxnSp>
        <p:nvCxnSpPr>
          <p:cNvPr id="26" name="AutoShape 1030"/>
          <p:cNvCxnSpPr>
            <a:cxnSpLocks noChangeShapeType="1"/>
            <a:stCxn id="22" idx="3"/>
            <a:endCxn id="28" idx="0"/>
          </p:cNvCxnSpPr>
          <p:nvPr>
            <p:custDataLst>
              <p:tags r:id="rId18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1031"/>
          <p:cNvCxnSpPr>
            <a:cxnSpLocks noChangeShapeType="1"/>
            <a:stCxn id="22" idx="5"/>
            <a:endCxn id="33" idx="0"/>
          </p:cNvCxnSpPr>
          <p:nvPr>
            <p:custDataLst>
              <p:tags r:id="rId19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 1032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9" name="Oval 1033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30" name="Oval 1034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</a:p>
        </p:txBody>
      </p:sp>
      <p:cxnSp>
        <p:nvCxnSpPr>
          <p:cNvPr id="31" name="AutoShape 1035"/>
          <p:cNvCxnSpPr>
            <a:cxnSpLocks noChangeShapeType="1"/>
            <a:stCxn id="28" idx="5"/>
            <a:endCxn id="30" idx="0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" name="AutoShape 1036"/>
          <p:cNvCxnSpPr>
            <a:cxnSpLocks noChangeShapeType="1"/>
            <a:stCxn id="28" idx="3"/>
            <a:endCxn id="29" idx="0"/>
          </p:cNvCxnSpPr>
          <p:nvPr>
            <p:custDataLst>
              <p:tags r:id="rId24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" name="Oval 1037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4" name="Oval 1033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35" name="Oval 1034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G</a:t>
            </a:r>
          </a:p>
        </p:txBody>
      </p:sp>
      <p:cxnSp>
        <p:nvCxnSpPr>
          <p:cNvPr id="36" name="AutoShape 1035"/>
          <p:cNvCxnSpPr>
            <a:cxnSpLocks noChangeShapeType="1"/>
            <a:stCxn id="33" idx="5"/>
            <a:endCxn id="35" idx="0"/>
          </p:cNvCxnSpPr>
          <p:nvPr>
            <p:custDataLst>
              <p:tags r:id="rId28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AutoShape 1036"/>
          <p:cNvCxnSpPr>
            <a:cxnSpLocks noChangeShapeType="1"/>
            <a:endCxn id="34" idx="0"/>
          </p:cNvCxnSpPr>
          <p:nvPr>
            <p:custDataLst>
              <p:tags r:id="rId29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TextBox 37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53400" y="19620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88624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58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305800" cy="1143000"/>
          </a:xfrm>
        </p:spPr>
        <p:txBody>
          <a:bodyPr/>
          <a:lstStyle/>
          <a:p>
            <a:r>
              <a:rPr lang="en-US" sz="3200" dirty="0" smtClean="0"/>
              <a:t>Binary </a:t>
            </a:r>
            <a:r>
              <a:rPr lang="en-US" sz="3200" dirty="0" smtClean="0">
                <a:solidFill>
                  <a:srgbClr val="0000FF"/>
                </a:solidFill>
              </a:rPr>
              <a:t>Search</a:t>
            </a:r>
            <a:r>
              <a:rPr lang="en-US" sz="3200" dirty="0" smtClean="0"/>
              <a:t> Tree (BST) Data Structure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876800" y="2133600"/>
            <a:ext cx="3886200" cy="3886200"/>
            <a:chOff x="4610100" y="2133600"/>
            <a:chExt cx="3886200" cy="3886200"/>
          </a:xfrm>
        </p:grpSpPr>
        <p:sp>
          <p:nvSpPr>
            <p:cNvPr id="15363" name="Oval 3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8768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5364" name="Oval 4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8105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15365" name="Oval 5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7437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5366" name="Oval 6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769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5367" name="Oval 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6101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368" name="Oval 8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277100" y="3022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15369" name="Oval 9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43500" y="3022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5370" name="Oval 10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0300" y="2133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</a:p>
          </p:txBody>
        </p:sp>
        <p:cxnSp>
          <p:nvCxnSpPr>
            <p:cNvPr id="15371" name="AutoShape 11"/>
            <p:cNvCxnSpPr>
              <a:cxnSpLocks noChangeShapeType="1"/>
              <a:stCxn id="15370" idx="3"/>
              <a:endCxn id="15369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5334000" y="24780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2" name="AutoShape 12"/>
            <p:cNvCxnSpPr>
              <a:cxnSpLocks noChangeShapeType="1"/>
              <a:stCxn id="15370" idx="5"/>
              <a:endCxn id="15368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6535738" y="24780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3" name="AutoShape 13"/>
            <p:cNvCxnSpPr>
              <a:cxnSpLocks noChangeShapeType="1"/>
              <a:stCxn id="15368" idx="3"/>
              <a:endCxn id="15365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6934200" y="33670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4" name="AutoShape 14"/>
            <p:cNvCxnSpPr>
              <a:cxnSpLocks noChangeShapeType="1"/>
              <a:stCxn id="15368" idx="5"/>
              <a:endCxn id="15364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7602538" y="33670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5" name="AutoShape 15"/>
            <p:cNvCxnSpPr>
              <a:cxnSpLocks noChangeShapeType="1"/>
              <a:stCxn id="15369" idx="3"/>
              <a:endCxn id="15367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800600" y="33670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6" name="AutoShape 16"/>
            <p:cNvCxnSpPr>
              <a:cxnSpLocks noChangeShapeType="1"/>
              <a:stCxn id="15369" idx="5"/>
              <a:endCxn id="15366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5468938" y="33670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7" name="AutoShape 17"/>
            <p:cNvCxnSpPr>
              <a:cxnSpLocks noChangeShapeType="1"/>
              <a:stCxn id="15367" idx="5"/>
              <a:endCxn id="15363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935538" y="42560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78" name="Oval 18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1153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15379" name="Oval 1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810500" y="5638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13</a:t>
              </a:r>
            </a:p>
          </p:txBody>
        </p:sp>
        <p:sp>
          <p:nvSpPr>
            <p:cNvPr id="15380" name="Oval 2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436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</a:p>
          </p:txBody>
        </p:sp>
        <p:cxnSp>
          <p:nvCxnSpPr>
            <p:cNvPr id="15381" name="AutoShape 21"/>
            <p:cNvCxnSpPr>
              <a:cxnSpLocks noChangeShapeType="1"/>
              <a:stCxn id="15366" idx="5"/>
              <a:endCxn id="15380" idx="0"/>
            </p:cNvCxnSpPr>
            <p:nvPr>
              <p:custDataLst>
                <p:tags r:id="rId21"/>
              </p:custDataLst>
            </p:nvPr>
          </p:nvCxnSpPr>
          <p:spPr bwMode="auto">
            <a:xfrm>
              <a:off x="6002338" y="42560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2" name="Oval 22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770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</a:p>
          </p:txBody>
        </p:sp>
        <p:cxnSp>
          <p:nvCxnSpPr>
            <p:cNvPr id="15383" name="AutoShape 23"/>
            <p:cNvCxnSpPr>
              <a:cxnSpLocks noChangeShapeType="1"/>
              <a:stCxn id="15365" idx="3"/>
              <a:endCxn id="15382" idx="0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6667500" y="42560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4" name="AutoShape 24"/>
            <p:cNvCxnSpPr>
              <a:cxnSpLocks noChangeShapeType="1"/>
              <a:stCxn id="15378" idx="4"/>
              <a:endCxn id="1537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8001000" y="5181600"/>
              <a:ext cx="304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5" name="AutoShape 25"/>
            <p:cNvCxnSpPr>
              <a:cxnSpLocks noChangeShapeType="1"/>
              <a:stCxn id="15364" idx="5"/>
              <a:endCxn id="15378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8135704" y="4236804"/>
              <a:ext cx="170096" cy="563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5386" name="Rectangle 27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371600"/>
            <a:ext cx="4876800" cy="4800600"/>
          </a:xfrm>
        </p:spPr>
        <p:txBody>
          <a:bodyPr/>
          <a:lstStyle/>
          <a:p>
            <a:r>
              <a:rPr lang="en-US" sz="2400" dirty="0" smtClean="0"/>
              <a:t>Structure property (</a:t>
            </a:r>
            <a:r>
              <a:rPr lang="en-US" sz="2400" dirty="0" smtClean="0">
                <a:solidFill>
                  <a:srgbClr val="0000FF"/>
                </a:solidFill>
              </a:rPr>
              <a:t>binary tree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ach node has </a:t>
            </a:r>
            <a:r>
              <a:rPr lang="en-US" sz="2000" dirty="0" smtClean="0">
                <a:sym typeface="Symbol" pitchFamily="18" charset="2"/>
              </a:rPr>
              <a:t> 2</a:t>
            </a:r>
            <a:r>
              <a:rPr lang="en-US" sz="2000" dirty="0" smtClean="0"/>
              <a:t> children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esult: keeps operations simple</a:t>
            </a:r>
          </a:p>
          <a:p>
            <a:pPr lvl="2">
              <a:buFontTx/>
              <a:buNone/>
            </a:pPr>
            <a:endParaRPr lang="en-US" sz="18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Order property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ll keys in left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smaller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than node’s key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ll keys in right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larger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than node’s key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esult: easy to find any given key</a:t>
            </a:r>
          </a:p>
          <a:p>
            <a:pPr lvl="1"/>
            <a:endParaRPr lang="en-US" sz="2000" dirty="0"/>
          </a:p>
          <a:p>
            <a:pPr lvl="1">
              <a:buFontTx/>
              <a:buNone/>
            </a:pPr>
            <a:endParaRPr lang="en-US" sz="2000" dirty="0" smtClean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CSE373: Data Structures &amp; Algorithms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476" y="5330144"/>
            <a:ext cx="6667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0000FF"/>
                </a:solidFill>
              </a:rPr>
              <a:t>binary search tree </a:t>
            </a:r>
            <a:r>
              <a:rPr lang="en-US" sz="2400" dirty="0"/>
              <a:t>is a type of binary tree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but not all binary trees are binary search trees</a:t>
            </a:r>
            <a:r>
              <a:rPr lang="en-US" sz="2400" dirty="0" smtClean="0"/>
              <a:t>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96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Announcements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HW2 due </a:t>
            </a:r>
            <a:r>
              <a:rPr lang="en-US" dirty="0" smtClean="0">
                <a:solidFill>
                  <a:srgbClr val="FF0000"/>
                </a:solidFill>
              </a:rPr>
              <a:t>start </a:t>
            </a:r>
            <a:r>
              <a:rPr lang="en-US" dirty="0" smtClean="0"/>
              <a:t>of class Wednesday April 13 on paper.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 bwMode="auto">
          <a:xfrm>
            <a:off x="7759557" y="5562600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173626" y="2944062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919515" y="4737980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047675" y="3834830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152400"/>
            <a:ext cx="8077200" cy="1143000"/>
          </a:xfrm>
        </p:spPr>
        <p:txBody>
          <a:bodyPr/>
          <a:lstStyle/>
          <a:p>
            <a:r>
              <a:rPr lang="en-US" dirty="0" smtClean="0"/>
              <a:t>Are these BSTs?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" y="2133600"/>
            <a:ext cx="3581400" cy="3048000"/>
            <a:chOff x="381000" y="2133600"/>
            <a:chExt cx="3581400" cy="3048000"/>
          </a:xfrm>
        </p:grpSpPr>
        <p:sp>
          <p:nvSpPr>
            <p:cNvPr id="16387" name="Oval 5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477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6388" name="Oval 6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5814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16389" name="Oval 7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16390" name="Oval 9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10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391" name="Oval 10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8000" y="3022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16392" name="Oval 11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14400" y="3022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6393" name="Oval 12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81200" y="2133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</a:p>
          </p:txBody>
        </p:sp>
        <p:cxnSp>
          <p:nvCxnSpPr>
            <p:cNvPr id="16394" name="AutoShape 13"/>
            <p:cNvCxnSpPr>
              <a:cxnSpLocks noChangeShapeType="1"/>
              <a:stCxn id="16393" idx="3"/>
              <a:endCxn id="16392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1104900" y="24780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5" name="AutoShape 14"/>
            <p:cNvCxnSpPr>
              <a:cxnSpLocks noChangeShapeType="1"/>
              <a:stCxn id="16393" idx="5"/>
              <a:endCxn id="1639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2306638" y="24780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6" name="AutoShape 15"/>
            <p:cNvCxnSpPr>
              <a:cxnSpLocks noChangeShapeType="1"/>
              <a:stCxn id="16391" idx="3"/>
              <a:endCxn id="16389" idx="0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2705100" y="33670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7" name="AutoShape 16"/>
            <p:cNvCxnSpPr>
              <a:cxnSpLocks noChangeShapeType="1"/>
              <a:stCxn id="16391" idx="5"/>
              <a:endCxn id="16388" idx="0"/>
            </p:cNvCxnSpPr>
            <p:nvPr>
              <p:custDataLst>
                <p:tags r:id="rId40"/>
              </p:custDataLst>
            </p:nvPr>
          </p:nvCxnSpPr>
          <p:spPr bwMode="auto">
            <a:xfrm>
              <a:off x="3373438" y="33670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8" name="AutoShape 17"/>
            <p:cNvCxnSpPr>
              <a:cxnSpLocks noChangeShapeType="1"/>
              <a:stCxn id="16392" idx="3"/>
              <a:endCxn id="16390" idx="0"/>
            </p:cNvCxnSpPr>
            <p:nvPr>
              <p:custDataLst>
                <p:tags r:id="rId41"/>
              </p:custDataLst>
            </p:nvPr>
          </p:nvCxnSpPr>
          <p:spPr bwMode="auto">
            <a:xfrm flipH="1">
              <a:off x="571500" y="33670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399" name="AutoShape 19"/>
            <p:cNvCxnSpPr>
              <a:cxnSpLocks noChangeShapeType="1"/>
              <a:stCxn id="16390" idx="5"/>
              <a:endCxn id="16387" idx="0"/>
            </p:cNvCxnSpPr>
            <p:nvPr>
              <p:custDataLst>
                <p:tags r:id="rId42"/>
              </p:custDataLst>
            </p:nvPr>
          </p:nvCxnSpPr>
          <p:spPr bwMode="auto">
            <a:xfrm>
              <a:off x="706438" y="42560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2"/>
          <p:cNvGrpSpPr/>
          <p:nvPr/>
        </p:nvGrpSpPr>
        <p:grpSpPr>
          <a:xfrm>
            <a:off x="4610100" y="2133600"/>
            <a:ext cx="3848100" cy="3886200"/>
            <a:chOff x="4610100" y="2133600"/>
            <a:chExt cx="3848100" cy="3886200"/>
          </a:xfrm>
        </p:grpSpPr>
        <p:sp>
          <p:nvSpPr>
            <p:cNvPr id="15376" name="Oval 28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768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5377" name="Oval 29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8105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15378" name="Oval 3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437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5379" name="Oval 31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769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5380" name="Oval 32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6101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381" name="Oval 33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277100" y="3022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15382" name="Oval 34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43500" y="3022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5383" name="Oval 35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210300" y="2133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</a:p>
          </p:txBody>
        </p:sp>
        <p:cxnSp>
          <p:nvCxnSpPr>
            <p:cNvPr id="15384" name="AutoShape 36"/>
            <p:cNvCxnSpPr>
              <a:cxnSpLocks noChangeShapeType="1"/>
              <a:stCxn id="15383" idx="3"/>
              <a:endCxn id="15382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5334000" y="24780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5" name="AutoShape 37"/>
            <p:cNvCxnSpPr>
              <a:cxnSpLocks noChangeShapeType="1"/>
              <a:stCxn id="15383" idx="5"/>
              <a:endCxn id="15381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6535738" y="24780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6" name="AutoShape 38"/>
            <p:cNvCxnSpPr>
              <a:cxnSpLocks noChangeShapeType="1"/>
              <a:stCxn id="15381" idx="3"/>
              <a:endCxn id="15378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6934200" y="33670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7" name="AutoShape 39"/>
            <p:cNvCxnSpPr>
              <a:cxnSpLocks noChangeShapeType="1"/>
              <a:stCxn id="15381" idx="5"/>
              <a:endCxn id="15377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7602538" y="33670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8" name="AutoShape 40"/>
            <p:cNvCxnSpPr>
              <a:cxnSpLocks noChangeShapeType="1"/>
              <a:stCxn id="15382" idx="3"/>
              <a:endCxn id="15380" idx="0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4800600" y="33670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9" name="AutoShape 41"/>
            <p:cNvCxnSpPr>
              <a:cxnSpLocks noChangeShapeType="1"/>
              <a:stCxn id="15382" idx="5"/>
              <a:endCxn id="15379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5468938" y="33670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90" name="AutoShape 42"/>
            <p:cNvCxnSpPr>
              <a:cxnSpLocks noChangeShapeType="1"/>
              <a:stCxn id="15380" idx="5"/>
              <a:endCxn id="15376" idx="0"/>
            </p:cNvCxnSpPr>
            <p:nvPr>
              <p:custDataLst>
                <p:tags r:id="rId21"/>
              </p:custDataLst>
            </p:nvPr>
          </p:nvCxnSpPr>
          <p:spPr bwMode="auto">
            <a:xfrm>
              <a:off x="4935538" y="42560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91" name="Oval 43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772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5392" name="Oval 44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848600" y="5638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21</a:t>
              </a:r>
            </a:p>
          </p:txBody>
        </p:sp>
        <p:cxnSp>
          <p:nvCxnSpPr>
            <p:cNvPr id="15393" name="AutoShape 49"/>
            <p:cNvCxnSpPr>
              <a:cxnSpLocks noChangeShapeType="1"/>
              <a:stCxn id="15391" idx="4"/>
              <a:endCxn id="15392" idx="0"/>
            </p:cNvCxnSpPr>
            <p:nvPr>
              <p:custDataLst>
                <p:tags r:id="rId24"/>
              </p:custDataLst>
            </p:nvPr>
          </p:nvCxnSpPr>
          <p:spPr bwMode="auto">
            <a:xfrm rot="5400000">
              <a:off x="7924800" y="5295900"/>
              <a:ext cx="457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94" name="AutoShape 50"/>
            <p:cNvCxnSpPr>
              <a:cxnSpLocks noChangeShapeType="1"/>
              <a:stCxn id="15377" idx="5"/>
              <a:endCxn id="15391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8135938" y="42560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96" name="Oval 53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141913" y="3913188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</a:p>
          </p:txBody>
        </p:sp>
        <p:cxnSp>
          <p:nvCxnSpPr>
            <p:cNvPr id="15397" name="AutoShape 54"/>
            <p:cNvCxnSpPr>
              <a:cxnSpLocks noChangeShapeType="1"/>
              <a:stCxn id="15382" idx="4"/>
              <a:endCxn id="15396" idx="0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5332413" y="3422650"/>
              <a:ext cx="1587" cy="471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98" name="Oval 55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104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15</a:t>
              </a:r>
            </a:p>
          </p:txBody>
        </p:sp>
        <p:cxnSp>
          <p:nvCxnSpPr>
            <p:cNvPr id="15399" name="AutoShape 56"/>
            <p:cNvCxnSpPr>
              <a:cxnSpLocks noChangeShapeType="1"/>
              <a:stCxn id="15378" idx="5"/>
              <a:endCxn id="15398" idx="0"/>
            </p:cNvCxnSpPr>
            <p:nvPr>
              <p:custDataLst>
                <p:tags r:id="rId29"/>
              </p:custDataLst>
            </p:nvPr>
          </p:nvCxnSpPr>
          <p:spPr bwMode="auto">
            <a:xfrm>
              <a:off x="7069138" y="42560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01786" name="AutoShape 58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86400" y="4800600"/>
            <a:ext cx="14478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All children must </a:t>
            </a:r>
            <a:br>
              <a:rPr lang="en-US" sz="1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obey order</a:t>
            </a:r>
          </a:p>
        </p:txBody>
      </p:sp>
      <p:sp>
        <p:nvSpPr>
          <p:cNvPr id="201787" name="Line 59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0" y="2667000"/>
            <a:ext cx="533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1788" name="Line 60" hidden="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7772400" y="2667000"/>
            <a:ext cx="4572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1789" name="Line 61" hidden="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8458200" y="4419600"/>
            <a:ext cx="4572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Text Box 2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43500" y="543169"/>
            <a:ext cx="27442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Arial"/>
              </a:rPr>
              <a:t>Activity! What nodes violate the BST properties?</a:t>
            </a:r>
            <a:endParaRPr lang="en-US" sz="2400" dirty="0">
              <a:solidFill>
                <a:srgbClr val="0000FF"/>
              </a:solidFill>
              <a:latin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" name="Ink 4"/>
              <p14:cNvContentPartPr/>
              <p14:nvPr/>
            </p14:nvContentPartPr>
            <p14:xfrm>
              <a:off x="228600" y="2774520"/>
              <a:ext cx="3777840" cy="2881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9960" y="2766960"/>
                <a:ext cx="3795120" cy="28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6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49" grpId="0" animBg="1"/>
      <p:bldP spid="4" grpId="0" animBg="1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Find in BST, Recursive</a:t>
            </a:r>
          </a:p>
        </p:txBody>
      </p:sp>
      <p:sp>
        <p:nvSpPr>
          <p:cNvPr id="18436" name="Oval 5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7813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18437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20837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8438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6477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8439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247900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18440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087437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8441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638300" y="1600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18442" name="AutoShape 11"/>
          <p:cNvCxnSpPr>
            <a:cxnSpLocks noChangeShapeType="1"/>
            <a:stCxn id="18441" idx="3"/>
            <a:endCxn id="18440" idx="0"/>
          </p:cNvCxnSpPr>
          <p:nvPr>
            <p:custDataLst>
              <p:tags r:id="rId8"/>
            </p:custDataLst>
          </p:nvPr>
        </p:nvCxnSpPr>
        <p:spPr bwMode="auto">
          <a:xfrm rot="5400000">
            <a:off x="1204119" y="1999223"/>
            <a:ext cx="563796" cy="4161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3" name="AutoShape 12"/>
          <p:cNvCxnSpPr>
            <a:cxnSpLocks noChangeShapeType="1"/>
            <a:stCxn id="18441" idx="5"/>
            <a:endCxn id="18439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1919054" y="1969854"/>
            <a:ext cx="563796" cy="474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4" name="AutoShape 13"/>
          <p:cNvCxnSpPr>
            <a:cxnSpLocks noChangeShapeType="1"/>
            <a:stCxn id="18439" idx="5"/>
            <a:endCxn id="18436" idx="0"/>
          </p:cNvCxnSpPr>
          <p:nvPr>
            <p:custDataLst>
              <p:tags r:id="rId10"/>
            </p:custDataLst>
          </p:nvPr>
        </p:nvCxnSpPr>
        <p:spPr bwMode="auto">
          <a:xfrm>
            <a:off x="2573338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AutoShape 14"/>
          <p:cNvCxnSpPr>
            <a:cxnSpLocks noChangeShapeType="1"/>
            <a:stCxn id="18440" idx="3"/>
            <a:endCxn id="18438" idx="0"/>
          </p:cNvCxnSpPr>
          <p:nvPr>
            <p:custDataLst>
              <p:tags r:id="rId11"/>
            </p:custDataLst>
          </p:nvPr>
        </p:nvCxnSpPr>
        <p:spPr bwMode="auto">
          <a:xfrm rot="5400000">
            <a:off x="708819" y="2943786"/>
            <a:ext cx="563796" cy="3050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6" name="AutoShape 15"/>
          <p:cNvCxnSpPr>
            <a:cxnSpLocks noChangeShapeType="1"/>
            <a:stCxn id="18440" idx="5"/>
            <a:endCxn id="18437" idx="0"/>
          </p:cNvCxnSpPr>
          <p:nvPr>
            <p:custDataLst>
              <p:tags r:id="rId12"/>
            </p:custDataLst>
          </p:nvPr>
        </p:nvCxnSpPr>
        <p:spPr bwMode="auto">
          <a:xfrm>
            <a:off x="1412875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47" name="Oval 16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cxnSp>
        <p:nvCxnSpPr>
          <p:cNvPr id="18448" name="AutoShape 17"/>
          <p:cNvCxnSpPr>
            <a:cxnSpLocks noChangeShapeType="1"/>
            <a:stCxn id="18436" idx="5"/>
            <a:endCxn id="18447" idx="0"/>
          </p:cNvCxnSpPr>
          <p:nvPr>
            <p:custDataLst>
              <p:tags r:id="rId14"/>
            </p:custDataLst>
          </p:nvPr>
        </p:nvCxnSpPr>
        <p:spPr bwMode="auto">
          <a:xfrm>
            <a:off x="3106738" y="37226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49" name="Oval 18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54137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18450" name="AutoShape 19"/>
          <p:cNvCxnSpPr>
            <a:cxnSpLocks noChangeShapeType="1"/>
            <a:stCxn id="18437" idx="3"/>
            <a:endCxn id="18449" idx="0"/>
          </p:cNvCxnSpPr>
          <p:nvPr>
            <p:custDataLst>
              <p:tags r:id="rId16"/>
            </p:custDataLst>
          </p:nvPr>
        </p:nvCxnSpPr>
        <p:spPr bwMode="auto">
          <a:xfrm flipH="1">
            <a:off x="1544637" y="37226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51" name="Oval 20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514600" y="4259263"/>
            <a:ext cx="3810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17</a:t>
            </a:r>
          </a:p>
        </p:txBody>
      </p:sp>
      <p:cxnSp>
        <p:nvCxnSpPr>
          <p:cNvPr id="18452" name="AutoShape 21"/>
          <p:cNvCxnSpPr>
            <a:cxnSpLocks noChangeShapeType="1"/>
            <a:stCxn id="18436" idx="3"/>
            <a:endCxn id="18451" idx="0"/>
          </p:cNvCxnSpPr>
          <p:nvPr>
            <p:custDataLst>
              <p:tags r:id="rId18"/>
            </p:custDataLst>
          </p:nvPr>
        </p:nvCxnSpPr>
        <p:spPr bwMode="auto">
          <a:xfrm flipH="1">
            <a:off x="2705100" y="3722688"/>
            <a:ext cx="131763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53" name="Oval 24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866900" y="42783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18454" name="AutoShape 25"/>
          <p:cNvCxnSpPr>
            <a:cxnSpLocks noChangeShapeType="1"/>
            <a:endCxn id="18453" idx="0"/>
          </p:cNvCxnSpPr>
          <p:nvPr>
            <p:custDataLst>
              <p:tags r:id="rId20"/>
            </p:custDataLst>
          </p:nvPr>
        </p:nvCxnSpPr>
        <p:spPr bwMode="auto">
          <a:xfrm>
            <a:off x="1925637" y="37338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Rectangle 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10000" y="1752600"/>
            <a:ext cx="4953000" cy="2667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Data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(Key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</a:rPr>
              <a:t>key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Node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root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){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(root ==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null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null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(key &lt;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root.key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find(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key,root.left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(key &gt;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root.key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find(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key,root.right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 return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root.data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8417" y="4992883"/>
            <a:ext cx="5402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+mn-lt"/>
              </a:rPr>
              <a:t>Worst case </a:t>
            </a:r>
            <a:r>
              <a:rPr lang="en-US" sz="2000" b="0" dirty="0" smtClean="0">
                <a:latin typeface="+mn-lt"/>
              </a:rPr>
              <a:t>running time is </a:t>
            </a:r>
            <a:r>
              <a:rPr lang="en-US" sz="2000" b="0" dirty="0" smtClean="0">
                <a:solidFill>
                  <a:srgbClr val="0000FF"/>
                </a:solidFill>
                <a:latin typeface="+mn-lt"/>
              </a:rPr>
              <a:t>O(n)</a:t>
            </a:r>
            <a:r>
              <a:rPr lang="en-US" sz="2000" b="0" dirty="0" smtClean="0">
                <a:latin typeface="+mn-lt"/>
              </a:rPr>
              <a:t>.</a:t>
            </a:r>
          </a:p>
          <a:p>
            <a:r>
              <a:rPr lang="en-US" sz="2000" dirty="0" smtClean="0"/>
              <a:t>- Happens if the tree is very lopsided (e.g. list)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0" name="Oval 5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5928889" y="5787349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Oval 8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4783501" y="578743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Oval 10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3849849" y="579205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3" name="AutoShape 12"/>
          <p:cNvCxnSpPr>
            <a:cxnSpLocks noChangeShapeType="1"/>
            <a:stCxn id="32" idx="6"/>
            <a:endCxn id="31" idx="2"/>
          </p:cNvCxnSpPr>
          <p:nvPr>
            <p:custDataLst>
              <p:tags r:id="rId25"/>
            </p:custDataLst>
          </p:nvPr>
        </p:nvCxnSpPr>
        <p:spPr bwMode="auto">
          <a:xfrm flipV="1">
            <a:off x="4230849" y="5977930"/>
            <a:ext cx="552652" cy="46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" name="AutoShape 13"/>
          <p:cNvCxnSpPr>
            <a:cxnSpLocks noChangeShapeType="1"/>
            <a:stCxn id="31" idx="6"/>
            <a:endCxn id="30" idx="2"/>
          </p:cNvCxnSpPr>
          <p:nvPr>
            <p:custDataLst>
              <p:tags r:id="rId26"/>
            </p:custDataLst>
          </p:nvPr>
        </p:nvCxnSpPr>
        <p:spPr bwMode="auto">
          <a:xfrm flipV="1">
            <a:off x="5164501" y="5977849"/>
            <a:ext cx="764388" cy="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Oval 1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6882414" y="578623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6" name="AutoShape 17"/>
          <p:cNvCxnSpPr>
            <a:cxnSpLocks noChangeShapeType="1"/>
            <a:stCxn id="30" idx="6"/>
            <a:endCxn id="35" idx="2"/>
          </p:cNvCxnSpPr>
          <p:nvPr>
            <p:custDataLst>
              <p:tags r:id="rId28"/>
            </p:custDataLst>
          </p:nvPr>
        </p:nvCxnSpPr>
        <p:spPr bwMode="auto">
          <a:xfrm flipV="1">
            <a:off x="6309889" y="5976737"/>
            <a:ext cx="572525" cy="1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" name="AutoShape 12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rot="16200000" flipH="1">
            <a:off x="1984868" y="1934664"/>
            <a:ext cx="563796" cy="474896"/>
          </a:xfrm>
          <a:prstGeom prst="straightConnector1">
            <a:avLst/>
          </a:prstGeom>
          <a:noFill/>
          <a:ln w="28575" cmpd="sng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47" name="AutoShape 12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2614859" y="2780924"/>
            <a:ext cx="434155" cy="563796"/>
          </a:xfrm>
          <a:prstGeom prst="straightConnector1">
            <a:avLst/>
          </a:prstGeom>
          <a:noFill/>
          <a:ln w="28575" cmpd="sng">
            <a:solidFill>
              <a:srgbClr val="0000FF"/>
            </a:solidFill>
            <a:round/>
            <a:headEnd/>
            <a:tailEnd type="triangle" w="med" len="med"/>
          </a:ln>
        </p:spPr>
      </p:cxnSp>
      <p:cxnSp>
        <p:nvCxnSpPr>
          <p:cNvPr id="50" name="AutoShape 12"/>
          <p:cNvCxnSpPr>
            <a:cxnSpLocks noChangeShapeType="1"/>
          </p:cNvCxnSpPr>
          <p:nvPr>
            <p:custDataLst>
              <p:tags r:id="rId31"/>
            </p:custDataLst>
          </p:nvPr>
        </p:nvCxnSpPr>
        <p:spPr bwMode="auto">
          <a:xfrm flipH="1">
            <a:off x="2777255" y="3759200"/>
            <a:ext cx="131763" cy="500063"/>
          </a:xfrm>
          <a:prstGeom prst="straightConnector1">
            <a:avLst/>
          </a:prstGeom>
          <a:noFill/>
          <a:ln w="28575" cmpd="sng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3662246" y="4607203"/>
            <a:ext cx="4862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What is the time complexity? Worst case.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4386240" y="3045600"/>
              <a:ext cx="4105800" cy="1001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83720" y="3036600"/>
                <a:ext cx="4117320" cy="10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55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1" grpId="0" animBg="1"/>
      <p:bldP spid="32" grpId="0" animBg="1"/>
      <p:bldP spid="35" grpId="0" animBg="1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Find in BST, Iterative</a:t>
            </a:r>
          </a:p>
        </p:txBody>
      </p:sp>
      <p:sp>
        <p:nvSpPr>
          <p:cNvPr id="18436" name="Oval 5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7813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18437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20837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8438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6477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8439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247900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18440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087437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8441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638300" y="1600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18442" name="AutoShape 11"/>
          <p:cNvCxnSpPr>
            <a:cxnSpLocks noChangeShapeType="1"/>
            <a:stCxn id="18441" idx="3"/>
            <a:endCxn id="18440" idx="0"/>
          </p:cNvCxnSpPr>
          <p:nvPr>
            <p:custDataLst>
              <p:tags r:id="rId8"/>
            </p:custDataLst>
          </p:nvPr>
        </p:nvCxnSpPr>
        <p:spPr bwMode="auto">
          <a:xfrm rot="5400000">
            <a:off x="1204119" y="1999223"/>
            <a:ext cx="563796" cy="4161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3" name="AutoShape 12"/>
          <p:cNvCxnSpPr>
            <a:cxnSpLocks noChangeShapeType="1"/>
            <a:stCxn id="18441" idx="5"/>
            <a:endCxn id="18439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1919054" y="1969854"/>
            <a:ext cx="563796" cy="474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4" name="AutoShape 13"/>
          <p:cNvCxnSpPr>
            <a:cxnSpLocks noChangeShapeType="1"/>
            <a:stCxn id="18439" idx="5"/>
            <a:endCxn id="18436" idx="0"/>
          </p:cNvCxnSpPr>
          <p:nvPr>
            <p:custDataLst>
              <p:tags r:id="rId10"/>
            </p:custDataLst>
          </p:nvPr>
        </p:nvCxnSpPr>
        <p:spPr bwMode="auto">
          <a:xfrm>
            <a:off x="2573338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AutoShape 14"/>
          <p:cNvCxnSpPr>
            <a:cxnSpLocks noChangeShapeType="1"/>
            <a:stCxn id="18440" idx="3"/>
            <a:endCxn id="18438" idx="0"/>
          </p:cNvCxnSpPr>
          <p:nvPr>
            <p:custDataLst>
              <p:tags r:id="rId11"/>
            </p:custDataLst>
          </p:nvPr>
        </p:nvCxnSpPr>
        <p:spPr bwMode="auto">
          <a:xfrm rot="5400000">
            <a:off x="708819" y="2943786"/>
            <a:ext cx="563796" cy="3050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6" name="AutoShape 15"/>
          <p:cNvCxnSpPr>
            <a:cxnSpLocks noChangeShapeType="1"/>
            <a:stCxn id="18440" idx="5"/>
            <a:endCxn id="18437" idx="0"/>
          </p:cNvCxnSpPr>
          <p:nvPr>
            <p:custDataLst>
              <p:tags r:id="rId12"/>
            </p:custDataLst>
          </p:nvPr>
        </p:nvCxnSpPr>
        <p:spPr bwMode="auto">
          <a:xfrm>
            <a:off x="1412875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47" name="Oval 16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cxnSp>
        <p:nvCxnSpPr>
          <p:cNvPr id="18448" name="AutoShape 17"/>
          <p:cNvCxnSpPr>
            <a:cxnSpLocks noChangeShapeType="1"/>
            <a:stCxn id="18436" idx="5"/>
            <a:endCxn id="18447" idx="0"/>
          </p:cNvCxnSpPr>
          <p:nvPr>
            <p:custDataLst>
              <p:tags r:id="rId14"/>
            </p:custDataLst>
          </p:nvPr>
        </p:nvCxnSpPr>
        <p:spPr bwMode="auto">
          <a:xfrm>
            <a:off x="3106738" y="37226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49" name="Oval 18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54137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18450" name="AutoShape 19"/>
          <p:cNvCxnSpPr>
            <a:cxnSpLocks noChangeShapeType="1"/>
            <a:stCxn id="18437" idx="3"/>
            <a:endCxn id="18449" idx="0"/>
          </p:cNvCxnSpPr>
          <p:nvPr>
            <p:custDataLst>
              <p:tags r:id="rId16"/>
            </p:custDataLst>
          </p:nvPr>
        </p:nvCxnSpPr>
        <p:spPr bwMode="auto">
          <a:xfrm flipH="1">
            <a:off x="1544637" y="37226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51" name="Oval 20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514600" y="425926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17</a:t>
            </a:r>
          </a:p>
        </p:txBody>
      </p:sp>
      <p:cxnSp>
        <p:nvCxnSpPr>
          <p:cNvPr id="18452" name="AutoShape 21"/>
          <p:cNvCxnSpPr>
            <a:cxnSpLocks noChangeShapeType="1"/>
            <a:stCxn id="18436" idx="3"/>
            <a:endCxn id="18451" idx="0"/>
          </p:cNvCxnSpPr>
          <p:nvPr>
            <p:custDataLst>
              <p:tags r:id="rId18"/>
            </p:custDataLst>
          </p:nvPr>
        </p:nvCxnSpPr>
        <p:spPr bwMode="auto">
          <a:xfrm flipH="1">
            <a:off x="2705100" y="3722688"/>
            <a:ext cx="131763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53" name="Oval 24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866900" y="42783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18454" name="AutoShape 25"/>
          <p:cNvCxnSpPr>
            <a:cxnSpLocks noChangeShapeType="1"/>
            <a:endCxn id="18453" idx="0"/>
          </p:cNvCxnSpPr>
          <p:nvPr>
            <p:custDataLst>
              <p:tags r:id="rId20"/>
            </p:custDataLst>
          </p:nvPr>
        </p:nvCxnSpPr>
        <p:spPr bwMode="auto">
          <a:xfrm>
            <a:off x="1925637" y="37338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Rectangle 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10000" y="1752600"/>
            <a:ext cx="4953000" cy="3429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Data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(Key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</a:rPr>
              <a:t>key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Node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</a:rPr>
              <a:t>root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){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while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(root !=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null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 &amp;&amp;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root.key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!= key) {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  if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(key &lt;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root.key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root =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root.left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else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(key &gt;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root.key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root =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root.right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}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(root ==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null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return null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CC"/>
                </a:solidFill>
                <a:latin typeface="Courier New" pitchFamily="49" charset="0"/>
              </a:rPr>
              <a:t> return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root.data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0935" y="5425783"/>
            <a:ext cx="5402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+mn-lt"/>
              </a:rPr>
              <a:t>Worst case </a:t>
            </a:r>
            <a:r>
              <a:rPr lang="en-US" sz="2000" b="0" dirty="0" smtClean="0">
                <a:latin typeface="+mn-lt"/>
              </a:rPr>
              <a:t>running time is </a:t>
            </a:r>
            <a:r>
              <a:rPr lang="en-US" sz="2000" b="0" dirty="0" smtClean="0">
                <a:solidFill>
                  <a:srgbClr val="0000FF"/>
                </a:solidFill>
                <a:latin typeface="+mn-lt"/>
              </a:rPr>
              <a:t>O(n)</a:t>
            </a:r>
            <a:r>
              <a:rPr lang="en-US" sz="2000" b="0" dirty="0" smtClean="0">
                <a:latin typeface="+mn-lt"/>
              </a:rPr>
              <a:t>.</a:t>
            </a:r>
          </a:p>
          <a:p>
            <a:r>
              <a:rPr lang="en-US" sz="2000" dirty="0" smtClean="0"/>
              <a:t>- Happens if the tree is very lopsided (e.g. list)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1200839"/>
            <a:ext cx="205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Let’s look for 16.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2149560" y="4107960"/>
              <a:ext cx="1751040" cy="1504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42720" y="4100040"/>
                <a:ext cx="1764000" cy="15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64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 bwMode="auto">
          <a:xfrm>
            <a:off x="7758612" y="4598406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004382" y="3719390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200" dirty="0" smtClean="0"/>
              <a:t>Bonus: Other BST “Finding” Operations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85800" y="1600200"/>
            <a:ext cx="4191000" cy="44958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FindMin</a:t>
            </a:r>
            <a:r>
              <a:rPr lang="en-US" sz="2000" dirty="0" smtClean="0"/>
              <a:t>: Find </a:t>
            </a:r>
            <a:r>
              <a:rPr lang="en-US" sz="2000" i="1" dirty="0" smtClean="0"/>
              <a:t>minimum</a:t>
            </a:r>
            <a:r>
              <a:rPr lang="en-US" sz="2000" dirty="0" smtClean="0"/>
              <a:t> node</a:t>
            </a:r>
          </a:p>
          <a:p>
            <a:pPr lvl="1"/>
            <a:r>
              <a:rPr lang="en-US" sz="2000" dirty="0" smtClean="0"/>
              <a:t>Left-most node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FindMax</a:t>
            </a:r>
            <a:r>
              <a:rPr lang="en-US" sz="2000" dirty="0" smtClean="0"/>
              <a:t>: </a:t>
            </a:r>
            <a:r>
              <a:rPr lang="en-US" sz="2000" dirty="0"/>
              <a:t>Find </a:t>
            </a:r>
            <a:r>
              <a:rPr lang="en-US" sz="2000" i="1" dirty="0" smtClean="0"/>
              <a:t>maximum</a:t>
            </a:r>
            <a:r>
              <a:rPr lang="en-US" sz="2000" dirty="0" smtClean="0"/>
              <a:t> node</a:t>
            </a:r>
          </a:p>
          <a:p>
            <a:pPr lvl="1"/>
            <a:r>
              <a:rPr lang="en-US" sz="2000" dirty="0" smtClean="0"/>
              <a:t>Right-</a:t>
            </a:r>
            <a:r>
              <a:rPr lang="en-US" sz="2000" dirty="0"/>
              <a:t>most node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0484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581900" y="3784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0485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6040437" y="3784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486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087937" y="3784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487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2895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0488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507037" y="2895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489" name="Oval 9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286500" y="213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20490" name="AutoShape 10"/>
          <p:cNvCxnSpPr>
            <a:cxnSpLocks noChangeShapeType="1"/>
            <a:stCxn id="20489" idx="3"/>
            <a:endCxn id="20488" idx="0"/>
          </p:cNvCxnSpPr>
          <p:nvPr>
            <p:custDataLst>
              <p:tags r:id="rId9"/>
            </p:custDataLst>
          </p:nvPr>
        </p:nvCxnSpPr>
        <p:spPr bwMode="auto">
          <a:xfrm rot="5400000">
            <a:off x="5801519" y="2354823"/>
            <a:ext cx="436796" cy="6447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1" name="AutoShape 11"/>
          <p:cNvCxnSpPr>
            <a:cxnSpLocks noChangeShapeType="1"/>
            <a:stCxn id="20489" idx="5"/>
            <a:endCxn id="20487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6706954" y="2363554"/>
            <a:ext cx="436796" cy="6272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2" name="AutoShape 12"/>
          <p:cNvCxnSpPr>
            <a:cxnSpLocks noChangeShapeType="1"/>
            <a:stCxn id="20487" idx="5"/>
            <a:endCxn id="20484" idx="0"/>
          </p:cNvCxnSpPr>
          <p:nvPr>
            <p:custDataLst>
              <p:tags r:id="rId11"/>
            </p:custDataLst>
          </p:nvPr>
        </p:nvCxnSpPr>
        <p:spPr bwMode="auto">
          <a:xfrm>
            <a:off x="7373938" y="3240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3" name="AutoShape 13"/>
          <p:cNvCxnSpPr>
            <a:cxnSpLocks noChangeShapeType="1"/>
            <a:stCxn id="20488" idx="3"/>
            <a:endCxn id="20486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5138737" y="3360504"/>
            <a:ext cx="563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4" name="AutoShape 14"/>
          <p:cNvCxnSpPr>
            <a:cxnSpLocks noChangeShapeType="1"/>
            <a:stCxn id="20488" idx="5"/>
            <a:endCxn id="20485" idx="0"/>
          </p:cNvCxnSpPr>
          <p:nvPr>
            <p:custDataLst>
              <p:tags r:id="rId13"/>
            </p:custDataLst>
          </p:nvPr>
        </p:nvCxnSpPr>
        <p:spPr bwMode="auto">
          <a:xfrm>
            <a:off x="5832475" y="3240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495" name="Oval 1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7848600" y="467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cxnSp>
        <p:nvCxnSpPr>
          <p:cNvPr id="20496" name="AutoShape 16"/>
          <p:cNvCxnSpPr>
            <a:cxnSpLocks noChangeShapeType="1"/>
            <a:stCxn id="20484" idx="5"/>
            <a:endCxn id="20495" idx="0"/>
          </p:cNvCxnSpPr>
          <p:nvPr>
            <p:custDataLst>
              <p:tags r:id="rId15"/>
            </p:custDataLst>
          </p:nvPr>
        </p:nvCxnSpPr>
        <p:spPr bwMode="auto">
          <a:xfrm>
            <a:off x="7907338" y="4129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497" name="Oval 17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773737" y="467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20498" name="AutoShape 18"/>
          <p:cNvCxnSpPr>
            <a:cxnSpLocks noChangeShapeType="1"/>
            <a:stCxn id="20485" idx="3"/>
            <a:endCxn id="20497" idx="0"/>
          </p:cNvCxnSpPr>
          <p:nvPr>
            <p:custDataLst>
              <p:tags r:id="rId17"/>
            </p:custDataLst>
          </p:nvPr>
        </p:nvCxnSpPr>
        <p:spPr bwMode="auto">
          <a:xfrm flipH="1">
            <a:off x="5964237" y="41290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499" name="Oval 1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7315200" y="466566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17</a:t>
            </a:r>
          </a:p>
        </p:txBody>
      </p:sp>
      <p:cxnSp>
        <p:nvCxnSpPr>
          <p:cNvPr id="20500" name="AutoShape 20"/>
          <p:cNvCxnSpPr>
            <a:cxnSpLocks noChangeShapeType="1"/>
            <a:stCxn id="20484" idx="3"/>
            <a:endCxn id="20499" idx="0"/>
          </p:cNvCxnSpPr>
          <p:nvPr>
            <p:custDataLst>
              <p:tags r:id="rId19"/>
            </p:custDataLst>
          </p:nvPr>
        </p:nvCxnSpPr>
        <p:spPr bwMode="auto">
          <a:xfrm flipH="1">
            <a:off x="7505700" y="4129088"/>
            <a:ext cx="131763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9333" name="Line 21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4191000"/>
            <a:ext cx="6858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9334" name="Line 22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382000" y="5334000"/>
            <a:ext cx="762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03" name="Oval 23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46847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0504" name="AutoShape 24"/>
          <p:cNvCxnSpPr>
            <a:cxnSpLocks noChangeShapeType="1"/>
            <a:endCxn id="20503" idx="0"/>
          </p:cNvCxnSpPr>
          <p:nvPr>
            <p:custDataLst>
              <p:tags r:id="rId23"/>
            </p:custDataLst>
          </p:nvPr>
        </p:nvCxnSpPr>
        <p:spPr bwMode="auto">
          <a:xfrm>
            <a:off x="6383337" y="41402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2641" y="5334000"/>
            <a:ext cx="323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How would we implement?</a:t>
            </a:r>
          </a:p>
        </p:txBody>
      </p:sp>
    </p:spTree>
    <p:extLst>
      <p:ext uri="{BB962C8B-B14F-4D97-AF65-F5344CB8AC3E}">
        <p14:creationId xmlns:p14="http://schemas.microsoft.com/office/powerpoint/2010/main" val="41644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048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 bwMode="auto">
          <a:xfrm>
            <a:off x="7758612" y="4598406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004382" y="3719390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200" dirty="0" smtClean="0"/>
              <a:t>Bonus: Other BST “Finding” Operations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85800" y="1600200"/>
            <a:ext cx="4191000" cy="44958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FindMin</a:t>
            </a:r>
            <a:r>
              <a:rPr lang="en-US" sz="2000" dirty="0" smtClean="0"/>
              <a:t>: Find </a:t>
            </a:r>
            <a:r>
              <a:rPr lang="en-US" sz="2000" i="1" dirty="0" smtClean="0"/>
              <a:t>minimum</a:t>
            </a:r>
            <a:r>
              <a:rPr lang="en-US" sz="2000" dirty="0" smtClean="0"/>
              <a:t> node</a:t>
            </a:r>
          </a:p>
          <a:p>
            <a:pPr lvl="1"/>
            <a:r>
              <a:rPr lang="en-US" sz="2000" dirty="0" smtClean="0"/>
              <a:t>Left-most node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0484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581900" y="3784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0485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6040437" y="3784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486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087937" y="3784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487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2895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0488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507037" y="2895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489" name="Oval 9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286500" y="213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20490" name="AutoShape 10"/>
          <p:cNvCxnSpPr>
            <a:cxnSpLocks noChangeShapeType="1"/>
            <a:stCxn id="20489" idx="3"/>
            <a:endCxn id="20488" idx="0"/>
          </p:cNvCxnSpPr>
          <p:nvPr>
            <p:custDataLst>
              <p:tags r:id="rId9"/>
            </p:custDataLst>
          </p:nvPr>
        </p:nvCxnSpPr>
        <p:spPr bwMode="auto">
          <a:xfrm rot="5400000">
            <a:off x="5801519" y="2354823"/>
            <a:ext cx="436796" cy="6447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1" name="AutoShape 11"/>
          <p:cNvCxnSpPr>
            <a:cxnSpLocks noChangeShapeType="1"/>
            <a:stCxn id="20489" idx="5"/>
            <a:endCxn id="20487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6706954" y="2363554"/>
            <a:ext cx="436796" cy="6272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2" name="AutoShape 12"/>
          <p:cNvCxnSpPr>
            <a:cxnSpLocks noChangeShapeType="1"/>
            <a:stCxn id="20487" idx="5"/>
            <a:endCxn id="20484" idx="0"/>
          </p:cNvCxnSpPr>
          <p:nvPr>
            <p:custDataLst>
              <p:tags r:id="rId11"/>
            </p:custDataLst>
          </p:nvPr>
        </p:nvCxnSpPr>
        <p:spPr bwMode="auto">
          <a:xfrm>
            <a:off x="7373938" y="3240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3" name="AutoShape 13"/>
          <p:cNvCxnSpPr>
            <a:cxnSpLocks noChangeShapeType="1"/>
            <a:stCxn id="20488" idx="3"/>
            <a:endCxn id="20486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5138737" y="3360504"/>
            <a:ext cx="563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4" name="AutoShape 14"/>
          <p:cNvCxnSpPr>
            <a:cxnSpLocks noChangeShapeType="1"/>
            <a:stCxn id="20488" idx="5"/>
            <a:endCxn id="20485" idx="0"/>
          </p:cNvCxnSpPr>
          <p:nvPr>
            <p:custDataLst>
              <p:tags r:id="rId13"/>
            </p:custDataLst>
          </p:nvPr>
        </p:nvCxnSpPr>
        <p:spPr bwMode="auto">
          <a:xfrm>
            <a:off x="5832475" y="3240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495" name="Oval 1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7848600" y="467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cxnSp>
        <p:nvCxnSpPr>
          <p:cNvPr id="20496" name="AutoShape 16"/>
          <p:cNvCxnSpPr>
            <a:cxnSpLocks noChangeShapeType="1"/>
            <a:stCxn id="20484" idx="5"/>
            <a:endCxn id="20495" idx="0"/>
          </p:cNvCxnSpPr>
          <p:nvPr>
            <p:custDataLst>
              <p:tags r:id="rId15"/>
            </p:custDataLst>
          </p:nvPr>
        </p:nvCxnSpPr>
        <p:spPr bwMode="auto">
          <a:xfrm>
            <a:off x="7907338" y="4129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497" name="Oval 17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773737" y="467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20498" name="AutoShape 18"/>
          <p:cNvCxnSpPr>
            <a:cxnSpLocks noChangeShapeType="1"/>
            <a:stCxn id="20485" idx="3"/>
            <a:endCxn id="20497" idx="0"/>
          </p:cNvCxnSpPr>
          <p:nvPr>
            <p:custDataLst>
              <p:tags r:id="rId17"/>
            </p:custDataLst>
          </p:nvPr>
        </p:nvCxnSpPr>
        <p:spPr bwMode="auto">
          <a:xfrm flipH="1">
            <a:off x="5964237" y="41290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499" name="Oval 1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7315200" y="466566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17</a:t>
            </a:r>
          </a:p>
        </p:txBody>
      </p:sp>
      <p:cxnSp>
        <p:nvCxnSpPr>
          <p:cNvPr id="20500" name="AutoShape 20"/>
          <p:cNvCxnSpPr>
            <a:cxnSpLocks noChangeShapeType="1"/>
            <a:stCxn id="20484" idx="3"/>
            <a:endCxn id="20499" idx="0"/>
          </p:cNvCxnSpPr>
          <p:nvPr>
            <p:custDataLst>
              <p:tags r:id="rId19"/>
            </p:custDataLst>
          </p:nvPr>
        </p:nvCxnSpPr>
        <p:spPr bwMode="auto">
          <a:xfrm flipH="1">
            <a:off x="7505700" y="4129088"/>
            <a:ext cx="131763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9333" name="Line 21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886200" y="4191000"/>
            <a:ext cx="6858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9334" name="Line 22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8382000" y="5334000"/>
            <a:ext cx="76200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03" name="Oval 23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46847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0504" name="AutoShape 24"/>
          <p:cNvCxnSpPr>
            <a:cxnSpLocks noChangeShapeType="1"/>
            <a:endCxn id="20503" idx="0"/>
          </p:cNvCxnSpPr>
          <p:nvPr>
            <p:custDataLst>
              <p:tags r:id="rId23"/>
            </p:custDataLst>
          </p:nvPr>
        </p:nvCxnSpPr>
        <p:spPr bwMode="auto">
          <a:xfrm>
            <a:off x="6383337" y="41402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CSE373: Data Structures &amp; Algorithms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126938"/>
            <a:ext cx="3231614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Node </a:t>
            </a:r>
            <a:r>
              <a:rPr lang="en-US" dirty="0" err="1" smtClean="0">
                <a:solidFill>
                  <a:srgbClr val="FF0000"/>
                </a:solidFill>
              </a:rPr>
              <a:t>FindMin</a:t>
            </a:r>
            <a:r>
              <a:rPr lang="en-US" dirty="0" smtClean="0">
                <a:solidFill>
                  <a:srgbClr val="FF0000"/>
                </a:solidFill>
              </a:rPr>
              <a:t>(Node </a:t>
            </a:r>
            <a:r>
              <a:rPr lang="en-US" dirty="0">
                <a:solidFill>
                  <a:srgbClr val="FF0000"/>
                </a:solidFill>
              </a:rPr>
              <a:t>root){</a:t>
            </a:r>
          </a:p>
          <a:p>
            <a:r>
              <a:rPr lang="en-US" dirty="0"/>
              <a:t> if(root == null)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return null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dirty="0"/>
              <a:t> </a:t>
            </a:r>
            <a:r>
              <a:rPr lang="en-US" dirty="0" smtClean="0"/>
              <a:t>if(</a:t>
            </a:r>
            <a:r>
              <a:rPr lang="en-US" dirty="0" err="1" smtClean="0"/>
              <a:t>root.left</a:t>
            </a:r>
            <a:r>
              <a:rPr lang="en-US" dirty="0" smtClean="0"/>
              <a:t>==null)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return root;</a:t>
            </a:r>
          </a:p>
          <a:p>
            <a:r>
              <a:rPr lang="en-US" dirty="0"/>
              <a:t> </a:t>
            </a:r>
            <a:r>
              <a:rPr lang="en-US" dirty="0" smtClean="0"/>
              <a:t>return </a:t>
            </a:r>
            <a:r>
              <a:rPr lang="en-US" dirty="0" err="1" smtClean="0"/>
              <a:t>FindMin</a:t>
            </a:r>
            <a:r>
              <a:rPr lang="en-US" dirty="0" smtClean="0"/>
              <a:t>(</a:t>
            </a:r>
            <a:r>
              <a:rPr lang="en-US" dirty="0" err="1" smtClean="0"/>
              <a:t>root.left</a:t>
            </a:r>
            <a:r>
              <a:rPr lang="en-US" dirty="0" smtClean="0"/>
              <a:t>);</a:t>
            </a:r>
            <a:endParaRPr lang="en-US" dirty="0"/>
          </a:p>
          <a:p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1026" name="Picture 2" descr="C:\Users\shapiro\AppData\Local\Microsoft\Windows\Temporary Internet Files\Content.IE5\U4HLRRR1\raemi-Check-mark[1]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58" y="4627039"/>
            <a:ext cx="1627742" cy="1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Insert in BST</a:t>
            </a:r>
          </a:p>
        </p:txBody>
      </p:sp>
      <p:sp>
        <p:nvSpPr>
          <p:cNvPr id="21507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657600" y="307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1508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307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1509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73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510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124200" y="218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1511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2184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1512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057400" y="1295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21513" name="AutoShape 9"/>
          <p:cNvCxnSpPr>
            <a:cxnSpLocks noChangeShapeType="1"/>
            <a:stCxn id="21512" idx="3"/>
            <a:endCxn id="21511" idx="0"/>
          </p:cNvCxnSpPr>
          <p:nvPr>
            <p:custDataLst>
              <p:tags r:id="rId8"/>
            </p:custDataLst>
          </p:nvPr>
        </p:nvCxnSpPr>
        <p:spPr bwMode="auto">
          <a:xfrm flipH="1">
            <a:off x="1181100" y="16398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4" name="AutoShape 10"/>
          <p:cNvCxnSpPr>
            <a:cxnSpLocks noChangeShapeType="1"/>
            <a:stCxn id="21512" idx="5"/>
            <a:endCxn id="21510" idx="0"/>
          </p:cNvCxnSpPr>
          <p:nvPr>
            <p:custDataLst>
              <p:tags r:id="rId9"/>
            </p:custDataLst>
          </p:nvPr>
        </p:nvCxnSpPr>
        <p:spPr bwMode="auto">
          <a:xfrm>
            <a:off x="2382838" y="16398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5" name="AutoShape 11"/>
          <p:cNvCxnSpPr>
            <a:cxnSpLocks noChangeShapeType="1"/>
            <a:stCxn id="21510" idx="5"/>
            <a:endCxn id="21507" idx="0"/>
          </p:cNvCxnSpPr>
          <p:nvPr>
            <p:custDataLst>
              <p:tags r:id="rId10"/>
            </p:custDataLst>
          </p:nvPr>
        </p:nvCxnSpPr>
        <p:spPr bwMode="auto">
          <a:xfrm>
            <a:off x="3449638" y="2528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6" name="AutoShape 12"/>
          <p:cNvCxnSpPr>
            <a:cxnSpLocks noChangeShapeType="1"/>
            <a:stCxn id="21511" idx="3"/>
            <a:endCxn id="21509" idx="0"/>
          </p:cNvCxnSpPr>
          <p:nvPr>
            <p:custDataLst>
              <p:tags r:id="rId11"/>
            </p:custDataLst>
          </p:nvPr>
        </p:nvCxnSpPr>
        <p:spPr bwMode="auto">
          <a:xfrm flipH="1">
            <a:off x="647700" y="25288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7" name="AutoShape 13"/>
          <p:cNvCxnSpPr>
            <a:cxnSpLocks noChangeShapeType="1"/>
            <a:stCxn id="21511" idx="5"/>
            <a:endCxn id="21508" idx="0"/>
          </p:cNvCxnSpPr>
          <p:nvPr>
            <p:custDataLst>
              <p:tags r:id="rId12"/>
            </p:custDataLst>
          </p:nvPr>
        </p:nvCxnSpPr>
        <p:spPr bwMode="auto">
          <a:xfrm>
            <a:off x="1316038" y="25288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18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3924300" y="3962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cxnSp>
        <p:nvCxnSpPr>
          <p:cNvPr id="21519" name="AutoShape 15"/>
          <p:cNvCxnSpPr>
            <a:cxnSpLocks noChangeShapeType="1"/>
            <a:stCxn id="21507" idx="5"/>
            <a:endCxn id="21518" idx="0"/>
          </p:cNvCxnSpPr>
          <p:nvPr>
            <p:custDataLst>
              <p:tags r:id="rId14"/>
            </p:custDataLst>
          </p:nvPr>
        </p:nvCxnSpPr>
        <p:spPr bwMode="auto">
          <a:xfrm>
            <a:off x="3983038" y="34178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20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57300" y="3962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21521" name="AutoShape 17"/>
          <p:cNvCxnSpPr>
            <a:cxnSpLocks noChangeShapeType="1"/>
            <a:stCxn id="21508" idx="3"/>
            <a:endCxn id="21520" idx="0"/>
          </p:cNvCxnSpPr>
          <p:nvPr>
            <p:custDataLst>
              <p:tags r:id="rId16"/>
            </p:custDataLst>
          </p:nvPr>
        </p:nvCxnSpPr>
        <p:spPr bwMode="auto">
          <a:xfrm flipH="1">
            <a:off x="1447800" y="34178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22" name="Oval 1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3390900" y="395446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17</a:t>
            </a:r>
          </a:p>
        </p:txBody>
      </p:sp>
      <p:cxnSp>
        <p:nvCxnSpPr>
          <p:cNvPr id="21523" name="AutoShape 19"/>
          <p:cNvCxnSpPr>
            <a:cxnSpLocks noChangeShapeType="1"/>
            <a:stCxn id="21507" idx="3"/>
            <a:endCxn id="21522" idx="0"/>
          </p:cNvCxnSpPr>
          <p:nvPr>
            <p:custDataLst>
              <p:tags r:id="rId18"/>
            </p:custDataLst>
          </p:nvPr>
        </p:nvCxnSpPr>
        <p:spPr bwMode="auto">
          <a:xfrm flipH="1">
            <a:off x="3581400" y="3417888"/>
            <a:ext cx="131763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24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70525" y="1641475"/>
            <a:ext cx="20281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insert(13)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insert(8)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insert(31)</a:t>
            </a:r>
          </a:p>
        </p:txBody>
      </p:sp>
      <p:sp>
        <p:nvSpPr>
          <p:cNvPr id="21525" name="Text Box 2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90460" y="3733800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(New) insertions happen only at leaves – easy!</a:t>
            </a:r>
          </a:p>
        </p:txBody>
      </p:sp>
      <p:sp>
        <p:nvSpPr>
          <p:cNvPr id="21526" name="Oval 30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770063" y="39735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1527" name="AutoShape 31"/>
          <p:cNvCxnSpPr>
            <a:cxnSpLocks noChangeShapeType="1"/>
            <a:endCxn id="21526" idx="0"/>
          </p:cNvCxnSpPr>
          <p:nvPr>
            <p:custDataLst>
              <p:tags r:id="rId22"/>
            </p:custDataLst>
          </p:nvPr>
        </p:nvCxnSpPr>
        <p:spPr bwMode="auto">
          <a:xfrm>
            <a:off x="1828800" y="34290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Oval 30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447800" y="4876800"/>
            <a:ext cx="3810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8</a:t>
            </a:r>
          </a:p>
        </p:txBody>
      </p:sp>
      <p:cxnSp>
        <p:nvCxnSpPr>
          <p:cNvPr id="28" name="AutoShape 31"/>
          <p:cNvCxnSpPr>
            <a:cxnSpLocks noChangeShapeType="1"/>
            <a:endCxn id="27" idx="0"/>
          </p:cNvCxnSpPr>
          <p:nvPr>
            <p:custDataLst>
              <p:tags r:id="rId24"/>
            </p:custDataLst>
          </p:nvPr>
        </p:nvCxnSpPr>
        <p:spPr bwMode="auto">
          <a:xfrm>
            <a:off x="1506538" y="4332288"/>
            <a:ext cx="131762" cy="525462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29" name="Oval 30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4191000" y="4876800"/>
            <a:ext cx="3810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31</a:t>
            </a:r>
          </a:p>
        </p:txBody>
      </p:sp>
      <p:cxnSp>
        <p:nvCxnSpPr>
          <p:cNvPr id="30" name="AutoShape 31"/>
          <p:cNvCxnSpPr>
            <a:cxnSpLocks noChangeShapeType="1"/>
            <a:endCxn id="29" idx="0"/>
          </p:cNvCxnSpPr>
          <p:nvPr>
            <p:custDataLst>
              <p:tags r:id="rId26"/>
            </p:custDataLst>
          </p:nvPr>
        </p:nvCxnSpPr>
        <p:spPr bwMode="auto">
          <a:xfrm>
            <a:off x="4249738" y="4332288"/>
            <a:ext cx="131762" cy="525462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31" name="Oval 18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2590800" y="3048000"/>
            <a:ext cx="3810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13</a:t>
            </a:r>
          </a:p>
        </p:txBody>
      </p:sp>
      <p:cxnSp>
        <p:nvCxnSpPr>
          <p:cNvPr id="32" name="AutoShape 19"/>
          <p:cNvCxnSpPr>
            <a:cxnSpLocks noChangeShapeType="1"/>
            <a:stCxn id="21510" idx="3"/>
            <a:endCxn id="31" idx="0"/>
          </p:cNvCxnSpPr>
          <p:nvPr>
            <p:custDataLst>
              <p:tags r:id="rId28"/>
            </p:custDataLst>
          </p:nvPr>
        </p:nvCxnSpPr>
        <p:spPr bwMode="auto">
          <a:xfrm rot="5400000">
            <a:off x="2711451" y="2579687"/>
            <a:ext cx="538162" cy="398463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3341" y="5526513"/>
            <a:ext cx="6690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0000FF"/>
                </a:solidFill>
              </a:rPr>
              <a:t>Again… worst case </a:t>
            </a:r>
            <a:r>
              <a:rPr lang="en-US" sz="2400" b="0" dirty="0" smtClean="0"/>
              <a:t>running</a:t>
            </a:r>
            <a:r>
              <a:rPr lang="en-US" sz="2400" b="0" dirty="0" smtClean="0">
                <a:solidFill>
                  <a:srgbClr val="0000FF"/>
                </a:solidFill>
              </a:rPr>
              <a:t> </a:t>
            </a:r>
            <a:r>
              <a:rPr lang="en-US" sz="2400" b="0" dirty="0" smtClean="0"/>
              <a:t>time is </a:t>
            </a:r>
            <a:r>
              <a:rPr lang="en-US" sz="2400" b="0" dirty="0" smtClean="0">
                <a:solidFill>
                  <a:srgbClr val="0000FF"/>
                </a:solidFill>
              </a:rPr>
              <a:t>O(n)</a:t>
            </a:r>
            <a:r>
              <a:rPr lang="en-US" sz="2400" dirty="0" smtClean="0"/>
              <a:t>, which may happen if the tree is not balanced.</a:t>
            </a:r>
            <a:endParaRPr lang="en-US" sz="24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49638" y="616945"/>
            <a:ext cx="5182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Find the right spot and hook on a new node.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" name="Ink 2"/>
              <p14:cNvContentPartPr/>
              <p14:nvPr/>
            </p14:nvContentPartPr>
            <p14:xfrm>
              <a:off x="1194120" y="1280520"/>
              <a:ext cx="7268760" cy="4278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87640" y="1276560"/>
                <a:ext cx="7281000" cy="42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0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Deletion in BST</a:t>
            </a:r>
          </a:p>
        </p:txBody>
      </p:sp>
      <p:sp>
        <p:nvSpPr>
          <p:cNvPr id="22531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8674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2532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7338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2533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2534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334000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2535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536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267200" y="1600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22537" name="AutoShape 9"/>
          <p:cNvCxnSpPr>
            <a:cxnSpLocks noChangeShapeType="1"/>
            <a:stCxn id="22536" idx="3"/>
            <a:endCxn id="22535" idx="0"/>
          </p:cNvCxnSpPr>
          <p:nvPr>
            <p:custDataLst>
              <p:tags r:id="rId8"/>
            </p:custDataLst>
          </p:nvPr>
        </p:nvCxnSpPr>
        <p:spPr bwMode="auto">
          <a:xfrm flipH="1">
            <a:off x="3390900" y="19446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38" name="AutoShape 10"/>
          <p:cNvCxnSpPr>
            <a:cxnSpLocks noChangeShapeType="1"/>
            <a:stCxn id="22536" idx="5"/>
            <a:endCxn id="22534" idx="0"/>
          </p:cNvCxnSpPr>
          <p:nvPr>
            <p:custDataLst>
              <p:tags r:id="rId9"/>
            </p:custDataLst>
          </p:nvPr>
        </p:nvCxnSpPr>
        <p:spPr bwMode="auto">
          <a:xfrm>
            <a:off x="4592638" y="19446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39" name="AutoShape 11"/>
          <p:cNvCxnSpPr>
            <a:cxnSpLocks noChangeShapeType="1"/>
            <a:stCxn id="22534" idx="5"/>
            <a:endCxn id="22531" idx="0"/>
          </p:cNvCxnSpPr>
          <p:nvPr>
            <p:custDataLst>
              <p:tags r:id="rId10"/>
            </p:custDataLst>
          </p:nvPr>
        </p:nvCxnSpPr>
        <p:spPr bwMode="auto">
          <a:xfrm>
            <a:off x="5659438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40" name="AutoShape 12"/>
          <p:cNvCxnSpPr>
            <a:cxnSpLocks noChangeShapeType="1"/>
            <a:stCxn id="22535" idx="3"/>
            <a:endCxn id="22533" idx="0"/>
          </p:cNvCxnSpPr>
          <p:nvPr>
            <p:custDataLst>
              <p:tags r:id="rId11"/>
            </p:custDataLst>
          </p:nvPr>
        </p:nvCxnSpPr>
        <p:spPr bwMode="auto">
          <a:xfrm flipH="1">
            <a:off x="2857500" y="28336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41" name="AutoShape 13"/>
          <p:cNvCxnSpPr>
            <a:cxnSpLocks noChangeShapeType="1"/>
            <a:stCxn id="22535" idx="5"/>
            <a:endCxn id="22532" idx="0"/>
          </p:cNvCxnSpPr>
          <p:nvPr>
            <p:custDataLst>
              <p:tags r:id="rId12"/>
            </p:custDataLst>
          </p:nvPr>
        </p:nvCxnSpPr>
        <p:spPr bwMode="auto">
          <a:xfrm>
            <a:off x="3525838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42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613410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cxnSp>
        <p:nvCxnSpPr>
          <p:cNvPr id="22543" name="AutoShape 15"/>
          <p:cNvCxnSpPr>
            <a:cxnSpLocks noChangeShapeType="1"/>
            <a:stCxn id="22531" idx="5"/>
            <a:endCxn id="22542" idx="0"/>
          </p:cNvCxnSpPr>
          <p:nvPr>
            <p:custDataLst>
              <p:tags r:id="rId14"/>
            </p:custDataLst>
          </p:nvPr>
        </p:nvCxnSpPr>
        <p:spPr bwMode="auto">
          <a:xfrm>
            <a:off x="6192838" y="37226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44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346710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22545" name="AutoShape 17"/>
          <p:cNvCxnSpPr>
            <a:cxnSpLocks noChangeShapeType="1"/>
            <a:stCxn id="22532" idx="3"/>
            <a:endCxn id="22544" idx="0"/>
          </p:cNvCxnSpPr>
          <p:nvPr>
            <p:custDataLst>
              <p:tags r:id="rId16"/>
            </p:custDataLst>
          </p:nvPr>
        </p:nvCxnSpPr>
        <p:spPr bwMode="auto">
          <a:xfrm flipH="1">
            <a:off x="3657600" y="37226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46" name="Oval 1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5600700" y="425926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17</a:t>
            </a:r>
          </a:p>
        </p:txBody>
      </p:sp>
      <p:cxnSp>
        <p:nvCxnSpPr>
          <p:cNvPr id="22547" name="AutoShape 19"/>
          <p:cNvCxnSpPr>
            <a:cxnSpLocks noChangeShapeType="1"/>
            <a:stCxn id="22531" idx="3"/>
            <a:endCxn id="22546" idx="0"/>
          </p:cNvCxnSpPr>
          <p:nvPr>
            <p:custDataLst>
              <p:tags r:id="rId18"/>
            </p:custDataLst>
          </p:nvPr>
        </p:nvCxnSpPr>
        <p:spPr bwMode="auto">
          <a:xfrm flipH="1">
            <a:off x="5791200" y="3722688"/>
            <a:ext cx="131763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48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09925" y="5105400"/>
            <a:ext cx="6314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CC"/>
                </a:solidFill>
                <a:latin typeface="Arial"/>
              </a:rPr>
              <a:t>Why might deletion be harder than insertion?</a:t>
            </a:r>
          </a:p>
        </p:txBody>
      </p:sp>
      <p:sp>
        <p:nvSpPr>
          <p:cNvPr id="22549" name="Oval 22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3979863" y="42783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2550" name="AutoShape 23"/>
          <p:cNvCxnSpPr>
            <a:cxnSpLocks noChangeShapeType="1"/>
            <a:endCxn id="22549" idx="0"/>
          </p:cNvCxnSpPr>
          <p:nvPr>
            <p:custDataLst>
              <p:tags r:id="rId21"/>
            </p:custDataLst>
          </p:nvPr>
        </p:nvCxnSpPr>
        <p:spPr bwMode="auto">
          <a:xfrm>
            <a:off x="4038600" y="37338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8140" y="5584816"/>
            <a:ext cx="7254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Removing an item </a:t>
            </a:r>
            <a:r>
              <a:rPr lang="en-US" sz="2400" dirty="0" smtClean="0"/>
              <a:t>may disrupt </a:t>
            </a:r>
            <a:r>
              <a:rPr lang="en-US" sz="2400" dirty="0"/>
              <a:t>the tree </a:t>
            </a:r>
            <a:r>
              <a:rPr lang="en-US" sz="2400" dirty="0" smtClean="0"/>
              <a:t>structure!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43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533400"/>
            <a:ext cx="7772400" cy="685800"/>
          </a:xfrm>
        </p:spPr>
        <p:txBody>
          <a:bodyPr/>
          <a:lstStyle/>
          <a:p>
            <a:r>
              <a:rPr lang="en-US" dirty="0" smtClean="0"/>
              <a:t>Deletion in BST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1200" y="1390650"/>
            <a:ext cx="7772400" cy="3333750"/>
          </a:xfrm>
        </p:spPr>
        <p:txBody>
          <a:bodyPr/>
          <a:lstStyle/>
          <a:p>
            <a:r>
              <a:rPr lang="en-US" dirty="0" smtClean="0"/>
              <a:t>Basic idea: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 the node to be removed, then </a:t>
            </a:r>
            <a:br>
              <a:rPr lang="en-US" dirty="0" smtClean="0"/>
            </a:br>
            <a:r>
              <a:rPr lang="en-US" dirty="0" smtClean="0"/>
              <a:t>“fix” the tree so that it is still a binary search tree</a:t>
            </a:r>
          </a:p>
          <a:p>
            <a:endParaRPr lang="en-US" dirty="0" smtClean="0"/>
          </a:p>
          <a:p>
            <a:r>
              <a:rPr lang="en-US" dirty="0" smtClean="0"/>
              <a:t>Three potential cases to fix: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ode has no children (</a:t>
            </a:r>
            <a:r>
              <a:rPr lang="en-US" dirty="0" smtClean="0">
                <a:solidFill>
                  <a:srgbClr val="0000FF"/>
                </a:solidFill>
              </a:rPr>
              <a:t>leaf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Node has </a:t>
            </a:r>
            <a:r>
              <a:rPr lang="en-US" dirty="0" smtClean="0">
                <a:solidFill>
                  <a:srgbClr val="0000FF"/>
                </a:solidFill>
              </a:rPr>
              <a:t>one child</a:t>
            </a:r>
          </a:p>
          <a:p>
            <a:pPr lvl="1"/>
            <a:r>
              <a:rPr lang="en-US" dirty="0" smtClean="0"/>
              <a:t>Node has </a:t>
            </a:r>
            <a:r>
              <a:rPr lang="en-US" dirty="0" smtClean="0">
                <a:solidFill>
                  <a:srgbClr val="0000FF"/>
                </a:solidFill>
              </a:rPr>
              <a:t>two children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r>
              <a:rPr lang="en-US" dirty="0" smtClean="0"/>
              <a:t>Deletion – The Leaf Case</a:t>
            </a:r>
          </a:p>
        </p:txBody>
      </p:sp>
      <p:sp>
        <p:nvSpPr>
          <p:cNvPr id="24579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0198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4580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8862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4581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194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4582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4583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4584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419600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24585" name="AutoShape 9"/>
          <p:cNvCxnSpPr>
            <a:cxnSpLocks noChangeShapeType="1"/>
            <a:stCxn id="24584" idx="3"/>
            <a:endCxn id="24583" idx="0"/>
          </p:cNvCxnSpPr>
          <p:nvPr>
            <p:custDataLst>
              <p:tags r:id="rId8"/>
            </p:custDataLst>
          </p:nvPr>
        </p:nvCxnSpPr>
        <p:spPr bwMode="auto">
          <a:xfrm flipH="1">
            <a:off x="354330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6" name="AutoShape 10"/>
          <p:cNvCxnSpPr>
            <a:cxnSpLocks noChangeShapeType="1"/>
            <a:stCxn id="24584" idx="5"/>
            <a:endCxn id="24582" idx="0"/>
          </p:cNvCxnSpPr>
          <p:nvPr>
            <p:custDataLst>
              <p:tags r:id="rId9"/>
            </p:custDataLst>
          </p:nvPr>
        </p:nvCxnSpPr>
        <p:spPr bwMode="auto">
          <a:xfrm>
            <a:off x="4745038" y="22494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7" name="AutoShape 11"/>
          <p:cNvCxnSpPr>
            <a:cxnSpLocks noChangeShapeType="1"/>
            <a:stCxn id="24582" idx="5"/>
            <a:endCxn id="24579" idx="0"/>
          </p:cNvCxnSpPr>
          <p:nvPr>
            <p:custDataLst>
              <p:tags r:id="rId10"/>
            </p:custDataLst>
          </p:nvPr>
        </p:nvCxnSpPr>
        <p:spPr bwMode="auto">
          <a:xfrm>
            <a:off x="58118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8" name="AutoShape 12"/>
          <p:cNvCxnSpPr>
            <a:cxnSpLocks noChangeShapeType="1"/>
            <a:stCxn id="24583" idx="3"/>
            <a:endCxn id="24581" idx="0"/>
          </p:cNvCxnSpPr>
          <p:nvPr>
            <p:custDataLst>
              <p:tags r:id="rId11"/>
            </p:custDataLst>
          </p:nvPr>
        </p:nvCxnSpPr>
        <p:spPr bwMode="auto">
          <a:xfrm flipH="1">
            <a:off x="300990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9" name="AutoShape 13"/>
          <p:cNvCxnSpPr>
            <a:cxnSpLocks noChangeShapeType="1"/>
            <a:stCxn id="24583" idx="5"/>
            <a:endCxn id="24580" idx="0"/>
          </p:cNvCxnSpPr>
          <p:nvPr>
            <p:custDataLst>
              <p:tags r:id="rId12"/>
            </p:custDataLst>
          </p:nvPr>
        </p:nvCxnSpPr>
        <p:spPr bwMode="auto">
          <a:xfrm>
            <a:off x="36782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0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62865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cxnSp>
        <p:nvCxnSpPr>
          <p:cNvPr id="24591" name="AutoShape 15"/>
          <p:cNvCxnSpPr>
            <a:cxnSpLocks noChangeShapeType="1"/>
            <a:stCxn id="24579" idx="5"/>
            <a:endCxn id="24590" idx="0"/>
          </p:cNvCxnSpPr>
          <p:nvPr>
            <p:custDataLst>
              <p:tags r:id="rId14"/>
            </p:custDataLst>
          </p:nvPr>
        </p:nvCxnSpPr>
        <p:spPr bwMode="auto">
          <a:xfrm>
            <a:off x="6345238" y="40274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2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36195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24593" name="AutoShape 17"/>
          <p:cNvCxnSpPr>
            <a:cxnSpLocks noChangeShapeType="1"/>
            <a:stCxn id="24580" idx="3"/>
            <a:endCxn id="24592" idx="0"/>
          </p:cNvCxnSpPr>
          <p:nvPr>
            <p:custDataLst>
              <p:tags r:id="rId16"/>
            </p:custDataLst>
          </p:nvPr>
        </p:nvCxnSpPr>
        <p:spPr bwMode="auto">
          <a:xfrm flipH="1">
            <a:off x="3810000" y="40274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4" name="Oval 1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5753100" y="4564063"/>
            <a:ext cx="3810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17</a:t>
            </a:r>
          </a:p>
        </p:txBody>
      </p:sp>
      <p:cxnSp>
        <p:nvCxnSpPr>
          <p:cNvPr id="24595" name="AutoShape 19"/>
          <p:cNvCxnSpPr>
            <a:cxnSpLocks noChangeShapeType="1"/>
            <a:stCxn id="24579" idx="3"/>
            <a:endCxn id="24594" idx="0"/>
          </p:cNvCxnSpPr>
          <p:nvPr>
            <p:custDataLst>
              <p:tags r:id="rId18"/>
            </p:custDataLst>
          </p:nvPr>
        </p:nvCxnSpPr>
        <p:spPr bwMode="auto">
          <a:xfrm flipH="1">
            <a:off x="5943600" y="4027488"/>
            <a:ext cx="131763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6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52500" y="1905000"/>
            <a:ext cx="202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delete(17)</a:t>
            </a:r>
          </a:p>
        </p:txBody>
      </p:sp>
      <p:sp>
        <p:nvSpPr>
          <p:cNvPr id="24597" name="Oval 22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132263" y="45831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4598" name="AutoShape 23"/>
          <p:cNvCxnSpPr>
            <a:cxnSpLocks noChangeShapeType="1"/>
            <a:endCxn id="24597" idx="0"/>
          </p:cNvCxnSpPr>
          <p:nvPr>
            <p:custDataLst>
              <p:tags r:id="rId21"/>
            </p:custDataLst>
          </p:nvPr>
        </p:nvCxnSpPr>
        <p:spPr bwMode="auto">
          <a:xfrm>
            <a:off x="4191000" y="40386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Deletion – The One Child Case</a:t>
            </a:r>
          </a:p>
        </p:txBody>
      </p:sp>
      <p:sp>
        <p:nvSpPr>
          <p:cNvPr id="25603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0198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5604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8862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5605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194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606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399814" y="2707420"/>
            <a:ext cx="3810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5607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5608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419600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25609" name="AutoShape 9"/>
          <p:cNvCxnSpPr>
            <a:cxnSpLocks noChangeShapeType="1"/>
            <a:stCxn id="25608" idx="3"/>
            <a:endCxn id="25607" idx="0"/>
          </p:cNvCxnSpPr>
          <p:nvPr>
            <p:custDataLst>
              <p:tags r:id="rId8"/>
            </p:custDataLst>
          </p:nvPr>
        </p:nvCxnSpPr>
        <p:spPr bwMode="auto">
          <a:xfrm flipH="1">
            <a:off x="354330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0" name="AutoShape 10"/>
          <p:cNvCxnSpPr>
            <a:cxnSpLocks noChangeShapeType="1"/>
            <a:stCxn id="25608" idx="5"/>
            <a:endCxn id="25606" idx="0"/>
          </p:cNvCxnSpPr>
          <p:nvPr>
            <p:custDataLst>
              <p:tags r:id="rId9"/>
            </p:custDataLst>
          </p:nvPr>
        </p:nvCxnSpPr>
        <p:spPr bwMode="auto">
          <a:xfrm>
            <a:off x="4744804" y="2230204"/>
            <a:ext cx="845510" cy="4772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1" name="AutoShape 11"/>
          <p:cNvCxnSpPr>
            <a:cxnSpLocks noChangeShapeType="1"/>
            <a:stCxn id="25606" idx="5"/>
            <a:endCxn id="25603" idx="0"/>
          </p:cNvCxnSpPr>
          <p:nvPr>
            <p:custDataLst>
              <p:tags r:id="rId10"/>
            </p:custDataLst>
          </p:nvPr>
        </p:nvCxnSpPr>
        <p:spPr bwMode="auto">
          <a:xfrm>
            <a:off x="5725018" y="3032624"/>
            <a:ext cx="485282" cy="6503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2" name="AutoShape 12"/>
          <p:cNvCxnSpPr>
            <a:cxnSpLocks noChangeShapeType="1"/>
            <a:stCxn id="25607" idx="3"/>
            <a:endCxn id="25605" idx="0"/>
          </p:cNvCxnSpPr>
          <p:nvPr>
            <p:custDataLst>
              <p:tags r:id="rId11"/>
            </p:custDataLst>
          </p:nvPr>
        </p:nvCxnSpPr>
        <p:spPr bwMode="auto">
          <a:xfrm flipH="1">
            <a:off x="300990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3" name="AutoShape 13"/>
          <p:cNvCxnSpPr>
            <a:cxnSpLocks noChangeShapeType="1"/>
            <a:stCxn id="25607" idx="5"/>
            <a:endCxn id="25604" idx="0"/>
          </p:cNvCxnSpPr>
          <p:nvPr>
            <p:custDataLst>
              <p:tags r:id="rId12"/>
            </p:custDataLst>
          </p:nvPr>
        </p:nvCxnSpPr>
        <p:spPr bwMode="auto">
          <a:xfrm>
            <a:off x="36782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4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62865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cxnSp>
        <p:nvCxnSpPr>
          <p:cNvPr id="25615" name="AutoShape 15"/>
          <p:cNvCxnSpPr>
            <a:cxnSpLocks noChangeShapeType="1"/>
            <a:stCxn id="25603" idx="5"/>
            <a:endCxn id="25614" idx="0"/>
          </p:cNvCxnSpPr>
          <p:nvPr>
            <p:custDataLst>
              <p:tags r:id="rId14"/>
            </p:custDataLst>
          </p:nvPr>
        </p:nvCxnSpPr>
        <p:spPr bwMode="auto">
          <a:xfrm>
            <a:off x="6345238" y="40274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6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36195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25617" name="AutoShape 17"/>
          <p:cNvCxnSpPr>
            <a:cxnSpLocks noChangeShapeType="1"/>
            <a:stCxn id="25604" idx="3"/>
            <a:endCxn id="25616" idx="0"/>
          </p:cNvCxnSpPr>
          <p:nvPr>
            <p:custDataLst>
              <p:tags r:id="rId16"/>
            </p:custDataLst>
          </p:nvPr>
        </p:nvCxnSpPr>
        <p:spPr bwMode="auto">
          <a:xfrm flipH="1">
            <a:off x="3810000" y="40274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9" name="Oval 20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132263" y="45831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5620" name="AutoShape 21"/>
          <p:cNvCxnSpPr>
            <a:cxnSpLocks noChangeShapeType="1"/>
            <a:endCxn id="25619" idx="0"/>
          </p:cNvCxnSpPr>
          <p:nvPr>
            <p:custDataLst>
              <p:tags r:id="rId18"/>
            </p:custDataLst>
          </p:nvPr>
        </p:nvCxnSpPr>
        <p:spPr bwMode="auto">
          <a:xfrm>
            <a:off x="4191000" y="40386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52500" y="1905000"/>
            <a:ext cx="202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delete(15)</a:t>
            </a:r>
          </a:p>
        </p:txBody>
      </p:sp>
    </p:spTree>
    <p:extLst>
      <p:ext uri="{BB962C8B-B14F-4D97-AF65-F5344CB8AC3E}">
        <p14:creationId xmlns:p14="http://schemas.microsoft.com/office/powerpoint/2010/main" val="6234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Previously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Dictionary ADT</a:t>
            </a:r>
          </a:p>
          <a:p>
            <a:pPr lvl="2"/>
            <a:r>
              <a:rPr lang="en-US" dirty="0" smtClean="0"/>
              <a:t>stores (key, value) pairs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</a:p>
          <a:p>
            <a:pPr lvl="1"/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Terminology</a:t>
            </a:r>
          </a:p>
          <a:p>
            <a:pPr lvl="2"/>
            <a:r>
              <a:rPr lang="en-US" dirty="0" smtClean="0"/>
              <a:t>Binary Trees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Deletion – The One Child Case</a:t>
            </a:r>
          </a:p>
        </p:txBody>
      </p:sp>
      <p:sp>
        <p:nvSpPr>
          <p:cNvPr id="25603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0198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5604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8862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5605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194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607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5608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25609" name="AutoShape 9"/>
          <p:cNvCxnSpPr>
            <a:cxnSpLocks noChangeShapeType="1"/>
            <a:stCxn id="25608" idx="3"/>
            <a:endCxn id="25607" idx="0"/>
          </p:cNvCxnSpPr>
          <p:nvPr>
            <p:custDataLst>
              <p:tags r:id="rId7"/>
            </p:custDataLst>
          </p:nvPr>
        </p:nvCxnSpPr>
        <p:spPr bwMode="auto">
          <a:xfrm flipH="1">
            <a:off x="354330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2" name="AutoShape 12"/>
          <p:cNvCxnSpPr>
            <a:cxnSpLocks noChangeShapeType="1"/>
            <a:stCxn id="25607" idx="3"/>
            <a:endCxn id="25605" idx="0"/>
          </p:cNvCxnSpPr>
          <p:nvPr>
            <p:custDataLst>
              <p:tags r:id="rId8"/>
            </p:custDataLst>
          </p:nvPr>
        </p:nvCxnSpPr>
        <p:spPr bwMode="auto">
          <a:xfrm flipH="1">
            <a:off x="300990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3" name="AutoShape 13"/>
          <p:cNvCxnSpPr>
            <a:cxnSpLocks noChangeShapeType="1"/>
            <a:stCxn id="25607" idx="5"/>
            <a:endCxn id="25604" idx="0"/>
          </p:cNvCxnSpPr>
          <p:nvPr>
            <p:custDataLst>
              <p:tags r:id="rId9"/>
            </p:custDataLst>
          </p:nvPr>
        </p:nvCxnSpPr>
        <p:spPr bwMode="auto">
          <a:xfrm>
            <a:off x="36782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4" name="Oval 14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2865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cxnSp>
        <p:nvCxnSpPr>
          <p:cNvPr id="25615" name="AutoShape 15"/>
          <p:cNvCxnSpPr>
            <a:cxnSpLocks noChangeShapeType="1"/>
            <a:stCxn id="25603" idx="5"/>
            <a:endCxn id="25614" idx="0"/>
          </p:cNvCxnSpPr>
          <p:nvPr>
            <p:custDataLst>
              <p:tags r:id="rId11"/>
            </p:custDataLst>
          </p:nvPr>
        </p:nvCxnSpPr>
        <p:spPr bwMode="auto">
          <a:xfrm>
            <a:off x="6345238" y="40274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6" name="Oval 1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36195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25617" name="AutoShape 17"/>
          <p:cNvCxnSpPr>
            <a:cxnSpLocks noChangeShapeType="1"/>
            <a:stCxn id="25604" idx="3"/>
            <a:endCxn id="25616" idx="0"/>
          </p:cNvCxnSpPr>
          <p:nvPr>
            <p:custDataLst>
              <p:tags r:id="rId13"/>
            </p:custDataLst>
          </p:nvPr>
        </p:nvCxnSpPr>
        <p:spPr bwMode="auto">
          <a:xfrm flipH="1">
            <a:off x="3810000" y="40274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9" name="Oval 20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32263" y="45831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5620" name="AutoShape 21"/>
          <p:cNvCxnSpPr>
            <a:cxnSpLocks noChangeShapeType="1"/>
            <a:endCxn id="25619" idx="0"/>
          </p:cNvCxnSpPr>
          <p:nvPr>
            <p:custDataLst>
              <p:tags r:id="rId15"/>
            </p:custDataLst>
          </p:nvPr>
        </p:nvCxnSpPr>
        <p:spPr bwMode="auto">
          <a:xfrm>
            <a:off x="4191000" y="40386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52500" y="1905000"/>
            <a:ext cx="202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delete(15)</a:t>
            </a:r>
          </a:p>
        </p:txBody>
      </p:sp>
      <p:cxnSp>
        <p:nvCxnSpPr>
          <p:cNvPr id="25" name="AutoShape 9"/>
          <p:cNvCxnSpPr>
            <a:cxnSpLocks noChangeShapeType="1"/>
            <a:stCxn id="25608" idx="5"/>
            <a:endCxn id="25603" idx="1"/>
          </p:cNvCxnSpPr>
          <p:nvPr>
            <p:custDataLst>
              <p:tags r:id="rId17"/>
            </p:custDataLst>
          </p:nvPr>
        </p:nvCxnSpPr>
        <p:spPr bwMode="auto">
          <a:xfrm>
            <a:off x="4744804" y="2230204"/>
            <a:ext cx="1330792" cy="1508592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598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 bwMode="auto">
          <a:xfrm>
            <a:off x="3528615" y="4047953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995922" y="4056170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626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Deletion – The Two Child Case</a:t>
            </a:r>
          </a:p>
        </p:txBody>
      </p:sp>
      <p:sp>
        <p:nvSpPr>
          <p:cNvPr id="26627" name="Oval 102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019800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26628" name="Oval 102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886200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6629" name="Oval 102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732814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6630" name="Oval 1030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233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6631" name="Oval 1031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2336800"/>
            <a:ext cx="3810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6632" name="Oval 1032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419600" y="1447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26633" name="AutoShape 1033"/>
          <p:cNvCxnSpPr>
            <a:cxnSpLocks noChangeShapeType="1"/>
            <a:stCxn id="26632" idx="3"/>
            <a:endCxn id="26631" idx="0"/>
          </p:cNvCxnSpPr>
          <p:nvPr>
            <p:custDataLst>
              <p:tags r:id="rId8"/>
            </p:custDataLst>
          </p:nvPr>
        </p:nvCxnSpPr>
        <p:spPr bwMode="auto">
          <a:xfrm flipH="1">
            <a:off x="3543300" y="17922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4" name="AutoShape 1034"/>
          <p:cNvCxnSpPr>
            <a:cxnSpLocks noChangeShapeType="1"/>
            <a:stCxn id="26632" idx="5"/>
            <a:endCxn id="26630" idx="0"/>
          </p:cNvCxnSpPr>
          <p:nvPr>
            <p:custDataLst>
              <p:tags r:id="rId9"/>
            </p:custDataLst>
          </p:nvPr>
        </p:nvCxnSpPr>
        <p:spPr bwMode="auto">
          <a:xfrm>
            <a:off x="4745038" y="17922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5" name="AutoShape 1035"/>
          <p:cNvCxnSpPr>
            <a:cxnSpLocks noChangeShapeType="1"/>
            <a:stCxn id="26630" idx="5"/>
            <a:endCxn id="26627" idx="0"/>
          </p:cNvCxnSpPr>
          <p:nvPr>
            <p:custDataLst>
              <p:tags r:id="rId10"/>
            </p:custDataLst>
          </p:nvPr>
        </p:nvCxnSpPr>
        <p:spPr bwMode="auto">
          <a:xfrm>
            <a:off x="5811838" y="26812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6" name="AutoShape 1036"/>
          <p:cNvCxnSpPr>
            <a:cxnSpLocks noChangeShapeType="1"/>
            <a:stCxn id="26631" idx="3"/>
            <a:endCxn id="26629" idx="0"/>
          </p:cNvCxnSpPr>
          <p:nvPr>
            <p:custDataLst>
              <p:tags r:id="rId11"/>
            </p:custDataLst>
          </p:nvPr>
        </p:nvCxnSpPr>
        <p:spPr bwMode="auto">
          <a:xfrm flipH="1">
            <a:off x="2923314" y="2662004"/>
            <a:ext cx="485282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7" name="AutoShape 1037"/>
          <p:cNvCxnSpPr>
            <a:cxnSpLocks noChangeShapeType="1"/>
            <a:stCxn id="26631" idx="5"/>
            <a:endCxn id="26628" idx="0"/>
          </p:cNvCxnSpPr>
          <p:nvPr>
            <p:custDataLst>
              <p:tags r:id="rId12"/>
            </p:custDataLst>
          </p:nvPr>
        </p:nvCxnSpPr>
        <p:spPr bwMode="auto">
          <a:xfrm>
            <a:off x="3678238" y="26812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38" name="Oval 103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3619500" y="4114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26639" name="AutoShape 1039"/>
          <p:cNvCxnSpPr>
            <a:cxnSpLocks noChangeShapeType="1"/>
            <a:stCxn id="26628" idx="3"/>
            <a:endCxn id="26638" idx="0"/>
          </p:cNvCxnSpPr>
          <p:nvPr>
            <p:custDataLst>
              <p:tags r:id="rId14"/>
            </p:custDataLst>
          </p:nvPr>
        </p:nvCxnSpPr>
        <p:spPr bwMode="auto">
          <a:xfrm flipH="1">
            <a:off x="3810000" y="35702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1" name="Text Box 10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9979" y="5482622"/>
            <a:ext cx="41216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What can we replace </a:t>
            </a:r>
            <a:r>
              <a:rPr lang="en-US" sz="2400" dirty="0">
                <a:solidFill>
                  <a:srgbClr val="0000FF"/>
                </a:solidFill>
                <a:latin typeface="Arial"/>
              </a:rPr>
              <a:t>5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with?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1619" name="AutoShape 1043" hidden="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38800" y="4191000"/>
            <a:ext cx="3276600" cy="1371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A value guaranteed to be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between the two subtrees!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 i="1">
                <a:solidFill>
                  <a:srgbClr val="000000"/>
                </a:solidFill>
                <a:latin typeface="Times New Roman" pitchFamily="18" charset="0"/>
              </a:rPr>
              <a:t>  succ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from right subtree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00"/>
                </a:solidFill>
                <a:latin typeface="Times New Roman" pitchFamily="18" charset="0"/>
              </a:rPr>
              <a:t>-  pred</a:t>
            </a: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 from left subtree</a:t>
            </a:r>
          </a:p>
        </p:txBody>
      </p:sp>
      <p:sp>
        <p:nvSpPr>
          <p:cNvPr id="26643" name="Oval 1045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132263" y="41259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6644" name="AutoShape 1046"/>
          <p:cNvCxnSpPr>
            <a:cxnSpLocks noChangeShapeType="1"/>
            <a:endCxn id="26643" idx="0"/>
          </p:cNvCxnSpPr>
          <p:nvPr>
            <p:custDataLst>
              <p:tags r:id="rId18"/>
            </p:custDataLst>
          </p:nvPr>
        </p:nvCxnSpPr>
        <p:spPr bwMode="auto">
          <a:xfrm>
            <a:off x="4191000" y="35814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8200" y="1905000"/>
            <a:ext cx="1843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delete(5)</a:t>
            </a:r>
          </a:p>
        </p:txBody>
      </p:sp>
      <p:sp>
        <p:nvSpPr>
          <p:cNvPr id="25" name="Oval 102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3086807" y="4114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cxnSp>
        <p:nvCxnSpPr>
          <p:cNvPr id="26" name="AutoShape 1036"/>
          <p:cNvCxnSpPr>
            <a:cxnSpLocks noChangeShapeType="1"/>
            <a:stCxn id="26629" idx="5"/>
            <a:endCxn id="25" idx="0"/>
          </p:cNvCxnSpPr>
          <p:nvPr>
            <p:custDataLst>
              <p:tags r:id="rId21"/>
            </p:custDataLst>
          </p:nvPr>
        </p:nvCxnSpPr>
        <p:spPr bwMode="auto">
          <a:xfrm>
            <a:off x="3058018" y="3551004"/>
            <a:ext cx="219289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503206" y="4330255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largest value</a:t>
            </a:r>
          </a:p>
          <a:p>
            <a:r>
              <a:rPr lang="en-US" dirty="0" smtClean="0"/>
              <a:t>on its left</a:t>
            </a:r>
            <a:endParaRPr lang="en-US" b="0" dirty="0" smtClean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99" y="4415089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smallest value</a:t>
            </a:r>
          </a:p>
          <a:p>
            <a:r>
              <a:rPr lang="en-US" dirty="0" smtClean="0"/>
              <a:t>on its right</a:t>
            </a:r>
            <a:endParaRPr lang="en-US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43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816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Deletion – The Two Child Case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1" y="1600200"/>
            <a:ext cx="8005408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Idea: Replace the deleted node with a value guaranteed to be between the two child </a:t>
            </a:r>
            <a:r>
              <a:rPr lang="en-US" dirty="0" err="1" smtClean="0"/>
              <a:t>subtrees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Options: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successor</a:t>
            </a:r>
            <a:r>
              <a:rPr lang="en-US" dirty="0" smtClean="0"/>
              <a:t>  	minimum node from right subtree			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node.right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 the text does this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i="1" dirty="0" smtClean="0"/>
              <a:t>predecessor</a:t>
            </a:r>
            <a:r>
              <a:rPr lang="en-US" dirty="0" smtClean="0"/>
              <a:t> 	 maximum node from left </a:t>
            </a:r>
            <a:r>
              <a:rPr lang="en-US" dirty="0" err="1" smtClean="0"/>
              <a:t>subtree</a:t>
            </a:r>
            <a:r>
              <a:rPr lang="en-US" dirty="0" smtClean="0"/>
              <a:t>   			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findMax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node.left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Now delete the original node containing </a:t>
            </a:r>
            <a:r>
              <a:rPr lang="en-US" i="1" dirty="0" smtClean="0"/>
              <a:t>successor</a:t>
            </a:r>
            <a:r>
              <a:rPr lang="en-US" dirty="0" smtClean="0"/>
              <a:t> or </a:t>
            </a:r>
            <a:r>
              <a:rPr lang="en-US" i="1" dirty="0" smtClean="0"/>
              <a:t>predecessor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3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ultiply 40"/>
          <p:cNvSpPr/>
          <p:nvPr/>
        </p:nvSpPr>
        <p:spPr bwMode="auto">
          <a:xfrm>
            <a:off x="5493635" y="2063534"/>
            <a:ext cx="863932" cy="952400"/>
          </a:xfrm>
          <a:prstGeom prst="mathMultiply">
            <a:avLst>
              <a:gd name="adj1" fmla="val 848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107827" y="4035410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479204" y="4027310"/>
            <a:ext cx="562769" cy="527050"/>
          </a:xfrm>
          <a:prstGeom prst="ellipse">
            <a:avLst/>
          </a:prstGeom>
          <a:solidFill>
            <a:srgbClr val="FFFF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Deletion: The Two Child Case (example)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1027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6423868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8" name="Oval 1028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86200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" name="Oval 1030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731727" y="233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23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1031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233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atin typeface="Times New Roman" pitchFamily="18" charset="0"/>
              </a:rPr>
              <a:t>5</a:t>
            </a:r>
          </a:p>
        </p:txBody>
      </p: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1447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13" name="AutoShape 1033"/>
          <p:cNvCxnSpPr>
            <a:cxnSpLocks noChangeShapeType="1"/>
            <a:stCxn id="12" idx="3"/>
            <a:endCxn id="11" idx="0"/>
          </p:cNvCxnSpPr>
          <p:nvPr>
            <p:custDataLst>
              <p:tags r:id="rId7"/>
            </p:custDataLst>
          </p:nvPr>
        </p:nvCxnSpPr>
        <p:spPr bwMode="auto">
          <a:xfrm flipH="1">
            <a:off x="3543300" y="17922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034"/>
          <p:cNvCxnSpPr>
            <a:cxnSpLocks noChangeShapeType="1"/>
            <a:stCxn id="12" idx="5"/>
            <a:endCxn id="10" idx="0"/>
          </p:cNvCxnSpPr>
          <p:nvPr>
            <p:custDataLst>
              <p:tags r:id="rId8"/>
            </p:custDataLst>
          </p:nvPr>
        </p:nvCxnSpPr>
        <p:spPr bwMode="auto">
          <a:xfrm>
            <a:off x="4744804" y="1773004"/>
            <a:ext cx="1177423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035"/>
          <p:cNvCxnSpPr>
            <a:cxnSpLocks noChangeShapeType="1"/>
            <a:stCxn id="10" idx="5"/>
            <a:endCxn id="7" idx="0"/>
          </p:cNvCxnSpPr>
          <p:nvPr>
            <p:custDataLst>
              <p:tags r:id="rId9"/>
            </p:custDataLst>
          </p:nvPr>
        </p:nvCxnSpPr>
        <p:spPr bwMode="auto">
          <a:xfrm>
            <a:off x="6056931" y="2662004"/>
            <a:ext cx="55743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1" idx="3"/>
            <a:endCxn id="9" idx="0"/>
          </p:cNvCxnSpPr>
          <p:nvPr>
            <p:custDataLst>
              <p:tags r:id="rId10"/>
            </p:custDataLst>
          </p:nvPr>
        </p:nvCxnSpPr>
        <p:spPr bwMode="auto">
          <a:xfrm flipH="1">
            <a:off x="3009900" y="26812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037"/>
          <p:cNvCxnSpPr>
            <a:cxnSpLocks noChangeShapeType="1"/>
            <a:stCxn id="11" idx="5"/>
            <a:endCxn id="8" idx="0"/>
          </p:cNvCxnSpPr>
          <p:nvPr>
            <p:custDataLst>
              <p:tags r:id="rId11"/>
            </p:custDataLst>
          </p:nvPr>
        </p:nvCxnSpPr>
        <p:spPr bwMode="auto">
          <a:xfrm>
            <a:off x="3678238" y="26812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Oval 10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3619500" y="4114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19" name="AutoShape 1039"/>
          <p:cNvCxnSpPr>
            <a:cxnSpLocks noChangeShapeType="1"/>
            <a:stCxn id="8" idx="3"/>
            <a:endCxn id="18" idx="0"/>
          </p:cNvCxnSpPr>
          <p:nvPr>
            <p:custDataLst>
              <p:tags r:id="rId13"/>
            </p:custDataLst>
          </p:nvPr>
        </p:nvCxnSpPr>
        <p:spPr bwMode="auto">
          <a:xfrm flipH="1">
            <a:off x="3810000" y="35702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Oval 104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32263" y="41259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1" name="AutoShape 1046"/>
          <p:cNvCxnSpPr>
            <a:cxnSpLocks noChangeShapeType="1"/>
            <a:endCxn id="20" idx="0"/>
          </p:cNvCxnSpPr>
          <p:nvPr>
            <p:custDataLst>
              <p:tags r:id="rId15"/>
            </p:custDataLst>
          </p:nvPr>
        </p:nvCxnSpPr>
        <p:spPr bwMode="auto">
          <a:xfrm>
            <a:off x="4191000" y="35814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Oval 1030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234732" y="32395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18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7" name="AutoShape 1036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>
            <a:off x="5424924" y="2717800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 1030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574965" y="409575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19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" name="Oval 1030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008224" y="411831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Oval 1030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6780828" y="407499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32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Oval 1030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214087" y="409755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25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4" name="AutoShape 1046"/>
          <p:cNvCxnSpPr>
            <a:cxnSpLocks noChangeShapeType="1"/>
            <a:stCxn id="22" idx="5"/>
          </p:cNvCxnSpPr>
          <p:nvPr>
            <p:custDataLst>
              <p:tags r:id="rId22"/>
            </p:custDataLst>
          </p:nvPr>
        </p:nvCxnSpPr>
        <p:spPr bwMode="auto">
          <a:xfrm>
            <a:off x="5559936" y="3564764"/>
            <a:ext cx="171791" cy="5327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" name="AutoShape 1046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>
            <a:off x="6714946" y="3572095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AutoShape 1039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 flipH="1">
            <a:off x="5168850" y="3592856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" name="AutoShape 1039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 flipH="1">
            <a:off x="6357986" y="3592856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Text Box 2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38200" y="1905000"/>
            <a:ext cx="2031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elete(23)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61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ultiply 40"/>
          <p:cNvSpPr/>
          <p:nvPr/>
        </p:nvSpPr>
        <p:spPr bwMode="auto">
          <a:xfrm>
            <a:off x="5493635" y="2063534"/>
            <a:ext cx="863932" cy="952400"/>
          </a:xfrm>
          <a:prstGeom prst="mathMultiply">
            <a:avLst>
              <a:gd name="adj1" fmla="val 848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142482" y="4041775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Deletion: The Two Child Case (example)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1027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6423868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8" name="Oval 1028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86200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" name="Oval 1030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731727" y="233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23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1031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233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atin typeface="Times New Roman" pitchFamily="18" charset="0"/>
              </a:rPr>
              <a:t>5</a:t>
            </a:r>
          </a:p>
        </p:txBody>
      </p: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1447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13" name="AutoShape 1033"/>
          <p:cNvCxnSpPr>
            <a:cxnSpLocks noChangeShapeType="1"/>
            <a:stCxn id="12" idx="3"/>
            <a:endCxn id="11" idx="0"/>
          </p:cNvCxnSpPr>
          <p:nvPr>
            <p:custDataLst>
              <p:tags r:id="rId7"/>
            </p:custDataLst>
          </p:nvPr>
        </p:nvCxnSpPr>
        <p:spPr bwMode="auto">
          <a:xfrm flipH="1">
            <a:off x="3543300" y="17922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034"/>
          <p:cNvCxnSpPr>
            <a:cxnSpLocks noChangeShapeType="1"/>
            <a:stCxn id="12" idx="5"/>
            <a:endCxn id="10" idx="0"/>
          </p:cNvCxnSpPr>
          <p:nvPr>
            <p:custDataLst>
              <p:tags r:id="rId8"/>
            </p:custDataLst>
          </p:nvPr>
        </p:nvCxnSpPr>
        <p:spPr bwMode="auto">
          <a:xfrm>
            <a:off x="4744804" y="1773004"/>
            <a:ext cx="1177423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035"/>
          <p:cNvCxnSpPr>
            <a:cxnSpLocks noChangeShapeType="1"/>
            <a:stCxn id="10" idx="5"/>
            <a:endCxn id="7" idx="0"/>
          </p:cNvCxnSpPr>
          <p:nvPr>
            <p:custDataLst>
              <p:tags r:id="rId9"/>
            </p:custDataLst>
          </p:nvPr>
        </p:nvCxnSpPr>
        <p:spPr bwMode="auto">
          <a:xfrm>
            <a:off x="6056931" y="2662004"/>
            <a:ext cx="55743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1" idx="3"/>
            <a:endCxn id="9" idx="0"/>
          </p:cNvCxnSpPr>
          <p:nvPr>
            <p:custDataLst>
              <p:tags r:id="rId10"/>
            </p:custDataLst>
          </p:nvPr>
        </p:nvCxnSpPr>
        <p:spPr bwMode="auto">
          <a:xfrm flipH="1">
            <a:off x="3009900" y="26812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037"/>
          <p:cNvCxnSpPr>
            <a:cxnSpLocks noChangeShapeType="1"/>
            <a:stCxn id="11" idx="5"/>
            <a:endCxn id="8" idx="0"/>
          </p:cNvCxnSpPr>
          <p:nvPr>
            <p:custDataLst>
              <p:tags r:id="rId11"/>
            </p:custDataLst>
          </p:nvPr>
        </p:nvCxnSpPr>
        <p:spPr bwMode="auto">
          <a:xfrm>
            <a:off x="3678238" y="26812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Oval 10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3619500" y="4114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19" name="AutoShape 1039"/>
          <p:cNvCxnSpPr>
            <a:cxnSpLocks noChangeShapeType="1"/>
            <a:stCxn id="8" idx="3"/>
            <a:endCxn id="18" idx="0"/>
          </p:cNvCxnSpPr>
          <p:nvPr>
            <p:custDataLst>
              <p:tags r:id="rId13"/>
            </p:custDataLst>
          </p:nvPr>
        </p:nvCxnSpPr>
        <p:spPr bwMode="auto">
          <a:xfrm flipH="1">
            <a:off x="3810000" y="35702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Oval 104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32263" y="41259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1" name="AutoShape 1046"/>
          <p:cNvCxnSpPr>
            <a:cxnSpLocks noChangeShapeType="1"/>
            <a:endCxn id="20" idx="0"/>
          </p:cNvCxnSpPr>
          <p:nvPr>
            <p:custDataLst>
              <p:tags r:id="rId15"/>
            </p:custDataLst>
          </p:nvPr>
        </p:nvCxnSpPr>
        <p:spPr bwMode="auto">
          <a:xfrm>
            <a:off x="4191000" y="35814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Oval 1030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234732" y="32395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18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7" name="AutoShape 1036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>
            <a:off x="5424924" y="2717800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 1030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574965" y="409575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19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" name="Oval 1030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008224" y="411831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Oval 1030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6780828" y="407499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32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Oval 1030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214087" y="409755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25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4" name="AutoShape 1046"/>
          <p:cNvCxnSpPr>
            <a:cxnSpLocks noChangeShapeType="1"/>
            <a:stCxn id="22" idx="5"/>
          </p:cNvCxnSpPr>
          <p:nvPr>
            <p:custDataLst>
              <p:tags r:id="rId22"/>
            </p:custDataLst>
          </p:nvPr>
        </p:nvCxnSpPr>
        <p:spPr bwMode="auto">
          <a:xfrm>
            <a:off x="5559936" y="3564764"/>
            <a:ext cx="171791" cy="5327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" name="AutoShape 1046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>
            <a:off x="6714946" y="3572095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AutoShape 1039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 flipH="1">
            <a:off x="5168850" y="3592856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" name="AutoShape 1039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 flipH="1">
            <a:off x="6357986" y="3592856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6" name="Text Box 2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38200" y="1905000"/>
            <a:ext cx="2031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elete(23)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08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 bwMode="auto">
          <a:xfrm>
            <a:off x="6111984" y="4052888"/>
            <a:ext cx="562769" cy="527050"/>
          </a:xfrm>
          <a:prstGeom prst="ellipse">
            <a:avLst/>
          </a:prstGeom>
          <a:solidFill>
            <a:srgbClr val="FF687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Deletion: The Two Child Case (example)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1027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6423868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8" name="Oval 1028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86200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" name="Oval 1030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731727" y="233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25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1031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233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atin typeface="Times New Roman" pitchFamily="18" charset="0"/>
              </a:rPr>
              <a:t>5</a:t>
            </a:r>
          </a:p>
        </p:txBody>
      </p: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1447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13" name="AutoShape 1033"/>
          <p:cNvCxnSpPr>
            <a:cxnSpLocks noChangeShapeType="1"/>
            <a:stCxn id="12" idx="3"/>
            <a:endCxn id="11" idx="0"/>
          </p:cNvCxnSpPr>
          <p:nvPr>
            <p:custDataLst>
              <p:tags r:id="rId7"/>
            </p:custDataLst>
          </p:nvPr>
        </p:nvCxnSpPr>
        <p:spPr bwMode="auto">
          <a:xfrm flipH="1">
            <a:off x="3543300" y="17922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034"/>
          <p:cNvCxnSpPr>
            <a:cxnSpLocks noChangeShapeType="1"/>
            <a:stCxn id="12" idx="5"/>
            <a:endCxn id="10" idx="0"/>
          </p:cNvCxnSpPr>
          <p:nvPr>
            <p:custDataLst>
              <p:tags r:id="rId8"/>
            </p:custDataLst>
          </p:nvPr>
        </p:nvCxnSpPr>
        <p:spPr bwMode="auto">
          <a:xfrm>
            <a:off x="4744804" y="1773004"/>
            <a:ext cx="1177423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035"/>
          <p:cNvCxnSpPr>
            <a:cxnSpLocks noChangeShapeType="1"/>
            <a:stCxn id="10" idx="5"/>
            <a:endCxn id="7" idx="0"/>
          </p:cNvCxnSpPr>
          <p:nvPr>
            <p:custDataLst>
              <p:tags r:id="rId9"/>
            </p:custDataLst>
          </p:nvPr>
        </p:nvCxnSpPr>
        <p:spPr bwMode="auto">
          <a:xfrm>
            <a:off x="6056931" y="2662004"/>
            <a:ext cx="55743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1" idx="3"/>
            <a:endCxn id="9" idx="0"/>
          </p:cNvCxnSpPr>
          <p:nvPr>
            <p:custDataLst>
              <p:tags r:id="rId10"/>
            </p:custDataLst>
          </p:nvPr>
        </p:nvCxnSpPr>
        <p:spPr bwMode="auto">
          <a:xfrm flipH="1">
            <a:off x="3009900" y="26812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037"/>
          <p:cNvCxnSpPr>
            <a:cxnSpLocks noChangeShapeType="1"/>
            <a:stCxn id="11" idx="5"/>
            <a:endCxn id="8" idx="0"/>
          </p:cNvCxnSpPr>
          <p:nvPr>
            <p:custDataLst>
              <p:tags r:id="rId11"/>
            </p:custDataLst>
          </p:nvPr>
        </p:nvCxnSpPr>
        <p:spPr bwMode="auto">
          <a:xfrm>
            <a:off x="3678238" y="26812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Oval 10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3619500" y="4114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19" name="AutoShape 1039"/>
          <p:cNvCxnSpPr>
            <a:cxnSpLocks noChangeShapeType="1"/>
            <a:stCxn id="8" idx="3"/>
            <a:endCxn id="18" idx="0"/>
          </p:cNvCxnSpPr>
          <p:nvPr>
            <p:custDataLst>
              <p:tags r:id="rId13"/>
            </p:custDataLst>
          </p:nvPr>
        </p:nvCxnSpPr>
        <p:spPr bwMode="auto">
          <a:xfrm flipH="1">
            <a:off x="3810000" y="35702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Oval 104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32263" y="41259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1" name="AutoShape 1046"/>
          <p:cNvCxnSpPr>
            <a:cxnSpLocks noChangeShapeType="1"/>
            <a:endCxn id="20" idx="0"/>
          </p:cNvCxnSpPr>
          <p:nvPr>
            <p:custDataLst>
              <p:tags r:id="rId15"/>
            </p:custDataLst>
          </p:nvPr>
        </p:nvCxnSpPr>
        <p:spPr bwMode="auto">
          <a:xfrm>
            <a:off x="4191000" y="35814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Oval 1030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234732" y="32395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18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7" name="AutoShape 1036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>
            <a:off x="5424924" y="2717800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 1030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574965" y="409575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19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" name="Oval 1030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008224" y="411831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Oval 1030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6780828" y="407499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32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Oval 1030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214087" y="409755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25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4" name="AutoShape 1046"/>
          <p:cNvCxnSpPr>
            <a:cxnSpLocks noChangeShapeType="1"/>
            <a:stCxn id="22" idx="5"/>
          </p:cNvCxnSpPr>
          <p:nvPr>
            <p:custDataLst>
              <p:tags r:id="rId22"/>
            </p:custDataLst>
          </p:nvPr>
        </p:nvCxnSpPr>
        <p:spPr bwMode="auto">
          <a:xfrm>
            <a:off x="5559936" y="3564764"/>
            <a:ext cx="171791" cy="5327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" name="AutoShape 1046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>
            <a:off x="6714946" y="3572095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AutoShape 1039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 flipH="1">
            <a:off x="5168850" y="3592856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" name="AutoShape 1039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 flipH="1">
            <a:off x="6357986" y="3592856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" name="Multiply 40"/>
          <p:cNvSpPr/>
          <p:nvPr/>
        </p:nvSpPr>
        <p:spPr bwMode="auto">
          <a:xfrm>
            <a:off x="5961403" y="3855587"/>
            <a:ext cx="863932" cy="952400"/>
          </a:xfrm>
          <a:prstGeom prst="mathMultiply">
            <a:avLst>
              <a:gd name="adj1" fmla="val 848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38200" y="1905000"/>
            <a:ext cx="2031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elete(23)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37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Deletion: The Two Child Case (example)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1027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6423868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8" name="Oval 1028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86200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" name="Oval 1030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731727" y="233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25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1031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233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atin typeface="Times New Roman" pitchFamily="18" charset="0"/>
              </a:rPr>
              <a:t>5</a:t>
            </a:r>
          </a:p>
        </p:txBody>
      </p: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1447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13" name="AutoShape 1033"/>
          <p:cNvCxnSpPr>
            <a:cxnSpLocks noChangeShapeType="1"/>
            <a:stCxn id="12" idx="3"/>
            <a:endCxn id="11" idx="0"/>
          </p:cNvCxnSpPr>
          <p:nvPr>
            <p:custDataLst>
              <p:tags r:id="rId7"/>
            </p:custDataLst>
          </p:nvPr>
        </p:nvCxnSpPr>
        <p:spPr bwMode="auto">
          <a:xfrm flipH="1">
            <a:off x="3543300" y="17922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034"/>
          <p:cNvCxnSpPr>
            <a:cxnSpLocks noChangeShapeType="1"/>
            <a:stCxn id="12" idx="5"/>
            <a:endCxn id="10" idx="0"/>
          </p:cNvCxnSpPr>
          <p:nvPr>
            <p:custDataLst>
              <p:tags r:id="rId8"/>
            </p:custDataLst>
          </p:nvPr>
        </p:nvCxnSpPr>
        <p:spPr bwMode="auto">
          <a:xfrm>
            <a:off x="4744804" y="1773004"/>
            <a:ext cx="1177423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035"/>
          <p:cNvCxnSpPr>
            <a:cxnSpLocks noChangeShapeType="1"/>
            <a:stCxn id="10" idx="5"/>
            <a:endCxn id="7" idx="0"/>
          </p:cNvCxnSpPr>
          <p:nvPr>
            <p:custDataLst>
              <p:tags r:id="rId9"/>
            </p:custDataLst>
          </p:nvPr>
        </p:nvCxnSpPr>
        <p:spPr bwMode="auto">
          <a:xfrm>
            <a:off x="6056931" y="2662004"/>
            <a:ext cx="55743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1" idx="3"/>
            <a:endCxn id="9" idx="0"/>
          </p:cNvCxnSpPr>
          <p:nvPr>
            <p:custDataLst>
              <p:tags r:id="rId10"/>
            </p:custDataLst>
          </p:nvPr>
        </p:nvCxnSpPr>
        <p:spPr bwMode="auto">
          <a:xfrm flipH="1">
            <a:off x="3009900" y="26812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037"/>
          <p:cNvCxnSpPr>
            <a:cxnSpLocks noChangeShapeType="1"/>
            <a:stCxn id="11" idx="5"/>
            <a:endCxn id="8" idx="0"/>
          </p:cNvCxnSpPr>
          <p:nvPr>
            <p:custDataLst>
              <p:tags r:id="rId11"/>
            </p:custDataLst>
          </p:nvPr>
        </p:nvCxnSpPr>
        <p:spPr bwMode="auto">
          <a:xfrm>
            <a:off x="3678238" y="26812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Oval 10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3619500" y="4114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19" name="AutoShape 1039"/>
          <p:cNvCxnSpPr>
            <a:cxnSpLocks noChangeShapeType="1"/>
            <a:stCxn id="8" idx="3"/>
            <a:endCxn id="18" idx="0"/>
          </p:cNvCxnSpPr>
          <p:nvPr>
            <p:custDataLst>
              <p:tags r:id="rId13"/>
            </p:custDataLst>
          </p:nvPr>
        </p:nvCxnSpPr>
        <p:spPr bwMode="auto">
          <a:xfrm flipH="1">
            <a:off x="3810000" y="35702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Oval 104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32263" y="41259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1" name="AutoShape 1046"/>
          <p:cNvCxnSpPr>
            <a:cxnSpLocks noChangeShapeType="1"/>
            <a:endCxn id="20" idx="0"/>
          </p:cNvCxnSpPr>
          <p:nvPr>
            <p:custDataLst>
              <p:tags r:id="rId15"/>
            </p:custDataLst>
          </p:nvPr>
        </p:nvCxnSpPr>
        <p:spPr bwMode="auto">
          <a:xfrm>
            <a:off x="4191000" y="35814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Oval 1030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234732" y="32395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18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7" name="AutoShape 1036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>
            <a:off x="5424924" y="2717800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Oval 1030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008224" y="411831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Oval 1030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780828" y="407499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32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Oval 1030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585939" y="410686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19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5" name="AutoShape 1046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>
            <a:off x="6714946" y="3572095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AutoShape 1039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 flipH="1">
            <a:off x="5168850" y="3592856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5657050" y="5209338"/>
            <a:ext cx="1778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0000FF"/>
                </a:solidFill>
                <a:latin typeface="+mn-lt"/>
              </a:rPr>
              <a:t>Success! </a:t>
            </a:r>
            <a:r>
              <a:rPr lang="en-US" sz="2400" b="0" dirty="0" smtClean="0">
                <a:solidFill>
                  <a:srgbClr val="0000FF"/>
                </a:solidFill>
                <a:latin typeface="+mn-lt"/>
                <a:sym typeface="Wingdings"/>
              </a:rPr>
              <a:t></a:t>
            </a:r>
            <a:endParaRPr lang="en-US" sz="2400" b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38200" y="1905000"/>
            <a:ext cx="2031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elete(23)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6" name="Straight Arrow Connector 25"/>
          <p:cNvCxnSpPr>
            <a:stCxn id="22" idx="5"/>
            <a:endCxn id="33" idx="0"/>
          </p:cNvCxnSpPr>
          <p:nvPr/>
        </p:nvCxnSpPr>
        <p:spPr bwMode="auto">
          <a:xfrm>
            <a:off x="5559936" y="3564764"/>
            <a:ext cx="216503" cy="5420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55224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Deletion: The Two Child Case </a:t>
            </a:r>
            <a:r>
              <a:rPr lang="en-US" dirty="0" smtClean="0">
                <a:solidFill>
                  <a:srgbClr val="FF0000"/>
                </a:solidFill>
              </a:rPr>
              <a:t>(exercise)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1027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6423868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8" name="Oval 1028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886200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322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" name="Oval 1030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731727" y="233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25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1031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352800" y="233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atin typeface="Times New Roman" pitchFamily="18" charset="0"/>
              </a:rPr>
              <a:t>5</a:t>
            </a:r>
          </a:p>
        </p:txBody>
      </p: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419600" y="1447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13" name="AutoShape 1033"/>
          <p:cNvCxnSpPr>
            <a:cxnSpLocks noChangeShapeType="1"/>
            <a:stCxn id="12" idx="3"/>
            <a:endCxn id="11" idx="0"/>
          </p:cNvCxnSpPr>
          <p:nvPr>
            <p:custDataLst>
              <p:tags r:id="rId7"/>
            </p:custDataLst>
          </p:nvPr>
        </p:nvCxnSpPr>
        <p:spPr bwMode="auto">
          <a:xfrm flipH="1">
            <a:off x="3543300" y="17922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034"/>
          <p:cNvCxnSpPr>
            <a:cxnSpLocks noChangeShapeType="1"/>
            <a:stCxn id="12" idx="5"/>
            <a:endCxn id="10" idx="0"/>
          </p:cNvCxnSpPr>
          <p:nvPr>
            <p:custDataLst>
              <p:tags r:id="rId8"/>
            </p:custDataLst>
          </p:nvPr>
        </p:nvCxnSpPr>
        <p:spPr bwMode="auto">
          <a:xfrm>
            <a:off x="4744804" y="1773004"/>
            <a:ext cx="1177423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035"/>
          <p:cNvCxnSpPr>
            <a:cxnSpLocks noChangeShapeType="1"/>
            <a:stCxn id="10" idx="5"/>
            <a:endCxn id="7" idx="0"/>
          </p:cNvCxnSpPr>
          <p:nvPr>
            <p:custDataLst>
              <p:tags r:id="rId9"/>
            </p:custDataLst>
          </p:nvPr>
        </p:nvCxnSpPr>
        <p:spPr bwMode="auto">
          <a:xfrm>
            <a:off x="6056931" y="2662004"/>
            <a:ext cx="55743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1" idx="3"/>
            <a:endCxn id="9" idx="0"/>
          </p:cNvCxnSpPr>
          <p:nvPr>
            <p:custDataLst>
              <p:tags r:id="rId10"/>
            </p:custDataLst>
          </p:nvPr>
        </p:nvCxnSpPr>
        <p:spPr bwMode="auto">
          <a:xfrm flipH="1">
            <a:off x="3009900" y="26812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037"/>
          <p:cNvCxnSpPr>
            <a:cxnSpLocks noChangeShapeType="1"/>
            <a:stCxn id="11" idx="5"/>
            <a:endCxn id="8" idx="0"/>
          </p:cNvCxnSpPr>
          <p:nvPr>
            <p:custDataLst>
              <p:tags r:id="rId11"/>
            </p:custDataLst>
          </p:nvPr>
        </p:nvCxnSpPr>
        <p:spPr bwMode="auto">
          <a:xfrm>
            <a:off x="3678238" y="26812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Oval 10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3619500" y="4114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cxnSp>
        <p:nvCxnSpPr>
          <p:cNvPr id="19" name="AutoShape 1039"/>
          <p:cNvCxnSpPr>
            <a:cxnSpLocks noChangeShapeType="1"/>
            <a:stCxn id="8" idx="3"/>
            <a:endCxn id="18" idx="0"/>
          </p:cNvCxnSpPr>
          <p:nvPr>
            <p:custDataLst>
              <p:tags r:id="rId13"/>
            </p:custDataLst>
          </p:nvPr>
        </p:nvCxnSpPr>
        <p:spPr bwMode="auto">
          <a:xfrm flipH="1">
            <a:off x="3810000" y="35702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Oval 104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32263" y="41259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21" name="AutoShape 1046"/>
          <p:cNvCxnSpPr>
            <a:cxnSpLocks noChangeShapeType="1"/>
            <a:endCxn id="20" idx="0"/>
          </p:cNvCxnSpPr>
          <p:nvPr>
            <p:custDataLst>
              <p:tags r:id="rId15"/>
            </p:custDataLst>
          </p:nvPr>
        </p:nvCxnSpPr>
        <p:spPr bwMode="auto">
          <a:xfrm>
            <a:off x="4191000" y="3581400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Oval 1030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234732" y="32395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18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7" name="AutoShape 1036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 flipH="1">
            <a:off x="5424924" y="2717800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9" name="Oval 1030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008224" y="411831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Oval 1030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780828" y="407499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32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Oval 1030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585939" y="410686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19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5" name="AutoShape 1046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>
            <a:off x="6714946" y="3572095"/>
            <a:ext cx="131763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AutoShape 1039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 flipH="1">
            <a:off x="5168850" y="3592856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2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38200" y="1905000"/>
            <a:ext cx="202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delete(12)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6" name="Straight Arrow Connector 25"/>
          <p:cNvCxnSpPr>
            <a:stCxn id="22" idx="5"/>
            <a:endCxn id="33" idx="0"/>
          </p:cNvCxnSpPr>
          <p:nvPr/>
        </p:nvCxnSpPr>
        <p:spPr bwMode="auto">
          <a:xfrm>
            <a:off x="5559936" y="3564764"/>
            <a:ext cx="216503" cy="5420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" name="Ink 2"/>
              <p14:cNvContentPartPr/>
              <p14:nvPr/>
            </p14:nvContentPartPr>
            <p14:xfrm>
              <a:off x="4271040" y="1330920"/>
              <a:ext cx="1352520" cy="3481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65280" y="1324080"/>
                <a:ext cx="1368000" cy="34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2433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Lazy deletion can work well for a BST</a:t>
            </a:r>
          </a:p>
          <a:p>
            <a:pPr lvl="1"/>
            <a:r>
              <a:rPr lang="en-US" dirty="0" smtClean="0"/>
              <a:t>Simpler</a:t>
            </a:r>
          </a:p>
          <a:p>
            <a:pPr lvl="1"/>
            <a:r>
              <a:rPr lang="en-US" dirty="0" smtClean="0"/>
              <a:t>Can do “real deletions” later as a batch</a:t>
            </a:r>
          </a:p>
          <a:p>
            <a:pPr lvl="1"/>
            <a:r>
              <a:rPr lang="en-US" dirty="0" smtClean="0"/>
              <a:t>Some inserts can just “undelete” a tree node</a:t>
            </a:r>
          </a:p>
          <a:p>
            <a:pPr lvl="1"/>
            <a:endParaRPr lang="en-US" dirty="0"/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Can waste space and slow down find operations</a:t>
            </a:r>
          </a:p>
          <a:p>
            <a:pPr lvl="1"/>
            <a:r>
              <a:rPr lang="en-US" dirty="0" smtClean="0"/>
              <a:t>Make some operations more complicated: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findMin</a:t>
            </a:r>
            <a:r>
              <a:rPr lang="en-US" dirty="0" smtClean="0"/>
              <a:t> and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findMax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26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BuildTree for BST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Let’s consider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buildTree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Insert all, starting from an empty tree</a:t>
            </a:r>
          </a:p>
          <a:p>
            <a:endParaRPr lang="en-US" dirty="0" smtClean="0"/>
          </a:p>
          <a:p>
            <a:r>
              <a:rPr lang="en-US" dirty="0" smtClean="0"/>
              <a:t>Insert keys 1, 2, 3, 4, 5, 6, 7, 8, 9 into an empty BST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If inserted in given order, </a:t>
            </a:r>
            <a:br>
              <a:rPr lang="en-US" dirty="0" smtClean="0"/>
            </a:br>
            <a:r>
              <a:rPr lang="en-US" dirty="0" smtClean="0"/>
              <a:t>what is the tree? 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What big-O runtime for this kind of sorted input?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1 + 2 + 3 + . . . + n = n(n+1)/2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Is inserting in the reverse order </a:t>
            </a:r>
          </a:p>
          <a:p>
            <a:pPr lvl="1">
              <a:buNone/>
            </a:pPr>
            <a:r>
              <a:rPr lang="en-US" dirty="0" smtClean="0"/>
              <a:t>	any better?</a:t>
            </a:r>
          </a:p>
          <a:p>
            <a:pPr lvl="1"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10948" name="AutoShap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3962400"/>
            <a:ext cx="16002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sz="2400" b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0949" name="AutoShap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6477000"/>
            <a:ext cx="16002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sz="2400" b="1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72200" y="2743200"/>
            <a:ext cx="1411288" cy="2362200"/>
            <a:chOff x="6629400" y="3352800"/>
            <a:chExt cx="1410502" cy="2362528"/>
          </a:xfrm>
        </p:grpSpPr>
        <p:sp>
          <p:nvSpPr>
            <p:cNvPr id="29704" name="Oval 64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629400" y="3352800"/>
              <a:ext cx="425744" cy="4256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cxnSp>
          <p:nvCxnSpPr>
            <p:cNvPr id="29705" name="AutoShape 65"/>
            <p:cNvCxnSpPr>
              <a:cxnSpLocks noChangeShapeType="1"/>
              <a:stCxn id="29704" idx="5"/>
              <a:endCxn id="29706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6993056" y="3734128"/>
              <a:ext cx="314873" cy="4522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706" name="Oval 66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95057" y="4204138"/>
              <a:ext cx="425744" cy="4256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9707" name="Oval 67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449844" y="4984531"/>
              <a:ext cx="425744" cy="4256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cxnSp>
          <p:nvCxnSpPr>
            <p:cNvPr id="29708" name="AutoShape 68"/>
            <p:cNvCxnSpPr>
              <a:cxnSpLocks noChangeShapeType="1"/>
              <a:stCxn id="29706" idx="5"/>
              <a:endCxn id="29707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7458714" y="4585466"/>
              <a:ext cx="204002" cy="3813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709" name="AutoShape 68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7835900" y="5334000"/>
              <a:ext cx="204002" cy="3813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8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67691" y="4397514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3333CC"/>
                </a:solidFill>
                <a:latin typeface="Arial"/>
              </a:rPr>
              <a:t>O(n</a:t>
            </a:r>
            <a:r>
              <a:rPr lang="en-US" sz="2000" b="1" i="1" baseline="30000" dirty="0">
                <a:solidFill>
                  <a:srgbClr val="3333CC"/>
                </a:solidFill>
                <a:latin typeface="Arial"/>
              </a:rPr>
              <a:t>2</a:t>
            </a:r>
            <a:r>
              <a:rPr lang="en-US" sz="2000" b="1" i="1" dirty="0">
                <a:solidFill>
                  <a:srgbClr val="3333CC"/>
                </a:solidFill>
                <a:latin typeface="Arial"/>
              </a:rPr>
              <a:t>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3333CC"/>
                </a:solidFill>
                <a:latin typeface="Arial"/>
              </a:rPr>
              <a:t>Not a happy place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 descr="C:\Users\shapiro\AppData\Local\Microsoft\Windows\Temporary Internet Files\Content.IE5\GZMR2QW9\2769437490_2559d44243[1]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4" y="110417"/>
            <a:ext cx="1886814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432080" y="2824920"/>
              <a:ext cx="5042520" cy="3280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26320" y="2815560"/>
                <a:ext cx="5057640" cy="32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13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sosceles Triangle 89"/>
          <p:cNvSpPr/>
          <p:nvPr/>
        </p:nvSpPr>
        <p:spPr>
          <a:xfrm>
            <a:off x="3999218" y="2207890"/>
            <a:ext cx="3429000" cy="345925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/>
          <p:cNvSpPr/>
          <p:nvPr/>
        </p:nvSpPr>
        <p:spPr>
          <a:xfrm>
            <a:off x="2538313" y="2269012"/>
            <a:ext cx="1832824" cy="169167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</a:t>
            </a:r>
            <a:r>
              <a:rPr lang="en-US" dirty="0"/>
              <a:t>T</a:t>
            </a:r>
            <a:r>
              <a:rPr lang="en-US" dirty="0" smtClean="0"/>
              <a:t>ree terminology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46053" y="1797057"/>
            <a:ext cx="3553366" cy="3629025"/>
            <a:chOff x="4083338" y="1600200"/>
            <a:chExt cx="4371687" cy="4038600"/>
          </a:xfrm>
        </p:grpSpPr>
        <p:sp>
          <p:nvSpPr>
            <p:cNvPr id="8" name="Oval 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781800" y="1600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A</a:t>
              </a:r>
            </a:p>
          </p:txBody>
        </p:sp>
        <p:cxnSp>
          <p:nvCxnSpPr>
            <p:cNvPr id="9" name="AutoShape 4"/>
            <p:cNvCxnSpPr>
              <a:cxnSpLocks noChangeShapeType="1"/>
              <a:stCxn id="8" idx="3"/>
              <a:endCxn id="12" idx="0"/>
            </p:cNvCxnSpPr>
            <p:nvPr>
              <p:custDataLst>
                <p:tags r:id="rId2"/>
              </p:custDataLst>
            </p:nvPr>
          </p:nvCxnSpPr>
          <p:spPr bwMode="auto">
            <a:xfrm flipH="1">
              <a:off x="4845337" y="1990445"/>
              <a:ext cx="2003418" cy="5717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5"/>
            <p:cNvCxnSpPr>
              <a:cxnSpLocks noChangeShapeType="1"/>
              <a:stCxn id="8" idx="5"/>
              <a:endCxn id="18" idx="0"/>
            </p:cNvCxnSpPr>
            <p:nvPr>
              <p:custDataLst>
                <p:tags r:id="rId3"/>
              </p:custDataLst>
            </p:nvPr>
          </p:nvCxnSpPr>
          <p:spPr bwMode="auto">
            <a:xfrm>
              <a:off x="7172325" y="2009775"/>
              <a:ext cx="481013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Oval 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16737" y="3400425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12" name="Oval 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616737" y="2562225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B</a:t>
              </a:r>
            </a:p>
          </p:txBody>
        </p:sp>
        <p:cxnSp>
          <p:nvCxnSpPr>
            <p:cNvPr id="13" name="AutoShape 8"/>
            <p:cNvCxnSpPr>
              <a:cxnSpLocks noChangeShapeType="1"/>
              <a:stCxn id="12" idx="4"/>
              <a:endCxn id="11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845337" y="3019425"/>
              <a:ext cx="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" name="Oval 9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83338" y="3400425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D</a:t>
              </a:r>
            </a:p>
          </p:txBody>
        </p:sp>
        <p:sp>
          <p:nvSpPr>
            <p:cNvPr id="15" name="Oval 1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150138" y="3400425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F</a:t>
              </a:r>
            </a:p>
          </p:txBody>
        </p:sp>
        <p:cxnSp>
          <p:nvCxnSpPr>
            <p:cNvPr id="16" name="AutoShape 11"/>
            <p:cNvCxnSpPr>
              <a:cxnSpLocks noChangeShapeType="1"/>
              <a:stCxn id="12" idx="5"/>
              <a:endCxn id="15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5006982" y="2952470"/>
              <a:ext cx="371756" cy="4479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12"/>
            <p:cNvCxnSpPr>
              <a:cxnSpLocks noChangeShapeType="1"/>
              <a:stCxn id="12" idx="3"/>
              <a:endCxn id="14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4311938" y="2952470"/>
              <a:ext cx="371754" cy="4479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8" name="Oval 13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424738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C</a:t>
              </a:r>
            </a:p>
          </p:txBody>
        </p:sp>
        <p:sp>
          <p:nvSpPr>
            <p:cNvPr id="19" name="Oval 14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24738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G</a:t>
              </a:r>
            </a:p>
          </p:txBody>
        </p:sp>
        <p:cxnSp>
          <p:nvCxnSpPr>
            <p:cNvPr id="20" name="AutoShape 15"/>
            <p:cNvCxnSpPr>
              <a:cxnSpLocks noChangeShapeType="1"/>
              <a:stCxn id="18" idx="4"/>
              <a:endCxn id="19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7653338" y="29908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AutoShape 16"/>
            <p:cNvCxnSpPr>
              <a:cxnSpLocks noChangeShapeType="1"/>
              <a:stCxn id="19" idx="3"/>
              <a:endCxn id="24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7080250" y="3762375"/>
              <a:ext cx="411163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17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997825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cxnSp>
          <p:nvCxnSpPr>
            <p:cNvPr id="23" name="AutoShape 18"/>
            <p:cNvCxnSpPr>
              <a:cxnSpLocks noChangeShapeType="1"/>
              <a:stCxn id="19" idx="5"/>
              <a:endCxn id="22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7815263" y="3762375"/>
              <a:ext cx="411162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Oval 1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851650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</a:p>
          </p:txBody>
        </p:sp>
        <p:sp>
          <p:nvSpPr>
            <p:cNvPr id="25" name="Oval 20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85800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</a:p>
          </p:txBody>
        </p:sp>
        <p:sp>
          <p:nvSpPr>
            <p:cNvPr id="26" name="Oval 2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853113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J</a:t>
              </a:r>
            </a:p>
          </p:txBody>
        </p:sp>
        <p:sp>
          <p:nvSpPr>
            <p:cNvPr id="27" name="Oval 22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34695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</a:p>
          </p:txBody>
        </p:sp>
        <p:sp>
          <p:nvSpPr>
            <p:cNvPr id="28" name="Oval 23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5000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K</a:t>
              </a:r>
            </a:p>
          </p:txBody>
        </p:sp>
        <p:sp>
          <p:nvSpPr>
            <p:cNvPr id="29" name="Oval 24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845425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</a:t>
              </a:r>
            </a:p>
          </p:txBody>
        </p:sp>
        <p:cxnSp>
          <p:nvCxnSpPr>
            <p:cNvPr id="30" name="AutoShape 25"/>
            <p:cNvCxnSpPr>
              <a:cxnSpLocks noChangeShapeType="1"/>
              <a:stCxn id="24" idx="2"/>
              <a:endCxn id="26" idx="0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6081713" y="4419600"/>
              <a:ext cx="750887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26"/>
            <p:cNvCxnSpPr>
              <a:cxnSpLocks noChangeShapeType="1"/>
              <a:stCxn id="24" idx="3"/>
              <a:endCxn id="28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6578600" y="4600575"/>
              <a:ext cx="33972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27"/>
            <p:cNvCxnSpPr>
              <a:cxnSpLocks noChangeShapeType="1"/>
              <a:stCxn id="24" idx="4"/>
              <a:endCxn id="25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7080250" y="4667250"/>
              <a:ext cx="6350" cy="495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28"/>
            <p:cNvCxnSpPr>
              <a:cxnSpLocks noChangeShapeType="1"/>
              <a:stCxn id="24" idx="5"/>
              <a:endCxn id="27" idx="0"/>
            </p:cNvCxnSpPr>
            <p:nvPr>
              <p:custDataLst>
                <p:tags r:id="rId26"/>
              </p:custDataLst>
            </p:nvPr>
          </p:nvCxnSpPr>
          <p:spPr bwMode="auto">
            <a:xfrm>
              <a:off x="7242175" y="4600575"/>
              <a:ext cx="33337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29"/>
            <p:cNvCxnSpPr>
              <a:cxnSpLocks noChangeShapeType="1"/>
              <a:stCxn id="24" idx="6"/>
              <a:endCxn id="29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7327900" y="4419600"/>
              <a:ext cx="746125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49" name="TextBox 48"/>
          <p:cNvSpPr txBox="1"/>
          <p:nvPr/>
        </p:nvSpPr>
        <p:spPr>
          <a:xfrm>
            <a:off x="1309943" y="1597002"/>
            <a:ext cx="165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Node / Vertex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59942" y="4045829"/>
            <a:ext cx="79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Edges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99417" y="1807780"/>
            <a:ext cx="680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Root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28218" y="4032841"/>
            <a:ext cx="886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Leaves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4" name="Straight Arrow Connector 53"/>
          <p:cNvCxnSpPr>
            <a:endCxn id="12" idx="1"/>
          </p:cNvCxnSpPr>
          <p:nvPr/>
        </p:nvCxnSpPr>
        <p:spPr>
          <a:xfrm>
            <a:off x="2724864" y="1997112"/>
            <a:ext cx="609165" cy="72457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3"/>
          </p:cNvCxnSpPr>
          <p:nvPr/>
        </p:nvCxnSpPr>
        <p:spPr>
          <a:xfrm>
            <a:off x="2353248" y="4245884"/>
            <a:ext cx="2335178" cy="4185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0" idx="3"/>
          </p:cNvCxnSpPr>
          <p:nvPr/>
        </p:nvCxnSpPr>
        <p:spPr>
          <a:xfrm flipV="1">
            <a:off x="2353248" y="3825545"/>
            <a:ext cx="3114544" cy="42033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1" idx="1"/>
            <a:endCxn id="8" idx="6"/>
          </p:cNvCxnSpPr>
          <p:nvPr/>
        </p:nvCxnSpPr>
        <p:spPr>
          <a:xfrm flipH="1" flipV="1">
            <a:off x="5411015" y="2002474"/>
            <a:ext cx="988402" cy="536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2" idx="1"/>
            <a:endCxn id="22" idx="6"/>
          </p:cNvCxnSpPr>
          <p:nvPr/>
        </p:nvCxnSpPr>
        <p:spPr>
          <a:xfrm flipH="1">
            <a:off x="6399417" y="4232896"/>
            <a:ext cx="1028801" cy="976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2" idx="1"/>
            <a:endCxn id="29" idx="6"/>
          </p:cNvCxnSpPr>
          <p:nvPr/>
        </p:nvCxnSpPr>
        <p:spPr>
          <a:xfrm flipH="1">
            <a:off x="6275544" y="4232896"/>
            <a:ext cx="1152674" cy="98777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537953" y="2887221"/>
            <a:ext cx="143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Left </a:t>
            </a:r>
            <a:r>
              <a:rPr lang="en-US" sz="2000" dirty="0" err="1" smtClean="0">
                <a:solidFill>
                  <a:srgbClr val="0000FF"/>
                </a:solidFill>
              </a:rPr>
              <a:t>subtree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27262" y="3198034"/>
            <a:ext cx="1582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Right </a:t>
            </a:r>
            <a:r>
              <a:rPr lang="en-US" sz="2000" dirty="0" err="1" smtClean="0">
                <a:solidFill>
                  <a:srgbClr val="0000FF"/>
                </a:solidFill>
              </a:rPr>
              <a:t>subtree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9" grpId="0" animBg="1"/>
      <p:bldP spid="49" grpId="0"/>
      <p:bldP spid="50" grpId="0"/>
      <p:bldP spid="51" grpId="0"/>
      <p:bldP spid="52" grpId="0"/>
      <p:bldP spid="91" grpId="0"/>
      <p:bldP spid="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BuildTree for BST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Insert keys 1, 2, 3, 4, 5, 6, 7, 8, 9 into an empty BST</a:t>
            </a:r>
          </a:p>
          <a:p>
            <a:endParaRPr lang="en-US" sz="1200" dirty="0" smtClean="0"/>
          </a:p>
          <a:p>
            <a:r>
              <a:rPr lang="en-US" dirty="0" smtClean="0"/>
              <a:t>What </a:t>
            </a:r>
            <a:r>
              <a:rPr lang="en-US" dirty="0"/>
              <a:t>if we could </a:t>
            </a:r>
            <a:r>
              <a:rPr lang="en-US" dirty="0" smtClean="0"/>
              <a:t>somehow re-arrange them</a:t>
            </a:r>
          </a:p>
          <a:p>
            <a:pPr lvl="1"/>
            <a:r>
              <a:rPr lang="en-US" dirty="0" smtClean="0"/>
              <a:t>median first, then left median, right median, etc.</a:t>
            </a:r>
          </a:p>
          <a:p>
            <a:pPr lvl="1"/>
            <a:r>
              <a:rPr lang="en-US" dirty="0" smtClean="0"/>
              <a:t>5, 3, 7, 2, 1, 4, 8, 6, 9	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tree does that give us?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What big-O runtime?</a:t>
            </a:r>
          </a:p>
          <a:p>
            <a:pPr lvl="1"/>
            <a:endParaRPr lang="en-US" dirty="0" smtClean="0"/>
          </a:p>
          <a:p>
            <a:pPr lvl="1"/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So the order the values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come in is important!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335878" name="AutoShape 6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6019800"/>
            <a:ext cx="42672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5, 3, 7, 2, 1, 6, 8, 9 better: 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log 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32338" y="2895600"/>
            <a:ext cx="4106862" cy="3048000"/>
            <a:chOff x="4732338" y="2895600"/>
            <a:chExt cx="4106862" cy="3048000"/>
          </a:xfrm>
        </p:grpSpPr>
        <p:sp>
          <p:nvSpPr>
            <p:cNvPr id="5" name="Oval 3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191500" y="4673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6" name="Oval 4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57900" y="4673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" name="Oval 5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91100" y="4673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" name="Oval 6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658100" y="3784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9" name="Oval 7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524500" y="3784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0" name="Oval 8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591300" y="2895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</a:p>
          </p:txBody>
        </p:sp>
        <p:cxnSp>
          <p:nvCxnSpPr>
            <p:cNvPr id="11" name="AutoShape 9"/>
            <p:cNvCxnSpPr>
              <a:cxnSpLocks noChangeShapeType="1"/>
              <a:stCxn id="10" idx="3"/>
              <a:endCxn id="9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5715000" y="32400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10"/>
            <p:cNvCxnSpPr>
              <a:cxnSpLocks noChangeShapeType="1"/>
              <a:stCxn id="10" idx="5"/>
              <a:endCxn id="8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6916738" y="32400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1"/>
            <p:cNvCxnSpPr>
              <a:cxnSpLocks noChangeShapeType="1"/>
              <a:stCxn id="8" idx="5"/>
              <a:endCxn id="5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7983538" y="41290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2"/>
            <p:cNvCxnSpPr>
              <a:cxnSpLocks noChangeShapeType="1"/>
              <a:stCxn id="9" idx="3"/>
              <a:endCxn id="7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5181600" y="41290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3"/>
            <p:cNvCxnSpPr>
              <a:cxnSpLocks noChangeShapeType="1"/>
              <a:stCxn id="9" idx="5"/>
              <a:endCxn id="6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5849938" y="41290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" name="Oval 14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458200" y="5562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</a:p>
          </p:txBody>
        </p:sp>
        <p:cxnSp>
          <p:nvCxnSpPr>
            <p:cNvPr id="17" name="AutoShape 15"/>
            <p:cNvCxnSpPr>
              <a:cxnSpLocks noChangeShapeType="1"/>
              <a:stCxn id="5" idx="5"/>
              <a:endCxn id="16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8516938" y="50180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Oval 18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24700" y="46482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</a:p>
          </p:txBody>
        </p:sp>
        <p:cxnSp>
          <p:nvCxnSpPr>
            <p:cNvPr id="25" name="AutoShape 19"/>
            <p:cNvCxnSpPr>
              <a:cxnSpLocks noChangeShapeType="1"/>
              <a:stCxn id="8" idx="3"/>
              <a:endCxn id="24" idx="0"/>
            </p:cNvCxnSpPr>
            <p:nvPr>
              <p:custDataLst>
                <p:tags r:id="rId19"/>
              </p:custDataLst>
            </p:nvPr>
          </p:nvCxnSpPr>
          <p:spPr bwMode="auto">
            <a:xfrm rot="5400000">
              <a:off x="7245351" y="4179887"/>
              <a:ext cx="538162" cy="3984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" name="Oval 16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32338" y="5562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cxnSp>
          <p:nvCxnSpPr>
            <p:cNvPr id="27" name="AutoShape 17"/>
            <p:cNvCxnSpPr>
              <a:cxnSpLocks noChangeShapeType="1"/>
              <a:endCxn id="26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4922838" y="50180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4958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3333CC"/>
                </a:solidFill>
                <a:latin typeface="Arial"/>
              </a:rPr>
              <a:t>O(n </a:t>
            </a:r>
            <a:r>
              <a:rPr lang="en-US" sz="2000" b="1" dirty="0">
                <a:solidFill>
                  <a:srgbClr val="3333CC"/>
                </a:solidFill>
                <a:latin typeface="Arial"/>
                <a:cs typeface="Courier New" pitchFamily="49" charset="0"/>
              </a:rPr>
              <a:t>log</a:t>
            </a:r>
            <a:r>
              <a:rPr lang="en-US" sz="2000" b="1" i="1" dirty="0">
                <a:solidFill>
                  <a:srgbClr val="3333CC"/>
                </a:solidFill>
                <a:latin typeface="Arial"/>
              </a:rPr>
              <a:t> n), definitely better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4613040" y="232920"/>
              <a:ext cx="4144320" cy="4954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07280" y="226440"/>
                <a:ext cx="4160160" cy="49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64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Exercise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231" y="1282546"/>
            <a:ext cx="8162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accent2"/>
                </a:solidFill>
                <a:latin typeface="+mn-lt"/>
              </a:rPr>
              <a:t>Build a binary search tree from the following ordered input.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If you get a duplicate, just ignore it as already there.</a:t>
            </a:r>
            <a:endParaRPr lang="en-US" sz="2400" b="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433" y="2135576"/>
            <a:ext cx="77139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 smtClean="0">
                <a:latin typeface="+mn-lt"/>
              </a:rPr>
              <a:t>The month of your birthday.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day of your birthday.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>
                <a:latin typeface="+mn-lt"/>
              </a:rPr>
              <a:t>The number of siblings you have.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number of courses you are taking.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>
                <a:latin typeface="+mn-lt"/>
              </a:rPr>
              <a:t>Your age.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Your weight divided by 10 rounded down.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>
                <a:latin typeface="+mn-lt"/>
              </a:rPr>
              <a:t>The rightmost digit of your social security number or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student number.</a:t>
            </a:r>
            <a:endParaRPr lang="en-US" sz="2400" b="0" dirty="0" smtClean="0">
              <a:latin typeface="+mn-lt"/>
            </a:endParaRPr>
          </a:p>
          <a:p>
            <a:r>
              <a:rPr lang="en-US" sz="2400" dirty="0" smtClean="0"/>
              <a:t>8.   The hour that your last class on Mondays ends.</a:t>
            </a:r>
            <a:endParaRPr lang="en-US" sz="2400" b="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552" y="5805889"/>
            <a:ext cx="3741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is the height of your tree?</a:t>
            </a:r>
            <a:endParaRPr lang="en-US" sz="2000" b="0" dirty="0" smtClean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475200" y="2103120"/>
              <a:ext cx="8390880" cy="3408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920" y="2095920"/>
                <a:ext cx="8406360" cy="34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392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Building a Binary Search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Worst case: </a:t>
            </a:r>
            <a:r>
              <a:rPr lang="en-US" dirty="0" smtClean="0">
                <a:solidFill>
                  <a:schemeClr val="accent2"/>
                </a:solidFill>
              </a:rPr>
              <a:t>O(n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Best case: </a:t>
            </a:r>
            <a:r>
              <a:rPr lang="en-US" dirty="0" smtClean="0">
                <a:solidFill>
                  <a:schemeClr val="accent2"/>
                </a:solidFill>
              </a:rPr>
              <a:t>O(n log n)</a:t>
            </a:r>
          </a:p>
          <a:p>
            <a:endParaRPr lang="en-US" dirty="0"/>
          </a:p>
          <a:p>
            <a:r>
              <a:rPr lang="en-US" dirty="0" smtClean="0"/>
              <a:t>We do better by keeping the tree </a:t>
            </a:r>
            <a:r>
              <a:rPr lang="en-US" dirty="0" smtClean="0">
                <a:solidFill>
                  <a:srgbClr val="FF0000"/>
                </a:solidFill>
              </a:rPr>
              <a:t>balanced.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How are we going to do that?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4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Tree Calculations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35007" y="2019138"/>
            <a:ext cx="2849562" cy="4038600"/>
            <a:chOff x="5605463" y="1600200"/>
            <a:chExt cx="2849562" cy="4038600"/>
          </a:xfrm>
        </p:grpSpPr>
        <p:sp>
          <p:nvSpPr>
            <p:cNvPr id="8" name="Oval 3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781800" y="1600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A</a:t>
              </a:r>
            </a:p>
          </p:txBody>
        </p:sp>
        <p:cxnSp>
          <p:nvCxnSpPr>
            <p:cNvPr id="9" name="AutoShape 4"/>
            <p:cNvCxnSpPr>
              <a:cxnSpLocks noChangeShapeType="1"/>
              <a:stCxn id="8" idx="3"/>
              <a:endCxn id="12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6367463" y="2009775"/>
              <a:ext cx="481012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5"/>
            <p:cNvCxnSpPr>
              <a:cxnSpLocks noChangeShapeType="1"/>
              <a:stCxn id="8" idx="5"/>
              <a:endCxn id="18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7172325" y="2009775"/>
              <a:ext cx="481013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Oval 6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388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12" name="Oval 7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38863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B</a:t>
              </a:r>
            </a:p>
          </p:txBody>
        </p:sp>
        <p:cxnSp>
          <p:nvCxnSpPr>
            <p:cNvPr id="13" name="AutoShape 8"/>
            <p:cNvCxnSpPr>
              <a:cxnSpLocks noChangeShapeType="1"/>
              <a:stCxn id="12" idx="4"/>
              <a:endCxn id="11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6367463" y="29908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" name="Oval 9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6054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D</a:t>
              </a:r>
            </a:p>
          </p:txBody>
        </p:sp>
        <p:sp>
          <p:nvSpPr>
            <p:cNvPr id="15" name="Oval 1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722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F</a:t>
              </a:r>
            </a:p>
          </p:txBody>
        </p:sp>
        <p:cxnSp>
          <p:nvCxnSpPr>
            <p:cNvPr id="16" name="AutoShape 11"/>
            <p:cNvCxnSpPr>
              <a:cxnSpLocks noChangeShapeType="1"/>
              <a:stCxn id="12" idx="5"/>
              <a:endCxn id="15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6529388" y="29241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12"/>
            <p:cNvCxnSpPr>
              <a:cxnSpLocks noChangeShapeType="1"/>
              <a:stCxn id="12" idx="3"/>
              <a:endCxn id="14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5834063" y="29241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8" name="Oval 13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24738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sp>
          <p:nvSpPr>
            <p:cNvPr id="19" name="Oval 14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424738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G</a:t>
              </a:r>
            </a:p>
          </p:txBody>
        </p:sp>
        <p:cxnSp>
          <p:nvCxnSpPr>
            <p:cNvPr id="20" name="AutoShape 15"/>
            <p:cNvCxnSpPr>
              <a:cxnSpLocks noChangeShapeType="1"/>
              <a:stCxn id="18" idx="4"/>
              <a:endCxn id="19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7653338" y="29908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AutoShape 16"/>
            <p:cNvCxnSpPr>
              <a:cxnSpLocks noChangeShapeType="1"/>
              <a:stCxn id="19" idx="3"/>
              <a:endCxn id="24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7080250" y="3762375"/>
              <a:ext cx="411163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17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997825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cxnSp>
          <p:nvCxnSpPr>
            <p:cNvPr id="23" name="AutoShape 18"/>
            <p:cNvCxnSpPr>
              <a:cxnSpLocks noChangeShapeType="1"/>
              <a:stCxn id="19" idx="5"/>
              <a:endCxn id="22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7815263" y="3762375"/>
              <a:ext cx="411162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Oval 1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1650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</a:p>
          </p:txBody>
        </p:sp>
        <p:sp>
          <p:nvSpPr>
            <p:cNvPr id="25" name="Oval 20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5800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</a:p>
          </p:txBody>
        </p:sp>
        <p:sp>
          <p:nvSpPr>
            <p:cNvPr id="26" name="Oval 21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853113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J</a:t>
              </a:r>
            </a:p>
          </p:txBody>
        </p:sp>
        <p:sp>
          <p:nvSpPr>
            <p:cNvPr id="27" name="Oval 22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34695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</a:p>
          </p:txBody>
        </p:sp>
        <p:sp>
          <p:nvSpPr>
            <p:cNvPr id="28" name="Oval 23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35000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K</a:t>
              </a:r>
            </a:p>
          </p:txBody>
        </p:sp>
        <p:sp>
          <p:nvSpPr>
            <p:cNvPr id="29" name="Oval 24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45425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</a:t>
              </a:r>
            </a:p>
          </p:txBody>
        </p:sp>
        <p:cxnSp>
          <p:nvCxnSpPr>
            <p:cNvPr id="30" name="AutoShape 25"/>
            <p:cNvCxnSpPr>
              <a:cxnSpLocks noChangeShapeType="1"/>
              <a:stCxn id="24" idx="2"/>
              <a:endCxn id="26" idx="0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6081713" y="4419600"/>
              <a:ext cx="750887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26"/>
            <p:cNvCxnSpPr>
              <a:cxnSpLocks noChangeShapeType="1"/>
              <a:stCxn id="24" idx="3"/>
              <a:endCxn id="28" idx="0"/>
            </p:cNvCxnSpPr>
            <p:nvPr>
              <p:custDataLst>
                <p:tags r:id="rId28"/>
              </p:custDataLst>
            </p:nvPr>
          </p:nvCxnSpPr>
          <p:spPr bwMode="auto">
            <a:xfrm flipH="1">
              <a:off x="6578600" y="4600575"/>
              <a:ext cx="33972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27"/>
            <p:cNvCxnSpPr>
              <a:cxnSpLocks noChangeShapeType="1"/>
              <a:stCxn id="24" idx="4"/>
              <a:endCxn id="25" idx="0"/>
            </p:cNvCxnSpPr>
            <p:nvPr>
              <p:custDataLst>
                <p:tags r:id="rId29"/>
              </p:custDataLst>
            </p:nvPr>
          </p:nvCxnSpPr>
          <p:spPr bwMode="auto">
            <a:xfrm>
              <a:off x="7080250" y="4667250"/>
              <a:ext cx="6350" cy="495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28"/>
            <p:cNvCxnSpPr>
              <a:cxnSpLocks noChangeShapeType="1"/>
              <a:stCxn id="24" idx="5"/>
              <a:endCxn id="27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7242175" y="4600575"/>
              <a:ext cx="33337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29"/>
            <p:cNvCxnSpPr>
              <a:cxnSpLocks noChangeShapeType="1"/>
              <a:stCxn id="24" idx="6"/>
              <a:endCxn id="29" idx="0"/>
            </p:cNvCxnSpPr>
            <p:nvPr>
              <p:custDataLst>
                <p:tags r:id="rId31"/>
              </p:custDataLst>
            </p:nvPr>
          </p:nvCxnSpPr>
          <p:spPr bwMode="auto">
            <a:xfrm>
              <a:off x="7327900" y="4419600"/>
              <a:ext cx="746125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5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073481" y="329548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9751" y="1417638"/>
            <a:ext cx="5599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Recall: </a:t>
            </a:r>
            <a:r>
              <a:rPr lang="en-US" sz="2400" dirty="0" smtClean="0">
                <a:solidFill>
                  <a:srgbClr val="0000FF"/>
                </a:solidFill>
              </a:rPr>
              <a:t>Height</a:t>
            </a:r>
            <a:r>
              <a:rPr lang="en-US" sz="2400" dirty="0" smtClean="0"/>
              <a:t> of a tree is the </a:t>
            </a:r>
            <a:r>
              <a:rPr lang="en-US" sz="2400" dirty="0" smtClean="0">
                <a:solidFill>
                  <a:srgbClr val="0000FF"/>
                </a:solidFill>
              </a:rPr>
              <a:t>maximum</a:t>
            </a:r>
            <a:r>
              <a:rPr lang="en-US" sz="2400" dirty="0" smtClean="0"/>
              <a:t> number of edges from the </a:t>
            </a:r>
            <a:r>
              <a:rPr lang="en-US" sz="2400" dirty="0" smtClean="0">
                <a:solidFill>
                  <a:srgbClr val="0000FF"/>
                </a:solidFill>
              </a:rPr>
              <a:t>root</a:t>
            </a:r>
            <a:r>
              <a:rPr lang="en-US" sz="2400" dirty="0" smtClean="0"/>
              <a:t> to a </a:t>
            </a:r>
            <a:r>
              <a:rPr lang="en-US" sz="2400" dirty="0" smtClean="0">
                <a:solidFill>
                  <a:srgbClr val="0000FF"/>
                </a:solidFill>
              </a:rPr>
              <a:t>leaf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869751" y="3778179"/>
            <a:ext cx="153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Height = 0 </a:t>
            </a:r>
            <a:endParaRPr lang="en-US" sz="2400" dirty="0"/>
          </a:p>
        </p:txBody>
      </p:sp>
      <p:sp>
        <p:nvSpPr>
          <p:cNvPr id="38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077712" y="295258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A</a:t>
            </a:r>
          </a:p>
        </p:txBody>
      </p:sp>
      <p:cxnSp>
        <p:nvCxnSpPr>
          <p:cNvPr id="39" name="AutoShape 4"/>
          <p:cNvCxnSpPr>
            <a:cxnSpLocks noChangeShapeType="1"/>
            <a:stCxn id="38" idx="4"/>
            <a:endCxn id="40" idx="0"/>
          </p:cNvCxnSpPr>
          <p:nvPr>
            <p:custDataLst>
              <p:tags r:id="rId3"/>
            </p:custDataLst>
          </p:nvPr>
        </p:nvCxnSpPr>
        <p:spPr bwMode="auto">
          <a:xfrm>
            <a:off x="3306312" y="3409788"/>
            <a:ext cx="66955" cy="470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144667" y="3879975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13325" y="3777039"/>
            <a:ext cx="152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Height = 1 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5488" y="2442815"/>
            <a:ext cx="406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</a:t>
            </a:r>
            <a:r>
              <a:rPr lang="en-US" sz="2400" dirty="0" smtClean="0">
                <a:solidFill>
                  <a:srgbClr val="0000FF"/>
                </a:solidFill>
              </a:rPr>
              <a:t>height</a:t>
            </a:r>
            <a:r>
              <a:rPr lang="en-US" sz="2400" dirty="0" smtClean="0"/>
              <a:t> of this tree?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55488" y="4636610"/>
            <a:ext cx="3870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</a:t>
            </a:r>
            <a:r>
              <a:rPr lang="en-US" sz="2400" dirty="0" smtClean="0">
                <a:solidFill>
                  <a:srgbClr val="0000FF"/>
                </a:solidFill>
              </a:rPr>
              <a:t>depth</a:t>
            </a:r>
            <a:r>
              <a:rPr lang="en-US" sz="2400" dirty="0" smtClean="0"/>
              <a:t> of node G?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088845" y="5602171"/>
            <a:ext cx="3805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</a:t>
            </a:r>
            <a:r>
              <a:rPr lang="en-US" sz="2400" dirty="0">
                <a:solidFill>
                  <a:srgbClr val="0000FF"/>
                </a:solidFill>
              </a:rPr>
              <a:t>depth</a:t>
            </a:r>
            <a:r>
              <a:rPr lang="en-US" sz="2400" dirty="0"/>
              <a:t> </a:t>
            </a:r>
            <a:r>
              <a:rPr lang="en-US" sz="2400" dirty="0" smtClean="0"/>
              <a:t>of node L?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130236" y="5010636"/>
            <a:ext cx="153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Depth = 2 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144667" y="5959700"/>
            <a:ext cx="153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Depth = 4 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7470064" y="1417638"/>
            <a:ext cx="152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Height = 4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76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 animBg="1"/>
      <p:bldP spid="40" grpId="0" animBg="1"/>
      <p:bldP spid="41" grpId="0"/>
      <p:bldP spid="45" grpId="0"/>
      <p:bldP spid="46" grpId="0"/>
      <p:bldP spid="48" grpId="0"/>
      <p:bldP spid="47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e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99" y="3481907"/>
            <a:ext cx="6923001" cy="3376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08"/>
            <a:ext cx="8229600" cy="1143000"/>
          </a:xfrm>
        </p:spPr>
        <p:txBody>
          <a:bodyPr/>
          <a:lstStyle/>
          <a:p>
            <a:r>
              <a:rPr lang="en-US" dirty="0" smtClean="0"/>
              <a:t>Binary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9596" y="1258908"/>
            <a:ext cx="9009699" cy="261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Binary tree</a:t>
            </a:r>
            <a:r>
              <a:rPr lang="en-US" sz="2400" dirty="0"/>
              <a:t>:  Each node has at most 2 children (branching factor 2</a:t>
            </a:r>
            <a:r>
              <a:rPr lang="en-US" sz="2400" dirty="0" smtClean="0"/>
              <a:t>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Binary tree is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200" dirty="0"/>
              <a:t>A root </a:t>
            </a:r>
            <a:r>
              <a:rPr lang="en-US" sz="2200" i="1" dirty="0"/>
              <a:t>(with data)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200" dirty="0"/>
              <a:t>A left </a:t>
            </a:r>
            <a:r>
              <a:rPr lang="en-US" sz="2200" dirty="0" err="1"/>
              <a:t>subtree</a:t>
            </a:r>
            <a:r>
              <a:rPr lang="en-US" sz="2200" dirty="0"/>
              <a:t> </a:t>
            </a:r>
            <a:r>
              <a:rPr lang="en-US" sz="2200" i="1" dirty="0"/>
              <a:t>(may be empty) </a:t>
            </a:r>
            <a:endParaRPr lang="en-US" sz="22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200" dirty="0"/>
              <a:t>A right </a:t>
            </a:r>
            <a:r>
              <a:rPr lang="en-US" sz="2200" dirty="0" err="1"/>
              <a:t>subtree</a:t>
            </a:r>
            <a:r>
              <a:rPr lang="en-US" sz="2200" dirty="0"/>
              <a:t> </a:t>
            </a:r>
            <a:r>
              <a:rPr lang="en-US" sz="2200" i="1" dirty="0"/>
              <a:t>(may be empty) </a:t>
            </a:r>
            <a:endParaRPr lang="en-US" sz="2200" i="1" dirty="0" smtClean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endParaRPr lang="en-US" sz="2000" i="1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Special Cases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86922" y="2183980"/>
            <a:ext cx="307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full?</a:t>
            </a:r>
          </a:p>
          <a:p>
            <a:r>
              <a:rPr lang="en-US" dirty="0" smtClean="0"/>
              <a:t>Every node has 0 or 2 children.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9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1447800"/>
          </a:xfrm>
        </p:spPr>
        <p:txBody>
          <a:bodyPr/>
          <a:lstStyle/>
          <a:p>
            <a:r>
              <a:rPr lang="en-US" dirty="0" smtClean="0"/>
              <a:t>Tree Traversals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524000"/>
            <a:ext cx="7533668" cy="4648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0000FF"/>
                </a:solidFill>
              </a:rPr>
              <a:t>traversal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is an order for visiting all the nodes of a tree</a:t>
            </a:r>
          </a:p>
          <a:p>
            <a:pPr>
              <a:buFontTx/>
              <a:buNone/>
            </a:pPr>
            <a:endParaRPr lang="en-US" sz="2400" dirty="0" smtClean="0"/>
          </a:p>
          <a:p>
            <a:r>
              <a:rPr lang="en-US" sz="2400" i="1" dirty="0" smtClean="0">
                <a:solidFill>
                  <a:srgbClr val="0000FF"/>
                </a:solidFill>
              </a:rPr>
              <a:t>Pre-order</a:t>
            </a:r>
            <a:r>
              <a:rPr lang="en-US" sz="2400" dirty="0" smtClean="0"/>
              <a:t>:	root, left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, right </a:t>
            </a:r>
            <a:r>
              <a:rPr lang="en-US" sz="2400" dirty="0" err="1" smtClean="0"/>
              <a:t>subtree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	 			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i="1" dirty="0" smtClean="0">
                <a:solidFill>
                  <a:srgbClr val="0000FF"/>
                </a:solidFill>
              </a:rPr>
              <a:t>In-order</a:t>
            </a:r>
            <a:r>
              <a:rPr lang="en-US" sz="2400" dirty="0" smtClean="0"/>
              <a:t>:	left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, root, right </a:t>
            </a:r>
            <a:r>
              <a:rPr lang="en-US" sz="2400" dirty="0" err="1" smtClean="0"/>
              <a:t>subtree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i="1" dirty="0" smtClean="0">
                <a:solidFill>
                  <a:srgbClr val="0000FF"/>
                </a:solidFill>
              </a:rPr>
              <a:t>Post-order</a:t>
            </a:r>
            <a:r>
              <a:rPr lang="en-US" sz="2400" dirty="0" smtClean="0"/>
              <a:t>:	left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, right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, root</a:t>
            </a:r>
          </a:p>
        </p:txBody>
      </p:sp>
      <p:grpSp>
        <p:nvGrpSpPr>
          <p:cNvPr id="2" name="Group 102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102519" y="2686640"/>
            <a:ext cx="1752600" cy="2057400"/>
            <a:chOff x="3792" y="1728"/>
            <a:chExt cx="1104" cy="1296"/>
          </a:xfrm>
        </p:grpSpPr>
        <p:sp>
          <p:nvSpPr>
            <p:cNvPr id="12294" name="Oval 1029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93" y="1728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cxnSp>
          <p:nvCxnSpPr>
            <p:cNvPr id="12295" name="AutoShape 1030"/>
            <p:cNvCxnSpPr>
              <a:cxnSpLocks noChangeShapeType="1"/>
              <a:stCxn id="12294" idx="3"/>
              <a:endCxn id="12297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4128" y="1968"/>
              <a:ext cx="207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296" name="AutoShape 1031"/>
            <p:cNvCxnSpPr>
              <a:cxnSpLocks noChangeShapeType="1"/>
              <a:stCxn id="12294" idx="5"/>
              <a:endCxn id="12302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4539" y="1968"/>
              <a:ext cx="213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297" name="Oval 103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84" y="2264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*</a:t>
              </a:r>
            </a:p>
          </p:txBody>
        </p:sp>
        <p:sp>
          <p:nvSpPr>
            <p:cNvPr id="12298" name="Oval 1033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92" y="2756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2299" name="Oval 1034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76" y="2756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12300" name="AutoShape 1035"/>
            <p:cNvCxnSpPr>
              <a:cxnSpLocks noChangeShapeType="1"/>
              <a:stCxn id="12297" idx="5"/>
              <a:endCxn id="12299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4230" y="2504"/>
              <a:ext cx="90" cy="2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01" name="AutoShape 1036"/>
            <p:cNvCxnSpPr>
              <a:cxnSpLocks noChangeShapeType="1"/>
              <a:stCxn id="12297" idx="3"/>
              <a:endCxn id="12298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3936" y="2504"/>
              <a:ext cx="90" cy="2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302" name="Oval 1037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08" y="2264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sp>
        <p:nvSpPr>
          <p:cNvPr id="12293" name="Text Box 10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84332" y="2177691"/>
            <a:ext cx="2085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(an expression tree)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7322" y="288125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+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309646" y="2938977"/>
            <a:ext cx="33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*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716972" y="289477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2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055526" y="289477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4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2421523" y="289477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5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987322" y="4272046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2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309646" y="4329766"/>
            <a:ext cx="33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*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716972" y="4285564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4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055526" y="428556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+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2421523" y="428556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5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987322" y="5656917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2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1309646" y="5656917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4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716972" y="5670435"/>
            <a:ext cx="33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*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2055526" y="5670435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5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2421523" y="56704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7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	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	= element has been processed</a:t>
              </a:r>
            </a:p>
          </p:txBody>
        </p:sp>
        <p:sp>
          <p:nvSpPr>
            <p:cNvPr id="26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7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8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2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6" name="TextBox 35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	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	= element has been processed</a:t>
              </a:r>
            </a:p>
          </p:txBody>
        </p:sp>
        <p:sp>
          <p:nvSpPr>
            <p:cNvPr id="37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8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9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9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2630</Words>
  <Application>Microsoft Office PowerPoint</Application>
  <PresentationFormat>On-screen Show (4:3)</PresentationFormat>
  <Paragraphs>987</Paragraphs>
  <Slides>42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Courier New</vt:lpstr>
      <vt:lpstr>Symbol</vt:lpstr>
      <vt:lpstr>Times New Roman</vt:lpstr>
      <vt:lpstr>Wingdings</vt:lpstr>
      <vt:lpstr>Zapf Dingbats</vt:lpstr>
      <vt:lpstr>Office Theme</vt:lpstr>
      <vt:lpstr>dan_design_template</vt:lpstr>
      <vt:lpstr>CSE373: Data Structures &amp; Algorithms  Lecture 6: Binary Search Trees</vt:lpstr>
      <vt:lpstr>Announcements</vt:lpstr>
      <vt:lpstr>Previously</vt:lpstr>
      <vt:lpstr>Reminder: Tree terminology</vt:lpstr>
      <vt:lpstr>Example Tree Calculations</vt:lpstr>
      <vt:lpstr>Binary Trees</vt:lpstr>
      <vt:lpstr>Tree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Binary Search Tree (BST) Data Structure</vt:lpstr>
      <vt:lpstr>Are these BSTs?</vt:lpstr>
      <vt:lpstr>Find in BST, Recursive</vt:lpstr>
      <vt:lpstr>Find in BST, Iterative</vt:lpstr>
      <vt:lpstr>Bonus: Other BST “Finding” Operations</vt:lpstr>
      <vt:lpstr>Bonus: Other BST “Finding” Operations</vt:lpstr>
      <vt:lpstr>Insert in BST</vt:lpstr>
      <vt:lpstr>Deletion in BST</vt:lpstr>
      <vt:lpstr>Deletion in BST</vt:lpstr>
      <vt:lpstr>Deletion – The Leaf Case</vt:lpstr>
      <vt:lpstr>Deletion – The One Child Case</vt:lpstr>
      <vt:lpstr>Deletion – The One Child Case</vt:lpstr>
      <vt:lpstr>Deletion – The Two Child Case</vt:lpstr>
      <vt:lpstr>Deletion – The Two Child Case</vt:lpstr>
      <vt:lpstr>Deletion: The Two Child Case (example)</vt:lpstr>
      <vt:lpstr>Deletion: The Two Child Case (example)</vt:lpstr>
      <vt:lpstr>Deletion: The Two Child Case (example)</vt:lpstr>
      <vt:lpstr>Deletion: The Two Child Case (example)</vt:lpstr>
      <vt:lpstr>Deletion: The Two Child Case (exercise)</vt:lpstr>
      <vt:lpstr>Lazy Deletion</vt:lpstr>
      <vt:lpstr>BuildTree for BST</vt:lpstr>
      <vt:lpstr>BuildTree for BST</vt:lpstr>
      <vt:lpstr>Exercise</vt:lpstr>
      <vt:lpstr>Complexity of Building a Binary Search Tree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CSE373: Data Structures &amp; Algorithms  Lecture 6: Binary Search Trees continued</dc:title>
  <dc:creator>Aaron Bauer</dc:creator>
  <cp:lastModifiedBy>lshapiro</cp:lastModifiedBy>
  <cp:revision>89</cp:revision>
  <dcterms:created xsi:type="dcterms:W3CDTF">2014-01-16T19:44:47Z</dcterms:created>
  <dcterms:modified xsi:type="dcterms:W3CDTF">2016-04-08T22:08:28Z</dcterms:modified>
</cp:coreProperties>
</file>