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2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3.xml" ContentType="application/vnd.openxmlformats-officedocument.presentationml.notesSlide+xml"/>
  <Override PartName="/ppt/ink/ink3.xml" ContentType="application/inkml+xml"/>
  <Override PartName="/ppt/tags/tag112.xml" ContentType="application/vnd.openxmlformats-officedocument.presentationml.tags+xml"/>
  <Override PartName="/ppt/notesSlides/notesSlide14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5.xml" ContentType="application/vnd.openxmlformats-officedocument.presentationml.notesSlide+xml"/>
  <Override PartName="/ppt/ink/ink4.xml" ContentType="application/inkml+xml"/>
  <Override PartName="/ppt/tags/tag154.xml" ContentType="application/vnd.openxmlformats-officedocument.presentationml.tags+xml"/>
  <Override PartName="/ppt/notesSlides/notesSlide16.xml" ContentType="application/vnd.openxmlformats-officedocument.presentationml.notesSlide+xml"/>
  <Override PartName="/ppt/tags/tag155.xml" ContentType="application/vnd.openxmlformats-officedocument.presentationml.tags+xml"/>
  <Override PartName="/ppt/notesSlides/notesSlide17.xml" ContentType="application/vnd.openxmlformats-officedocument.presentationml.notesSlide+xml"/>
  <Override PartName="/ppt/ink/ink5.xml" ContentType="application/inkml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8.xml" ContentType="application/vnd.openxmlformats-officedocument.presentationml.notesSlide+xml"/>
  <Override PartName="/ppt/ink/ink6.xml" ContentType="application/inkml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9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20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21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22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23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24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25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26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27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notesSlides/notesSlide28.xml" ContentType="application/vnd.openxmlformats-officedocument.presentationml.notesSlide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2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3" r:id="rId3"/>
    <p:sldId id="352" r:id="rId4"/>
    <p:sldId id="360" r:id="rId5"/>
    <p:sldId id="361" r:id="rId6"/>
    <p:sldId id="355" r:id="rId7"/>
    <p:sldId id="356" r:id="rId8"/>
    <p:sldId id="357" r:id="rId9"/>
    <p:sldId id="285" r:id="rId10"/>
    <p:sldId id="286" r:id="rId11"/>
    <p:sldId id="320" r:id="rId12"/>
    <p:sldId id="321" r:id="rId13"/>
    <p:sldId id="319" r:id="rId14"/>
    <p:sldId id="328" r:id="rId15"/>
    <p:sldId id="322" r:id="rId16"/>
    <p:sldId id="329" r:id="rId17"/>
    <p:sldId id="288" r:id="rId18"/>
    <p:sldId id="351" r:id="rId19"/>
    <p:sldId id="334" r:id="rId20"/>
    <p:sldId id="324" r:id="rId21"/>
    <p:sldId id="323" r:id="rId22"/>
    <p:sldId id="336" r:id="rId23"/>
    <p:sldId id="340" r:id="rId24"/>
    <p:sldId id="341" r:id="rId25"/>
    <p:sldId id="350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8" r:id="rId34"/>
    <p:sldId id="359" r:id="rId3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119F33"/>
    <a:srgbClr val="C1504D"/>
    <a:srgbClr val="FFFF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57" autoAdjust="0"/>
    <p:restoredTop sz="87500" autoAdjust="0"/>
  </p:normalViewPr>
  <p:slideViewPr>
    <p:cSldViewPr>
      <p:cViewPr varScale="1">
        <p:scale>
          <a:sx n="73" d="100"/>
          <a:sy n="73" d="100"/>
        </p:scale>
        <p:origin x="84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160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6T21:37:51.1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6009 6557 11 0,'-4'-8'5'0,"-5"8"-3"16,9 0 5-16,0 0-8 15,-8 0 1-15,-1 0-2 16,5 0 1-16,-5 4 0 0,-4 0 1 16,1 4-1-16,-1-5 1 15,0 1-1-15,-4 0 1 16,0 3 0-16,0 5 1 16,0-8 1-16,0-1 1 15,4 1 0-15,0 4 0 0,1-4 1 16,3-1 1-16,1 1 2 15,3 0 0-15,1-4-2 16,0 4 1-16,-5-4-2 16,5 3 0-16,4 1-2 31,-4-4 0-31,0 0-2 0,4 4 0 16,0-4 0-16,0 0 0 15,8 0 1-15,9-4 0 0,-4 0-1 16,4 1 1-16,0-5-1 15,4-3 1-15,-4 3-1 16,0 1 1-16,0-1-1 16,0-3 0-16,0 3 1 15,0-3 0-15,0-1 0 16,1 1 0-16,7 0 0 0,-8-1 0 16,9 5 0-16,3-8 0 15,1 11-1-15,0-7 1 16,0 3-1-16,0 0 1 0,-5 5 0 31,5-5 0-31,4 4-1 16,4 1 1-16,1-5-1 15,3 0 1-15,-3 1-1 16,-5-1 0-16,-4 1 0 16,-5-1 1-16,5 8-1 15,4-4 0-15,0 1 0 0,4-5 0 16,1 0-1-16,-5 5 1 15,-4-5-1-15,-5 8 1 0,-4 0-1 16,-4 8 1-16,1-5-1 16,-6 1 1-16,1-4-1 15,0 0 0-15,-5 0-3 16,1 0 1-16,-1 0-8 16,1 0 0-16</inkml:trace>
  <inkml:trace contextRef="#ctx0" brushRef="#br0" timeOffset="1183.2446">9871 6338 28 0,'0'0'14'0,"9"-19"-15"0,-5 11 17 0,0-3-16 16,-4 3 1-16,0 1 2 15,0-1 0-15,0 4-4 16,0 0 1-16,-4 1 2 15,0 3 0-15,0 3 0 0,4 1 1 16,0 0-1-16,8 4 0 16,1-1 1-16,-1 1 0 15,1-1-1-15,-1 1 1 0,1-4 0 16,4 3 1-16,4-3-2 16,0 0 1-16,8-4-1 31,-4 0 1-31,1 0-1 15,-1 0 0-15,5 0-1 16,-5 4 0-16,0-4-1 16,0 3 1-16,1 5-1 15,3-1 0-15,-3-3-1 0,-5 0 1 16,-5 4-1-16,1-8 0 16,-4 3-1-16,-5 1 0 0,-4 0-2 15,0 0 0-15,-4 0-6 16,-1-4 1-16,1 3-4 15,-4-6 0 1</inkml:trace>
  <inkml:trace contextRef="#ctx0" brushRef="#br0" timeOffset="2103.7875">14534 6387 11 0,'-12'-8'5'0,"7"-11"4"0,5 19-1 15,0 0-7-15,0 0 1 16,5-7 2-16,-5 3 0 16,-5 0-4-16,5 0 1 15,-4 1 4-15,4 3 0 16,-4 0-1-16,4 0 1 0,0 0-2 15,8-4 1-15,5-4-2 16,4-3 1-16,0 0-2 16,13-1 1-16,4 1-1 15,9-4 1-15,4 3 1 16,4-3 1-16,4 8 1 16,9-1 0-16,-4 0-1 0,-5 5 1 31,0-5-1-31,-4 4 1 0,1 4-3 15,-10-7 1-15,-8 3-2 16,-8 4 1-16,-5 0-4 16,-8 0 1-16,-9-4-7 15,-4 4 1-15,-4-7-9 16,4 7 1-16</inkml:trace>
  <inkml:trace contextRef="#ctx0" brushRef="#br0" timeOffset="2713.4297">18440 6050 20 0,'8'-4'10'0,"1"4"-6"15,-9 4 3-15,0-4-7 16,-5-8 1-16,1 12-3 16,-4-4 1-16,-5 4-4 15,0 0 1-15</inkml:trace>
  <inkml:trace contextRef="#ctx0" brushRef="#br0" timeOffset="3165.8382">17869 6292 20 0,'21'-11'10'0,"18"-8"-9"0,-22 11 16 0,8-3-14 16,5 3 0-16,8-3 3 15,5 3 0-15,-1 1-6 16,1 3 0-16,4 0 5 0,4 1 1 31,0-1-2-31,0-4 1 16,-8 8-1-16,-5 0 1 0,5 0-2 16,-9-4 1-16,-13 4-3 15,0 4 0-15,-8-4-5 16,-4-4 1-16,-14 8-10 15,-16-8 0-15</inkml:trace>
  <inkml:trace contextRef="#ctx0" brushRef="#br0" timeOffset="5088.1466">6976 10439 23 0,'0'-4'11'0,"8"-3"-11"0,-4 3 12 16,5 0-12-16,-1 0 1 15,1 0 0-15,-1 1 1 0,1-1-2 16,4 0 0-16,-1 4 3 15,1 0 1-15,4 0-1 16,5 0 1-16,3-4 0 16,5 0 0-16,0-3 0 15,4-4 0-15,4-5-2 16,0 1 1-16,1 4-2 16,-1-4 1-16,-4 7-1 0,0 4 1 15,0 1-1-15,-8 3 1 31,-1 3-2-31,-3 1 0 16,-1 0-2-16,-12 0 1 16,-5 7-5-16,0-7 1 0,-4 0-7 15,0-4 1-15</inkml:trace>
  <inkml:trace contextRef="#ctx0" brushRef="#br0" timeOffset="6005.4886">10327 10280 23 0,'21'-8'11'0,"26"-18"-11"0,-34 22 13 0,0 0-11 16,-1 1 1-16,1-1 2 15,-4 0 1-15,-1 0-6 16,-3 4 0-16,-1 0 4 16,4 0 1-16,1 0-2 15,-5 4 0-15,5 0-1 16,3 0 0-16,-3-1-1 15,4 1 0-15,4 0 0 16,0 0 0-16,0 0 0 0,8-4 0 0,1 0-1 16,-1-4 0-16,1 0-3 15,-5 0 1-15,1 0-6 16,-5-3 0-16,4 7-3 31,-4-8 0-31</inkml:trace>
  <inkml:trace contextRef="#ctx0" brushRef="#br0" timeOffset="6937.4835">14684 10197 16 0,'8'0'8'0,"18"-15"-5"15,-18 11 9-15,5 0-12 16,4-4 1-16,0 5 1 15,4 3 1-15,5-12-3 0,4 5 0 16,-9 3 3-16,0 0 0 16,5 0 1-16,-1 4 0 15,1 0 0-15,-1 4 1 0,5 0-1 16,4 0 0-16,0 0-1 16,-4 3 1-16,0-3-2 15,-4 0 0-15,-5 3-2 16,-4-3 0-16,0-4-5 15,-4 0 0-15,-5 4-7 16,5-8 1-16</inkml:trace>
  <inkml:trace contextRef="#ctx0" brushRef="#br0" timeOffset="7688.0935">17775 10276 18 0,'-8'4'9'0,"-5"-12"-8"0,13 8 8 0,-4-3-7 31,-1 3 1-31,1-4 1 16,4 4 1-16,-4 0-6 15,4 0 1-15,0 0 4 16,4 0 1-16,5 0-1 0,8 0 0 15,4 0 0-15,-4 4 1 16,4-4-1-16,5 0 1 16,4 0-1-16,0 0 0 0,4 0-1 15,0 0 1-15,0 3-2 16,-4-3 0-16,-1 4-2 16,-3 0 0-16,-1 0-2 15,-3 0 1-15,-1-1-4 16,-4-3 1-16,0 0-3 15,-4 0 0-15,-5-7-5 0,-8-1 0 32</inkml:trace>
  <inkml:trace contextRef="#ctx0" brushRef="#br0" timeOffset="74185.4759">7240 14200 17 0,'-9'-12'8'0,"13"20"-8"16,-4-8 9-16,0 0-8 16,0 0 0-16,0 0 0 0,-4 0 1 15,0 0-3-15,0-4 1 16,-5 4 2-16,5 0 1 16,-1-4 1-16,1 4 0 15,0-3 0-15,4 6 1 0,0-3-1 16,0 0 1-16,8 4-2 15,1-8 1-15,0 4-2 16,-1 0 0-16,1 8 0 16,-1-4 0-16,1 3 0 15,3-3 0-15,1 4-1 16,4-1 1-16,0 1-1 31,5 3 0-31,-1 0 0 16,0 5 0-16,0 6 0 0,1-3 0 15,-1 0-1-15,5 0 1 16,-1-4-1-16,1-3 1 0,-1-5-1 16,5 1 0-16,0-8 0 15,4-4 0-15,4-4-1 16,1-3 1-16,-1-4-2 16,0 0 1-16,-4 0-2 0,-4-1 1 15,-4 1-3-15,-9 0 1 16,0 8-6-16,-5 3 0 15,1 8-1-15,0 3 0 16</inkml:trace>
  <inkml:trace contextRef="#ctx0" brushRef="#br0" timeOffset="75169.0128">9360 14362 12 0,'26'-26'6'0,"8"-4"0"16,-26 22 5-16,1 4-8 15,0 1 0-15,-1-1 1 16,1-8 1-16,-1 9-6 16,1-1 1-16,-1 0 5 31,1 4 0-31,-1 0-1 15,5 0 0-15,0 4 0 0,4 0 0 16,0 3-2-16,0 5 1 16,13-5-3-16,-1-3 1 15,5 0-1-15,-4-1 0 0,0 1 0 16,4 0 1-16,-8-4-1 16,-1 0 1-16,-8 0-3 15,0 0 1-15,-17 0-8 16,0 4 1-16,-4 3-3 15,0 1 1-15</inkml:trace>
  <inkml:trace contextRef="#ctx0" brushRef="#br0" timeOffset="76123.2114">12878 14321 11 0,'-9'-4'5'0,"5"-4"3"0,4 8 4 0,0 0-8 16,0 0 0-16,0 0 3 15,0 0 1-15,0 0-9 16,0 0 1-16,-4 0 6 15,0 0 1-15,-1 4-3 16,5 0 1-16,0 0-1 0,5 0 0 16,3-1-1-16,5 1 0 31,4 0 0-31,4 0 1 16,13-4-1-16,9 0 1 0,12 0-1 15,1 0 1-15,-1 3-1 16,5 1 1-16,-5 0-2 15,0 0 0-15,-4 0 0 16,-4 3 0-16,-4 1-1 16,-5-1 0-16,-4 1-3 15,-12-1 1-15,-1 1-5 0,-8 0 1 16,-5-5-8-16,-4 5 0 16,-4-8-4-16,17-8 1 0</inkml:trace>
  <inkml:trace contextRef="#ctx0" brushRef="#br0" timeOffset="77033.7971">15369 14404 19 0,'0'0'9'0,"4"-4"-7"0,-4 4 10 15,0 0-11-15,0 0 0 0,0 0 1 16,0 0 1-16,0 0-3 15,0-7 0-15,0 3 4 16,0 4 1-16,0 0 0 16,5-8 0-16,7 1 0 15,1-1 0-15,9-3 0 0,7-1 1 16,5 1-2-16,0 4 0 16,5-1 0-16,8 0 0 0,8 1 0 15,-4-1 0-15,4 1-1 16,5-5 0-16,0 5-1 15,-1 3 1-15,1 0-2 16,0 0 0-16,-9 4-1 16,-4-3 0-16,-5 3-1 15,-4 0 0-15,-3 0-2 16,-10 0 0-16,1 3-3 31,-9 1 1-31,-5 0-9 16,-3 4 1-16,-13 7-2 0,4-8 1 15</inkml:trace>
  <inkml:trace contextRef="#ctx0" brushRef="#br0" timeOffset="113281.4643">6034 15282 17 0,'-8'0'8'0,"21"7"-12"31,-9-14 8-31,-4 7-4 16,0 0 0-16,0 0 3 0,0 0 1 16,0 0-3-16,0 0 0 15,0 0 2-15,0 0 0 16,4 0-1-16,-4 0 1 16,4 0-1-16,-4 0 0 15,9 4-1-15,-1-4 1 0,-3 0 0 16,3 0 1-16,1 0 0 15,-1 3 0-15,1 1-1 16,-1-4 1-16,-3 0 0 16,3 0 0-16,1 4-1 0,-5 0 1 15,0-1-1-15,0 5 0 16,5 0-1-16,-5-1 1 16,5 1-2-16,-1 3 1 15,1 0-1-15,3 1 0 16,-7-5-1-1,8-3 1-15,-5 0-1 16,5 0 1-16,0 0 0 16,-1-1 0-16,1 1 0 15,4 0 0-15,0-4 0 16,4-4 1-16,1 4-1 16,3-4 1-16,1 4 0 15,-1-3 0-15,-3-5 0 16,-1 4 0-16,0 0-1 15,1 4 1-15,-1 0-1 16,-4 4 1-16,0-4-1 0,0 0 0 16,0 0-1-16,0 4 1 0,0-4 0 15,4 0 0-15,1-4-1 16,3 8 1-16,1 0 0 16,-1-4 0-16,5-4 0 15,0 4 0-15,-4 0 0 16,3-4 0-1,5 4 0-15,0 0 1 16,1 4-1-16,-10 0 1 16,1 3-1-16,-1 5 1 0,-4-1 0 15,-3 4 0-15,-1 0-1 16,0 0 0-16,0 1 0 16,4-1 0-16,0-4 0 15,-4 0 0-15,0 1 0 16,0-1 0-16,0-3 0 15,0-5 1-15,0 1 0 0,0 0 1 16,0 0 0-16,5 0 0 16,-1 3-1-16,-4-3 1 15,0 3 0-15,0 1 1 16,0 3-2-16,4 1 0 16,1-1-1-16,-1 4 1 0,5-3-1 15,-1-1 0-15,-8 0-1 16,5-3 1-16,3-4 0 31,-4-1 0-31,5 1 0 16,-5-4 0-16,13 0 0 15,-8-4 0-15,4-3 0 16,-5-1 0-16,1 1-1 0,-1-5 1 16,1 1-1-16,-5 0 0 15,0 3 0-15,1 1 0 16,-5-1-2-16,0 0 1 0,4 1-2 15,0 3 1-15,1 0-1 16,3-7 1-16,5-4-1 16,0 0 0-16,0 3 2 15,-5-3 1-15,5 0 0 0,-9 0 1 16,-4 4 0-16,-4 3 0 16,0-3 0-16,-5 11 1 15,-3-12-4-15,-5 12 0 0,0-11-7 16,-9 0 1-16</inkml:trace>
  <inkml:trace contextRef="#ctx0" brushRef="#br0" timeOffset="129210.9003">10838 15297 16 0,'-8'0'8'0,"3"-4"-5"0,5 4 8 15,0 0-9-15,-4 0 1 0,-4 0 1 32,-1 0 0-32,-4 4-5 15,0 3 0-15,1 1 4 16,-1-4 0-16,4 0 0 15,1-1 0-15,4 1-1 16,-1 0 1-16,1-4 0 16,4 0 0-16,4 4-1 15,1-8 0-15,-1 0 0 16,4 0 0-16,5-3-1 0,4-1 0 16,0 1 0-16,0-5 1 15,0 5-1-15,0-1 0 16,0 1 0-16,0-5 0 15,0 9 0-15,-4-5 1 0,4 0-1 16,0 1 1-16,0-1-1 31,-4 1 1-31,4 3 0 16,0 4 0-16,0-4-1 0,0 4 1 16,0 4-1-16,0-8 0 15,0 4-1-15,0-4 1 16,5 8-1-16,-1-8 1 15,0 1-1-15,-4 3 1 0,5 0-1 16,-1 3 0-16,0-3 0 16,0-3 1-16,5-1-1 15,0 0 0-15,-1 4 1 16,5 0 0-16,-5 0 0 16,1 4 1-16,0-4-1 15,-1 0 0-15,-4 7 0 16,1 1 0-16,-1 3 0 0,-4-3 0 15,4-4-1-15,-4-1 1 16,9-3-2-16,-1 8 1 16,1-8 0-16,0 0 0 15,-1 0-1-15,-4 0 1 0,5 0 0 16,-1 8 0-16,1-5 0 16,-5-3 0-16,-4-3 0 31,-4 3 0-31,-9 3-2 15,-4 1 1-15,0 4-2 16,-4-1 0-16,-4-3-2 16,3 0 0-16,-3 0-7 0,4-1 0 0,-5-14-2 15,-4-8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6T22:00:04.9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15535 10760 8 0,'-8'4'4'0,"8"8"0"16,0-12 5-16,0 0-5 16,0 0 1-16,0 0 2 15,4 0 1-15,0 3-10 16,1 1 1-1,-1 0 5-15,0 4 1 16,0-5-3-16,-4 9 1 0,5-5-3 16,-5 5 1-16,4-5 0 15,0-3 0-15,5 4 0 16,-1-1 1-16,5 1 0 16,0-1 0-16,8 1 1 15,4-4 0-15,1 3-1 16,0-3 0-16,-1-4 0 15,1 4 0-15,-1-1-1 0,1-3 1 16,-1 0-2-16,1 0 1 16,-1-3-1-16,1 3 1 15,4-4-1-15,4 0 1 0,0 4-1 16,0-4 0-16,4 1 1 16,-8 3 0-16,0 0-1 15,0 0 1-15,-5 3 0 31,1-3 0-31,4 4 1 16,-5 0 0-16,1 0-1 16,-1-1 0-16,-3 1-1 0,3 0 0 15,-4 0 1-15,1 0 0 16,-1-1-2-16,0 1 1 0,-4 0 0 16,0 0 0-16,0 0 0 15,1-1 0-15,-1 1 0 16,4 0 0-16,0 3 1 15,0 1 0-15,5 0 0 16,0 3 1-16,-1-3-1 16,1-1 1-16,-5 1-1 0,4-1 1 15,1 1-1-15,0-4 0 16,-1-1 0-16,1-3 0 31,-5 4-1-31,0-4 1 0,9 0-1 16,-4 0 1-16,3 0-1 15,-3 0 0-15,0 0 0 16,3 4 0-16,-3 0 0 16,-1 7 0-16,1-7 0 15,0 0 0-15,-1-4 0 16,5 3 0-16,4-3 0 0,0 0 1 16,-4-3-1-16,4-1 0 15,-4 4 0-15,0-4 0 16,-1-4 0-16,1 5 0 15,-4-5 0-15,-1 4 0 0,5-3-1 16,0-1 1-16,4 1 0 16,0 3 1-16,4 0-1 15,-4 0 0-15,0-3 0 16,-4 3 0 0,9 0 0-1,3 0 0 1,-3 4 0-16,-1-3 0 15,0-1 0-15,1 0 0 16,-1 0 0-16,0 0 1 0,-4-3-1 16,0 3 0-16,5-3 0 15,-1 3 0-15,5-4 0 16,-9 4 0-16,12-7 0 16,-3 7 0-16,-5 0 0 15,5 1 0-15,-9-1 0 0,-8 0 0 16,12 0 0-16,0 1 0 15,1-5 0-15,-1 0 0 16,0-3-1-16,-4 4 1 16,-4-5 0-16,-4 1 0 0,-1 3-1 15,-4 1 1-15,1 3 0 32,-1 0 0-32,-4 0-1 15,-4 4 1-15,-5-3-4 16,-8 3 1-16,-4 7-9 15,-4 8 1-15,-14 4-4 16,-12-19 1-16</inkml:trace>
  <inkml:trace contextRef="#ctx0" brushRef="#br0" timeOffset="6666.9375">16025 15808 11 0,'4'3'5'0,"22"-6"-4"15,-22 3 5-15,0 0-5 16,1 0 0-16,-1 0 2 15,0 0 1-15,0 0-5 0,1 3 1 32,-5-3 3-32,4 4 0 15,0-4 0-15,5 0 0 16,-1 0-1-16,1-4 0 0,-1 1 0 16,5 3 1-16,0 0-1 15,0 0 0-15,4-4 0 16,0 4 0-16,0 0 1 15,0 0 0-15,0 0 0 16,0 0 0-16,4 0 0 16,0 4 0-16,1-4-1 0,-1 0 1 15,-4 0-2-15,4 3 1 16,1-3-1-16,-1 0 0 16,0-3-1-16,0-5 1 15,1 4-1-15,-1 1 1 0,0-1 0 16,5 4 1-16,4 0 0 31,-1 0 0-31,10 4-1 16,-9-4 1-16,4 0-1 15,0 0 0-15,-4 0 0 16,-1 0 1-16,-3 0-2 0,-5 0 1 16,0 0 0-16,1 0 1 15,3 0-1-15,1 0 0 16,-1-4-1-16,1 0 0 15,0-4 0-15,3 1 0 0,1-1 0 16,0 1 0-16,0-1 0 16,0 1 0-16,-1-1 0 15,5 0 0-15,5-3 0 16,-1 4 0-16,0-1 0 16,1 4 1-16,-1 0 0 0,0 4 0 15,5 0 0-15,4 0 1 16,-5 0-1-16,5 0 1 0,0-3-1 15,-9 3 0-15,1-4 0 16,3 0 0-16,5 4-1 16,0 0 0-16,0 0 0 15,-5 0 1-15,1 0-1 16,0 4 0-16,-5-4 0 16,-4 4 1-16,0-1-1 31,4 5 1-31,5-4-1 15,0 3 1-15,-1 1-1 0,-3 3 0 16,-5-7 0-16,8 0 0 16,-8 0 0-16,5-1 0 0,3 1-1 15,1 0 1-15,4 0 0 16,-1 0 0-16,-3-1 0 16,-5 5 1-16,9-4-1 15,4-1 1-15,0 1-1 16,1 0 1-16,-6-4-1 15,5 4 1-15,1-4-1 0,-1 0 1 32,0 0-1-32,0 0 1 15,-4 0-1-15,0 0 1 16,-5 0-1-16,5 0 1 0,0 0 0 16,-5 4 1-16,5-1-1 15,0-3 1-15,-9 8-1 16,1-1 1-16,-1 5-1 15,0-1 0-15,1 1-1 16,-1-5 1-16,0 4 0 0,1-7 0 16,-1 8-1-16,0-5 1 15,1-3-1-15,-5-4 1 16,4 0 0-16,0 0 0 16,-4 0-1-16,5 0 1 0,-1 4-1 15,0-4 1 16,9 4-1-15,0-4 1-16,-4 0-1 16,-1 0 1-16,5 0-1 15,0 0 0-15,0 0 0 16,-5 3 1-16,1 1 0 16,-5-4 0-16,5 4 0 0,4-4 0 15,-5 4-1-15,1-4 1 16,-5 3 0-16,1 1 0 15,-1 0-1-15,0-4 1 16,1 0-1-16,-1 0 1 16,5 0-1-16,3 4 1 0,1 0-1 15,-4-1 1-15,-1 1-2 16,1 0 1-16,4-4-1 16,-5 0 1-16,1 0-1 15,0-4 1-15,-5 0-1 0,0 1 1 16,1-1 0-16,-1 4 0 15,-4-4 0-15,4-4 0 0,1 8 0 32,-1-7 0-32,0 7 0 15,5-4 0-15,-5-3 0 16,5-1 0-16,-5 4 0 16,0 4 0-16,1-4 0 15,-1 1 0-15,0-1 0 16,1 4 0-16,-5 0 0 0,0-8 0 15,-4 8 0-15,-5-4 0 16,1-3-1-16,-1 7 1 0,1-8 0 16,-5 1 0-16,5 7-1 15,-5 0 0-15,5-4 0 16,-1 4 1-16,1-8 0 16,3 8 0-16,-3 0-1 15,0-3 0-15,-1-1-1 31,-4 4 1-31,-4-4-2 0,0 0 1 16,-4 8-2-16,-4-8 0 16,-1 0-5-16,-8 4 1 15,-12-18-11-15,-10 2 1 16</inkml:trace>
  <inkml:trace contextRef="#ctx0" brushRef="#br0" timeOffset="7990.408">22221 13084 1 0,'0'0'0'0</inkml:trace>
  <inkml:trace contextRef="#ctx0" brushRef="#br0" timeOffset="8440.7514">22238 13102 20 0,'5'8'10'0,"7"-8"-4"0,-12 0 10 0,9 0-14 16,-1 0 1-16,-3 0 2 31,-1 0 0-31,9 0-6 0,-1 4 1 0,5 0 4 31,0 3 1-31,5-7-2 16,-1 0 0-16,0 0 0 0,1 0 0 15,-1 0-1-15,0 0 0 16,1 0 0-16,-1 0 0 16,0 0 0-16,0-4 0 15,5 4-1-15,4 0 1 16,0-3-1-16,4 3 1 0,4 0-1 15,0 0 1-15,-4 3-1 16,0-6 1-16,0 3-1 16,5-4 0-16,-5 0 1 0,-4 0 0 15,12 0-1-15,-3 1 1 16,-1-1-2-16,0 0 1 16,1 0-1-16,-1-3 0 15,4 3 0-15,1-4 0 16,8 1 0-16,-8 3 1 0,-1 0 0 31,1-3 0-31,-5 3-1 16,-4 0 1-16,0 4-2 15,-8 0 1-15,0 4-2 0,-9 4 0 16,-5-1-5-16,-3 1 0 16,-13 7-9-16,4 11 1 15</inkml:trace>
  <inkml:trace contextRef="#ctx0" brushRef="#br0" timeOffset="63492.4447">15586 11184 13 0,'0'-4'6'0,"-4"1"0"0,4 3 7 0,0-4-12 16,-4 0 1-16,4 8 0 15,-4-4 1-15,4 0-4 16,-5 0 0-16,5 4 2 15,0-1 0-15,0-3 0 16,0 4 1-16,0-4 1 16,5 4 0-16,-5 0 0 15,0-4 0-15,0 0 0 0,4 0 0 16,0 4-1-16,0-1 0 16,5 1-1-16,-1 0 0 15,1 4 0-15,4-5 0 0,-1 1-1 16,5-4 1-16,1 4-1 31,3-4 1-31,-4 11-1 0,4-7 1 0,-4 0-1 16,0 3 1-16,0-3-1 31,5 0 1-31,-1 0-1 16,0-1 0-16,5-3 0 15,-1 0 1-15,5 0-1 0,0 0 1 0,0-3-1 16,-1-1 1-16,6 4 0 15,-6 0 0-15,1 0 0 16,0 0 0-16,-4 0-1 16,-1 0 1-16,1 0 0 15,3-4 0-15,1 4 0 16,-4 0 0-16,-1 0 0 16,1 0 0-16,-5 4 0 0,0-4 0 15,1 7-1-15,-5-3 1 16,0-4-2-16,0 0 1 15,0 0 0-15,4 0 0 16,-4-4 0-16,5 4 0 0,-1 4 0 16,4 0 0-16,1-4 0 31,4 0 1-31,4 0-1 16,0 0 0-16,0 0 1 15,0 0 0-15,0 0 0 16,0 0 1-16,0 0 0 15,-4 0 1-15,-4 0-1 16,-1 0 0-16,1 4-1 0,-1 0 1 16,1-4-1-16,-5 0 0 15,0 3-1-15,5 1 0 0,-5-4 0 16,1 0 1-16,-1-4-1 16,0 1 1-16,0 6-1 15,1-3 0-15,3 0 0 16,-8 0 1-16,5 0-1 15,-1 0 1 1,0 4-1-16,5 0 1 16,-1 0-1-16,5 0 1 15,0-1 0-15,-5 1 0 0,9-4-1 16,-4 0 1-16,0 0-1 16,4-4 1-16,0-3-1 15,0-1 1-15,5 4-1 16,-1-3 1-16,-4-1-1 15,0 4 0-15,-4-3 0 16,8 3 1-16,-4 4-1 0,0-4 1 16,0 4 0-16,1 0 0 15,-1-3 0-15,0 3 0 16,0 3-1-16,-4-3 1 16,-1 0-1-16,5 4 0 0,0-4 0 31,1 0 0-31,-1 0 0 15,0 0 0-15,0 4 0 16,0 0 0-16,0-4 0 16,4 3 1-16,-4-3-1 15,0 0 0-15,0 0 0 16,0-3 1-16,5 3-1 16,-1-8 1-16,-4 1-1 0,0-1 1 15,-4 0 0-15,0 1 0 0,-5-1-1 16,5-3 1-16,-4 3-1 15,-5 5 1-15,-4-5-1 16,4 0 0-16,-4 5-1 16,1 3 1-16,-1 0-2 15,-5 0 1-15,1 3-2 16,-4-6 1-16,3 3-1 0,-12 0 0 16,0 0-3-16,0 0 0 15,-12 3-6-15,-10 1 1 16,-12 4-5-16,0-4 1 15</inkml:trace>
  <inkml:trace contextRef="#ctx0" brushRef="#br0" timeOffset="110582.1629">20846 11778 9 0,'-5'8'4'0,"-12"-20"5"0,13 12 4 0,0 0-11 16,-5 0 1-16,1-3 0 15,-1 3 1-15,1 0-6 16,-1 0 1-1,1 0 2-15,-5 3 1 16,4-6-2-16,-3 3 1 16,-1 0-2-16,0-4 1 15,-4 4 0-15,4 0 0 16,1 0 0-16,-1 0 0 0,-4-8 0 16,4 1 1-16,0-1 0 15,0 1 1-15,1-5 0 16,3 1 0-16,5-4 0 15,0 0 0-15,-1-4-1 16,1 0 1-16,0 0-1 16,0 4 1-16,-1 3-1 15,1 1 0-15,0-4-1 16,0 0 1-16,-5 0-1 0,1 0 1 16,-1-4-1-16,0 3 1 0,1 1-1 15,-5 4 0-15,0 0 0 31,1-1 1-31,-1-3 0 16,0 0 0-16,0 0-1 16,-4 4 0-16,-4 3 1 15,0-3 0-15,-1-1 0 16,1 5 0-16,0-5 0 0,-9 1 1 16,4 3 0-16,1-3 0 15,-5 4-1-15,0 3 1 16,0 4-1-16,1 0 0 0,-1-4-1 15,0 0 1-15,0 8-1 16,0-8 1-16,1 4-2 16,-1 0 1-16,4 0 0 15,1 4 0-15,-5 0-1 16,0-4 1-16,0 4 0 16,-4-4 0-16,0 3-1 15,-4 1 1-15,8 0 0 0,0 3 0 16,0 1 0-16,1 0 0 15,-1-1 0-15,0 1 1 16,-4 3-1-16,0 4 0 16,0-3 0-16,4 6 0 0,0 1 0 15,5-3 0-15,3-1 0 16,1 4 0-16,4-4-1 31,-4 0 1-31,-1 0 0 16,1 4 0-16,0 0 0 15,-1-4 0-15,1 4 0 16,0-4 0-16,0 0 1 0,4 0 0 0,0 0-1 16,0 1 1-16,-1-1 0 15,6 0 0-15,-1-4-1 16,0 1 1-16,0 3-1 16,1 4 1-16,-1 7 0 15,0-7 0-15,0 7-1 16,0-3 0-16,1 4 0 15,3-5 0 1,1 5 0-16,-5-4 0 16,4-1 0-16,-3 1 0 15,-1 0 0-15,-4-1 0 0,0-3 0 16,0 4 1-16,-5 3-1 16,5-3 0-16,-4-4 0 15,4 4 0-15,0 3-1 16,0 1 1-16,0 3 0 15,0 0 0-15,0 1 0 16,0-5 0-16,0 4-1 0,0 1 1 16,0-5 0-16,0 1 0 15,4-9 0-15,-4 5 0 16,0 0 0-16,0-4 0 16,4 0 0-16,0 0 0 0,1-8 0 15,-5 4 0-15,-1 0 0 31,1 0 0-31,-4 4 0 16,0 0 0-16,4 0 0 16,0-4 0-16,0 0 0 15,0 4 0-15,0 0 0 16,-5-4 0-16,1 4 0 0,0-4 0 16,0 1 0-16,-5-5 0 15,0 4 0-15,1-4 0 0,-1 4 0 16,-4 1 0-16,9 3 0 15,0-1 0-15,-5 5 0 16,5-4 0-16,0 0 0 16,-1 0 0-16,-3-4 0 15,4 0 0-15,-1 0-1 16,1 0 1-16,0 4 0 16,-1 0 0-16,1 0 0 0,-4 0 0 15,3-4 0-15,1 0 0 31,0 1 0-31,4 2 0 0,-5-2 0 16,5-1 0-16,-4-4 0 16,4 4 0-16,-4-3 0 15,4-1 1-15,-5 0-1 16,1 1 0 0,-9 7 0-1,1-1 0-15,-1-6 0 16,4 3 0-16,1 4 0 15,-1-4 0-15,0 0 0 0,-8 8 0 16,5-4 0-16,-1 0 0 0,4 3 0 16,-4 1 0-16,1 0-1 15,-1 3 1-15,4-3 0 16,1 0 0-16,-1 3-1 16,-4 1 1-16,1-8 0 15,-1 3 0-15,0 5 0 31,0 7 0-31,0 4-1 16,1-4 1-16,3-4 0 0,5 4 0 16,-1 4 0-16,1-4 0 15,0 0-1-15,-5 8 1 0,13-5 0 16,1-3 1-16,-1 0-2 16,-4 4 1-16,4-4 0 15,0 4 0-15,5 0 0 16,-1 0 0-16,1 0 0 15,4 3 0-15,-1 1 0 16,1 3 1-16,0-3-1 0,-1 7 0 16,1-3 0-16,0 6 1 15,4-2-1-15,0-1 0 16,0 4 1-16,0 0 0 16,4-4 0-16,5 8 0 0,-1-4 0 31,1-4 1-31,-1 4 0 15,5-4 0-15,0 0-1 16,0 8 0-16,-1-4-1 16,1-8 1-16,0 5-1 15,0 3 0-15,4-1 0 16,0-10 1-16,0 3-1 0,0-3 0 16,0 7 0-16,4-7 1 15,-4 0-1-15,5-5 1 16,-1 1-1-16,0 0 1 15,5-4-1-15,-1 4 1 0,1 4 0 16,-1-1 0-16,-3-7-1 16,3 4 1-16,1 0-1 15,-1-4 1-15,1 4 0 16,4 0 0-16,-1-4 0 16,1 7 0-16,0 5 0 15,0-8 0 1,4-1 0-16,8 1 0 15,-3 0 0-15,3 0 0 0,1-4 0 16,0 0 1-16,3-4-1 16,-3 4 0-16,4 0 0 15,4-3 0-15,0-1 0 16,-8 0 0-16,-1 0-1 16,5 4 1-16,4 1 0 15,9-1 1-15,-5-4-1 0,1 0 0 16,3 4 0-16,1 4 1 15,4-4-1-15,0-7 1 16,-1 3-2-16,-3-4 1 0,0-3-1 16,12 0 1-16,-4-1-1 15,0 1 0-15,9 0 0 16,4 3 1-16,0-7-1 16,-9 4 0-16,1 0 0 15,7-4 0-15,1-1-1 16,-4-2 1-16,-5-1-1 31,5-4 1-31,0 0 0 16,-1 1 0-16,-3 3-1 0,8-4 1 15,4 4-1-15,-4-3 1 0,-5-1 0 16,5 0 0-16,0 1-1 16,4-1 1-16,5-3-1 15,4-5 0-15,4 1 0 16,-5-4 0-16,5-4-1 15,4 1 1-15,1-5-1 16,-5 1 1-16,-1-5 0 0,1 1 1 16,-8 3 0-16,4 1 0 15,-1-1 0-15,-3 1 0 16,-9-1 0-16,4 0 0 16,4 1 0-16,-4 3 0 15,-8-3-1-15,0-1 1 16,4-7-1-1,-5 0 1-15,-3-4-1 16,-5-4 1-16,0 0-1 16,4-7 0-16,1 4 0 15,-1-8 1-15,-4 3 0 0,0-10 0 16,0 3 0-16,-4 4 0 16,-4 0 0-16,-5-4 0 15,-8-4 0-15,-4 1 1 16,-5-1-1-16,-4 8 1 0,-4-8-1 15,-4 1 0-15,-1-5 0 16,-4-3 1-16,5-8-1 16,-9 4 0-16,0-3 0 15,0 3 0-15,0-4-1 16,-4-4 1-16,4 5-1 16,-4-1 1-1,-5-7-1-15,1 3 1 16,-1 4-1-16,-4 1 1 15,1-1 0-15,-1-4 0 16,0 12-1-16,-4 0 1 0,0 4 0 16,0-5 0-16,-4 5 0 15,0-4 0-15,-1 3 0 16,-3 5 0-16,-1-8 0 16,1-1 1-16,-1 1-1 15,1 4 0-15,-1-1 0 16,-3-3 1-16,-1 0-1 15,0 7 1-15,-4 8 0 16,-4-4 1-16,-1-3-1 0,-7-1 0 16,7 1-1-16,-3 3 0 0,-9-4-1 15,4-7 1-15,0 7-1 16,0 1 0-16,5-5 0 31,-5 1 0-31,4 7 0 16,5 0 1-16,0 0 0 15,-1-3 0-15,5 7 1 16,-4 3 0-16,0-3 0 0,-5 4 0 16,1 0 0-16,-1 0 0 15,1 3-1-15,-5-3 0 0,0 3 0 16,0 1 0-16,0 7 0 16,5-7 0-16,4-12 0 15,-1 4 0-15,1-4 0 16,4 0 0-16,0 4 0 15,0 0 1-15,-4-4-1 16,4-4 1-16,-5 1-1 16,1-1 1-16,-5 4 0 0,1 0 0 15,-1 1 0-15,1-1 0 16,3-4-1-16,1 8 1 16,0 0 0-16,-5-4 0 15,1 0-1-15,-1-7 0 0,-4 7 0 16,1-3 0-16,-5-1 0 15,-5 0 1-15,5 5-1 32,0-9 1-32,4 8-1 15,0 0 1-15,1-3-1 0,-1 3 0 16,0 0 0-16,4 0 0 16,-3 0 0-16,-1 4 0 15,0-3 0-15,-4-1 0 16,0 0-1-16,0-4 1 0,0 8-1 15,-5 0 1-15,1 4 0 16,0-4 0-16,-5 0 0 16,5 4 0-16,8-1-1 15,0 1 1-15,5 4 0 16,3 3 1-16,5 0-1 16,0-7 1-1,5 3-1-15,-1 1 0 16,0 3 0-16,0 0 1 15,0 1-1-15,1-1 0 0,-1 0 0 16,0 4 0-16,0 4 0 16,5-4 0-16,-5-3-1 15,0 7 1-15,5-1-1 16,-5 1 1-16,4-4-1 16,-3 4 1-16,3 0-1 15,1-8 1-15,-5 8-1 16,0-4 1-16,0 0-1 15,1 1 1-15,3-1-1 16,-4 3 1-16,0-2-1 0,1-5 1 16,3 0 0-16,-4 0 0 15,5 1 0-15,-1-1 0 0,-3 0-1 16,-1 4 1-16,0 1-2 31,-8-5 1-31,4-4 0 16,0 8 1-16,0-3-1 15,0-1 1-15,0 4-1 0,-5-4 1 16,1 4 0-16,0 1 0 16,-1 2 0-16,1 1 0 15,4 0-1-15,0-4 1 0,0 0-1 16,0 4 1-16,4 0-5 16,0 7 0-16,-4 8-12 15</inkml:trace>
  <inkml:trace contextRef="#ctx0" brushRef="#br0" timeOffset="188725.3253">16140 7537 11 0,'0'0'5'0,"8"-11"-6"0,-8 11 6 0,0 0-4 15,0 0 0-15,5-8 2 16,-1 0 1-16,-4 1-4 16,0 7 0-16,4-8 3 15,-4 8 0-15,5-7 0 16,-5 7 0-16,4-4 0 16,0 0 1-1,0-3-1-15,-4 7 0 16,5-8 0-16,-1 0 1 15,-4 8-1-15,4-7 0 0,-4 7-1 16,9-11 1-16,-1-1-1 16,1 1 1-16,-1 3-2 15,5-3 1-15,0 3-1 16,4 1 0-16,-4 3-1 16,-1-4 0-16,5 5 0 15,0 3 1-15,0 0-1 0,0-4 1 16,5 4-1-16,-1 0 1 15,-4 4 0-15,0-1 1 16,0-6-1-16,0 10 0 16,-4-3-1-16,0 4 1 15,-1-5-1-15,1 9 1 0,-4-1-1 16,-1 4 0-16,-3 0 0 16,-5 0 1-16,0 1-1 31,0-5 0-31,-5 0 0 15,1 1 1-15,-4-1-1 16,-5 0 0-16,0 1 0 0,-4-5 0 16,0 1-1-16,0-4 1 0,0 3 0 15,0-3 0-15,4 0 0 16,0-4 0-16,5 4 0 16,3-4 0-16,1 3-1 15,4-3 1-15,0 0 0 16,9 0 0-16,-1 4-1 15,1-4 1-15,-1 4-1 0,-3 0 1 16,7 3-1-16,1 1 0 16,0-4 0-16,4 3 1 15,0 1 0-15,0 3 0 0,0 0-1 16,0 1 1-16,0-1 0 16,-4 0 0-16,0 1 0 15,-5 3 0-15,-4 0-1 16,1 4 1-16,-5 0 0 15,-5 0 1-15,1 7-1 16,-4-14 1-16,-5-1-1 16,-8 4 0-16,-5-3 1 31,-4-1 0-31,-4-4 0 16,-8 5 0-16,-5 3-1 0,-4 0 1 0,-9 4-3 15,0 11 0-15,5 4-10 16,8 0 1-16</inkml:trace>
  <inkml:trace contextRef="#ctx0" brushRef="#br0" timeOffset="196682.2962">18593 11559 17 0,'0'-8'8'0,"21"8"-9"0,-12-4 8 0,3 1-7 16,1-5 0-16,0 4 4 16,0 1 0-1,4-5-4-15,0 0 1 0,0 1 2 0,0 7 0 32,-4-4 0-32,0 8 0 0,-5-4-2 15,1 4 0-15,-9-4-1 16,4 3 1-16,-4 1-1 15,4 0 0-15,-4 0-1 16,0 0 1-16,0-4 0 0,0 0 0 16,4 0 0-16,-4 0 1 15,0 0-1-15,0 0 0 16,0 0 0-16,0 0 1 0,0 0-1 16,0 0 0-16,0 0 0 15,0 0 1-15,0 0 0 31,0 0 0-31,0-8 0 16,0 0 1-16,-4 8-1 16,0 0 0-16,-5 0 0 0,1 0 1 15,-5 0-2-15,0-3 1 16,-4-1-1-16,0 4 0 16,0-4-1-16,0 4 1 15,0-4-1-15,4 0 1 16,0 1-1-16,1 3 0 0,3 0 1 15,1 0 0-15,-1 0 0 16,1 0 1-16,3 0-1 16,-3 3 1-16,4 1-1 15,-1 0 1-15,1-4-1 16,0 4 1-16,-5 3 0 16,5-3 0-16,0 4 0 15,-5-4 0-15,5-1 0 0,0 1 0 16,-5 4 0-16,5-1 0 0,-5 5-1 15,1 3 0-15,-5 0 0 16,5 0 1-16,-9 4-1 31,8 4 0-31,-4-1 0 16,5-3 1-16,-1 0-1 16,1 0 0-16,4-4 0 0,-5 8 0 15,9-12 0-15,4 1 1 16,-4-9-1-16,5 9 0 15,-1-5 0-15,0-3 0 16,5-4 0-16,3 0 1 0,-3 0-1 16,-1-4 1-16,1 4-1 15,4 4 0 1,-1-4 0 0,1 0 1-16,0 0-2 15,0 4 1-15,0 3 0 16,-1 5 0-16,1-5 0 15,-4 1 0-15,-1 3 0 0,1 1 0 32,-1-1 0-32,1 4 0 15,-5-4 0-15,-4 5 0 0,0-1 0 16,0-4 0-16,-4 0 0 16,-1 1 0-16,-3 3 0 15,-1 4 1-15,-8-4-1 16,5 4 1-16,-10 0 0 15,1-4 0-15,0 0 0 0,-9-4 1 16,0-3-1-16,-4 7 0 16,0-4 0-16,0 1 0 15,-4-5-3-15,-1 5 1 16,5-1-11-16,0 0 1 16</inkml:trace>
  <inkml:trace contextRef="#ctx0" brushRef="#br0" timeOffset="202817.1015">10591 10783 11 0,'-8'15'5'0,"3"-41"-3"0,5 26 6 16,0 0-9-16,0 0 0 15,-4-4 1-15,0 4 0 0,4-4 1 16,-4 4 1-16,-1 0 0 16,1 0 0-16,0 0 0 15,-1-4 1-15,1 4 0 0,4 0 0 16,-4-3-1-16,4 3 0 15,0-8 0-15,0 8 1 16,0 0-1-16,4 0 0 16,-4 0 0-16,4-4 1 0,-4 4-1 15,0 0 0-15,0 0 0 16,0 0 0-16,0 0-1 16,9 0 0-16,0 4 0 31,3-4 0-31,5-7 0 0,9-1 0 0,-1 0 0 31,9 1 1-31,1-1-1 16,3-3 0-16,0 0 0 15,5 3 0-15,4-3 0 0,-1 3 0 16,1 1-1-16,0-1 1 16,-8-3-1-16,-1-1 1 0,-4 9-1 15,-9-5 1-15,-3 0 0 16,-5 5 0-16,0-1 0 15,-4 0 0-15,-5 0 0 16,-4 4 0-16,-4 0 0 16,0 0 0-16,0 0 0 15,-4 0 0-15,0 4-1 0,-9-8 1 16,-4 4-1-16,4 0 1 16,-4 8-2-16,0-4 1 15,-8-1-1-15,-1 1 0 0,-4 0 0 31,0-4 1-31,5 4-1 16,-1 3 0-16,1 1 0 16,4-8 1-16,-1 4-1 15,-3 3 1-15,-1-3-1 0,1 4 1 16,3-1-1-16,1 1 1 16,0-1-1-16,4 8 1 15,0-7 0-15,4 3 0 16,0 1 0-16,0-1 0 0,1 4 0 15,-1 0 0-15,0 4 0 16,0 0 0-16,5-4 0 16,-1 0 1-16,1 1-1 31,-1 2 0-31,5 1 0 16,0 0 1-16,-1 0-1 15,1 0 1-15,0-4-1 16,4 0 0-16,0 1 0 0,0-1 1 15,0-4-1-15,0-3 0 16,0-1 0-16,0 1 1 16,0-5-1-16,0 5 1 0,4-4-1 15,0 0 0-15,1-1 1 16,-1 1 0-16,4-4 0 16,1 0 1-16,-1 0-1 15,1 0 0-15,-1 0 0 16,5 0 0-16,0 0 0 0,4 0 0 15,0 4-1-15,0-4 0 16,4 0 0-16,1 0 0 31,16-8 0-15,0 1 1-16,1-5-1 16,-1 5 0-16,0 3 0 15,-4 0 0-15,0 4 0 16,1 0 0-16,-6 4 0 0,-3 4 0 15,-9 3-1-15,0-3 1 16,0-1 0-16,-4 5 0 16,4 6 0-16,-9-2 0 15,1-1 0-15,-1 0 0 16,1 0 0-16,-5 0 1 0,0 0-1 16,-4 0 0-16,5 1 0 15,-5-1 1-15,0 0-1 16,0 0 0-16,-5 4-1 15,1-4 0-15,-4-4 1 0,-1 4 0 16,-4 1-1-16,1-5 0 16,-10 4 0-16,9 0 0 15,-4-3 1-15,0 6 0 32,-25-10-1-32,-5 3 0 15,-4-3 1-15,-4 0 0 16,-5-1 1-16,0 1 1 15,5-5 1 1,-5 5 0-16,-4 3-1 16,-12 4 1-16,3-3-3 15,-3-5 0-15,-9 9-9 16,-5 10 0-16,5 4-6 0,-17-15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6T22:09:08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18733 7995 3 0,'-8'-4'1'0,"4"8"-1"0,4-12 2 16,0 8 0-16,4-4 1 15,0-3 2-15,0 3 0 16,-4 4-6-16,5-8 1 0,-5 8 4 16,4-7 0-16,0-1-1 15,-4 8 0-15,0 0-4 16,4-7 1-16,-4 7-4 15,5 0 1-15</inkml:trace>
  <inkml:trace contextRef="#ctx0" brushRef="#br0" timeOffset="2201.6547">18665 8339 20 0,'-4'-15'10'0,"25"-19"-13"0,-12 23 17 0,-1-5-14 15,5 1 1-15,0 4 0 16,0 0 1-16,-1-1-2 16,1-3 0-16,-4-8 1 15,-1 1 1-15,1-1-1 16,-5 0 1-16,0-3-1 16,-4 3 1-16,-4 0 1 15,0-3 0-15,-5-1 1 0,1-7 0 16,-5-3 0-16,0-1 0 15,-4 0-1-15,-4-8 1 16,-5 5-2-16,1-8 1 0,-1 11-2 16,-12 0 0-16,0-4-1 15,-9 1 1-15,-13-1-2 16,5 8 1-16,-9-4-1 31,-4 12 1-31,0-1-1 16,-5 1 1-16,1 11 0 15,-5-1 0-15,1 1-1 16,-5 8 1-16,4-1-1 0,-8 8 1 16,0 4-1-16,-1 4 1 15,-3 3-1-15,-9 12 1 16,0-1 0-16,4 12 0 0,1-7-1 16,3 7 1-16,9 4-1 15,5 3 0-15,-1 5 0 16,-8 7 1-16,13 7-1 15,3-7 1-15,5 0-1 16,5 12 1-16,-1 3-1 16,1-8 0-16,-1 5-1 0,5 6 1 15,-5 9-1-15,9 7 1 16,0 0-1-16,-5 4 1 16,5-4-1-1,5-8 1-15,3 1 1 16,0-5 0-16,5-7-1 15,0 4 1-15,-1-4 0 16,1 0 0-16,4 1 1 16,0 6 0-16,4 1-1 15,-4 0 1-15,8-1 0 16,1 1 1-16,4 0 0 0,4 3 0 16,0-7-1-16,0 7 0 15,-5 1-1-15,1-1 1 0,-5 1-1 16,-3-1 1-16,3 4-1 15,-4 4 0-15,-4 4 0 16,0 4 0-16,4-8 1 16,5 0 1-16,3 4 0 31,5-12 0-31,5 4 0 16,-1 4 0-16,4 0 0 0,5-3 0 15,4-1-2-15,0 4 1 16,4 4-1-16,1-8 1 15,7 4-1-15,1-4 0 16,4 4 0-16,4 0 1 0,5-3 0 16,4-9 1-16,4 5 0 15,0-5 1-15,4-3-1 16,9-7 1-16,4-1-1 16,5-4 0-16,-1 1-1 15,9-4 1-15,0-4-2 16,0-4 1-16,-1-4-1 0,1-11 1 15,4 0-1-15,5-7 1 16,4-4-1-16,-1-1 0 0,9-3 0 16,-4-4 1-16,4 0-1 15,-8 1 0-15,0-1 0 16,-1 0 0-16,5 0 0 16,0-4 0-16,4-3 0 31,-4-4 0-31,0-1-1 0,0-6 1 0,0-1 0 31,0-4 0-31,0-3 0 16,4-4 0-16,-8 7-1 0,4-11 1 15,0 0 0-15,-5 0 1 16,-3-7-1-16,-1-4 0 16,5 7 0-16,4-3 0 0,-9 3 0 15,-8-4 0-15,0 1-1 16,0 3 1-16,-5-11-1 15,1-4 1-15,-5 4-1 16,-4 0 1-16,0-4-1 0,9-7 1 16,-5 3 0-16,1 4 0 15,-1 4 0-15,-4 4 0 32,0-4 0-32,0 0 1 15,-4 4-1-15,0-4 1 0,-4 0-1 16,-5 0 0-16,5 3 0 15,3-3 0-15,-7 0 0 16,-5-4 0-16,0-3 0 16,0 7 0-16,0 0 0 15,-4-4 0-15,-5-4 0 16,1-7 1-16,-9 7 0 0,0 1 0 16,-4-16 0-16,0 0 0 15,-1 1-1-15,1-5 0 16,0-11 0-16,0 15 1 0,-1-7-2 15,1-4 1-15,0 4 0 16,-4-4 0-16,-1-8 0 31,-4 4 0-31,1-15 0 16,-5 0 0-16,4-11 0 16,-4 11 1-16,0 0-1 15,-4 0 1-15,-5 0-1 0,-4-1 1 16,-8-2-1-16,-5 10 0 15,-3-7-1-15,-1 8 0 16,0-1-1-16,4-3 1 16,5 4-1-16,4 7 1 0,0-8-1 15,0 1 0-15,9 11 0 16,-1 0 1-16,0 7 0 16,1 1 0-16,-1 3-1 15,-3 4 1-15,-1-4 0 0,-4 4 0 16,0 8 0-16,4-1 0 15,-4 5 0-15,0-5 1 16,0-7 0-16,4 4 0 16,0 4 0-1,-8-1 0-15,8 1 0 16,1-4 0-16,3 3 0 16,-8 5 0-16,0-12 0 15,-4 0 0-15,-1-8 0 16,-3 16 1-16,-5-1-1 15,-4-3 1-15,-4-4 0 16,-1 4 0-16,1 7 0 0,0 8 0 16,-9 4 0-16,-9 0 0 15,-7 7-2-15,-1 4 0 16,-39 0-12 0,23-7 0-16</inkml:trace>
  <inkml:trace contextRef="#ctx0" brushRef="#br0" timeOffset="6504.8913">23060 7961 43 0,'-13'-4'21'0,"9"-15"-25"0,4 8 22 0,0-1-18 15,0 1 0-15,-4 0 3 16,-5-1 1-16,1-3-4 16,-1 0 1-16,-3-8 2 15,-1 4 1-15,0-3 0 16,-4-1 0-16,-4 4-2 16,-9-7 1-16,-4-1-1 31,-5-7 0-31,-3 8-1 15,-5-1 0-15,0-3 0 16,0 3 0-16,-4-7-1 0,-8 0 1 16,8 8-1-16,-9-8 1 15,0 11-1-15,1 0 0 16,-5 4 0-16,-4-3 0 0,-1-1-1 16,-7 4 0-16,-5 0 0 15,0-4 1-15,-4 1-1 16,0 3 0-16,4 4 0 15,4 3 0-15,0 9 0 16,5 3 0-16,4 3-1 16,-9 9 1-16,5 3 0 15,-1 0 0-15,5 8 0 16,0-4 0-16,0-4 0 16,0 0 0-16,13 0 1 15,3 4 1-15,-3 4-1 0,4-5 1 16,8 1 0-16,5 4 0 15,0 0 0-15,-5-1 1 16,5 5-1-16,4 3 0 16,-5 4-1-16,1 4 1 15,-4-4-1-15,7 4 0 16,1 7-1-16,5 1 1 16,-1 3 0-16,4 0 0 15,1 0-1-15,-1 4 1 16,5 0-1-16,4-3 0 0,0-1 0 15,4 4 0-15,4 0 0 32,5-8 0-32,0 4 1 15,0 0 0-15,4 1 0 16,0-1 1-16,4-4 0 0,4 8 0 16,1-4 0-16,4 1 1 15,0-9-1-15,4 1 1 16,0 3-1-16,-5 4 0 15,5 1 0-15,0-1 1 16,0-4-1-16,1 4 0 0,-1 4 0 16,-5-4 0-16,1 4-1 15,0 4 1-15,0 0-1 16,-1-4 1-16,1-4-1 16,-4 4 1-16,-1 0-1 15,1 0 0-15,-1-8 1 16,1 8 0-16,-1-7 0 15,9-1 0-15,-8 4 0 16,-1-3 0-16,1-1 0 16,-5 1 0-16,5-5-1 15,-5 5 1-15,-4-5-1 16,-4 1 1-16,4-1-1 0,-5 1 1 16,1 0-1-16,0-1 0 15,4 1 0-15,0 7 0 16,0-4 0-16,-4 1 0 15,4-4 0-15,-5 3 0 16,5-3 0-16,-8 7 0 16,-1 0 0-16,1-4 0 15,-5 1 0-15,5 3 0 16,-5 4 0-16,-4-4 1 0,0 0-1 16,0-3 0-16,-5 3 0 15,1 0 1-15,0-7-1 16,-1-1 0-16,1 1-1 15,-4-1 1-15,-1 1-1 16,1 4 1-16,-1-5-1 0,0 5 1 16,1-5 0-16,-1 5 0 15,-3-5 0-15,-1-3 1 16,-4 4-1-16,0-1 1 16,-5 5-1-16,5 3 1 31,0-4-1-31,-4-3 0 15,4 3-1-15,4 1 1 16,-4-5-1-16,0 5 1 0,0-5-1 16,0 8 0-16,4-3 0 15,0 3 1-15,0-4-1 16,5-3 1-16,3 7-1 16,1-3 1-16,0-1-1 15,4 8 1-15,-5-8-1 0,1 1 1 0,0-5-1 16,0 5 1-16,4-5-1 15,-5-6 1-15,1-1 0 16,0-4 1-16,-5 4-1 31,1-4 0-31,-1 0 0 16,-4 1 1-16,-4 3 0 16,-4-12 0-16,-5 13-1 0,1-1 1 15,-5 7-1-15,-4 1 1 16,-5 7-1-16,-8 4 0 15,-4 8 0-15,-4-5 0 16,4 9-1-16,-9 6 0 0,-4-2 0 16,9-5 1-16,-5 8-1 15,5 3 0-15,-5 1-1 16,-4 7 1-16,5-3 0 16,-1 7 0-16,-4-8 0 15,9 12 1-15,3-15-1 16,1 7 0-16,0 12 0 15,0-12 1-15,4 0-1 0,9-3 1 16,4-9-1 0,4 5 0-16,0 0 0 15,9-4 1-15,4 0 0 16,0-1 0-16,4-3 0 16,4 8 1-16,5 0 0 15,4 0 1-15,4-8-1 16,5 0 1-16,-1 7-1 15,5 1 0-15,4 0 0 16,0-4 1-16,0 3-2 16,4 1 1-16,5-4-1 0,3-8 1 15,1-3-1-15,4 3 1 16,0 0-1-16,0 1 1 16,0-5 0-16,5 5 0 15,-1-5 0-15,0 1 0 0,5-1-1 16,-1-7 1-16,1-4-1 31,4-3 1-31,4-8-1 16,-5-8 0-16,6-4 0 0,-1-3 0 15,0 0 0-15,8 3 1 16,1 1 0-16,4 3 1 16,-5 4-1-16,5 0 1 0,4 0 0 15,0 4 0-15,9 11 0 16,0-4 1-16,-9 1-2 15,0-1 1-15,0 4-2 16,8-3 1-16,1-1-1 16,4-11 1-16,-4 4-1 15,3-4 1-15,1-4-1 16,0 1 0-16,4-1 0 16,-4-7 0-16,0-1 0 15,9-6 0-15,-5 2 0 16,0-10 1-16,8 0-1 0,-3-1 0 15,3 8 0-15,1 0 0 16,-4-3 0-16,7-5 0 16,-3 5 0-16,0-1 0 0,-5 0 0 15,1-3 1-15,3 0-1 16,5-5 0-16,-4 5-1 31,4-1 1-31,0 5 0 16,0-8 0-16,-1-1-1 15,1-3 1-15,0 4 0 0,4-4 0 16,-4 4 0-16,-8 4 0 16,-1-1 0-16,5 1 0 15,-1-5 0-15,-3-3 1 16,-1 0-1-16,5-7 0 16,0-1 0-16,-5-3 0 0,0 3 0 15,1-7 0-15,-1 0-1 16,1-4 1-16,-5 0 0 0,-4-3 0 31,-1-1 0-31,6-4 0 16,-6 5 0-16,-3 3 0 15,0-4 0-15,-1-3 0 0,5-5-1 16,0-7 1-16,4-3 0 16,-4-1 0-16,0-7 0 15,4-8 0-15,0 4-1 16,-4-7 1-16,-4 7 0 15,-1-8 0-15,-3 16 0 16,3-1 0-16,1-6 0 0,4-5 0 16,0 0 0-16,-9-4 0 15,0-3 0-15,1-8 1 0,-5 8-1 16,0-4 0-16,-4 4 0 16,-5 7 0-16,1 0 0 15,0-4 0 1,33-48 0-1,-8 14 1-15,-4 1-1 32,-8 3 1-32,-10 19-1 15,-7-4 0-15,-1 8 0 0,0 0 1 16,-3 4-1-16,-6-4 0 16,-3 3 0-16,4-3 0 15,-1 4 0-15,1-4 1 0,-4 0-1 16,-1 3 0-16,1 1-1 15,0-8 1-15,3 0 0 16,5-3 0-16,-4-9 0 16,4 5 0-16,0-4 0 15,0 3 0-15,5 8 0 16,-5-3 0-16,0 3 0 16,0 4 1-16,0-4-1 0,-4 4 0 15,0 3 0-15,-5 1 1 0,1 11-1 16,-5-7 1-16,0 7-1 31,-4 3 1-31,-4-3-1 16,0 0 0-16,-9-3 0 15,5-1 1-15,-5-11-2 16,0-4 1-16,0 0 0 16,5 0 0-16,-5 0 0 0,-4 12 0 15,0-1 0-15,0-7 0 16,-4 4 0-16,0-4 0 15,4-4 0-15,-5 4 0 16,1-4 0-16,4 4 1 16,-4 3-1-16,-5 5 0 15,5 3 0-15,0-3 1 16,0-5-1-16,-5 5 1 0,1-12-1 16,-5-4 0-16,-4-7 0 15,-5-12 0-15,5 20-1 16,5-9 1-16,-1 5-1 0,0-4 1 15,0-4 0-15,1 7 0 16,3 5-1-16,1-5 1 16,-1 1 0-16,-4 11 1 31,0-8-1-31,-4 0 1 0,0 8-1 16,5 0 1-16,-1 4-1 15,0 11 1-15,0-8-1 16,1-3 0-16,3 7 0 15,1-3 0-15,3 10-1 0,1 5 1 16,0-4 0-16,-1-4 0 16,-3 0 0-16,-1 7 0 15,1-10 0-15,-1 3 0 16,1 0 0-16,-1-4 0 16,1-4 0-16,-1 1 0 15,-3-1 0-15,-1 1 1 0,-4-1-1 16,4-3 0-16,-4 3-1 31,0-3 1-31,-4-8 0 0,8 19 0 0,-13-7-1 31,5-1 1-31,4 4 0 16,0 4 0-16,4-3 0 0,0 10 0 16,1 1 0-16,-1 0 1 15,4 3-2-15,-3 0 1 16,-1 8 0-16,0 0 1 0,-4-7-1 15,0-1 1-15,0 4-2 16,0 0 1-16,0 0 0 16,0 4 0-16,0 0-1 15,4 4 1-15,0 4-1 16,0-1 1-16,5-3 0 16,-5 0 0-16,0-1-1 15,1 12 0-15,-5 4 0 16,-1 0 1-16,1 0-1 0,0 0 0 0,0-4 0 31,0 0 0-31,0 0 0 16,5 0 1-16,-1-4 0 15,4 1 0-15,1 3 0 16,3-4 0-16,-3 8 0 16,-1-4 1-16,1 0-1 15,-1 4 0-15,-3-4-1 0,3-4 0 16,1 5 0-16,-1-1 0 15,1 3 0-15,-1 1 1 0,5-4-1 16,-5 4 1-16,1 0 0 16,-1 0 0-16,1 0 0 15,-1 4 0-15,-4-5-1 16,-4 1 1-16,-4-7-2 16,-4 3 1-16,-5 0-3 15,-4 0 1-15,-5 4-4 0,-3 0 1 31,-5 3-7-31,-4-3 0 16,4-4-4-16,9-4 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6T22:12:05.6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3713 11589 26 0,'-12'-4'13'0,"16"-3"-11"0,-4 7 13 0,0 0-14 15,-4-4 0-15,4 0 2 16,-13 0 1-16,4 1-4 31,1 3 0-31,4 0 3 16,-5 0 1-16,1 0-1 15,-1-4 1-15,1 4-1 16,-5 0 1-16,0 0-2 16,-4-4 1-16,-4 4-1 0,-5-4 1 15,-4 0-1-15,1 4 0 16,-14-7-1-16,13 3 0 16,-17 0 0-16,-8 8 0 0,4-4-1 15,0 0 1-15,-5 0-1 16,5 4 0-16,0 0 0 15,4-4 0-15,-8 0-1 16,4 3 1-16,4 5-1 16,9 3 0-16,-9 5 0 0,0 2 0 15,9 1 0-15,-9 4 0 16,8 4 0-16,-7 3 1 16,-1 8 0-16,0 7 0 31,9-3-1-31,4 3 1 15,-1 4 0-15,6 4 0 0,-5-4-1 16,8 4 1-16,-8 8 0 16,8-1 0-16,5-3 0 15,0 8 0-15,4 6 0 16,-4-2 0-16,3 6-1 16,10-7 1-16,-5-7 0 15,0-1 1-15,5 5-1 0,4 7 0 16,-5-8 0-16,5 4 1 0,4 4 0 15,0-4 0-15,0 8-1 16,0-4 0-16,0-4 0 16,0 4 0-16,4-1 1 15,5-6 0-15,-9 7-1 32,12-8 1-32,-7 0 0 15,3 1 0-15,5-1-1 0,-13 8 1 31,4 22-1-31,-4-7 1 16,0-3-1-16,0-1 0 16,4-11 0-16,1 0 0 15,-5-8 0-15,8 0 1 16,-8-3-1-16,5-1 0 0,3-10 0 16,-8-1 0-16,0 4 0 15,0 0 1-15,0-8-1 16,0 0 0-16,0 5 0 0,0-9 1 15,4-3 0-15,5 0 0 16,-9-8-1-16,4-3 1 16,5-8-1-16,3 0 1 15,-3-4-1-15,4 0 1 16,4-4-1-16,4-3 0 16,13-1 0-16,4-3 1 0,1-4-2 15,8 0 1-15,4-4 0 16,4-3 0-16,-8 3-1 31,4-4 1-31,0 1-3 16,4-1 1-16,-8-3-7 15,-4 0 1-15,-13-8-6 16,-18-8 0-16</inkml:trace>
  <inkml:trace contextRef="#ctx0" brushRef="#br0" timeOffset="1073.0787">779 11737 27 0,'-34'0'13'0,"9"3"-11"0,12-3 17 31,0 4-18-31,5 0 1 16,-5 4 2-16,0 10 0 15,-8-2-4-15,4 3 0 16,0-1 3-16,0 9 0 15,4 3 0-15,0 8 0 0,0 4-1 16,5 7 0-16,-5-4 0 16,5 4 0-16,3 4 0 15,-3 0 0-15,4-3-1 16,4-1 0-16,0 0-1 16,0 4 1-16,0-4-1 15,0 4 0-15,-9-8-3 16,5-3 0-16,4-8-6 0,-9 0 0 0,18-7-4 15,4-16 1-15</inkml:trace>
  <inkml:trace contextRef="#ctx0" brushRef="#br0" timeOffset="1573.4572">911 12474 30 0,'-8'0'15'0,"29"16"-16"16,-21-16 25-16,0 0-22 15,0 3 0-15,4 5 1 16,5-1 1-16,-9 5-5 16,4 11 0-16,5 3 3 0,-9 1 0 15,8 14-2-15,-8 8 1 16,4-7-1-16,5 3 0 16,-9 5 0-16,0 2 1 15,0-2-1-15,0-9 0 0,0-7-3 16,-9-7 0-16,9-4-8 15,0-12 1-15</inkml:trace>
  <inkml:trace contextRef="#ctx0" brushRef="#br0" timeOffset="2351.6659">1550 13541 28 0,'-21'12'14'0,"17"3"-14"0,4-15 17 0,-9-11-17 15,5 11 1-15,-5 7 2 16,5-7 1-16,-13 0-4 16,4 0 0-16,-4 0 2 15,4 0 1-15,-8 0-1 16,-4 0 0-16,12 0-1 0,-9 4 0 15,1 3 0-15,-9 1 0 16,1 0-1-16,-1 3 0 31,0 4 1-31,0 4 0 16,9 0-1-16,0 0 1 0,8 0-1 16,9 0 1-16,8-8-1 15,4 12 1-15,5-4-2 16,8 7 1-16,5 1 0 15,-1-1 0-15,1 4-1 16,0 1 1-16,3 3-1 16,-3 0 1-16,-1 4 0 0,1-1 0 15,0 1 0-15,-9-8 1 16,-5 1-1-16,-7 3 1 16,-10 0 1-16,-7 0 0 0,-5 4 1 15,-9-8 1-15,0-4-1 16,-12-3 0-16,4-4-2 15,0-4 1-15,0 4-5 16,4-11 0-16,5-1-11 16,3 1 0-16</inkml:trace>
  <inkml:trace contextRef="#ctx0" brushRef="#br0" timeOffset="2920.8505">1835 14378 35 0,'-21'26'17'0,"25"4"-20"0,-4-15 23 16,0 4-20-16,-4 4 1 15,4 7 0-15,0 8 1 16,-13 8-2-16,5 14 0 0,-9-3 1 16,0 7 0-16,4 4-1 15,-4 4 1-15,4 8-1 16,-8-5 0-16,8 1 0 16,-8-4 0-16,4 3 1 15,0-3 0-15,4-7 0 16,0-1 0-16,9-3 1 0,-5-12 1 15,5-4 0-15,4 1 1 16,4-1-1-16,5 0 1 16,8-7-1-16,13-4 1 31,-5 0-2-31,9 0 0 0,5-7-4 16,8-8 1-16,-9 0-5 15,0-8 0-15,5-7-8 16,-5-19 0-16</inkml:trace>
  <inkml:trace contextRef="#ctx0" brushRef="#br0" timeOffset="3304.5441">1452 15134 44 0,'-13'8'22'0,"26"-12"-26"16,0 0 35-16,0 0-28 16,-1 4 1-16,10 0 4 15,8 4 1-15,12 8-10 16,5 3 1-16,17 4 4 16,4 3 1-16,9-7-10 0,8-7 0 15,-4-16-11-15,-34-3 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6T22:14:33.6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4344 8751 12 0,'-17'0'6'0,"4"-3"-17"15,13 6 7-15</inkml:trace>
  <inkml:trace contextRef="#ctx0" brushRef="#br0" timeOffset="806.9128">4229 8706 22 0,'-13'-4'11'0,"0"4"-11"31,13 0 22-31,0 0-21 0,0 0 0 0,0 4-1 16,0-4 1-16,0 0-2 16,0 0 0-16,0 4 0 15,0 0 1-15,4 3-1 16,5-3 0-16,4 4 0 0,0-1 1 15,-1-3 0-15,5-4 0 16,13 0 1-16,-4 0 0 31,12 0 1-31,0 0 0 0,5 0 0 16,-5-4 1-16,5-3-1 16,8-5 1-16,0 1-2 15,4-1 1-15,1 1-2 16,-1 0 1-1,30-4-1-15,-4 3 0 16,-8-3 0-16,-9 4 1 16,-1 3-1-16,-3-3 0 15,-5 3 0-15,1 5 1 0,-5-5-1 16,-4 0 0-16,-5 5 0 16,-3 3 1-16,-1 0-1 15,0 0 0-15,1 3 0 16,-5-3 1-16,0 0-1 15,0 4 1-15,0 0-1 16,-4 0 1-16,-1-4 0 16,-3 4 0-16,0-1-1 15,-1 1 1-15,-4 0-1 0,5 0 0 32,0 3 0-32,-1-3 1 0,1 4-2 0,8-1 1 31,0-3 0-31,0 0 0 15,0 3 0-15,0 1 0 0,4-1 0 16,1 1 0-16,3-4 0 16,1 3 1-16,4-10-1 15,-1 3 1-15,-3-4-1 0,-5 0 1 16,5 0-1-16,0 4 1 16,-1 4-1-16,1-4 1 15,-1-4-1-15,-3 8 1 16,3 0-1-16,1 0 0 15,-1-1-1-15,1-3 1 0,4 4 0 32,-9-4 0-32,0 4 0 15,1-4 0-15,-1 0 0 16,-8 0 0-16,-5 4 0 16,-3-1 0-16,-5-3-3 0,-4 0 1 15,-13 8-9-15,-22 7 1 16</inkml:trace>
  <inkml:trace contextRef="#ctx0" brushRef="#br0" timeOffset="14377.048">19568 519 13 0,'-8'-12'6'0,"8"24"-10"0,0-12 7 16,0 0-2-16,0-8 0 15,0 4 3-15,0 4 0 0,0 0-5 16,0 0 1-16,0 0 3 16,8 0 0-16,1 0 0 15,-1 4 0-15,1 4-2 16,3-8 1-16,5 0-1 15,5 0 1-15,3 11-1 16,1-11 1-16,-5 0 0 16,5 0 0-16,-1 0 0 15,-3 0 0-15,-5 0 0 0,0 0 0 0,0 4-1 16,-5-8 1-16,1 4-1 16,-4 0 0-16,-1 0-1 15,-8 0 1-15,0 0-1 31,5 4 0-31,-5-4 1 0,-5 7 1 0,-3-7-1 32,-1-7 1-32,-8 7 0 15,0 0 0-15,0-4-1 0,-4 4 1 16,0-8-2-16,-9 5 1 16,0-5-1-16,0 16 1 15,-4-8-1-15,4 0 0 0,5 3 0 16,-1 5 0-16,5-8-1 15,0 0 1-15,4 4-1 16,4 3 1-16,4-7 0 16,5 4 0-16,4 0 0 15,0-4 0-15,8 0 0 16,5 4 1-16,0-8-2 16,4 4 1-16,4-4-1 0,5 0 1 15,-1 4-1-15,5 0 1 16,-4 0-1-1,4 0 1-15,-1 4 0 16,1-4 0-16,0-4 0 16,-4 4 0-16,-1 0 0 15,-4-7 1-15,-4 3 0 16,1 8 0-16,-6-4-1 16,1-4 0-16,-4 4 0 15,-1 4 0-15,-8-4 0 0,4-4 0 16,-4-7 0-16,-4 11 0 15,0-8-1-15,0 0 1 16,-5 8 0-16,-4 4 0 16,-4-4-1-16,0 4 1 0,-4-4 0 15,-5 8 0-15,-3-8 0 16,-1 0 0-16,0 0 0 16,0 0 0-16,0 0-1 15,9 0 1-15,4-8 0 16,4 4 0-16,5 4 0 15,3-7 1-15,5 7-1 16,0 0 0-16,9 3-4 16,-9 5 1-1,-9 22-7-15,-12-3 1 16</inkml:trace>
  <inkml:trace contextRef="#ctx0" brushRef="#br0" timeOffset="19685.9554">18457 477 12 0,'4'7'6'0,"4"-14"-7"15,-8 7 7-15,5 0-6 16,-5 0 1-16,4-8 0 16,0 5 0-16,5 3-2 15,-5 0 0-15,0-12 0 0,5 12 1 16,-1-11-1-16,-8 11 1 16,9 0 1-16,-9 0 0 15,4-4 2-15,-4 4 1 0,4 0 1 16,-4 0 1-16,0 0 0 15,0 0 0-15,9 0-2 16,-9 0 1-16,0-4-3 16,0 4 1-16,0 0-2 15,4-4 0-15,5-3-2 32,3-4 0-32,5-1 0 15,5 1 0-15,3 0 0 0,5 3 1 16,0-3-1-16,-5-1 0 15,1 1 1-15,-5 0 1 16,1-1-1-16,-5-7 1 0,0 4-1 16,-5 4 1-16,1 3-1 15,-4-3 1-15,-1 0-1 16,1 11 1-16,-1-8 0 16,1 4 0-16,-5 4 0 15,-4 0 0-15,4 0 0 0,1 4 0 16,-1 4 0-16,-4-5 1 15,0 16-1-15,0-11 0 16,0 7 0-16,-4 4 1 16,4-4-1-16,0 8 1 15,-5 3-1 1,1 8 1-16,4-7-2 0,0 3 1 0,0 0 0 31,0 1 0-31,0-1-1 16,0 0 0-16,0 8 1 15,0-4 0-15,0-4 0 16,0 0 0-16,0-7-1 16,-4 4 1-16,-1-1 0 0,1 1 0 15,-4-5-1-15,-1 1 0 0,5-4-1 16,-5 0 1-16,5-12-4 16,-4 5 1-16,-1-8-6 15,1-1 1-15,-1 1-4 16,-4 0 0-16</inkml:trace>
  <inkml:trace contextRef="#ctx0" brushRef="#br0" timeOffset="20136.1465">18482 976 20 0,'-21'12'10'0,"17"-5"-18"0,4-7 12 15,-5 0-4-15,5 0 1 0,0 0 1 16,5-7 1-16,-1-1-2 15,4-3 0-15,1 3 2 16,4 1 0-16,-5 3 1 16,5-4 0-16,4 4-1 15,4 1 0-15,5 3 0 16,8-4 1-16,9 0-1 31,8-3 1-31,8 3-1 16,5-4 0-16,9 1-1 0,-1-5 1 15,-4 9-1-15,0-5 0 16,-8 8-1-16,-9 8 1 16,-4-8-1-16,-9 11 1 0,-8 4-4 15,-13 0 1-15,-9 0-10 16,-16 4 1-16</inkml:trace>
  <inkml:trace contextRef="#ctx0" brushRef="#br0" timeOffset="28206.6691">20390 2361 24 0,'0'-7'12'0,"21"-1"-11"0,-16 4 13 0,-5 4-14 15,0-4 1-15,-5-3 1 16,1-1 1-16,-4 1-3 15,-5-1 1-15,-4 1 1 16,0-1 0-16,0-3 0 0,0-1 1 16,0 1-2-16,-9 0 1 15,5-5-1-15,-1-2 1 16,-3 2-1-16,-5 1 1 16,0-4-1-16,0-3 1 15,1-5-1-15,-1 1 1 16,0-5-2-16,0-3 0 0,0 4 0 31,-4 7 1-31,0-3-1 16,-4-4 0-16,0 3-1 15,-5 4 1-15,0-14 0 16,5 10 1-16,-9-3 0 0,5 0 0 16,-1-1 0-16,1 1 1 15,-1 4 0-15,0 3 0 0,5 0-1 16,0 4 0-16,-1 4 0 15,1 4 0-15,-5 3-1 16,-8 4 0-16,0 4-1 16,0 4 1-16,-8 0 0 15,-1 4 0-15,-4-1 0 16,0 4 0-16,5 1 0 0,-1-5 1 16,0 9-1-16,-8-5 1 31,0 8-1-31,-4 0 1 15,4 7-1-15,-5 8 0 16,1 4 0-16,-1 4 0 0,-3 7-1 16,-1 8 1-16,-4-4 0 15,-4 0 0-15,8 7-1 16,1-3 1-16,3 0 0 16,1 3 0-16,8 4 0 15,9 5 0-15,-1 6-1 0,1 1 1 16,-1 3 0-16,-3 8 0 15,-1 12-1-15,5-1 1 16,4 1-1-16,0-1 1 0,4-4 0 16,0 1 0-16,4 0 0 15,5-1 0-15,0 5-1 16,4-9 1-16,0 1 0 16,0-4 1-16,4 8-1 15,4-1 0-15,1-3 0 31,3 11 0-31,1-3 0 16,4-8 0-16,4-1 0 0,0 1 0 16,1-4 0-16,3-7 0 15,1 3 0-15,8 11 0 16,-5-10 0-16,1-1 0 16,4 8 0-16,0 3 0 0,-4-7 0 15,4-3 1-15,4-1 0 16,5 4 1-16,-1-8-1 15,1 1 1-15,3-5 0 16,-3-6 0-16,0 6-1 0,-1-3 1 16,5-4-2-16,0 0 1 15,-1-3-1-15,1-1 1 16,0 0-1-16,4-7 1 16,0 0 0-16,9-4 0 0,-1 3-1 15,5-10 1-15,0-5 0 16,0 9 0-16,-1-5-1 15,1 0 0-15,4-7 0 16,0 4 1-16,5 0-1 16,-1-5 0-16,0 9 0 15,1-8 0-15,3-1 0 16,-4-6 0-16,5-5 0 16,0 4 0-16,3 1 1 15,1-5 0-15,-4 1-1 16,4-1 1-16,0-7-1 31,4 0 0-31,8-4 0 16,5 0 1-16,-4-11-2 0,-1 0 1 15,5-4 0-15,4 0 0 16,-4 7-1-16,0 5 1 0,-4-5 0 16,-1 5 0-16,1-5 0 15,0 5 1 1,4-1-1-16,-5-3 0 15,1-1 0-15,12-3 0 0,1 0 0 16,-5-1 1-16,-4 1-1 16,8-4 0-16,-8 4 0 15,4-4 1-15,-4-4-1 16,-4-3 0-16,3-5 0 16,6 1 0-16,3-8 0 15,0-4 0-15,5-3-1 0,-5-1 1 16,1 1 0-16,-5 3 0 15,-8-7 0-15,-1 0 0 16,-3-8 0-16,-1 0 0 16,0 0 0-16,5-3 0 0,-1-12-1 15,1 7 1-15,4-7-1 16,0-7 0-16,0-1 0 31,0 1 1-31,-13 7 0 16,-9-8 0-16,-3 4 0 15,-5 8 0-15,-4-4 0 16,-1 0 1-16,1-4-1 16,0 4 0-16,4-7 0 0,-4-12 1 15,0 4-1-15,-5-11 0 0,-4-1-1 16,1 1 1-16,-5-8-1 16,-4 7 1-16,-5 1-1 15,1-8 1-15,-5 0-1 16,0 0 1-16,0 7-1 15,5-7 1-15,-1 4-1 16,1 3 0-16,-1-7-1 0,1-3 0 16,0 3 0-16,-1-4 0 15,5 8 0-15,-5-1 0 16,-3 5 1-16,-1 11 0 16,-4 0 1-16,0 0 0 0,0-4-1 31,0 7 1-31,0 1 0 15,4 0 1-15,0-1-1 16,1 9 0-16,-5-5 0 16,4 4 0-16,-4 4 0 15,0 4 1-15,0-8-1 16,0 8 0-16,-4 0 1 16,-1-4 0-16,-3 4-1 0,-1 0 1 15,1 0-1-15,-9-4 0 16,0 7 0-16,0 5 1 0,-5-1-1 15,1-3 0-15,0 3 0 16,4 0 0-16,0 4 0 16,4 1 1-16,0-5-1 15,0-3 0-15,1-1 0 16,-5-3 0-16,-5 4 0 0,-3-5 0 31,-9 5 0-31,-13 3 0 16,-4-3 0-16,0 11 0 15,4 7-5-15,0 5 1 0,9-1-9 16,8 0 1-16</inkml:trace>
  <inkml:trace contextRef="#ctx0" brushRef="#br0" timeOffset="30111.4628">24461 2081 39 0,'-13'-34'19'0,"13"4"-23"16,-4 18 27-16,-4-10-22 15,-5-5 1-15,-8 1 2 16,-9-16 0-16,-4-3-5 16,-9 11 1-16,-12-4 2 15,-9-4 1-15,-4-3-2 0,-5 11 1 16,-12 0-2-16,0 3 1 16,8 9-2-16,-4 10 1 15,-4 12-1-15,0 8 0 16,8 11 0-16,-8 7 1 0,-8 8-1 15,7 4 0-15,1 11 0 16,0 8 1-16,0 0-1 16,4 11 1-16,9-7-1 15,8 3 1-15,-9 8-1 16,5 3 1-16,9 9-1 0,-5-5 1 31,4 8-1-31,-4 0 1 16,0 0-1-16,0 4 1 15,5-4 0-15,-1-4 0 0,13 1 0 16,1-13 0-16,7 9 0 16,1-1 0-16,4-11 0 15,4 1 0-15,4-1 0 16,9-15 1-16,-4 26-2 16,0 1 1-16,-5-5 0 15,5 5 0-15,-5-1 0 0,1-7 1 16,-1-4-1-16,1 4 1 15,-1-4 0-15,5-7 0 16,0 11 0-16,-1-1 0 16,1-3-1-16,-5 1 1 0,5 2-1 15,0 1 1-15,-5 0-1 16,1 4 0-16,-5-8 0 16,4 4 0-16,1 11 0 31,-1 0 0-31,-3-3 0 15,-1-4 0-15,4-5 0 16,1 5 0-16,3-8 0 0,5-4 0 16,5 5-1-16,-1 2 1 15,8 1 0-15,1-4 1 16,0-3-1-16,4 7 1 16,0 0 0-16,4-1 0 15,0-2-1-15,9-9 1 16,4 4 0-16,0 1 0 0,9-1-1 15,-1 0 0-15,5-3 0 16,4-1 0-16,9 1 0 0,4-12 1 16,0 0 0-16,8 4 0 15,9-3 0-15,4-5 1 16,-8 0-1-16,3-7 0 16,6 0-1-1,3-4 1-15,0-7-1 16,-3-1 0-16,3 0-1 15,5-7 1-15,-5-11-1 16,0-8 0-16,1-8 0 16,8 1 0-16,8-16-1 15,1-3 0-15,7-8-1 16,6-4 1-16,-5-11-1 16,4-1 0-16,0-3 0 0,-4 0 0 15,4-3 1-15,-12-5 0 16,-1 1 1-16,-4-5 0 0,0-7 1 15,1-7 0-15,3-12 0 16,0 4 0-16,-3-11-2 16,-1-4 0-16,-9-1 0 31,-3-2 1-31,-5-1 0 16,-8 0 1-16,-9 0 0 0,0 7 0 15,4-10 1-15,-8 14 1 16,-4-11 0-16,-5 8 0 15,-4-4-1-15,-4-1 1 0,-5 9-1 16,-3-1 1-16,-1 4-1 16,-4-3 1-16,-4-5-2 15,-1-3 1-15,-3 0-1 16,0 8 0-16,-5-1 0 16,-4 4 0-16,-4 4 0 15,-1 4 0-15,1 3 0 0,0 1 1 16,-1 3-1-16,5 1 1 15,-4 10-1-15,0-3 0 16,4-4-1-16,-4 8 1 0,-1 4-1 16,1 3 1-16,0-4-2 15,0 4 1-15,-1-7-1 16,5 7 1-16,0 4 0 31,-4 0 0-31,0 12 1 16,-5-1 1-16,1 8-1 15,-5 4 1-15,0 0 0 0,1-1 0 16,-5 5 0-16,-1-1 0 16,-3 1-1-16,0 3 0 15,0-3-1-15,-1 3 1 16,1 4 0-16,0 4 1 16,-9-4 0-16,-8-4 0 0,-5 4 0 15,-8-3 0-15,0-1 0 16,-5 4 0-16,5 4-2 15,0 4 1-15,0-5-8 16,0 13 1-16,-9 10-5 0,-8-11 1 16</inkml:trace>
  <inkml:trace contextRef="#ctx0" brushRef="#br0" timeOffset="36666.2995">16395 1956 22 0,'-21'4'11'0,"30"-15"-8"16,-9 11 11-16,0 0-14 15,0 0 0-15,-5-4-1 16,5 8 1-16,0-4 1 16,5 0 0-16,-1 3 0 15,4 1 0-15,5 4 0 16,4-4 0-16,5-1 0 15,7-3 0-15,1 0-1 16,9 0 1-16,-1-3 1 16,4-5 0-16,10-3-1 15,-10-4 1-15,1-4 0 16,-5 0 0-16,0 0-1 16,-4-11 1-16,1 3-2 15,-6 8 0-15,-3 0 0 16,-9 0 1-16,0 4-1 0,-9 4 0 31,-3 15 0-31,-5-4 1 16,0 15 0-16,0 7 0 0,0 1 0 15,-5 7 0-15,-7 1 0 16,3-9 0-16,-8 24 0 16,0-1 0-16,-4-3-1 15,-5 11 1-15,1 0-1 0,3-4 1 16,1 8-1-16,0 7 0 31,0-7 0-31,-1-1 1 16,1 1-1-16,4-11 0 15,-4-5 0-15,-1-3 1 0,5 0-3 16,0-12 0-16,0-7-4 16,4-7 1-16,5-5-6 15,4-3 1-15</inkml:trace>
  <inkml:trace contextRef="#ctx0" brushRef="#br0" timeOffset="37150.9866">15982 2811 21 0,'-21'8'10'0,"13"-1"-12"15,8-7 13-15,0 0-10 16,0 0 0-16,4-3 3 15,4-5 0-15,5-3-3 16,0-4 1-16,4-1 3 16,9 1 1-16,8 0-1 15,0 0 0-15,4 0-2 16,13 4 1-16,0-1-2 0,9 1 0 16,-1 3-1-16,1 1 1 31,4-1-1-31,4 8 1 15,0 4-1-15,5 0 1 0,-5 7-1 16,-9 4 0-16,-8 0-1 16,-4 4 1-16,-8-11-1 15,-5-1 1-15,-4-3-5 16,-5 0 1-16,-4 0-10 16,-8-8 1-16</inkml:trace>
  <inkml:trace contextRef="#ctx0" brushRef="#br0" timeOffset="43369.1425">18269 5112 21 0,'-4'-8'10'0,"8"19"-9"15,-4-11 11-15,0-7-11 16,0-1 0-16,0 5 1 31,0-1 1-31,0 0-4 16,0 4 1-16,0-8 2 15,-4 5 0-15,4-5 0 0,-4 1 1 16,-1-1-1-16,1-3 1 16,4-1-1-16,0-3 1 15,0-4-1-15,0-3 1 16,0-1-1-16,0 4 0 15,4-8-1-15,1-7 0 16,-1 4-1-16,0 4 1 16,9-8-1-16,0 3 0 0,-5 1 0 15,5-4 0-15,-4-4 0 16,3 0 0-16,-3 0 0 16,4-7 0-16,-9 11 0 15,-4 4 0-15,0 3 0 16,-9-3 1-16,1 3-1 15,-1-3 1-15,-3 4-1 16,-1-5 0-16,0 5 0 16,0 3 1-16,-4 4-1 15,-4-3 0-15,-5-1 0 0,-3-4 0 16,-5 12-1-16,-1 4 1 16,-3 3 0-16,0 1 0 15,4-1-1-15,-5 1 1 0,5 3-1 16,0 0 1-16,0 0-1 15,-4 1 1-15,4 3-1 16,-5 0 0-16,1 3 0 31,0 9 1-31,0-1-1 16,-1 0 0-16,-3 1 0 16,-1-5 0-16,0 5 0 15,1 3 0-15,4 4 0 16,3 0 0-16,6 7 0 0,-1-3 1 15,0 0-1-15,-4 3 1 16,0 4 0-16,0 1 0 16,-5 6 0-16,-3 1 1 0,-1 0-1 15,5 4 0-15,0-4 0 16,-1 7 0-16,-3 4 0 16,-1-3 0-16,1 3-1 15,3 4 0-15,5 0 0 16,4-8 1-16,1 16-1 15,7-5 1-15,-8-3-1 16,5 4 1-16,-5 0 1 16,0 7 0-16,-4-3-1 0,0-5 1 15,4 1-1 1,1 0 1-16,3-8 1 16,5 4 0-16,4-4-2 15,8 4 1-15,5-4 0 16,0 1 0-16,4-5-1 15,0 4 1-15,0 0-1 0,-5 8 0 16,1-8 0-16,-4 1 0 16,-1-1 0-16,5 0 1 15,0-4-1-15,-1 1 0 0,10-1 0 16,-1 0 0-16,4 1 0 16,5-4 0-16,8-5 0 15,5-3 0-15,-1-3 0 16,5-5 0-16,0 1 0 15,0-1 1-15,0-7-1 16,0 4 1-16,-1-4 0 16,1 7 0-16,4 1 0 0,5-5 0 15,-1-3 0-15,0-4 0 32,1 1-1-32,-1-5 1 15,4 0-1-15,1 1 1 16,-5-1-1-16,1 4 1 15,3-4-1-15,-3 1 1 0,-5-5-1 16,0 1 1-16,4-4 0 16,5 3 0-16,3-7-1 15,1 0 1-15,0 0-1 0,0 0 1 16,-4-4-1-16,-1 1 0 16,-3-5-1-16,-1 4 1 15,0 1 0-15,1-5 0 0,3 4-1 16,-4-3 1-16,-4 3 0 15,1-4 1-15,-1-7-1 16,8 4 0-16,-8-4 0 16,5-4 0-16,-5-4 0 31,0 4 1-31,-4 0-1 0,-1-7 0 0,1 3 0 31,-4 0 0-31,-1-3 0 16,1-1 0-16,-5-3-1 0,0-4 1 15,1 0 0-15,-5 4 0 16,4-1-1-16,-4-3 0 16,4 0 0-16,1-4 1 0,-5 1-1 15,0 3 1-15,-4 0-1 16,-1-4 1-16,1 0 0 16,-4 0 1-16,-1-4-1 15,1 1 0-15,-1-16 0 16,1 8 0-16,3 3 0 0,-3 5 0 15,-1-1 0-15,1-3 0 16,-5-1 0-16,0 5 1 0,1-5-1 31,-1-7 0-31,0-3 0 16,-4 3 1-16,0-12-1 16,5-6 0-16,-5-1 0 15,-5 4 1-15,-12-1-1 16,-4 13 1-16,-13 3-2 15,-9 4 0-15,-12 7-2 16,-13 4 0-16,0 8-6 0,8 11 0 16,9 11-3-16,0-11 1 15</inkml:trace>
  <inkml:trace contextRef="#ctx0" brushRef="#br0" timeOffset="45190.3638">20462 4132 23 0,'-25'-12'11'0,"-9"9"-13"16,21 3 19-16,-4-4-17 0,0 0 0 16,-4 0 1-16,-1 4 0 15,1-7-1 1,-9 3 1-16,9-4 0 16,-5-3 1-16,-3 3 1 15,-1 1 0-15,0-4 0 16,0 3 0-16,0 0-1 15,1-3 1-15,3 0-2 16,-4 3 1-16,-4 1-2 16,-4-1 1-16,-5 4-2 0,-4 0 1 15,-4 1 0-15,-4 3 0 16,-5-8 0-16,5 8 0 16,0 0 0-16,3 0 0 0,1 4-1 15,5 0 1-15,3 11-1 16,-8 4 0-16,4 3-1 15,-4 1 0-15,-4 0 0 16,8 0 0 0,0 7 0-16,9 4 0 15,-1 4 0-15,5 3 1 16,0 1 1-16,4 3 0 16,0 1 0-16,1 7 0 15,-1 3-1-15,0-3 1 0,0 8 0 16,0-8 0-16,9 0 0 15,0 0 0-15,-1 0-1 16,5-8 1-16,5 8 0 16,3 4 1-16,1-4-1 15,3-4 0-15,1 0 0 16,4 0 0-16,-4 1 0 16,0 3 1-16,4 0-1 0,-5-8 0 15,5 4 0-15,0 0 1 0,0 1 0 16,0-1 1-16,0 4-1 15,5 7 1-15,-5-7-1 32,4-4 0-32,-4 1 0 15,0 6 1-15,0-3-1 16,0-4 0-16,0 1 0 16,4-1 1-16,5-4-2 15,-1 1 1-15,1-5 0 0,3 1 0 16,5 3-1-16,1-7 0 15,3 11 0-15,0-7 0 16,5-4 0-16,-1 3 0 0,5-3 0 16,0 0 1-16,0-11-1 15,8 3 0-15,-4 4 0 16,4 0 0-16,5 0-1 16,0-11 1-16,3-1 0 15,-3-6 0-15,4-5 0 0,4 0 1 16,0-3-2-16,4-4 1 15,1-1 0-15,-1 1 1 16,5-15-1-16,4-1 0 31,-1-10-1-31,6-5 1 0,-5-3-1 16,-1-8 1-16,1 0-1 16,-4 0 1-16,-1-7-1 15,-7 0 1-15,-6-5-1 16,-3-2 1-16,-5-1 0 15,1-8 1-15,-1 0-1 16,5-3 0-16,-5 0 0 0,-4 0 1 16,-4 3-1-16,0-7 1 15,-5 7-1-15,-4 1 0 16,-4-1 1-16,-4 8 0 16,0 4-1-16,0-8 1 15,-5 4-1-15,1 0 0 0,-5 4 0 16,-4 0 0-16,0 4 0 15,-4-1 0-15,0-11 0 16,-1 8 0-16,1 4 1 16,-4 3 0-16,-1 1 0 15,-4-1 0-15,0 4 0 16,1 0 1-16,-5-7-1 16,4 3 0-16,-8 5-1 15,4-9 1-15,-5 4 0 16,5 1 0-1,0-8-1-15,0 3 1 0,0-3-1 16,4 7 1-16,-4 1-1 16,-4-1 1-16,4-3-1 15,0-1 1-15,-4 12-1 16,-5-7 0-16,1 3-1 0,-5-4 1 16,0 4-1-16,0 4 0 15,-4 8-6-15,4 11 0 0,-17 22-5 16,-8-7 1-16</inkml:trace>
  <inkml:trace contextRef="#ctx0" brushRef="#br0" timeOffset="50193.1296">16975 3708 15 0,'-30'0'7'0,"21"8"-6"0,9-5 8 16,-4 1-8-16,-4 4 1 0,-1-1 2 16,-4 1 0-16,0-1-4 15,1 1 1-15,-1 3 2 16,4-3 1-16,1 7 0 16,-1-4 0-16,5-3-2 15,0 3 1-15,0-3-1 16,4 3 0-16,4 1-1 0,4-9 0 15,5 5-1-15,4-12 0 16,4-3 0-16,1-12 1 0,3 4-1 16,1-4 0-16,-5-4 0 15,0 4 1-15,-3 4 0 16,-1 0 0-16,-5-4 0 16,1 4 0-16,-4 0 0 31,-1 3 1-31,-4 5-1 0,1-1 1 0,-1 0-2 31,-4 8 1-31,0 0-1 16,0 4 1-16,-4 4 0 0,-1-1 0 15,1 5 0-15,-4-1 1 16,-1 8-1-16,-4 0 0 16,1 7-1-16,-5 1 1 0,-5-1-1 15,1 5 1-15,4-1-1 16,-4 4 0-16,-1 4 0 15,1 0 1-15,0 3-1 16,-1-10 1-16,-3-1-1 16,4 4 0-16,-1 0 0 0,1-4 0 15,4 4-1-15,0-7 1 16,4-8-2 0,5 0 1-16,-1-8-4 15,5-4 0-15,4-7-5 16,8-7 0-16,9-4-2 15,5-5 0-15</inkml:trace>
  <inkml:trace contextRef="#ctx0" brushRef="#br0" timeOffset="50743.5412">16766 4158 6 0,'-4'8'3'0,"-9"3"1"0,13-11 0 15,-4 0-3-15,-1-7 0 0,1 7 3 16,0-4 0-16,0 8-4 16,-5-8 0-16,5 8 4 15,0-4 1-15,-1 0 0 16,1 0 0-16,0 0 0 16,0 0 0-16,-1 3-1 15,1 1 0-15,-4 0-1 16,-1 4 1-16,1-1-1 15,-5 8 0-15,0-3-1 0,0-1 0 16,0 4 1-16,5 0 1 16,-1-3 0-16,1-1 0 0,4 0-1 15,-1 1 1-15,5-1-2 16,5-3 1-16,7-5-1 31,10 5 0-31,3-4-1 16,18-1 1-16,-1 1-1 15,5 0 1-15,0-4-1 16,0 4 1-16,-9 0-3 0,-8-1 0 16,-9 5-8-16,-8 7 1 15,-17 12-8-15,-17-12 1 16</inkml:trace>
  <inkml:trace contextRef="#ctx0" brushRef="#br0" timeOffset="60580.0563">17107 6720 24 0,'17'-8'12'0,"21"1"-12"0,-25-5 13 0,0 5-12 32,-1-5 1-32,-3 1 5 15,-1 3 1-15,-3 1-8 16,-1-5 0-16,-4 1 4 16,0-4 1-16,0 0-2 15,0-4 0-15,4-4-3 16,0-3 0-16,1-1-1 15,-1 1 1-15,0-1-1 0,0-3 1 0,5 0 1 16,-5-8 0-16,5 8 0 16,-5 3 0-16,5-3 0 15,-1 0 1-15,1-4-1 16,-1 0 0-16,-4-4-1 16,-4 0 1-16,0 0-1 15,-4 0 0-15,0-7 0 31,0 3 0-31,-1 1 0 0,1 6 0 16,0 1 0-16,0 0 0 16,-1 0 0-16,-3 0 1 15,-1 4-1-15,-4 0 0 16,5-4 0-16,-9 3 0 0,-4 5 0 16,-1-4 1-16,1-1-1 15,-5 1 1-15,1 4 0 16,-9-1 0-16,0 4-1 15,-5 5 1-15,-7-5 0 16,-5 8 1-16,-5 3 0 0,-3 5 0 16,-10-5 0-16,1 12 0 15,-4 0-1-15,-1 4 0 16,5 0-1-16,0 7 1 16,0 1-1-16,0 10 0 0,0 5 0 31,8-1 0-31,-8 1 0 15,0 3 0-15,-5 4 0 16,10 0 1-16,3 0-1 16,0 0 0-16,5 16 0 15,0-9 0-15,4 8 0 0,4 1 0 16,0 6 0-16,0 5 0 16,9-4 0-16,4 3 0 15,4 1 0-15,-4-1 0 16,4 4 0-16,4-3 0 0,5 3-1 15,4 1 1-15,4-5-1 16,5-11 1-16,4 1 0 16,4 3 0-16,0-4 0 15,4-11 0-15,0 3 0 16,5-7 1-16,3 0-1 16,-3 0 1-1,4-3-1-15,-1-1 1 16,5-4-1-16,5-3 0 0,3 0 0 15,1-4 0-15,4 0 0 16,-1 0 1-16,1 3-1 16,0 1 0-16,4 3 0 15,-4-3 0-15,4-8 0 16,-4 4 0-16,8-4 0 16,-4-3 0-16,5 3 0 0,-1-8 0 15,0-3 0-15,1 0 1 16,-1 0-1-16,0-1 0 15,-4 1 0-15,5-4 0 16,-1 0 0-16,4 0 0 0,5 0 0 16,-4-4 0-16,-1-3 0 15,1 3 0-15,4-3 0 16,0-5 0-16,0-3 0 16,-1 4 0-16,-3-4-1 15,-5-4 1-15,5 0 0 16,0 4 0-16,-1-8 0 31,1 8 0-31,4-8 0 0,-5 0 0 16,-4 1 0-16,1-1 1 15,-1 0-1-15,0 4 1 0,1 0-1 16,-9-3 1-16,-1-5-1 16,-3 5 0-16,-5-5 0 15,5 1 1-15,-5-1-1 16,0 1 0-16,1-8 0 15,-1 11 1-15,0 0-1 16,-4-3 0-16,-4-1 0 0,-4-3 1 16,-1 3-1-16,-4-3 1 15,-4 4-1-15,0 3 0 16,-4 4 0-16,0 4 0 16,-5 0-1-16,5 0 0 15,-4 0-3-15,-1 3 0 16,-4 8-11 15,-4-7 1-31</inkml:trace>
  <inkml:trace contextRef="#ctx0" brushRef="#br0" timeOffset="94509.7914">17677 8865 5 0,'-12'-11'2'0,"12"11"-6"0,-5 3 3 16</inkml:trace>
  <inkml:trace contextRef="#ctx0" brushRef="#br0" timeOffset="96459.1443">16430 7102 17 0,'-5'7'8'0,"14"-33"-11"0,-9 26 17 16,0 0-15-16,0 0 1 16,-4 0 0-16,-1-4 1 0,1 0 0 31,0 4 0-31,4 0 2 15,-4 0 0-15,4 0 1 16,0 0 0-16,0-3 1 16,0-1 0-16,0 4-1 0,0 4 1 15,0-4-2-15,0 0 1 16,4 0-1-16,4 0 0 16,-3 7-1-16,3-3 1 0,1 7-1 15,-1-7 1-15,1 7-1 16,3-7 1-16,1 8-3 15,0 3 1-15,0 7-1 16,0-6 1-16,4 2-1 16,0 1 0-16,4-4 0 15,0 1 0-15,0-1 0 16,9 0 0 0,-4 4 0-16,4 3 1 15,-1-3-2-15,6 8 1 16,-1-4 1-16,4-1 0 15,4-3-1-15,5 4 1 16,4-4-1-16,1-8 0 0,-10 1-1 16,1-5 1-16,-1-3-1 15,5 0 1-15,4-1 0 16,0 1 0-16,0 0 0 16,1-4 0-16,3 4 0 15,5 0 1-15,-1-1-1 16,1-3 1-16,-9 4-1 0,4-4 0 15,1 4 0-15,3-4 1 0,1 4-1 16,-5-4 1-16,1 7-1 16,-5 1 1-16,4 7 0 15,5 0 0-15,4 0 0 16,-5 0 0-16,-3 4-1 16,-1 0 1-16,4-4-1 31,5 0 1-31,-4 4 0 15,0 4 0-15,-1-4 0 0,-12-4 0 16,21 19 0-16,-8-4 0 16,-1-3 0-16,-3-1 1 0,3-3-1 15,-3 7 0 1,29 20 0 0,-8-1 0-16,-9-15-1 15,0 0 1-15,-4 0-1 16,0-4 1-16,0 4-1 15,-5-3 0-15,-3-1 0 16,-1 0 0-16,0 0 0 0,1-11 1 16,-1 0-1-16,-4 0 0 15,-4 0 0-15,4 0 1 16,0 0-1-16,0 4 0 0,-4-5 0 31,8 1 1-31,-8-3-1 16,0-5 0-16,0 8 0 15,0-4 0-15,0 0 0 16,4 0 0-16,0 0 0 16,-4-3 0-16,0-1 0 15,-1-3 0-15,5 3 0 0,1-3 0 16,-6-1 0-16,1 1 0 16,0-5 0-16,0 1 0 0,-4 0 0 15,3 0 1-15,1 0-1 16,0-1 0-16,-4 1 1 15,-1-4 1-15,-3 0-1 16,-5 0 0-16,0 0 0 16,0 0 1-16,-4 0-1 15,-5 0 1-15,-4 4-2 16,1 0 0-16,-5-4 1 16,-4 3 0-1,-1-3-3-15,-3 8 1 16,-5-4-3-16,-4 3 1 15,0 1-5-15,-4 0 0 0,-5-5-10 16,-8 20 0-16</inkml:trace>
  <inkml:trace contextRef="#ctx0" brushRef="#br0" timeOffset="100864.576">21987 7983 37 0,'-9'-3'18'0,"1"14"-16"0,8-11 18 15,-4 4-18-15,-1-4 0 16,-3 4 1-16,4-4 0 0,-1 3-4 16,-3 9 0-16,4-9 2 15,-5 9 0-15,5-1-1 16,0 4 0-16,-1 4 0 15,1 4 1-15,0-4-1 16,4-4 1-16,0 4 0 16,4 7 0-16,0 5 0 15,1 6 0-15,-1-6-1 0,0 14 0 16,0 4 0-16,1 1 0 16,-1 2 0-16,0-6 0 15,-4-1 0-15,4-3 0 0,-4-4 0 16,0-4 0-16,0-4-2 31,0 0 0-31,0-11-4 16,0-4 0-16,0-3-6 15,13-12 1-15</inkml:trace>
  <inkml:trace contextRef="#ctx0" brushRef="#br0" timeOffset="101540.0817">22562 7987 24 0,'-4'0'12'0,"-1"-19"-11"15,5 19 15-15,-4 4-15 16,0 0 1-16,0-4 4 15,-1 4 0-15,-3-1-6 32,4 1 0-32,-9 4 5 15,4-1 1-15,-3 8-2 0,3 4 1 16,-8 0-3-16,4 0 1 16,5 4-1-16,-1 0 0 15,1-1-2-15,3 12 1 0,5 0 0 16,5 4 0-16,3-4 0 15,-4 12 0-15,5-1-1 16,-1 4 0-16,1 0-1 16,-1 1 1-16,1-5-3 15,-5 0 1-15,1-7-4 16,-1-7 0-16,-4-9-6 16,0-3 0-16,4-4 0 15,-4-15 0-15</inkml:trace>
  <inkml:trace contextRef="#ctx0" brushRef="#br0" timeOffset="102033.1082">22179 8411 26 0,'-5'-4'13'0,"10"16"-19"0,-5-12 25 16,4-4-17-16,-4 4 0 0,8-4 3 15,1 0 0-15,-1 0-5 16,1 1 0-16,4-5 4 16,4 0 1-16,4 1-1 15,5-1 0-15,3 1-2 16,10-1 1-16,-5 1-2 15,0-1 1-15,0 0-1 0,9 1 1 16,-1-1-1-16,1 5 0 16,-5-1-1-16,-4 0 0 15,-4 4-3-15,-5 0 1 16,-7 0-5-16,-6 0 1 16,1 8-7-16,-4 3 1 0</inkml:trace>
  <inkml:trace contextRef="#ctx0" brushRef="#br0" timeOffset="102580.4287">23196 8207 31 0,'-8'7'15'0,"8"-18"-16"0,0 11 24 15,4-8-21-15,0 1 1 16,1 3 3-16,-1-4 0 15,4 5-7-15,1-9 1 16,4 8 5-16,4 4 0 0,4-7-2 16,9 7 1-16,8-4-2 15,1 0 1-15,3-3-2 16,-4-5 0-16,1 5-1 16,3 3 0-16,-3-7-3 15,3-1 0-15,-8 1-4 0,-8 7 1 16,-1-7-7-16,10 3 0 31</inkml:trace>
  <inkml:trace contextRef="#ctx0" brushRef="#br0" timeOffset="103213.7864">24069 7545 30 0,'-8'-4'15'0,"12"4"-17"0,-4 0 21 16,0 4-17-16,0-4 1 0,0 3 2 15,0-3 0-15,0 8-6 16,0-4 0-16,0 3 4 15,0-3 1-15,0 4-2 16,0-1 1-16,0 4-2 16,0 1 0-16,0-1 1 15,0 1 0-15,4 3 0 16,1 4 1-16,-1-8-1 16,0 8 1-16,0 0-1 0,1 3 1 15,-1 1-1 1,0 4 1-16,1 7-2 15,-1-4 0-15,0 4 0 16,0 15 1-16,5-3-2 16,-5-5 1-16,0 12-1 15,1 8 0-15,-1-1 1 16,0 8 0-16,-4 4-1 0,0 0 1 16,-4 4 0-16,-5 3 0 15,1-14 0-15,-5-1 0 16,-4 0-5-16,0-7 1 15,-4-8-8-15,4-3 0 16,4-20-5-16,0-18 1 16</inkml:trace>
  <inkml:trace contextRef="#ctx0" brushRef="#br0" timeOffset="103964.7836">21604 9659 28 0,'-5'4'14'0,"5"-8"-15"0,0 4 18 16,0 0-13-16,0 0 1 15,0 0 3-15,0 0 1 16,0 0-10-1,0 0 0-15,0 0 7 16,5-3 0-16,7 3-2 16,6-4 1-16,3-4-3 15,9 1 1-15,4-5-2 16,0 1 0-16,0-4-1 16,8 4 1-16,1-1-1 15,0 5 0-15,-5-1-2 0,0 4 1 16,-4 1-3-16,-4-1 1 15,-4-4-4-15,-1 8 1 0,-8 0-8 16,5 0 1-16</inkml:trace>
  <inkml:trace contextRef="#ctx0" brushRef="#br0" timeOffset="104367.9337">21412 10042 43 0,'17'0'21'0,"30"-27"-28"16,-34 20 35-16,12-1-28 15,5 0 0-15,4 1 1 32,0-4 1-32,5-1-2 15,3 1 1-15,1 3 0 0,4 1 0 16,-1 3 0-16,-3 4 0 15,4 0-1-15,-9 0 0 16,1 4-4-16,-5-4 1 16,-5 0-9-16,1 3 1 15</inkml:trace>
  <inkml:trace contextRef="#ctx0" brushRef="#br0" timeOffset="105465.8806">23030 9058 34 0,'-34'-4'17'0,"0"12"-25"16,26-5 24-16,-5 1-15 16,-4 0 1-16,-9 11 1 15,-3 4 0-15,-1 8-4 16,-4 3 1-16,4 4 3 16,-4 4 0-16,4 18-1 15,-4-3 1-15,8-3 0 31,5 6 1-31,4 1-1 0,4 0 0 16,5 3 0-16,-1-3 0 16,5 0-1-16,4 0 0 15,0-1-1-15,8 1 0 0,5 8 0 16,4-20 0-16,0 0-1 16,9-3 1-16,4-4-1 15,8-4 0-15,-4-4-1 16,4-7 1-16,5-8-1 15,4-7 1-15,8-5-1 16,-4-10 1-16,0-1 0 16,5-3 0-16,-1-4 0 0,0-12 0 15,-3-7 0-15,3 0 0 16,-8 0-1-16,0-4 1 16,-5 0 0-16,-3-3 1 15,-10-5-1-15,1 5 0 0,0-1-1 16,-4-3 1-16,-1-1-1 15,-4 1 0-15,-4-4-1 16,0 0 1-16,-4-4-1 16,-4 7 1-16,3 1 0 15,-3 3 0-15,0 1 0 32,-9 3 1-32,0 11-1 15,-5-7 1-15,-3 4 0 0,-5-8 0 0,0 12 0 16,-4 3 0-16,0 4-1 15,0 0 1-15,0 0 0 16,0 0 0-16,0 0 0 16,-4 0 0-16,-1 4 0 15,1 0 1-15,-4 0-1 16,-5 4 1-16,0 3-1 0,0 4 0 16,-4 0 0-16,4 1 0 15,0-1-1-15,-4 4 0 31,9-4 0-31,-1 4 1 16,-12 0 0 0,4 0 0-16,0 0-1 15,4 0 0-15,-4 0 0 16,4 0 1-16,0 4-1 16,5 0 0-16,-5 3 1 15,0 5 0-15,0-1 0 16,1 0 0-16,-1 1-2 0,-4-1 1 15,0 8-7-15,0 0 0 0,8-4-3 16,5-4 1-16</inkml:trace>
  <inkml:trace contextRef="#ctx0" brushRef="#br0" timeOffset="133071.7838">17848 3712 13 0,'-5'4'6'0,"5"-12"-7"15,0 8 7-15,0 0-6 31,0 0 1-31,0 0-1 16,5-4 1-16,-5 4 0 16,0 0 0-16,4-7 0 0,-4 7 1 15,0-8-1-15,0 1 1 0,0 3 1 16,0-4 0-16,0 1 0 16,0-1 0-16,0 0 0 15,0 1 1-15,-4-1 0 16,-1-3 0-16,1 3-1 15,-4-3 0-15,-1 0-1 16,-4 3 1-16,1-3-2 16,-1-1 0-1,0 1-1-15,4 0 1 16,-3-1-1-16,-1 5 0 0,0-5 0 16,0 1 0-16,1-4 0 15,-5 0 0-15,0 4 1 16,0-1 0-16,-5-7-1 15,1 4 1-15,-9-4-1 16,0 4 1-16,-4-4 0 16,0 0 0-16,4 4-1 0,-4 0 0 15,0 4 0-15,4-1 0 16,-4 8 0-16,0-7 0 16,-4 0 0-16,0-1 1 15,-5 9-1-15,0 3 0 16,-3-4 1-16,-1 4 0 15,-4 0-1-15,0 4 1 0,-1 3-1 16,1 5 0-16,5 3 0 16,3 0 0-16,0 0 0 15,-4 0 0-15,1 15 0 16,-5-3 0-16,4-1 0 16,0-3 1-16,4 7 0 15,-4 4 0-15,1 4-1 16,3-4 1-16,0 4 0 15,5 7 0 1,0 1-1-16,4 3 0 16,4-4 0-16,0 5 0 15,-4 3 0-15,8-4 1 16,5 0-1-16,0-7 1 16,4-1-1-16,4 1 1 15,0-1-1-15,5 1 1 0,-1 0-1 16,9-4 0-16,-4-1 0 15,0 1 0-15,4-4-1 16,0 8 1-16,4-4 0 16,0-4 0-16,0-4 0 15,1-3 1-15,3 7-1 16,1-4 0-16,-1-7 0 16,5 3 0-16,4 1 0 15,4-9 0-15,1 5-1 16,3-4 1-16,5 0 0 0,0-8 0 15,0 1-1-15,-5-1 1 16,1 0 0-16,-1 1 0 16,5 3 0-16,-4-4 0 15,4 1 0-15,4-1 0 0,4-4-1 16,-4 1 1-16,4-4 0 16,-4 0 0-16,-4-4-1 15,0 0 1-15,4 0 0 16,0 0 1-16,0 3-1 15,0 1 0-15,0 0 0 0,-4 0 0 16,0 0 0-16,-4 3 0 16,-1 1 0-16,1-1 0 15,-1-3 0-15,1 0 0 16,4-4 0-16,-1 0 0 31,1 0 0-31,0-4 0 16,4 0 0-16,-4-3 0 0,0-1-1 15,-5-7 1-15,1 4 0 16,-1-1 1-16,1 1-1 16,-1 0 0-16,1-5 0 15,4 5 1-15,-5-8-1 16,1 0 1-16,-1-7-2 16,5-1 1-16,0 1 0 15,0-4 0-15,0-1-1 0,-1 1 1 16,1-4-1-16,0-4 1 15,-4 4 0-15,-5 0 0 16,0 0 0 0,-4 4 0-16,-4-1 0 15,-4 5 1-15,-1-1 0 16,1-3 0-16,-1 4-1 0,1-1 0 16,-5 1 0-16,0-8 1 15,0 0-1-15,1 7 1 16,3 1-1-16,-8 3 0 0,4-4 0 15,-4 5 0-15,0 3 0 16,0-4 0-16,0 0 0 16,0-3 0-16,0 3 0 15,0-3 0-15,0 3-1 16,0-3 1-16,5-5 0 16,-5 5 0-16,0 3 0 15,0 0 1-15,4 1-1 0,-4 3 1 16,0 0 0-16,4 0 0 15,0 0 0-15,-4 0 0 16,0 0 0-16,5 0 0 0,-1 4-1 16,-4 0 1-16,-4 0-1 15,-1 0 1-15,1-4-1 16,-4-4 1-16,-1 0-1 31,-4 8 0-31,1 0-6 16,-5 4 1-16,8 7-8 15,5 8 0-15</inkml:trace>
  <inkml:trace contextRef="#ctx0" brushRef="#br0" timeOffset="138187.3738">19394 3511 19 0,'-5'0'9'0,"5"-4"-6"0,0 4 10 0,0 0-11 15,0-3 0-15,-4-5 3 16,0 8 0-16,-1-4-5 15,1 4 0-15,-4-7 4 0,3 3 1 16,-3-4-1-16,4 5 0 16,-1 3-2-16,5 0 1 15,-4 0-1-15,4 0 1 16,0 0-1-16,0 0 0 0,0 0-1 16,0 3 1-16,0-3-1 31,0 0 1-31,0 0-2 15,9 0 0-15,3 0-1 16,5-3 1-16,5-5-1 16,3-3 1-16,1-4 0 0,-5 3 0 15,0-3 1-15,-3 0 0 16,-1 0 1-16,-5 4 0 16,1-1-1-16,-4 1 1 0,-1-4-1 15,1 3 1-15,-5 1-2 16,0-4 0-16,0 7-2 15,1-3 1-15,-1 3 0 16,0 1 0-16,-4 7 0 16,0 0 0-16,9 0 1 15,-9 0 1-15,0 0 0 0,4 0 0 16,0 7 0-16,0 1 1 31,1 3-1-31,-10 1 1 16,5 3-1-16,0 4 1 0,0 3-2 15,0 5 1-15,0-4-1 16,0-5 1-16,5 5-1 16,-5 7 0-16,4 4 0 15,-4 1 0-15,0-5-1 16,0 4 1-16,0 7 0 16,4 1 0-16,1 4 0 15,-1-9 1-15,-4 5-1 0,0 0 0 16,0-12 0-16,0 4 1 15,0 0-1-15,-4-4 1 0,-1-3-2 16,1-5 1-16,0 1-1 16,-1-4 1-16,1-4-4 15,-4-7 1-15,-1-1-3 16,-4-3 0-16,-4-8-3 16,-4-3 1-16,-4 3-4 15,-1-7 0-15,-8 3 1 16,-4 4 0-16</inkml:trace>
  <inkml:trace contextRef="#ctx0" brushRef="#br0" timeOffset="138690.1635">18900 3856 18 0,'-9'0'9'0,"0"0"-8"0,9 0 16 15,0 0-16-15,0-4 1 0,0 4 2 16,0 0 0-16,0 0-4 31,0 4 1-31,0-1 3 16,0 5 0-16,0-1 0 16,0 1 0-16,5 0-2 15,-5-1 1-15,4 5-1 0,0-1 1 16,5 0-1-16,-1-3 1 15,5 3 0 1,0 1 0-16,0-1 0 16,8-4 1-16,0 1-1 15,9 3 0-15,0 1-1 16,8-1 1-16,0 4-1 0,1-7 0 16,8 3-1-16,4 0 1 0,4 1-2 15,0-5 0-15,5-3 0 16,0 4 0-16,8-1-1 15,0-3 0-15,4 0 0 16,-3-4 0-16,7 7 1 16,-3 1 0-16,-10 0 0 15,-7-1 0-15,-9-3 0 0,-9 0 0 16,-8-1-2-16,-9 1 1 16,-4 0-5-16,-8 0 1 31,-9-4-7-31,-13 0 0 15,-13 0-2-15,-3-19 0 0</inkml:trace>
  <inkml:trace contextRef="#ctx0" brushRef="#br0" timeOffset="139927.2719">20186 2948 26 0,'4'-12'13'0,"4"-3"-16"0,-3 7 21 0,-1 1-18 16,0-1 1-16,0 1 0 16,1-1 1-16,-1-3-1 15,-4 3 0-15,0 1 1 16,-4-1 0-16,-1-7 0 15,-3 4 1-15,-1-1-1 16,-3 1 1-16,-5 0-3 0,-9 3 1 16,-4 8-2-16,-8 0 1 15,0 8-1-15,-5 3 1 0,-4-3-1 16,-4 3 1-16,-4 4 0 16,-1 4 0-16,1 4 1 15,-9 3 0-15,0 1 0 16,0 3 0-16,0 12 0 15,9 7 0-15,0 0-1 32,-1 11 1-32,1 1-1 15,0 3 1-15,4 8 0 16,4 4 0-16,4 3 0 0,5 1 0 16,4-5-1-16,8 9 1 15,5-5-1-15,4-7 0 16,4 0 0-16,0 0 1 0,5-4-1 15,3-4 1-15,5 4 0 16,5-7 0-16,8-1 0 16,-1-7 0-16,5-3-1 15,5-9 1-15,3 5-1 16,5-1 0-16,0-7 0 16,0-8 1-1,4 4-1-15,-5-4 0 16,6-7 0-16,-1-4 0 0,0-11 0 15,4 3 0-15,5 0-1 16,3-3 1-16,1-8 0 16,-4-4 0-16,4-7-1 15,0-4 1-15,4 3-1 16,-4-7 0-16,4-3 0 16,-9 3 1-16,1 0-1 15,-1-4 0-15,-3 0 0 0,-1-7 0 16,5 0 0-16,-1-8 1 15,1 4-2-15,-1 0 1 0,-3 4 0 16,-5-4 0-16,-4-1 0 16,-1 1 1-16,1 0-1 15,0 8 1-15,0-4 1 32,-9-4 0-32,0-4 0 15,1 0 0-15,-5 0-1 16,-4 0 1-16,4 0-1 15,-9-7 1-15,1 0-1 0,-1-1 0 16,-8 1 0-16,-4-4 0 16,0 3 0-16,-1 1 1 0,1 3-1 15,0 1 1-15,-5-1 0 16,-3 0 1-16,3 1-1 16,-4-5 0-16,-4 5 0 15,0-1 1-15,0 0-2 16,4-7 1-16,-4-4-1 15,5 8 0-15,-1-4 0 0,-4-4 0 16,0 0 0-16,-5 11 0 16,1 1 0-16,-4-1 0 15,-10 4-1-15,1 8 1 0,-8 0-2 16,-1 7 1-16,-12 4-4 16,-5 15 0-16,1 8-7 31,-5 15 0-31</inkml:trace>
  <inkml:trace contextRef="#ctx0" brushRef="#br0" timeOffset="144778.9649">15131 1881 20 0,'-9'-4'10'0,"1"-26"-10"0,12 22 10 0,-4 8-9 16,8-8 1-16,-8-7 0 16,5 0 1-16,-5-4-3 15,0 0 0-15,0 4 4 16,0 4 0-16,4-8-1 15,4 4 1-15,1-4-1 0,0 4 0 32,-1 7-2-32,5-3 1 15,-5 7-2-15,1 4 1 16,4 4-1-16,-1 0 0 16,1 11 0-16,0 11 0 15,0 8 1-15,-5 4 0 0,1 4-1 16,-9-1 1-16,-5 16-1 15,1-8 1-15,-4 0-1 16,-1 4 1-16,-4 0-1 16,-8-3 0-16,-4-5 0 0,-5-3 0 15,-9 3 0-15,1-3 0 16,-4-5-1-16,-1-3 1 16,0 1-1-16,1-20 1 15,-1-4-1-15,9-3 1 0,0-5-1 16,13 1 1-16,-1-4-1 15,5 0 1-15,5 0-1 16,3-4 1-16,5 1 0 16,4 3 1-16,8 0-1 15,9 0 0-15,5 7 0 16,8 1 1-16,4 3 0 31,12 8 0-31,6 0 0 16,-1 4 1-16,4 3 0 15,-4 4 0-15,0 4-1 0,-4 4 1 16,-4-11-1-16,-5-1 0 16,-4 4-1-16,-8-7 1 15,-5-4-4-15,-4-4 0 0,0-3-7 16,0-9 0-16,-4-14-1 16,-5-19 0-16</inkml:trace>
  <inkml:trace contextRef="#ctx0" brushRef="#br0" timeOffset="145810.8768">15548 1324 29 0,'-21'-15'14'0,"4"4"-19"16,12 3 26-16,-3 1-21 15,-5-1 1-15,-8 4 0 16,-9-3 0-16,-4-1-1 16,-4 5 0-1,-9 6 0-15,-4 1 1 16,-5 4-1-16,-3 3 0 16,-5 8-1-16,4 0 1 0,-8 15-1 15,4-4 1-15,0-3-1 16,9 10 1-16,8 9 0 15,0 7 0 1,-8 45 0 0,4 1 0-16,8-5 0 15,9-7 0-15,9 0 1 0,3 0 0 16,5 0 0-16,9-7 0 16,4 7 0-16,4 0 0 15,0-8-1-15,8-7 0 16,5-4-1-16,0-3 0 0,8-1 0 31,0-11 0-31,5-8 1 16,4-3 0-16,8 3 1 15,9-14 1-15,0 3-1 16,4-12 1-16,-5-3-1 16,6-11 1-16,7-1-1 0,-3-7 0 15,3-3-1-15,-8-9 1 16,0 1-1-16,1-1 0 15,7-6 0-15,1-5 0 0,4-7-1 16,-5-1 0-16,5 1-1 16,-4 0 1-16,-5-4-1 15,-4-4 0-15,-4 0 1 16,-4-4 0-16,-9 5 1 16,-4-1 0-16,-5-4 1 15,1-7 0-15,-5 4 0 0,-4-5 0 16,0-3 0-16,0-3 0 15,-4 10-2-15,0-3 1 16,-5 0 0-16,1 0 0 0,-5 3 0 16,-4 1 0-16,0-1 0 31,-4-3 0-31,-5 4 1 16,-4 0 0-16,1-1-1 15,-10 4 1-15,1 1-1 16,-5 7 1-16,-3-8-1 15,-10 1 0-15,1 3 0 16,0 11 0-16,-5 1-1 0,-4-1 1 16,-4-3 0-16,0 0 0 0,0-1 0 15,-4 1 1-15,3 8-1 16,-3 10 0-16,0 1-2 16,-5 3 1-16,5 8-5 15,-1 19 0-15,-3-4-3 16,3 4 0-16</inkml:trace>
  <inkml:trace contextRef="#ctx0" brushRef="#br0" timeOffset="154871.1197">21310 204 21 0,'-4'-15'10'0,"21"0"-8"0,-9 8 10 0,1 3-12 15,3-4 1-15,6 8 0 16,3-3 1-16,0-5-2 16,5-3 0-16,-1 3 1 15,-4 4 1-15,5-7 0 16,-9 3 0-16,0 5-1 15,-4 3 1-15,4 0-1 0,-4 3 0 0,4 5 0 16,4-4 0-16,0 3 0 16,1 1 0 15,3 15 0-15,-8-1 0-16,-4 5 0 15,-13-1 0-15,-9 8-1 16,-8-7 1-16,-8 3-1 0,-5-4 0 15,-8 1 0-15,-5 3 0 16,1-11 0-16,-5 4 0 16,8 0 0-16,5-8 1 0,5 0-1 15,7-4 0-15,5 1 0 16,4-9 0-16,1 5 0 16,7-8 0-16,1 4 0 15,8 3 0-15,9 5 0 16,4-1 0-16,4 8-2 15,5 4 1-15,0 3 0 16,3 1 0 0,1 3-1-16,4-4 1 15,-8 5-1-15,-1-9 1 16,-3 5 1-16,-1-1 0 16,-8-7 1-16,-1 4 0 0,-7 0 1 15,-10-5 0-15,-7 1 0 16,-10-4 1-16,-7-3 0 15,-14-1 0-15,-8 4-2 16,4-7 0-16,5-8-5 16,3-8 0-16,5-3-6 15,4-4 0-15</inkml:trace>
  <inkml:trace contextRef="#ctx0" brushRef="#br0" timeOffset="155539.0184">22042 167 16 0,'-4'-12'8'0,"0"-14"-6"16,4 18 5-16,-4-3-6 16,-1-8 1-16,1 4 2 15,-4 0 0-15,-1 0-5 16,-4-4 1-16,0 4 2 16,-4-1 1-16,-8 5-2 15,-9 0 1-15,-9 7-2 0,-12-4 1 16,0 8-2-16,-9 8 1 15,-5-8 0-15,-3 4 0 16,-5 11 0-16,5 8 0 0,0 11 0 16,-5-16 1-16,9 5 0 15,4 11 0-15,9 8 0 32,8 11 0-32,8 15 0 15,5 0 1-15,9 11-2 16,8 1 1-16,0 7-1 15,17 4 1-15,4-4-2 0,17 4 1 16,9-4 0-16,13-4 0 16,8-15 0-16,4-7 0 15,13-12 1-15,9-11 0 0,0-16 1 16,8-10 0-16,4-16 1 16,1-15 0-16,-14-15 1 15,1-15 0-15,-5-16-1 16,-8-10 1-16,-8-24-1 15,-14-10 1-15,-21 3 0 16,-16-4 1 0,-22 4-1-16,-13 11 1 15,-17-3-1-15,-13 7 1 16,-8 12-3-16,-8 14 1 16,-14 16-11-16,-3 23 0 15,-14 26-8-15,-21-12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6T22:18:39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21123 9641 40 0,'-9'0'20'0,"5"-4"-20"16,-1 0 21-16,-3-4-19 15,-1 1 1-15,1-1 1 0,-1-7 0 0,1 4-6 16,-1 3 1-16,-3-7 3 16,-5 0 0-16,0-4-2 15,-1-4 1-15,1 1-1 16,-4-5 0-16,-4-3 0 15,-1 0 1-15,-8-4-1 0,4 0 1 32,0-12-1-32,-4 1 0 15,0 7 0-15,0 0 1 16,0-4-1-16,0-3 0 16,-4 3-1-16,-5 1 0 0,5-1 1 15,-9-3 0-15,0-4-1 16,0 7 0-16,0 8 1 15,-12-4 0-15,-1 4 0 16,-4 8 0-16,0-1 0 16,-8 4 0-16,0 8 0 15,-5 0 0-15,-4 11 0 0,-4 8 0 16,-5 4 0-16,10 7 1 16,-6 8-1-16,-7 7 1 0,-1 11-1 15,0 1 1-15,-12 11-1 16,8 4 0-16,4 22 0 15,5 1 0-15,-1 3 0 16,1 11 0-16,8 9-1 31,-4-5 1-31,0 23-1 16,4 8 1-16,0-1-1 16,8 1 0-16,5 3 0 0,4-3 0 15,5 0 0-15,-1 3 0 16,18-15 0-16,-1 4 1 0,13-7-1 15,9-4 1-15,8-1 0 16,9 9 0-16,4-9 0 16,4-3 1-16,9-7-1 15,4-5 1-15,0 5-1 16,9-8 1-16,3-1-1 16,1-3 0-16,17-7-1 0,0-5 0 15,8 5 0-15,5-12 0 16,4-4-1-16,8 1 0 15,9-5 0 1,4-7 1-16,13 0-1 16,4-4 1-16,9-3 0 15,0-1 1-15,-5-7 0 16,5 7 1-16,8-11-1 16,-8-3 1-16,-5-5 0 15,5-3 0-15,-9 3 0 16,1-3 1-16,3 0 1 0,-4-1 0 15,-4 1-1-15,0-4 1 16,0 0 0-16,-4-8 0 16,4-7-1-16,0-8 1 15,-5-7-2-15,-3-8 1 0,-1 0-1 16,1-4 0-16,-1-7 0 16,-4-8 0-16,-8-3 0 15,0-1 1-15,-5-3 0 16,-4-4 0-16,-8-4-1 15,-1-4 1-15,-8-8-1 16,0-6 1 0,1-1-2-16,-10-4 1 15,-4 4-1-15,-3-4 0 16,-1-11-1-16,-5 8 1 16,-7 0 0-16,-5 3 0 0,-9-11-1 15,1 0 1-15,-9 11 0 16,-4-7 0-16,-5 7 0 15,1-7 0-15,-5 0 0 16,-4 3 0-16,0-7 0 16,-9-3 0-16,5 6 0 0,-5-3 0 15,5 4 0-15,-5-8 0 16,5 0 0-16,-4 1 1 16,-1-1-1-16,-4-4 1 0,5 4-1 15,-5-3 1-15,-4 11-2 16,-5-1 0-16,-3 9-4 31,-13 7 1-31,-5-4-12 16,-21 0 0-16</inkml:trace>
  <inkml:trace contextRef="#ctx0" brushRef="#br0" timeOffset="14881.0151">23673 8888 11 0,'-17'-8'5'0,"30"1"-7"0,-13 7 6 16,0 0 2-16,4-8 0 15,-4 0 6-15,0 5 1 16,-4-5-15-16,0 0 1 16,-5 1 10-16,-3 3 0 15,-1 0-4-15,0-3 1 16,-4-1-4-16,4 1 1 0,-4 3-2 31,-4-7 0-31,0-5-1 16,-5 1 1-16,-4-7-1 15,-4-1 1-15,-4 0-1 16,0-7 0-16,-5 0-1 0,-4-1 1 16,-4 1-1-16,-9-4 1 15,5 0-1-15,-5 4 0 16,1-1-1-16,-1 9 0 0,-4-1 0 15,0 4 0-15,9 8-1 16,-5 3 0-16,1 8 0 16,-5 4 0-16,-4 7 1 15,4-3 0-15,0 7 0 16,0 15 1-16,0 8 1 16,0-4 0-16,9 8 0 15,-5 3 0-15,9 4 0 16,-4 4 0-1,0-3 1-15,-1 3 1 16,5 3-1-16,9 1 1 0,3 0 0 16,5 7 0-16,4 0 0 15,5 8 1-15,8 4-1 16,4 3 0-16,9-3-1 16,4 7 0-16,4-3 0 15,4 7 1-15,1-4-2 16,4 8 1-16,-5-4-1 0,1 0 0 15,4-4 0-15,4 0 1 16,4 4-1-16,9-7 1 16,4 3-1-16,0-15 0 15,4 4 0-15,13-4 1 0,5-11-2 16,8-8 0-16,-1-7 0 31,10-4 1-31,3-8-1 16,-7-4 1-16,-6-7-1 15,1-4 0-15,4-7 1 16,5-12 1-16,-1 0-1 16,1-7 1-16,3-15 0 0,1-9 0 15,0-2 0-15,-9-13 0 16,0-6-1-16,0 7 1 0,4-4-1 16,-3-4 1-16,-1 0-1 15,-9 8 0-15,1 0 0 16,0-12 0-16,-9 8 0 15,0 0 0-15,0-4 0 16,-9 1 1-16,-7 3 0 16,-6-12 0-16,-3-3-1 0,-5-7 1 15,0 3-1-15,-3-12 0 16,-6-6 0-16,-12-5 1 16,0 4-1-16,-12-3 1 15,-10-1 1-15,-12 8 1 16,-13 4-1-16,-4 15 1 15,-8 3-5-15,-10 9 0 0,-3 22-11 32,-22 11 1-32</inkml:trace>
  <inkml:trace contextRef="#ctx0" brushRef="#br0" timeOffset="57564.0987">18946 11767 23 0,'-12'11'11'0,"75"-11"-33"16,-33 0 11-16</inkml:trace>
  <inkml:trace contextRef="#ctx0" brushRef="#br0" timeOffset="58698.2821">18623 7915 19 0,'0'-7'9'0,"12"-16"-12"15,-7 19 19-15,-5 4-16 16,8 0 1-1,-3-4 0-15,-1-3 1 0,0 11-2 0,-4-4 1 16,0 0 1-16,9 0 0 31,-9 0 1-31,8 0 0 0,-4 0 1 16,-4 0 0-16,0 0-1 16,5 3 1-16,-1 1 0 15,-4-4 0-15,0 0-2 16,0 0 1-16,0 0-1 0,0 0 1 15,0 0-1-15,-4-4 1 16,-1 1-1-16,-3-1 0 16,-1-4-1-16,-3 1 1 0,-6 3-1 15,1 0 0-15,-4 4-1 16,-4 4 1-16,-9 4-2 16,-5 3 1-16,-12 4-1 15,4 0 1-15,5 4-1 16,3 8 0-16,5-1 0 31,9 8 0-31,8 4 1 16,8-12 0-16,9 8-1 15,13 8 1-15,13 3-1 0,8 1 1 16,8-1 0-16,1 4 0 0,-1 8-1 16,5 0 0-16,-8 0 0 15,-5 3 1-15,-5-3 0 16,-3-4 0-16,-9-11 0 15,-9-5 1-15,-8-2-2 16,-8-1 1-16,-5-8-1 16,-4-7 1-16,-8-8-1 0,-9-7 0 15,-1-8-1-15,-7-3 0 16,8-20 1-16,8-7 0 16,9-7 0-16,9-5 0 15,3-7 1-15,14 0 0 16,4 0 0-16,4-7 0 0,8-1 0 15,-3 8 1-15,3-11-1 16,-4-4 1 15,-8-34 0-31,-4 15 0 16,-5 22-1-16,-4 12 0 16,0 8-4-16,0 11 1 15,0 15-8-15,0 19 1 0</inkml:trace>
  <inkml:trace contextRef="#ctx0" brushRef="#br0" timeOffset="64250.319">21974 5728 29 0,'-25'-15'14'0,"16"12"-13"16,9 3 14-16,0 0-15 16,0 0 0-16,-4-4 3 15,0 0 0-15,-1 0-3 16,1 0 1-16,4 4 2 0,-4-3 0 15,0 3-1-15,-1 3 1 16,1 9-1-16,-4 10 1 16,3 9-2-16,1 14 0 0,0 0 0 15,0 12 1-15,-1 0-1 16,1 7 0-16,4 1-1 16,0-1 1-16,0 8-1 15,0-8 0-15,-4 0-1 16,-5-3 1-16,5-16-5 15,-9-7 1-15,0-7-7 0,5-13 0 32</inkml:trace>
  <inkml:trace contextRef="#ctx0" brushRef="#br0" timeOffset="64984.0896">22455 5706 24 0,'17'-4'12'0,"26"-23"-13"0,-34 20 13 16,-1-4-10-16,1-5 0 16,-1 5 2-16,5 3 1 15,0 1-5-15,4-1 0 16,0 1 3-16,0 3 0 0,4 4-1 15,-4 8 1-15,0 3-2 16,-4 4 1-16,0 0-1 16,-5 0 1-16,-4 4 0 15,-4-4 0-15,-4 12-1 16,-4-4 1-16,-9 7-1 16,4 0 0-16,-4 0 0 0,-4 1 1 15,-5 6-1-15,-4-6 0 16,0 3-1-16,1 0 1 15,-1 7-1 1,8-10 1-16,5-5-2 16,5-3 1-16,7 0-1 15,10-4 1-15,3-4-1 32,9 0 0-32,-4 0-1 15,0 0 1-15,4 0 0 16,4 4 0-16,0 0-1 0,5 0 1 15,-1 0 0-15,1 0 1 16,0 0 0-16,-5 15 0 0,0-4 0 16,0 0 0-16,-8 4 0 15,-4 0 0-15,-9-3 0 16,-13 3 1-16,-17-4 0 16,-4 4 1-16,-8-4-1 15,-10-11 1-15,-11 0-3 16,-1 0 1-16,0-8-11 15,-4-7 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8T21:32:58.9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12294 7571 21 0,'5'-8'10'0,"46"-10"-12"15,-34 10 10-15,4-3-12 16,9-5 1-16,-4 5 0 0,-1 0 0 15,1-4 5-15,-5-1 0 16,0 1-2-16,-4 4 0 0,0 3 3 16,0 5 0-16,0-5 1 15,0 4 1-15,-4 1 0 16,0-1 0-16,4 4-1 16,-4-4 0-16,0 4-1 15,-1 4 0-15,5-4-1 16,-4 4 0-16,0-8-1 0,0 8 0 15,-1-4 0-15,1 3 1 16,0 1-1-16,0 4 0 16,4-5 1-16,0-3 0 15,0 4-1-15,4-8 0 16,9 1 0 0,4 3 1-16,4-8-2 15,9 4 1-15,4-3 0 16,0-1 0-16,1 1 0 15,-1-1 1-15,4 0-1 16,0-3 0-16,-4 4 0 16,9-1 0-16,0 0-1 0,-1 1 1 15,5-1-1-15,-4 1 1 16,-1-1-1-16,5-3 0 16,4-1 0-16,-4 1 0 0,-8 4-1 15,-9-1 1-15,-9 0-4 16,-8 5 1-16,-9 3-8 15,-8 3 0-15,-13 1-1 16,-5 0 0-16</inkml:trace>
  <inkml:trace contextRef="#ctx0" brushRef="#br0" timeOffset="768.8684">12397 8453 17 0,'8'-4'8'0,"9"11"-5"15,-17-7 11-15,0 4-11 16,0-4 0-16,0 0 2 16,0 0 0-16,0 0-6 15,-4 8 1-15,-5 3 3 16,5 0 1-16,0 8-2 16,0 8 0-16,-1-5-1 15,1 9 1-15,-4-1-2 16,-1 4 1-16,1-4 0 0,-1 4 1 15,-4-7 0-15,5-8 0 16,-1-4 0-16,-3-7 0 16,-1 3 0-16,0-7 0 15,-4-8-1 1,0-4 0-16,0-3 0 16,0-12 0-16,4-3-1 15,5-1 0-15,3-7 0 16,5-4 1-16,0 1-1 15,5-1 0-15,-1 4 0 16,0 11 0-16,0 4-1 16,1 0 1-16,-1 4 0 0,0 4 0 15,0-1-1-15,5 5 1 16,-1 3-1-16,5 0 0 16,-4 4 0-16,3 0 0 15,5 12 0-15,-4-5-3 31,21 23 1-31,-4 1-2 16,0-5 0-16,0-3-6 0,-5-4 1 16</inkml:trace>
  <inkml:trace contextRef="#ctx0" brushRef="#br0" timeOffset="1487.1084">12810 8558 16 0,'13'0'8'0,"8"-30"-6"0,-13 15 7 16,1 8-5-16,-5-1 1 16,0 4 2-16,1-3 0 15,-1-1-9-15,-4 8 0 16,0 0 5-16,0 8 1 16,0-1-3-16,-4 1 1 0,-1 7-2 31,1-4 0-31,4-3 0 0,0 3 1 0,0-3 1 15,0 3 0-15,0 4 0 32,0 0 0-32,0 0 0 15,0 1 1-15,0 3-2 0,4-1 0 16,1 1-1-16,-1 4 1 0,0 4-1 16,-4-1 0-16,0-7-1 15,0 0 0-15,-4 4-4 16,-5-5 0-16,-3-2-6 15,-5-5 1-15</inkml:trace>
  <inkml:trace contextRef="#ctx0" brushRef="#br0" timeOffset="1836.314">12835 8029 37 0,'9'23'18'0,"-9"-23"-22"0,0 3 33 0,0 1-27 16,0 0 0-16,-4 3 2 16,-1 1 1-16,-3 0-6 31,-1 3 0-31,1 4 1 16,-5 4 1-16,4-8-10 15,1 1 1-15,4 7-4 0,4-12 0 16</inkml:trace>
  <inkml:trace contextRef="#ctx0" brushRef="#br0" timeOffset="2653.6002">13385 8422 25 0,'8'-7'12'0,"1"-1"-12"0,-9 8 18 16,0 0-15-16,0 0 0 16,0 0 2-16,0 0 1 15,0 0-7-15,0 0 1 0,0-7 4 16,-5-1 1-16,1 0-2 31,0 1 0-31,-5-1-1 16,1 1 0-16,-5-1-1 15,0 1 0-15,1-1-1 16,-1 4 1-16,0 4 0 16,-4 4 0-16,0 4-1 0,-4 3 1 15,-1 4-1-15,5 8 0 16,5 0 0-16,3 3 0 0,9 0 0 15,4-3 0-15,9 0-1 16,0 3 1-16,4-7-1 16,0-7 1-16,0-5-1 15,0 1 1-15,0-4-1 16,4-4 0-16,5-4 0 16,-1 4 1-16,1 4-1 0,0-1 1 15,-5 9 0-15,0-1 0 16,0 8 0-16,1 4 0 15,-1 3 0-15,-4 8 0 0,0 0-1 32,-4 8 1-32,-5 3 0 15,-3 8 0-15,-5-7 1 16,0 3 0-16,-5 0 1 16,-3 0 0-16,-1-3 1 15,-8-5 0-15,-4-3 0 16,-5 0 1-16,-3-12-2 0,-5-3 1 15,-1-12-2-15,-3-3 0 16,-4-12-4-16,-1 0 1 16,5-3-7-16,4-8 1 15,8-16-7-15,5-6 1 0</inkml:trace>
  <inkml:trace contextRef="#ctx0" brushRef="#br0" timeOffset="3338.4751">13840 8014 42 0,'9'7'21'0,"-9"16"-31"0,4-15 36 0,-4 7-25 15,4 7 0-15,-4 5 0 16,0 7 0-16,0 11-1 16,0-3 1-16,0 11 0 15,0 4 1-15,-4 3-1 16,0-3 0-16,0 11 0 31,4-7 1-31,-5-5-2 16,1-7 1-16,0-7 0 15,0-8 0-15,-1-4 0 0,1-7 0 16,-4-4 0-16,3-8 1 16,-3-3 0-16,4-8 0 15,-1 0 0-15,5-19 0 16,0-7-2-16,0-12 1 15,0-8-1-15,0 1 0 0,9-8-1 16,4 4 0-16,4 3 0 16,0-3 1-16,-5 4-1 15,5 3 1-15,5 4 0 16,-1 4 0-16,5 8 0 16,-1 7 1-16,5 8-1 0,0 3 1 15,4 8-1-15,0 8 0 16,-4 7 0-16,-1 7 1 15,-3-7-1 1,0 20 0-16,-9 2 1 16,4 5 0-16,-4 3 0 15,-9 5 1-15,-3 3-2 16,-1-4 1-16,0-4-4 16,-4-7 1-16,-4-4-6 15,0-4 0-15,-1-7-7 0,-7-8 1 16</inkml:trace>
  <inkml:trace contextRef="#ctx0" brushRef="#br0" timeOffset="3772.1622">14692 7787 36 0,'4'7'18'0,"35"-18"-23"16,-27 11 28-16,1 0-22 15,0 4 1-15,0 3 3 16,0 8 0-16,-5 8-5 16,1 4 0-16,-9 3 4 15,0 11 0-15,-5 12-1 0,-3-3 0 16,-5 10-1-16,-4 8 0 15,0 4-1-15,4-4 0 16,0 4-1-16,5-4 1 16,4 0 0-16,8 4 0 15,4-11 0-15,9-16 0 16,5-3 0-16,8-8 1 0,4-8-1 16,17-7 0-16,4-7-2 15,5-9 0-15,-1-10-3 16,-3-12 0-16,-5-4-2 31,-9-3 0-31,-3-1-3 16,-14-3 0-16,-3-4-4 15,-14-15 1-15</inkml:trace>
  <inkml:trace contextRef="#ctx0" brushRef="#br0" timeOffset="4072.3755">14513 8256 45 0,'43'-30'22'0,"80"-1"-25"16,-72 12 43-16,22 0-36 16,25-3 1-16,0 3-1 15,0-4 0-15,-5 8-10 16,-12 7 1-16,-13 1-5 0,-4 3 0 16,-21 4-5-16,-18-15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08T21:33:25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15535 2206 24 0,'13'-19'12'0,"4"0"-14"0,-13 15 13 16,1-3-11-16,-1-5 1 15,0-3 1-15,0 4 0 16,1 0-2-16,-5-1 1 0,0 1 0 16,0-4 1-16,-5 0-1 15,-3-4 1-15,-5 0 0 16,-4 0 1-16,0 4-1 15,-9 0 1-15,-3-1 0 16,-1 5 0-16,-8 0 1 16,3 11 0-16,1 4-2 0,0 3 1 15,-8 12-1-15,3 4 0 16,-3 11 0-16,3-4 0 16,1 15-2-16,4 5 1 0,9-1-1 15,-1 11 1-15,0 5-1 16,5 3 0-16,4 4-1 15,4 0 1-15,9-8 0 32,4-4 0-32,13-3-1 15,4-4 1-15,8 0 0 16,9-11 0-16,9-8-1 0,0-8 1 16,4-3-2-16,4-8 1 15,4-7-1-15,5-8 1 16,-1-8 0-16,1-7 0 0,-5-8 0 15,5 1 1-15,-1-9 0 16,1-10 0-16,-9-1 0 16,-8-7 1-16,-5 0-1 15,-8 0 1-15,-9-12-1 16,-4 4 1-16,-4-3-2 16,-9-5 1-16,-4 16 0 0,-8 0 0 15,-18 0-1-15,-12 3 1 16,-5 12-2-1,-8 15 1-15,4 12-3 16,-4 11 0-16,0 3-7 16,0 12 1-16</inkml:trace>
  <inkml:trace contextRef="#ctx0" brushRef="#br0" timeOffset="463.7215">15118 2618 26 0,'-4'-15'13'0,"25"0"-14"0,-13 8 18 15,5-1-17-15,0 4 0 16,0-3 1-16,0 3 1 0,-1 4-1 16,1-4 1-16,0 4 0 15,0 4 1-15,4 3 0 16,0 5 0-16,4 3 0 15,0 11 0-15,9 5-1 16,8 6 1-16,5 1-1 16,12 11 0-16,9 1 0 0,4 3 0 15,1 3-1-15,-1 5 0 16,-9 3-1-16,-3 1 1 16,-14-1-1-16,-8 0 1 15,-8-7-4-15,-5 0 0 0,-12-4-9 16,-5-4 1-16</inkml:trace>
  <inkml:trace contextRef="#ctx0" brushRef="#br0" timeOffset="4635.8185">17171 2100 20 0,'-9'-4'10'0,"13"16"-9"15,1-12 11-15,-5 0-11 16,0 3 0-16,0 5 2 16,-5-4 0-16,5 0-3 15,-4 3 0-15,0 1 3 16,0-5 1-16,4 9-1 15,0-5 0-15,0 8 0 0,0 8 0 16,0 4 0-16,0 3 0 16,0 15 0-16,0 12 0 15,0 7-1-15,-5 1 0 0,-3 3 0 16,-1-4 1-16,1 4-1 16,-5 0 0-16,4 4-1 15,-8-7 1-15,5-5-1 31,-1-11 1-31,0-3-1 16,5-12 1-16,-1-8-1 16,1-14 0-16,-1-9-1 0,0-10 0 15,1-12-1-15,4-11 0 16,8-8-1-16,0-4 1 0,9-15-1 16,0-11 1-16,0-4 0 15,4-15 0-15,0 0 0 16,8-7 0-16,5 3 0 15,0-4 0-15,4 5 0 16,4-1 0-16,9 8 0 16,-4-1 0-16,3 16 1 0,1 23 1 15,-4-1-1-15,4 16 1 16,0 11 0-16,-5 15 0 16,1 16 0-16,-1 10 0 15,1 5 0-15,-9 11 0 16,-4 11-1-16,-9 0 1 15,-4 0 0-15,-4 12 1 0,-13-1-1 32,-9 5 0-32,-12-1 0 15,0-7 1-15,-9 0-1 16,-8-1 0-16,4-10-1 16,0-8 1-16,-5-4-1 15,-3-4 0-15,-1-11-1 16,0-4 0-16,9-4 0 0,0-3 1 15,4-4-1-15,5-1 1 0,4-3-1 16,4 0 1-16,4-7 0 16,4-1 1-16,5-3-1 15,4 3 0-15,4-7 0 16,1 4 0-16,3 0 0 16,5-1 0-16,4 5-1 15,0-1 0-15,4 8 0 0,5 0 1 31,-1 4-1-31,1 0 1 16,-1-1-1-16,9 9 1 0,5-1-1 16,3 8 1-16,5-4 0 15,0 12 0-15,-4 7 0 16,-1-4 1-16,1 8 0 16,8 11 1-16,0 0 0 15,0 0 0-15,-4 4 1 16,-4 8 0-16,-9 3 0 0,-9 0 0 15,-3-3-2-15,-14-4 0 16,-12-8-12-16,-30 4 0 16,-17-15-4-16,-18-38 0 0</inkml:trace>
  <inkml:trace contextRef="#ctx0" brushRef="#br0" timeOffset="6902.2889">19198 2176 19 0,'0'-12'9'0,"4"12"-11"16,-4 0 9-16,0 0-6 15,4-3 1-15,-4-1 0 16,0-11 0-16,0 7-2 31,0-3 0-31,0-1 3 16,0 12 0-16,0 0-1 15,0 0 1-15,0 0 1 0,4 4 0 16,1 4-1-16,-1-4 1 0,4 7-1 16,1 8 1-16,-1 11 0 15,1 4 0-15,0 8-2 16,3 7 1-16,1 11 0 16,-4 9 1-16,-5 10-1 15,0-7 0-15,-4 7-1 16,0-3 1-16,0 11-2 15,0-11 1-15,0-4-2 0,-4-12 0 16,0-11-4-16,-1-3 0 16,-3-16-8-16,-9-15 1 15,0-15-3-15,-9-19 1 0</inkml:trace>
  <inkml:trace contextRef="#ctx0" brushRef="#br0" timeOffset="7353.4427">18768 2161 24 0,'-5'0'12'0,"14"-12"-14"0,-9 12 20 16,0 0-14-16,4-7 0 0,0-1 3 15,1 4 1-15,3-3-10 16,1 3 1-16,8-4 7 15,4 5 0-15,13 3-1 16,9-4 1-16,12 0-2 16,9 4 1-16,12-4 0 15,14 0 0-15,4 8 0 16,4 4 0-16,-1-4-2 16,-11 3 0-16,-10 1-1 0,1-4 1 15,-13-1-6-15,-9-3 1 16,-8 4-13-16,-17 7 0 0,-13 1-3 15,-17-35 1-15</inkml:trace>
  <inkml:trace contextRef="#ctx0" brushRef="#br0" timeOffset="9337.2602">21778 2115 24 0,'-4'8'12'0,"4"-35"-11"16,0 27 13-16,0-4-12 15,0 1 1-15,0 3 2 16,-4-8 0-16,-5 1-6 0,1 3 1 16,-1 0 4-16,-8-4 0 15,4 8-1-15,-4-3 1 16,-4 6-2-16,0-3 1 0,-5 0-1 15,-8 4 1-15,-4 0-2 16,-9 0 1-16,-8 7-1 31,4-3 0-31,-5 7 0 16,-3-4 0-16,3 1-1 16,1-1 1-16,4 8-1 15,8 0 0-15,5 3 0 0,4 5 1 16,8-1-1-16,5-3 0 15,8 0 0-15,5-1 0 16,8-3 0-16,8 8 0 0,13-4 0 16,5-5 0-16,4 9-1 15,8-8 1-15,0-4-1 16,5-4 1-16,4 5-1 16,4-5 1-16,4 0-1 15,1 4 1-15,3 0-1 16,1-3 1-16,8 3-1 15,-4-4 1-15,-4 4 0 16,-5 1 0-16,-8 3 0 0,0-1 0 16,-5 5-1-16,-3 4 1 15,-5-5 0-15,-9 1 0 16,-4-4 0-16,-3 4 0 0,-6-1 0 16,-3-3 1-16,-9 4 1 15,-4-4 1-15,-9 0-1 16,-4 0 1 15,-39 0 1-15,-8 0 0-16,-4-4 1 0,-13-4 0 15,-8 4 0-15,-5-7 0 16,-4 3-1-16,0 0 1 0,5 1-3 16,-1-1 1-16,-4 8-9 15,0 0 1-15,0 11-13 16,13-3 0-16</inkml:trace>
  <inkml:trace contextRef="#ctx0" brushRef="#br0" timeOffset="11458.6061">22856 2195 31 0,'-9'-4'15'0,"9"4"-17"0,0 0 15 16,4 4-13-1,-4-4 1-15,0 3 1 16,0 1 1-16,0 0-2 16,0 4 1-16,0 3 1 15,0 4 1-15,0 8 0 16,0 7 1-16,0 12-2 16,0 7 1-16,0 11-2 15,5 5 0-15,3 3-1 0,5-8 1 16,0-3-2-16,4 0 0 15,4 0 0-15,0-8 0 16,5 0-1-16,4-4 1 16,8 1-2-16,-4-12 0 15,5-8 0-15,3-7 0 0,5-15 0 16,4-12 1-16,9-7 0 16,-5-7 1-16,-4-12 1 15,4-12 1-15,1-11 0 16,-5-3 0-16,-4-16 1 15,-9-3 0-15,-8-1 1 0,-13-7 1 16,-13 8 0-16,-8-12 1 31,-9 8 1-31,-12 7 0 16,-5 12-3-16,-4-1 1 16,-9 9-5-16,-4 10 1 0,0 16-9 15,1 15 0-15,3 15-11 16,9 11 1-16</inkml:trace>
  <inkml:trace contextRef="#ctx0" brushRef="#br0" timeOffset="16260.1865">19313 4011 23 0,'0'7'11'0,"12"-14"-7"0,-7 3 3 0,-5 4-7 16,0 0 0-16,0 0 0 15,0 0 0-15,0 0 1 16,0 0 1-16,0 0 1 0,0-4 0 15,0 4 1-15,0 0 0 16,-5-4 0-16,5 1 1 16,-4-1-1-16,0 4 0 0,0 0-1 15,-1 0 0-15,1 0 0 16,0 4 0-16,0-4 0 16,-1 3 0-16,1-3 0 15,0 0 1-15,0 4-2 31,-1 0 1-31,1 0-1 16,-4 3 1-16,3 5-1 16,1 3 1-16,0 4-2 0,-1 3 1 15,1-3-1-15,0 0 1 0,4 11-2 16,0 5 1-16,0 2-1 16,0 13 0-16,4 6 0 15,0 1 0-15,5 0 0 16,-5 0 0-16,5-1-1 15,-1 9 1-15,1-20 0 16,-1 0 0-16,1 1 0 16,-5-1 1-16,0 1-1 0,5-9 1 15,-5-2-1-15,0-5 1 16,1-7-1-16,-1-8 1 16,-4 4-1-16,4-8 1 15,-4-7-1-15,4 3 0 0,1-3 0 16,-5-4 0-16,4 0 0 15,0 4 1-15,0-4-1 32,-4 0 0-32,9-4 0 15,-5-4 1-15,0 1-1 16,5-1 0-16,0 1-1 16,-1-1 1-16,1 1 0 0,-1-1 0 15,1 1-1-15,-1-1 1 16,1 0 0-16,-5 1 0 0,4-1 0 15,-3 1 1-15,-1-1-1 16,0 1 0-16,0 3 0 16,1-4 0-16,-1 4 0 15,-4 4 0-15,4-3 0 16,0-1 0-16,1 0 0 16,-1 0 0-16,0 0 0 0,1 1 0 31,-1-1 0-31,-4 4 0 15,4-4 0-15,0 0 0 16,1 1 0-16,-5 3 0 0,4-4 0 16,-4 4 1-16,0 0-1 15,0 0 0-15,0 0 0 16,0 0 0-16,0-8 0 16,0 8 0-16,0 0-1 15,0 0 1-15,0 0 0 16,0 0 0-16,0 0 0 0,0-7 1 15,0 7-1-15,0-4 0 16,0 4 0-16,0-8 0 0,0 8 0 16,0 4 0-16,0-4 0 15,0 0 0-15,0 0 0 32,0 0 0-32,0 0 0 15,0 0 0-15,0 0 0 16,0 0 0-16,0 0 0 15,0 0 0-15,0 0 0 0,0 0 0 16,0 0 0-16,0 0 0 16,0 0-1-16,0 0 1 15,0 0 0-15,0 0 0 0,0-7-1 16,0 7 1-16,0 0 0 16,0 0 0-16,0 3 0 15,0 1 0-15,0-4-1 16,0 0 1-16,0 4 0 15,0-4 0-15,-4-4-1 16,-1 4 1-16,5 0 0 16,-4 0 1-16,0 0-1 15,0 0 1-15,-1 4-1 16,1-8 0-16,0 4 0 0,-1 0 0 16,5-4-1-16,-4 4 1 15,0 0 0 1,0-3 0-16,-1 3 0 15,1-4 0-15,4 8 0 16,-4-4 0-16,0-4 0 16,4 8 0-16,-5-1 0 15,1-3 0-15,0 0 0 16,0 0 0-16,-1 4 0 16,1-8 0-16,4 8 0 0,-4-4 0 15,4 4 0-15,0-8 0 0,0 4 0 16,0 0 0-16,0 0 0 15,0-7 0-15,0 10 0 16,0-3 0 0,0 0 0-1,0 0 0-15,0 0 0 32,4-3 0-32,5 6-1 0,-9-3 1 15,4 4 0-15,0-4 0 16,0 0 0-16,1 0 0 15,-1 0 0-15,-4 0 0 0,4 0 0 16,0 0 0-16,-4 0 0 16,0 0 0-16,9 0 0 15,-9 0 0-15,8 0 0 16,-3 0 0-16,-1 0 0 16,0-4 1-16,-4 4-1 15,0 0 0-15,0 0 0 0,0 0 0 16,5 0 0-16,-1 4 0 15,-4-4 0-15,0 0 0 16,8 0 0-16,-8 0 0 16,9 0 0-16,-9 0 0 15,8 0 0-15,-3 0 0 0,-1-7 0 16,0 3 0-16,0-4-1 16,1 1 1-16,-5 7 0 31,4-4 0-31,0-4 0 15,0 4 0-15,-4 4 0 16,0 0 0-16,5-7 0 0,-5 7 0 16,0 0 0-16,4 0 0 15,0-8 0-15,-4 8 1 0,0 0-1 16,0 0 0-16,0 0 0 16,0 0 1-16,0 0-1 15,0 0 0-15,0 0 0 16,0-3 0-16,0-1 0 15,0 0 0-15,0 0 0 16,-4-3 0-16,4 7 0 0,0-4 0 16,0-4 0-16,0-3 1 15,4 0-1-15,0-1 0 16,5-7 0-16,-1-3 0 16,1-1 0-16,-9 0 0 15,4-3-1-15,-4-8 1 0,4-12 0 16,-4 8 0-16,9-3-1 15,0-5 1-15,3 1-1 32,1-4 0-32,8-4 0 15,-8 15 0-15,4-11 0 16,0 11 0-16,0 4 0 16,0 7 0-16,-4-3 0 0,0 11 1 15,-5 4-1-15,5 8 1 16,0-1-2-16,0 4 1 15,-5 4-2-15,1 0 0 0,-1 4-4 16,1 4 0-16,-1-5-8 16,9 9 1-16</inkml:trace>
  <inkml:trace contextRef="#ctx0" brushRef="#br0" timeOffset="19297.8435">21054 4128 17 0,'-8'11'8'0,"-9"-33"-7"16,13 18 8-16,-1 0-7 15,-3 4 0-15,-1 0 2 16,-4 4 1-16,1 0-5 16,-1-1 0-16,0 1 4 15,0 4 0-15,5-1 0 0,-5-3 0 16,5 0-1-16,-5 0 1 0,0-1-2 16,5 1 0-16,-1-4 0 15,0 0 0-15,1 0-1 16,4 4 1-16,-1 0-1 15,1-4 1-15,0 4-1 16,4-8 1-16,0 8-2 16,0-4 1-16,0 0-1 0,0 0 1 15,0 0-1-15,0 0 1 16,8-4-1-16,-3 4 1 16,-1 4-1-16,4-1 1 31,1-3 0-31,0 0 0 15,-1-3-1-15,5-1 1 16,-5 0 0-16,1 0 0 0,-5 8-1 16,-4-4 1-16,4 0 0 15,1 0 1-15,3 0-1 16,-4 0 1-16,5 4 0 16,-5-4 0-16,-4 0-1 0,9 4 0 15,-1-8-1-15,1 4 1 16,-1-4-1-16,1 0 1 0,-9 4-1 15,0 0 0-15,8-7 0 16,-8 7 0-16,5-8 0 16,-5 8 1-16,8-4-1 31,1 8 1-31,-5-4 0 16,0-4 0-16,0 8 0 15,5 0 1-15,-1 0-1 0,1 3 1 31,-1 20-1-31,1 7 1 16,-1-4-2-16,1 12 1 16,-1 11-1-16,-3 7 1 15,-1 5-1-15,0 3 0 0,1 0 0 16,-1-8 0-16,4 5 0 16,1-9 0-16,-5 1 0 15,5-12 1-15,-1 8-1 16,-4-7 0-16,5-5 0 0,-5-6 1 15,5-5-1-15,-5-11 1 16,4-12-1-16,1 1 1 16,-1-16-2-1,1-7 1-15,-1-4 0 16,5-11 0-16,0-8-1 16,4 0 0-16,0-18 0 15,4-5 1-15,1 0-1 16,-1 5 1-16,0-5 0 15,1-3 0-15,-1 7-1 16,-4 8 1-16,0 4 0 16,0-1 1-16,4 8-1 0,-4 0 0 15,0 4 0-15,-4 4 0 16,0 7 0-16,0 5 1 16,-5 6-1-16,5 5 0 0,0 7 0 15,-1 7 1-15,1 8-1 16,0 8 1-16,0 7-1 15,0 19 1-15,-1 4-1 16,1 4 1-16,4 7-1 16,0 8 0-16,0-11 0 0,5-1 0 31,-1 1-1-31,-4-8 1 16,0 4 0-16,4-1 0 15,0-6 0-15,5-1 0 16,0-4 0-16,3-7 0 15,1-11-1-15,0-9 1 0,0-2-1 16,0-13 0-16,-1-6-1 16,6-13 1-16,-6-10 0 15,-3-1 0-15,-1-10 1 16,-3-13 0-16,3-6 0 16,1-20 0-16,-1-3 0 0,5-20 1 15,-4-3-1-15,-1-4 0 16,-8 4 0-16,-4 4 0 15,-4 3 1-15,-9 4 1 0,-5 16-1 16,-7-1 0-16,-1 15-2 16,-8 8 1-16,-1 4-13 15,-3 11 0-15,8 4-4 32,17-22 1-32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470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49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53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09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10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2DC6826-9909-4381-820A-1A18B7ADEB82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24471-CBD9-43E2-97A0-C47258C8443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099" y="5448578"/>
            <a:ext cx="6248003" cy="350483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9667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2DC6826-9909-4381-820A-1A18B7ADEB82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24471-CBD9-43E2-97A0-C47258C8443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099" y="5448578"/>
            <a:ext cx="6248003" cy="3504835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215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3EF31CF-DBC3-4232-86E0-4840F0E14BEB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26B6E-DE37-48DB-9E31-39383C2EE0B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Some tree calculations, for tree of height h:</a:t>
            </a:r>
            <a:br>
              <a:rPr lang="en-US" dirty="0" smtClean="0"/>
            </a:br>
            <a:r>
              <a:rPr lang="en-US" dirty="0" smtClean="0"/>
              <a:t>  - Max number of leaves (perfect tree): 2^h</a:t>
            </a:r>
          </a:p>
          <a:p>
            <a:r>
              <a:rPr lang="en-US" dirty="0" smtClean="0"/>
              <a:t>  - Max number of nodes (perfect tree): 2^(h+1) - 1</a:t>
            </a:r>
          </a:p>
          <a:p>
            <a:r>
              <a:rPr lang="en-US" dirty="0" smtClean="0"/>
              <a:t>  - Min number of nodes/leaves (degenerate tree): h-1/1</a:t>
            </a:r>
          </a:p>
          <a:p>
            <a:r>
              <a:rPr lang="en-US" dirty="0" smtClean="0"/>
              <a:t>  - What fraction of the tree is located in the last level of a perfect tree? 1/2</a:t>
            </a:r>
          </a:p>
          <a:p>
            <a:r>
              <a:rPr lang="en-US" dirty="0" smtClean="0"/>
              <a:t>  - Average depth for N nodes: </a:t>
            </a:r>
            <a:r>
              <a:rPr lang="en-US" dirty="0" err="1" smtClean="0"/>
              <a:t>sqrt</a:t>
            </a:r>
            <a:r>
              <a:rPr lang="en-US" dirty="0" smtClean="0"/>
              <a:t>(N)</a:t>
            </a:r>
          </a:p>
          <a:p>
            <a:r>
              <a:rPr lang="en-US" dirty="0" smtClean="0"/>
              <a:t>(We won’t go into this, but if you take N nodes and assume all distinct trees of the nodes are equally likely, you get an average depth of SQRT(N).  Is that bigger or smaller than log n?</a:t>
            </a:r>
          </a:p>
          <a:p>
            <a:r>
              <a:rPr lang="en-US" dirty="0" smtClean="0"/>
              <a:t>Bigger, so it’s not good enough!)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2690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0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77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124CCF6-5C28-4006-828E-2425B0D5BE82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2B47E-7266-4C42-8217-A9AD27EA4F1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506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4512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889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06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4375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2251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2921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4707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8654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9520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7228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09916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76091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62ACD44-6515-4439-B0FC-0F48A639E12C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17656-AAB9-4E81-9289-20E5C895A82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442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19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5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51035C4-0900-4AC4-AB20-9BDB4455411A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A3AF7-1B0A-4FB0-BEBB-C53D9019264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31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F663F1E-6428-482C-B65B-39CBDC20A3EA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F3278-C466-43FE-A3A5-46A437F211E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9740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8F1B0D3-FDB0-4762-8500-37FE58FC14A1}" type="datetime1">
              <a:rPr lang="en-US" smtClean="0"/>
              <a:pPr/>
              <a:t>4/8/2016</a:t>
            </a:fld>
            <a:endParaRPr lang="en-US" smtClean="0"/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09A4F-FB9C-49DE-B82D-BDED7039EE7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2542" y="4379901"/>
            <a:ext cx="5086284" cy="4148175"/>
          </a:xfrm>
          <a:noFill/>
          <a:ln/>
        </p:spPr>
        <p:txBody>
          <a:bodyPr/>
          <a:lstStyle/>
          <a:p>
            <a:r>
              <a:rPr lang="en-US" dirty="0" smtClean="0"/>
              <a:t>LL: O(1), O(n), O(n)</a:t>
            </a:r>
          </a:p>
          <a:p>
            <a:r>
              <a:rPr lang="en-US" dirty="0" err="1" smtClean="0"/>
              <a:t>Uns</a:t>
            </a:r>
            <a:r>
              <a:rPr lang="en-US" dirty="0" smtClean="0"/>
              <a:t>: O(1), O(n), O(n)</a:t>
            </a:r>
          </a:p>
          <a:p>
            <a:r>
              <a:rPr lang="en-US" dirty="0" smtClean="0"/>
              <a:t>Sorted: O(n), O(log n), O(n)</a:t>
            </a:r>
          </a:p>
          <a:p>
            <a:r>
              <a:rPr lang="en-US" b="1" dirty="0" smtClean="0"/>
              <a:t>Sorted array is oh-so-close</a:t>
            </a:r>
            <a:r>
              <a:rPr lang="en-US" dirty="0" smtClean="0"/>
              <a:t>. O(log n) find time and almost O(log n) insert time. What’s wrong?</a:t>
            </a:r>
          </a:p>
          <a:p>
            <a:r>
              <a:rPr lang="en-US" dirty="0" smtClean="0"/>
              <a:t>Let’s look at how that search goes:</a:t>
            </a:r>
          </a:p>
          <a:p>
            <a:r>
              <a:rPr lang="en-US" dirty="0" smtClean="0"/>
              <a:t>Draw recursive calls (and potential recursive calls) in binary search. </a:t>
            </a:r>
          </a:p>
          <a:p>
            <a:r>
              <a:rPr lang="en-US" dirty="0" smtClean="0"/>
              <a:t>Note how it starts looking like a binary tree where the left </a:t>
            </a:r>
            <a:r>
              <a:rPr lang="en-US" dirty="0" err="1" smtClean="0"/>
              <a:t>subtrees</a:t>
            </a:r>
            <a:r>
              <a:rPr lang="en-US" dirty="0" smtClean="0"/>
              <a:t> have smaller elements and the right </a:t>
            </a:r>
            <a:r>
              <a:rPr lang="en-US" dirty="0" err="1" smtClean="0"/>
              <a:t>subtrees</a:t>
            </a:r>
            <a:r>
              <a:rPr lang="en-US" dirty="0" smtClean="0"/>
              <a:t> have bigger elements.</a:t>
            </a:r>
          </a:p>
          <a:p>
            <a:r>
              <a:rPr lang="en-US" dirty="0" smtClean="0"/>
              <a:t>What if we could store the whole thing in the structure this recursive search is building?</a:t>
            </a:r>
          </a:p>
        </p:txBody>
      </p:sp>
    </p:spTree>
    <p:extLst>
      <p:ext uri="{BB962C8B-B14F-4D97-AF65-F5344CB8AC3E}">
        <p14:creationId xmlns:p14="http://schemas.microsoft.com/office/powerpoint/2010/main" val="2378025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95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3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tags" Target="../tags/tag41.xml"/><Relationship Id="rId3" Type="http://schemas.openxmlformats.org/officeDocument/2006/relationships/tags" Target="../tags/tag18.xml"/><Relationship Id="rId21" Type="http://schemas.openxmlformats.org/officeDocument/2006/relationships/tags" Target="../tags/tag36.xml"/><Relationship Id="rId34" Type="http://schemas.openxmlformats.org/officeDocument/2006/relationships/customXml" Target="../ink/ink2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33" Type="http://schemas.openxmlformats.org/officeDocument/2006/relationships/image" Target="../media/image5.jpeg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tags" Target="../tags/tag44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notesSlide" Target="../notesSlides/notesSlide10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tags" Target="../tags/tag43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tags" Target="../tags/tag42.xml"/><Relationship Id="rId30" Type="http://schemas.openxmlformats.org/officeDocument/2006/relationships/tags" Target="../tags/tag45.xml"/><Relationship Id="rId35" Type="http://schemas.openxmlformats.org/officeDocument/2006/relationships/image" Target="../media/image7.emf"/><Relationship Id="rId8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39" Type="http://schemas.openxmlformats.org/officeDocument/2006/relationships/tags" Target="../tags/tag84.xml"/><Relationship Id="rId21" Type="http://schemas.openxmlformats.org/officeDocument/2006/relationships/tags" Target="../tags/tag66.xml"/><Relationship Id="rId34" Type="http://schemas.openxmlformats.org/officeDocument/2006/relationships/tags" Target="../tags/tag79.xml"/><Relationship Id="rId42" Type="http://schemas.openxmlformats.org/officeDocument/2006/relationships/notesSlide" Target="../notesSlides/notesSlide12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tags" Target="../tags/tag74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37" Type="http://schemas.openxmlformats.org/officeDocument/2006/relationships/tags" Target="../tags/tag82.xml"/><Relationship Id="rId40" Type="http://schemas.openxmlformats.org/officeDocument/2006/relationships/tags" Target="../tags/tag85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tags" Target="../tags/tag76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43" Type="http://schemas.openxmlformats.org/officeDocument/2006/relationships/image" Target="../media/image6.jpeg"/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customXml" Target="../ink/ink3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notesSlide" Target="../notesSlides/notesSlide13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tags" Target="../tags/tag138.xml"/><Relationship Id="rId39" Type="http://schemas.openxmlformats.org/officeDocument/2006/relationships/tags" Target="../tags/tag151.xml"/><Relationship Id="rId21" Type="http://schemas.openxmlformats.org/officeDocument/2006/relationships/tags" Target="../tags/tag133.xml"/><Relationship Id="rId34" Type="http://schemas.openxmlformats.org/officeDocument/2006/relationships/tags" Target="../tags/tag146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9" Type="http://schemas.openxmlformats.org/officeDocument/2006/relationships/tags" Target="../tags/tag141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tags" Target="../tags/tag136.xml"/><Relationship Id="rId32" Type="http://schemas.openxmlformats.org/officeDocument/2006/relationships/tags" Target="../tags/tag144.xml"/><Relationship Id="rId37" Type="http://schemas.openxmlformats.org/officeDocument/2006/relationships/tags" Target="../tags/tag149.xml"/><Relationship Id="rId40" Type="http://schemas.openxmlformats.org/officeDocument/2006/relationships/tags" Target="../tags/tag152.xml"/><Relationship Id="rId45" Type="http://schemas.openxmlformats.org/officeDocument/2006/relationships/image" Target="../media/image11.emf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tags" Target="../tags/tag135.xml"/><Relationship Id="rId28" Type="http://schemas.openxmlformats.org/officeDocument/2006/relationships/tags" Target="../tags/tag140.xml"/><Relationship Id="rId36" Type="http://schemas.openxmlformats.org/officeDocument/2006/relationships/tags" Target="../tags/tag148.xml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31" Type="http://schemas.openxmlformats.org/officeDocument/2006/relationships/tags" Target="../tags/tag143.xml"/><Relationship Id="rId44" Type="http://schemas.openxmlformats.org/officeDocument/2006/relationships/customXml" Target="../ink/ink4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tags" Target="../tags/tag134.xml"/><Relationship Id="rId27" Type="http://schemas.openxmlformats.org/officeDocument/2006/relationships/tags" Target="../tags/tag139.xml"/><Relationship Id="rId30" Type="http://schemas.openxmlformats.org/officeDocument/2006/relationships/tags" Target="../tags/tag142.xml"/><Relationship Id="rId35" Type="http://schemas.openxmlformats.org/officeDocument/2006/relationships/tags" Target="../tags/tag147.xml"/><Relationship Id="rId43" Type="http://schemas.openxmlformats.org/officeDocument/2006/relationships/notesSlide" Target="../notesSlides/notesSlide15.xml"/><Relationship Id="rId8" Type="http://schemas.openxmlformats.org/officeDocument/2006/relationships/tags" Target="../tags/tag120.xml"/><Relationship Id="rId3" Type="http://schemas.openxmlformats.org/officeDocument/2006/relationships/tags" Target="../tags/tag115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tags" Target="../tags/tag137.xml"/><Relationship Id="rId33" Type="http://schemas.openxmlformats.org/officeDocument/2006/relationships/tags" Target="../tags/tag145.xml"/><Relationship Id="rId38" Type="http://schemas.openxmlformats.org/officeDocument/2006/relationships/tags" Target="../tags/tag150.xml"/><Relationship Id="rId20" Type="http://schemas.openxmlformats.org/officeDocument/2006/relationships/tags" Target="../tags/tag132.xml"/><Relationship Id="rId41" Type="http://schemas.openxmlformats.org/officeDocument/2006/relationships/tags" Target="../tags/tag1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Relationship Id="rId6" Type="http://schemas.openxmlformats.org/officeDocument/2006/relationships/image" Target="../media/image13.emf"/><Relationship Id="rId5" Type="http://schemas.openxmlformats.org/officeDocument/2006/relationships/customXml" Target="../ink/ink5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image" Target="../media/image15.emf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customXml" Target="../ink/ink6.xml"/><Relationship Id="rId2" Type="http://schemas.openxmlformats.org/officeDocument/2006/relationships/tags" Target="../tags/tag157.xml"/><Relationship Id="rId16" Type="http://schemas.openxmlformats.org/officeDocument/2006/relationships/image" Target="../media/image9.gif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5" Type="http://schemas.openxmlformats.org/officeDocument/2006/relationships/tags" Target="../tags/tag160.xml"/><Relationship Id="rId15" Type="http://schemas.openxmlformats.org/officeDocument/2006/relationships/notesSlide" Target="../notesSlides/notesSlide18.xml"/><Relationship Id="rId10" Type="http://schemas.openxmlformats.org/officeDocument/2006/relationships/tags" Target="../tags/tag165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10" Type="http://schemas.openxmlformats.org/officeDocument/2006/relationships/tags" Target="../tags/tag17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notesSlide" Target="../notesSlides/notesSlide20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3" Type="http://schemas.openxmlformats.org/officeDocument/2006/relationships/tags" Target="../tags/tag210.xml"/><Relationship Id="rId21" Type="http://schemas.openxmlformats.org/officeDocument/2006/relationships/tags" Target="../tags/tag228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tags" Target="../tags/tag227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notesSlide" Target="../notesSlides/notesSlide21.xml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tags" Target="../tags/tag241.xml"/><Relationship Id="rId18" Type="http://schemas.openxmlformats.org/officeDocument/2006/relationships/tags" Target="../tags/tag246.xml"/><Relationship Id="rId3" Type="http://schemas.openxmlformats.org/officeDocument/2006/relationships/tags" Target="../tags/tag231.xml"/><Relationship Id="rId21" Type="http://schemas.openxmlformats.org/officeDocument/2006/relationships/tags" Target="../tags/tag249.xml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17" Type="http://schemas.openxmlformats.org/officeDocument/2006/relationships/tags" Target="../tags/tag245.xml"/><Relationship Id="rId2" Type="http://schemas.openxmlformats.org/officeDocument/2006/relationships/tags" Target="../tags/tag230.xml"/><Relationship Id="rId16" Type="http://schemas.openxmlformats.org/officeDocument/2006/relationships/tags" Target="../tags/tag244.xml"/><Relationship Id="rId20" Type="http://schemas.openxmlformats.org/officeDocument/2006/relationships/tags" Target="../tags/tag248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5" Type="http://schemas.openxmlformats.org/officeDocument/2006/relationships/tags" Target="../tags/tag233.xml"/><Relationship Id="rId15" Type="http://schemas.openxmlformats.org/officeDocument/2006/relationships/tags" Target="../tags/tag243.xml"/><Relationship Id="rId23" Type="http://schemas.openxmlformats.org/officeDocument/2006/relationships/notesSlide" Target="../notesSlides/notesSlide22.xml"/><Relationship Id="rId10" Type="http://schemas.openxmlformats.org/officeDocument/2006/relationships/tags" Target="../tags/tag238.xml"/><Relationship Id="rId19" Type="http://schemas.openxmlformats.org/officeDocument/2006/relationships/tags" Target="../tags/tag247.xml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Relationship Id="rId2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3" Type="http://schemas.openxmlformats.org/officeDocument/2006/relationships/tags" Target="../tags/tag252.xml"/><Relationship Id="rId21" Type="http://schemas.openxmlformats.org/officeDocument/2006/relationships/tags" Target="../tags/tag270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notesSlide" Target="../notesSlides/notesSlide23.xml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3" Type="http://schemas.openxmlformats.org/officeDocument/2006/relationships/tags" Target="../tags/tag273.xml"/><Relationship Id="rId21" Type="http://schemas.openxmlformats.org/officeDocument/2006/relationships/tags" Target="../tags/tag291.xml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tags" Target="../tags/tag290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notesSlide" Target="../notesSlides/notesSlide24.xml"/><Relationship Id="rId10" Type="http://schemas.openxmlformats.org/officeDocument/2006/relationships/tags" Target="../tags/tag280.xml"/><Relationship Id="rId19" Type="http://schemas.openxmlformats.org/officeDocument/2006/relationships/tags" Target="../tags/tag289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tags" Target="../tags/tag304.xml"/><Relationship Id="rId18" Type="http://schemas.openxmlformats.org/officeDocument/2006/relationships/tags" Target="../tags/tag309.xml"/><Relationship Id="rId3" Type="http://schemas.openxmlformats.org/officeDocument/2006/relationships/tags" Target="../tags/tag294.xml"/><Relationship Id="rId21" Type="http://schemas.openxmlformats.org/officeDocument/2006/relationships/tags" Target="../tags/tag312.xml"/><Relationship Id="rId7" Type="http://schemas.openxmlformats.org/officeDocument/2006/relationships/tags" Target="../tags/tag298.xml"/><Relationship Id="rId12" Type="http://schemas.openxmlformats.org/officeDocument/2006/relationships/tags" Target="../tags/tag303.xml"/><Relationship Id="rId17" Type="http://schemas.openxmlformats.org/officeDocument/2006/relationships/tags" Target="../tags/tag308.xml"/><Relationship Id="rId2" Type="http://schemas.openxmlformats.org/officeDocument/2006/relationships/tags" Target="../tags/tag293.xml"/><Relationship Id="rId16" Type="http://schemas.openxmlformats.org/officeDocument/2006/relationships/tags" Target="../tags/tag307.xml"/><Relationship Id="rId20" Type="http://schemas.openxmlformats.org/officeDocument/2006/relationships/tags" Target="../tags/tag311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5" Type="http://schemas.openxmlformats.org/officeDocument/2006/relationships/tags" Target="../tags/tag296.xml"/><Relationship Id="rId15" Type="http://schemas.openxmlformats.org/officeDocument/2006/relationships/tags" Target="../tags/tag306.xml"/><Relationship Id="rId23" Type="http://schemas.openxmlformats.org/officeDocument/2006/relationships/notesSlide" Target="../notesSlides/notesSlide25.xml"/><Relationship Id="rId10" Type="http://schemas.openxmlformats.org/officeDocument/2006/relationships/tags" Target="../tags/tag301.xml"/><Relationship Id="rId19" Type="http://schemas.openxmlformats.org/officeDocument/2006/relationships/tags" Target="../tags/tag310.xml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Relationship Id="rId2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3" Type="http://schemas.openxmlformats.org/officeDocument/2006/relationships/tags" Target="../tags/tag315.xml"/><Relationship Id="rId21" Type="http://schemas.openxmlformats.org/officeDocument/2006/relationships/tags" Target="../tags/tag333.xml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tags" Target="../tags/tag332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notesSlide" Target="../notesSlides/notesSlide26.xml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tags" Target="../tags/tag346.xml"/><Relationship Id="rId18" Type="http://schemas.openxmlformats.org/officeDocument/2006/relationships/tags" Target="../tags/tag351.xml"/><Relationship Id="rId3" Type="http://schemas.openxmlformats.org/officeDocument/2006/relationships/tags" Target="../tags/tag336.xml"/><Relationship Id="rId21" Type="http://schemas.openxmlformats.org/officeDocument/2006/relationships/tags" Target="../tags/tag354.xml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tags" Target="../tags/tag350.xml"/><Relationship Id="rId2" Type="http://schemas.openxmlformats.org/officeDocument/2006/relationships/tags" Target="../tags/tag335.xml"/><Relationship Id="rId16" Type="http://schemas.openxmlformats.org/officeDocument/2006/relationships/tags" Target="../tags/tag349.xml"/><Relationship Id="rId20" Type="http://schemas.openxmlformats.org/officeDocument/2006/relationships/tags" Target="../tags/tag353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5" Type="http://schemas.openxmlformats.org/officeDocument/2006/relationships/tags" Target="../tags/tag338.xml"/><Relationship Id="rId15" Type="http://schemas.openxmlformats.org/officeDocument/2006/relationships/tags" Target="../tags/tag348.xml"/><Relationship Id="rId23" Type="http://schemas.openxmlformats.org/officeDocument/2006/relationships/notesSlide" Target="../notesSlides/notesSlide27.xml"/><Relationship Id="rId10" Type="http://schemas.openxmlformats.org/officeDocument/2006/relationships/tags" Target="../tags/tag343.xml"/><Relationship Id="rId19" Type="http://schemas.openxmlformats.org/officeDocument/2006/relationships/tags" Target="../tags/tag352.xml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tags" Target="../tags/tag347.xml"/><Relationship Id="rId2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3" Type="http://schemas.openxmlformats.org/officeDocument/2006/relationships/tags" Target="../tags/tag357.xml"/><Relationship Id="rId21" Type="http://schemas.openxmlformats.org/officeDocument/2006/relationships/tags" Target="../tags/tag375.xml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0" Type="http://schemas.openxmlformats.org/officeDocument/2006/relationships/tags" Target="../tags/tag374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notesSlide" Target="../notesSlides/notesSlide28.xml"/><Relationship Id="rId10" Type="http://schemas.openxmlformats.org/officeDocument/2006/relationships/tags" Target="../tags/tag364.xml"/><Relationship Id="rId19" Type="http://schemas.openxmlformats.org/officeDocument/2006/relationships/tags" Target="../tags/tag373.xml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83.xml"/><Relationship Id="rId13" Type="http://schemas.openxmlformats.org/officeDocument/2006/relationships/tags" Target="../tags/tag388.xml"/><Relationship Id="rId18" Type="http://schemas.openxmlformats.org/officeDocument/2006/relationships/tags" Target="../tags/tag393.xml"/><Relationship Id="rId3" Type="http://schemas.openxmlformats.org/officeDocument/2006/relationships/tags" Target="../tags/tag378.xml"/><Relationship Id="rId21" Type="http://schemas.openxmlformats.org/officeDocument/2006/relationships/customXml" Target="../ink/ink7.xml"/><Relationship Id="rId7" Type="http://schemas.openxmlformats.org/officeDocument/2006/relationships/tags" Target="../tags/tag382.xml"/><Relationship Id="rId12" Type="http://schemas.openxmlformats.org/officeDocument/2006/relationships/tags" Target="../tags/tag387.xml"/><Relationship Id="rId17" Type="http://schemas.openxmlformats.org/officeDocument/2006/relationships/tags" Target="../tags/tag392.xml"/><Relationship Id="rId2" Type="http://schemas.openxmlformats.org/officeDocument/2006/relationships/tags" Target="../tags/tag377.xml"/><Relationship Id="rId16" Type="http://schemas.openxmlformats.org/officeDocument/2006/relationships/tags" Target="../tags/tag391.xml"/><Relationship Id="rId20" Type="http://schemas.openxmlformats.org/officeDocument/2006/relationships/notesSlide" Target="../notesSlides/notesSlide29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11" Type="http://schemas.openxmlformats.org/officeDocument/2006/relationships/tags" Target="../tags/tag386.xml"/><Relationship Id="rId5" Type="http://schemas.openxmlformats.org/officeDocument/2006/relationships/tags" Target="../tags/tag380.xml"/><Relationship Id="rId15" Type="http://schemas.openxmlformats.org/officeDocument/2006/relationships/tags" Target="../tags/tag390.xml"/><Relationship Id="rId10" Type="http://schemas.openxmlformats.org/officeDocument/2006/relationships/tags" Target="../tags/tag38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79.xml"/><Relationship Id="rId9" Type="http://schemas.openxmlformats.org/officeDocument/2006/relationships/tags" Target="../tags/tag384.xml"/><Relationship Id="rId14" Type="http://schemas.openxmlformats.org/officeDocument/2006/relationships/tags" Target="../tags/tag389.xml"/><Relationship Id="rId22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5: Dictionary ADTs; Binary Trees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Spring 2016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 Modest Few Uses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Any time you want to store information according to some key and be able to retrieve it efficiently</a:t>
            </a:r>
          </a:p>
          <a:p>
            <a:pPr lvl="1"/>
            <a:r>
              <a:rPr lang="en-US" dirty="0" smtClean="0"/>
              <a:t>Lots of programs do that!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Search:		inverted indexes, phone directories,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Networks: 		router tables</a:t>
            </a:r>
          </a:p>
          <a:p>
            <a:r>
              <a:rPr lang="en-US" dirty="0" smtClean="0"/>
              <a:t>Operating systems: 	page tables</a:t>
            </a:r>
          </a:p>
          <a:p>
            <a:r>
              <a:rPr lang="en-US" dirty="0" smtClean="0"/>
              <a:t>Compilers: 		symbol tables</a:t>
            </a:r>
          </a:p>
          <a:p>
            <a:r>
              <a:rPr lang="en-US" dirty="0" smtClean="0"/>
              <a:t>Databases: 		dictionaries with other nice properties</a:t>
            </a:r>
          </a:p>
          <a:p>
            <a:r>
              <a:rPr lang="en-US" dirty="0" smtClean="0"/>
              <a:t>Biology:		genome maps</a:t>
            </a:r>
          </a:p>
          <a:p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	Possibly the most widely used ADT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86400" y="304800"/>
            <a:ext cx="27430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key</a:t>
            </a:r>
            <a:r>
              <a:rPr lang="en-US" sz="2000" b="0" dirty="0" smtClean="0">
                <a:latin typeface="+mn-lt"/>
              </a:rPr>
              <a:t> | </a:t>
            </a:r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attr1</a:t>
            </a:r>
            <a:r>
              <a:rPr lang="en-US" sz="2000" b="0" dirty="0" smtClean="0">
                <a:latin typeface="+mn-lt"/>
              </a:rPr>
              <a:t> | </a:t>
            </a:r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attr2</a:t>
            </a:r>
            <a:r>
              <a:rPr lang="en-US" sz="2000" b="0" dirty="0" smtClean="0">
                <a:latin typeface="+mn-lt"/>
              </a:rPr>
              <a:t> | </a:t>
            </a:r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attr3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k1  |  v11  |  v12 |  v13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k2  |  v21  |  v22 |  v23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486399" y="685800"/>
            <a:ext cx="274305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Simple implementations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295400"/>
            <a:ext cx="74676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dictionary with </a:t>
            </a:r>
            <a:r>
              <a:rPr lang="en-US" i="1" dirty="0" smtClean="0"/>
              <a:t>n</a:t>
            </a:r>
            <a:r>
              <a:rPr lang="en-US" dirty="0" smtClean="0"/>
              <a:t> key/value pairs</a:t>
            </a:r>
          </a:p>
          <a:p>
            <a:pPr>
              <a:buNone/>
            </a:pPr>
            <a:endParaRPr lang="en-US" dirty="0" smtClean="0"/>
          </a:p>
          <a:p>
            <a:pPr lvl="4">
              <a:buNone/>
            </a:pPr>
            <a:r>
              <a:rPr lang="en-US" dirty="0" smtClean="0"/>
              <a:t>		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   find    delete</a:t>
            </a:r>
          </a:p>
          <a:p>
            <a:r>
              <a:rPr lang="en-US" dirty="0" smtClean="0"/>
              <a:t>Unsorted linked-list 			</a:t>
            </a:r>
          </a:p>
          <a:p>
            <a:endParaRPr lang="en-US" dirty="0" smtClean="0"/>
          </a:p>
          <a:p>
            <a:r>
              <a:rPr lang="en-US" dirty="0" smtClean="0"/>
              <a:t>Unsorted array</a:t>
            </a:r>
          </a:p>
          <a:p>
            <a:endParaRPr lang="en-US" dirty="0" smtClean="0"/>
          </a:p>
          <a:p>
            <a:r>
              <a:rPr lang="en-US" dirty="0" smtClean="0"/>
              <a:t>Sorted linked list                </a:t>
            </a:r>
          </a:p>
          <a:p>
            <a:endParaRPr lang="en-US" dirty="0"/>
          </a:p>
          <a:p>
            <a:r>
              <a:rPr lang="en-US" dirty="0" smtClean="0"/>
              <a:t>Sorted array                      </a:t>
            </a:r>
            <a:r>
              <a:rPr lang="en-US" i="1" dirty="0"/>
              <a:t>	</a:t>
            </a:r>
            <a:r>
              <a:rPr lang="en-US" dirty="0" smtClean="0"/>
              <a:t>               </a:t>
            </a:r>
          </a:p>
          <a:p>
            <a:pPr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* Unless we need to check for duplicates</a:t>
            </a:r>
          </a:p>
          <a:p>
            <a:pPr marL="0" indent="0"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We’ll see a Binary Search Tree (BST) probably does better 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but not in the worst case (unless we keep it balanced)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                             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8006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87065" y="2286000"/>
            <a:ext cx="942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/>
              <a:t>(1)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2286000"/>
            <a:ext cx="80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(n)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629400" y="2286000"/>
            <a:ext cx="80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(n)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90471" y="3048000"/>
            <a:ext cx="80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(n)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29400" y="3048000"/>
            <a:ext cx="80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(n)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14800" y="3805535"/>
            <a:ext cx="80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(n)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90471" y="3810000"/>
            <a:ext cx="80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(n)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29400" y="3810000"/>
            <a:ext cx="80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(n)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087065" y="3048000"/>
            <a:ext cx="942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/>
              <a:t>(1)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14800" y="4567535"/>
            <a:ext cx="80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(n)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29400" y="4572000"/>
            <a:ext cx="80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(n)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05400" y="4572000"/>
            <a:ext cx="1275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O</a:t>
            </a:r>
            <a:r>
              <a:rPr lang="en-US" dirty="0" smtClean="0"/>
              <a:t>(log n)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600200" y="990600"/>
            <a:ext cx="5867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Lazy Deletion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26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i="1" dirty="0" smtClean="0"/>
              <a:t>general technique</a:t>
            </a:r>
            <a:r>
              <a:rPr lang="en-US" dirty="0" smtClean="0"/>
              <a:t> for making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dirty="0" smtClean="0"/>
              <a:t> as fast as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Instead of actually removing the item just mark it deleted</a:t>
            </a:r>
          </a:p>
          <a:p>
            <a:pPr lvl="1"/>
            <a:endParaRPr lang="en-US" sz="600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Plusses:</a:t>
            </a:r>
          </a:p>
          <a:p>
            <a:pPr lvl="1"/>
            <a:r>
              <a:rPr lang="en-US" dirty="0" smtClean="0"/>
              <a:t>Simpler</a:t>
            </a:r>
          </a:p>
          <a:p>
            <a:pPr lvl="1"/>
            <a:r>
              <a:rPr lang="en-US" dirty="0" smtClean="0"/>
              <a:t>Can do removals later in batches</a:t>
            </a:r>
          </a:p>
          <a:p>
            <a:pPr lvl="1"/>
            <a:r>
              <a:rPr lang="en-US" dirty="0" smtClean="0"/>
              <a:t>If re-added soon thereafter, just unmark the deletion</a:t>
            </a:r>
          </a:p>
          <a:p>
            <a:pPr lvl="1"/>
            <a:endParaRPr lang="en-US" sz="600" dirty="0" smtClean="0"/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Minuses:</a:t>
            </a:r>
          </a:p>
          <a:p>
            <a:pPr lvl="1"/>
            <a:r>
              <a:rPr lang="en-US" dirty="0" smtClean="0"/>
              <a:t>Extra </a:t>
            </a:r>
            <a:r>
              <a:rPr lang="en-US" i="1" dirty="0" smtClean="0"/>
              <a:t>space</a:t>
            </a:r>
            <a:r>
              <a:rPr lang="en-US" dirty="0" smtClean="0"/>
              <a:t> for the “is-it-deleted” flag</a:t>
            </a:r>
          </a:p>
          <a:p>
            <a:pPr lvl="1"/>
            <a:r>
              <a:rPr lang="en-US" dirty="0" smtClean="0"/>
              <a:t>Data structure full of deleted nodes wastes </a:t>
            </a:r>
            <a:r>
              <a:rPr lang="en-US" i="1" dirty="0" smtClean="0"/>
              <a:t>space</a:t>
            </a:r>
            <a:endParaRPr lang="en-US" b="1" i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May complicate other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graphicFrame>
        <p:nvGraphicFramePr>
          <p:cNvPr id="8" name="Group 19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28800" y="1066800"/>
          <a:ext cx="5486400" cy="79248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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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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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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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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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9F33"/>
                          </a:solidFill>
                          <a:effectLst/>
                          <a:latin typeface="Times New Roman" pitchFamily="18" charset="0"/>
                          <a:sym typeface="Wingdings"/>
                        </a:rPr>
                        <a:t>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9F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Better dictionary data structures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There are many good data structures for (large) dictionaries</a:t>
            </a:r>
          </a:p>
          <a:p>
            <a:pPr>
              <a:buNone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Binary trees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AVL trees</a:t>
            </a:r>
          </a:p>
          <a:p>
            <a:pPr marL="857250" lvl="1" indent="-457200"/>
            <a:r>
              <a:rPr lang="en-US" dirty="0" smtClean="0"/>
              <a:t>Binary search trees with </a:t>
            </a:r>
            <a:r>
              <a:rPr lang="en-US" i="1" dirty="0" smtClean="0"/>
              <a:t>guaranteed balancing</a:t>
            </a:r>
          </a:p>
          <a:p>
            <a:pPr marL="857250" lvl="1" indent="-457200"/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C0099"/>
                </a:solidFill>
              </a:rPr>
              <a:t>B-Trees</a:t>
            </a:r>
          </a:p>
          <a:p>
            <a:pPr marL="857250" lvl="1" indent="-457200"/>
            <a:r>
              <a:rPr lang="en-US" dirty="0" smtClean="0"/>
              <a:t>Also always balanced, but different and shallower</a:t>
            </a:r>
          </a:p>
          <a:p>
            <a:pPr marL="857250" lvl="1" indent="-457200"/>
            <a:r>
              <a:rPr lang="en-US" dirty="0" smtClean="0"/>
              <a:t>B-Trees are not the same as Binary Trees </a:t>
            </a:r>
          </a:p>
          <a:p>
            <a:pPr marL="1257300" lvl="2" indent="-457200"/>
            <a:r>
              <a:rPr lang="en-US" dirty="0" smtClean="0"/>
              <a:t>B-Trees generally have large branching factor</a:t>
            </a:r>
          </a:p>
          <a:p>
            <a:pPr marL="857250" lvl="1" indent="-457200"/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119F33"/>
                </a:solidFill>
              </a:rPr>
              <a:t>Hash Tables</a:t>
            </a:r>
          </a:p>
          <a:p>
            <a:pPr marL="857250" lvl="1" indent="-457200"/>
            <a:r>
              <a:rPr lang="en-US" dirty="0" smtClean="0"/>
              <a:t>Not tree-like at all</a:t>
            </a:r>
          </a:p>
          <a:p>
            <a:pPr marL="857250" lvl="1" indent="-457200"/>
            <a:endParaRPr lang="en-US" sz="1000" dirty="0" smtClean="0"/>
          </a:p>
          <a:p>
            <a:pPr marL="457200" indent="-457200">
              <a:buNone/>
            </a:pPr>
            <a:r>
              <a:rPr lang="en-US" dirty="0" smtClean="0"/>
              <a:t>Skipping: Other balanced trees (e.g., red-black, splay)</a:t>
            </a:r>
          </a:p>
          <a:p>
            <a:pPr marL="457200" indent="-457200">
              <a:buNone/>
            </a:pPr>
            <a:endParaRPr lang="en-US" sz="1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terms (review?)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605463" y="1600200"/>
            <a:ext cx="2849562" cy="4038600"/>
            <a:chOff x="5605463" y="1600200"/>
            <a:chExt cx="2849562" cy="4038600"/>
          </a:xfrm>
        </p:grpSpPr>
        <p:sp>
          <p:nvSpPr>
            <p:cNvPr id="7" name="Oval 3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781800" y="1600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A</a:t>
              </a:r>
            </a:p>
          </p:txBody>
        </p:sp>
        <p:cxnSp>
          <p:nvCxnSpPr>
            <p:cNvPr id="8" name="AutoShape 4"/>
            <p:cNvCxnSpPr>
              <a:cxnSpLocks noChangeShapeType="1"/>
              <a:stCxn id="7" idx="3"/>
              <a:endCxn id="11" idx="0"/>
            </p:cNvCxnSpPr>
            <p:nvPr>
              <p:custDataLst>
                <p:tags r:id="rId5"/>
              </p:custDataLst>
            </p:nvPr>
          </p:nvCxnSpPr>
          <p:spPr bwMode="auto">
            <a:xfrm flipH="1">
              <a:off x="6367463" y="2009775"/>
              <a:ext cx="481012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" name="AutoShape 5"/>
            <p:cNvCxnSpPr>
              <a:cxnSpLocks noChangeShapeType="1"/>
              <a:stCxn id="7" idx="5"/>
              <a:endCxn id="17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7172325" y="2009775"/>
              <a:ext cx="481013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" name="Oval 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38863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E</a:t>
              </a:r>
            </a:p>
          </p:txBody>
        </p:sp>
        <p:sp>
          <p:nvSpPr>
            <p:cNvPr id="11" name="Oval 7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38863" y="2514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B</a:t>
              </a:r>
            </a:p>
          </p:txBody>
        </p:sp>
        <p:cxnSp>
          <p:nvCxnSpPr>
            <p:cNvPr id="12" name="AutoShape 8"/>
            <p:cNvCxnSpPr>
              <a:cxnSpLocks noChangeShapeType="1"/>
              <a:stCxn id="11" idx="4"/>
              <a:endCxn id="10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6367463" y="2990850"/>
              <a:ext cx="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" name="Oval 9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05463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D</a:t>
              </a:r>
            </a:p>
          </p:txBody>
        </p:sp>
        <p:sp>
          <p:nvSpPr>
            <p:cNvPr id="14" name="Oval 10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72263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F</a:t>
              </a:r>
            </a:p>
          </p:txBody>
        </p:sp>
        <p:cxnSp>
          <p:nvCxnSpPr>
            <p:cNvPr id="15" name="AutoShape 11"/>
            <p:cNvCxnSpPr>
              <a:cxnSpLocks noChangeShapeType="1"/>
              <a:stCxn id="11" idx="5"/>
              <a:endCxn id="14" idx="0"/>
            </p:cNvCxnSpPr>
            <p:nvPr>
              <p:custDataLst>
                <p:tags r:id="rId12"/>
              </p:custDataLst>
            </p:nvPr>
          </p:nvCxnSpPr>
          <p:spPr bwMode="auto">
            <a:xfrm>
              <a:off x="6529388" y="2924175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12"/>
            <p:cNvCxnSpPr>
              <a:cxnSpLocks noChangeShapeType="1"/>
              <a:stCxn id="11" idx="3"/>
              <a:endCxn id="13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5834063" y="2924175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Oval 13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24738" y="2514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C</a:t>
              </a:r>
            </a:p>
          </p:txBody>
        </p:sp>
        <p:sp>
          <p:nvSpPr>
            <p:cNvPr id="18" name="Oval 14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424738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G</a:t>
              </a:r>
            </a:p>
          </p:txBody>
        </p:sp>
        <p:cxnSp>
          <p:nvCxnSpPr>
            <p:cNvPr id="19" name="AutoShape 15"/>
            <p:cNvCxnSpPr>
              <a:cxnSpLocks noChangeShapeType="1"/>
              <a:stCxn id="17" idx="4"/>
              <a:endCxn id="18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7653338" y="2990850"/>
              <a:ext cx="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16"/>
            <p:cNvCxnSpPr>
              <a:cxnSpLocks noChangeShapeType="1"/>
              <a:stCxn id="18" idx="3"/>
              <a:endCxn id="23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7080250" y="3762375"/>
              <a:ext cx="411163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Oval 17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997825" y="4191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I</a:t>
              </a:r>
            </a:p>
          </p:txBody>
        </p:sp>
        <p:cxnSp>
          <p:nvCxnSpPr>
            <p:cNvPr id="22" name="AutoShape 18"/>
            <p:cNvCxnSpPr>
              <a:cxnSpLocks noChangeShapeType="1"/>
              <a:stCxn id="18" idx="5"/>
              <a:endCxn id="21" idx="0"/>
            </p:cNvCxnSpPr>
            <p:nvPr>
              <p:custDataLst>
                <p:tags r:id="rId19"/>
              </p:custDataLst>
            </p:nvPr>
          </p:nvCxnSpPr>
          <p:spPr bwMode="auto">
            <a:xfrm>
              <a:off x="7815263" y="3762375"/>
              <a:ext cx="411162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" name="Oval 1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851650" y="4191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H</a:t>
              </a:r>
            </a:p>
          </p:txBody>
        </p:sp>
        <p:sp>
          <p:nvSpPr>
            <p:cNvPr id="24" name="Oval 20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858000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L</a:t>
              </a:r>
            </a:p>
          </p:txBody>
        </p:sp>
        <p:sp>
          <p:nvSpPr>
            <p:cNvPr id="25" name="Oval 21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853113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J</a:t>
              </a:r>
            </a:p>
          </p:txBody>
        </p:sp>
        <p:sp>
          <p:nvSpPr>
            <p:cNvPr id="26" name="Oval 22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46950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M</a:t>
              </a:r>
            </a:p>
          </p:txBody>
        </p:sp>
        <p:sp>
          <p:nvSpPr>
            <p:cNvPr id="27" name="Oval 23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350000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K</a:t>
              </a:r>
            </a:p>
          </p:txBody>
        </p:sp>
        <p:sp>
          <p:nvSpPr>
            <p:cNvPr id="28" name="Oval 24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845425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/>
                <a:t>N</a:t>
              </a:r>
            </a:p>
          </p:txBody>
        </p:sp>
        <p:cxnSp>
          <p:nvCxnSpPr>
            <p:cNvPr id="29" name="AutoShape 25"/>
            <p:cNvCxnSpPr>
              <a:cxnSpLocks noChangeShapeType="1"/>
              <a:stCxn id="23" idx="2"/>
              <a:endCxn id="25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6081713" y="4419600"/>
              <a:ext cx="750887" cy="742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" name="AutoShape 26"/>
            <p:cNvCxnSpPr>
              <a:cxnSpLocks noChangeShapeType="1"/>
              <a:stCxn id="23" idx="3"/>
              <a:endCxn id="27" idx="0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6578600" y="4600575"/>
              <a:ext cx="33972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27"/>
            <p:cNvCxnSpPr>
              <a:cxnSpLocks noChangeShapeType="1"/>
              <a:stCxn id="23" idx="4"/>
              <a:endCxn id="24" idx="0"/>
            </p:cNvCxnSpPr>
            <p:nvPr>
              <p:custDataLst>
                <p:tags r:id="rId28"/>
              </p:custDataLst>
            </p:nvPr>
          </p:nvCxnSpPr>
          <p:spPr bwMode="auto">
            <a:xfrm>
              <a:off x="7080250" y="4667250"/>
              <a:ext cx="6350" cy="495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28"/>
            <p:cNvCxnSpPr>
              <a:cxnSpLocks noChangeShapeType="1"/>
              <a:stCxn id="23" idx="5"/>
              <a:endCxn id="26" idx="0"/>
            </p:cNvCxnSpPr>
            <p:nvPr>
              <p:custDataLst>
                <p:tags r:id="rId29"/>
              </p:custDataLst>
            </p:nvPr>
          </p:nvCxnSpPr>
          <p:spPr bwMode="auto">
            <a:xfrm>
              <a:off x="7242175" y="4600575"/>
              <a:ext cx="33337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29"/>
            <p:cNvCxnSpPr>
              <a:cxnSpLocks noChangeShapeType="1"/>
              <a:stCxn id="23" idx="6"/>
              <a:endCxn id="28" idx="0"/>
            </p:cNvCxnSpPr>
            <p:nvPr>
              <p:custDataLst>
                <p:tags r:id="rId30"/>
              </p:custDataLst>
            </p:nvPr>
          </p:nvCxnSpPr>
          <p:spPr bwMode="auto">
            <a:xfrm>
              <a:off x="7327900" y="4419600"/>
              <a:ext cx="746125" cy="742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4" name="Text Box 3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0" y="1177348"/>
            <a:ext cx="102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Tree </a:t>
            </a:r>
            <a:r>
              <a:rPr lang="en-US" b="1" dirty="0"/>
              <a:t>T</a:t>
            </a:r>
          </a:p>
        </p:txBody>
      </p:sp>
      <p:sp>
        <p:nvSpPr>
          <p:cNvPr id="35" name="Text Box 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2193191"/>
            <a:ext cx="24384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000" i="1" dirty="0" smtClean="0">
                <a:solidFill>
                  <a:schemeClr val="accent2"/>
                </a:solidFill>
              </a:rPr>
              <a:t>Root </a:t>
            </a:r>
            <a:r>
              <a:rPr lang="en-US" sz="2000" dirty="0" smtClean="0">
                <a:solidFill>
                  <a:schemeClr val="accent2"/>
                </a:solidFill>
              </a:rPr>
              <a:t>(tree)</a:t>
            </a:r>
            <a:endParaRPr lang="en-US" sz="2000" i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 smtClean="0">
                <a:solidFill>
                  <a:schemeClr val="accent2"/>
                </a:solidFill>
              </a:rPr>
              <a:t>Leaves </a:t>
            </a:r>
            <a:r>
              <a:rPr lang="en-US" sz="2000" dirty="0" smtClean="0">
                <a:solidFill>
                  <a:schemeClr val="accent2"/>
                </a:solidFill>
              </a:rPr>
              <a:t>(</a:t>
            </a:r>
            <a:r>
              <a:rPr lang="en-US" sz="2000" dirty="0">
                <a:solidFill>
                  <a:schemeClr val="accent2"/>
                </a:solidFill>
              </a:rPr>
              <a:t>tree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  <a:endParaRPr lang="en-US" sz="2000" i="1" dirty="0" smtClean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 smtClean="0">
                <a:solidFill>
                  <a:schemeClr val="accent2"/>
                </a:solidFill>
              </a:rPr>
              <a:t>Children </a:t>
            </a:r>
            <a:r>
              <a:rPr lang="en-US" sz="2000" dirty="0" smtClean="0">
                <a:solidFill>
                  <a:schemeClr val="accent2"/>
                </a:solidFill>
              </a:rPr>
              <a:t>(node)</a:t>
            </a:r>
            <a:endParaRPr lang="en-US" sz="2000" i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 smtClean="0">
                <a:solidFill>
                  <a:schemeClr val="accent2"/>
                </a:solidFill>
              </a:rPr>
              <a:t>Parent </a:t>
            </a:r>
            <a:r>
              <a:rPr lang="en-US" sz="2000" dirty="0" smtClean="0">
                <a:solidFill>
                  <a:schemeClr val="accent2"/>
                </a:solidFill>
              </a:rPr>
              <a:t>(node)</a:t>
            </a:r>
            <a:endParaRPr lang="en-US" sz="2000" i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 smtClean="0">
                <a:solidFill>
                  <a:schemeClr val="accent2"/>
                </a:solidFill>
              </a:rPr>
              <a:t>Siblings </a:t>
            </a:r>
            <a:r>
              <a:rPr lang="en-US" sz="2000" dirty="0" smtClean="0">
                <a:solidFill>
                  <a:schemeClr val="accent2"/>
                </a:solidFill>
              </a:rPr>
              <a:t>(node)</a:t>
            </a:r>
            <a:endParaRPr lang="en-US" sz="2000" i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 smtClean="0">
                <a:solidFill>
                  <a:schemeClr val="accent2"/>
                </a:solidFill>
              </a:rPr>
              <a:t>Ancestors </a:t>
            </a:r>
            <a:r>
              <a:rPr lang="en-US" sz="2000" dirty="0" smtClean="0">
                <a:solidFill>
                  <a:schemeClr val="accent2"/>
                </a:solidFill>
              </a:rPr>
              <a:t>(node)</a:t>
            </a:r>
            <a:endParaRPr lang="en-US" sz="2000" i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 err="1" smtClean="0">
                <a:solidFill>
                  <a:schemeClr val="accent2"/>
                </a:solidFill>
              </a:rPr>
              <a:t>Descendents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(node)</a:t>
            </a:r>
            <a:endParaRPr lang="en-US" sz="2000" i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 err="1" smtClean="0">
                <a:solidFill>
                  <a:schemeClr val="accent2"/>
                </a:solidFill>
              </a:rPr>
              <a:t>Subtree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(node)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19400" y="2209800"/>
            <a:ext cx="2895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000" i="1" dirty="0" smtClean="0">
                <a:solidFill>
                  <a:schemeClr val="accent2"/>
                </a:solidFill>
              </a:rPr>
              <a:t>Depth </a:t>
            </a:r>
            <a:r>
              <a:rPr lang="en-US" sz="2000" dirty="0" smtClean="0">
                <a:solidFill>
                  <a:schemeClr val="accent2"/>
                </a:solidFill>
              </a:rPr>
              <a:t>(node)</a:t>
            </a:r>
            <a:endParaRPr lang="en-US" sz="2000" i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 smtClean="0">
                <a:solidFill>
                  <a:schemeClr val="accent2"/>
                </a:solidFill>
              </a:rPr>
              <a:t>Height </a:t>
            </a:r>
            <a:r>
              <a:rPr lang="en-US" sz="2000" dirty="0" smtClean="0">
                <a:solidFill>
                  <a:schemeClr val="accent2"/>
                </a:solidFill>
              </a:rPr>
              <a:t>(tree)</a:t>
            </a:r>
            <a:endParaRPr lang="en-US" sz="2000" i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 smtClean="0">
                <a:solidFill>
                  <a:schemeClr val="accent2"/>
                </a:solidFill>
              </a:rPr>
              <a:t>Degree </a:t>
            </a:r>
            <a:r>
              <a:rPr lang="en-US" sz="2000" dirty="0" smtClean="0">
                <a:solidFill>
                  <a:schemeClr val="accent2"/>
                </a:solidFill>
              </a:rPr>
              <a:t>(node)</a:t>
            </a:r>
            <a:endParaRPr lang="en-US" sz="2000" i="1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000" i="1" dirty="0">
                <a:solidFill>
                  <a:schemeClr val="accent2"/>
                </a:solidFill>
              </a:rPr>
              <a:t>B</a:t>
            </a:r>
            <a:r>
              <a:rPr lang="en-US" sz="2000" i="1" dirty="0" smtClean="0">
                <a:solidFill>
                  <a:schemeClr val="accent2"/>
                </a:solidFill>
              </a:rPr>
              <a:t>ranching factor </a:t>
            </a:r>
            <a:r>
              <a:rPr lang="en-US" sz="2000" dirty="0" smtClean="0">
                <a:solidFill>
                  <a:schemeClr val="accent2"/>
                </a:solidFill>
              </a:rPr>
              <a:t>(tree)</a:t>
            </a:r>
          </a:p>
        </p:txBody>
      </p:sp>
      <p:pic>
        <p:nvPicPr>
          <p:cNvPr id="5123" name="Picture 3" descr="C:\Users\shapiro\AppData\Local\Microsoft\Windows\Temporary Internet Files\Content.IE5\U4HLRRR1\tree-branches[1]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136451"/>
            <a:ext cx="1493044" cy="10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600583" y="1609665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Depth 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20844" y="251460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Depth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18136" y="335280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Depth 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6400" y="419100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Depth 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51715" y="518160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Depth 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58060" y="26967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/>
              <p14:cNvContentPartPr/>
              <p14:nvPr/>
            </p14:nvContentPartPr>
            <p14:xfrm>
              <a:off x="3621240" y="2650680"/>
              <a:ext cx="4892400" cy="3722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15120" y="2643480"/>
                <a:ext cx="4906800" cy="37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844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6" grpId="0" uiExpand="1" build="p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More tree terms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There are many kinds of trees</a:t>
            </a:r>
          </a:p>
          <a:p>
            <a:pPr lvl="1"/>
            <a:r>
              <a:rPr lang="en-US" dirty="0" smtClean="0"/>
              <a:t>Every binary tree is a tree</a:t>
            </a:r>
          </a:p>
          <a:p>
            <a:pPr lvl="1"/>
            <a:r>
              <a:rPr lang="en-US" dirty="0" smtClean="0"/>
              <a:t>Every list is kind of a tree (think of “next” as the one child)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There are many kinds of binary trees</a:t>
            </a:r>
          </a:p>
          <a:p>
            <a:pPr lvl="1"/>
            <a:r>
              <a:rPr lang="en-US" dirty="0" smtClean="0"/>
              <a:t>Every binary search tree is a binary tree</a:t>
            </a:r>
          </a:p>
          <a:p>
            <a:pPr lvl="1"/>
            <a:r>
              <a:rPr lang="en-US" dirty="0" smtClean="0"/>
              <a:t>Later: A binary heap is a different kind of binary tree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A tree can be balanced or not</a:t>
            </a:r>
          </a:p>
          <a:p>
            <a:pPr lvl="1"/>
            <a:r>
              <a:rPr lang="en-US" dirty="0" smtClean="0"/>
              <a:t>A balanced tree with </a:t>
            </a:r>
            <a:r>
              <a:rPr lang="en-US" i="1" dirty="0" smtClean="0"/>
              <a:t>n</a:t>
            </a:r>
            <a:r>
              <a:rPr lang="en-US" dirty="0" smtClean="0"/>
              <a:t> nodes has a height of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Different tree data structures have different “balance conditions” to achieve this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Certain terms define trees with specific structure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Binary tree</a:t>
            </a:r>
            <a:r>
              <a:rPr lang="en-US" dirty="0" smtClean="0"/>
              <a:t>:  Each node has at most 2 children (branching factor 2)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-</a:t>
            </a:r>
            <a:r>
              <a:rPr lang="en-US" dirty="0" err="1" smtClean="0">
                <a:solidFill>
                  <a:schemeClr val="accent2"/>
                </a:solidFill>
              </a:rPr>
              <a:t>ary</a:t>
            </a:r>
            <a:r>
              <a:rPr lang="en-US" dirty="0" smtClean="0">
                <a:solidFill>
                  <a:schemeClr val="accent2"/>
                </a:solidFill>
              </a:rPr>
              <a:t> tree</a:t>
            </a:r>
            <a:r>
              <a:rPr lang="en-US" dirty="0" smtClean="0"/>
              <a:t>:    Each node has at most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children (branching factor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>
                <a:solidFill>
                  <a:schemeClr val="accent2"/>
                </a:solidFill>
              </a:rPr>
              <a:t>Perfect </a:t>
            </a:r>
            <a:r>
              <a:rPr lang="en-US" dirty="0"/>
              <a:t>tree: </a:t>
            </a:r>
            <a:r>
              <a:rPr lang="en-US" dirty="0" smtClean="0"/>
              <a:t>Each </a:t>
            </a:r>
            <a:r>
              <a:rPr lang="en-US" dirty="0"/>
              <a:t>row </a:t>
            </a:r>
            <a:r>
              <a:rPr lang="en-US" dirty="0" smtClean="0"/>
              <a:t>completely full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Complete tree</a:t>
            </a:r>
            <a:r>
              <a:rPr lang="en-US" dirty="0" smtClean="0"/>
              <a:t>:  Each row completely full except maybe the bottom row, which is filled from left to right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1625600" y="4191000"/>
            <a:ext cx="2489200" cy="1143000"/>
            <a:chOff x="1625600" y="4267200"/>
            <a:chExt cx="2489200" cy="1143000"/>
          </a:xfrm>
        </p:grpSpPr>
        <p:sp>
          <p:nvSpPr>
            <p:cNvPr id="7" name="Oval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70200" y="42672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159000" y="46101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683000" y="46101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" name="AutoShape 7"/>
            <p:cNvCxnSpPr>
              <a:cxnSpLocks noChangeShapeType="1"/>
              <a:stCxn id="7" idx="4"/>
              <a:endCxn id="8" idx="0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2260600" y="4381500"/>
              <a:ext cx="7112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" name="AutoShape 8"/>
            <p:cNvCxnSpPr>
              <a:cxnSpLocks noChangeShapeType="1"/>
              <a:stCxn id="7" idx="4"/>
              <a:endCxn id="9" idx="0"/>
            </p:cNvCxnSpPr>
            <p:nvPr>
              <p:custDataLst>
                <p:tags r:id="rId22"/>
              </p:custDataLst>
            </p:nvPr>
          </p:nvCxnSpPr>
          <p:spPr bwMode="auto">
            <a:xfrm>
              <a:off x="2971800" y="4381500"/>
              <a:ext cx="812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" name="Oval 2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8542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3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6256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3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0066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" name="AutoShape 32"/>
            <p:cNvCxnSpPr>
              <a:cxnSpLocks noChangeShapeType="1"/>
              <a:stCxn id="12" idx="4"/>
              <a:endCxn id="13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1727200" y="5124450"/>
              <a:ext cx="2286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33"/>
            <p:cNvCxnSpPr>
              <a:cxnSpLocks noChangeShapeType="1"/>
              <a:stCxn id="12" idx="4"/>
              <a:endCxn id="14" idx="0"/>
            </p:cNvCxnSpPr>
            <p:nvPr>
              <p:custDataLst>
                <p:tags r:id="rId27"/>
              </p:custDataLst>
            </p:nvPr>
          </p:nvCxnSpPr>
          <p:spPr bwMode="auto">
            <a:xfrm>
              <a:off x="1955800" y="5124450"/>
              <a:ext cx="1524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Oval 3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638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3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2606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3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6670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" name="AutoShape 37"/>
            <p:cNvCxnSpPr>
              <a:cxnSpLocks noChangeShapeType="1"/>
              <a:stCxn id="17" idx="4"/>
              <a:endCxn id="18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2362200" y="5124450"/>
              <a:ext cx="2032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" name="AutoShape 38"/>
            <p:cNvCxnSpPr>
              <a:cxnSpLocks noChangeShapeType="1"/>
              <a:stCxn id="17" idx="4"/>
              <a:endCxn id="19" idx="0"/>
            </p:cNvCxnSpPr>
            <p:nvPr>
              <p:custDataLst>
                <p:tags r:id="rId32"/>
              </p:custDataLst>
            </p:nvPr>
          </p:nvCxnSpPr>
          <p:spPr bwMode="auto">
            <a:xfrm>
              <a:off x="2565400" y="5124450"/>
              <a:ext cx="2032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" name="AutoShape 39"/>
            <p:cNvCxnSpPr>
              <a:cxnSpLocks noChangeShapeType="1"/>
              <a:stCxn id="8" idx="4"/>
              <a:endCxn id="12" idx="0"/>
            </p:cNvCxnSpPr>
            <p:nvPr>
              <p:custDataLst>
                <p:tags r:id="rId33"/>
              </p:custDataLst>
            </p:nvPr>
          </p:nvCxnSpPr>
          <p:spPr bwMode="auto">
            <a:xfrm flipH="1">
              <a:off x="1955800" y="4724400"/>
              <a:ext cx="3048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40"/>
            <p:cNvCxnSpPr>
              <a:cxnSpLocks noChangeShapeType="1"/>
              <a:stCxn id="8" idx="4"/>
              <a:endCxn id="17" idx="1"/>
            </p:cNvCxnSpPr>
            <p:nvPr>
              <p:custDataLst>
                <p:tags r:id="rId34"/>
              </p:custDataLst>
            </p:nvPr>
          </p:nvCxnSpPr>
          <p:spPr bwMode="auto">
            <a:xfrm>
              <a:off x="2260600" y="4724400"/>
              <a:ext cx="232958" cy="3024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" name="Oval 4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3782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4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1750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7" name="AutoShape 44"/>
            <p:cNvCxnSpPr>
              <a:cxnSpLocks noChangeShapeType="1"/>
              <a:stCxn id="24" idx="4"/>
              <a:endCxn id="25" idx="0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3276600" y="5124450"/>
              <a:ext cx="2032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" name="Oval 4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9116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0" name="AutoShape 51"/>
            <p:cNvCxnSpPr>
              <a:cxnSpLocks noChangeShapeType="1"/>
              <a:stCxn id="9" idx="4"/>
              <a:endCxn id="24" idx="0"/>
            </p:cNvCxnSpPr>
            <p:nvPr>
              <p:custDataLst>
                <p:tags r:id="rId39"/>
              </p:custDataLst>
            </p:nvPr>
          </p:nvCxnSpPr>
          <p:spPr bwMode="auto">
            <a:xfrm flipH="1">
              <a:off x="3479800" y="4724400"/>
              <a:ext cx="3048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52"/>
            <p:cNvCxnSpPr>
              <a:cxnSpLocks noChangeShapeType="1"/>
              <a:stCxn id="9" idx="4"/>
              <a:endCxn id="29" idx="0"/>
            </p:cNvCxnSpPr>
            <p:nvPr>
              <p:custDataLst>
                <p:tags r:id="rId40"/>
              </p:custDataLst>
            </p:nvPr>
          </p:nvCxnSpPr>
          <p:spPr bwMode="auto">
            <a:xfrm>
              <a:off x="3784600" y="4724400"/>
              <a:ext cx="2286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51" name="Group 50"/>
          <p:cNvGrpSpPr/>
          <p:nvPr/>
        </p:nvGrpSpPr>
        <p:grpSpPr>
          <a:xfrm>
            <a:off x="4978400" y="4191000"/>
            <a:ext cx="2616200" cy="1143000"/>
            <a:chOff x="1854200" y="4572000"/>
            <a:chExt cx="2616200" cy="1143000"/>
          </a:xfrm>
        </p:grpSpPr>
        <p:sp>
          <p:nvSpPr>
            <p:cNvPr id="32" name="Oval 5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49600" y="45720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5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438400" y="4914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5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62400" y="4914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5" name="AutoShape 56"/>
            <p:cNvCxnSpPr>
              <a:cxnSpLocks noChangeShapeType="1"/>
              <a:stCxn id="32" idx="4"/>
              <a:endCxn id="33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2540000" y="4686300"/>
              <a:ext cx="7112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6" name="AutoShape 57"/>
            <p:cNvCxnSpPr>
              <a:cxnSpLocks noChangeShapeType="1"/>
              <a:stCxn id="32" idx="4"/>
              <a:endCxn id="34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3251200" y="4686300"/>
              <a:ext cx="812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7" name="Oval 5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82800" y="53149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5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54200" y="56007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311400" y="56007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61"/>
            <p:cNvCxnSpPr>
              <a:cxnSpLocks noChangeShapeType="1"/>
              <a:stCxn id="37" idx="4"/>
              <a:endCxn id="38" idx="0"/>
            </p:cNvCxnSpPr>
            <p:nvPr>
              <p:custDataLst>
                <p:tags r:id="rId9"/>
              </p:custDataLst>
            </p:nvPr>
          </p:nvCxnSpPr>
          <p:spPr bwMode="auto">
            <a:xfrm flipH="1">
              <a:off x="1955800" y="5429250"/>
              <a:ext cx="2286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1" name="AutoShape 62"/>
            <p:cNvCxnSpPr>
              <a:cxnSpLocks noChangeShapeType="1"/>
              <a:stCxn id="37" idx="4"/>
              <a:endCxn id="39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2184400" y="5429250"/>
              <a:ext cx="2286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2" name="Oval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819400" y="53149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3" name="AutoShape 68"/>
            <p:cNvCxnSpPr>
              <a:cxnSpLocks noChangeShapeType="1"/>
              <a:stCxn id="33" idx="4"/>
              <a:endCxn id="37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2184400" y="5029200"/>
              <a:ext cx="3556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4" name="AutoShape 69"/>
            <p:cNvCxnSpPr>
              <a:cxnSpLocks noChangeShapeType="1"/>
              <a:stCxn id="33" idx="4"/>
              <a:endCxn id="42" idx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2540000" y="5029200"/>
              <a:ext cx="309158" cy="3024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5" name="Oval 7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657600" y="53149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7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267200" y="53149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7" name="AutoShape 76"/>
            <p:cNvCxnSpPr>
              <a:cxnSpLocks noChangeShapeType="1"/>
              <a:stCxn id="34" idx="4"/>
              <a:endCxn id="45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3759200" y="5029200"/>
              <a:ext cx="3048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8" name="AutoShape 77"/>
            <p:cNvCxnSpPr>
              <a:cxnSpLocks noChangeShapeType="1"/>
              <a:stCxn id="34" idx="4"/>
              <a:endCxn id="46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4064000" y="5029200"/>
              <a:ext cx="3048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685800" y="5486400"/>
            <a:ext cx="7772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0" kern="0" dirty="0" smtClean="0">
                <a:latin typeface="+mn-lt"/>
              </a:rPr>
              <a:t>What is the height of a </a:t>
            </a:r>
            <a:r>
              <a:rPr lang="en-US" sz="2000" b="0" kern="0" dirty="0" smtClean="0">
                <a:solidFill>
                  <a:schemeClr val="accent6"/>
                </a:solidFill>
                <a:latin typeface="+mn-lt"/>
              </a:rPr>
              <a:t>perfect binary </a:t>
            </a:r>
            <a:r>
              <a:rPr lang="en-US" sz="2000" b="0" kern="0" dirty="0" smtClean="0">
                <a:latin typeface="+mn-lt"/>
              </a:rPr>
              <a:t>tree with </a:t>
            </a:r>
            <a:r>
              <a:rPr lang="en-US" sz="2000" b="0" kern="0" dirty="0" smtClean="0">
                <a:solidFill>
                  <a:schemeClr val="accent6"/>
                </a:solidFill>
                <a:latin typeface="+mn-lt"/>
              </a:rPr>
              <a:t>n </a:t>
            </a:r>
            <a:r>
              <a:rPr lang="en-US" sz="2000" b="0" kern="0" dirty="0" smtClean="0">
                <a:latin typeface="+mn-lt"/>
              </a:rPr>
              <a:t>nodes?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0" kern="0" dirty="0" smtClean="0">
                <a:latin typeface="+mn-lt"/>
              </a:rPr>
              <a:t>A </a:t>
            </a:r>
            <a:r>
              <a:rPr lang="en-US" sz="2000" b="0" kern="0" dirty="0" smtClean="0">
                <a:solidFill>
                  <a:schemeClr val="accent6"/>
                </a:solidFill>
                <a:latin typeface="+mn-lt"/>
              </a:rPr>
              <a:t>complete binary</a:t>
            </a:r>
            <a:r>
              <a:rPr lang="en-US" sz="2000" b="0" kern="0" dirty="0" smtClean="0">
                <a:latin typeface="+mn-lt"/>
              </a:rPr>
              <a:t> tree?</a:t>
            </a:r>
            <a:endParaRPr lang="en-US" sz="2000" b="0" kern="0" dirty="0">
              <a:latin typeface="+mn-lt"/>
            </a:endParaRPr>
          </a:p>
        </p:txBody>
      </p:sp>
      <p:pic>
        <p:nvPicPr>
          <p:cNvPr id="3074" name="Picture 2" descr="C:\Users\shapiro\AppData\Local\Microsoft\Windows\Temporary Internet Files\Content.IE5\GZMR2QW9\tree_of_life[1].jp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78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447800" y="60960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0" dirty="0" err="1" smtClean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13812" y="5486400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normalizeH="1" dirty="0" smtClean="0">
                <a:solidFill>
                  <a:srgbClr val="C00000"/>
                </a:solidFill>
                <a:latin typeface="+mn-lt"/>
              </a:rPr>
              <a:t>└ </a:t>
            </a:r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log</a:t>
            </a:r>
            <a:r>
              <a:rPr lang="en-US" sz="2000" b="0" baseline="-25000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n </a:t>
            </a:r>
            <a:r>
              <a:rPr lang="en-US" sz="2000" b="0" normalizeH="1" dirty="0" smtClean="0">
                <a:solidFill>
                  <a:srgbClr val="C00000"/>
                </a:solidFill>
                <a:latin typeface="+mn-lt"/>
              </a:rPr>
              <a:t>┘</a:t>
            </a:r>
          </a:p>
        </p:txBody>
      </p:sp>
    </p:spTree>
    <p:extLst>
      <p:ext uri="{BB962C8B-B14F-4D97-AF65-F5344CB8AC3E}">
        <p14:creationId xmlns:p14="http://schemas.microsoft.com/office/powerpoint/2010/main" val="4281490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Binary Trees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447800"/>
            <a:ext cx="82296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Binary tree</a:t>
            </a:r>
            <a:r>
              <a:rPr lang="en-US" dirty="0"/>
              <a:t>:  Each node has at most 2 children (branching factor 2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Binary tree 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CC0099"/>
                </a:solidFill>
              </a:rPr>
              <a:t>root</a:t>
            </a:r>
            <a:r>
              <a:rPr lang="en-US" dirty="0" smtClean="0"/>
              <a:t> </a:t>
            </a:r>
            <a:r>
              <a:rPr lang="en-US" i="1" dirty="0" smtClean="0"/>
              <a:t>(with data)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CC0099"/>
                </a:solidFill>
              </a:rPr>
              <a:t>left </a:t>
            </a:r>
            <a:r>
              <a:rPr lang="en-US" dirty="0" err="1" smtClean="0">
                <a:solidFill>
                  <a:srgbClr val="CC0099"/>
                </a:solidFill>
              </a:rPr>
              <a:t>subtree</a:t>
            </a:r>
            <a:r>
              <a:rPr lang="en-US" dirty="0" smtClean="0"/>
              <a:t> that’s a binary tree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CC0099"/>
                </a:solidFill>
              </a:rPr>
              <a:t>right </a:t>
            </a:r>
            <a:r>
              <a:rPr lang="en-US" dirty="0" err="1" smtClean="0">
                <a:solidFill>
                  <a:srgbClr val="CC0099"/>
                </a:solidFill>
              </a:rPr>
              <a:t>subtree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smtClean="0"/>
              <a:t>that’s a binary tree</a:t>
            </a:r>
          </a:p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CC0099"/>
                </a:solidFill>
              </a:rPr>
              <a:t>These </a:t>
            </a:r>
            <a:r>
              <a:rPr lang="en-US" i="1" dirty="0" err="1" smtClean="0">
                <a:solidFill>
                  <a:srgbClr val="CC0099"/>
                </a:solidFill>
              </a:rPr>
              <a:t>subtrees</a:t>
            </a:r>
            <a:r>
              <a:rPr lang="en-US" i="1" dirty="0" smtClean="0">
                <a:solidFill>
                  <a:srgbClr val="CC0099"/>
                </a:solidFill>
              </a:rPr>
              <a:t> may be empty.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Representation:</a:t>
            </a:r>
          </a:p>
        </p:txBody>
      </p:sp>
      <p:sp>
        <p:nvSpPr>
          <p:cNvPr id="10244" name="Oval 1028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6632575" y="1981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cxnSp>
        <p:nvCxnSpPr>
          <p:cNvPr id="10245" name="AutoShape 1029"/>
          <p:cNvCxnSpPr>
            <a:cxnSpLocks noChangeShapeType="1"/>
            <a:stCxn id="10244" idx="3"/>
            <a:endCxn id="10247" idx="0"/>
          </p:cNvCxnSpPr>
          <p:nvPr>
            <p:custDataLst>
              <p:tags r:id="rId4"/>
            </p:custDataLst>
          </p:nvPr>
        </p:nvCxnSpPr>
        <p:spPr bwMode="auto">
          <a:xfrm flipH="1">
            <a:off x="6218238" y="2390775"/>
            <a:ext cx="481012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46" name="AutoShape 1030"/>
          <p:cNvCxnSpPr>
            <a:cxnSpLocks noChangeShapeType="1"/>
            <a:stCxn id="10244" idx="5"/>
            <a:endCxn id="10252" idx="0"/>
          </p:cNvCxnSpPr>
          <p:nvPr>
            <p:custDataLst>
              <p:tags r:id="rId5"/>
            </p:custDataLst>
          </p:nvPr>
        </p:nvCxnSpPr>
        <p:spPr bwMode="auto">
          <a:xfrm>
            <a:off x="7023100" y="2390775"/>
            <a:ext cx="481013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47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5989638" y="28956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10248" name="Oval 1034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5456238" y="37338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249" name="Oval 1035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6523038" y="37338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cxnSp>
        <p:nvCxnSpPr>
          <p:cNvPr id="10250" name="AutoShape 1036"/>
          <p:cNvCxnSpPr>
            <a:cxnSpLocks noChangeShapeType="1"/>
            <a:stCxn id="10247" idx="5"/>
            <a:endCxn id="10249" idx="0"/>
          </p:cNvCxnSpPr>
          <p:nvPr>
            <p:custDataLst>
              <p:tags r:id="rId9"/>
            </p:custDataLst>
          </p:nvPr>
        </p:nvCxnSpPr>
        <p:spPr bwMode="auto">
          <a:xfrm>
            <a:off x="6380163" y="3305175"/>
            <a:ext cx="371475" cy="409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1" name="AutoShape 1037"/>
          <p:cNvCxnSpPr>
            <a:cxnSpLocks noChangeShapeType="1"/>
            <a:stCxn id="10247" idx="3"/>
            <a:endCxn id="10248" idx="0"/>
          </p:cNvCxnSpPr>
          <p:nvPr>
            <p:custDataLst>
              <p:tags r:id="rId10"/>
            </p:custDataLst>
          </p:nvPr>
        </p:nvCxnSpPr>
        <p:spPr bwMode="auto">
          <a:xfrm flipH="1">
            <a:off x="5684838" y="3305175"/>
            <a:ext cx="371475" cy="409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52" name="Oval 103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275513" y="28956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C</a:t>
            </a:r>
          </a:p>
        </p:txBody>
      </p:sp>
      <p:sp>
        <p:nvSpPr>
          <p:cNvPr id="10253" name="Oval 1039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620000" y="37338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cxnSp>
        <p:nvCxnSpPr>
          <p:cNvPr id="10254" name="AutoShape 1040"/>
          <p:cNvCxnSpPr>
            <a:cxnSpLocks noChangeShapeType="1"/>
            <a:stCxn id="10252" idx="4"/>
            <a:endCxn id="10253" idx="0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7485856" y="3371056"/>
            <a:ext cx="381000" cy="344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5" name="AutoShape 1041"/>
          <p:cNvCxnSpPr>
            <a:cxnSpLocks noChangeShapeType="1"/>
            <a:stCxn id="10253" idx="3"/>
            <a:endCxn id="10258" idx="0"/>
          </p:cNvCxnSpPr>
          <p:nvPr>
            <p:custDataLst>
              <p:tags r:id="rId14"/>
            </p:custDataLst>
          </p:nvPr>
        </p:nvCxnSpPr>
        <p:spPr bwMode="auto">
          <a:xfrm rot="5400000">
            <a:off x="7161213" y="4046257"/>
            <a:ext cx="447955" cy="6035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56" name="Oval 1042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8229600" y="45720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H</a:t>
            </a:r>
          </a:p>
        </p:txBody>
      </p:sp>
      <p:cxnSp>
        <p:nvCxnSpPr>
          <p:cNvPr id="10257" name="AutoShape 1043"/>
          <p:cNvCxnSpPr>
            <a:cxnSpLocks noChangeShapeType="1"/>
            <a:endCxn id="10256" idx="0"/>
          </p:cNvCxnSpPr>
          <p:nvPr>
            <p:custDataLst>
              <p:tags r:id="rId16"/>
            </p:custDataLst>
          </p:nvPr>
        </p:nvCxnSpPr>
        <p:spPr bwMode="auto">
          <a:xfrm>
            <a:off x="8001000" y="4124044"/>
            <a:ext cx="457200" cy="4479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58" name="Oval 1044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6854825" y="45720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sp>
        <p:nvSpPr>
          <p:cNvPr id="10259" name="Oval 1047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7350125" y="55626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J</a:t>
            </a:r>
          </a:p>
        </p:txBody>
      </p:sp>
      <p:sp>
        <p:nvSpPr>
          <p:cNvPr id="10260" name="Oval 1048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6353175" y="55626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I</a:t>
            </a:r>
          </a:p>
        </p:txBody>
      </p:sp>
      <p:cxnSp>
        <p:nvCxnSpPr>
          <p:cNvPr id="10261" name="AutoShape 1051"/>
          <p:cNvCxnSpPr>
            <a:cxnSpLocks noChangeShapeType="1"/>
            <a:stCxn id="10258" idx="3"/>
            <a:endCxn id="10260" idx="0"/>
          </p:cNvCxnSpPr>
          <p:nvPr>
            <p:custDataLst>
              <p:tags r:id="rId20"/>
            </p:custDataLst>
          </p:nvPr>
        </p:nvCxnSpPr>
        <p:spPr bwMode="auto">
          <a:xfrm flipH="1">
            <a:off x="6581775" y="4981575"/>
            <a:ext cx="339725" cy="561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62" name="AutoShape 1053"/>
          <p:cNvCxnSpPr>
            <a:cxnSpLocks noChangeShapeType="1"/>
            <a:stCxn id="10258" idx="5"/>
            <a:endCxn id="10259" idx="0"/>
          </p:cNvCxnSpPr>
          <p:nvPr>
            <p:custDataLst>
              <p:tags r:id="rId21"/>
            </p:custDataLst>
          </p:nvPr>
        </p:nvCxnSpPr>
        <p:spPr bwMode="auto">
          <a:xfrm>
            <a:off x="7245350" y="4981575"/>
            <a:ext cx="333375" cy="561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059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2209800" y="4191000"/>
            <a:ext cx="1447800" cy="1266825"/>
            <a:chOff x="2256" y="3408"/>
            <a:chExt cx="768" cy="672"/>
          </a:xfrm>
        </p:grpSpPr>
        <p:sp>
          <p:nvSpPr>
            <p:cNvPr id="10264" name="Rectangle 105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256" y="3408"/>
              <a:ext cx="768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0265" name="Rectangle 105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640" y="3744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/>
                <a:t>right </a:t>
              </a:r>
            </a:p>
            <a:p>
              <a:pPr algn="ctr"/>
              <a:r>
                <a:rPr lang="en-US" sz="1600" dirty="0"/>
                <a:t>pointer</a:t>
              </a:r>
            </a:p>
          </p:txBody>
        </p:sp>
        <p:sp>
          <p:nvSpPr>
            <p:cNvPr id="10266" name="Rectangle 105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256" y="3744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left</a:t>
              </a:r>
            </a:p>
            <a:p>
              <a:pPr algn="ctr"/>
              <a:r>
                <a:rPr lang="en-US" sz="1600"/>
                <a:t>pointer</a:t>
              </a:r>
            </a:p>
          </p:txBody>
        </p:sp>
      </p:grpSp>
      <p:sp>
        <p:nvSpPr>
          <p:cNvPr id="27" name="Rectangle 10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2000" y="54864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 dictionary,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will include a key and a value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" name="Ink 2"/>
              <p14:cNvContentPartPr/>
              <p14:nvPr/>
            </p14:nvContentPartPr>
            <p14:xfrm>
              <a:off x="5378040" y="2584080"/>
              <a:ext cx="3428280" cy="3939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70480" y="2575440"/>
                <a:ext cx="3447360" cy="3958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Binary Tree Representation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pic>
        <p:nvPicPr>
          <p:cNvPr id="4" name="Picture 3" descr="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143000"/>
            <a:ext cx="85217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Binary Trees: Some Numbers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295400"/>
            <a:ext cx="8153400" cy="4800600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Recall: height of a tree = longest path from root to leaf (count edges)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For binary tree of height </a:t>
            </a:r>
            <a:r>
              <a:rPr lang="en-US" i="1" dirty="0" smtClean="0"/>
              <a:t>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max # of leaves: 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max # of nodes: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min # of leaves: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min # of nodes:</a:t>
            </a:r>
          </a:p>
          <a:p>
            <a:pPr lvl="1">
              <a:buFontTx/>
              <a:buNone/>
            </a:pPr>
            <a:endParaRPr lang="en-US" dirty="0" smtClean="0"/>
          </a:p>
        </p:txBody>
      </p:sp>
      <p:sp>
        <p:nvSpPr>
          <p:cNvPr id="292868" name="AutoShape 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2971800"/>
            <a:ext cx="2362200" cy="304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/>
              <a:t>2</a:t>
            </a:r>
            <a:r>
              <a:rPr lang="en-US" sz="2000" i="1" baseline="30000"/>
              <a:t>h</a:t>
            </a:r>
            <a:r>
              <a:rPr lang="en-US" sz="2000"/>
              <a:t>, for perfect tree</a:t>
            </a:r>
            <a:endParaRPr lang="en-US" sz="2000" i="1" baseline="30000"/>
          </a:p>
        </p:txBody>
      </p:sp>
      <p:sp>
        <p:nvSpPr>
          <p:cNvPr id="292869" name="AutoShape 5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9800" y="3810000"/>
            <a:ext cx="2362200" cy="304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/>
              <a:t>2</a:t>
            </a:r>
            <a:r>
              <a:rPr lang="en-US" sz="2000" i="1" baseline="30000"/>
              <a:t>h</a:t>
            </a:r>
            <a:r>
              <a:rPr lang="en-US" sz="2000" baseline="30000"/>
              <a:t>+1</a:t>
            </a:r>
            <a:r>
              <a:rPr lang="en-US" sz="2000"/>
              <a:t> – 1, for perfect tree</a:t>
            </a:r>
          </a:p>
        </p:txBody>
      </p:sp>
      <p:sp>
        <p:nvSpPr>
          <p:cNvPr id="292870" name="AutoShape 6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19800" y="4648200"/>
            <a:ext cx="2362200" cy="304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/>
              <a:t>1, for “list” tree</a:t>
            </a:r>
            <a:endParaRPr lang="en-US" sz="2000" i="1" baseline="30000"/>
          </a:p>
        </p:txBody>
      </p:sp>
      <p:sp>
        <p:nvSpPr>
          <p:cNvPr id="292871" name="AutoShape 7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19800" y="5410200"/>
            <a:ext cx="2362200" cy="304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i="1"/>
              <a:t>h</a:t>
            </a:r>
            <a:r>
              <a:rPr lang="en-US" sz="2000"/>
              <a:t>+1, for “list” tree</a:t>
            </a:r>
            <a:endParaRPr lang="en-US" sz="2000" i="1" baseline="30000"/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2667000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accent2"/>
                </a:solidFill>
              </a:rPr>
              <a:t>2</a:t>
            </a:r>
            <a:r>
              <a:rPr lang="en-US" sz="3200" i="1" baseline="30000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3378200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i="1" dirty="0">
                <a:solidFill>
                  <a:schemeClr val="accent2"/>
                </a:solidFill>
              </a:rPr>
              <a:t>2</a:t>
            </a:r>
            <a:r>
              <a:rPr lang="en-US" sz="3200" i="1" baseline="30000" dirty="0">
                <a:solidFill>
                  <a:schemeClr val="accent2"/>
                </a:solidFill>
              </a:rPr>
              <a:t>(h + 1)</a:t>
            </a:r>
            <a:r>
              <a:rPr lang="en-US" sz="3200" i="1" dirty="0">
                <a:solidFill>
                  <a:schemeClr val="accent2"/>
                </a:solidFill>
              </a:rPr>
              <a:t> - 1</a:t>
            </a:r>
            <a:endParaRPr lang="en-US" sz="3200" i="1" baseline="30000" dirty="0">
              <a:solidFill>
                <a:schemeClr val="accent2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19400" y="41402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accent2"/>
                </a:solidFill>
              </a:rPr>
              <a:t>1</a:t>
            </a:r>
            <a:endParaRPr lang="en-US" sz="3200" i="1" baseline="30000" dirty="0">
              <a:solidFill>
                <a:schemeClr val="accent2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62200" y="4902200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i="1" dirty="0">
                <a:solidFill>
                  <a:schemeClr val="accent2"/>
                </a:solidFill>
              </a:rPr>
              <a:t>h </a:t>
            </a:r>
            <a:r>
              <a:rPr lang="en-US" sz="3200" i="1" dirty="0" smtClean="0">
                <a:solidFill>
                  <a:schemeClr val="accent2"/>
                </a:solidFill>
              </a:rPr>
              <a:t>+ </a:t>
            </a:r>
            <a:r>
              <a:rPr lang="en-US" sz="3200" i="1" dirty="0">
                <a:solidFill>
                  <a:schemeClr val="accent2"/>
                </a:solidFill>
              </a:rPr>
              <a:t>1</a:t>
            </a:r>
            <a:endParaRPr lang="en-US" sz="3200" i="1" baseline="30000" dirty="0">
              <a:solidFill>
                <a:schemeClr val="accent2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800" y="548640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2"/>
                </a:solidFill>
              </a:rPr>
              <a:t>For n nodes, we cannot </a:t>
            </a:r>
            <a:r>
              <a:rPr lang="en-US" i="1" dirty="0">
                <a:solidFill>
                  <a:schemeClr val="accent2"/>
                </a:solidFill>
              </a:rPr>
              <a:t>do better than </a:t>
            </a:r>
            <a:r>
              <a:rPr lang="en-US" i="1" dirty="0" smtClean="0">
                <a:solidFill>
                  <a:schemeClr val="accent2"/>
                </a:solidFill>
              </a:rPr>
              <a:t>O(</a:t>
            </a:r>
            <a:r>
              <a:rPr lang="en-US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i="1" dirty="0" smtClean="0">
                <a:solidFill>
                  <a:schemeClr val="accent2"/>
                </a:solidFill>
              </a:rPr>
              <a:t> n) height and </a:t>
            </a:r>
            <a:r>
              <a:rPr lang="en-US" i="1" dirty="0">
                <a:solidFill>
                  <a:schemeClr val="accent2"/>
                </a:solidFill>
              </a:rPr>
              <a:t>we </a:t>
            </a:r>
            <a:r>
              <a:rPr lang="en-US" i="1" dirty="0" smtClean="0">
                <a:solidFill>
                  <a:schemeClr val="accent2"/>
                </a:solidFill>
              </a:rPr>
              <a:t>want to avoid O(n) height</a:t>
            </a:r>
            <a:endParaRPr lang="en-US" i="1" baseline="30000" dirty="0">
              <a:solidFill>
                <a:schemeClr val="accent2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15000" y="2286000"/>
            <a:ext cx="2717800" cy="2209800"/>
            <a:chOff x="1625600" y="4267200"/>
            <a:chExt cx="2489200" cy="1143000"/>
          </a:xfrm>
        </p:grpSpPr>
        <p:sp>
          <p:nvSpPr>
            <p:cNvPr id="17" name="Oval 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70200" y="42672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159000" y="46101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683000" y="46101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" name="AutoShape 7"/>
            <p:cNvCxnSpPr>
              <a:cxnSpLocks noChangeShapeType="1"/>
              <a:stCxn id="17" idx="4"/>
              <a:endCxn id="18" idx="0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2260600" y="4381500"/>
              <a:ext cx="7112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" name="AutoShape 8"/>
            <p:cNvCxnSpPr>
              <a:cxnSpLocks noChangeShapeType="1"/>
              <a:stCxn id="17" idx="4"/>
              <a:endCxn id="19" idx="0"/>
            </p:cNvCxnSpPr>
            <p:nvPr>
              <p:custDataLst>
                <p:tags r:id="rId23"/>
              </p:custDataLst>
            </p:nvPr>
          </p:nvCxnSpPr>
          <p:spPr bwMode="auto">
            <a:xfrm>
              <a:off x="2971800" y="4381500"/>
              <a:ext cx="812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" name="Oval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8542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6256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066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5" name="AutoShape 32"/>
            <p:cNvCxnSpPr>
              <a:cxnSpLocks noChangeShapeType="1"/>
              <a:stCxn id="22" idx="4"/>
              <a:endCxn id="23" idx="0"/>
            </p:cNvCxnSpPr>
            <p:nvPr>
              <p:custDataLst>
                <p:tags r:id="rId27"/>
              </p:custDataLst>
            </p:nvPr>
          </p:nvCxnSpPr>
          <p:spPr bwMode="auto">
            <a:xfrm flipH="1">
              <a:off x="1727200" y="5124450"/>
              <a:ext cx="2286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6" name="AutoShape 33"/>
            <p:cNvCxnSpPr>
              <a:cxnSpLocks noChangeShapeType="1"/>
              <a:stCxn id="22" idx="4"/>
              <a:endCxn id="24" idx="0"/>
            </p:cNvCxnSpPr>
            <p:nvPr>
              <p:custDataLst>
                <p:tags r:id="rId28"/>
              </p:custDataLst>
            </p:nvPr>
          </p:nvCxnSpPr>
          <p:spPr bwMode="auto">
            <a:xfrm>
              <a:off x="1955800" y="5124450"/>
              <a:ext cx="1524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7" name="Oval 3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638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2606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6670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0" name="AutoShape 37"/>
            <p:cNvCxnSpPr>
              <a:cxnSpLocks noChangeShapeType="1"/>
              <a:stCxn id="27" idx="4"/>
              <a:endCxn id="28" idx="0"/>
            </p:cNvCxnSpPr>
            <p:nvPr>
              <p:custDataLst>
                <p:tags r:id="rId32"/>
              </p:custDataLst>
            </p:nvPr>
          </p:nvCxnSpPr>
          <p:spPr bwMode="auto">
            <a:xfrm flipH="1">
              <a:off x="2362200" y="5124450"/>
              <a:ext cx="2032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38"/>
            <p:cNvCxnSpPr>
              <a:cxnSpLocks noChangeShapeType="1"/>
              <a:stCxn id="27" idx="4"/>
              <a:endCxn id="29" idx="0"/>
            </p:cNvCxnSpPr>
            <p:nvPr>
              <p:custDataLst>
                <p:tags r:id="rId33"/>
              </p:custDataLst>
            </p:nvPr>
          </p:nvCxnSpPr>
          <p:spPr bwMode="auto">
            <a:xfrm>
              <a:off x="2565400" y="5124450"/>
              <a:ext cx="2032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39"/>
            <p:cNvCxnSpPr>
              <a:cxnSpLocks noChangeShapeType="1"/>
              <a:stCxn id="18" idx="4"/>
              <a:endCxn id="22" idx="0"/>
            </p:cNvCxnSpPr>
            <p:nvPr>
              <p:custDataLst>
                <p:tags r:id="rId34"/>
              </p:custDataLst>
            </p:nvPr>
          </p:nvCxnSpPr>
          <p:spPr bwMode="auto">
            <a:xfrm flipH="1">
              <a:off x="1955800" y="4724400"/>
              <a:ext cx="3048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40"/>
            <p:cNvCxnSpPr>
              <a:cxnSpLocks noChangeShapeType="1"/>
              <a:stCxn id="18" idx="4"/>
              <a:endCxn id="27" idx="1"/>
            </p:cNvCxnSpPr>
            <p:nvPr>
              <p:custDataLst>
                <p:tags r:id="rId35"/>
              </p:custDataLst>
            </p:nvPr>
          </p:nvCxnSpPr>
          <p:spPr bwMode="auto">
            <a:xfrm>
              <a:off x="2260600" y="4724400"/>
              <a:ext cx="232958" cy="3024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4" name="Oval 4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3782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4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1750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6" name="AutoShape 44"/>
            <p:cNvCxnSpPr>
              <a:cxnSpLocks noChangeShapeType="1"/>
              <a:stCxn id="34" idx="4"/>
              <a:endCxn id="35" idx="0"/>
            </p:cNvCxnSpPr>
            <p:nvPr>
              <p:custDataLst>
                <p:tags r:id="rId38"/>
              </p:custDataLst>
            </p:nvPr>
          </p:nvCxnSpPr>
          <p:spPr bwMode="auto">
            <a:xfrm flipH="1">
              <a:off x="3276600" y="5124450"/>
              <a:ext cx="2032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7" name="Oval 4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9116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8" name="AutoShape 51"/>
            <p:cNvCxnSpPr>
              <a:cxnSpLocks noChangeShapeType="1"/>
              <a:stCxn id="19" idx="4"/>
              <a:endCxn id="34" idx="0"/>
            </p:cNvCxnSpPr>
            <p:nvPr>
              <p:custDataLst>
                <p:tags r:id="rId40"/>
              </p:custDataLst>
            </p:nvPr>
          </p:nvCxnSpPr>
          <p:spPr bwMode="auto">
            <a:xfrm flipH="1">
              <a:off x="3479800" y="4724400"/>
              <a:ext cx="3048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" name="AutoShape 52"/>
            <p:cNvCxnSpPr>
              <a:cxnSpLocks noChangeShapeType="1"/>
              <a:stCxn id="19" idx="4"/>
              <a:endCxn id="37" idx="0"/>
            </p:cNvCxnSpPr>
            <p:nvPr>
              <p:custDataLst>
                <p:tags r:id="rId41"/>
              </p:custDataLst>
            </p:nvPr>
          </p:nvCxnSpPr>
          <p:spPr bwMode="auto">
            <a:xfrm>
              <a:off x="3784600" y="4724400"/>
              <a:ext cx="2286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6553200" y="4953000"/>
            <a:ext cx="1219200" cy="1676400"/>
            <a:chOff x="1897062" y="4267200"/>
            <a:chExt cx="1176338" cy="1200150"/>
          </a:xfrm>
        </p:grpSpPr>
        <p:sp>
          <p:nvSpPr>
            <p:cNvPr id="41" name="Oval 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70200" y="42672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30474" y="46672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4" name="AutoShape 7"/>
            <p:cNvCxnSpPr>
              <a:cxnSpLocks noChangeShapeType="1"/>
              <a:stCxn id="41" idx="4"/>
              <a:endCxn id="42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2632074" y="4381500"/>
              <a:ext cx="339726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" name="Oval 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259012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3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897062" y="53530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9" name="AutoShape 32"/>
            <p:cNvCxnSpPr>
              <a:cxnSpLocks noChangeShapeType="1"/>
              <a:stCxn id="46" idx="4"/>
              <a:endCxn id="47" idx="0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1998662" y="5124450"/>
              <a:ext cx="36195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6" name="AutoShape 39"/>
            <p:cNvCxnSpPr>
              <a:cxnSpLocks noChangeShapeType="1"/>
              <a:stCxn id="42" idx="4"/>
              <a:endCxn id="46" idx="0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2360612" y="4781550"/>
              <a:ext cx="271462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" name="Ink 1"/>
              <p14:cNvContentPartPr/>
              <p14:nvPr/>
            </p14:nvContentPartPr>
            <p14:xfrm>
              <a:off x="173160" y="4151520"/>
              <a:ext cx="1163880" cy="1614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6680" y="4143240"/>
                <a:ext cx="1174320" cy="16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66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8" grpId="0" animBg="1"/>
      <p:bldP spid="292869" grpId="0" animBg="1"/>
      <p:bldP spid="292870" grpId="0" animBg="1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Today’s Outline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4495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Announcements</a:t>
            </a:r>
          </a:p>
          <a:p>
            <a:pPr>
              <a:buFontTx/>
              <a:buChar char="-"/>
            </a:pPr>
            <a:r>
              <a:rPr lang="en-US" dirty="0" smtClean="0"/>
              <a:t>Homework 1 due </a:t>
            </a:r>
            <a:r>
              <a:rPr lang="en-US" dirty="0" smtClean="0">
                <a:solidFill>
                  <a:srgbClr val="0000FF"/>
                </a:solidFill>
              </a:rPr>
              <a:t>TODAY</a:t>
            </a:r>
            <a:r>
              <a:rPr lang="en-US" dirty="0" smtClean="0"/>
              <a:t> at 11:59 pm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Homework 2 out (paper and pencil assignment)</a:t>
            </a:r>
          </a:p>
          <a:p>
            <a:pPr lvl="1">
              <a:buFontTx/>
              <a:buChar char="-"/>
            </a:pPr>
            <a:r>
              <a:rPr lang="en-US" dirty="0" smtClean="0"/>
              <a:t>Due in class Wednesday April 13 at the </a:t>
            </a:r>
            <a:r>
              <a:rPr lang="en-US" dirty="0" smtClean="0">
                <a:solidFill>
                  <a:srgbClr val="0000FF"/>
                </a:solidFill>
              </a:rPr>
              <a:t>START</a:t>
            </a:r>
            <a:r>
              <a:rPr lang="en-US" dirty="0" smtClean="0"/>
              <a:t> of class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b="1" dirty="0" smtClean="0"/>
              <a:t>Today’s Topics</a:t>
            </a:r>
            <a:endParaRPr lang="en-US" sz="1000" dirty="0" smtClean="0"/>
          </a:p>
          <a:p>
            <a:r>
              <a:rPr lang="en-US" dirty="0" smtClean="0"/>
              <a:t>Finish Asymptotic Analysis</a:t>
            </a:r>
          </a:p>
          <a:p>
            <a:r>
              <a:rPr lang="en-US" dirty="0" smtClean="0"/>
              <a:t>Dictionary ADT (a.k.a. Map): associate keys with values</a:t>
            </a:r>
          </a:p>
          <a:p>
            <a:pPr lvl="1"/>
            <a:r>
              <a:rPr lang="en-US" dirty="0" smtClean="0"/>
              <a:t>Extremely common</a:t>
            </a:r>
          </a:p>
          <a:p>
            <a:r>
              <a:rPr lang="en-US" dirty="0" smtClean="0"/>
              <a:t>Binary Trees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3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is the height of a tree with root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root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2133600"/>
            <a:ext cx="6477000" cy="1828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treeHeight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(Node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root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{</a:t>
            </a: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			</a:t>
            </a:r>
            <a:r>
              <a:rPr lang="en-US" sz="2000" i="1" kern="0" dirty="0" smtClean="0">
                <a:latin typeface="Courier New" pitchFamily="49" charset="0"/>
              </a:rPr>
              <a:t>???</a:t>
            </a: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3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is the height of a tree with root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root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1905000"/>
            <a:ext cx="6477000" cy="1828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treeHeight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(Node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root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(root ==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return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-1;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</a:t>
            </a:r>
            <a:r>
              <a:rPr lang="en-US" sz="2000" kern="0" baseline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baseline="0" dirty="0" smtClean="0">
                <a:latin typeface="Courier New" pitchFamily="49" charset="0"/>
              </a:rPr>
              <a:t> 1 + max(</a:t>
            </a:r>
            <a:r>
              <a:rPr lang="en-US" sz="2000" kern="0" baseline="0" dirty="0" err="1" smtClean="0">
                <a:latin typeface="Courier New" pitchFamily="49" charset="0"/>
              </a:rPr>
              <a:t>treeHeight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root.left</a:t>
            </a:r>
            <a:r>
              <a:rPr lang="en-US" sz="2000" kern="0" dirty="0" smtClean="0">
                <a:latin typeface="Courier New" pitchFamily="49" charset="0"/>
              </a:rPr>
              <a:t>),</a:t>
            </a: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 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treeHeight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root.right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));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0" y="4419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Running time for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 with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nodes: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single pass over tree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000" b="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Note: non-recursive is painful – need your own stack of pending nodes; much easier to use recursion’s call stack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07204"/>
            <a:ext cx="27257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1513080" y="-13680"/>
              <a:ext cx="7439040" cy="3706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7320" y="-19080"/>
                <a:ext cx="7451640" cy="372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1447800"/>
          </a:xfrm>
        </p:spPr>
        <p:txBody>
          <a:bodyPr/>
          <a:lstStyle/>
          <a:p>
            <a:r>
              <a:rPr lang="en-US" dirty="0" smtClean="0"/>
              <a:t>Tree Traversals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1524000"/>
            <a:ext cx="65532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traversal</a:t>
            </a:r>
            <a:r>
              <a:rPr lang="en-US" dirty="0" smtClean="0"/>
              <a:t> is an order for </a:t>
            </a:r>
            <a:r>
              <a:rPr lang="en-US" dirty="0" smtClean="0">
                <a:solidFill>
                  <a:srgbClr val="FF0000"/>
                </a:solidFill>
              </a:rPr>
              <a:t>visiting</a:t>
            </a:r>
            <a:r>
              <a:rPr lang="en-US" dirty="0" smtClean="0"/>
              <a:t> all the nodes of a tree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en-US" i="1" dirty="0" smtClean="0"/>
              <a:t>Pre-order</a:t>
            </a:r>
            <a:r>
              <a:rPr lang="en-US" dirty="0" smtClean="0"/>
              <a:t>:	root, left </a:t>
            </a:r>
            <a:r>
              <a:rPr lang="en-US" dirty="0" err="1" smtClean="0"/>
              <a:t>subtree</a:t>
            </a:r>
            <a:r>
              <a:rPr lang="en-US" dirty="0" smtClean="0"/>
              <a:t>, right </a:t>
            </a:r>
            <a:r>
              <a:rPr lang="en-US" dirty="0" err="1" smtClean="0"/>
              <a:t>subtree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	+ * 2 4 5</a:t>
            </a:r>
          </a:p>
          <a:p>
            <a:endParaRPr lang="en-US" sz="1000" dirty="0" smtClean="0"/>
          </a:p>
          <a:p>
            <a:r>
              <a:rPr lang="en-US" i="1" dirty="0" smtClean="0"/>
              <a:t>In-order</a:t>
            </a:r>
            <a:r>
              <a:rPr lang="en-US" dirty="0" smtClean="0"/>
              <a:t>:	left </a:t>
            </a:r>
            <a:r>
              <a:rPr lang="en-US" dirty="0" err="1" smtClean="0"/>
              <a:t>subtree</a:t>
            </a:r>
            <a:r>
              <a:rPr lang="en-US" dirty="0" smtClean="0"/>
              <a:t>, root, right </a:t>
            </a:r>
            <a:r>
              <a:rPr lang="en-US" dirty="0" err="1" smtClean="0"/>
              <a:t>subtree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	2 * 4 + 5</a:t>
            </a:r>
          </a:p>
          <a:p>
            <a:endParaRPr lang="en-US" sz="1000" dirty="0" smtClean="0"/>
          </a:p>
          <a:p>
            <a:r>
              <a:rPr lang="en-US" i="1" dirty="0" smtClean="0"/>
              <a:t>Post-order</a:t>
            </a:r>
            <a:r>
              <a:rPr lang="en-US" dirty="0" smtClean="0"/>
              <a:t>:	left </a:t>
            </a:r>
            <a:r>
              <a:rPr lang="en-US" dirty="0" err="1" smtClean="0"/>
              <a:t>subtree</a:t>
            </a:r>
            <a:r>
              <a:rPr lang="en-US" dirty="0" smtClean="0"/>
              <a:t>, right </a:t>
            </a:r>
            <a:r>
              <a:rPr lang="en-US" dirty="0" err="1" smtClean="0"/>
              <a:t>subtree</a:t>
            </a:r>
            <a:r>
              <a:rPr lang="en-US" dirty="0" smtClean="0"/>
              <a:t>, root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2 4 * 5 +</a:t>
            </a:r>
          </a:p>
        </p:txBody>
      </p:sp>
      <p:grpSp>
        <p:nvGrpSpPr>
          <p:cNvPr id="2" name="Group 102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599238" y="2362200"/>
            <a:ext cx="1752600" cy="2057400"/>
            <a:chOff x="3792" y="1728"/>
            <a:chExt cx="1104" cy="1296"/>
          </a:xfrm>
        </p:grpSpPr>
        <p:sp>
          <p:nvSpPr>
            <p:cNvPr id="12294" name="Oval 1029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293" y="1728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</a:p>
          </p:txBody>
        </p:sp>
        <p:cxnSp>
          <p:nvCxnSpPr>
            <p:cNvPr id="12295" name="AutoShape 1030"/>
            <p:cNvCxnSpPr>
              <a:cxnSpLocks noChangeShapeType="1"/>
              <a:stCxn id="12294" idx="3"/>
              <a:endCxn id="12297" idx="0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4128" y="1968"/>
              <a:ext cx="207" cy="2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296" name="AutoShape 1031"/>
            <p:cNvCxnSpPr>
              <a:cxnSpLocks noChangeShapeType="1"/>
              <a:stCxn id="12294" idx="5"/>
              <a:endCxn id="12302" idx="0"/>
            </p:cNvCxnSpPr>
            <p:nvPr>
              <p:custDataLst>
                <p:tags r:id="rId7"/>
              </p:custDataLst>
            </p:nvPr>
          </p:nvCxnSpPr>
          <p:spPr bwMode="auto">
            <a:xfrm>
              <a:off x="4539" y="1968"/>
              <a:ext cx="213" cy="2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297" name="Oval 1032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84" y="2264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*</a:t>
              </a:r>
            </a:p>
          </p:txBody>
        </p:sp>
        <p:sp>
          <p:nvSpPr>
            <p:cNvPr id="12298" name="Oval 1033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92" y="2756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12299" name="Oval 1034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76" y="2756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  <p:cxnSp>
          <p:nvCxnSpPr>
            <p:cNvPr id="12300" name="AutoShape 1035"/>
            <p:cNvCxnSpPr>
              <a:cxnSpLocks noChangeShapeType="1"/>
              <a:stCxn id="12297" idx="5"/>
              <a:endCxn id="12299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4230" y="2504"/>
              <a:ext cx="90" cy="2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01" name="AutoShape 1036"/>
            <p:cNvCxnSpPr>
              <a:cxnSpLocks noChangeShapeType="1"/>
              <a:stCxn id="12297" idx="3"/>
              <a:endCxn id="12298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3936" y="2504"/>
              <a:ext cx="90" cy="2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302" name="Oval 1037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08" y="2264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</p:grpSp>
      <p:sp>
        <p:nvSpPr>
          <p:cNvPr id="12293" name="Text Box 103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4648200"/>
            <a:ext cx="258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(an expression tree)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pic>
        <p:nvPicPr>
          <p:cNvPr id="4101" name="Picture 5" descr="C:\Users\shapiro\AppData\Local\Microsoft\Windows\Temporary Internet Files\Content.IE5\EVIHS3PZ\VisitFriends[1]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228600"/>
            <a:ext cx="8477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6373080" y="2014560"/>
              <a:ext cx="2220120" cy="2667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65880" y="2008440"/>
                <a:ext cx="2234880" cy="268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326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2" name="TextBox 1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26" name="Oval 1029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27" name="Oval 102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28" name="Oval 1029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9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886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    = current node	= processing (on the call stack)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= completed node</a:t>
            </a:r>
          </a:p>
        </p:txBody>
      </p:sp>
      <p:sp>
        <p:nvSpPr>
          <p:cNvPr id="26" name="Oval 10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12859" y="3880042"/>
            <a:ext cx="457200" cy="425450"/>
          </a:xfrm>
          <a:prstGeom prst="ellipse">
            <a:avLst/>
          </a:prstGeom>
          <a:solidFill>
            <a:srgbClr val="C0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7" name="Oval 102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982047" y="3878503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8" name="Oval 102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19016" y="4478866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0" name="TextBox 29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31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2" name="Oval 102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3" name="Oval 102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6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886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    = current node	= processing (on the call stack)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= completed node</a:t>
            </a:r>
          </a:p>
        </p:txBody>
      </p:sp>
      <p:sp>
        <p:nvSpPr>
          <p:cNvPr id="26" name="Oval 10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12859" y="3880042"/>
            <a:ext cx="457200" cy="425450"/>
          </a:xfrm>
          <a:prstGeom prst="ellipse">
            <a:avLst/>
          </a:prstGeom>
          <a:solidFill>
            <a:srgbClr val="C0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7" name="Oval 102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982047" y="3878503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8" name="Oval 102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19016" y="4478866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0" name="TextBox 29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31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2" name="Oval 102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3" name="Oval 102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3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886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    = current node	= processing (on the call stack)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= completed node</a:t>
            </a:r>
          </a:p>
        </p:txBody>
      </p:sp>
      <p:sp>
        <p:nvSpPr>
          <p:cNvPr id="26" name="Oval 10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12859" y="3880042"/>
            <a:ext cx="457200" cy="425450"/>
          </a:xfrm>
          <a:prstGeom prst="ellipse">
            <a:avLst/>
          </a:prstGeom>
          <a:solidFill>
            <a:srgbClr val="C0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7" name="Oval 102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982047" y="3878503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8" name="Oval 102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19016" y="4478866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2" name="TextBox 31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33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4" name="Oval 102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5" name="Oval 102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4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886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    = current node	= processing (on the call stack)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= completed node</a:t>
            </a:r>
          </a:p>
        </p:txBody>
      </p:sp>
      <p:sp>
        <p:nvSpPr>
          <p:cNvPr id="26" name="Oval 10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12859" y="3880042"/>
            <a:ext cx="457200" cy="425450"/>
          </a:xfrm>
          <a:prstGeom prst="ellipse">
            <a:avLst/>
          </a:prstGeom>
          <a:solidFill>
            <a:srgbClr val="C0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7" name="Oval 102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982047" y="3878503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8" name="Oval 102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19016" y="4478866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162800" y="1981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1" name="TextBox 30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32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3" name="Oval 102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4" name="Oval 102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3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886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    = current node	= processing (on the call stack)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= completed node</a:t>
            </a:r>
          </a:p>
        </p:txBody>
      </p:sp>
      <p:sp>
        <p:nvSpPr>
          <p:cNvPr id="26" name="Oval 10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12859" y="3880042"/>
            <a:ext cx="457200" cy="425450"/>
          </a:xfrm>
          <a:prstGeom prst="ellipse">
            <a:avLst/>
          </a:prstGeom>
          <a:solidFill>
            <a:srgbClr val="C0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7" name="Oval 102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982047" y="3878503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8" name="Oval 102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19016" y="4478866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0" name="TextBox 29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31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2" name="Oval 102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3" name="Oval 102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162800" y="1981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07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886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    = current node	= processing (on the call stack)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= completed node</a:t>
            </a:r>
          </a:p>
        </p:txBody>
      </p:sp>
      <p:sp>
        <p:nvSpPr>
          <p:cNvPr id="26" name="Oval 10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12859" y="3880042"/>
            <a:ext cx="457200" cy="425450"/>
          </a:xfrm>
          <a:prstGeom prst="ellipse">
            <a:avLst/>
          </a:prstGeom>
          <a:solidFill>
            <a:srgbClr val="C0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7" name="Oval 102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982047" y="3878503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8" name="Oval 102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19016" y="4478866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0" name="TextBox 29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31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2" name="Oval 102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3" name="Oval 102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162800" y="1981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0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75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Summary of Asymptotic 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/>
              <a:t>Analysis </a:t>
            </a:r>
            <a:r>
              <a:rPr lang="en-US" dirty="0" smtClean="0"/>
              <a:t>can </a:t>
            </a:r>
            <a:r>
              <a:rPr lang="en-US" dirty="0"/>
              <a:t>be about:</a:t>
            </a:r>
          </a:p>
          <a:p>
            <a:pPr>
              <a:lnSpc>
                <a:spcPct val="150000"/>
              </a:lnSpc>
            </a:pPr>
            <a:r>
              <a:rPr lang="en-US" dirty="0"/>
              <a:t>The problem or the algorithm (usually </a:t>
            </a:r>
            <a:r>
              <a:rPr lang="en-US" dirty="0">
                <a:solidFill>
                  <a:srgbClr val="FF0000"/>
                </a:solidFill>
              </a:rPr>
              <a:t>algorithm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Time or space (usually </a:t>
            </a:r>
            <a:r>
              <a:rPr lang="en-US" dirty="0">
                <a:solidFill>
                  <a:srgbClr val="FF0000"/>
                </a:solidFill>
              </a:rPr>
              <a:t>time</a:t>
            </a:r>
            <a:r>
              <a:rPr lang="en-US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Or power or dollars or …</a:t>
            </a:r>
          </a:p>
          <a:p>
            <a:pPr>
              <a:lnSpc>
                <a:spcPct val="150000"/>
              </a:lnSpc>
            </a:pPr>
            <a:r>
              <a:rPr lang="en-US" dirty="0"/>
              <a:t>Best-, worst-, or average-case (usually </a:t>
            </a:r>
            <a:r>
              <a:rPr lang="en-US" dirty="0">
                <a:solidFill>
                  <a:srgbClr val="FF0000"/>
                </a:solidFill>
              </a:rPr>
              <a:t>worst</a:t>
            </a:r>
            <a:r>
              <a:rPr lang="en-US" dirty="0" smtClean="0"/>
              <a:t>)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Upper-</a:t>
            </a:r>
            <a:r>
              <a:rPr lang="en-US" dirty="0"/>
              <a:t>, lower-, or tight-bound  (usually </a:t>
            </a:r>
            <a:r>
              <a:rPr lang="en-US" dirty="0" smtClean="0">
                <a:solidFill>
                  <a:srgbClr val="FF0000"/>
                </a:solidFill>
              </a:rPr>
              <a:t>upper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most common thing we will do is give an O </a:t>
            </a:r>
            <a:r>
              <a:rPr lang="en-US" dirty="0" smtClean="0">
                <a:solidFill>
                  <a:schemeClr val="accent2"/>
                </a:solidFill>
              </a:rPr>
              <a:t>upper bound</a:t>
            </a:r>
            <a:r>
              <a:rPr lang="en-US" dirty="0" smtClean="0"/>
              <a:t> to the </a:t>
            </a:r>
            <a:r>
              <a:rPr lang="en-US" dirty="0" smtClean="0">
                <a:solidFill>
                  <a:schemeClr val="accent2"/>
                </a:solidFill>
              </a:rPr>
              <a:t>worst-case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running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time</a:t>
            </a:r>
            <a:r>
              <a:rPr lang="en-US" dirty="0" smtClean="0"/>
              <a:t> of an </a:t>
            </a:r>
            <a:r>
              <a:rPr lang="en-US" dirty="0" smtClean="0">
                <a:solidFill>
                  <a:schemeClr val="accent2"/>
                </a:solidFill>
              </a:rPr>
              <a:t>algorithm.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pic>
        <p:nvPicPr>
          <p:cNvPr id="1030" name="Picture 6" descr="C:\Users\shapiro\AppData\Local\Microsoft\Windows\Temporary Internet Files\Content.IE5\EVIHS3PZ\zfU7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02" y="381000"/>
            <a:ext cx="17145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85226" y="3048000"/>
            <a:ext cx="1561646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2"/>
                </a:solidFill>
              </a:rPr>
              <a:t>g(n) ≤ f(n) </a:t>
            </a:r>
            <a:r>
              <a:rPr lang="en-US" sz="2000" dirty="0" smtClean="0">
                <a:solidFill>
                  <a:schemeClr val="accent2"/>
                </a:solidFill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g(n) ≥ f(n) </a:t>
            </a:r>
            <a:r>
              <a:rPr lang="el-GR" sz="2000" dirty="0" smtClean="0">
                <a:solidFill>
                  <a:schemeClr val="accent2"/>
                </a:solidFill>
              </a:rPr>
              <a:t>Ω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both    </a:t>
            </a:r>
            <a:r>
              <a:rPr lang="el-GR" sz="2000" dirty="0" smtClean="0">
                <a:solidFill>
                  <a:schemeClr val="accent2"/>
                </a:solidFill>
              </a:rPr>
              <a:t>θ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39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886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    = current node	= processing (on the call stack)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= completed node</a:t>
            </a:r>
          </a:p>
        </p:txBody>
      </p:sp>
      <p:sp>
        <p:nvSpPr>
          <p:cNvPr id="26" name="Oval 10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12859" y="3880042"/>
            <a:ext cx="457200" cy="425450"/>
          </a:xfrm>
          <a:prstGeom prst="ellipse">
            <a:avLst/>
          </a:prstGeom>
          <a:solidFill>
            <a:srgbClr val="C0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7" name="Oval 102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982047" y="3878503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8" name="Oval 102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19016" y="4478866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0" name="TextBox 29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31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2" name="Oval 102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3" name="Oval 102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162800" y="1981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0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34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886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    = current node	= processing (on the call stack)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= completed node</a:t>
            </a:r>
          </a:p>
        </p:txBody>
      </p:sp>
      <p:sp>
        <p:nvSpPr>
          <p:cNvPr id="26" name="Oval 10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12859" y="3880042"/>
            <a:ext cx="457200" cy="425450"/>
          </a:xfrm>
          <a:prstGeom prst="ellipse">
            <a:avLst/>
          </a:prstGeom>
          <a:solidFill>
            <a:srgbClr val="C0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7" name="Oval 102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982047" y="3878503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8" name="Oval 102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19016" y="4478866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0" name="TextBox 29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31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2" name="Oval 102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3" name="Oval 102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162800" y="1981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0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53400" y="19620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88624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62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inOrderTraversal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t.right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38862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    = current node	= processing (on the call stack)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</a:t>
            </a:r>
          </a:p>
          <a:p>
            <a:r>
              <a:rPr lang="en-US" sz="2000" b="0" dirty="0">
                <a:latin typeface="+mn-lt"/>
              </a:rPr>
              <a:t> </a:t>
            </a:r>
            <a:r>
              <a:rPr lang="en-US" sz="2000" b="0" dirty="0" smtClean="0">
                <a:latin typeface="+mn-lt"/>
              </a:rPr>
              <a:t>   = completed node</a:t>
            </a:r>
          </a:p>
        </p:txBody>
      </p:sp>
      <p:sp>
        <p:nvSpPr>
          <p:cNvPr id="26" name="Oval 102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12859" y="3880042"/>
            <a:ext cx="457200" cy="425450"/>
          </a:xfrm>
          <a:prstGeom prst="ellipse">
            <a:avLst/>
          </a:prstGeom>
          <a:solidFill>
            <a:srgbClr val="C0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7" name="Oval 102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2982047" y="3878503"/>
            <a:ext cx="457200" cy="425450"/>
          </a:xfrm>
          <a:prstGeom prst="ellipse">
            <a:avLst/>
          </a:pr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8" name="Oval 102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19016" y="4478866"/>
            <a:ext cx="457200" cy="42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30" name="TextBox 29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31" name="Oval 102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2" name="Oval 102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3" name="Oval 102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162800" y="1981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00" y="1066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53400" y="19620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88624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58200" y="2667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Zapf Dingbats"/>
                <a:ea typeface="Zapf Dingbats"/>
                <a:cs typeface="Zapf Dingbats"/>
              </a:rPr>
              <a:t>✓</a:t>
            </a:r>
            <a:endParaRPr lang="en-US" sz="2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79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More on  traversals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95400"/>
            <a:ext cx="49530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void </a:t>
            </a:r>
            <a:r>
              <a:rPr lang="en-US" sz="2000" dirty="0" err="1" smtClean="0">
                <a:solidFill>
                  <a:srgbClr val="119F33"/>
                </a:solidFill>
                <a:latin typeface="Courier New" pitchFamily="49" charset="0"/>
              </a:rPr>
              <a:t>preOrderTraversal</a:t>
            </a:r>
            <a:r>
              <a:rPr lang="en-US" sz="2000" dirty="0" smtClean="0">
                <a:latin typeface="Courier New" pitchFamily="49" charset="0"/>
              </a:rPr>
              <a:t>(Node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</a:rPr>
              <a:t>t</a:t>
            </a:r>
            <a:r>
              <a:rPr lang="en-US" sz="2000" dirty="0" smtClean="0">
                <a:latin typeface="Courier New" pitchFamily="49" charset="0"/>
              </a:rPr>
              <a:t>){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dirty="0" smtClean="0">
                <a:latin typeface="Courier New" pitchFamily="49" charset="0"/>
              </a:rPr>
              <a:t>(t !=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null</a:t>
            </a:r>
            <a:r>
              <a:rPr lang="en-US" sz="2000" dirty="0" smtClean="0">
                <a:latin typeface="Courier New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process(</a:t>
            </a:r>
            <a:r>
              <a:rPr lang="en-US" sz="2000" dirty="0" err="1" smtClean="0">
                <a:latin typeface="Courier New" pitchFamily="49" charset="0"/>
              </a:rPr>
              <a:t>t.element</a:t>
            </a:r>
            <a:r>
              <a:rPr lang="en-US" sz="2000" dirty="0" smtClean="0">
                <a:latin typeface="Courier New" pitchFamily="49" charset="0"/>
              </a:rPr>
              <a:t>); 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  </a:t>
            </a:r>
            <a:r>
              <a:rPr lang="en-US" sz="2000" dirty="0" err="1" smtClean="0">
                <a:latin typeface="Courier New" pitchFamily="49" charset="0"/>
              </a:rPr>
              <a:t>preOrderTraversal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</a:rPr>
              <a:t>preOrderTraversal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t.left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  }</a:t>
            </a:r>
          </a:p>
          <a:p>
            <a:pPr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9" name="Oval 1029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72338" y="1295400"/>
            <a:ext cx="457200" cy="425450"/>
          </a:xfrm>
          <a:prstGeom prst="ellipse">
            <a:avLst/>
          </a:prstGeom>
          <a:solidFill>
            <a:srgbClr val="C1504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10" name="AutoShape 1030"/>
          <p:cNvCxnSpPr>
            <a:cxnSpLocks noChangeShapeType="1"/>
            <a:stCxn id="9" idx="3"/>
            <a:endCxn id="12" idx="0"/>
          </p:cNvCxnSpPr>
          <p:nvPr>
            <p:custDataLst>
              <p:tags r:id="rId4"/>
            </p:custDataLst>
          </p:nvPr>
        </p:nvCxnSpPr>
        <p:spPr bwMode="auto">
          <a:xfrm flipH="1">
            <a:off x="7010400" y="1676400"/>
            <a:ext cx="328613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031"/>
          <p:cNvCxnSpPr>
            <a:cxnSpLocks noChangeShapeType="1"/>
            <a:stCxn id="9" idx="5"/>
            <a:endCxn id="17" idx="0"/>
          </p:cNvCxnSpPr>
          <p:nvPr>
            <p:custDataLst>
              <p:tags r:id="rId5"/>
            </p:custDataLst>
          </p:nvPr>
        </p:nvCxnSpPr>
        <p:spPr bwMode="auto">
          <a:xfrm>
            <a:off x="7662863" y="1676400"/>
            <a:ext cx="338138" cy="45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03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7818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3" name="Oval 103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4" name="Oval 1034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7010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E</a:t>
            </a:r>
            <a:endParaRPr lang="en-US" sz="2000" dirty="0"/>
          </a:p>
        </p:txBody>
      </p:sp>
      <p:cxnSp>
        <p:nvCxnSpPr>
          <p:cNvPr id="15" name="AutoShape 1035"/>
          <p:cNvCxnSpPr>
            <a:cxnSpLocks noChangeShapeType="1"/>
            <a:stCxn id="12" idx="5"/>
            <a:endCxn id="14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6996569" y="2684919"/>
            <a:ext cx="417906" cy="669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036"/>
          <p:cNvCxnSpPr>
            <a:cxnSpLocks noChangeShapeType="1"/>
            <a:stCxn id="12" idx="3"/>
            <a:endCxn id="13" idx="0"/>
          </p:cNvCxnSpPr>
          <p:nvPr>
            <p:custDataLst>
              <p:tags r:id="rId10"/>
            </p:custDataLst>
          </p:nvPr>
        </p:nvCxnSpPr>
        <p:spPr bwMode="auto">
          <a:xfrm flipH="1">
            <a:off x="67056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0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72400" y="214630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8" name="Oval 1033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5438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F</a:t>
            </a:r>
            <a:endParaRPr lang="en-US" sz="2000" dirty="0"/>
          </a:p>
        </p:txBody>
      </p:sp>
      <p:sp>
        <p:nvSpPr>
          <p:cNvPr id="19" name="Oval 103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153400" y="2927350"/>
            <a:ext cx="457200" cy="4254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G</a:t>
            </a:r>
            <a:endParaRPr lang="en-US" sz="2000" dirty="0"/>
          </a:p>
        </p:txBody>
      </p:sp>
      <p:cxnSp>
        <p:nvCxnSpPr>
          <p:cNvPr id="20" name="AutoShape 1035"/>
          <p:cNvCxnSpPr>
            <a:cxnSpLocks noChangeShapeType="1"/>
            <a:stCxn id="17" idx="5"/>
            <a:endCxn id="19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8063369" y="2608719"/>
            <a:ext cx="417906" cy="2193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1036"/>
          <p:cNvCxnSpPr>
            <a:cxnSpLocks noChangeShapeType="1"/>
            <a:endCxn id="18" idx="0"/>
          </p:cNvCxnSpPr>
          <p:nvPr>
            <p:custDataLst>
              <p:tags r:id="rId15"/>
            </p:custDataLst>
          </p:nvPr>
        </p:nvCxnSpPr>
        <p:spPr bwMode="auto">
          <a:xfrm flipH="1">
            <a:off x="7772400" y="2527300"/>
            <a:ext cx="142875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12859" y="3878503"/>
            <a:ext cx="6649941" cy="1025813"/>
            <a:chOff x="512859" y="3878503"/>
            <a:chExt cx="6649941" cy="1025813"/>
          </a:xfrm>
        </p:grpSpPr>
        <p:sp>
          <p:nvSpPr>
            <p:cNvPr id="2" name="TextBox 1"/>
            <p:cNvSpPr txBox="1"/>
            <p:nvPr/>
          </p:nvSpPr>
          <p:spPr>
            <a:xfrm>
              <a:off x="685800" y="3886200"/>
              <a:ext cx="647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    = current node	= processing (on the call stack)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</a:t>
              </a:r>
            </a:p>
            <a:p>
              <a:r>
                <a:rPr lang="en-US" sz="2000" b="0" dirty="0">
                  <a:latin typeface="+mn-lt"/>
                </a:rPr>
                <a:t> </a:t>
              </a:r>
              <a:r>
                <a:rPr lang="en-US" sz="2000" b="0" dirty="0" smtClean="0">
                  <a:latin typeface="+mn-lt"/>
                </a:rPr>
                <a:t>   = completed node	= element has been processed</a:t>
              </a:r>
            </a:p>
          </p:txBody>
        </p:sp>
        <p:sp>
          <p:nvSpPr>
            <p:cNvPr id="26" name="Oval 1029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2859" y="3880042"/>
              <a:ext cx="457200" cy="4254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27" name="Oval 102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82047" y="3878503"/>
              <a:ext cx="457200" cy="42545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28" name="Oval 1029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19016" y="4478866"/>
              <a:ext cx="457200" cy="4254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0400" y="44958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b="0" dirty="0" smtClean="0">
                <a:latin typeface="+mn-lt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" name="Ink 4"/>
              <p14:cNvContentPartPr/>
              <p14:nvPr/>
            </p14:nvContentPartPr>
            <p14:xfrm>
              <a:off x="4389120" y="2608560"/>
              <a:ext cx="1180800" cy="746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81560" y="2601000"/>
                <a:ext cx="1194120" cy="76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87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Preorder Exercise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1600200"/>
            <a:ext cx="38343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2438400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3429000"/>
            <a:ext cx="34176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1342" y="3429000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4219545"/>
            <a:ext cx="31290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v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6649" y="5334000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w</a:t>
            </a:r>
            <a:endParaRPr lang="en-US" sz="2000" b="0" dirty="0" smtClean="0">
              <a:latin typeface="+mn-lt"/>
            </a:endParaRPr>
          </a:p>
        </p:txBody>
      </p:sp>
      <p:cxnSp>
        <p:nvCxnSpPr>
          <p:cNvPr id="14" name="Straight Arrow Connector 13"/>
          <p:cNvCxnSpPr>
            <a:stCxn id="6" idx="2"/>
            <a:endCxn id="8" idx="0"/>
          </p:cNvCxnSpPr>
          <p:nvPr/>
        </p:nvCxnSpPr>
        <p:spPr bwMode="auto">
          <a:xfrm>
            <a:off x="4458919" y="2000310"/>
            <a:ext cx="900775" cy="438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6" idx="2"/>
            <a:endCxn id="7" idx="0"/>
          </p:cNvCxnSpPr>
          <p:nvPr/>
        </p:nvCxnSpPr>
        <p:spPr bwMode="auto">
          <a:xfrm flipH="1">
            <a:off x="3766707" y="2000310"/>
            <a:ext cx="692212" cy="438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2"/>
            <a:endCxn id="9" idx="0"/>
          </p:cNvCxnSpPr>
          <p:nvPr/>
        </p:nvCxnSpPr>
        <p:spPr bwMode="auto">
          <a:xfrm>
            <a:off x="3766707" y="2838510"/>
            <a:ext cx="1204773" cy="590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2"/>
            <a:endCxn id="10" idx="0"/>
          </p:cNvCxnSpPr>
          <p:nvPr/>
        </p:nvCxnSpPr>
        <p:spPr bwMode="auto">
          <a:xfrm>
            <a:off x="5359694" y="2838510"/>
            <a:ext cx="716955" cy="590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0" idx="2"/>
          </p:cNvCxnSpPr>
          <p:nvPr/>
        </p:nvCxnSpPr>
        <p:spPr bwMode="auto">
          <a:xfrm>
            <a:off x="6076649" y="3829110"/>
            <a:ext cx="633004" cy="3904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1" idx="2"/>
          </p:cNvCxnSpPr>
          <p:nvPr/>
        </p:nvCxnSpPr>
        <p:spPr bwMode="auto">
          <a:xfrm flipH="1">
            <a:off x="6261956" y="4619655"/>
            <a:ext cx="447697" cy="7143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5378040" y="640080"/>
              <a:ext cx="3161520" cy="12276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0480" y="632520"/>
                <a:ext cx="3177720" cy="124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261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How to apply the definition easily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Theory </a:t>
            </a:r>
            <a:r>
              <a:rPr lang="en-US" dirty="0" smtClean="0">
                <a:solidFill>
                  <a:schemeClr val="accent2"/>
                </a:solidFill>
              </a:rPr>
              <a:t>(mine)</a:t>
            </a:r>
            <a:endParaRPr lang="en-US" dirty="0" smtClean="0"/>
          </a:p>
          <a:p>
            <a:r>
              <a:rPr lang="en-US" dirty="0" smtClean="0"/>
              <a:t>Let g(n) = c1*g1(n) + c2*g2(n) + ... + </a:t>
            </a:r>
            <a:r>
              <a:rPr lang="en-US" dirty="0" err="1" smtClean="0"/>
              <a:t>ck</a:t>
            </a:r>
            <a:r>
              <a:rPr lang="en-US" dirty="0" smtClean="0"/>
              <a:t>*</a:t>
            </a:r>
            <a:r>
              <a:rPr lang="en-US" dirty="0" err="1" smtClean="0"/>
              <a:t>gk</a:t>
            </a:r>
            <a:r>
              <a:rPr lang="en-US" dirty="0" smtClean="0"/>
              <a:t>(n) + c0</a:t>
            </a:r>
          </a:p>
          <a:p>
            <a:r>
              <a:rPr lang="en-US" dirty="0" smtClean="0"/>
              <a:t>Suppose the functions g1, g2, ... </a:t>
            </a:r>
            <a:r>
              <a:rPr lang="en-US" dirty="0" err="1" smtClean="0"/>
              <a:t>gk</a:t>
            </a:r>
            <a:r>
              <a:rPr lang="en-US" dirty="0" smtClean="0"/>
              <a:t> are already arranged in order with highest complexity at the far left.</a:t>
            </a:r>
          </a:p>
          <a:p>
            <a:r>
              <a:rPr lang="en-US" dirty="0" smtClean="0"/>
              <a:t>Select the LARGEST of the constants C = max(c1, c2, ..</a:t>
            </a:r>
            <a:r>
              <a:rPr lang="en-US" dirty="0" err="1" smtClean="0"/>
              <a:t>ck</a:t>
            </a:r>
            <a:r>
              <a:rPr lang="en-US" dirty="0" smtClean="0"/>
              <a:t>, c0)</a:t>
            </a:r>
          </a:p>
          <a:p>
            <a:r>
              <a:rPr lang="en-US" dirty="0" smtClean="0"/>
              <a:t>Then g(n) ≤ C*g1(n) + C*g2(n) + ... + C*</a:t>
            </a:r>
            <a:r>
              <a:rPr lang="en-US" dirty="0" err="1" smtClean="0"/>
              <a:t>gk</a:t>
            </a:r>
            <a:r>
              <a:rPr lang="en-US" dirty="0" smtClean="0"/>
              <a:t>(n) + C</a:t>
            </a:r>
          </a:p>
          <a:p>
            <a:r>
              <a:rPr lang="en-US" dirty="0" smtClean="0"/>
              <a:t>Or g(n) ≤ C(g1(n) + g2(n) + ... + </a:t>
            </a:r>
            <a:r>
              <a:rPr lang="en-US" dirty="0" err="1" smtClean="0"/>
              <a:t>gk</a:t>
            </a:r>
            <a:r>
              <a:rPr lang="en-US" dirty="0" smtClean="0"/>
              <a:t>(n) + 1)</a:t>
            </a:r>
          </a:p>
          <a:p>
            <a:r>
              <a:rPr lang="en-US" dirty="0" smtClean="0"/>
              <a:t>But g1(n) is bigger than g2(n) and all the others beyond some known n0.</a:t>
            </a:r>
          </a:p>
          <a:p>
            <a:r>
              <a:rPr lang="en-US" dirty="0" smtClean="0"/>
              <a:t>So g(n) ≤ C(g1(n) + g1(n) + ... +g1(n) + g1(n))</a:t>
            </a:r>
          </a:p>
          <a:p>
            <a:r>
              <a:rPr lang="en-US" dirty="0" smtClean="0"/>
              <a:t>Or g(n) ≤ C(k+1)*g1(n) = C’*g1(n) for all n greater than n0.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066760" y="2175120"/>
              <a:ext cx="4625640" cy="3475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9920" y="2170440"/>
                <a:ext cx="4640400" cy="348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2004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1981200"/>
            <a:ext cx="486703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g(n) = 25 n</a:t>
            </a:r>
            <a:r>
              <a:rPr lang="en-US" sz="2000" b="0" baseline="30000" dirty="0" smtClean="0">
                <a:latin typeface="+mn-lt"/>
              </a:rPr>
              <a:t>4</a:t>
            </a:r>
            <a:r>
              <a:rPr lang="en-US" sz="2000" b="0" dirty="0" smtClean="0">
                <a:latin typeface="+mn-lt"/>
              </a:rPr>
              <a:t> + 30 n</a:t>
            </a:r>
            <a:r>
              <a:rPr lang="en-US" sz="2000" b="0" baseline="30000" dirty="0" smtClean="0">
                <a:latin typeface="+mn-lt"/>
              </a:rPr>
              <a:t>2</a:t>
            </a:r>
            <a:r>
              <a:rPr lang="en-US" sz="2000" b="0" dirty="0" smtClean="0">
                <a:latin typeface="+mn-lt"/>
              </a:rPr>
              <a:t>  + 100 </a:t>
            </a:r>
            <a:r>
              <a:rPr lang="en-US" sz="2000" b="0" dirty="0" err="1" smtClean="0">
                <a:latin typeface="+mn-lt"/>
              </a:rPr>
              <a:t>nlogn</a:t>
            </a:r>
            <a:r>
              <a:rPr lang="en-US" sz="2000" b="0" dirty="0" smtClean="0">
                <a:latin typeface="+mn-lt"/>
              </a:rPr>
              <a:t>  + 54</a:t>
            </a:r>
          </a:p>
          <a:p>
            <a:endParaRPr lang="en-US" sz="2000" b="0" dirty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g(n) ≤  100 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b="0" baseline="30000" dirty="0" smtClean="0">
                <a:solidFill>
                  <a:srgbClr val="000000"/>
                </a:solidFill>
                <a:latin typeface="Arial"/>
              </a:rPr>
              <a:t>4 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+ 100n</a:t>
            </a:r>
            <a:r>
              <a:rPr lang="en-US" sz="2000" b="0" baseline="30000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  + 100 </a:t>
            </a:r>
            <a:r>
              <a:rPr lang="en-US" sz="2000" b="0" dirty="0" err="1" smtClean="0">
                <a:solidFill>
                  <a:srgbClr val="000000"/>
                </a:solidFill>
                <a:latin typeface="Arial"/>
              </a:rPr>
              <a:t>nlogn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 + 100</a:t>
            </a:r>
          </a:p>
          <a:p>
            <a:endParaRPr lang="en-US" sz="2000" b="0" dirty="0">
              <a:solidFill>
                <a:srgbClr val="000000"/>
              </a:solidFill>
              <a:latin typeface="Arial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g(n) ≤   100(n</a:t>
            </a:r>
            <a:r>
              <a:rPr lang="en-US" sz="2000" b="0" i="1" baseline="30000" dirty="0" smtClean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 + n</a:t>
            </a:r>
            <a:r>
              <a:rPr lang="en-US" sz="2000" b="0" i="1" baseline="30000" dirty="0" smtClean="0">
                <a:solidFill>
                  <a:srgbClr val="000000"/>
                </a:solidFill>
                <a:latin typeface="Arial"/>
              </a:rPr>
              <a:t>2 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+ </a:t>
            </a:r>
            <a:r>
              <a:rPr lang="en-US" sz="2000" b="0" dirty="0" err="1" smtClean="0">
                <a:solidFill>
                  <a:srgbClr val="000000"/>
                </a:solidFill>
                <a:latin typeface="Arial"/>
              </a:rPr>
              <a:t>nlogn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 + 1)</a:t>
            </a:r>
          </a:p>
          <a:p>
            <a:endParaRPr lang="en-US" sz="2000" b="0" dirty="0">
              <a:solidFill>
                <a:srgbClr val="000000"/>
              </a:solidFill>
              <a:latin typeface="Arial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g(n) ≤    100(n</a:t>
            </a:r>
            <a:r>
              <a:rPr lang="en-US" sz="2000" b="0" i="1" baseline="30000" dirty="0" smtClean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 + n</a:t>
            </a:r>
            <a:r>
              <a:rPr lang="en-US" sz="2000" b="0" i="1" baseline="30000" dirty="0" smtClean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 + n</a:t>
            </a:r>
            <a:r>
              <a:rPr lang="en-US" sz="2000" b="0" i="1" baseline="30000" dirty="0" smtClean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 + n</a:t>
            </a:r>
            <a:r>
              <a:rPr lang="en-US" sz="2000" b="0" i="1" baseline="30000" dirty="0" smtClean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endParaRPr lang="en-US" sz="2000" b="0" dirty="0">
              <a:solidFill>
                <a:srgbClr val="000000"/>
              </a:solidFill>
              <a:latin typeface="Arial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g(n) ≤    100*4*n</a:t>
            </a:r>
            <a:r>
              <a:rPr lang="en-US" sz="2000" b="0" baseline="30000" dirty="0" smtClean="0">
                <a:solidFill>
                  <a:srgbClr val="000000"/>
                </a:solidFill>
                <a:latin typeface="Arial"/>
              </a:rPr>
              <a:t>4</a:t>
            </a:r>
            <a:endParaRPr lang="en-US" sz="2000" b="0" dirty="0" smtClean="0">
              <a:solidFill>
                <a:srgbClr val="000000"/>
              </a:solidFill>
              <a:latin typeface="Arial"/>
            </a:endParaRPr>
          </a:p>
          <a:p>
            <a:endParaRPr lang="en-US" sz="2000" b="0" dirty="0">
              <a:solidFill>
                <a:srgbClr val="000000"/>
              </a:solidFill>
              <a:latin typeface="Arial"/>
            </a:endParaRPr>
          </a:p>
          <a:p>
            <a:r>
              <a:rPr lang="en-US" sz="2000" b="0" dirty="0">
                <a:solidFill>
                  <a:srgbClr val="000000"/>
                </a:solidFill>
                <a:latin typeface="Arial"/>
              </a:rPr>
              <a:t>g(n) ≤    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400*n</a:t>
            </a:r>
            <a:r>
              <a:rPr lang="en-US" sz="2000" b="0" baseline="30000" dirty="0" smtClean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2000" b="0" dirty="0" smtClean="0">
                <a:solidFill>
                  <a:srgbClr val="000000"/>
                </a:solidFill>
                <a:latin typeface="Arial"/>
              </a:rPr>
              <a:t> for all n ≥ 1</a:t>
            </a:r>
            <a:endParaRPr lang="en-US" sz="2000" b="0" dirty="0"/>
          </a:p>
          <a:p>
            <a:endParaRPr lang="en-US" sz="2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7644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Big-Oh Caveats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Asymptotic complexity focuses on behavior for large </a:t>
            </a:r>
            <a:r>
              <a:rPr lang="en-US" i="1" dirty="0" smtClean="0"/>
              <a:t>n</a:t>
            </a:r>
            <a:r>
              <a:rPr lang="en-US" dirty="0" smtClean="0"/>
              <a:t> and is independent of any computer / coding trick</a:t>
            </a:r>
          </a:p>
          <a:p>
            <a:endParaRPr lang="en-US" sz="1000" dirty="0" smtClean="0"/>
          </a:p>
          <a:p>
            <a:r>
              <a:rPr lang="en-US" dirty="0" smtClean="0"/>
              <a:t>But you can “abuse” it to be misled about trade-offs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Example: 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baseline="30000" dirty="0" smtClean="0">
                <a:solidFill>
                  <a:schemeClr val="accent2"/>
                </a:solidFill>
              </a:rPr>
              <a:t>1/10</a:t>
            </a:r>
            <a:r>
              <a:rPr lang="en-US" dirty="0" smtClean="0">
                <a:solidFill>
                  <a:schemeClr val="accent2"/>
                </a:solidFill>
              </a:rPr>
              <a:t> vs.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</a:p>
          <a:p>
            <a:pPr lvl="1"/>
            <a:r>
              <a:rPr lang="en-US" dirty="0" smtClean="0"/>
              <a:t>Asymptotically </a:t>
            </a:r>
            <a:r>
              <a:rPr lang="en-US" i="1" dirty="0" smtClean="0"/>
              <a:t>n</a:t>
            </a:r>
            <a:r>
              <a:rPr lang="en-US" baseline="30000" dirty="0" smtClean="0"/>
              <a:t>1/10</a:t>
            </a:r>
            <a:r>
              <a:rPr lang="en-US" dirty="0" smtClean="0"/>
              <a:t> grows more quickly</a:t>
            </a:r>
          </a:p>
          <a:p>
            <a:pPr lvl="1"/>
            <a:r>
              <a:rPr lang="en-US" dirty="0" smtClean="0"/>
              <a:t>But the “cross-over” point is around 5 * 10</a:t>
            </a:r>
            <a:r>
              <a:rPr lang="en-US" baseline="30000" dirty="0" smtClean="0"/>
              <a:t>17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So if you have input size less than 2</a:t>
            </a:r>
            <a:r>
              <a:rPr lang="en-US" baseline="30000" dirty="0" smtClean="0">
                <a:solidFill>
                  <a:srgbClr val="C00000"/>
                </a:solidFill>
              </a:rPr>
              <a:t>58</a:t>
            </a:r>
            <a:r>
              <a:rPr lang="en-US" dirty="0" smtClean="0">
                <a:solidFill>
                  <a:srgbClr val="C00000"/>
                </a:solidFill>
              </a:rPr>
              <a:t>, prefer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baseline="30000" dirty="0" smtClean="0">
                <a:solidFill>
                  <a:srgbClr val="C00000"/>
                </a:solidFill>
              </a:rPr>
              <a:t>1/10</a:t>
            </a:r>
          </a:p>
          <a:p>
            <a:pPr lvl="1"/>
            <a:endParaRPr lang="en-US" sz="1000" baseline="30000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For </a:t>
            </a:r>
            <a:r>
              <a:rPr lang="en-US" i="1" dirty="0" smtClean="0">
                <a:solidFill>
                  <a:srgbClr val="7030A0"/>
                </a:solidFill>
              </a:rPr>
              <a:t>small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i="1" dirty="0" smtClean="0">
                <a:solidFill>
                  <a:srgbClr val="7030A0"/>
                </a:solidFill>
              </a:rPr>
              <a:t>n</a:t>
            </a:r>
            <a:r>
              <a:rPr lang="en-US" dirty="0" smtClean="0">
                <a:solidFill>
                  <a:srgbClr val="7030A0"/>
                </a:solidFill>
              </a:rPr>
              <a:t>, an algorithm with worse asymptotic complexity might be faster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you care about performance for small </a:t>
            </a:r>
            <a:r>
              <a:rPr lang="en-US" i="1" dirty="0" smtClean="0"/>
              <a:t>n </a:t>
            </a:r>
            <a:r>
              <a:rPr lang="en-US" dirty="0" smtClean="0"/>
              <a:t>then </a:t>
            </a:r>
            <a:r>
              <a:rPr lang="en-US" dirty="0"/>
              <a:t>the constant factors can matter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19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Addendum: Timing vs. Big-Oh Summary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Big-oh is an essential part of computer science’s mathematical foundation</a:t>
            </a:r>
          </a:p>
          <a:p>
            <a:pPr lvl="1"/>
            <a:r>
              <a:rPr lang="en-US" dirty="0" smtClean="0"/>
              <a:t>Examine the algorithm itself, not the implementation</a:t>
            </a:r>
          </a:p>
          <a:p>
            <a:pPr lvl="1"/>
            <a:r>
              <a:rPr lang="en-US" dirty="0" smtClean="0"/>
              <a:t>Reason about (even prove) performance as a function of </a:t>
            </a:r>
            <a:r>
              <a:rPr lang="en-US" i="1" dirty="0" smtClean="0"/>
              <a:t>n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Timing also has its place</a:t>
            </a:r>
          </a:p>
          <a:p>
            <a:pPr lvl="1"/>
            <a:r>
              <a:rPr lang="en-US" dirty="0" smtClean="0"/>
              <a:t>Compare implementations</a:t>
            </a:r>
          </a:p>
          <a:p>
            <a:pPr lvl="1"/>
            <a:r>
              <a:rPr lang="en-US" dirty="0" smtClean="0"/>
              <a:t>Focus on data sets you care about (versus worst case)</a:t>
            </a:r>
          </a:p>
          <a:p>
            <a:pPr lvl="1"/>
            <a:r>
              <a:rPr lang="en-US" dirty="0" smtClean="0"/>
              <a:t>Determine what the constant factors “really are”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67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Let’s take a breath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we’ve covered</a:t>
            </a:r>
          </a:p>
          <a:p>
            <a:pPr lvl="1"/>
            <a:r>
              <a:rPr lang="en-US" dirty="0" smtClean="0"/>
              <a:t>Some simple ADTs: stacks, queues, lists</a:t>
            </a:r>
          </a:p>
          <a:p>
            <a:pPr lvl="1"/>
            <a:r>
              <a:rPr lang="en-US" dirty="0" smtClean="0"/>
              <a:t>Some math (proof by induction)</a:t>
            </a:r>
          </a:p>
          <a:p>
            <a:pPr lvl="1"/>
            <a:r>
              <a:rPr lang="en-US" dirty="0" smtClean="0"/>
              <a:t>How to analyze algorithms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symptotic notation (Big-Oh)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Coming up….</a:t>
            </a:r>
            <a:endParaRPr lang="en-US" dirty="0"/>
          </a:p>
          <a:p>
            <a:pPr lvl="1"/>
            <a:r>
              <a:rPr lang="en-US" dirty="0" smtClean="0"/>
              <a:t>Many more ADTs</a:t>
            </a:r>
          </a:p>
          <a:p>
            <a:pPr lvl="2"/>
            <a:r>
              <a:rPr lang="en-US" dirty="0" smtClean="0"/>
              <a:t>Starting with dictionaries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  <p:pic>
        <p:nvPicPr>
          <p:cNvPr id="2050" name="Picture 2" descr="C:\Users\shapiro\AppData\Local\Microsoft\Windows\Temporary Internet Files\Content.IE5\GZMR2QW9\5470126839_b52d6e0248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41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457200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Dictionary (a.k.a. Map) ADT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447800"/>
            <a:ext cx="3962400" cy="4953000"/>
          </a:xfrm>
        </p:spPr>
        <p:txBody>
          <a:bodyPr/>
          <a:lstStyle/>
          <a:p>
            <a:r>
              <a:rPr lang="en-US" dirty="0" smtClean="0"/>
              <a:t>Data:</a:t>
            </a:r>
          </a:p>
          <a:p>
            <a:pPr lvl="1"/>
            <a:r>
              <a:rPr lang="en-US" dirty="0" smtClean="0"/>
              <a:t>set of </a:t>
            </a:r>
            <a:r>
              <a:rPr lang="en-US" dirty="0" smtClean="0">
                <a:solidFill>
                  <a:srgbClr val="C1504D"/>
                </a:solidFill>
              </a:rPr>
              <a:t>(key, value) </a:t>
            </a:r>
            <a:r>
              <a:rPr lang="en-US" dirty="0" smtClean="0"/>
              <a:t>pairs</a:t>
            </a:r>
          </a:p>
          <a:p>
            <a:pPr lvl="1"/>
            <a:r>
              <a:rPr lang="en-US" dirty="0" smtClean="0"/>
              <a:t>keys must be comparable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Operations: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key,value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find(key)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delete(key)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33800" y="1676400"/>
            <a:ext cx="5105400" cy="4495800"/>
            <a:chOff x="3733800" y="1676400"/>
            <a:chExt cx="5105400" cy="4495800"/>
          </a:xfrm>
        </p:grpSpPr>
        <p:sp>
          <p:nvSpPr>
            <p:cNvPr id="4101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715000" y="1676400"/>
              <a:ext cx="3124200" cy="4495800"/>
            </a:xfrm>
            <a:prstGeom prst="rect">
              <a:avLst/>
            </a:prstGeom>
            <a:noFill/>
            <a:ln w="50800" cap="rnd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1800" dirty="0" err="1" smtClean="0">
                  <a:solidFill>
                    <a:srgbClr val="9900CC"/>
                  </a:solidFill>
                </a:rPr>
                <a:t>ezgi</a:t>
              </a:r>
              <a:r>
                <a:rPr lang="en-US" sz="1800" dirty="0">
                  <a:solidFill>
                    <a:schemeClr val="accent2"/>
                  </a:solidFill>
                </a:rPr>
                <a:t/>
              </a:r>
              <a:br>
                <a:rPr lang="en-US" sz="1800" dirty="0">
                  <a:solidFill>
                    <a:schemeClr val="accent2"/>
                  </a:solidFill>
                </a:rPr>
              </a:br>
              <a:r>
                <a:rPr lang="en-US" sz="1800" dirty="0" err="1" smtClean="0">
                  <a:solidFill>
                    <a:srgbClr val="339933"/>
                  </a:solidFill>
                </a:rPr>
                <a:t>Ezgi</a:t>
              </a:r>
              <a:r>
                <a:rPr lang="en-US" sz="1800" dirty="0" smtClean="0">
                  <a:solidFill>
                    <a:srgbClr val="339933"/>
                  </a:solidFill>
                </a:rPr>
                <a:t> </a:t>
              </a:r>
              <a:r>
                <a:rPr lang="en-US" sz="1800" dirty="0" err="1" smtClean="0">
                  <a:solidFill>
                    <a:srgbClr val="339933"/>
                  </a:solidFill>
                </a:rPr>
                <a:t>Mercan</a:t>
              </a:r>
              <a:endParaRPr lang="en-US" sz="1800" dirty="0" smtClean="0">
                <a:solidFill>
                  <a:srgbClr val="339933"/>
                </a:solidFill>
              </a:endParaRPr>
            </a:p>
            <a:p>
              <a:pPr>
                <a:spcBef>
                  <a:spcPct val="20000"/>
                </a:spcBef>
              </a:pPr>
              <a:r>
                <a:rPr lang="en-US" sz="1800" dirty="0">
                  <a:solidFill>
                    <a:srgbClr val="339933"/>
                  </a:solidFill>
                </a:rPr>
                <a:t> </a:t>
              </a:r>
              <a:r>
                <a:rPr lang="en-US" sz="1800" dirty="0" smtClean="0">
                  <a:solidFill>
                    <a:srgbClr val="339933"/>
                  </a:solidFill>
                </a:rPr>
                <a:t>     OH: Thurs 10.30-11.30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dirty="0" smtClean="0">
                  <a:solidFill>
                    <a:srgbClr val="339933"/>
                  </a:solidFill>
                </a:rPr>
                <a:t>	…</a:t>
              </a:r>
              <a:endParaRPr lang="en-US" sz="1800" dirty="0">
                <a:solidFill>
                  <a:srgbClr val="339933"/>
                </a:solidFill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–"/>
              </a:pPr>
              <a:endParaRPr lang="en-US" sz="1800" dirty="0">
                <a:solidFill>
                  <a:schemeClr val="accent2"/>
                </a:solidFill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1800" dirty="0" err="1" smtClean="0">
                  <a:solidFill>
                    <a:srgbClr val="9900CC"/>
                  </a:solidFill>
                </a:rPr>
                <a:t>mert</a:t>
              </a:r>
              <a:r>
                <a:rPr lang="en-US" sz="1800" dirty="0">
                  <a:solidFill>
                    <a:schemeClr val="accent2"/>
                  </a:solidFill>
                </a:rPr>
                <a:t/>
              </a:r>
              <a:br>
                <a:rPr lang="en-US" sz="1800" dirty="0">
                  <a:solidFill>
                    <a:schemeClr val="accent2"/>
                  </a:solidFill>
                </a:rPr>
              </a:br>
              <a:r>
                <a:rPr lang="en-US" sz="1800" dirty="0" err="1" smtClean="0">
                  <a:solidFill>
                    <a:srgbClr val="339933"/>
                  </a:solidFill>
                </a:rPr>
                <a:t>Mert</a:t>
              </a:r>
              <a:r>
                <a:rPr lang="en-US" sz="1800" dirty="0" smtClean="0">
                  <a:solidFill>
                    <a:srgbClr val="339933"/>
                  </a:solidFill>
                </a:rPr>
                <a:t> </a:t>
              </a:r>
              <a:r>
                <a:rPr lang="en-US" sz="1800" dirty="0" err="1" smtClean="0">
                  <a:solidFill>
                    <a:srgbClr val="339933"/>
                  </a:solidFill>
                </a:rPr>
                <a:t>Sagalm</a:t>
              </a:r>
              <a:endParaRPr lang="en-US" sz="1800" dirty="0" smtClean="0">
                <a:solidFill>
                  <a:srgbClr val="339933"/>
                </a:solidFill>
              </a:endParaRPr>
            </a:p>
            <a:p>
              <a:pPr>
                <a:spcBef>
                  <a:spcPct val="20000"/>
                </a:spcBef>
              </a:pPr>
              <a:r>
                <a:rPr lang="en-US" sz="1800" dirty="0">
                  <a:solidFill>
                    <a:srgbClr val="339933"/>
                  </a:solidFill>
                </a:rPr>
                <a:t> </a:t>
              </a:r>
              <a:r>
                <a:rPr lang="en-US" sz="1800" dirty="0" smtClean="0">
                  <a:solidFill>
                    <a:srgbClr val="339933"/>
                  </a:solidFill>
                </a:rPr>
                <a:t>     OH: TTH 3.30-4.30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dirty="0" smtClean="0">
                  <a:solidFill>
                    <a:srgbClr val="339933"/>
                  </a:solidFill>
                </a:rPr>
                <a:t>	…</a:t>
              </a:r>
              <a:endParaRPr lang="en-US" sz="1800" dirty="0">
                <a:solidFill>
                  <a:srgbClr val="339933"/>
                </a:solidFill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–"/>
              </a:pPr>
              <a:endParaRPr lang="en-US" sz="1800" dirty="0">
                <a:solidFill>
                  <a:schemeClr val="accent2"/>
                </a:solidFill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1800" dirty="0" smtClean="0">
                  <a:solidFill>
                    <a:srgbClr val="9900CC"/>
                  </a:solidFill>
                </a:rPr>
                <a:t>bran</a:t>
              </a:r>
              <a:r>
                <a:rPr lang="en-US" sz="1800" dirty="0">
                  <a:solidFill>
                    <a:schemeClr val="accent2"/>
                  </a:solidFill>
                </a:rPr>
                <a:t/>
              </a:r>
              <a:br>
                <a:rPr lang="en-US" sz="1800" dirty="0">
                  <a:solidFill>
                    <a:schemeClr val="accent2"/>
                  </a:solidFill>
                </a:rPr>
              </a:br>
              <a:r>
                <a:rPr lang="en-US" sz="1800" dirty="0" err="1" smtClean="0">
                  <a:solidFill>
                    <a:srgbClr val="339933"/>
                  </a:solidFill>
                </a:rPr>
                <a:t>Bran</a:t>
              </a:r>
              <a:r>
                <a:rPr lang="en-US" sz="1800" dirty="0" smtClean="0">
                  <a:solidFill>
                    <a:srgbClr val="339933"/>
                  </a:solidFill>
                </a:rPr>
                <a:t> Hagger</a:t>
              </a:r>
              <a:endParaRPr lang="en-US" sz="1800" dirty="0">
                <a:solidFill>
                  <a:srgbClr val="339933"/>
                </a:solidFill>
              </a:endParaRPr>
            </a:p>
            <a:p>
              <a:pPr>
                <a:spcBef>
                  <a:spcPct val="20000"/>
                </a:spcBef>
              </a:pPr>
              <a:r>
                <a:rPr lang="en-US" sz="1800" dirty="0">
                  <a:solidFill>
                    <a:srgbClr val="339933"/>
                  </a:solidFill>
                </a:rPr>
                <a:t>      OH: </a:t>
              </a:r>
              <a:r>
                <a:rPr lang="en-US" sz="1800" dirty="0" smtClean="0">
                  <a:solidFill>
                    <a:srgbClr val="339933"/>
                  </a:solidFill>
                </a:rPr>
                <a:t>Mon 10.00-11.00</a:t>
              </a:r>
              <a:endParaRPr lang="en-US" sz="1800" dirty="0">
                <a:solidFill>
                  <a:srgbClr val="339933"/>
                </a:solidFill>
              </a:endParaRPr>
            </a:p>
            <a:p>
              <a:pPr>
                <a:spcBef>
                  <a:spcPct val="20000"/>
                </a:spcBef>
              </a:pPr>
              <a:r>
                <a:rPr lang="en-US" sz="1800" dirty="0" smtClean="0">
                  <a:solidFill>
                    <a:srgbClr val="339933"/>
                  </a:solidFill>
                </a:rPr>
                <a:t>       …</a:t>
              </a:r>
              <a:r>
                <a:rPr lang="en-US" sz="1800" dirty="0">
                  <a:solidFill>
                    <a:srgbClr val="339933"/>
                  </a:solidFill>
                </a:rPr>
                <a:t/>
              </a:r>
              <a:br>
                <a:rPr lang="en-US" sz="1800" dirty="0">
                  <a:solidFill>
                    <a:srgbClr val="339933"/>
                  </a:solidFill>
                </a:rPr>
              </a:br>
              <a:endParaRPr lang="en-US" sz="1800" dirty="0">
                <a:solidFill>
                  <a:srgbClr val="339933"/>
                </a:solidFill>
              </a:endParaRPr>
            </a:p>
          </p:txBody>
        </p:sp>
        <p:sp>
          <p:nvSpPr>
            <p:cNvPr id="4102" name="Line 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3810000" y="2971800"/>
              <a:ext cx="19050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33800" y="2590800"/>
              <a:ext cx="185499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insert(</a:t>
              </a:r>
              <a:r>
                <a:rPr lang="en-US" sz="2000" dirty="0" err="1" smtClean="0">
                  <a:solidFill>
                    <a:srgbClr val="9900CC"/>
                  </a:solidFill>
                </a:rPr>
                <a:t>ezgi</a:t>
              </a:r>
              <a:r>
                <a:rPr lang="en-US" sz="2000" dirty="0" smtClean="0">
                  <a:solidFill>
                    <a:srgbClr val="9900CC"/>
                  </a:solidFill>
                </a:rPr>
                <a:t>, </a:t>
              </a:r>
              <a:r>
                <a:rPr lang="en-US" sz="2000" dirty="0">
                  <a:solidFill>
                    <a:srgbClr val="9900CC"/>
                  </a:solidFill>
                </a:rPr>
                <a:t>….</a:t>
              </a:r>
              <a:r>
                <a:rPr lang="en-US" sz="2000" dirty="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41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733800" y="4572000"/>
              <a:ext cx="19812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86200" y="4191000"/>
              <a:ext cx="13227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find(</a:t>
              </a:r>
              <a:r>
                <a:rPr lang="en-US" sz="2000" dirty="0" smtClean="0">
                  <a:solidFill>
                    <a:srgbClr val="9900CC"/>
                  </a:solidFill>
                </a:rPr>
                <a:t>bran</a:t>
              </a:r>
              <a:r>
                <a:rPr lang="en-US" sz="2000" dirty="0" smtClean="0">
                  <a:solidFill>
                    <a:schemeClr val="accent2"/>
                  </a:solidFill>
                </a:rPr>
                <a:t>)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33800" y="4572000"/>
              <a:ext cx="2438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 smtClean="0">
                  <a:solidFill>
                    <a:srgbClr val="339933"/>
                  </a:solidFill>
                </a:rPr>
                <a:t>Bran </a:t>
              </a:r>
              <a:r>
                <a:rPr lang="en-US" sz="1800" dirty="0">
                  <a:solidFill>
                    <a:srgbClr val="339933"/>
                  </a:solidFill>
                </a:rPr>
                <a:t>H</a:t>
              </a:r>
              <a:r>
                <a:rPr lang="en-US" sz="1800" dirty="0" smtClean="0">
                  <a:solidFill>
                    <a:srgbClr val="339933"/>
                  </a:solidFill>
                </a:rPr>
                <a:t>agger, …</a:t>
              </a:r>
              <a:endParaRPr lang="en-US" sz="1800" dirty="0">
                <a:solidFill>
                  <a:srgbClr val="339933"/>
                </a:solidFill>
              </a:endParaRPr>
            </a:p>
          </p:txBody>
        </p:sp>
      </p:grpSp>
      <p:sp>
        <p:nvSpPr>
          <p:cNvPr id="4107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51816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i="1" dirty="0" smtClean="0">
                <a:latin typeface="+mn-lt"/>
              </a:rPr>
              <a:t>Will </a:t>
            </a:r>
            <a:r>
              <a:rPr lang="en-US" sz="2000" b="0" i="1" dirty="0">
                <a:latin typeface="+mn-lt"/>
              </a:rPr>
              <a:t>tend to emphasize the </a:t>
            </a:r>
            <a:r>
              <a:rPr lang="en-US" sz="2000" i="1" dirty="0" smtClean="0">
                <a:solidFill>
                  <a:srgbClr val="7030A0"/>
                </a:solidFill>
                <a:latin typeface="+mn-lt"/>
              </a:rPr>
              <a:t>keys</a:t>
            </a:r>
            <a:r>
              <a:rPr lang="en-US" sz="2000" b="0" i="1" dirty="0" smtClean="0">
                <a:latin typeface="+mn-lt"/>
              </a:rPr>
              <a:t>; </a:t>
            </a:r>
            <a:r>
              <a:rPr lang="en-US" sz="2000" b="0" i="1" dirty="0">
                <a:latin typeface="+mn-lt"/>
              </a:rPr>
              <a:t>don’t forget about the stored values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 373 Algorithms and Data Structures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/>
      <p:bldP spid="410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42967</TotalTime>
  <Words>2415</Words>
  <Application>Microsoft Office PowerPoint</Application>
  <PresentationFormat>On-screen Show (4:3)</PresentationFormat>
  <Paragraphs>828</Paragraphs>
  <Slides>34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Courier New</vt:lpstr>
      <vt:lpstr>Times New Roman</vt:lpstr>
      <vt:lpstr>Wingdings</vt:lpstr>
      <vt:lpstr>Zapf Dingbats</vt:lpstr>
      <vt:lpstr>dan_design_template</vt:lpstr>
      <vt:lpstr>CSE373: Data Structures &amp; Algorithms  Lecture 5: Dictionary ADTs; Binary Trees</vt:lpstr>
      <vt:lpstr>Today’s Outline</vt:lpstr>
      <vt:lpstr>Summary of Asymptotic Analysis</vt:lpstr>
      <vt:lpstr>How to apply the definition easily</vt:lpstr>
      <vt:lpstr>Example</vt:lpstr>
      <vt:lpstr>Big-Oh Caveats</vt:lpstr>
      <vt:lpstr>Addendum: Timing vs. Big-Oh Summary</vt:lpstr>
      <vt:lpstr>Let’s take a breath</vt:lpstr>
      <vt:lpstr>The Dictionary (a.k.a. Map) ADT</vt:lpstr>
      <vt:lpstr>A Modest Few Uses</vt:lpstr>
      <vt:lpstr>Simple implementations</vt:lpstr>
      <vt:lpstr>Lazy Deletion</vt:lpstr>
      <vt:lpstr>Better dictionary data structures</vt:lpstr>
      <vt:lpstr>Tree terms (review?)</vt:lpstr>
      <vt:lpstr>More tree terms</vt:lpstr>
      <vt:lpstr>Kinds of trees</vt:lpstr>
      <vt:lpstr>Binary Trees</vt:lpstr>
      <vt:lpstr>Binary Tree Representation</vt:lpstr>
      <vt:lpstr>Binary Trees: Some Numbers</vt:lpstr>
      <vt:lpstr>Calculating height</vt:lpstr>
      <vt:lpstr>Calculating height</vt:lpstr>
      <vt:lpstr>Tree Traversals</vt:lpstr>
      <vt:lpstr>More on  traversals</vt:lpstr>
      <vt:lpstr>More on  traversals</vt:lpstr>
      <vt:lpstr>More on  traversals</vt:lpstr>
      <vt:lpstr>More on  traversals</vt:lpstr>
      <vt:lpstr>More on  traversals</vt:lpstr>
      <vt:lpstr>More on  traversals</vt:lpstr>
      <vt:lpstr>More on  traversals</vt:lpstr>
      <vt:lpstr>More on  traversals</vt:lpstr>
      <vt:lpstr>More on  traversals</vt:lpstr>
      <vt:lpstr>More on  traversals</vt:lpstr>
      <vt:lpstr>More on  traversals</vt:lpstr>
      <vt:lpstr>Preorder Exercise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lshapiro</cp:lastModifiedBy>
  <cp:revision>1400</cp:revision>
  <dcterms:created xsi:type="dcterms:W3CDTF">2009-03-13T20:43:19Z</dcterms:created>
  <dcterms:modified xsi:type="dcterms:W3CDTF">2016-04-08T21:34:00Z</dcterms:modified>
</cp:coreProperties>
</file>