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30T22:03:11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13598 14786 10 0,'-9'8'5'0,"9"-16"-13"0,0 8 5 0,0 0 4 16,0 0 1-16,0-7 1 15,0-1 1-15,0 8-5 16,4-11 1-16,1 7 1 16,-1-4 1-16,4 1-1 15,9-1 1-15,-4 4 0 0,-4 1 1 16,3 3 1-16,-3-4 0 16,4 0 1-16,-5 0 1 15,1 0 0-15,-1 1 0 0,1-1-2 31,-1 4 0-31,-8 0-2 16,5 0 1-16,-1 0-2 16,0-4 1-16,-4 4-1 15,4 0 0-15,1 0 1 16,-5 8 0-16,0-8 0 16,0 3 0-16,4 1 0 0,0 4 0 15,5-4-1-15,-1 3 0 16,1-3-1-16,-1-4 1 0,5 4-1 15,4-4 0-15,0-4 0 16,-4 4 0-16,0 0 0 16,-1 0 1-16,1 0-1 15,0 4 1-15,4 0 0 16,0-1 0-16,4 1 0 16,1 0 0-16,3 0 0 15,1-4 0 1,-1 3-1-16,-3 1 1 15,-1-4 0-15,0 0 1 16,0 4-2-16,1 0 1 16,-1 3 0-16,0-7 0 0,1 0-1 15,12 0 1-15,-4-3-1 16,-1-1 0-16,5 0 0 16,-4 0 0-16,-4 4 0 15,4 0 0-15,-1-4 0 16,1 4 0-16,0 0-1 15,0 0 1-15,-5 0-1 16,5 4 1-16,-4 0-1 16,4 4 0-16,-5-5 0 0,1 1 0 0,-1 0 1 15,-4 0 0-15,1 0 0 16,-5-1 1-16,-4 5-1 16,-5-4 0-16,-12-4-3 15,-5 3 1-15,-8 5-8 16,-4 3 1-16,-5 1-4 31,5-9 0-31</inkml:trace>
  <inkml:trace contextRef="#ctx0" brushRef="#br0" timeOffset="1217.5363">17107 14779 30 0,'-13'-19'15'0,"9"30"-23"0,4-15 25 16,-5 4-18-16,1 8 0 16,4-4 2-16,-4 3 0 15,0 1 0-15,4-1 0 16,-5 5 0-16,5-1 1 16,0-3 2-16,0-5 0 0,0 1-1 15,5 4 0-15,3-8-1 16,1 0 1-16,3-8-1 15,5 4 1-15,5-3-2 16,-1-5 1-16,0 9 0 16,1-1 1-16,-1 4-1 15,4-8 1-15,5 8 0 0,0 0 0 16,4-7-1-16,0-1 0 16,0 1-1-16,-4-1 1 31,0 0-1-31,0 1 0 0,0 3-1 15,-5-3 1-15,9 7-1 16,0-4 1-16,5 0-1 16,3 0 1-16,5 0-1 15,-4 1 1-15,-1-5-1 16,5 4 1-16,-4 4-1 16,-5 0 1-16,0-4 0 0,-4 4 0 15,-4 0 0-15,-4 4 1 16,-1-4-1-16,-3 8 0 15,-1-4 0-15,-4 7 0 16,-4-7-1-16,-5 0 0 16,1-4-2-16,-5 3 1 0,-4 1-1 15,-4 0 0-15,-5-4-4 16,1 7 1-16,-1 1-5 31,1-4 1-31,-5 0-6 16,0 3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30T22:04:39.6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10906 16307 30 0,'4'0'15'0,"9"-4"-16"0,-9-3 15 0,1-1-14 16,-1 1 0-16,-4 7 3 16,0 0 1-16,0 0-4 15,0-8 0-15,0 8 2 16,0-4 1-16,0 4 0 15,0 0 0-15,0 0-1 16,4-7 1-16,-4 7-1 16,5-4 1-16,-5 4 0 0,8 0 0 15,-8 0 0-15,9-4 1 16,-1 4-1-16,1 0 0 16,-5 4 0-16,0 0 0 15,0 3 0-15,1 1 0 0,-1 7-2 31,0 0 0-31,-4 4-1 16,0 4 1-16,4-1-1 16,1 9 0-16,3 3 0 15,1 7 0-15,3 1 0 16,1 0 0-16,-4 7 0 0,-1 8 0 16,1-4 0-16,-1 0 0 15,-3 3 0-15,-5-7 0 16,4 1 0-16,-4-5 0 15,-4-7 0-15,-1-4 0 0,1-8 0 16,0-3 1-16,0-4-1 16,-5-11 0-16,1 3-1 15,-5-7 1-15,4-4-1 16,1-4 1-16,3-7 0 0,5-5 0 16,0-6 0-16,0-5 1 31,5-3-1-31,-1 0 1 15,4-8-1-15,1 0 1 16,0-22-1 0,-1-5 0-16,1 8-1 15,-1 4 1-15,1 1 0 16,-5 14 0-16,9-12 0 16,4 1 0-16,0 4-1 15,4 0 1-15,-4 10 0 0,0-6 0 16,4 7 0-16,1 0 0 15,-5 3-1-15,0 9 1 16,0 3-1-16,0 7 1 16,0 9 0-16,0-1 0 15,0 11 0-15,-4 5 0 16,-5-1-1-16,1-3 1 0,-5 7 0 16,0 4 1-16,-4 4-1 15,-4-1 1-15,0 5-1 16,-5-1 1-16,-4 1-1 15,-4-8 1-15,0 0 0 16,-4-1 0-16,-9 13 0 0,-4-9 1 16,4-3-1-16,-8 0 0 15,8-4 0-15,-4-3 0 16,0 3-2-16,4-4 1 31,5 1-5-31,3-5 1 16,10 1-10-16,3-8 0 15,22-12-2-15,8-10 0 0</inkml:trace>
  <inkml:trace contextRef="#ctx0" brushRef="#br0" timeOffset="633.8183">12209 16039 21 0,'-4'7'10'0,"8"-14"-6"0,-4 10 12 16,0-3-11-16,0 4 1 16,-4 0 2-16,0 0 0 15,0 3-10-15,-1 1 0 16,-3-1 7-16,-1 1 1 15,-4-1-2-15,5 1 0 16,-5-4-1-16,0 3 0 0,1 1-1 16,-5 3 1-16,0 4-1 15,0 4 0-15,-1 0-1 16,-3 4 0-16,4 7-1 16,0 8 1-16,4 4 0 15,1 3 0-15,-1 8 0 0,0 4 1 16,0 0-1-16,5-8 1 15,-1 8-1-15,1-1 0 16,8-3 0-16,0 0 0 16,0 4-1-16,4-8 1 0,4 0-1 15,1-7 1-15,4-4 0 16,4 3 1-16,0-3-1 16,0 0 0 15,13 7-9-16,-1-14 0-15,-3-1-8 16,0-19 0-16</inkml:trace>
  <inkml:trace contextRef="#ctx0" brushRef="#br0" timeOffset="1216.4028">12674 16364 34 0,'-13'7'17'0,"4"-7"-21"0,9 0 19 0,-4 4-10 16,-5 4 1-16,1 3 5 15,-1 1 0-15,1-5-13 16,-1 4 0-16,5 1 10 16,0 7 0-16,0 3-2 15,4 1 0 1,0 7-2-16,0 12 0 15,0 3-1-15,0 16 1 16,0-1-1-16,0 9 1 0,0-1-3 16,0-8 1-16,0 1-2 15,0-5 0-15,0-3-3 16,0-7 0-16,0-8-7 16,0-12 0-16,0-14-8 15,8-28 0-15</inkml:trace>
  <inkml:trace contextRef="#ctx0" brushRef="#br0" timeOffset="1850.3037">13108 16523 37 0,'-9'-4'18'0,"-8"34"-17"0,13-22 22 16,-4 3-19-16,-1 4 1 0,-4 0 1 15,-4 4 1-15,-4 0-9 16,4 4 0-16,0 3 5 15,0 1 0-15,-4 3-2 16,-1 1 0-16,-3-1-1 16,-5-8 0-16,0 5-1 15,0-1 0-15,0 1 0 0,5-4 1 16,4-4 0-16,-1-1 0 16,5-2 1-16,5-5 0 0,3-3 2 31,5-1 0-31,4-3 0 15,4-4 1-15,5 0-1 16,-1-4 0-16,5 0-1 16,4-3 0-16,4-1-1 15,5 1 0-15,3-1-1 16,1 0 0-16,0 5 0 16,0-1 0-16,0 0-1 0,4 8 1 15,0 3 0-15,0 1 0 16,4 7-1-16,-4 8 1 15,0 3 0-15,-4 5 1 16,4 18-1 0,-4 0 1-16,-9-7-2 15,-4-8 1-15,-4-8-5 16,-4-3 0-16,-1-12-11 16,1-18 1-16,8-24-2 15,0-14 1-15</inkml:trace>
  <inkml:trace contextRef="#ctx0" brushRef="#br0" timeOffset="2266.3098">13883 16375 48 0,'-9'4'24'0,"1"0"-38"0,4 0 49 0,-1 7-29 16,-3 4 1-16,4 15 2 15,-5 1 0-15,-4 3-13 31,5 3 1-31,-1 9 8 16,1 3 1-16,4 4-3 16,-1 0 0-16,1 8-2 0,4-5 1 15,0-3 0-15,0 0 0 16,0 0-2-16,0-7 0 16,0 3-3-16,-4-15 1 0,4 4-2 15,-5-16 0-15,5 1-5 16,0-8 1-16,-8-3-7 15,-5-16 1-15,-4-11-2 16,0-12 0-16</inkml:trace>
  <inkml:trace contextRef="#ctx0" brushRef="#br0" timeOffset="2586.1702">13393 16928 42 0,'9'-4'21'0,"38"-19"-18"0,-35 16 42 0,10 3-40 16,-1-4 1-16,4 4 4 31,5-3 1-31,9 7-14 16,3-8 1-16,-3 8 8 15,7 4 1-15,-7-4-4 16,-5 8 1-16,0-5-4 0,0 5 1 16,0-4-4-16,-4 0 1 15,-5-1-3-15,1-3 0 0,-1 4-6 32,1-8 0-32,0-7-8 0,-5-12 0 15</inkml:trace>
  <inkml:trace contextRef="#ctx0" brushRef="#br0" timeOffset="2985.5861">14424 16356 54 0,'-9'15'27'0,"5"-22"-45"0,4 7 44 0,0 4-21 16,-9 7 0-16,1 4 4 31,-1 0 1-31,-3 12-13 15,3 7 1-15,5 0 7 16,0 7 0-16,-1 5-2 0,1 7 1 16,4 4-3-16,0-1 1 15,0 9-1-15,4-5 0 16,1-3-1-16,-5-4 0 16,0-8-5-16,0-7 1 15,-5-26-13 1,10-20 0-16</inkml:trace>
  <inkml:trace contextRef="#ctx0" brushRef="#br0" timeOffset="3514.2246">14552 16114 34 0,'4'4'17'0,"-4"7"-12"15,4-7 15-15,0 0-13 32,1 7 0-32,-1 1 4 15,0-1 0-15,5 0-14 16,3 1 1-16,5 7 9 0,5 3 1 15,3 9-3-15,5 6 0 16,4 1-2-16,0 15 1 0,0 15 0 16,0 8 0-16,0 7 0 15,-8 12 0-15,-5 11-1 16,-12 0 1-16,-5 7-1 16,-8 1 0-16,-22 7-2 15,-12-4 1-15,-13-19-4 16,0 1 0-16,-13-16-13 15,-17-19 1-15,-9-22-8 16,10-35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30T22:06:49.8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22375 12857 19 0,'-18'3'9'0,"-7"12"-7"16,21-15 10-16,-1 0-10 15,1 0 0-15,0 0 2 16,-5 0 1-16,5 4-5 0,0 0 1 31,0-4 4-31,-1 0 0 16,5 4 1-16,0-4 0 15,0 0 0-15,-4 0 1 0,0 0-1 16,0 0 0-16,4-4-1 16,0 8 0-16,0-8-2 15,0-4 0-15,8-3-2 16,5 0 1-16,0 3-2 15,4-7 0-15,4 4-1 0,5 3 1 16,-1-3 0-16,5 3 0 16,0-3-1-16,4 0 1 15,0 3 0-15,-4 0 0 16,8 1 0-16,0 7 1 16,-4 0-1-16,5 7 1 15,-5 5-1-15,-4 7 1 0,-5 0-1 16,-4 3 0-16,-4 12-1 15,-8 8 1-15,-5 0-1 32,-4 7 1-32,-4 0-1 15,-5 4 0-15,-3 0 0 0,-5 7 1 16,-9-7 0-16,1 0 0 16,-5-3-1-16,-4-9 1 15,4-3-1-15,4 0 1 0,1-8-2 16,-1-3 1-16,1-1 0 15,3-11 1-15,1-3-1 16,4-5 1-16,0-3 1 16,4-4 0-16,5-4 0 15,3-3 1-15,5 3-1 16,0 4 1-16,9-4-1 0,4 0 1 16,0-3-2-16,-1 3 1 15,5 4 0-15,9-4 0 16,4 4-1-16,8 0 1 0,9 8 0 31,8 3 0-31,-8 4 0 16,-9 8 0-16,-4 0-1 15,-4-1 0-15,-4 1-2 16,-5-8 1-16,-8 0-7 16,-5-3 1-16,1-5-10 15,-13-11 1-15</inkml:trace>
  <inkml:trace contextRef="#ctx0" brushRef="#br0" timeOffset="696.357">23188 12418 20 0,'0'0'10'0,"0"3"3"15,0-3 2-15,0 0-11 16,0 0 1-16,0 4 3 15,0 0 0-15,0 0-10 32,0 0 0-32,0-1 8 15,0 9 0-15,0-5-3 0,0 5 1 16,0 3-2-16,0 0 1 16,-4 4-1-16,-1 4 0 0,-3-1-1 15,-1 9 0-15,1-1 0 16,-5 0 1-16,5 4-2 15,-5 0 1-15,0-4 0 16,0-3 0-16,5-8 0 16,3 0 0-16,5-8-1 15,9-3 1-15,4 3-1 16,8-7 1-16,0 0-1 16,9-4 0-16,8 3-1 0,5 1 0 15,4-8-1-15,0 4 1 16,-9 0-3-16,-4 4 1 15,0 4-3-15,-4-8 0 16,-4 0-5-16,-9 0 1 0,-5-8-3 16,-3-7 0-16</inkml:trace>
  <inkml:trace contextRef="#ctx0" brushRef="#br0" timeOffset="1084.0567">23418 12319 35 0,'0'12'17'0,"0"18"-23"16,0-23 32-16,-4 9-23 16,-1 3 1-1,-3 11 1-15,4 8 1 16,-1 7-8-16,-3 0 0 16,-1 8 5-16,1 4 1 0,4-8-2 15,-1 4 1-15,1 4-1 16,0 4 1-16,-1-8-1 15,1-4 1-15,0 0-1 16,0-4 0-16,-1-11-5 0,1-11 0 16,0-8-11-16,8-15 1 15,5-19-2-15,3-19 1 16</inkml:trace>
  <inkml:trace contextRef="#ctx0" brushRef="#br0" timeOffset="1752.1631">23797 13125 22 0,'8'-11'11'0,"-16"22"-9"0,8-11 17 15,-4 0-14-15,4 0 1 0,-5 4 1 16,1-4 1-16,4 0-10 16,0 4 0-16,0 0 7 15,0-4 1-15,9 0-3 16,-1-4 1-16,5 0-1 0,4 0 0 15,4 0-1-15,9 1 0 16,8 3-1-16,1 0 0 31,3 0-1-31,1-4 0 16,-5 4-2-16,-4 0 1 16,-8 0-4-16,-5 0 0 0,-4 4-8 15,-17 3 0-15</inkml:trace>
  <inkml:trace contextRef="#ctx0" brushRef="#br0" timeOffset="2352.7165">24457 12425 30 0,'-9'-7'15'0,"22"-1"-10"0,-13 8 18 0,0-4-19 15,0 4 0-15,0 0 1 32,0 0 0-32,0 4-6 15,4 0 1-15,1 0 5 16,3 3 0-16,-8 12-1 16,5 8 0-16,-1 18 0 15,0 12 1-15,0 11-2 16,1 15 1-16,-1 12 0 0,4 14 0 15,5 1 0-15,-9 4 0 16,1 7-1-16,3-12 1 16,1-10-2-16,-1-1 0 15,-4-15-9-15,5-18 0 16,-1-24-12-16,5-37 0 16</inkml:trace>
  <inkml:trace contextRef="#ctx0" brushRef="#br0" timeOffset="9124.4726">22200 11207 12 0,'-9'-8'6'0,"9"-3"0"0,0 11 6 16,0 0-9-16,0 4 1 16,0-4 3-16,0 0 1 0,0 0-10 15,0 0 1-15,0 4 6 32,0-4 0-32,0 0-1 15,0 3 0-15,0-3-2 16,0 0 0-16,9 4 0 15,-1-4 1-15,1 4-1 16,-1-4 0-16,1 0 0 16,0 0 0-16,3 4 0 15,1-8 1-15,0 4-1 0,0 0 1 0,4 4-1 16,0-4 0-16,0 0-1 16,4 0 1-16,0 4-2 15,5-1 1-15,-1 1-1 16,-3 0 0-16,3 3 0 15,-3 1 1-15,-1 0-1 16,0 3 0-16,0 0 0 16,1 1 1-16,-1 7 0 15,0-1 0-15,1 1-1 16,-5 0 1 0,-5 4-1-16,1 11 0 0,0-7 0 15,-5-1 1-15,-8 4-1 16,0 8 1-16,-4 0-1 15,0 4 1-15,-9-8-1 16,5 0 0-16,-5 7 0 16,0 5 0-16,-4-5 0 15,0-7 0-15,0-3 0 0,-4-5 0 16,-5-3-1-16,5-4 1 16,-5 0-1-16,1-8 0 15,-1-7 0-15,-4-4 0 16,5 0 0-16,-5-8 0 15,4-3 0-15,1 0 0 0,4-5 1 16,-1 1 0-16,5-7 0 31,5-1 1-31,3 4-1 16,5-4 1-16,0 1 0 16,4-1 0-16,0-4-1 15,4 8 0-15,0 1 0 0,0-1 0 16,5 3 0-16,-1 1 0 15,5 4 0-15,0 3 0 0,4 1 1 16,0 3 0-16,4 4-1 16,1 0 1-16,3 4 0 15,1 3 0-15,-1 1 0 16,1 3 0-16,4 4-1 16,4 1 1-16,-5-1 0 15,-3-4 0-15,8 4-1 0,0 0 1 16,0 8 0-16,0 7 1 15,-4 4-1-15,-9-3 1 16,1-1-1-16,-5-4 1 0,0 1-2 16,-5-4 1-16,-3-5-5 15,-5-2 1-15,-4-5-7 16,0-7 0-16,0-12-7 31,-8-18 1-31</inkml:trace>
  <inkml:trace contextRef="#ctx0" brushRef="#br0" timeOffset="10039.7463">22822 10431 31 0,'-5'0'15'0,"5"-3"-18"0,0 3 20 16,0 0-15-16,0 0 1 15,0 0 2-15,-4 0 1 0,4 0-7 16,0 0 0-16,0 0 4 15,-4 0 1-15,4 0-2 32,0 3 1-32,0-3-1 0,4 0 0 0,5-3 0 31,-1 3 0-31,5 0 0 16,0 0 0-16,4 0 0 15,0 0 0-15,0-4-1 0,4 4 1 16,0 0-1-16,1 0 0 15,-1 4-1-15,0 3 1 16,1 1-1-16,-1 7 0 0,-4 4 0 16,0-4 0-16,0 4 0 15,-4 3 1-15,-5 1-1 16,1 0 0-16,-5 0 0 16,0-1 1-16,-4 1-1 15,-4 3 0-15,-4 1 0 16,-1-1 0-16,-8-3-1 15,-4 0 1-15,-5-4-1 0,5-4 1 32,0-4-1-32,4 1 0 0,4-5-1 15,4 1 1-15,1-1 0 16,3-3 0 0,14 0-2-1,4 0 1-15,0-1-1 16,4 1 1-16,0 0 0 15,0 4 1-15,0-1 0 16,0 4 0-16,0 5 1 0,-4-1 1 16,-5 0 2-16,1 0 0 15,-14 4 0-15,-3-4 0 16,-5 0 0-16,-8 0 1 16,-5-3-2-16,-4 3 0 0,1-8-5 15,3 1 1-15,5-4-8 16,-1 0 0-16,5-8-4 15,0-8 0-15</inkml:trace>
  <inkml:trace contextRef="#ctx0" brushRef="#br0" timeOffset="10505.7522">23286 11109 34 0,'4'-8'17'0,"43"-11"-21"16,-34 12 28-16,8-1-22 16,0 0 1-16,5 5 4 15,-1-1 0-15,5 0-8 0,-4 4 1 16,8 0 5-16,4-8 0 15,1 8-1-15,7 0 1 16,1 0-3-16,-4 0 1 0,-5 0-2 16,0 0 0-16,-3 0-1 15,-6-3 1-15,1 3-5 16,-9-4 0-16,-4 0-6 16,0-3 1-16,-4-1-5 15,0-7 0-15</inkml:trace>
  <inkml:trace contextRef="#ctx0" brushRef="#br0" timeOffset="10992.544">24197 10537 26 0,'4'-11'13'0,"1"11"-6"0,-5-8 16 0,0 12-19 16,0 0 1-16,0 0 1 31,0 3 1-31,0 8-8 0,0-3 1 0,0-1 5 31,0 4 1-31,0 8-2 0,0 0 0 16,0 7-1-16,0 8 0 16,0-4-1-16,4 7 0 15,0 9 0-15,0 3 0 16,1 7-1-16,-5 12 1 15,0 7 0-15,0 5 0 16,0-1-1-16,-5 0 1 0,1 8-1 16,-4-19 0-16,-1 4-1 15,1-8 1-15,-5-8-6 16,0-11 0-16,0-11-11 16,1-15 0-16,-10-34-1 0,5-20 1 15</inkml:trace>
  <inkml:trace contextRef="#ctx0" brushRef="#br0" timeOffset="12357.4415">22051 9448 24 0,'25'-42'12'0,"22"4"-5"16,-34 27 17-16,0-4-21 15,4 0 1-15,0-1 2 0,4 1 0 16,0-4-7-16,5 0 0 15,0 1 5-15,-1 2 1 16,1 1-2-16,-1 0 1 0,-3-4-1 16,-1 8 0-16,4 3-1 15,-8 5 0-15,0 6-1 16,-4 5 1-16,0 3-1 16,0 4 1-16,0 4-1 15,-5 4 0-15,1 11 0 16,-5-4 0-16,-4 4-1 15,0 4 1 1,-4 0-1-16,-1 4 1 16,-7 3-1-16,-1 0 1 15,0-3-1-15,0 15 0 0,-4-8-1 16,0-7 1-16,-8 3-1 16,-5-3 0-16,-4-5-1 15,0-2 1-15,-5-1-1 16,1-8 1-16,0 1-1 15,-5-12 0-15,5-4 0 16,-1-3 0-16,10-5-1 0,-1-3 1 16,4-3 0-16,5-1 0 15,4 0 1-15,4-4 0 0,9-3 0 16,4 0 1-16,4-8 0 16,9 7 1-16,12 1 0 15,10 4 1-15,7-1 0 16,9 8 0-16,0 8-1 15,0-1 1-15,1 4-1 32,-1 5 0-32,-9 6-2 15,-3-3 0-15,-5 0-5 0,-9 0 1 16,1-4-8-16,-1-7 0 16</inkml:trace>
  <inkml:trace contextRef="#ctx0" brushRef="#br0" timeOffset="13144.1625">22886 8873 24 0,'4'0'12'0,"4"-4"-4"16,-8 4 10-16,0 0-15 15,0 0 1-15,0 0 2 16,5-4 1 0,-1-4-9-16,0 5 1 15,-4 3 5-15,9-8 0 0,3 4-2 16,1 4 1-16,0-4-1 16,8 1 0-16,9-5-1 15,0 8 1-15,0 0-1 16,-5 4 1-1,1 3-2 1,-1 5 0-16,-3 3 0 0,-5 8 1 16,-5-1-1-16,-3 5 0 15,-5-1 0-15,-4-3 1 16,-4 7 0-16,0-3 0 16,-9 7-1-16,-4 0 0 0,-9-4 0 15,1-3 1-15,3-1-1 16,5-3 0-16,0-4 0 15,5 0 0-15,3-4 0 16,5 0 0-16,8-4 0 16,5-3 1 15,16-1-1-31,1 1 0 16,-5-4-2-16,0 3 0 0,1 1-5 15,-5-4 1-15,0-1-8 16,4 9 1-16</inkml:trace>
  <inkml:trace contextRef="#ctx0" brushRef="#br0" timeOffset="13526.743">23563 9387 38 0,'8'-4'19'0,"48"-22"-24"0,-39 18 29 16,4-7-20-16,9 8 0 15,-1-1 3-15,6 0 1 0,-1 8-11 16,-5 0 0-16,-3 0 3 16,-5 4 1-16,-4 0-7 15,-4 4 1-15,4-5-8 0,-4-3 0 16</inkml:trace>
  <inkml:trace contextRef="#ctx0" brushRef="#br0" timeOffset="13894.727">24201 8873 30 0,'0'3'15'0,"5"-10"-14"0,-5 11 23 0,0 11-19 15,4 11 0-15,4 8 4 16,1 19 0-16,0 19-11 31,-1 11 1-31,-4 12 7 0,1 3 0 0,-5 12-3 32,0-4 0-32,0-4-5 15,-5-11 1-15,1-8-13 0,-4-15 1 16,-14-19-1-16,1-30 0 15</inkml:trace>
  <inkml:trace contextRef="#ctx0" brushRef="#br0" timeOffset="15979.6302">21680 7760 26 0,'0'0'13'0,"22"-30"-13"0,-18 22 13 16,0 1-11-16,5-1 1 15,3-3 4-15,1-1 0 0,0 5-7 16,0-1 1-16,0 1 5 15,-1 3 0-15,1 0-1 16,0 4 1-16,0 0-3 16,-5 4 0-16,5 0-1 15,0 3 1-15,0 1-1 16,-1 3 0-16,5 8-1 0,0-4 1 16,0 0-1-16,0 4 0 31,0 4 0-31,1 7 0 15,-1-3 0-15,-5-1 1 16,-3 1-1-16,-1-1 0 0,1 5 0 16,-5-1 0-16,-4 4-1 15,0 0 1-15,-4-4-1 16,0-7 1-16,-5 0-1 16,1-1 0-16,-5 9 0 15,0-5 0-15,-4 1-1 16,-4-5 1-16,-1 1-1 15,5-4 1-15,-4-4-1 16,-4 0 1-16,-1-4-1 0,-4 1 1 16,0-5-1-16,-4 1 0 15,4 0 0-15,5-1 0 16,-1-3 0-16,5 0 0 16,0-4 1-16,4 0 0 15,0 0 0-15,4 0 1 16,0 0 0-16,5-4 0 15,-1 4-1-15,5-4 1 0,0 0-1 16,4 4 1-16,0 0-1 16,0 0 0-16,8 0-1 15,5 0 1-15,0 0 0 16,8 0 0-16,9 0 0 16,4 0 0-16,8 4 0 15,-3 0 0-15,8 0 0 16,4-1 1-16,0 5-1 15,0-4 1-15,-4 11-1 16,-9 0 1-16,-4 4-2 0,0-4 1 16,-8 4-3-16,-9-4 0 15,0-3-7-15,-9-5 0 32</inkml:trace>
  <inkml:trace contextRef="#ctx0" brushRef="#br0" timeOffset="16609.282">22366 7109 30 0,'4'-7'15'0,"5"-16"-5"16,-5 27 5-16,0 3-13 31,-4-7 1-31,5 12 3 16,-5-1 0-16,0 8-8 15,4 4 1-15,-4 7 5 0,0 8 0 16,-4 7-2-16,-1 8 0 16,1-4-2-16,-4 1 0 15,-1 3-1-15,5-8 1 0,-1-7-5 16,1-4 1-16,0-8-8 16,0 1 0-16</inkml:trace>
  <inkml:trace contextRef="#ctx0" brushRef="#br0" timeOffset="17012.6937">23005 7760 36 0,'13'-11'18'0,"8"-8"-19"0,-17 15 27 16,9-3-23-16,0-1 1 0,4 0 5 15,0 1 0-15,0 3-10 16,0 0 0-16,4 4 6 16,5 0 1-16,3 4-3 15,1 0 0-15,-4 0-7 16,-1-1 0-16,5 5-5 0,-4-8 0 31,8 0-6-31,-13-4 0 16</inkml:trace>
  <inkml:trace contextRef="#ctx0" brushRef="#br0" timeOffset="17445.9736">23874 7072 43 0,'4'3'21'0,"17"39"-23"0,-12-19 38 0,3 11-30 16,-7 19 1-16,-1 11 3 15,0 19 1-15,-4 23-14 16,0 8 1-16,-4 7 6 15,-5 0 1-15,-8 0-13 16,0 0 0-16,0-8-10 0,-8-33 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30T22:09:07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3496 15316 12 0,'13'-27'6'0,"-9"-18"-8"0,1 37 6 15,-5-3-1-15,-5 3 0 16,1 8-2-16,-4 4 1 16,-5 0-4-16,9 4 0 15,-9 3 0-15,4-7 0 16,5 0-2-16,0-1 0 15</inkml:trace>
  <inkml:trace contextRef="#ctx0" brushRef="#br0" timeOffset="859.718">3424 15248 20 0,'-9'-15'10'0,"5"7"-16"16,4 8 23-16,0 4-18 16,0-4 0-16,0 0 0 15,0 4 1-15,0-4 0 0,0 0 0 16,13-4-1-16,-9 0 1 15,5 0 1-15,3-3 0 0,-3 3 1 16,4 4 0-16,0 0 0 16,-1 0 1-16,1 4-1 15,-4-1 1-15,3 9-1 16,1-5 0-16,4-3-2 16,0-4 0-16,4-4 0 31,9-3 0-16,13 3 0-15,4-4 0 16,-5 8 1-16,-3-3 1 16,-5-1 0-16,0 4 0 15,4 0 0-15,-8-4 0 0,13 0-1 16,-14-7 1-16,5 3-1 16,0 5 0-16,1-5-1 15,-10 1 1-15,9 3-2 16,-8-4 1-16,-1 1 0 15,-3 7 1-15,-1-4-1 0,4 4 1 16,1-4-1-16,4 4 1 16,0-4 0-16,-1 8 0 15,1-4-1-15,4 0 1 16,-8 4-1-16,-1 0 1 0,-3-8-1 16,3 4 0-16,1 0 0 31,-1 0 0-31,1-4 0 15,-1 4 1-15,5-4-1 16,0 4 0-16,0 0 0 16,-5 4 1-16,1-4-1 0,8 4 1 15,-13 0-1-15,5 3 1 16,-1-3 0-16,1 4 0 16,8-1-1-16,-13 1 1 0,5 3-1 15,12-3 1-15,-12 3-1 16,8-11 0-16,-9 7 0 15,9 1 1-15,-4-4-1 16,0 0 0-16,4-1 0 16,0 5 1-16,5 0-1 15,3-1 0-15,1 4 0 0,-1-3 0 32,14 0 0-32,-10-8 0 0,6 3 0 0,-1-6 0 31,0-5 0-31,0 4 0 15,-13 4 0-15,1-4 0 16,-1 1 0-16,-4 6 0 0,-4-3 0 16,0 4 1-16,-5-4-1 15,-4 4 0-15,-4 0 0 16,-4 7 1-16,-9-3-2 16,-4-5 0-16,-4 5-4 15,-4 0 0-15,-5 3-7 0,4-7 1 16</inkml:trace>
  <inkml:trace contextRef="#ctx0" brushRef="#br0" timeOffset="2283.1747">12371 15093 28 0,'0'-8'14'0,"4"4"-14"16,-4 4 18-16,0 0-14 0,5 0 1 16,-1 0 2-16,0 4 0 0,0 0-9 15,1 0 0-15,3-1 6 16,-4 5 0-16,5 0-2 16,-5-5 1-16,5 1-2 15,4 0 0-15,-1 0 1 16,5-4 0-16,5 0 0 15,-5 0 1-15,4 0-1 0,0 0 1 16,9 0-1-16,4 0 0 16,4-4-2-16,5 0 1 15,4 0-1 1,0 1 1-16,0-5-1 16,4 0 0-16,4 1 0 15,5 3 1-15,-1 0-1 16,-8 0 1-16,0 1-1 15,1-1 1-15,-1 0 0 16,-4 4 0-16,-1 0 0 16,1 4 0-16,-4-4 0 0,-1 0 0 15,1 0-1-15,4 0 1 16,4 0 0-16,-4 4 0 16,0-1-1-16,-9 1 1 15,0 4-1-15,1-1 0 0,-1-3 1 16,-4 0 0-16,4 4-1 15,5-5 1-15,0 1-1 16,3 0 1-16,-3-4-1 16,0 0 1-16,-5 0-1 31,9 0 0-31,-9 0 0 0,5-4 1 16,-1 4-1-16,-3-4 1 15,-5 1-1-15,-9 3 1 16,1 0 0-16,-9 0 0 0,0 0-2 15,-9 3 1-15,-3 1-6 16,-23 11 1-16,-33 4-12 16,-12 8 0-16</inkml:trace>
  <inkml:trace contextRef="#ctx0" brushRef="#br0" timeOffset="4868.4578">11370 16402 34 0,'-8'7'17'0,"29"-3"-17"15,-12-4 18-15,-1 4-15 16,5 0 1-16,4 3 3 31,4 1 1-31,1 3-10 16,3-3 0-16,5 3 5 16,8 8 1-16,5 0-2 0,4-8 0 15,8 4-1-15,-4 0 0 16,13 1 0-16,4-9 1 15,5 1 0-15,-1-1 1 16,9 5 0-16,8-5 1 0,-4-3-2 16,1 0 1-16,7-4-1 15,1 4 1-15,-5-8-2 16,1-4 1-16,4 4-1 16,-1-3 0-16,1-1-1 0,0 1 1 15,-1-5-1-15,-3 5 1 16,3-1-1-16,-3 1 1 15,-5-1-1-15,-4-3 1 0,-4-1-1 16,4 9 1-16,-1-5-2 16,6-3 1-16,-10-1 0 31,5-3 0-31,0 0-1 16,-4-4 1-16,-5 8 0 15,-4 3 0-15,-4 1 1 16,4-1 0-16,-4 1-1 0,-4 3 1 15,-5 4-1-15,-8-4 1 16,-9 4 0-16,1 0 0 16,-14 0 0-16,-3 0 0 15,-5 0-1-15,-9-4 1 16,1 4-1-16,-9 0 1 16,-9 0-5-16,-8 0 0 0,-17-4-12 15,-13-3 0-15,-4-8-2 16,-9-31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E04C6-3846-4519-A544-F5598218ECCA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B3269-ADBA-462E-9A56-888D5BF2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9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2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7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3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2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Proof by Induction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Linda Shapiro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Spring 2016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Proof by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Prove the formula works for all cases.</a:t>
            </a:r>
          </a:p>
          <a:p>
            <a:r>
              <a:rPr lang="en-US" dirty="0" smtClean="0"/>
              <a:t>Induction </a:t>
            </a:r>
            <a:r>
              <a:rPr lang="en-US" dirty="0"/>
              <a:t>proofs have four </a:t>
            </a:r>
            <a:r>
              <a:rPr lang="en-US" dirty="0" smtClean="0"/>
              <a:t>components: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thing you want to </a:t>
            </a:r>
            <a:r>
              <a:rPr lang="en-US" dirty="0" smtClean="0"/>
              <a:t>prove, e.g.,</a:t>
            </a:r>
            <a:r>
              <a:rPr lang="en-US" i="1" dirty="0" smtClean="0"/>
              <a:t> sum of integers from 1 to n = n</a:t>
            </a:r>
            <a:r>
              <a:rPr lang="en-US" i="1" dirty="0"/>
              <a:t>(n+1)/</a:t>
            </a:r>
            <a:r>
              <a:rPr lang="en-US" i="1" dirty="0" smtClean="0"/>
              <a:t>2 </a:t>
            </a:r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base case (</a:t>
            </a:r>
            <a:r>
              <a:rPr lang="en-US" dirty="0"/>
              <a:t>usually "let n = 1"),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assumption step </a:t>
            </a:r>
            <a:r>
              <a:rPr lang="en-US" dirty="0" smtClean="0"/>
              <a:t>(“assume true for n </a:t>
            </a:r>
            <a:r>
              <a:rPr lang="en-US" dirty="0"/>
              <a:t>= k")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induction step </a:t>
            </a:r>
            <a:r>
              <a:rPr lang="en-US" dirty="0" smtClean="0"/>
              <a:t>(“now let </a:t>
            </a:r>
            <a:r>
              <a:rPr lang="en-US" dirty="0"/>
              <a:t>n = k + 1")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are just </a:t>
            </a:r>
            <a:r>
              <a:rPr lang="en-US" i="1" dirty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Proof by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Base case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Assumption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are just </a:t>
            </a:r>
            <a:r>
              <a:rPr lang="en-US" i="1" dirty="0" smtClean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93611" y="3198979"/>
            <a:ext cx="3119177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</a:p>
          <a:p>
            <a:endParaRPr lang="en-US" sz="1400" i="1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0622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2442" y="5414192"/>
            <a:ext cx="6680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3200" dirty="0">
                <a:solidFill>
                  <a:prstClr val="black"/>
                </a:solidFill>
              </a:rPr>
              <a:t>1		2		3		4		5		6…</a:t>
            </a:r>
          </a:p>
        </p:txBody>
      </p:sp>
      <p:sp>
        <p:nvSpPr>
          <p:cNvPr id="21" name="Donut 20"/>
          <p:cNvSpPr/>
          <p:nvPr/>
        </p:nvSpPr>
        <p:spPr>
          <a:xfrm>
            <a:off x="725747" y="5389451"/>
            <a:ext cx="709253" cy="709253"/>
          </a:xfrm>
          <a:prstGeom prst="donut">
            <a:avLst>
              <a:gd name="adj" fmla="val 7415"/>
            </a:avLst>
          </a:prstGeom>
          <a:ln w="952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022644" y="5008600"/>
            <a:ext cx="981409" cy="545783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408" h="545782">
                <a:moveTo>
                  <a:pt x="0" y="380852"/>
                </a:moveTo>
                <a:cubicBezTo>
                  <a:pt x="63916" y="260590"/>
                  <a:pt x="591045" y="-502899"/>
                  <a:pt x="981408" y="545782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036954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42419" y="5000353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853212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783331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19897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73139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Base case</a:t>
            </a:r>
          </a:p>
          <a:p>
            <a:pPr lvl="1"/>
            <a:r>
              <a:rPr lang="en-US" dirty="0" smtClean="0"/>
              <a:t>P(1) = 1</a:t>
            </a:r>
          </a:p>
          <a:p>
            <a:pPr lvl="1"/>
            <a:r>
              <a:rPr lang="en-US" dirty="0" smtClean="0"/>
              <a:t>1(1+1)/2 = 1(2)/2 = 1(1)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52208" y="1579957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6055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Assume </a:t>
            </a:r>
            <a:r>
              <a:rPr lang="en-US" dirty="0">
                <a:solidFill>
                  <a:srgbClr val="FF0000"/>
                </a:solidFill>
              </a:rPr>
              <a:t>true for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1 + 2 + … + k + (k+1)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dirty="0">
                <a:solidFill>
                  <a:srgbClr val="0000FF"/>
                </a:solidFill>
              </a:rPr>
              <a:t>(k) = 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1 + 2 + … + k</a:t>
            </a:r>
            <a:r>
              <a:rPr lang="en-US" i="1" dirty="0"/>
              <a:t> 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r>
              <a:rPr lang="en-US" i="1" dirty="0" smtClean="0"/>
              <a:t> </a:t>
            </a:r>
            <a:r>
              <a:rPr lang="en-US" i="1" dirty="0"/>
              <a:t>+ (k+1)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133600" y="2743200"/>
            <a:ext cx="3657600" cy="16764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5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k(k+1)/</a:t>
            </a:r>
            <a:r>
              <a:rPr lang="en-US" i="1" dirty="0" smtClean="0">
                <a:solidFill>
                  <a:srgbClr val="000000"/>
                </a:solidFill>
              </a:rPr>
              <a:t>2 </a:t>
            </a:r>
            <a:r>
              <a:rPr lang="en-US" i="1" dirty="0">
                <a:solidFill>
                  <a:srgbClr val="000000"/>
                </a:solidFill>
              </a:rPr>
              <a:t>+ </a:t>
            </a:r>
            <a:r>
              <a:rPr lang="en-US" i="1" dirty="0">
                <a:solidFill>
                  <a:srgbClr val="E46C0A"/>
                </a:solidFill>
              </a:rPr>
              <a:t>(k+1</a:t>
            </a:r>
            <a:r>
              <a:rPr lang="en-US" i="1" dirty="0" smtClean="0">
                <a:solidFill>
                  <a:srgbClr val="E46C0A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k</a:t>
            </a:r>
            <a:r>
              <a:rPr lang="en-US" i="1" dirty="0">
                <a:solidFill>
                  <a:srgbClr val="000000"/>
                </a:solidFill>
              </a:rPr>
              <a:t>(k+1)/2 +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rgbClr val="E46C0A"/>
                </a:solidFill>
              </a:rPr>
              <a:t>(k+1)/2</a:t>
            </a:r>
            <a:endParaRPr lang="en-US" dirty="0">
              <a:solidFill>
                <a:srgbClr val="E46C0A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/2</a:t>
            </a:r>
            <a:r>
              <a:rPr lang="en-US" i="1" dirty="0"/>
              <a:t> + 2(k+1)</a:t>
            </a:r>
            <a:r>
              <a:rPr lang="en-US" i="1" dirty="0">
                <a:solidFill>
                  <a:srgbClr val="E46C0A"/>
                </a:solidFill>
              </a:rPr>
              <a:t>/</a:t>
            </a:r>
            <a:r>
              <a:rPr lang="en-US" i="1" dirty="0" smtClean="0">
                <a:solidFill>
                  <a:srgbClr val="E46C0A"/>
                </a:solidFill>
              </a:rPr>
              <a:t>2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/>
              <a:t>= (k(k+1) + 2(k+1))</a:t>
            </a:r>
            <a:r>
              <a:rPr lang="en-US" sz="2800" i="1" dirty="0">
                <a:solidFill>
                  <a:srgbClr val="E46C0A"/>
                </a:solidFill>
              </a:rPr>
              <a:t>/2</a:t>
            </a:r>
            <a:endParaRPr lang="en-US" sz="2800" dirty="0">
              <a:solidFill>
                <a:srgbClr val="E46C0A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892040" y="5291640"/>
              <a:ext cx="1665360" cy="547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88800" y="5285160"/>
                <a:ext cx="1677960" cy="6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1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>
                <a:solidFill>
                  <a:srgbClr val="0000FF"/>
                </a:solidFill>
              </a:rPr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k+1)(k+2)/2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Proof by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Assume </a:t>
            </a:r>
            <a:r>
              <a:rPr lang="en-US" dirty="0">
                <a:solidFill>
                  <a:srgbClr val="0000FF"/>
                </a:solidFill>
              </a:rPr>
              <a:t>true for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: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dirty="0">
                <a:solidFill>
                  <a:srgbClr val="0000FF"/>
                </a:solidFill>
              </a:rPr>
              <a:t>(k) = 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Now consider </a:t>
            </a:r>
            <a:r>
              <a:rPr lang="en-US" i="1" dirty="0" smtClean="0">
                <a:solidFill>
                  <a:srgbClr val="FF0000"/>
                </a:solidFill>
              </a:rPr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 smtClean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k+1)(k+2)/2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 </a:t>
            </a:r>
            <a:r>
              <a:rPr lang="en-US" sz="2800" i="1" dirty="0">
                <a:solidFill>
                  <a:srgbClr val="E46C0A"/>
                </a:solidFill>
              </a:rPr>
              <a:t>+ 2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Background on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of mathematical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Typically </a:t>
            </a:r>
            <a:r>
              <a:rPr lang="en-US" dirty="0"/>
              <a:t>used to establish a given statement for all natural </a:t>
            </a:r>
            <a:r>
              <a:rPr lang="en-US" dirty="0" smtClean="0"/>
              <a:t>numbers (e.g. integers &gt; 0)</a:t>
            </a:r>
          </a:p>
          <a:p>
            <a:r>
              <a:rPr lang="en-US" dirty="0" smtClean="0"/>
              <a:t>Proof is a sequence </a:t>
            </a:r>
            <a:r>
              <a:rPr lang="en-US" dirty="0"/>
              <a:t>of deductive </a:t>
            </a:r>
            <a:r>
              <a:rPr lang="en-US" dirty="0" smtClean="0"/>
              <a:t>steps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Show the statement is true for </a:t>
            </a:r>
            <a:r>
              <a:rPr lang="en-US" dirty="0">
                <a:solidFill>
                  <a:srgbClr val="0000FF"/>
                </a:solidFill>
              </a:rPr>
              <a:t>the first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  <a:r>
              <a:rPr lang="en-US" dirty="0">
                <a:solidFill>
                  <a:srgbClr val="0000FF"/>
                </a:solidFill>
              </a:rPr>
              <a:t>. </a:t>
            </a:r>
            <a:endParaRPr lang="en-US" dirty="0" smtClean="0">
              <a:solidFill>
                <a:srgbClr val="0000FF"/>
              </a:solidFill>
            </a:endParaRPr>
          </a:p>
          <a:p>
            <a:pPr marL="971550" lvl="1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Show </a:t>
            </a:r>
            <a:r>
              <a:rPr lang="en-US" dirty="0" smtClean="0">
                <a:solidFill>
                  <a:srgbClr val="FF0000"/>
                </a:solidFill>
              </a:rPr>
              <a:t>that if the statement is true for </a:t>
            </a:r>
            <a:r>
              <a:rPr lang="en-US" dirty="0">
                <a:solidFill>
                  <a:srgbClr val="FF0000"/>
                </a:solidFill>
              </a:rPr>
              <a:t>any one </a:t>
            </a:r>
            <a:r>
              <a:rPr lang="en-US" dirty="0" smtClean="0">
                <a:solidFill>
                  <a:srgbClr val="FF0000"/>
                </a:solidFill>
              </a:rPr>
              <a:t>number, this </a:t>
            </a:r>
            <a:r>
              <a:rPr lang="en-US" dirty="0">
                <a:solidFill>
                  <a:srgbClr val="FF0000"/>
                </a:solidFill>
              </a:rPr>
              <a:t>implies the </a:t>
            </a:r>
            <a:r>
              <a:rPr lang="en-US" dirty="0" smtClean="0">
                <a:solidFill>
                  <a:srgbClr val="FF0000"/>
                </a:solidFill>
              </a:rPr>
              <a:t>statement is true for </a:t>
            </a:r>
            <a:r>
              <a:rPr lang="en-US" dirty="0">
                <a:solidFill>
                  <a:srgbClr val="FF0000"/>
                </a:solidFill>
              </a:rPr>
              <a:t>the next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If so, we can </a:t>
            </a:r>
            <a:r>
              <a:rPr lang="en-US" dirty="0">
                <a:solidFill>
                  <a:srgbClr val="008000"/>
                </a:solidFill>
              </a:rPr>
              <a:t>infer that the </a:t>
            </a:r>
            <a:r>
              <a:rPr lang="en-US" dirty="0" smtClean="0">
                <a:solidFill>
                  <a:srgbClr val="008000"/>
                </a:solidFill>
              </a:rPr>
              <a:t>statement </a:t>
            </a:r>
            <a:r>
              <a:rPr lang="en-US" dirty="0">
                <a:solidFill>
                  <a:srgbClr val="008000"/>
                </a:solidFill>
              </a:rPr>
              <a:t>is </a:t>
            </a:r>
            <a:r>
              <a:rPr lang="en-US" dirty="0" smtClean="0">
                <a:solidFill>
                  <a:srgbClr val="008000"/>
                </a:solidFill>
              </a:rPr>
              <a:t>true for </a:t>
            </a:r>
            <a:r>
              <a:rPr lang="en-US" dirty="0">
                <a:solidFill>
                  <a:srgbClr val="008000"/>
                </a:solidFill>
              </a:rPr>
              <a:t>all </a:t>
            </a:r>
            <a:r>
              <a:rPr lang="en-US" dirty="0" smtClean="0">
                <a:solidFill>
                  <a:srgbClr val="008000"/>
                </a:solidFill>
              </a:rPr>
              <a:t>numbers</a:t>
            </a:r>
            <a:r>
              <a:rPr lang="en-US" dirty="0">
                <a:solidFill>
                  <a:srgbClr val="008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Assume </a:t>
            </a:r>
            <a:r>
              <a:rPr lang="en-US" dirty="0">
                <a:solidFill>
                  <a:srgbClr val="0000FF"/>
                </a:solidFill>
              </a:rPr>
              <a:t>true for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: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dirty="0">
                <a:solidFill>
                  <a:srgbClr val="0000FF"/>
                </a:solidFill>
              </a:rPr>
              <a:t>(k) = 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</a:t>
            </a:r>
            <a:r>
              <a:rPr lang="en-US" sz="2800" i="1" dirty="0" smtClean="0">
                <a:solidFill>
                  <a:srgbClr val="FF0000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k+1)((k+1)+1)/2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926160" y="5774040"/>
              <a:ext cx="1446120" cy="6292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2200" y="5769720"/>
                <a:ext cx="1461600" cy="64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96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k+1</a:t>
            </a:r>
            <a:r>
              <a:rPr lang="en-US" sz="2800" i="1" dirty="0"/>
              <a:t>)((</a:t>
            </a:r>
            <a:r>
              <a:rPr lang="en-US" sz="2800" i="1" dirty="0">
                <a:solidFill>
                  <a:srgbClr val="E46C0A"/>
                </a:solidFill>
              </a:rPr>
              <a:t>k+1</a:t>
            </a:r>
            <a:r>
              <a:rPr lang="en-US" sz="2800" i="1" dirty="0"/>
              <a:t>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4710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have shown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E46C0A"/>
                </a:solidFill>
              </a:rPr>
              <a:t>Success: we have proved that P(n) is true for </a:t>
            </a:r>
            <a:r>
              <a:rPr lang="en-US" sz="3200" dirty="0">
                <a:solidFill>
                  <a:srgbClr val="E46C0A"/>
                </a:solidFill>
              </a:rPr>
              <a:t>any </a:t>
            </a:r>
            <a:r>
              <a:rPr lang="en-US" sz="3200" dirty="0" smtClean="0">
                <a:solidFill>
                  <a:srgbClr val="E46C0A"/>
                </a:solidFill>
              </a:rPr>
              <a:t>integer n </a:t>
            </a:r>
            <a:r>
              <a:rPr lang="en-US" sz="3200" dirty="0">
                <a:solidFill>
                  <a:srgbClr val="E46C0A"/>
                </a:solidFill>
              </a:rPr>
              <a:t>≥ </a:t>
            </a:r>
            <a:r>
              <a:rPr lang="en-US" sz="3200" dirty="0" smtClean="0">
                <a:solidFill>
                  <a:srgbClr val="E46C0A"/>
                </a:solidFill>
              </a:rPr>
              <a:t>1 </a:t>
            </a:r>
            <a:r>
              <a:rPr lang="en-US" sz="3200" dirty="0" smtClean="0">
                <a:solidFill>
                  <a:srgbClr val="E46C0A"/>
                </a:solidFill>
                <a:sym typeface="Wingdings"/>
              </a:rPr>
              <a:t></a:t>
            </a:r>
            <a:endParaRPr lang="en-US" sz="3200" dirty="0" smtClean="0">
              <a:solidFill>
                <a:srgbClr val="E46C0A"/>
              </a:solidFill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22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692727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proved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22783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assumed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789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i="1" dirty="0" smtClean="0"/>
              <a:t>roved for </a:t>
            </a:r>
            <a:r>
              <a:rPr lang="en-US" sz="2800" i="1" dirty="0"/>
              <a:t>P(k+1)</a:t>
            </a:r>
          </a:p>
        </p:txBody>
      </p:sp>
    </p:spTree>
    <p:extLst>
      <p:ext uri="{BB962C8B-B14F-4D97-AF65-F5344CB8AC3E}">
        <p14:creationId xmlns:p14="http://schemas.microsoft.com/office/powerpoint/2010/main" val="310400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one to try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3"/>
            <a:ext cx="8229600" cy="46147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2?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+ 2</a:t>
            </a:r>
            <a:r>
              <a:rPr lang="en-US" baseline="30000" dirty="0" smtClean="0"/>
              <a:t>1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 + ... + 2</a:t>
            </a:r>
            <a:r>
              <a:rPr lang="en-US" baseline="30000" dirty="0" smtClean="0"/>
              <a:t>n-1</a:t>
            </a:r>
          </a:p>
          <a:p>
            <a:endParaRPr lang="en-US" baseline="30000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k = 1: 2</a:t>
            </a:r>
            <a:r>
              <a:rPr lang="en-US" baseline="30000" dirty="0" smtClean="0">
                <a:solidFill>
                  <a:prstClr val="black"/>
                </a:solidFill>
              </a:rPr>
              <a:t>0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 = 2: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 = 1 + 2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k = 3: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= 1 + 2 + 4 =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 = 4: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 </a:t>
            </a:r>
            <a:r>
              <a:rPr lang="en-US" dirty="0" smtClean="0">
                <a:solidFill>
                  <a:prstClr val="black"/>
                </a:solidFill>
              </a:rPr>
              <a:t>+ 2</a:t>
            </a:r>
            <a:r>
              <a:rPr lang="en-US" baseline="30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 = 1 + 2 + 4 + 8 =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</a:p>
          <a:p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general n, the sum is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- 1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7759080" y="2545920"/>
              <a:ext cx="1094760" cy="2412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50080" y="2540880"/>
                <a:ext cx="1111680" cy="242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725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to prove 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P(n)</a:t>
            </a:r>
            <a:r>
              <a:rPr lang="en-US" dirty="0" smtClean="0">
                <a:solidFill>
                  <a:srgbClr val="FF0000"/>
                </a:solidFill>
              </a:rPr>
              <a:t> = “the sum of the first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powers of 2 (starting at 0) is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 = 2</a:t>
            </a:r>
            <a:r>
              <a:rPr lang="en-US" baseline="30000" dirty="0" smtClean="0"/>
              <a:t>1</a:t>
            </a:r>
            <a:r>
              <a:rPr lang="en-US" dirty="0" smtClean="0"/>
              <a:t> - 1.	     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227960" y="5423760"/>
              <a:ext cx="4153680" cy="557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23280" y="5414760"/>
                <a:ext cx="4168800" cy="57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87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to prove 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first k+1 powers of 2 is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   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+ 2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+ ... + 2</a:t>
            </a:r>
            <a:r>
              <a:rPr lang="en-US" baseline="30000" dirty="0">
                <a:solidFill>
                  <a:prstClr val="black"/>
                </a:solidFill>
              </a:rPr>
              <a:t>(k-1) </a:t>
            </a:r>
            <a:r>
              <a:rPr lang="en-US" dirty="0" smtClean="0">
                <a:solidFill>
                  <a:prstClr val="black"/>
                </a:solidFill>
              </a:rPr>
              <a:t>+</a:t>
            </a:r>
            <a:r>
              <a:rPr lang="en-US" baseline="30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k</a:t>
            </a:r>
            <a:endParaRPr lang="en-US" baseline="30000" dirty="0">
              <a:solidFill>
                <a:prstClr val="black"/>
              </a:solidFill>
            </a:endParaRPr>
          </a:p>
          <a:p>
            <a:pPr lvl="0"/>
            <a:endParaRPr lang="en-US" baseline="30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aseline="30000" dirty="0" smtClean="0">
              <a:solidFill>
                <a:prstClr val="black"/>
              </a:solidFill>
            </a:endParaRPr>
          </a:p>
          <a:p>
            <a:pPr lvl="0"/>
            <a:endParaRPr lang="en-US" baseline="30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 = 2(2</a:t>
            </a:r>
            <a:r>
              <a:rPr lang="en-US" baseline="30000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) -1 = 2</a:t>
            </a:r>
            <a:r>
              <a:rPr lang="en-US" baseline="30000" dirty="0" smtClean="0">
                <a:solidFill>
                  <a:srgbClr val="0000FF"/>
                </a:solidFill>
              </a:rPr>
              <a:t>k+1</a:t>
            </a:r>
            <a:r>
              <a:rPr lang="en-US" dirty="0" smtClean="0">
                <a:solidFill>
                  <a:srgbClr val="0000FF"/>
                </a:solidFill>
              </a:rPr>
              <a:t> - 1</a:t>
            </a:r>
            <a:endParaRPr lang="en-US" baseline="30000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25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3355318" y="1044756"/>
            <a:ext cx="143584" cy="36538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62784" y="3195935"/>
            <a:ext cx="38232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um of the first k powers of 2</a:t>
            </a:r>
          </a:p>
          <a:p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     by inductive hypothesis</a:t>
            </a:r>
          </a:p>
          <a:p>
            <a:endParaRPr lang="en-US" sz="2000" dirty="0"/>
          </a:p>
          <a:p>
            <a:r>
              <a:rPr lang="en-US" sz="20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=   2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- 1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2155" y="6721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18129" y="4551662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72650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work: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3031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Prove: For </a:t>
            </a:r>
            <a:r>
              <a:rPr lang="pt-BR" sz="2400" dirty="0"/>
              <a:t>n </a:t>
            </a:r>
            <a:r>
              <a:rPr lang="pt-BR" sz="2400" dirty="0" smtClean="0"/>
              <a:t>≥ </a:t>
            </a:r>
            <a:r>
              <a:rPr lang="pt-BR" sz="2400" dirty="0"/>
              <a:t>1, 1×2 + 2×3 + 3×4 + ... + (n)(n+1) = (n)(n+1)(n+2)/</a:t>
            </a:r>
            <a:r>
              <a:rPr lang="pt-BR" sz="2400" dirty="0" smtClean="0"/>
              <a:t>3</a:t>
            </a:r>
          </a:p>
          <a:p>
            <a:endParaRPr lang="en-US" sz="2400" dirty="0" smtClean="0"/>
          </a:p>
          <a:p>
            <a:r>
              <a:rPr lang="en-US" sz="2400" dirty="0" smtClean="0"/>
              <a:t>Basis: n = 1</a:t>
            </a:r>
          </a:p>
          <a:p>
            <a:endParaRPr lang="en-US" sz="2400" dirty="0"/>
          </a:p>
          <a:p>
            <a:r>
              <a:rPr lang="en-US" sz="2400" dirty="0" smtClean="0"/>
              <a:t>Assume true for k: </a:t>
            </a:r>
          </a:p>
          <a:p>
            <a:endParaRPr lang="en-US" sz="2400" dirty="0"/>
          </a:p>
          <a:p>
            <a:r>
              <a:rPr lang="en-US" sz="2400" dirty="0" smtClean="0"/>
              <a:t>Induction step: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868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 of Inductive Proofs!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27</a:t>
            </a:fld>
            <a:endParaRPr lang="en-US"/>
          </a:p>
        </p:txBody>
      </p:sp>
      <p:pic>
        <p:nvPicPr>
          <p:cNvPr id="4098" name="Picture 2" descr="C:\Users\shapiro\AppData\Local\Microsoft\Windows\Temporary Internet Files\Content.IE5\13TK8L8G\Happin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761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93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Mathematical induction is a technique for proving something is true for all integers starting from a small one, usually 0 or 1.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proof consists of three parts:</a:t>
            </a:r>
          </a:p>
          <a:p>
            <a:pPr marL="0" indent="0">
              <a:buNone/>
            </a:pPr>
            <a:r>
              <a:rPr lang="en-US" dirty="0" smtClean="0"/>
              <a:t>	1. Prove it for the base case.</a:t>
            </a:r>
          </a:p>
          <a:p>
            <a:pPr marL="0" indent="0">
              <a:buNone/>
            </a:pPr>
            <a:r>
              <a:rPr lang="en-US" dirty="0" smtClean="0"/>
              <a:t>	2. Assume it for some integer k.</a:t>
            </a:r>
          </a:p>
          <a:p>
            <a:pPr marL="0" indent="0">
              <a:buNone/>
            </a:pPr>
            <a:r>
              <a:rPr lang="en-US" dirty="0" smtClean="0"/>
              <a:t>	3. With that assumption, show it holds for k+1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can be used for complexity and correctness analyses.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Think about climbing a ladder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459682" cy="4444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6881" y="144765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Show you can get to the first rung (base case)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6882" y="299632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Show you can get between rungs (inductive step)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16882" y="4476310"/>
            <a:ext cx="51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Now you can climb forever. </a:t>
            </a:r>
            <a:endParaRPr lang="en-US" sz="2800" dirty="0"/>
          </a:p>
        </p:txBody>
      </p:sp>
      <p:pic>
        <p:nvPicPr>
          <p:cNvPr id="4100" name="Picture 4" descr="C:\Users\shapiro\AppData\Local\Microsoft\Windows\Temporary Internet Files\Content.IE5\13TK8L8G\3476595845_511b03404b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54" y="3866532"/>
            <a:ext cx="1136387" cy="151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shapiro\AppData\Local\Microsoft\Windows\Temporary Internet Files\Content.IE5\13TK8L8G\3476595845_511b03404b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00" y="1744268"/>
            <a:ext cx="1136387" cy="151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45" y="1266156"/>
            <a:ext cx="113982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3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you should care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sum of the integers from 1 to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1 + 2 + 3 + 4 + … + (n-1) + 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any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≥ 1</a:t>
            </a:r>
          </a:p>
          <a:p>
            <a:r>
              <a:rPr lang="en-US" dirty="0" smtClean="0"/>
              <a:t>Could use brute force, but would be slow</a:t>
            </a:r>
          </a:p>
          <a:p>
            <a:r>
              <a:rPr lang="en-US" dirty="0" smtClean="0"/>
              <a:t>There’s probably a clever </a:t>
            </a:r>
            <a:r>
              <a:rPr lang="en-US" dirty="0" smtClean="0">
                <a:solidFill>
                  <a:srgbClr val="3366FF"/>
                </a:solidFill>
              </a:rPr>
              <a:t>shortcut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15610"/>
              </p:ext>
            </p:extLst>
          </p:nvPr>
        </p:nvGraphicFramePr>
        <p:xfrm>
          <a:off x="3649160" y="2537144"/>
          <a:ext cx="1049840" cy="188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254000" imgH="457200" progId="Equation.3">
                  <p:embed/>
                </p:oleObj>
              </mc:Choice>
              <mc:Fallback>
                <p:oleObj name="Equation" r:id="rId3" imgW="254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160" y="2537144"/>
                        <a:ext cx="1049840" cy="188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Finding the formula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Shortcut will be some </a:t>
            </a:r>
            <a:r>
              <a:rPr lang="en-US" dirty="0" smtClean="0">
                <a:solidFill>
                  <a:srgbClr val="3366FF"/>
                </a:solidFill>
              </a:rPr>
              <a:t>formula</a:t>
            </a:r>
            <a:r>
              <a:rPr lang="en-US" dirty="0" smtClean="0"/>
              <a:t> involving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Compare examples and look for patterns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something I will ask you to do!</a:t>
            </a:r>
          </a:p>
          <a:p>
            <a:r>
              <a:rPr lang="en-US" dirty="0" smtClean="0"/>
              <a:t>Start with n = 10:</a:t>
            </a:r>
            <a:br>
              <a:rPr lang="en-US" dirty="0" smtClean="0"/>
            </a:br>
            <a:r>
              <a:rPr lang="en-US" dirty="0" smtClean="0"/>
              <a:t>1 + 2 + 3 + 4 + 5 + 6 + 7 + 8  + 9 + 10 = 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</a:p>
          <a:p>
            <a:pPr lvl="1"/>
            <a:r>
              <a:rPr lang="en-US" dirty="0" smtClean="0"/>
              <a:t>Large enough to be a pain to add up</a:t>
            </a:r>
          </a:p>
          <a:p>
            <a:pPr lvl="1"/>
            <a:r>
              <a:rPr lang="en-US" dirty="0" smtClean="0"/>
              <a:t>Worthwhile to find shortcut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 = 1: 1</a:t>
            </a:r>
          </a:p>
          <a:p>
            <a:r>
              <a:rPr lang="en-US" dirty="0" smtClean="0"/>
              <a:t>n = 2: 1 + 2</a:t>
            </a:r>
          </a:p>
          <a:p>
            <a:r>
              <a:rPr lang="en-US" dirty="0" smtClean="0"/>
              <a:t>n = 3: 1 + 2 + 3</a:t>
            </a:r>
          </a:p>
          <a:p>
            <a:r>
              <a:rPr lang="en-US" dirty="0" smtClean="0"/>
              <a:t>n = 4: 1 + 2 + 3 + 4</a:t>
            </a:r>
          </a:p>
          <a:p>
            <a:r>
              <a:rPr lang="en-US" dirty="0" smtClean="0"/>
              <a:t>n = 5: 1 + 2 + 3 + 4 + 5</a:t>
            </a:r>
          </a:p>
          <a:p>
            <a:r>
              <a:rPr lang="en-US" dirty="0" smtClean="0"/>
              <a:t>n = 6: 1 + 2 + 3 + 4 + 5 + 6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Someone solved this a long time ago. You probably learned it once in high school.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04275" y="1524000"/>
            <a:ext cx="550151" cy="3126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72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1</a:t>
            </a:r>
          </a:p>
          <a:p>
            <a:pPr>
              <a:spcBef>
                <a:spcPts val="72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3</a:t>
            </a:r>
          </a:p>
          <a:p>
            <a:pPr>
              <a:spcBef>
                <a:spcPts val="72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6</a:t>
            </a:r>
          </a:p>
          <a:p>
            <a:pPr>
              <a:spcBef>
                <a:spcPts val="72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10</a:t>
            </a:r>
          </a:p>
          <a:p>
            <a:pPr>
              <a:spcBef>
                <a:spcPts val="72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15</a:t>
            </a:r>
          </a:p>
          <a:p>
            <a:pPr>
              <a:spcBef>
                <a:spcPts val="72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21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00031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40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want something for </a:t>
            </a:r>
            <a:r>
              <a:rPr lang="en-US" dirty="0" smtClean="0">
                <a:solidFill>
                  <a:srgbClr val="3366FF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i="1" dirty="0" smtClean="0"/>
              <a:t>n ≥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557472"/>
              </p:ext>
            </p:extLst>
          </p:nvPr>
        </p:nvGraphicFramePr>
        <p:xfrm>
          <a:off x="2971800" y="3382616"/>
          <a:ext cx="3075768" cy="23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508000" imgH="393700" progId="Equation.3">
                  <p:embed/>
                </p:oleObj>
              </mc:Choice>
              <mc:Fallback>
                <p:oleObj name="Equation" r:id="rId3" imgW="508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382616"/>
                        <a:ext cx="3075768" cy="238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12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We want something for </a:t>
            </a:r>
            <a:r>
              <a:rPr lang="en-US" i="1" dirty="0" smtClean="0">
                <a:solidFill>
                  <a:srgbClr val="3366FF"/>
                </a:solidFill>
              </a:rPr>
              <a:t>any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i="1" dirty="0" smtClean="0">
                <a:solidFill>
                  <a:srgbClr val="3366FF"/>
                </a:solidFill>
              </a:rPr>
              <a:t>skeptical</a:t>
            </a:r>
          </a:p>
          <a:p>
            <a:r>
              <a:rPr lang="en-US" dirty="0" smtClean="0"/>
              <a:t>We must </a:t>
            </a:r>
            <a:r>
              <a:rPr lang="en-US" i="1" dirty="0" smtClean="0">
                <a:solidFill>
                  <a:srgbClr val="3366FF"/>
                </a:solidFill>
              </a:rPr>
              <a:t>prove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formula works in all cases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3366FF"/>
                </a:solidFill>
              </a:rPr>
              <a:t>rigorous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1536</Words>
  <Application>Microsoft Office PowerPoint</Application>
  <PresentationFormat>On-screen Show (4:3)</PresentationFormat>
  <Paragraphs>302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Wingdings</vt:lpstr>
      <vt:lpstr>Zapf Dingbats</vt:lpstr>
      <vt:lpstr>Office Theme</vt:lpstr>
      <vt:lpstr>Equation</vt:lpstr>
      <vt:lpstr>CSE373: Data Structures and Algorithms  Lecture 2: Proof by Induction</vt:lpstr>
      <vt:lpstr>Background on Induction</vt:lpstr>
      <vt:lpstr>Think about climbing a ladder</vt:lpstr>
      <vt:lpstr>Why you should care</vt:lpstr>
      <vt:lpstr>Example problem</vt:lpstr>
      <vt:lpstr>Finding the formula</vt:lpstr>
      <vt:lpstr>Look for Patterns</vt:lpstr>
      <vt:lpstr>The general form</vt:lpstr>
      <vt:lpstr>Are we done?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We’re done!</vt:lpstr>
      <vt:lpstr>Another one to try</vt:lpstr>
      <vt:lpstr>How to prove it</vt:lpstr>
      <vt:lpstr>How to prove it</vt:lpstr>
      <vt:lpstr>Problem for you to work:</vt:lpstr>
      <vt:lpstr>End of Inductive Proofs!</vt:lpstr>
      <vt:lpstr>Conclusion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2: Proof by Induction</dc:title>
  <dc:creator>CSE</dc:creator>
  <cp:lastModifiedBy>lshapiro</cp:lastModifiedBy>
  <cp:revision>12</cp:revision>
  <dcterms:created xsi:type="dcterms:W3CDTF">2014-12-22T23:42:41Z</dcterms:created>
  <dcterms:modified xsi:type="dcterms:W3CDTF">2016-03-30T22:20:54Z</dcterms:modified>
</cp:coreProperties>
</file>