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06"/>
  </p:notesMasterIdLst>
  <p:handoutMasterIdLst>
    <p:handoutMasterId r:id="rId107"/>
  </p:handoutMasterIdLst>
  <p:sldIdLst>
    <p:sldId id="256" r:id="rId2"/>
    <p:sldId id="393" r:id="rId3"/>
    <p:sldId id="403" r:id="rId4"/>
    <p:sldId id="402" r:id="rId5"/>
    <p:sldId id="394" r:id="rId6"/>
    <p:sldId id="395" r:id="rId7"/>
    <p:sldId id="396" r:id="rId8"/>
    <p:sldId id="397" r:id="rId9"/>
    <p:sldId id="398" r:id="rId10"/>
    <p:sldId id="400" r:id="rId11"/>
    <p:sldId id="401" r:id="rId12"/>
    <p:sldId id="404" r:id="rId13"/>
    <p:sldId id="406" r:id="rId14"/>
    <p:sldId id="407" r:id="rId15"/>
    <p:sldId id="408" r:id="rId16"/>
    <p:sldId id="409" r:id="rId17"/>
    <p:sldId id="410" r:id="rId18"/>
    <p:sldId id="405" r:id="rId19"/>
    <p:sldId id="428" r:id="rId20"/>
    <p:sldId id="429" r:id="rId21"/>
    <p:sldId id="430" r:id="rId22"/>
    <p:sldId id="431" r:id="rId23"/>
    <p:sldId id="432" r:id="rId24"/>
    <p:sldId id="443" r:id="rId25"/>
    <p:sldId id="444" r:id="rId26"/>
    <p:sldId id="445" r:id="rId27"/>
    <p:sldId id="458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7" r:id="rId40"/>
    <p:sldId id="411" r:id="rId41"/>
    <p:sldId id="412" r:id="rId42"/>
    <p:sldId id="413" r:id="rId43"/>
    <p:sldId id="498" r:id="rId44"/>
    <p:sldId id="414" r:id="rId45"/>
    <p:sldId id="499" r:id="rId46"/>
    <p:sldId id="415" r:id="rId47"/>
    <p:sldId id="416" r:id="rId48"/>
    <p:sldId id="417" r:id="rId49"/>
    <p:sldId id="433" r:id="rId50"/>
    <p:sldId id="435" r:id="rId51"/>
    <p:sldId id="434" r:id="rId52"/>
    <p:sldId id="421" r:id="rId53"/>
    <p:sldId id="422" r:id="rId54"/>
    <p:sldId id="423" r:id="rId55"/>
    <p:sldId id="424" r:id="rId56"/>
    <p:sldId id="426" r:id="rId57"/>
    <p:sldId id="436" r:id="rId58"/>
    <p:sldId id="437" r:id="rId59"/>
    <p:sldId id="438" r:id="rId60"/>
    <p:sldId id="439" r:id="rId61"/>
    <p:sldId id="440" r:id="rId62"/>
    <p:sldId id="441" r:id="rId63"/>
    <p:sldId id="427" r:id="rId64"/>
    <p:sldId id="442" r:id="rId65"/>
    <p:sldId id="418" r:id="rId66"/>
    <p:sldId id="419" r:id="rId67"/>
    <p:sldId id="420" r:id="rId68"/>
    <p:sldId id="459" r:id="rId69"/>
    <p:sldId id="460" r:id="rId70"/>
    <p:sldId id="461" r:id="rId71"/>
    <p:sldId id="462" r:id="rId72"/>
    <p:sldId id="463" r:id="rId73"/>
    <p:sldId id="464" r:id="rId74"/>
    <p:sldId id="465" r:id="rId75"/>
    <p:sldId id="466" r:id="rId76"/>
    <p:sldId id="467" r:id="rId77"/>
    <p:sldId id="468" r:id="rId78"/>
    <p:sldId id="469" r:id="rId79"/>
    <p:sldId id="470" r:id="rId80"/>
    <p:sldId id="471" r:id="rId81"/>
    <p:sldId id="472" r:id="rId82"/>
    <p:sldId id="473" r:id="rId83"/>
    <p:sldId id="474" r:id="rId84"/>
    <p:sldId id="475" r:id="rId85"/>
    <p:sldId id="476" r:id="rId86"/>
    <p:sldId id="477" r:id="rId87"/>
    <p:sldId id="478" r:id="rId88"/>
    <p:sldId id="479" r:id="rId89"/>
    <p:sldId id="480" r:id="rId90"/>
    <p:sldId id="483" r:id="rId91"/>
    <p:sldId id="484" r:id="rId92"/>
    <p:sldId id="485" r:id="rId93"/>
    <p:sldId id="486" r:id="rId94"/>
    <p:sldId id="487" r:id="rId95"/>
    <p:sldId id="488" r:id="rId96"/>
    <p:sldId id="489" r:id="rId97"/>
    <p:sldId id="490" r:id="rId98"/>
    <p:sldId id="491" r:id="rId99"/>
    <p:sldId id="492" r:id="rId100"/>
    <p:sldId id="493" r:id="rId101"/>
    <p:sldId id="494" r:id="rId102"/>
    <p:sldId id="495" r:id="rId103"/>
    <p:sldId id="496" r:id="rId104"/>
    <p:sldId id="497" r:id="rId10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60093"/>
    <a:srgbClr val="119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3" autoAdjust="0"/>
    <p:restoredTop sz="98794" autoAdjust="0"/>
  </p:normalViewPr>
  <p:slideViewPr>
    <p:cSldViewPr>
      <p:cViewPr>
        <p:scale>
          <a:sx n="58" d="100"/>
          <a:sy n="58" d="100"/>
        </p:scale>
        <p:origin x="92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2"/>
              </a:solidFill>
              <a:ln w="9525" cap="rnd">
                <a:solidFill>
                  <a:schemeClr val="tx1"/>
                </a:solidFill>
              </a:ln>
              <a:effectLst/>
            </c:spPr>
          </c:marker>
          <c:xVal>
            <c:numRef>
              <c:f>Sheet1!$B$14:$B$21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Sheet1!$C$14:$C$21</c:f>
              <c:numCache>
                <c:formatCode>0%</c:formatCode>
                <c:ptCount val="8"/>
                <c:pt idx="0">
                  <c:v>0.17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0.37</c:v>
                </c:pt>
                <c:pt idx="4">
                  <c:v>0.41</c:v>
                </c:pt>
                <c:pt idx="5">
                  <c:v>0.41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22049776"/>
        <c:axId val="-1422050320"/>
      </c:scatterChart>
      <c:valAx>
        <c:axId val="-1422049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2050320"/>
        <c:crosses val="autoZero"/>
        <c:crossBetween val="midCat"/>
      </c:valAx>
      <c:valAx>
        <c:axId val="-1422050320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mean Average Precision (mAP)</a:t>
                </a:r>
              </a:p>
            </c:rich>
          </c:tx>
          <c:layout>
            <c:manualLayout>
              <c:xMode val="edge"/>
              <c:yMode val="edge"/>
              <c:x val="6.6733400066733397E-3"/>
              <c:y val="0.129496608781890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2049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2"/>
              </a:solidFill>
              <a:ln w="9525" cap="rnd">
                <a:solidFill>
                  <a:schemeClr val="tx1"/>
                </a:solidFill>
              </a:ln>
              <a:effectLst/>
            </c:spPr>
          </c:marker>
          <c:xVal>
            <c:numRef>
              <c:f>Sheet1!$B$14:$B$21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Sheet1!$C$14:$C$21</c:f>
              <c:numCache>
                <c:formatCode>0%</c:formatCode>
                <c:ptCount val="8"/>
                <c:pt idx="0">
                  <c:v>0.17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0.37</c:v>
                </c:pt>
                <c:pt idx="4">
                  <c:v>0.41</c:v>
                </c:pt>
                <c:pt idx="5">
                  <c:v>0.41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22042160"/>
        <c:axId val="-1422041072"/>
      </c:scatterChart>
      <c:valAx>
        <c:axId val="-1422042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2041072"/>
        <c:crosses val="autoZero"/>
        <c:crossBetween val="midCat"/>
      </c:valAx>
      <c:valAx>
        <c:axId val="-1422041072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mean Average Precision (mAP)</a:t>
                </a:r>
              </a:p>
            </c:rich>
          </c:tx>
          <c:layout>
            <c:manualLayout>
              <c:xMode val="edge"/>
              <c:yMode val="edge"/>
              <c:x val="6.6733400066733397E-3"/>
              <c:y val="0.129496608781890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2042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2"/>
              </a:solidFill>
              <a:ln w="9525" cap="rnd">
                <a:solidFill>
                  <a:schemeClr val="tx1"/>
                </a:solidFill>
              </a:ln>
              <a:effectLst/>
            </c:spPr>
          </c:marker>
          <c:xVal>
            <c:numRef>
              <c:f>Sheet1!$B$14:$B$21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Sheet1!$C$14:$C$21</c:f>
              <c:numCache>
                <c:formatCode>0%</c:formatCode>
                <c:ptCount val="8"/>
                <c:pt idx="0">
                  <c:v>0.17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0.37</c:v>
                </c:pt>
                <c:pt idx="4">
                  <c:v>0.41</c:v>
                </c:pt>
                <c:pt idx="5">
                  <c:v>0.41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22044880"/>
        <c:axId val="-1599767616"/>
      </c:scatterChart>
      <c:valAx>
        <c:axId val="-142204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99767616"/>
        <c:crosses val="autoZero"/>
        <c:crossBetween val="midCat"/>
      </c:valAx>
      <c:valAx>
        <c:axId val="-159976761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mean Average Precision (mAP)</a:t>
                </a:r>
              </a:p>
            </c:rich>
          </c:tx>
          <c:layout>
            <c:manualLayout>
              <c:xMode val="edge"/>
              <c:yMode val="edge"/>
              <c:x val="6.6733400066733397E-3"/>
              <c:y val="0.129496608781890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2044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mAP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2"/>
              </a:solidFill>
              <a:ln w="9525" cap="rnd">
                <a:solidFill>
                  <a:schemeClr val="tx1"/>
                </a:solidFill>
              </a:ln>
              <a:effectLst/>
            </c:spPr>
          </c:marker>
          <c:xVal>
            <c:numRef>
              <c:f>Sheet1!$B$3:$B$10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Sheet1!$C$3:$C$10</c:f>
              <c:numCache>
                <c:formatCode>0%</c:formatCode>
                <c:ptCount val="8"/>
                <c:pt idx="0">
                  <c:v>0.17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0.37</c:v>
                </c:pt>
                <c:pt idx="4">
                  <c:v>0.41</c:v>
                </c:pt>
                <c:pt idx="5">
                  <c:v>0.41</c:v>
                </c:pt>
                <c:pt idx="6">
                  <c:v>0.53</c:v>
                </c:pt>
                <c:pt idx="7">
                  <c:v>0.62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42587872"/>
        <c:axId val="-1342581888"/>
      </c:scatterChart>
      <c:valAx>
        <c:axId val="-134258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42581888"/>
        <c:crosses val="autoZero"/>
        <c:crossBetween val="midCat"/>
      </c:valAx>
      <c:valAx>
        <c:axId val="-134258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mean Average Precision (mAP)</a:t>
                </a:r>
              </a:p>
            </c:rich>
          </c:tx>
          <c:layout>
            <c:manualLayout>
              <c:xMode val="edge"/>
              <c:yMode val="edge"/>
              <c:x val="6.6733400066733397E-3"/>
              <c:y val="0.129496608781890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42587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mAP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chemeClr val="accent2"/>
              </a:solidFill>
              <a:ln w="9525" cap="rnd">
                <a:solidFill>
                  <a:schemeClr val="tx1"/>
                </a:solidFill>
              </a:ln>
              <a:effectLst/>
            </c:spPr>
          </c:marker>
          <c:xVal>
            <c:numRef>
              <c:f>Sheet1!$B$3:$B$10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Sheet1!$C$3:$C$10</c:f>
              <c:numCache>
                <c:formatCode>0%</c:formatCode>
                <c:ptCount val="8"/>
                <c:pt idx="0">
                  <c:v>0.17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0.37</c:v>
                </c:pt>
                <c:pt idx="4">
                  <c:v>0.41</c:v>
                </c:pt>
                <c:pt idx="5">
                  <c:v>0.41</c:v>
                </c:pt>
                <c:pt idx="6">
                  <c:v>0.53</c:v>
                </c:pt>
                <c:pt idx="7">
                  <c:v>0.62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42591136"/>
        <c:axId val="-1342583520"/>
      </c:scatterChart>
      <c:valAx>
        <c:axId val="-1342591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42583520"/>
        <c:crosses val="autoZero"/>
        <c:crossBetween val="midCat"/>
      </c:valAx>
      <c:valAx>
        <c:axId val="-134258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mean Average Precision (mAP)</a:t>
                </a:r>
              </a:p>
            </c:rich>
          </c:tx>
          <c:layout>
            <c:manualLayout>
              <c:xMode val="edge"/>
              <c:yMode val="edge"/>
              <c:x val="6.6733400066733397E-3"/>
              <c:y val="0.129496608781890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42591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5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1:33:30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14245 14060 11 0,'8'-4'5'0,"5"-23"-11"16,-9 20 11-16,-4 7-2 15,0 0 0-15,5-8 1 16,-5 8 1-16,0 0-7 16,4-7 1-16,5 3 3 15,-1 0 1-15,-8 4-2 16,4-7 1-16,5-1-1 0,-1-3 0 16,-3 3 0-16,-5-3 1 15,-5 3-1-15,1-3 0 16,0 0 0-16,0-5 0 15,-1 9-1-15,-3-5 1 16,-5 1-1-16,0 0 0 16,-4-1-1-16,-8 1 1 15,-5-4-1-15,-4 7 0 16,-5 1 0-16,-3-1 1 16,-1 1 0-16,-8 3 0 0,-8-4 0 15,-5 8 0-15,0 0-1 16,0 0 1-16,-4 0 0 15,-5 0 0-15,5 0 0 16,9 0 0-16,-1 0 0 16,5 4 1-16,-5 4-1 15,0 11 0-15,-4 3 0 16,1 5 0-16,-1 3 0 16,-9 8 0-16,5 0 0 15,0 3 0-15,8 5 0 16,-3-1 1-16,-1 1-1 15,0 3 0-15,8 4 0 16,5 3 0-16,5 5 0 16,-1 0 1-16,8-1-1 15,10-3 0-15,-1 3 0 16,4 5 1-16,5-9-1 16,4 5 0-16,4 3 0 0,9-7 0 15,4 7-1-15,8 4 1 16,5-11 0-16,0 0 0 15,8-4 0-15,5 4 0 16,4-4 0-16,4 3 0 16,4-10 0-16,9-1 1 15,-9 1-1-15,0 3 1 16,5-4-1-16,0-3 1 16,8-1 0-16,0 1 0 15,0-4 0-15,0 3 1 0,4-6-1 16,-4-1 1-16,5-4-1 15,-9-4 1-15,12 1-1 16,-12-8 0-16,0 0 0 16,0-4 1-16,4-4-1 15,-4-7 0-15,4 0-1 16,0 0 1-16,0-8-1 16,-8 0 0-16,12 0 0 15,0-7 0-15,1-1 0 16,-5 1 0-16,-4-4 0 15,0 0 1-15,-5-8-1 16,1-7 0-16,4 7-1 16,-1-7 1-16,6-8-2 15,-1-7 1-15,-5 3-1 16,6-11 1-16,3 8-1 16,-4 3 1-16,0 0 0 0,0 8 1 15,-8 0 1-15,-5 8 0 16,-4-4 0-16,-4 7 1 15,-9-7 0-15,1 3 0 16,-10-3-1-16,1 0 0 16,-9-1-1-16,1-3 0 15,-5 0-1-15,0-4 0 16,-5-3 0-16,5-1 0 16,0 8 0-16,-4-11 1 15,4 3 0-15,0 4 1 16,0-3 0-16,0 3 0 0,0 4 0 15,-4 0 0-15,0 7 0 16,-1-3 0-16,1-8-1 16,0 8 1-1,0-8-2-15,-1 8 1 0,5-1-1 16,0 1 1-16,0 0-1 16,0 0 1-16,0-1 0 15,0 1 0-15,0 0 1 16,0 3 0-16,0 8 1 15,0-11 0-15,0 4-1 16,0 3 1-16,0-7-1 16,0-1 1-16,-4 1-1 15,0-4 0-15,0 0 0 16,-5 0 0-16,1-4-2 16,-1 0 1-16,-4 4-1 15,5 0 0-15,-1 4-1 0,-4 0 0 16,1 3-1-16,-1 1 0 15,0 7 0-15,0 0 0 16,1 4-1-16,-1 7 1 16,0 4-2-16,9 4 1 15,4 8-4-15,-9-12 1 16</inkml:trace>
  <inkml:trace contextRef="#ctx0" brushRef="#br0" timeOffset="43859.9826">18371 14203 9 0,'-4'-3'4'0,"4"18"-10"0,0-15 9 16,0-8-1-16,0 8 1 15,0-7 1-15,-4 3 1 0,0 0-6 16,-1 4 0-16,1 0 4 16,0-4 0-16,-5 1-1 15,1 3 0-15,4-4-1 16,-5 0 1-16,1-4-1 15,-1 5 0-15,1-12 0 16,-5-1 0-16,0 5-1 16,-4-8 1-16,-4 4 0 15,-1-4 1-15,-3 0 0 16,-9-4 1-16,0 1-2 16,-5-9 1-16,-3 9-2 15,-5-16 0-15,-4 15-1 16,-5 1 1-16,-3 3-2 15,-1 3 1-15,1 9-1 16,-5 3 1-16,0 12 1 16,0 7 0-16,4 0-1 15,-4 4 1-15,1 4 0 0,-10 3 0 16,5 1 0-16,4 7 0 16,0 11-1-16,0-3 1 15,1-1 0-15,-1 12 0 16,4 8-1-16,5 7 0 15,-1 15 0-15,1-3 0 16,4 7 0-16,4-4 0 16,4 8-1-16,5-4 1 15,4-4 0-15,13 0 1 16,4 0-1-16,4-3 0 0,9-8 0 16,8-4 1-16,9 0-1 15,12-4 0-15,9-7 0 16,0-4 1-16,9-4-1 15,4-3 1-15,8-5-1 16,9-11 1-16,0 4 0 16,4-7 0-16,4-1 0 15,1-3 1-15,-1 0-1 16,1-8 1-16,3 0-1 16,5 0 1-16,-8 0-1 15,3-3 1-15,-3-5-1 16,-1 1 1-16,-4-4-1 15,-4-4 1-15,0-8-1 16,0-7 1-16,8 0-1 16,-8 0 1-16,0-4-1 15,-9-4 0-15,-8-7 0 16,-8-4 1-16,-5-4-1 0,-9 0 1 16,1-4-1-16,-5-3 1 15,-4 0-1-15,-8-5 1 16,3 1-1-16,-3-7 0 15,-5-5 0-15,-4-3 0 16,0-1 0-16,9 1 0 16,-1 0 0-16,1-4 0 15,-9-1 0-15,-5 5 0 16,1 4 0-16,-9 3 0 16,-8-7 0-16,-4 7 1 15,-5 4-1-15,-9-8 0 0,-3 5 0 16,-1 6 0-16,1-6 0 15,3-9 0-15,-3 5 0 16,-1 11 0-16,1 3-1 16,-5 5 0-16,0 7-4 15,-4 15 1-15</inkml:trace>
  <inkml:trace contextRef="#ctx0" brushRef="#br0" timeOffset="47594.3515">18350 13995 22 0,'-8'-3'11'0,"3"3"-30"0,1-8 24 15,4 0-6-15,0 1 1 16,0-1 0-16,-4 1 0 15,4-1 0-15,0 8 0 0,0 0 0 16,0 0 0-16,4 0 0 16,-4 0 1-16,0 4-1 15,-4-4 0-15,4 4 1 16,0 0 0-16,-4 3 0 16,-1-3 0-16,1 0 1 15,-4-1 0-15,3 1 0 16,1-4 0-16,4 0-1 15,0 0 1-15,4-11-1 16,1-4 1-16,3-8-1 16,5-11 0-16,4 0-1 15,8-11 1-15,5-8-1 16,4-12 1-16,9-10-1 16,4-20 1-16,4 0-1 15,13-3 1-15,4-12 0 16,17-15 0-16,9-7 0 15,-5-12 1-15,13 4-1 16,1 0 1-16,-10 0-1 0,-3 12 0 16,-5 10 0-16,-13 12 0 15,-8 19 0-15,-8 12 1 16,-10 14 0-16,-7 16 0 16,-9 3 0-16,-9 12 0 15,-4 7-2-15,-4 8 1 16,-1 4-5-16,1 3 1 15,-4 8-6-15,3 4 1 16,10-12-1-16,-1-3 0 16</inkml:trace>
  <inkml:trace contextRef="#ctx0" brushRef="#br0" timeOffset="48500.6677">20799 9962 41 0,'-9'-23'20'0,"22"27"-58"0,-4-4 52 31,-1 19-14-31,-4 15 0 16,-4 8 0-16,0 11 1 15,0 15-1-15,-4 4 0 16,0 11 0-16,4 4 0 16,0-11 0-16,0-4 1 15,4-4-1-15,-4-15 0 16,0-8 0-16,0-11 0 15,0-7 1-15,0-12 0 16,0-15 0-16,0-15 0 0,0-12 0 16,0 1 1-1,0-16-1-15,0-11 0 0,0-4-1 16,0-11 1-16,0 0-1 16,9-8 0-16,-1-3-1 15,9 0 1-15,5 3-1 16,3 4 0-16,5 11 0 15,0 1 1-15,4 11-1 16,4 7 1-16,0 4 0 16,-4 12 1-16,1 11 0 15,-1 7 0-15,4 19 0 16,0 16 1-16,1 22-1 16,-1 12 0-16,-8 7 0 15,-5 4 0-15,-3 3 0 16,-10-7 0-16,-3 4-1 15,-1 0 1-15,-3-11-1 16,-1-8 1-16,-4-15-1 16,0-8 0-16,0-11 0 0,0-8 0 15,-4-7-1-15,-1-16 1 16,1-10-1-16,0-5 0 16,0-18 0-16,4-12 0 15,0-19-1-15,4-11 1 16,4-18-1-16,9-1 1 15,5 0-1-15,8 11 1 16,-1 8 0-16,5 11 0 16,0 12 1-16,-4 19 0 15,4 11 1-15,0 15 0 0,0 11 0 16,-4 19 1-16,-4 5 0 16,-1 18 0-16,1 11-1 15,-1 23 0-15,-7 8 0 16,-6 7 0-16,-7 4-1 15,-10 11 0-15,1-7 0 16,0-8 0-16,-9 5-2 16,4-9 0-16,-3-11-2 15,3-19 0-15,1-7-3 16,3-16 1-16</inkml:trace>
  <inkml:trace contextRef="#ctx0" brushRef="#br0" timeOffset="48844.4225">22430 9705 30 0,'8'-8'15'0,"9"-3"-35"0,-8 7 33 16,-1 4-10-16,1 0 1 0,0 4 2 15,-1 7 1-15,1 12-8 16,-1 11 0-16,5 15 5 16,-5 4 1-16,-3 8-4 15,-1 7 0-15,0 0-4 16,-4 0 1-16,0-4-3 15,0-3 0-15,0-8-2 16,0-11 0-16,4-1-1 16,5-30 1-16</inkml:trace>
  <inkml:trace contextRef="#ctx0" brushRef="#br0" timeOffset="49375.6792">22298 9849 23 0,'-13'7'11'0,"13"-7"-31"16,0-7 27-16,0 10-6 15,0-3 1-15,0 0 1 16,-4 4 1-16,8 4-5 15,0-1 1-15,1 1 2 16,-10 0 0-16,5 3-1 16,5 0 0-16,-1 4-3 15,-4-3 0-15,8-1-3 16,5-15 1-16</inkml:trace>
  <inkml:trace contextRef="#ctx0" brushRef="#br0" timeOffset="49766.3091">22886 9557 31 0,'-17'8'15'0,"-9"18"-43"16,17-18 36-16,-8 7-8 16,-8 0 1-16,-5 0 1 15,0 8 0-15,-4-4-2 16,4 4 0-16,5 3 1 15,-1 8 0-15,1 4 0 16,3 7 0-16,-3-3-1 16,-1 7 1-16,1 4-1 15,-1-11 0-15,5-1-2 16,4-3 1-16,8-4-3 0,5-3 0 16</inkml:trace>
  <inkml:trace contextRef="#ctx0" brushRef="#br0" timeOffset="50235.0141">23243 9667 24 0,'5'8'12'0,"20"11"-31"0,-12-12 27 0,0 1-7 16,8 3 0-16,-4 4 0 15,4 0 1-15,1 0-3 16,-1 4 1-16,0-4 1 16,0-3 0-16,-4-1-2 15,5-7 1-15,-5-8-1 16,0-7 1-16,0-1-1 15,-4-3 0-15,-5-7 0 16,-4-5 0-16,-4 1 1 16,-4-1 0-16,-4 4 0 15,-9 5 1-15,-5 6 0 16,-8 8 0-16,-8 12 1 16,-4 7 0-16,-1 4 0 0,5 11 0 15,-1 8 0-15,5 11 0 16,4 4-1-16,9 8 1 15,4 3-2-15,4-3 1 16,5-5-3-16,4-3 0 16,4-7-4-16,12-12 1 15</inkml:trace>
  <inkml:trace contextRef="#ctx0" brushRef="#br0" timeOffset="51078.7645">24385 9928 36 0,'-17'-11'18'0,"8"-8"-50"16,0 8 42-16,-8-5-9 15,-4-3 0-15,-4 1 0 16,-14 2 1-16,-8 1-2 0,-8 0 0 16,-5 4 1-16,-3 3 0 15,-6 16-1-15,-11 3 0 16,11 16 0-16,10 7 0 15,8 4-1-15,12 14 1 16,14 9-1-16,16-8 0 16,9 4 0-16,13-4 0 15,13-4-1-15,12-7 1 16,0-8 0-16,1-8 0 0,3-7 1 16,9-11 0-16,9-12 0 15,0-15 1-15,-5-4 0 16,-4 0 0-16,0-11 0 15,-4-3 1-15,-9-13-1 16,-12-10 0-16,-5-12 0 16,-12-8 0-16,-5-7 0 15,-4-3 0-15,-9-9-1 16,-3-3 0-16,-1 0 0 16,0 15 1-16,0 4-1 15,-4-1 0-15,0 13 0 16,4 10 0-16,1 8 0 15,3 8 0-15,1 7 0 16,3 8 0-16,1 3 0 16,4 12 0-16,0 15 0 15,4-4 0 1,5 46 0 0,-5-1 1-16,0 16 0 15,-4 7 0-15,0 5 0 0,0 10 0 16,0 0 0-16,5 1 0 15,-5-1 0-15,0 5 0 16,4 10-1-16,0 1 1 16,5 3 0-16,8 1 0 15,21 3 0-15,26-11 1 16,21-1-2-16,30-10 1 16,26-16-7-16,20-30 1 15,-16-49-2-15,9-64 1 16</inkml:trace>
  <inkml:trace contextRef="#ctx0" brushRef="#br0" timeOffset="75141.6321">19687 15857 22 0,'-34'11'11'0,"30"-15"-29"15,0 4 24-15,-5 4-6 16,1-4 1-16,-5 4 0 16,-4 4 1-16,-4-1-2 15,-5 5 1-15,-4-1 0 16,0 4 1-16,1-4-1 0,-1-3 0 15,0-1 0-15,0 1 0 16,0-4-1-16,5-4 1 16,-5 0 0-16,5 0 0 15,-5-4 0-15,0 0 1 16,4-3-1 0,-3-1 0-16,-1-3 0 0,-4-1 1 15,-5 5-1-15,5-1 0 16,0 1-1-16,0 3 1 15,-4 4-1-15,4 4 0 0,-5 3-1 16,5 8 1-16,0 4-1 16,4 4 1-16,1 4-1 15,-1 7 1-15,4 3 0 16,5 5 0-16,-5 3 0 16,1 5 0-16,-1 3 1 15,-3 3 0-15,3 12-1 16,-8 8 1-16,4 4 0 15,5-1 0-15,3 4 0 16,5 4 0-16,9-3-1 16,3 6 0-16,1-3 0 15,4 0 0-15,4 0-1 16,1-7 1-16,3-4 0 16,5-1 1-16,0-3-1 15,0 4 1-15,-1-8-1 16,5-4 1-16,0-7-1 0,9-4 1 15,-1 7-1-15,1-10 1 16,0-1-1-16,3-11 1 16,1-1-1-16,4-6 0 15,5-1 0-15,-1-11 1 16,0-8-1-16,1-3 0 16,3-4-1-16,-4-12 1 15,5-7 0-15,0 0 1 16,-5-8-1-16,5 0 0 15,-5-3 0-15,-8-1 1 16,0-3-1-16,-5-4 1 0,-4 8-1 16,1-5 0-16,-1-6 0 15,0-1 1 1,1-4-1-16,-1-3 0 0,4-5-1 16,1-6 1-16,-1-1-1 15,1-4 1-15,0-7-1 16,-1 4 1-16,-4 7-1 15,1 0 1-15,-5 5 0 16,-4-5 1-16,-1 0-1 16,1 4 1-16,-4 0-1 15,-5 0 0-15,-4 0 0 16,0-4 1-16,-4-14-2 16,-1 10 1-16,-3-3 0 15,-5-8 0-15,-4 0-1 16,-4-4 1-16,-5 12 0 15,1 0 0-15,-1 3 0 0,1 8 1 16,-1 8-1-16,0 3 0 16,5 0-2-16,0 8 1 15,4 4-3-15,4 4 0 16,5-1-4-16,8-7 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2:02:46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9313 8751 26 0,'-17'0'13'0,"17"-3"-34"15,0 3 27-15,0 0-6 16,0 0 1-16,0 0 1 16,0 0 0-16,-4 3-2 15,0-3 0-15,0 0 1 16,-1-3 1-16,5 3-1 15,0 0 0-15,0 0-1 16,5 3 1-16,3-6-1 16,5-1 1-16,8 0-1 15,9 0 0-15,13 1 0 16,-1-5 1-16,9 0 0 16,5-3 0-16,3 3-1 15,9-7 1-15,-4 0-1 0,4 0 1 16,9 4-1-16,4-4 0 15,8 7 0-15,1 0 0 16,4-7 0-16,-5 0 0 16,0 4 0-16,5-4 0 15,4 3 0-15,0 1 0 16,4 0 0-16,-4-1 0 16,-8 1 0-16,3 0 1 15,1 3-1-15,4 4 0 16,-4 4 0-16,-1-4 0 15,-3 1 0-15,-9-1 0 0,-5 8 0 16,1-1 1-16,4 1-1 16,0 0 0-16,-5 0 0 15,1 7 0-15,0-3 0 16,4-1 1-16,-5-3-1 16,5 4 0-16,0-8 1 15,0 0 0-15,0 0 0 16,0-4 1-16,0 0-1 15,0 0 1-15,-5 4 0 16,1-3 0-16,0 3-1 16,-1 3 0-16,1-6 0 15,-5 3 0-15,9 3 0 16,4-3 0-16,-4 4-1 16,0-4 1-16,0-4-1 15,0 1 1-15,0 6-1 0,0-3 0 16,0 0 0-16,0 4 0 15,4 0-1-15,-8-4 1 16,-9 0 0-16,4 0 1 16,-4-4-1-16,-4 4 1 15,-8 4-3-15,-10-8 1 16,-3 4-3-16,-9 8 1 16,-8 7-5-16,-1 4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2:05:09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6094 11892 26 0,'-9'-27'13'0,"14"5"-34"15,-5 14 28-15,-5-3-6 16,1-1 1-16,-4 1 1 16,-1 3 0-16,1 5-4 15,-1 3 0-15,-4 3 2 16,1 13 1-16,3-5-2 16,1 8 1-16,-1 4-1 15,1-5 1-15,3 13-1 16,1-1 1-16,-4 4-1 15,3 4 1-15,1 7-1 16,0-3 1-16,-1 7-1 16,1 4 1-16,4 0-1 15,0 11 0-15,0 8 0 0,0 4 0 16,0 11 0-16,0-8 0 16,0 5 0-16,0-1 0 15,4 11 0-15,1 1 0 16,3-12 0-16,-3 8 1 15,-1-4-1-15,4-4 0 16,-3 1 0-16,3-5 1 16,-4 12-1-16,5-4 0 15,-5-4 0-15,0 4 0 16,-4 0 0-16,5-11 0 16,-1-1 0-16,4 1 1 0,1-8-1 15,-1 8 0 1,5-4 0-16,-4-8 0 0,-5 0 0 15,0-7 0-15,-4-8-1 16,-4 1 0-16,-5-13-3 16,-3-3 1-16,3-7-3 15</inkml:trace>
  <inkml:trace contextRef="#ctx0" brushRef="#br0" timeOffset="2453.0967">2755 12319 23 0,'-47'49'11'0,"43"-30"-28"0,4-15 23 0,-8 4-5 15,3-1 0-15,-7 1 1 16,-1 3 1-16,4 4-4 16,1-3 1-16,-1 3 1 15,1-11 0-15,-5-1-1 16,0-6 0-16,0-5-1 15,5-7 1-15,4-8-1 16,4-7 0-16,0-4 0 16,12-8 1-16,-7-11 0 15,3 0 0-15,5 0 0 16,0-3 0-16,0-1 0 16,-1 4 0-16,10 8 0 15,-10 7 0-15,10 11 0 16,3 1 1-16,1 11 0 0,-5 15 0 15,5 11 0-15,-1 12 0 16,-3 11 0-16,3 11 0 16,-8 12 0-16,4-4 0 15,-8 15-1-15,0 0 1 16,-5 0-1-16,5-4 1 16,-13 1-1-16,0-12 1 15,0 0-1-15,0-15 0 16,-8-4 0-16,3-15 0 15,-7-12-1-15,3-3 1 0,5-12-1 16,-13-11 1-16,8-11-1 16,1-4 1-16,-1-11 0 15,5-1 0-15,4 5 0 16,0-1 0-16,0 4 0 16,0 0 1-16,4 1-1 15,5-1 1-15,-1 4-1 16,1 3 1-16,-1 5-1 15,1 7 1-15,4 0-1 16,-9 8 1-16,4 7-1 16,9 11 0-16,1 12 0 15,-1 12 0-15,4 10 0 16,-8 5 0-16,4 7 0 16,0 3 0-16,-5 5-2 15,1-1 1-15,-9 5-3 16,5-12 1-16,12 4-2 0,-16-12 0 15</inkml:trace>
  <inkml:trace contextRef="#ctx0" brushRef="#br0" timeOffset="3125.0229">3645 12645 30 0,'-38'-12'15'0,"38"-3"-42"15,9 4 36-15,-9 0-8 16,0-8 0-16,0 0 1 16,0-4 0-16,-9 0-3 15,5-3 1-15,-5-8 1 16,1-4 0-16,-1-4-1 16,1 4 1-16,-1-11-1 15,5-4 0-15,-5 0-1 16,5 8 1-16,4 0-1 15,4 10 1-15,5 9 0 16,4 7 1-16,-9 19-1 0,13 15 0 16,9 19 1-16,-1 15 0 15,-4 16-1-15,5 3 1 16,4 8 0-16,0-1 0 16,-13 1-1-16,4-4 1 15,-8-12-1-15,-1-3 1 16,-3-15-1-16,-5-8 0 15,-4-15 0-15,0-12 0 0,0-14 0 16,-4-12 0-16,4-12-1 16,-13-22 1-16,9-3-1 15,0-5 0-15,4-3 1 16,0 11 0-16,4 4 0 16,4 15 1-16,1 3 0 15,4 16 0-15,4 11 0 16,0 16 0-16,0 14 0 15,4 12 1-15,-12 11-3 16,3 12 0-16,5-1-3 16,-8-3 1-16,4-4-3 15,4-15 1-15</inkml:trace>
  <inkml:trace contextRef="#ctx0" brushRef="#br0" timeOffset="3828.1733">4518 12894 19 0,'0'4'9'0,"-12"-19"-21"0,12 4 19 15,0 3-5-15,-9-7 0 0,1-8 1 16,-1 1 1-16,5-1-5 16,-5 0 0-16,1-7 3 15,-5-12 0-15,0-7-1 16,-4 0 0-16,0-8-1 16,9-11 0-16,3 4 0 15,5-4 0-15,0-4 0 16,9 11 0-16,-1 8 0 15,5 4 0-15,4 11 0 16,-4 12 0-16,4 11 0 16,4 7 0-16,5 12 0 15,-5 15 0-15,13 11 0 16,-13 4 1-16,5 11-1 16,0 1 0-16,-1-1 0 15,1-3 1-15,-5-4-1 16,0 0 0-16,1-8 0 15,-5-4 1-15,-5-3-1 16,1-8 0-16,0-3 0 0,-5-12 1 16,1-4-1-16,-1-8 0 15,1-7 0-15,-9-11 0 16,4-8 0-16,5-7 0 16,-9-12-1-16,4-3 1 15,5-1 0-15,-1-7 0 16,1 11-1-16,3 4 1 15,5 12 0-15,-8 7 0 16,4 7 0-16,-1 8 0 0,5 12 0 16,9 14 1-16,8 16 0 15,4 15 1-15,5 19 0 16,-5 3 0-16,1 12 0 16,-5 7 0-16,-9 5-2 15,1 3 0-15,-13-4-5 16,-13 15 1-16,-5-14-3 15,-20-39 0-15</inkml:trace>
  <inkml:trace contextRef="#ctx0" brushRef="#br0" timeOffset="5171.8812">2636 13784 7 0,'-4'0'3'0,"8"3"-4"0,-4-3 2 15,0 0 0-15,0 0 0 16,0 0 1-16,0 0 0 15,0 0-3-15,0 0 1 16,0 0 1-16,0 4 0 16,0 0 0-16,-4 0 1 0,4-4-2 15,0 0 1-15,0 0 0 16,0-4 1-16,0 4-1 16,0-4 0-16,0 4 0 15,0 0 0-15,0 0 0 16,4-7 0-16,0-1 0 15,1 0 0-15,-1-3 0 16,0 3 0-16,9-3-1 16,-13 4 1-16,4-1-1 15,-4-3 1-15,0 3-1 16,0-3 1-16,0 3-1 16,0-3 1-16,0 3 0 15,0-3 0-15,-4 0-1 16,4-1 0-16,-9 1 0 15,5-1 1-15,-4 5-1 16,-1-1 0-16,5 5-1 16,-9-1 1-16,0 0 0 15,0 0 0-15,-4 4 0 0,5 0 0 16,7 0-1-16,-7 4 1 16,3 0 0-16,5 3 0 15,-9 1-1-15,-4 3 1 16,4 1 0-16,0 3 1 15,1-4-1-15,-5 4 0 16,4 0 0-16,-4 4 0 16,4-4 0-16,0 1 0 15,1 14 0 1,3 4 0 0,5-4-1-16,4-11 1 0,0 4 0 15,0-8 0-15,0 0 0 16,0-4 0-16,0 8 0 15,0-11 1-15,0-1-1 16,4 1 0-16,0 0 0 16,9-1 0-16,-9 4 0 15,9 1 1-15,0-5-1 16,0 5 0-16,4-5 0 16,0 5 0-16,-5-1 0 15,10-3 1-15,-9-1-1 16,8 5 0-16,4-1 0 15,-3-4 1-15,8 1-1 16,4 3 1-16,12-7-1 16,1 0 1-16,4-4-1 15,5 0 1-15,-5-8-2 0,-4 5 1 16,-9-5-3-16,-4-3 1 16,-8-1-3-16,-1 1 0 15</inkml:trace>
  <inkml:trace contextRef="#ctx0" brushRef="#br0" timeOffset="5687.5184">3739 13382 37 0,'0'8'18'0,"9"-27"-50"16,3 12 43-16,-12 3-11 15,0-8 1-15,0 1 0 16,-12 4 0-16,-1 7-2 16,-9 0 1-16,1 7 0 15,0 4 1-15,-9 1-1 0,5 7 0 16,-14 0 0-16,5 15 0 16,0-8 0-16,9-3 0 15,-5 3 0-15,13 5 0 16,4 6 0-16,4-3 1 15,18-3 0-15,4-1 0 16,-1-7 0-16,14 3 1 16,8-3-1-16,0 0 0 15,-8-1-1-15,8-3 1 16,-9 0-2-16,1-4 0 16,-5 0-5-16,-4 1 1 15,4-1-1-15,-12-8 0 0</inkml:trace>
  <inkml:trace contextRef="#ctx0" brushRef="#br0" timeOffset="6328.1883">4987 13193 21 0,'17'4'10'0,"25"-38"-27"0,-37 30 24 16,-5 4-6-16,8-7 1 0,-8 7 1 16,0 0 1-16,-13 0-5 15,5 0 0-15,-1 3 3 16,-3 1 0-16,-5 0-1 15,-5 0 0-15,-3 3-1 16,-5 5 1-16,0-1-1 16,0 4 1-16,0 0-1 15,1 8 1-15,-1 0-1 16,0 3 1-16,9 1-1 16,-9-1 1-16,4 4-1 15,9 5 0-15,5-5 0 16,-5-4 0-16,8 1 0 15,5-1 1-15,4 1-1 16,0 3 0-16,13-4 0 16,16 5 1-16,10-5 1 15,16-3 0-15,9-4 0 0,13 4 0 16,12-1 0-16,-17 5 1 16,5-5-2-16,-5 5 1 15,-12-4-5-15,-9 3 0 16,-12 20-4-16,-22-16 0 15</inkml:trace>
  <inkml:trace contextRef="#ctx0" brushRef="#br0" timeOffset="8625.0505">3811 14907 20 0,'0'4'10'0,"9"-27"-27"0,-5 16 21 16,5 3-3-16,-9-4 0 15,0 1 1-15,0 7 1 16,0-8-4-16,0 1 1 16,0 7 1-16,4-8 0 15,4 4-1-15,-3-3 1 16,8 7-1-16,8-4 0 15,26-7 0 1,4-1 0-16,4 1 0 16,-4 0 0-16,9-1 0 15,4 5 0-15,0 3 0 16,-1 4 0-16,-3 4 1 16,0-1 0-16,-1 5-1 15,-8 0 1-15,1 3 0 16,-6 8 0-16,-3 0 0 15,-5-4 0-15,-4-4 0 16,-4 1 0-16,0 3-1 16,-13-4 1-16,0 0-1 15,-4-3 1-15,0 3-1 16,-1-3 1-16,-12-4 0 16,0 3 0-16,0-3-1 15,0 0 1-15,-12 0 0 16,3 3 1-16,-4-3 0 0,1 4 0 15,-1-1-1-15,-9 1 1 16,5-1-1-16,0 8 0 16,0-3-1-16,5-1 1 15,-10 4-2-15,5 0 1 16,0-3 0-16,4 7 0 16,1 0 0-16,-1 7 0 15,4-3-1-15,-3-4 1 16,7-4 0-16,-7 4 1 15,-5 0-1-15,0-4 1 16,-1-8-1-16,-3 5 1 16,-9-5 0-16,1 1 0 0,-1-8-1 15,0 0 1-15,-4-4 0 16,8 0 0-16,-8-3-1 16,4 3 1-16,1 0-1 15,-5-3 0-15,4 3 0 16,-9-4 1-16,5-3-2 15,0-1 1-15,0 1-1 16,9 0 1-16,3-4-1 16,5 3 1-16,-12-3 0 15,3 0 0-15,0 0 0 16,1 4 0-16,12-1 0 16,-8-3 1-16,4 0-1 15,4 0 0-15,4 0 0 16,9 0 1-16,-8-4-1 15,8-4 0-15,8 4-1 0,-8 4 1 16,5 7-4-16,3 1 1 16,1 10-5-16,-1 9 1 15</inkml:trace>
  <inkml:trace contextRef="#ctx0" brushRef="#br0" timeOffset="15968.8988">13917 11756 29 0,'-4'-12'14'0,"4"5"-38"16,0 7 31-16,0 0-6 15,0 0 1-15,0 0 1 16,0 0 1-16,0-4-5 16,0 0 1-16,-5 4 2 15,5 0 0-15,-4 0-1 16,0 0 0-16,4 4 0 16,0 0 0-16,-4-1-1 15,4 1 1-15,0 0 0 16,0 7 0-16,0 4 0 15,-5-3 0-15,5 3 0 16,-4 0 0-16,4 8 0 0,0 3 0 16,0 5-1-1,4-1 1-15,1 0-1 0,-5 12 1 16,4 3-1-16,0 4 1 16,5 8-1-16,-1 4 0 15,1 3 0-15,-1 4 1 16,5 4-1-16,0 7 0 15,0 5 0-15,-1-9 0 16,1 8-1-16,0 1 1 16,0 3 0-16,4 0 0 0,-4 0 0 15,-1 11 1-15,-3-7-1 16,-1 0 0-16,1 0 0 16,-1-16 0-16,1 8 0 15,-1 1 0-15,1-1 0 16,-1-7 0-16,1 3 0 15,-1-11 1-15,-3 4-1 16,-5 0 0-16,0-4 1 16,0-4 0-16,0 12 0 15,-5-4 0-15,1-12-1 16,4 5 1 0,0 18 0-1,-4-4 0-15,4-7-1 16,0-4 0-16,0-7 0 15,0-4 0-15,0 3 0 16,0 1 0-16,4-4-1 16,0 3 1-16,1-3 0 0,-1 3 0 15,0-7 0-15,-4-11 1 16,5-8-2-16,-5-4 1 16,0-3 0-16,0-1 0 15,0-7-2-15,0-4 1 16,0-3-4-16,0-9 0 15,0-10-3-15,-5-31 1 16</inkml:trace>
  <inkml:trace contextRef="#ctx0" brushRef="#br0" timeOffset="20328.3845">11145 12913 27 0,'-26'12'13'0,"22"-9"-39"0,4-3 31 16,0 0-5-16,0 0 0 15,0 0 2-15,0-3 0 16,0-5-2-16,-4-3 1 16,4-8 1-16,-5 4 0 15,5-8-1-15,0-3 1 16,-4-1-1-16,4-11 0 0,4 0-1 15,1-11 0-15,3-8 0 16,1-7 0-16,8-8 0 16,0 0 0-16,4-3-1 15,5-1 1-15,-9 0-1 16,0 1 1-16,0 10 0 16,0 5 0-16,0 14 0 15,0 12 1-15,0 12 0 16,4 3 1-16,0 11-1 15,1 12 0-15,-1 15 0 16,0 7 0-16,-4 16-1 16,0 11 1-16,-4 0-1 15,-4 7 1-15,-5 9-1 16,0-5 0-16,-4-4 0 16,4 5 1-16,-4-5-1 15,5-11 0-15,-5-7 0 16,4-8 1-16,-4-11-1 15,0 0 0-15,4-12 0 0,0-7 0 16,-4-4-1-16,5-12 1 16,3-10 0-16,1-5 0 15,-1-11 0-15,1-15 0 16,4 4-1-16,-1-4 1 16,1-7-1-16,4 3 1 15,0 8 0-15,4-1 0 16,-4 1 0-16,1 11 0 15,-1 1 0-15,0 6 0 16,0 9 0-16,0 7 1 16,0 3-1-16,0 12 0 0,0 0 0 15,4 15 1-15,-4 12-1 16,-4 7 1-16,0 7-1 16,-1 9 0-16,-3 10-1 15,-1-3 1-15,1 7-2 16,-1 4 0-16,1 8-4 15,4 7 1-15</inkml:trace>
  <inkml:trace contextRef="#ctx0" brushRef="#br0" timeOffset="21031.4615">12286 12989 27 0,'4'-38'13'0,"-4"-11"-33"0,0 38 30 16,0-16-9-16,0-7 0 15,0-4 0-15,0-7 0 0,0-12-2 16,0-3 1-16,0-9 0 16,4-2 1-16,5 6-1 15,0 1 0-15,-1 7 0 16,9 8 0-16,-4 4 0 16,4 7 1-16,0 7 0 15,4 16 0-15,5 4-1 16,-1 22 1-16,1 12-1 15,-1 11 1-15,1 12-1 16,0 3 1-16,-1 7-1 16,1 5 0-16,-5-4-1 15,0-1 1-15,1-14 0 16,-5 0 0-16,0-16 0 16,-5 1 1-16,1-12-1 15,-4-4 0-15,-5-7 0 16,-4-4 0-16,0-15-1 15,-4-8 1-15,-1-7-1 16,1-8 1-16,-4-4-1 0,3-7 1 16,1-4-1-16,4 12 1 15,4-5 0-15,1 5 0 16,3 3 0-16,-4 8 0 16,5 7 0-16,-1 4 0 15,5 11 0-15,0 12 1 16,0 4-1-16,0 11 1 15,-1 15-1-15,-3 3 1 16,-1 16-1-16,1 4 0 16,-1 8-1-16,-3-1 0 0,-1-7-2 15,0 3 0-15,9-7-2 16,-9-11 0-16</inkml:trace>
  <inkml:trace contextRef="#ctx0" brushRef="#br0" timeOffset="21859.6528">13138 13065 20 0,'-13'0'10'0,"0"-8"-27"15,13 1 23-15,0-1-4 16,-4 0 1-16,-5 1 1 0,1-5 0 16,4 5-5-16,-1-4 0 15,-3-1 3-15,-1-3 1 16,5 0-2-16,0-4 1 16,0-7-2-16,4-9 1 15,0-10-1-15,0 3 1 16,4-7-1-16,0-7 0 15,5-1 0-15,3-4 0 16,5-3 0-16,5 3 0 0,-5 12 0 16,4-4 0-16,5-4 0 15,-5 8 0-15,0 8 0 16,-4 3 0-16,0 4 0 16,0 11 0-16,0 4 0 15,-4 4 0-15,0 11 0 16,4 4 0-16,0 12 0 15,0 10 0-15,0 5 0 16,0 11 1-16,-4 3-1 16,0 5 0-16,-1-5 0 15,-3 1 0-15,-1 3 0 16,1-3 0-16,-1 0 0 16,1-5 0-16,-1-6-1 15,-3-9 1-15,-1-3 0 16,0-7 0-16,0-5 0 15,1-11 0-15,-1-7 0 16,-4-15 0-16,4-1-1 16,0-15 1-16,1-3-1 0,-1-4 1 15,0 7 0-15,-4-7 0 16,5 4 0-16,-1 3 0 16,-4-3 0-16,4 7 0 15,0 8 0-15,1 7 1 16,-1 4-1-16,0 4 1 15,0 0-1-15,-4 15 1 16,5 3-1-16,3 9 1 16,5 7-1-16,-5 11 1 15,1 4 0-15,4 19 1 0,-1 8 0 16,1 10 0-16,0 9 0 16,-9 14 0-16,-4 1-1 15,-4 0 1-15,-5 3-3 16,1-3 0-16,-5-1-3 15,0-7 0-15,-4 8-4 16,-4-12 1-16</inkml:trace>
  <inkml:trace contextRef="#ctx0" brushRef="#br0" timeOffset="23015.9177">12367 14188 22 0,'13'-22'11'0,"4"7"-28"15,-13 11 23-15,0 0-4 16,0 0 1-16,-4 4 0 15,0 0 1-15,0 0-6 16,0-4 1-16,0 4 3 16,0 0 0-16,-4-7-1 15,0 7 0-15,0 0-1 0,-5 4 1 16,5-1 0-16,0 1 0 16,-1-4 0-16,1 4 1 15,0 0 0-15,0-8 0 16,-1 4-1-16,1 0 1 15,4-4-1-15,-4 0 1 16,0 4-1-16,-1-3 0 16,1-1-1-16,0 4 1 15,4-4-1-15,0 4 0 0,0 0 0 16,-4-4 0-16,4 4 0 16,0 0 0-16,0-7 0 15,0-1 0-15,0 8 0 16,0-7 0-16,0-1 0 15,0 8 1-15,0 0-1 16,0-8 0-16,-5 5 0 16,1-9 0-16,0 5 0 15,0-1 1-15,-1-3-1 16,-3-1 1-16,3-3-1 16,1 0 0-16,0-4-1 15,-5-3 1-15,1-5-1 16,-5 1 1-16,0-1-1 15,-4 8 1-15,0 0-1 16,-4 4 1-16,0 0 0 16,-5 4 1-16,1-1-1 15,-1 5 0-15,1 7 0 16,-5 0 0-16,4 0-1 0,5 4 1 16,-5 3-1-16,5 8 1 15,0 8-1-15,4 0 1 16,0 3-1-16,0 4 1 15,8 4-1-15,-4 4 1 16,5 0 0-16,4-4 1 16,8 8-1-16,9-4 0 15,-1-4 0-15,1 3 1 16,8 5 0-16,9 4 1 16,4-12-1-16,9-4 0 15,4 4 0-15,0 0 1 0,4-8-1 16,0 5 1-16,0-9-1 15,0-10 1-15,0-1-1 16,-4-7 0-16,-4 0-2 16,-14 3 0-16,-7 1-5 15,-5-4 1-15,-9 3-4 16,-16-7 1-16</inkml:trace>
  <inkml:trace contextRef="#ctx0" brushRef="#br0" timeOffset="25750.3281">14833 15233 25 0,'-5'3'12'0,"27"-14"-31"15,-14 3 24-15,-4 1-3 16,1-1 1-16,-1 5 0 16,0-1 1-16,5 4-5 15,-1-4 0-15,1 0 3 16,-1 4 0-16,1-7-1 0,4-1 0 15,-1 4 0-15,5-3 0 16,5-1-1-16,7 1 1 16,1-5 0-16,9 1 0 15,-1 0 0-15,9-5 1 16,12 1-1-16,5 0 1 16,4-4-1-16,1 4 0 15,7 0-1-15,-3-4 0 16,-1 4 0-16,-8 4 0 15,-5 3 0-15,-3 0 1 0,-1 5 0 16,-4 3 0-16,-4 3-1 16,-4 1 1-16,-1 4 0 15,-8-1 0-15,-4 1-1 16,-9-1 1-16,1 1-1 16,-9 3 1-16,-1-3 0 15,-3 0 0-15,-5 3 0 16,-4 0 1-16,0 1-1 15,-4 3 0-15,0-4 0 16,-1-3 0-16,1 3-1 16,0 4 0-16,-5 0 0 15,1 0 1-15,-5-3-1 16,0 14 1-16,0-3 0 16,-4 3 0-16,0 1 0 15,-4-1 0-15,0-3 0 16,-9 4 0-16,4 3-1 0,1 0 1 15,-5-3-2-15,-8-1 1 16,-1-3-1-16,-7-4 1 16,3 0-1-16,0-4 1 15,5 0-1-15,-5-4 1 16,5 1-1-16,-4-5 0 16,3 1 0-16,-3-5 0 15,3-3-1-15,-3-3 1 16,8 3 0-16,0-4 0 15,0 0 1-15,-5-3 0 0,1-12 0 16,0-4 0-16,-1-4 0 16,1 1 0-16,0-1 0 15,4-3 1-15,4 4-1 16,0-8 0 0,4-4 1-16,5 8 0 0,0-1-1 15,4 9 1-15,0-1-1 16,4 4 1-16,0 8-1 15,5 3 1-15,-1-3-3 16,-4 3 1-16,5 4-6 16,16 4 0-16,9 4-2 15,13 0 1-15</inkml:trace>
  <inkml:trace contextRef="#ctx0" brushRef="#br0" timeOffset="29812.8205">15476 13568 23 0,'0'-4'11'0,"17"-11"-28"16,-9 7 24-16,1-3-6 15,-1-4 0-15,1 7 2 16,-1-3 0-16,-3 3-4 16,-1 1 1-16,-4-1 2 15,0 1 0-15,0-1-1 16,-4 4 1-16,-5 1-2 15,-4 3 1-15,0-4-1 16,-4 4 0-16,-4 0 0 16,-9 4 0-16,1 7 0 15,-1-4 0-15,0 12 0 16,0-7 0-16,-4 3 0 16,8 4 0-16,-3 0 0 0,3 3 1 15,5-3 0-15,4 4 0 16,8-4 0-16,9 4 1 15,9-1 0-15,4-3 0 16,8 4-1-16,4-4 1 16,9 4-1-16,1-1 0 15,-1 5-1-15,0-1 0 16,-5 1 0-16,-3 3 0 16,-5-3-2-16,5-5 0 15,-9 1-5-15,0-4 0 16</inkml:trace>
  <inkml:trace contextRef="#ctx0" brushRef="#br0" timeOffset="30375.3705">16506 13420 34 0,'0'4'17'0,"34"-27"-48"0,-25 20 37 16,-1-5-6-16,-3 0 1 16,-1 5 1-16,0-5 1 15,-4 1-3-15,0 3 0 16,-4 0 1-16,0 0 1 16,-5-3-1-16,-4 7 1 0,1-8-2 15,-1 8 0-15,-9-4 0 16,1 8 1-16,-9 0-1 15,-4 0 0-15,0-1 0 16,0 9 1 0,0-1-1-16,4 0 1 0,0 5-1 15,5-1 1-15,-1 4 0 16,1 3 0-16,3-3 0 16,5 0 1-16,5 8 0 15,7-1 0-15,18 12 0 16,13 0 1-16,12-4 0 15,17 0 0-15,5 4-2 16,0 0 1-16,-5-1-5 16,-4-3 0-16,-4 4-5 15,0-7 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2:06:24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4612 7056 30 0,'4'-7'15'0,"5"7"-40"16,-9 0 31-16,0 0-6 16,-4 0 0-16,4 0 1 15,-5 4 1-15,-3-1-2 16,4 1 0-16,-5-4 1 0,0 4 0 16,1 0 0-16,-5 0 0 15,-8-8 0-15,8 0 1 16,0-4-1-16,1 5 0 15,-1-5-1-15,-4 4 1 16,-5-3-1-16,1 3 1 16,-4 0-1-16,3 4 1 15,-3 0-1-15,-1 4 1 0,-4 0-1 16,1 3 0-16,3 5 0 16,-4 3 1-1,0 15 0-15,1-7 0 0,-1-1-1 16,0 5 1-16,4-1 0 15,1 5 0-15,4-1-1 16,-5 4 1-16,1 0 0 16,12-7 0-16,0-1-1 15,13 1 1-15,0-1 0 16,13-7 1-16,4 0 0 16,13-4 0-1,8 0-1-15,9 0 1 16,-9 4 0-16,0-4 0 15,5-3-2-15,0-1 1 16,-1 0-2-16,-12 1 0 0,4-1-4 16,-13 0 1-16,-4 5-5 15,-4 6 1-15</inkml:trace>
  <inkml:trace contextRef="#ctx0" brushRef="#br0" timeOffset="701.5144">5485 7075 33 0,'0'-19'16'0,"21"8"-43"0,-21 11 35 15,5-11-8-15,-5 3 1 0,-5 1 0 32,1-1 0-32,-4 0-1 15,-1 1 0-15,-4-1 1 16,-4 5 1-16,-4-5-1 15,-5 8 1-15,1 0-2 16,-18 4 1-16,-4 0-1 0,-8 3 1 16,0 1-1-1,-5 3 0-15,5-3 0 0,-1 7 0 16,1 11 0-16,12 4 0 16,-3 1 0-16,11-1 0 15,10 0 0-15,4 4 0 16,8-3 0-16,9 6 1 0,8-3 0 15,4 1 0-15,9 2 1 16,9-10 0-16,4-1 0 16,0 5 0-16,8-5-1 15,4-3 1-15,1 0-1 16,0-8 0-16,-1 0-2 16,-3-8 1-16,7 5-2 0,-16-9 0 15,0 5-2-15,-4-8 1 31,-5 4-4-31,-4 0 0 0</inkml:trace>
  <inkml:trace contextRef="#ctx0" brushRef="#br0" timeOffset="1877.373">6209 7015 46 0,'-17'7'23'0,"25"12"-64"0,-3-19 55 0,-5 12-15 16,0 3 1-16,0 11 0 15,-5 5 0-15,5-1 0 0,-12 8 0 16,3 11 0-16,-4 4 0 31,1 19 0-31,3-8 0 16,5-7 0-16,4-12 1 15,0-11-1-15,0-4 1 16,0-11 1-16,0-7 0 16,0-8-1-16,-4-12 1 15,-1-7 0-15,1-4 0 16,0-8-1-16,4-10 0 16,0-9-1-16,0-11 0 15,4-7 0-15,5 0 0 0,3-4 0 16,5-4 1-16,5 7-1 15,-1 1 0-15,0-4 0 16,5 0 0-16,8 7 0 31,-4 8 0-31,4 0 0 0,4 8 0 16,-4 7 0-16,0 0 0 16,-4 12-1-16,-4-1 1 15,-1 12 0-15,1 4 0 16,-1 7-1-16,1 4 0 15,-1 12 1-15,1 6 0 16,-5 1-1-16,-4 8 1 16,-4 3 0-16,-9 12 1 0,-8-4-1 15,-4-4 0-15,-5 0-1 16,-4 4 1-16,-5-4-1 16,-3 0 1-16,-5-4-1 15,0-4 1-15,-8 1-1 16,0-8 1-16,-1-4-1 0,1-4 0 15,4 1 0-15,-9-5 0 16,5 1 0-16,0-4 0 16,4-4 0-16,4 3 1 15,4-3 0-15,5 4 1 16,4-4-1-16,4 0 1 16,5 0 0-16,3 0 1 15,5 0-1-15,0 0 1 16,9 8-1-16,4-1 0 15,8 5 1-15,4 6 0 16,31 13-1 0,3 3 1-16,10 0-1 15,-10 0 1-15,1 8-1 16,-1 7 1-16,1-8-1 16,-5 9 0-16,-3 10 0 15,-10-7 1-15,-8 4 0 16,-8 0 1-16,-14-5-1 15,-12 1 1-15,-4-11-5 16,-9 0 1-16,-4-12-7 16,-4 0 1-16,8-22-4 0,5-27 0 15</inkml:trace>
  <inkml:trace contextRef="#ctx0" brushRef="#br0" timeOffset="4755.4327">4233 8044 24 0,'-4'4'12'0,"8"-27"-31"0,-4 27 25 0,0-4-5 31,0 0 0-31,0 0 2 16,0 0 0-16,0 4-4 15,-4-4 1-15,4 3 2 16,-9 9 1-16,1 3-2 0,-5 11 1 16,0-3-1-16,-4 15 0 15,4 15-1-15,-8-4 1 16,4 8-1-1,9 11 1-15,-5-4-1 0,-4-3 0 16,4-5 0-16,4-6 1 16,1-12 0-16,-1-4 1 15,5-16 0-15,-9-2 0 16,1-5 0-16,3-11 0 16,1-8-1-16,3-7 0 15,1-7 0-15,0-9 0 0,0-10-1 16,4-1 0-16,0-7-1 15,0 0 1-15,4-4 0 16,0 7 0-16,5 1-1 16,-1 7 1-16,5-4-1 15,0 5 1-15,8 6-1 16,-8 5 1-16,8 11-1 16,5 7 1-16,-9 4-1 15,12 12 1-15,-3 3 0 16,-1 4 0-16,1 12 0 0,0 3 0 15,3 0 0-15,1 1 1 16,4 3-1-16,0 4 0 16,-4-1 0-16,4-2 0 15,0-5 0-15,-8-8 1 16,-1-3-1-16,5-3 1 16,-13-1 0-16,0-4 0 0,0-11-1 15,-4-4 1-15,0-18 0 16,-5 3 0-16,1 3-1 15,-1-2 1-15,-3-9-1 16,-1-7 0-16,4-4 0 16,1 4 0-16,8-4 0 15,-4-3 0-15,0-5-1 16,4 1 1-16,0 7 0 16,4 4 0-16,-4 8 0 15,0-1 0-15,0 4-1 16,0 8 0-16,-4 8 0 0,0 3 1 15,-1 4 0-15,5 11 0 16,-8 8 0-16,4 4 0 16,-1 7 1-16,1-3 1 15,0 7-1-15,0 3 1 0,0 9-1 16,-1-5 1-16,-3 9 0 16,-1 3 1-16,1 3-2 15,-9 1 1-15,-4 4-2 16,-5-1 1-16,-4-3-4 15,-4-12 0-15,-4-3-4 16,0-4 1-16,-1-8-4 16,5-7 0-16</inkml:trace>
  <inkml:trace contextRef="#ctx0" brushRef="#br0" timeOffset="5823.1293">5660 8214 22 0,'0'0'11'0,"-9"-4"-25"15,9 4 22-15,0 0-7 16,0 0 1-16,0-3 0 16,-4 3 1-16,0 0-4 15,-1-4 0-15,1 8 2 16,-4 7 1-16,3 8-1 15,-3 7 0-15,-1 1-1 0,1 14 0 0,-1 12 0 16,1 0 1-16,3 4-2 16,1 0 1-16,0-12 0 15,0-3 1-15,-1-8-1 16,1-8 0-16,0-7 0 16,4-3 1-16,0-13 0 15,0-3 0-15,0-7-1 0,0-8 0 16,0-4 0-16,4-12 1 15,0-3-1-15,5-11 0 16,-1-8 0-16,5-8 0 31,0 1 0-31,4 7 0 0,4-4-1 16,5-3 1-16,4 7 0 16,0-4 0-16,8 15 0 15,-4 1 0-15,0-1-1 16,0 12 1-16,-8 11 0 15,3 0 1-15,1 11-1 16,-4 8 1-16,-1 4-1 16,-3 8 0-16,-1 3 1 15,-8 7 0-15,-5 5-1 16,-4 7 1-16,-8-4-1 16,-4-3 1-16,-5 3-1 15,0 0 1-15,-4 4-1 16,0-7 0-16,0-5-1 15,-4-3 0-15,-5-3 0 16,5-5 0-16,4 0 0 16,0-7 1-16,4 0-1 15,-4 0 1-15,4-1 0 0,5-3 1 16,-1 0-1-16,5-3 0 16,0 3 1-16,-1-4 0 15,5 4-1-15,5 0 1 0,3 4-1 16,9-1 1-16,5 5 0 15,-1 3 0-15,13 1 0 16,13 7 1-16,8 15-1 16,0 7 1-1,-3 5 0-15,-14-12 0 0,9 30-1 16,-9-3 1-16,-8-5-1 16,-9 5 0-16,-8-4-2 15,-5-8 1-15,-8 0-5 16,0-11 1-16,-8 3-4 15,-5-22 0-15</inkml:trace>
  <inkml:trace contextRef="#ctx0" brushRef="#br0" timeOffset="7117.0562">4816 9190 17 0,'0'4'8'0,"13"-19"-19"0,-13 15 14 0,0 0-2 16,0 0 0-16,0 0 1 16,4-8 1-16,-4 8-4 15,0 0 1-15,0 0 2 16,0 0 0-16,0 0 0 16,0-7 0-16,0 7-1 15,0-4 0-15,0 0 0 16,0 1 1-16,-4 3-2 0,4-4 1 15,-4 4-1-15,0-8 1 16,-1 4-1-16,-3-3 1 16,-1 3-1-16,1-4 1 15,-1 1-1-15,-3-1 1 16,-5 5 0-16,0-1 0 0,4-4 0 16,-13 4 0-16,13 4 0 15,-4-3 1-15,0 3-2 16,-17 0 1-16,4 7-1 15,1 1 0-15,-5 3-1 16,0 0 0-16,-1 5 0 16,6-1 1-1,-1 7-1-15,0-3 1 16,4-4 1-16,5 4 0 16,4 4-1-16,4 0 1 0,5-1 0 15,4 9 0-15,-1 3-1 16,1 4 1-16,4-4-1 15,0 0 1-15,4 0 0 16,5 0 0-16,4 0 1 0,8 0 0 16,0-4 0-16,18-3 0 15,-1-5 0-15,4-3 0 16,1 0-1-16,4-4 1 16,4-3-1-16,-8-1 0 15,-5 0-1-15,-4-3 1 0,-4 0 0 16,0-5 0-16,-18 1-4 15,1 0 1 1,-4 0-3-16,-9-4 1 0,4 3-6 16,0 5 1-16</inkml:trace>
  <inkml:trace contextRef="#ctx0" brushRef="#br0" timeOffset="8237.5237">5621 9092 34 0,'-12'-15'17'0,"7"15"-45"0,5 0 36 0,0 4-7 16,-4-4 0-16,0-4 1 16,0 4 1-16,-1 0-4 15,-8 4 1-15,5-1 2 16,-1 9 1-16,1 3-2 16,-1 4 1-16,1 0-1 15,4 11 1 1,4 0-2-16,-9 12 1 15,5 3-1-15,4 8 0 16,0-7 0-16,4-1 1 16,5 0-1-16,-9-3 0 15,4 0 0-15,-4-4 1 0,0-12-1 16,0-3 1-16,0-4-1 16,0-4 0-16,0-4 0 15,-4-3 0-15,4-12-1 16,0-7 1-16,0-8 0 15,0-8 0-15,0 4 0 0,0-11 0 16,0-7 0-16,0-1 1 16,4 1 0-16,0-5 0 15,5 1-1-15,-1-4 1 16,1-4-1-16,3 7 0 16,1 5 0-16,0-1 0 0,4 4 0 15,4 0 0-15,5 4 0 16,4 0 0-16,0 8 0 15,8 3 0 1,0 8 0 0,-4 7 1-16,-4 12-1 15,-4 7 0-15,-5 5 0 16,-4 6 1-16,0-3-1 16,-4 4 1-16,-5 7-1 15,-3-3 1-15,-5 3-1 16,0 0 0-16,-9-3 0 15,0 3 0-15,-8-7-1 16,0 3 1-16,-8-11-2 16,-1 0 1-16,1-3-1 0,-1-1 0 15,1-3 0-15,-1-1 1 16,-4-7 0-16,9 0 0 16,0-4 1-16,8 4 0 15,0-3 1-15,9 3 0 16,0-4 0-16,4 4 1 15,8-4-1-15,5 0 0 16,4 8 0-16,0-4 1 16,9 4-1-16,8 3 1 15,4 5-1-15,0 7 1 16,9 11 0-16,8 4 0 0,5 11 0 16,4 16 0-16,-9 11 0 15,-4 7 1-15,-8 5-1 16,-13 3 1-16,-9-4-4 15,-8 0 1-15,-5-4-5 16,-8-7 1-16,-4-4-6 16,-4-18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2:07:47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15940 15687 29 0,'-13'3'14'0,"0"-18"-39"16,9 11 30-16,0-3-4 16,-1 3 0-16,-3-3 1 15,-5-1 1-15,-4 0-4 16,4 1 1-16,-4 3 2 15,0 4 0-15,0 0 0 0,0 0 0 16,0 4 0-16,0 3 0 16,4 1 1-16,1 3 0 0,-1 4 0 15,0 8 0-15,5 15 0 16,-1 4 1-16,1 11-2 16,-1 3 0-16,0 9-1 15,5-5 0-15,0 5-1 16,0 3 0-16,-5-8-2 31,1-3 0-31,-1-12-2 0,1-11 0 16,3-3-2-16,1-5 1 15,0-11-3-15,4-15 1 16</inkml:trace>
  <inkml:trace contextRef="#ctx0" brushRef="#br0" timeOffset="402.8719">15322 15637 42 0,'0'4'21'0,"39"-26"-58"16,-27 14 51-16,5 4-13 15,1 4 0-15,3 0 4 0,4 4 1 16,1 0-6-16,4 0 0 16,0 3 4-16,8-3 1 15,9 0-2-15,8-4 1 16,5 0-2-16,4 0 1 0,4-4-2 15,4 0 0-15,0 0-2 16,5 1 0-16,-9-1-4 16,-8-4 1-16,-9 4-2 15,-8 1 0-15,-14-1-2 16,-7 4 0-16,-14 7 0 16,-16 1 0-16</inkml:trace>
  <inkml:trace contextRef="#ctx0" brushRef="#br0" timeOffset="782.8221">15207 16318 38 0,'-4'4'19'0,"25"-8"-53"16,-21 4 48-16,5 0-11 15,3 4 0-15,5 0 3 16,4 0 0-16,4 3-7 16,5 1 0-16,12 0 4 15,5-1 1-15,8 1-2 16,0 3 0-16,9 0-1 15,12 5 0-15,0-1-1 16,9-4 1 0,0 0-1-16,0-3 0 15,-9-4-2-15,-8-1 0 16,-4-3-3-16,-5-7 1 0,1-12-5 16,-1 0 1-16</inkml:trace>
  <inkml:trace contextRef="#ctx0" brushRef="#br0" timeOffset="1330.6278">16387 15861 39 0,'-34'0'19'0,"51"-31"-53"15,-13 24 45-15,5-1-10 0,-1 1 0 16,1-1 3-16,4 8 0 16,-1 8-4-16,1-1 0 15,4 8 2-15,-8 8 1 16,-1 11-1-16,5 0 1 16,-5 8-2-16,1 3 0 15,-1 1 0-15,1-1 0 16,-5-7-1-16,1-4 1 15,-1-4-1-15,0-3 0 0,0-8 0 16,1-4 1-16,-1-8-2 16,-4-7 1-16,4-3 0 15,5-13 0-15,-1-6-1 16,5-12 1-16,4-8-1 16,4-3 1-16,5-5 0 15,8 1 0-15,0 4 1 0,4 11 0 16,1 4 0-16,-5-1 1 15,4 5 0-15,5 7 0 16,-1 7 0-16,1 9 0 16,-1 10-1-16,1 20 1 15,-5 7-1-15,-8 11 1 16,-4 12 0 0,-5 0 0-16,-4-4-2 15,0-4 1-15,-4-8-4 16,-5-6 1-16,5-13-6 15,0-14 0-15,12-16-3 16,5-33 0-16</inkml:trace>
  <inkml:trace contextRef="#ctx0" brushRef="#br0" timeOffset="1738.5384">18299 15441 52 0,'38'-19'26'0,"9"-46"-72"0,-38 54 63 0,-5-4-12 16,-4-8 1-16,-4-3-1 15,-9-8 1-15,-4-8-11 16,0-3 1-16,-4-8 6 16,-5 11 0-16,1 8-2 15,-1 0 0-15,-4 15-1 16,0 4 1-16,1 15 0 15,-6 19 1-15,1 15-1 16,5 15 0-16,-1 4 0 16,0 23 0-16,4 7 0 15,-3 15 1-15,-1 5-1 16,0 10 1-16,0 4-1 16,5 4 1-16,8-7-2 15,4-8 1-15,4-4-2 16,5-15 0-16,8-15-2 0,5-4 1 15,-1-19-2-15,5-15 0 16,0-15-3-16,4-19 1 16,8-15 0-16,-7-19 1 15</inkml:trace>
  <inkml:trace contextRef="#ctx0" brushRef="#br0" timeOffset="1971.9702">17469 15830 52 0,'42'-7'26'0,"48"-8"-64"0,-61 11 69 0,18 4-25 16,4 7 1-16,13-3 0 15,13 4 1-15,0 3-13 16,-5-3 0-16,-8-1 4 15,-4 8 1-15,-5-3-8 16,-4-8 1 0,-4 3-6-16,8-3 1 0</inkml:trace>
  <inkml:trace contextRef="#ctx0" brushRef="#br0" timeOffset="2221.9833">18912 15607 51 0,'0'30'25'0,"17"35"-70"0,-12-43 59 16,-5 20-9-16,0 7 0 15,-5 8 0-15,1 11 0 16,0-11-11-16,0-4 0 15,-1-8 3-15,1-11 1 16,0-7-6-16,4-12 0 0</inkml:trace>
  <inkml:trace contextRef="#ctx0" brushRef="#br0" timeOffset="2690.7937">19462 15709 58 0,'0'76'29'0,"25"3"-85"16,-25-56 72-16,-4 19-13 15,0 11 1-15,-1 4 2 16,1 3 0-16,0-3-9 16,0 0 0-1,-1-1 6 1,1-14 0-16,0-8-2 15,4-8 0-15,4-10-1 16,5-13 1-16,3-14 0 16,1-19 1-16,4-8-3 0,0-15 1 15,9-8-1-15,-1-10 1 16,5-5-1-16,4 8 1 16,5 3 0-16,7 5 0 15,-3 7 3-15,0 11 0 16,3 12 1-16,6 11 0 15,-1 19 0-15,4 23 0 16,-8 7-1-16,-5 12 0 16,-3 11-2-16,-5 0 1 15,-9 7-3-15,-3-3 1 0,-5 0-4 16,-5-8 1 0,-3-8-3-16,-5-6 0 0,1-13-3 15,-5-10 1 1,-9-12-3-16,-8-19 0 0,-9-15 2 15,-8-23 0-15</inkml:trace>
  <inkml:trace contextRef="#ctx0" brushRef="#br0" timeOffset="2893.9226">19193 15043 73 0,'0'19'36'0,"9"4"-101"16,-5-15 93-16,5-1-29 16,-5 1 0-16,4-1-5 0,5 5 1 15,0-1 0-15,17 4 0 16,4-15-4-16,0-4 0 16</inkml:trace>
  <inkml:trace contextRef="#ctx0" brushRef="#br0" timeOffset="3172.8743">20548 15505 52 0,'4'49'26'0,"13"-15"-73"15,-9-19 66-15,1 12-17 16,-5 7 1-16,-4 0 2 16,0 15 1-16,-4-3-9 15,0-1 1-15,-1-3 2 16,1-5 0-16,-4-6-3 0,-1-9 1 16,1-3-5-16,-1-19 0 0,5-22-1 15,0-31 0-15</inkml:trace>
  <inkml:trace contextRef="#ctx0" brushRef="#br0" timeOffset="3312.4089">20514 14949 69 0,'4'11'34'0,"4"4"-89"16,-8-7 86-16,0 3-32 15,0 12 0-15,-4 0-7 16,0-4 1-16,0-4 1 15,12 7 1-15</inkml:trace>
  <inkml:trace contextRef="#ctx0" brushRef="#br0" timeOffset="3648.5426">21595 14790 47 0,'0'11'23'0,"-4"-7"-56"0,4 7 49 0,0 5-8 15,-4 14 1-15,-1 11 3 16,-3 5 0-16,-1 26-15 16,-3 7 0-16,-5 20 11 15,0-1 1-15,0 19-5 16,-5 1 1-16,5 3-4 15,4 11 0-15,1-18-2 0,3-9 1 16,5-2-6-16,0-24 1 16,-1-15-4-16,5-14 1 15,0-13-3-15,0-18 1 16,0-19-4-16,5-22 1 16</inkml:trace>
  <inkml:trace contextRef="#ctx0" brushRef="#br0" timeOffset="3950.3134">20620 15365 35 0,'-13'15'17'0,"17"-15"-45"16,5 4 39-16,4 0-8 15,4 3 1-15,8 1 3 16,5-1 1-16,4 1-9 16,5 3 0-16,7-3 6 15,10-1 0-15,8 9-2 16,0-9 0-16,4-3-3 16,8 0 0-1,5-8-4-15,-8-4 1 16,-1 1-3-16,0-8 0 0,5-4-3 15,4 4 0 1</inkml:trace>
  <inkml:trace contextRef="#ctx0" brushRef="#br0" timeOffset="4400.5162">22068 15581 35 0,'60'7'17'0,"12"-7"-44"15,-55 4 39-15,4 0-11 16,9 0 1-16,4-4-1 15,0 0 0 1,0-4-2-16,-4-4 0 16,-4 1 2-16,-5-5 0 15,-4 1-1-15,-4-8 0 0,-13 0 1 16,-9 0 1-16,-8 0 0 16,-13 0 0-16,-12 8 1 15,-14 3 0-15,-16 12 1 16,-5 15 1-16,5 8-1 15,-13 18 1-15,0 19 0 16,4 23 1-16,8 19 0 0,5 8 0 16,9 7-3-16,12-8 0 15,8-3-9-15,10-15 1 0,7 3-8 16,5-26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2:08:41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2632 7821 21 0,'-9'3'10'0,"9"-18"-28"16,0 15 22-16,0 0-5 16,0 0 0-16,0 0 0 15,0 0 1-15,0 0 0 16,0 0 0-16,0 0 0 15,0 0 1-15,0 0 0 16,0 0 0 0,0 0 0-16,0 0 1 0,9 4-1 0,-9 0 1 31,4 0-1-31,5 3 0 16,-1 1-1-16,9-4 1 0,4 3 0 15,5-3 0-15,8-4 0 16,0 0 0-1,4 0 0-15,-3 0 0 0,3 0 0 16,0 4 0-16,5-4-1 16,8 0 1-16,-4-4-1 15,0 0 0-15,4 0 0 16,-5-3 1-16,6 3-1 16,3 0 1-16,0 4-1 15,1 0 0-15,3-4 0 16,1-3 0-16,0-1 0 15,12-11 1-15,-12 4-2 16,-5 0 1-16,13-4 0 16,-4 0 0-16,4 0 0 15,-4 0 0-15,-9 8 0 16,5 0 0-16,-9 7 0 0,4 0 0 16,-4 4 0-16,-4 4 0 15,-13 4-1-15,0 3 1 16,-17 8-5-16,-8 11 1 15</inkml:trace>
  <inkml:trace contextRef="#ctx0" brushRef="#br0" timeOffset="1576.9529">2568 10655 36 0,'-17'0'18'0,"25"-12"-51"16,-8 5 39-16,0-1-6 15,9 8 0-15,-1 0 1 0,1-4 1 16,-1 4-2-16,-3 4 1 15,3-4 0-15,5 4 1 16,-9 3-1 0,5 1 1-16,-1 3-1 15,5-3 0-15,0 3-1 16,4 8 1-16,8-7-1 16,18-1 1-16,-9 0-1 15,9 1 1-15,12-5 0 16,5 1 0-16,-1-5 0 15,1 5 0-15,4 0 0 16,4-1 0-16,9-3 0 16,8 4 1-16,0 3-1 0,4-4 0 15,9 5-1-15,-13-5 1 16,9 1-1-16,8-8 1 0,1 8-1 16,3-8 1-16,5-4-1 15,-18-4 1-15,1-3 0 16,0-1 0-16,-5 1 0 15,-12 0 1-15,-13-1-1 16,-13 5 0-16,-9-1-3 16,-7 4 0-16,-14 12-6 15,-21 15 1-15,-21-12-1 16,-18-11 0 0</inkml:trace>
  <inkml:trace contextRef="#ctx0" brushRef="#br0" timeOffset="13307.1436">9624 9580 16 0,'-4'0'8'0,"8"-4"-21"0,-4 4 17 15,0 0-3-15,0 0 1 16,0 0 1-16,0 0 0 15,0 0-4-15,-4 0 1 16,0 0 2-16,-5 4 1 16,1 0-2-16,-1 3 0 15,5-3 0-15,0 0 0 16,4 7-1-16,4-7 1 0,5-4 0 16,3 0 1-16,1 4-1 15,4-4 0-15,9 4 0 16,-1-1 1-16,1 5-1 15,-1 0 0-15,1-1 0 16,4 4 0-16,0 1-1 16,-1-1 1-16,5 1-1 31,0-1 1-31,5 0-1 16,3 12 1-16,-3 3-1 15,-1 5 0-15,0 3 0 0,-4-4 0 16,0 4 0-16,9 0 0 15,0 8 0-15,4-1 0 16,-5-3 0-16,5-4 0 16,-4 0 0-16,-1 0 1 0,1 4-1 15,4 4 0-15,4-1 1 16,-5-7 0-16,1 12 0 16,-4-5 0-16,0 5 0 15,3 3 0-15,-3-4-1 16,4 5 1-16,0-1-1 15,4 0 1-15,-9 0-1 16,1-3 1-16,4 3-1 16,4 4 1-16,-4-8-1 15,0 1 1-15,-5-1-1 16,1 8 1-16,-5-8-1 0,-8-7 1 16,0 0-1-16,-1 0 1 15,-3-8-1-15,-5 4 0 16,-4-7 0-16,-4-5 1 15,-4-3-3-15,-9-4 0 16,-5-3-3-16,1-8 0 16,-4-12-3-16,-9-11 0 0</inkml:trace>
  <inkml:trace contextRef="#ctx0" brushRef="#br0" timeOffset="14115.6325">11724 10639 38 0,'-17'4'19'0,"13"0"-51"0,4-4 44 0,0 0-12 15,-5 0 1-15,1 4 2 16,-4 3 0-16,-5 5-3 31,0 7 1-31,4 0 1 16,1 7 0-16,4 4-1 16,-5 4 1-16,5 12-1 15,0 7 0-15,4 7-1 16,0-3 0-16,8 11 0 15,5-4 0-15,4-3 0 16,4 7 1-16,5 0-1 0,-1 0 1 16,5 0-1-16,0-7 1 15,0-4-1-15,-5 3 0 16,1-3 0-16,4 0 1 16,-5-8-1-16,1-7 1 15,-5-5 0-15,-4 1 0 16,0-8 0-16,-4-3 0 15,-5-4 1-15,-3-4 0 16,-1-4 0-16,-8 0 0 0,-5-8 1 16,-4-3 0-16,-4-4 0 15,0 0 1-15,-4 0-1 16,-9 0 1-16,-4-4-2 16,-8-3 1-16,-14-1-1 15,1 1 0-15,-9-5-1 16,-8-3 0-16,3 4 0 0,1 3 1 15,0 1-1-15,4-5 0 16,-4 1 0-16,-4 0 0 16,12-1-1-16,1 5 1 15,3-1-3-15,1 4 1 16,-1 1-6-16,10 6 0 16,7 1-6-16,18 4 1 15,4-16-2-15,8-15 1 16</inkml:trace>
  <inkml:trace contextRef="#ctx0" brushRef="#br0" timeOffset="61739.7573">11673 9395 17 0,'-9'3'8'0,"13"1"-21"16,-4 0 17-16,0-4-5 16,0 4 1-16,0 0 0 31,0-1 0-31,0 1 0 0,0-4 0 16,0 0 1-16,0 0 0 15,0 0 0-15,0 0 0 16,0 4 1-16,0-4 0 15,5-4 0-15,-5 4 0 0,0 0 0 16,0 4 0-16,0-4 0 16,8-4 0-16,-8 8-1 15,5-4 0-15,-1-4 0 0,-4 4 0 16,8 0 0-16,-8 0 0 16,9 0 0-16,-9 0 0 15,0 0-1-15,0 0 1 16,4 0 0-16,0 0 1 15,5-4-1-15,-9 4 0 16,0 0 0-16,0 0 0 0,4-7 0 16,-4 7 0-16,4-4-1 15,1 0 1-15,-1-3-1 16,0 3 0-16,-4-4 0 16,0 8 1-16,9 0-1 15,-5-3 1-15,0-5 0 16,-4 4 0-16,0 4 0 15,0 0 0-15,0 0-1 16,0 0 1-16,4-7-1 16,-4 7 1-16,0 0-1 15,5-4 0-15,-5 4 0 32,0 0 0-32,0 0 0 0,4-4 0 15,4 0 0-15,-3-3 0 16,3 7 0-16,-8 0 1 15,9-4-1-15,-9 4 1 0,8 0-1 16,-8 0 1-16,0 0-1 16,0 0 1-16,0 0-1 15,0 0 0-15,0 0 0 16,0 0 1-16,0 0-1 16,0 0 0-1,5 0 0 1,-1 4 0-16,-4-4 0 0,0 0 0 15,4 0 0-15,-4 0 0 16,4 0 0-16,1 0 0 16,-5 0 0-16,8 0 0 15,-8 0 0-15,0 0 1 0,0 0-1 16,0 0 0-16,0 0 0 31,4 0 0-31,-4 0 0 16,5 0 0-16,-5 0 0 15,0 0 1-15,0 0-1 16,0 0 1-16,0 0-1 16,0 3 1-16,0 1-1 0,0-4 0 15,0 0 0-15,0 0 1 0,0 4-1 16,-5-4 0-16,1 0 0 16,4 0 1-16,-4 4-1 15,0-12 1-15,-1 12-1 16,1-8 0-16,-4 0 0 15,3 1 1-15,-3 3-1 16,3-4 1-16,-3-4-1 16,4 5 0-16,-1 3 0 15,1 0 0-15,-4 0-1 16,3 3 1-16,1-3 0 16,-4 0 0-16,3 0 0 15,-3 0 0-15,-1-3 0 16,1 3 0-16,-1 0 0 15,-8-4 0-15,5 0 0 16,-1 0 0-16,0 0 0 16,4 1 0-16,-3 3-1 15,3-4 1-15,-4 4 0 16,5 0 0-16,-5 0 0 0,5 0 0 16,-5 4 0-16,4 3 0 15,-4-3 0-15,1 4 0 16,-1-5-1-16,0 5 1 15,0-4 0-15,1 7 0 16,-1 0-1-16,-4 5 1 16,0-1 0-16,4 7 0 15,-4-3 0-15,4 0 0 16,-4 0 0-16,4 8 0 16,1-1 0-16,-1 4 0 15,0 1-1-15,0 3 1 0,5-4 0 16,-1 0 0-16,1 0 0 15,3 5 0-15,1-1-1 16,4-4 1-16,0 0 0 16,4 0 1-16,1-3-1 15,3-1 0-15,-3 1 0 16,3-1 1-16,1-3 0 16,-1-4 0-16,1 0-1 15,-1 4 1-15,5-12-1 0,0 8 1 16,-1-4-1-16,5 0 0 15,0-4 0-15,5 1 0 16,3-1 0-16,1-3 1 16,-1-5-1-16,1 1 1 15,0 0-1-15,-1 0 1 0,5 0 0 32,4-1 0-32,0-3-1 15,9 0 1 1,25-15-1-1,4 0 0-15,-4 4 1 16,-8-4 0-16,-9 0-1 16,-8 3 1-16,-14 5 1 15,-3-1 0-15,-9 4-1 16,-4 0 1-16,-5 4-3 0,-3 0 0 16,-5 0-6-16,4 8 1 0,9 3-6 15,8-7 0-15</inkml:trace>
  <inkml:trace contextRef="#ctx0" brushRef="#br0" timeOffset="63999.7069">12878 9153 24 0,'4'-12'12'0,"5"1"-27"15,-9 3 20-15,0 1-4 16,0-1 0-16,0 8 1 15,-5-4 0-15,5 1-3 16,-4 3 1-16,0 0 1 16,0 0 0-16,4 3 0 0,-5-3 0 15,1 8 0-15,0-4 0 16,4-1 0-16,-4 5 0 16,4-4-1-16,0 3 1 15,0 1 0-15,0 0 0 16,0 3 0-16,0 0 0 15,0 4 0-15,4 4 1 16,-4 0-2-16,4 15 1 16,0 4 0-16,1 7 0 0,-1 1-1 15,0 3 1-15,-4 8 0 16,4-4 0-16,1 11-1 16,-5 0 1-16,0 1 0 15,0-9 0-15,-5-3 0 16,1 0 0-16,0-3 0 15,0 3 1-15,-5-16-1 0,1-6 0 16,-1-5 0-16,1-3 0 31,-1-4 0-15,1-4 0-16,3 0-1 16,1-4 1-16,0-3-1 15,0 0 1-15,4-5 0 16,0 1 0-16,0-4 0 15,8 0 0-15,1-4 0 16,8 4 0-16,4 0 0 16,13-3 0-16,13-1-1 15,21 0 1-15,21 4-1 16,9 0 0-16,5 0-1 16,3 8 1-16,-12 3-5 15,-9 4 1-15,-17 4-5 16,-21 0 0-16,-30-12-1 0,-13-29 1 15</inkml:trace>
  <inkml:trace contextRef="#ctx0" brushRef="#br0" timeOffset="66126.3601">11515 12266 28 0,'0'-3'14'0,"9"-5"-36"0,-9 8 29 0,0 0-6 16,0-4 1-16,-5 0 0 16,1 4 0-16,-4 0-3 0,-1 4 1 15,-4 0 2-15,1 4 0 16,-5-1-1-16,0 4 0 15,-1 1-1-15,1-1 1 0,0 1-1 16,0-1 1-16,0 0-1 16,0 1 1-16,0-1 0 15,0 0 0-15,9-3 0 16,-1-1 0-16,1 1-1 31,-1 3 1-31,1 4-1 16,-5 1 1-16,0 6-1 15,-4-3 1-15,-4 11 0 0,4-3 0 16,0-1 0-16,0 5 0 16,0-1-1-16,4 4 1 15,-4 4-1-15,4 3 1 16,0-3-1-16,1 8 0 0,3 7-1 16,0 0 1-16,5-4 0 15,4 4 0-15,4 0 0 0,5 0 1 16,4 0-1-16,4 3 1 15,4 5 0-15,9-8 0 16,0 4 0-16,4 3 1 31,13 1-1-31,-1-1 1 16,6-7-1-16,-6 0 0 0,-3-4-2 16,-9 1 0-16,-4-9-2 15,-9 1 0-15,-4 0-3 16,-4-1 0-16,-5-3-2 15,-12-8 0-15</inkml:trace>
  <inkml:trace contextRef="#ctx0" brushRef="#br0" timeOffset="68950.1611">11630 12690 29 0,'13'0'14'0,"-5"-15"-36"0,-8 15 33 0,5-8-10 16,-5 5 1-16,0-1 1 16,0 4 0-16,0 0-4 15,-5 0 0-15,1-4 3 16,4 4 1-16,-4 0-1 15,4 0 0-15,4 4 0 16,0 0 0-16,9-4 0 0,-4 0 1 16,4-4-1-16,4 4 0 15,4 0-1-15,0 0 1 16,0 0-1-16,1-4 1 0,-5 4-2 16,8 0 1-16,-8 0-1 15,0 8 1-15,5-5-1 16,-5 5 1-16,0 0-1 15,0-1 0-15,0 1 0 16,0-1 0-16,0 5 0 16,-4-1 1-16,-1 4-1 15,1 0 0-15,-4 4 0 16,-5 0 0-16,-4 0 0 16,-9-4 0-16,-3 8 0 15,-5-4 0-15,0 0 0 16,0 0 0-16,0-4-1 15,0 0 1-15,-5-4 0 16,1 1 0-16,4-5 0 16,0 1 1-16,4-1-2 0,0-3 1 15,1 0 0-15,-1 0 0 16,4-1-1-16,1 5 0 16,3-1 0-16,5-3 0 15,5 8 0-15,3-5 0 16,14 5 0-16,-5-1 0 15,4-4 0-15,0 5 0 16,0 3 0-16,5-4 1 16,4 4 0-16,0 8 0 0,-1 0 0 15,1 0 0 1,-4 3 0-16,-9 0 1 0,-4-3-1 16,-5 0 1-16,-8 0 0 15,-13-1 0-15,-8 1 0 16,-9 0 1-16,-4-1-1 15,-8-3 0-15,-10 0 0 16,1-4 1-16,0 4-3 16,9-4 1-16,-5-7-5 15,9 0 1-15,8-5-5 16,8-10 0-16</inkml:trace>
  <inkml:trace contextRef="#ctx0" brushRef="#br0" timeOffset="69650.0276">12260 13371 30 0,'-8'4'15'0,"8"-4"-41"0,0 0 30 16,0-4-5-16,-4 0 1 15,-1 1 1-15,1-1 0 16,0 4-1-16,0 0 1 16,-5 0 0-16,5 4 0 15,0-4 0-15,-1 3 1 16,1 1 0-16,0-4 0 0,0 8-1 16,4 3 1-16,0 4 0 15,4 0 0-15,0 0 0 16,5 1 0-16,-1 6 0 15,1-7 0-15,-1 1 0 16,1-5 1-16,-1 4-1 16,1 4 1-16,-1 7-2 15,1 1 1-15,-1 3-1 16,1 0 1-16,-5 5-2 16,-4-1 0-16,-9 11-2 15,-8 4 1-15,-8-7-2 16,-1-1 0-16,-3-3-3 15,3-15 1-15,13-27-3 16,5-19 1-16</inkml:trace>
  <inkml:trace contextRef="#ctx0" brushRef="#br0" timeOffset="70809.0697">12712 12879 29 0,'-9'23'14'0,"9"-31"-38"16,0 8 33-16,-4 0-8 15,0 0 1-15,-5 0 0 16,5 0 1-16,-4 0-4 16,3 0 1-16,1 0 2 15,0 0 0-15,-1 0 0 16,1 0 0-16,4 0-1 0,0 0 1 15,-4-7-1-15,4-5 1 16,0-3 0-16,4-7 0 16,5-1 0-16,-1-4 0 0,5 1-1 31,0-12 1-15,8 0-2-16,0 0 1 0,5 1 0 15,4 3 0 1,0 3-1-16,-1 5 1 15,5 3 0-15,0 0 0 0,5 8 0 16,-1 4 0-16,5 3 0 16,-5 5 1-16,-4 3-1 15,-4 0 0-15,-5 7 0 16,-3 5 0-16,-1 10 0 16,-4 1 1-16,-4 0-1 15,0 3 1 1,-13 27-1-1,0-4 1-15,-5 0-1 16,-3 1 0-16,-5-1-1 0,0 4 0 16,-4-8-2-16,0-3 1 15,0-4-1-15,-4-4 1 16,4 0-1-16,0-4 0 0,0-4 1 16,4-7 0-16,5-3 0 15,3-5 0-15,1 0 1 16,4 1 0-16,0-5 0 15,0-7 1-15,4 8 0 16,1-4 0-16,-5-1 1 16,0 1 0-16,4 4 0 0,0-5 0 15,5 5 0-15,8 0 1 16,4-1-1-16,13 1 1 16,4-1-1-16,9-3 0 15,4 11-1-15,0 0 1 0,-4 0-3 16,-8 1 1-16,-5-5-6 15,0 4 0-15,-9-4-6 16,5-3 1-16,-9-8-2 16,-4-11 0-16</inkml:trace>
  <inkml:trace contextRef="#ctx0" brushRef="#br0" timeOffset="72399.705">13802 13087 29 0,'-4'4'14'0,"12"-4"-38"0,-8 0 32 0,0 0-8 16,0 0 1-16,0 0 1 15,5 4 0-15,-5-4-2 16,8 4 1-16,1 3 1 16,-1 1 1-16,5-1 0 15,0 9 0-15,-1 14 0 16,-3 0 0-16,-1 12-1 16,-3 7 1-16,-5 8-1 15,0 3 0-15,-9 4-2 0,-4-3 0 0,-4 0-3 16,0-20 0-16,5-11-3 15,3-7 0-15,9-23-2 16,9-19 1-16</inkml:trace>
  <inkml:trace contextRef="#ctx0" brushRef="#br0" timeOffset="74422.329">14313 12452 54 0,'-4'19'27'0,"8"15"-75"0,0-15 69 15,-4 15-18-15,0 19 1 16,0 3 0-16,0 12 1 0,0 8-7 15,-4 7 0-15,0-3 4 16,0-1 0-16,-5-7-2 16,5-7 0-16,0-5 0 15,-1-15 1-15,-3-10-1 16,-1-5 1-16,1-19-1 16,-5-3 1-16,0-8 0 31,-4-12 0-31,9-10 0 15,-1-16 0-15,1-8-1 16,3-18 1-16,5-4 0 16,0-4 0-16,5-7 0 0,3-8 1 15,1-4-2-15,3 8 1 16,5 3 0-16,0 4 0 16,-4 8 0-16,0 8 0 15,4 14 0-15,-4 9 0 16,0 6 0-16,-1 9 1 15,1 3-1-15,0 7 0 16,0 5-1-16,4 3 0 0,0 8-1 16,-4 3 1-16,4 5-1 0,-5 3 1 15,1 4 0-15,0 0 0 16,-5-4-1-16,1 0 1 16,-1 0 0-16,1-4 0 15,-1 1 1-15,-3-5 0 16,-5 1-1-1,4-1 1-15,0-3-1 16,0 4 0-16,-4-4 1 16,0-4 0-16,0 0-1 15,0 3 0-15,0-3 0 16,0 0 1-16,0 0-1 16,0 0 0-16,0 0 0 15,0 0 0-15,0 0 0 16,0 0 1-1,0 0-1 1,0 0 1-16,0 0-1 16,0 0 0-16,0 0 0 0,0 0 0 15,0 0-1-15,0 0 1 16,0 0 0-16,0 0 0 16,0 0 0-16,0 0 0 15,0 0 0-15,0 0 1 16,0 0-1-16,0 0 1 15,0 0-1-15,0 0 0 16,0 0 0-16,0 0 1 16,0 0-1-16,5 0 1 0,-5 0-1 15,0 0 1-15,0 0 0 16,4-7 0-16,0 3-1 16,-4 4 1-16,5-8-1 15,-5 1 1-15,0-1-1 16,4 1 0-16,-4-5 0 15,0 1 1-15,0 0-1 0,0-1 1 16,0-3-1-16,-4 4 0 16,-1 0 0-16,1-1 1 15,0 5-1-15,-1-1 0 0,1 4 0 32,0 4 1-32,0 8-1 15,-1 7 0-15,1 11 0 16,0 24 0-16,-5 10 0 15,-3 23 0-15,-1 4 0 16,0 8 0-16,-4 0 0 16,4-5 0-16,1-6 0 15,3-5 1-15,5-11-1 0,-1-11 0 16,1-8 0-16,0-11 0 16,0-12 0-16,-1-3 0 0,1-8-1 15,-9-15 1-15,1-7-1 16,-1-8 1-16,4-8 0 15,1 4 0-15,-1-34-1 16,1-19 0-16,-1-4-1 16,1-7 1-16,4-11-1 15,8-5 0-15,-4 12 0 16,4 12 1-16,0 6 0 16,-4 13 1-16,5 7-1 15,-1 14 1-15,0 17-1 16,5 10 1-16,3 12-1 15,1 15 1-15,4 19-1 16,0 11 0-16,0 4 0 16,0 11 1-16,0-7 0 15,0-1 1-15,-4 1-1 16,4 0 0-16,-8-8 1 0,3-7 0 16,-3-4-1-16,-1-12 0 15,-8-7 1-15,5-4 0 16,-5 0 0-16,-5-7 0 0,1-4-1 15,0-8 1-15,-9-7 0 16,0-8 0-16,1-12-2 16,-1-3 1-16,4-11-1 31,1-8 1-31,-1-8-1 16,1-3 1-16,4 4-2 15,-1 7 1-15,1 7 0 0,4 8 0 16,0 4 0-16,0 8 0 15,0 3 0-15,9 16 1 16,3 7-1-16,1 15 1 16,0 22-1-16,0 1 1 0,-1 12-1 15,1 14 0-15,-4 4 0 16,-1 4 1-16,-4-4 0 16,1 0 0-16,3-4 0 15,1-7 0-15,-5-8 0 16,0-11 1-16,1-8-1 0,-1-7 0 15,-4-4 1-15,0-11 0 16,-9-8-1-16,1-8 1 16,-1-18 0-16,1-9 0 15,-1-14 0-15,-4-4 0 16,1-15-1 0,3-4 0-16,1-3 0 15,-5 3 0-15,4 4 0 16,5 11 0-16,-4 8 1 15,3 7 0-15,1 8-1 16,4 8 0-16,0 3 0 16,0 8 1-16,0 15-2 15,9 7 1-15,-5 20-1 16,0 18 0-16,-4 16 1 16,-4 11 1-16,0 7 0 15,-5 1 0-15,1 7 0 0,-1-12 1 16,0-7-2-16,-3-7 0 15,3-12-5-15,1-7 0 16,3-12-4-16,5-11 1 0,13-15-5 16,-4-20 0-16</inkml:trace>
  <inkml:trace contextRef="#ctx0" brushRef="#br0" timeOffset="75498.5463">14441 13159 27 0,'-13'8'13'0,"13"-4"-33"0,-4-8 25 0,0 11-5 15,-5-3 0-15,0 0 0 16,-3 4 1-16,3-1-1 16,1 8 1-16,-1 0 0 15,5-3 0-15,0-1 1 16,-5 0 0-16,9-3 0 16,-4 3 0-16,8 1 0 15,-4-5 0-15,0 5 0 16,4-9 1-16,1 1-1 15,3 0 0-15,5 0 0 16,-5-4 1-16,5 4-1 16,4-1 0-16,0 1 0 15,5-4 0-15,3 0 0 16,1 0 0-16,3 0-1 0,6 0 1 16,3 0-1-16,9-4 1 15,0 1-2-15,4 3 1 16,0 0-1-16,8 0 1 15,-3 0-1-15,-5 3 1 16,0 1-1-16,-4-4 1 0,-5 0 0 16,-8 0 1-16,-4 0-1 15,-4 0 1-15,-5-4-2 16,-8 1 0-16,0 3-3 16,-5-4 0-16,-4-4-5 15,1-11 0-15,3-15-3 16,1-7 0-16</inkml:trace>
  <inkml:trace contextRef="#ctx0" brushRef="#br0" timeOffset="76200.6906">14892 11771 37 0,'-4'7'18'0,"30"-37"-52"0,-18 19 41 16,1-1-6-16,-1 5 1 0,1-1 1 16,3 1 1-16,10-1-5 15,-1 0 1-15,4 1 3 16,5 3 0-16,4 4 0 16,0 4 0-16,1 3-1 15,7 9 0-15,5-5 0 16,0 8 0-16,4 7-1 15,0 16 0-15,13 0 0 16,0 11 1-16,0 3-1 16,-1 1 0-16,1 7 0 15,0 8 1-15,4 0 0 16,1 11 1-16,-6 8-1 0,-3 4 1 16,-5-1-1-16,-12 9 1 15,-9 6-1-15,-8 5 0 16,-9 7-1-16,-9 4 1 15,-16 15-2-15,-22 0 1 0,-21 11-1 16,-22 0 0 0,-131 80-7-1,4-38 0-15,0-42-4 16,16-52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2:13:16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5140 6519 17 0,'-4'-11'8'0,"34"-12"-22"16,-26 12 18-16,-4 11-4 15,8-8 0-15,-8 8 0 16,0-7 1-16,-8 10-2 16,4 1 1-16,-5 0-1 15,-4 7 1-15,5 1-1 16,-1-5 0-16,5 1 0 15,0-1 0-15,-5-3 1 16,5 0 1-16,0-4 1 16,4 0 0-16,0 4 0 0,0 0 1 15,-4-4 0-15,4 0 0 16,-5 0-2-16,1 0 1 16,0 3-1-16,-5 1 0 15,5 0 0-15,-5 0 0 16,5 3-1-16,-9 5 1 0,13-5-1 15,-12 1 0-15,7-1-1 16,1 5 0-16,-4-1-4 16,-5 4 1-16</inkml:trace>
  <inkml:trace contextRef="#ctx0" brushRef="#br0" timeOffset="1687.9799">4846 6618 17 0,'9'-4'8'0,"-5"-19"-21"0,-4 23 16 0,0 0-3 16,0 0 1-16,0 0 0 15,0 0 1-15,0 0-2 16,0-8 0-16,0 8 1 15,0 0 1-15,0 0 0 0,0 4 0 16,0-4-1-16,0 4 1 16,-4 0 0-16,4 3 0 0,0-3-1 15,0 0 0-15,0 0 0 16,0 0 0-16,0-1 0 16,0 1 0-16,0-4 0 15,0 4 0-15,0 3 0 16,0-3 1-16,0-4-1 15,0 4 0-15,0 0 0 16,0 0 1-16,0-1-1 16,4 1 0-16,0 0 0 15,1 0 0-15,3 3 0 0,1 1 0 16,-1-4 0-16,1 3 0 16,3-3-1-16,-7 7 1 31,12-3 0-16,4-4 1-15,0-1-1 16,1 5 1-16,-1 0-1 16,4-1 0-16,-12-3 0 15,4-4 1-15,5 4-2 16,-1 0 1-16,0-4-1 16,9 0 1-16,-5 0-1 15,-3 0 1-15,-1 3 0 16,0 1 0-16,-4 0-1 15,0-4 0-15,5 4 0 16,-1-1 1-16,0-3-1 16,5 4 1-16,-1-4-1 15,1 0 1-15,-1 4-1 0,1-4 1 16,0 4-1-16,-1 0 0 16,-4-4 0-16,9 3 1 15,-8 5-1-15,3-12 1 16,5 4-1-16,-5 4 0 15,1-4 1-15,4 0 0 16,0 0 0-16,-5 0 0 0,-4 0-1 16,1 4 1-16,-1-8-1 15,-4 4 1-15,0 0-1 16,0-4 0-16,0 4 0 16,0 0 1-16,5 4-1 15,3 0 0-15,-8-4 0 16,4 4 1-16,1-4-1 15,-1 0 1-15,5 0-1 16,-1 0 0-16,-4 0 0 0,1 3 0 16,-1 1 0-16,5 0 0 15,-5-4 0-15,0 0 0 16,5 0 0-16,-1 4 1 16,5-8-1-16,4 4 1 15,-8-4-1-15,-1 0 1 16,1 4 0-16,-1 0 0 15,1-7 0-15,-5 3 0 16,0-4-1-16,5 5 1 16,4-9-1-16,0 8 1 15,4-7 0-15,0 0 0 16,0 3-1-16,0 1 0 0,-4-1 0 16,-1 0 1-16,-3 5-1 15,0-1 1-15,3-4-2 16,1 5 1-16,4 6-1 15,0-6 1-15,0 3 0 16,0 0 0 0,5 0 0-16,-5 0 0 15,0-4 0-15,-4 0 0 16,0 4 0-16,-1 0 1 0,1 0-1 16,0-4 1-16,0 4-2 15,0 0 1-15,-1-4 0 16,1 1 0-16,-4 3 0 15,-1-4 1-15,1 0-2 16,-1 4 1-16,5 0 0 16,-4 4 0-16,-1-4 0 0,1 0 0 15,-1 0 0-15,1 0 0 16,4 0 0-16,0 0 1 16,-1 0-1-16,1-4 0 15,-4 4 0-15,-1-4 0 16,1 8 0-16,-1-8 0 15,-3 4-1-15,-1 0 1 0,0-3 0 16,1-1 0-16,-1 0 0 16,0 4 0-1,9 4 0 1,-4-4 1-16,-1 4-1 16,1-4 0-16,-1 0 0 15,1 0 0-15,8 0 0 16,-9 3 0-16,5-6 0 15,-4 3 0-15,-1 0 0 16,1 0 1-16,-1 0-1 0,-12 0 1 16,0 0-1-1,-9-4 0-15,-8 4-1 0,-9 0 1 16,0 0-8-16,-8 4 1 16,13 3-5-16,8-7 0 15</inkml:trace>
  <inkml:trace contextRef="#ctx0" brushRef="#br0" timeOffset="5002.5442">12810 6765 28 0,'-4'0'14'0,"8"-23"-36"0,0 20 29 16,-4 3-6-16,0 0 0 16,0 0 0-16,4 0 1 15,5 0-3-15,-5 0 1 16,5 0 1-16,-1 3 1 0,1 1-1 15,-1 0 0-15,1 0 0 16,-1 0 0-16,1-1 0 16,3 1 0-16,1 0 0 15,0 3 0-15,4 1 0 16,0-4 1-16,4 3-1 16,1-3 1-16,7 0-1 15,-3 4 1-15,0-8-1 0,3 7 1 16,1 1-1-16,-4-5 0 15,-1 1 0-15,1 0 0 16,4 0-1-16,4 0 1 31,0 3-1-31,4 1 1 0,0-1-1 16,1 1 0-16,-1-1 0 16,0 1 1-16,5 0-1 15,0-1 1-15,3 1-1 16,-3-1 1-16,0-3-1 15,-5 0 1-15,0 0 0 16,1-1 0-16,3 1-1 16,1 4 1-16,4-1 0 15,-1 1 1-15,1-1-1 16,0 5 1-16,-4-1-1 16,8 0 1-16,0 8 0 15,0-7 0-15,0-5 0 16,-4 1 0-16,0 3-1 15,4-3 1-15,0-4-1 0,9 3 1 16,-5 8-2-16,5-7 1 16,-5-4-1-16,5 3 0 15,-1-3 0-15,-3 0 0 16,-1 0 0-16,-4-4 0 16,0 3 0-16,0 1 0 0,5 0 0 15,-1-4 1-15,5 0-1 16,-9 4 0-16,4-1 0 15,-4-3 0-15,0 4 0 16,5 0 1-16,3-4-2 16,-8 0 1-16,-4 0 0 15,4 0 0-15,0-4 0 0,5 0 1 16,-1 8-1-16,1-8 0 16,-1 1 0-16,0-1 1 15,5 4-1-15,-5-4 0 16,-4 0 0-16,0-3 1 15,1-5-1-15,-6 5 0 0,5-1 0 16,1-3 0-16,3 7 0 16,0 0 0-16,-4 1-1 31,-4-1 1-31,4-4-1 16,0 8 1-16,1-4 0 15,-6 1 1-15,1-1-1 0,0 4 1 16,-4-4-1-16,4 4 1 15,-5-4 0-15,5 4 1 16,8-3-2-16,-4-1 1 16,1 0-1-16,-6 4 1 15,5-4-1-15,1 4 0 16,3-4 0-16,0 4 1 16,-4-3-1-16,0 3 0 15,1 0 0-15,7 3 1 0,-3-3 0 0,3 0 0 16,1 0 0-16,-5 4 1 15,1-8-1-15,-1 4 0 16,0 0 0-16,5 4 0 16,-9-4 0-16,0 4 1 15,0-4-2-15,0 4 1 16,0-4-1-16,5 4 1 16,-1-4-1-16,0 0 1 15,1 0-1 1,-1 3 1-16,5-3 0 15,-1 0 0-15,-3 4-1 16,3 0 1-16,-3-4 0 16,3 0 0-16,1 0-1 15,4 0 1-15,-4-4 0 16,-1 4 0-16,1-4 0 16,8 4 0-16,-4-3-1 15,4 3 1-15,-4 0 0 16,4 0 0-16,0 0-1 15,0 0 1-15,-4-4 1 16,-4 4 0-16,8-4-1 16,0 4 1-16,0 0 0 15,-4 4 1-15,0 0-2 0,4 3 1 16,4-7-2-16,-3 4 1 16,-6 7-1-16,1-3 1 0,4-1-1 15,9-3 0-15,-9 7 0 16,0 1 0-16,5-1 0 15,-1-3 0-15,1 7-1 16,-5 0 1-16,0 4 0 16,0-4 1-16,4-4-1 15,-4 1 0-15,-4-1 0 0,-4-3 0 16,0-1 0-16,-1-3 1 16,1 4-2-16,-5-5 1 15,-4 1 0-15,-4 0 0 16,0-4 0-16,-4 0 1 15,-5-4-1-15,-4 0 1 16,0 1-1-16,0-1 0 0,-8-4-1 16,-1 1 1-16,-3-1-1 15,3 4 1-15,-4 1-2 16,1-1 0 0,-5 0-1-16,0-4 1 0,-4 5-1 15,-1-9 1-15,-3 5 0 16,-1-5 0-16,5 5 0 15,-4-5 1-15,-1 1 0 16,5 4 0-16,-5-1 0 16,5-3 0-16,0 3 0 15,0 0 0-15,0-3 0 16,4 4 1-16,0-1-1 16,4 0 0-16,0 1 0 15,9-1 1-15,-4-3-1 16,3 3 1-16,1-7-1 15,-4 4 1-15,-1 0 0 0,1-1 0 32,4 1 0-32,4 3 0 0,0 1-1 15,4-1 1-15,-4 1 0 16,0-1 0-16,5 0-1 16,-1 1 1-16,4-1-1 15,1 5 1-15,-5-1 0 16,5 0 0-16,-9 0-1 15,-4 4 1-15,-5 0 0 0,-3 0 0 16,-1 0 0-16,-4 0 0 16,-4 0-2-16,-5 0 1 15,1 0-2-15,-1 0 1 16,-3 4-3-16,-1-4 1 0,0 0-2 16,-4 0 1-16,0 0-1 15,0 0 0-15,0-8-1 16,0 1 1-16,0-1 0 31,0 8 1-31,-4 0-3 16,-5-15 1-16,-16-8 0 15,-1-14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2:14:14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12997 6750 17 0,'0'0'8'0,"0"4"-20"15,0-4 17-15,0 0-5 16,0 4 1-16,0-4-1 16,4 0 1-16,5 3-1 15,-5 1 0-15,13 4 0 16,-4 3 1-16,4 0 0 0,0 1 0 15,4-1-1-15,5-3 1 16,4-1 0-16,4-3 0 16,4 0 0-16,9-4 1 31,4 4-1-31,4-1 1 16,1 1-1-16,3 0 1 15,5 3-1-15,-4-3 0 16,4 0 0-16,-9-4 0 15,1 0-1-15,3 0 1 0,1 4-1 16,4-4 1-16,0 4-1 16,-1-4 0-16,1 3 0 15,13 1 1-15,-9 0-1 16,-4-4 0-16,-4 0 0 16,8 0 0-16,-4 0 0 15,4 0 0-15,-4 0 1 0,-5-4 0 16,5 0 0-16,4 1 0 0,-4-1 0 15,-4-4 0-15,-1 4-1 16,1 4 1-16,4-7-1 16,0 7 0-16,4 0 0 15,0 0 1-15,9-4-1 16,-1 8 1-16,1-4-1 16,-9 0 1-16,0 4-1 15,0-4 1-15,0 0-1 16,5-4 1-16,-5 4-1 15,9 0 1-15,-5 0-1 16,9 0 1-16,-9 0-1 16,1 0 1-16,8-4-1 15,0 4 0-15,4-7 0 16,0 3 0-16,0 0 0 16,-4-4 1-16,-4 1-1 15,-1-1 1-15,1 1 0 16,4 7 0-16,0 0 1 0,-5 0 0 15,5 4-1-15,0-1 1 16,-4 1-1-16,0 0 0 16,-1 0-1-16,1-1 1 15,4-3-1-15,-9 0 0 16,-8 4 0-16,4 0 0 16,-4-4 0-16,4 4 0 15,-4 0 0-15,-4-4 0 16,4 3 0-16,8-3 0 15,-4 0 0-15,0 4 1 0,-4-4-1 16,4 0 1-16,-4 4-1 16,4 0 0-16,-8-4 1 15,-5 0 0-15,5 0-1 16,0 0 1-16,-1-4 0 16,5 4 0-16,-4 0-1 15,-1 4 1-15,5-4-1 16,0 0 1-16,-4 0 0 15,-1 0 0-15,5 0 0 16,-4 0 0-16,-1 0 1 16,10 3 0-16,-1 5-1 15,-4 0 0-15,4 3 0 16,4 0 0-16,0 1-1 16,-3-1 1-16,-5 0-1 15,4 1 0-15,0-5 1 16,4 5 0-16,1-9 0 0,-5 1 0 15,4 0 0-15,1-4 1 16,-1 0-1-16,-8 0 1 16,0 0 0-16,4 4 0 15,0-4-1-15,0 4 1 16,-4-4-2-16,-4 3 1 16,-1 1 0-16,9-4 0 15,0 4-1-15,-8 0 1 16,-5-1-1-16,1 1 0 15,-5-4 0-15,4 4 0 0,1 0-1 16,-1 0 1-16,-4-1 0 16,-4 1 0-16,13-4 0 15,-5 4 0 1,0 0 0-16,1 0 0 0,-1-4-1 16,5 0 1-16,-1 0 0 31,-3 0 0-31,-5 0 0 0,-4 0 1 15,-1 0-1-15,1 3 1 16,-4-3-1-16,-1 8 0 16,5-4 0-16,0-1 0 15,-9 5-1-15,1-4 1 16,-9 0-2-16,-5-1 1 16,-4 1-2-16,-4 0 1 15,-4 7-4-15,-4-11 1 0,-9 0-6 16,-5 0 1-16,-3-22-3 15,-5-1 0 1</inkml:trace>
  <inkml:trace contextRef="#ctx0" brushRef="#br0" timeOffset="7717.4227">2487 13893 23 0,'-9'19'11'0,"5"0"-31"0,4-19 25 0,0 0-5 16,0 0 0-16,0 0 1 16,-8 0 1-16,3-7-2 15,-3-1 0-15,-1 8 2 16,-3 0 0-16,-1 11-1 16,-4-3 1-16,4-1-1 15,-8 1 1-15,8 3-1 16,-8 1 1-16,4-1-1 15,0-3 0-15,0-1 0 0,4 1 0 16,-8-4-1-16,3-1 1 16,1-3-1-16,0-3 1 15,-8-9-1-15,4 5 0 16,-1-1-1-16,5-7 1 16,-4-4 0-16,0 4 0 15,4-8 0-15,0 0 0 16,0 5 0-16,4 2 0 15,0 5 0-15,0 3 0 16,-4 8 0-16,4-3 0 16,1 6 0-16,7 13 0 0,5 3 0 15,0 7 0-15,0 12 0 16,0 0 1-16,5 11-1 16,3 8 0-16,-8 7 0 15,0 12 0-15,0 18 0 16,0 1 1-16,-13 7-1 15,1 0 0-15,-1 12 0 16,0-8 0-16,5 7 0 16,-5 4 1-16,-9-3-1 15,10-8 0-15,3 4 0 16,5-5 0-16,-9-2 0 16,5-5 0-16,-5 8 1 15,0-11 0-15,0-5 0 16,1 5 0-16,-10-12 0 15,5 0 1-15,4 4-1 0,-8-7 1 16,8-1-1-16,1-3 0 16,-1-4-1-16,-4-8 1 15,4 1 0-15,-4 3 0 16,4-4-1-16,0-11 1 0,-8 4-1 16,8-4 0-16,-12 3 0 15,12 5 1-15,-8-1-1 16,-1-3 1-16,5 0-1 15,-4-8 1-15,8 0-1 16,1-3 1-16,-1 3-1 16,0-4 1-16,-4-3 0 15,4-4 0 1,9 11-1 0,-9-7 1-16,13-5 0 15,-8 1 0 1,3 4 0-16,5-8 0 0,0 0-1 15,-8-4 1-15,8 0-1 16,0-3 1-16,0-1-1 16,0-3 1-16,0-8-1 15,0 4 1-15,0-4-1 16,-4 0 0-16,4-3 0 0,0-1 1 16,0 1-1-16,0-1 1 15,0 0-1-15,0-3 0 16,0-1 0-16,0-3 0 15,0 8 0-15,0-9 1 16,0 5-1-16,0-4 1 0,0-1-1 31,0 1 0-31,0 4 0 16,0-4 1-16,0-1-1 16,0 1 0-16,0-4 0 15,-9 0 1-15,9 4 0 16,0 0 0-16,0-1 0 15,0-3 0-15,0 4-1 16,0 0 1-16,0 0-2 0,0-4 1 16,0 0-1-16,0 0 0 0,0 4 0 15,0-4 1-15,0 0-1 16,0 3 1-16,9 1-1 16,-5 0 1-16,4-4 0 15,9 0 0-15,5 0-1 16,12 4 1-16,4 0 0 15,9-1 0-15,-9 5-1 0,9 3 1 16,0 4 0-16,0 0 0 16,-9 1-1-16,0-1 0 15,5 0-2-15,0-8 0 16,-1-14-4-16,18-27 0 0,-1-23-3 16,-7-22 1-16</inkml:trace>
  <inkml:trace contextRef="#ctx0" brushRef="#br0" timeOffset="30811.6824">4616 8876 20 0,'-4'0'10'0,"8"-7"-26"15,-4 7 22-15,0 0-6 16,0 0 1-16,0 0 0 15,0 0 1-15,5 0-2 16,-5 0 0-16,0 0 1 16,0 0 1-16,0 0-1 0,0 0 0 31,0 0 0-31,0 0 0 16,0 0 0-16,0 0 0 15,0 0-1-15,0 0 1 0,0 0-1 16,0 0 1-16,0 0 0 15,0 0 0-15,4-4-1 16,9 4 1-16,-9-4 0 16,4 0 0-16,1 1-1 15,4-1 1-15,-1 4-1 16,1 4 1-16,4-4-1 16,0 0 0-16,5 3 1 15,7-3 0-15,-7 0 0 0,-1-3 0 16,0-1 0-16,1 0 1 15,-1 0-1-15,4 8 1 0,-8-4-1 16,5 0 0-16,-1-8-1 16,0 5 1-16,5-1-1 15,-1-4 1-15,1 1-1 16,0-1 0-16,-1 8 0 16,-4-7 1-16,13 3-1 31,-17 8 1-31,5-4-1 15,-5 0 1-15,0 7-1 16,-4-3 1-16,4-4-1 0,-5 0 1 16,5 0-1-16,0-8 1 15,-4 5-1-15,4 3 1 16,0 0-1-16,5 0 0 16,-10 0 0-16,5-8 0 0,0 8 0 15,5 0 1-15,-5 0-1 16,4-4 1-16,5 4-1 15,-14 0 1-15,5 0-1 0,5 4 1 16,-5 0-1-16,4-4 1 16,5 0 0-16,-1 4 0 31,1-4-1-31,-1 3 0 0,-3 1 0 16,3 0 0-16,1 0 0 15,-9 0 1-15,8-4-2 16,-3 3 1-16,-5 1 0 15,-5-4 1-15,5 4-1 16,0 0 0-16,0-1 0 16,0 1 1-16,1 0-1 15,7-4 1-15,-8 0-1 16,4 0 1-16,5 0-1 16,-1 0 0-16,1 0 0 15,0 4 0-15,-5-4 0 16,0 0 0-16,0 4 0 15,1-4 1-15,-5 0-1 16,0 0 0-16,-4 3 0 16,-1-3 1-16,1 0-1 15,4 4 1-15,4 0-1 0,1-8 0 16,3 4 0-16,-3 0 0 16,-1 0 0-16,0 0 1 15,-4 4-2-15,0-4 1 16,5 0 0-16,-5 4 0 15,0 0 0-15,0-1 1 0,-5 1-1 16,1-4 0-16,0 8 0 16,0-5 1-16,0 1-1 15,4 0 0-15,0 0 0 16,0 0 1-16,0-1-1 16,0-3 1-16,0 4 0 15,0-4 0-15,0 0-1 0,4 0 1 16,-4 0-1-16,0 0 1 15,0 0-1-15,0 0 1 0,0 0-2 16,5 0 1-16,-1 0-1 16,0-4 0-16,0 1 1 15,9 3 0-15,-4 0-1 16,4 0 1-16,-5 0 0 16,5 0 0-16,0 0 0 31,-5-4 1-31,1 0-1 15,-5 0 0-15,0 0 0 16,1-7 1-16,3 7-1 0,1 1 1 16,-1 3-1-16,5-4 1 15,4 0-1-15,0 4 0 16,0-4 0-16,1 4 0 16,-1 0-1-16,-5 0 1 15,1 4 0-15,4-4 0 16,0 0 0-16,-4 0 1 0,4 0-1 15,-4 0 0 1,0 0 1-16,-5 0 1 0,5 0-2 16,-4 0 1-16,-5-4-1 15,-4 4 1-15,0 0-1 16,0-4 1-16,4 4-1 16,5 0 1-16,4 0-1 0,0-3 1 15,-1 6-1-15,1-6 1 16,-4 3-1-1,-5 0 1-15,-8 3 0 16,-5-3 0-16,-8 0-1 16,-4 4 1-16,-4 0-2 15,-9 0 1-15,-9 3-8 16,-4 12 1-16,9 4-6 16,8-12 1-16</inkml:trace>
  <inkml:trace contextRef="#ctx0" brushRef="#br0" timeOffset="37497.4864">6865 14805 14 0,'4'0'7'0,"5"-19"-19"0,-9 19 16 15,0 4-4-15,0 0 0 16,0-4 0-16,0 0 0 16,0 0 0-16,0 0 1 15,0 4-1-15,-5-1 1 16,1-3 0-16,0 4 0 16,0-4 0-16,-5 8 1 0,1-8-1 15,-1 0 0-15,5 0 0 16,-1 0 1-16,1 0-1 15,0 0 0-15,0 0 0 16,-1 3 1-16,1-3-2 16,4 4 1-16,0-4 0 15,0 0 0-15,0 4 0 16,0-4 0-16,0 4-1 16,0-4 1-16,0 0 0 15,4 0 0-15,-4 0 0 16,9 0 0-16,-1 0-1 15,1 0 1-15,0-4 0 16,-1 0 0-16,-4 4 0 16,1-4 0-16,3 4 0 15,-4-3 1-15,5 3-2 16,-1 0 1-16,1 0-1 16,4 0 1-16,-1-4 0 0,5 4 0 15,5-4-1-15,3 8 1 16,-3-8 0-16,-1 4 1 15,0 0-1-15,5 0 0 16,-5 0-1-16,0 0 1 16,1 0 0-16,-1 0 0 15,4 4-1-15,-3-12 0 16,-1 5 1-16,0 3 0 16,1-8-1-16,-1 0 0 15,0 1 0-15,1-1 1 0,-1 4-1 16,0-3 1-16,0 7 0 15,5-4 0-15,-1 4-1 16,1-4 1-16,0 1-1 16,-1 3 1-16,1 0-1 15,8 0 1-15,-4 0-1 16,-1 0 0-16,1 0 0 16,0 0 1-16,-4-4-1 15,-1 4 0-15,1 0 0 16,3 4 1-16,-3-1-1 15,-5-3 1-15,5-3-1 16,-5 6 1-16,5-3-1 16,-1 4 1-16,1-4-1 15,-1 0 1-15,5 0 1 16,-4 0 0-16,-1-4 0 16,1 4 0-16,-5 0 0 15,0 0 0-15,5 0-1 0,-5 4 1 16,1-4-1-16,-1 4 0 15,-4-4-1-15,0 4 1 16,8-1-1-16,1-3 1 16,0 4-1-16,-1 0 1 15,1 0-1-15,-1-4 0 16,1 0 0-16,-1-4 1 16,1 4-1-16,-5 0 0 15,0 0 0-15,1 4 1 16,-1-4-1-16,0 0 0 0,5 4 0 15,-5-1 0 1,18-3 0 0,-1 0 0-16,-4 0 0 15,4 0 0-15,-8 4 0 16,4 0 1-16,-8-4-1 16,-1 0 1-16,1 0-1 15,-1 0 0-15,-3-4 1 16,-1 8 1-16,0-8-1 15,0 12 0-15,-3-16-1 16,-1 4 1-16,0 4-1 0,0-3 1 16,-5 3-1-16,5 0 1 0,0 0-1 15,1 3 1-15,-1 1-1 16,-5-4 1-16,1 0-1 16,0-4 1-16,0 4-1 15,-1 0 1-15,1 0-1 16,0 0 0-16,0-7 0 15,0 11 1-15,4-4-1 32,-5 7 0-32,5-11 0 15,0 4 1-15,-4-3-1 16,0 3 1-16,0-4-1 0,0 4 1 0,-5 0-1 16,1 0 0-16,-1 0 1 15,1-4 0-15,-1 4-1 16,1 0 0-16,-1 0 0 15,1 4 1-15,-1-4-1 16,-4 0 1-16,-4 0-1 16,0 0 0-16,0 0 0 0,5 4 1 15,-5-4-1-15,4 3 1 16,-4-3-2-16,0 0 1 16,4 0 0-16,0 4 0 15,5-4 0 1,-5 4 0-16,0-4-1 15,1 0 1-15,3-4 0 16,-3 8 0-16,-5-4 0 16,8 0 0-16,-4 0 0 15,1 4 0-15,-1 0 0 16,-4-4 0-16,0 0 0 16,4 3 0-16,-4-3 0 0,4 0 0 15,1 4 0-15,-5-4 0 16,0 0 0-16,8 4 0 15,-8-4 0-15,0 0 0 16,9-4 0-16,-9 4 1 0,0 0-1 16,4 0 0-16,0-4 0 15,-4 4 1-15,4-3-2 16,-4 3 1-16,0 0-1 16,5 0 1-16,3 0-1 0,1 3 1 15,8-3-1-15,-4 4 1 31,-1 0-1-31,5-8 1 16,-4 4 0-16,0 4 0 16,-5-4 0-16,5 0 1 0,0 4-1 15,-5-4 0-15,1 3 0 16,-1 1 0-16,1-8 0 16,0 4 1-16,-1 0-2 15,1 0 1-15,-5 4 0 16,4-8 0-16,-3 4 0 15,-1 4 0-15,-4 0 0 0,0-4 1 16,0 4-1-16,4 0 0 16,-4-4 0-16,0 0 0 15,4 0 0-15,5 3 1 16,-9-3-1-16,0 0 0 16,0-7 0-16,4 3 0 15,-4 4 0-15,4-4 1 16,5 8-1-16,-9-4 0 15,4-8 0-15,-4 8 0 16,4-3 0-16,5-1 0 16,-9 4 0-16,4-8 0 0,0 1 0 15,-4 7 1-15,0 0-2 16,0 0 1-16,0 0 0 16,0 0 0-16,0-8 0 15,5 1 1-15,-5 7-1 16,0 3 0-16,0-3 0 15,0 0 1-15,0 0-1 16,0 0 0-16,0 0 0 16,0 0 0-16,0 0-1 0,0 0 1 15,0 0 0-15,4 4 0 16,0-11-1-16,-4 7 1 16,5 0 0-16,-5 0 0 15,8 0-1-15,-8 0 1 16,9-4 0-16,-1-4 0 0,1 4-1 15,-1 1 1-15,9-1 0 16,-4 4 0-16,4-4 0 16,0 0 0-16,4 1 0 15,5-5 0-15,-1 0-1 16,1 5 1-16,-1 3-1 16,-3-8 1-16,-1 4 0 15,0 0 1-15,1-3-1 16,-5 7 1-16,4 4-1 15,0-8 0-15,1 0 0 16,-5 4 1-16,4 0-2 16,-4 0 1-16,0 0 0 15,0-7 0-15,4 7 0 16,1 0 0-16,3 0-1 16,-4 3 1-16,1 1 0 15,-1-4 0 1,0 0 0-16,-4 0 0 15,9 4 0-15,-5 3 0 16,5 1 0-16,-1 0 0 16,1-5 0-16,4 1 0 15,-1 0 0-15,1-4 1 0,0 4-1 16,-4 0 0-16,8-4 0 16,-5 0 0-16,1 3 0 15,0 1 1-15,0-8-1 16,0 4 0-16,-5 0 0 15,1 4 1-15,-1-4-1 16,1 0 1-16,-1 0-1 16,-3 0 0-16,8-7 0 15,-9 7 0-15,4-4-1 0,1 4 1 0,0-4 0 16,-1 0 0-16,1 4 0 16,-1-4 0-16,1 1 0 15,-1 3 0-15,1 0 0 31,-5 3 0-31,0 1 0 16,1-4 0-16,-5 0 0 16,0 4 0-16,-4 0 0 15,-1 0 1-15,1 3-1 16,0-3 0-16,0-4-1 0,-5 4 1 16,-4-1-4-16,1 1 1 15,3-4-7-15,-8 0 0 16,9-15-5-16,-5-11 0 15,0-12 0-15,-8-15 1 16</inkml:trace>
  <inkml:trace contextRef="#ctx0" brushRef="#br0" timeOffset="67343.1351">21229 9557 21 0,'-4'4'10'0,"4"-11"-27"0,0 7 22 16,0 0-5-16,0 0 1 15,0-8 0 1,0 8 0-16,0 0-1 0,0 0 0 0,4-8 0 31,-4 8 1-31,4-7 0 16,-4-1 0-16,4 1 0 16,-4 7 0-16,0-8 0 0,0 8 0 15,0 0 0-15,-4-4 0 0,4 1 0 16,0 3 0-16,0 3 0 15,0-3 0-15,0 0 0 16,4 4 0-16,1 0 0 16,-1 0 0-16,-4-4-1 15,4 4 1-15,1-1-1 16,-1-3 1-16,0 4-1 16,0 0 0-16,1 0 0 15,-1-1 0-15,-4 5 0 16,4 0 0-16,-4 3 1 0,4 4 0 15,-4 0 0-15,-4 8 1 16,0 0 0-16,0-1 0 16,-1-7-1-16,5 1 1 15,0-1-1 1,0 7 0-16,5 1-1 16,-5 0 1-16,4-1-1 15,0 1 1-15,0-4-1 16,1 4 1-16,-1-4-1 15,0 0 0-15,-4 0 0 16,0-1 1-16,0 1-1 16,0 8 1-16,-4-4-1 15,4-1 1-15,0 5 0 16,0-1 0-16,0-3 0 0,4 0 0 16,-4-8-1-16,4 0 1 15,-4 0-1-15,5 4 1 16,-1 0-1-16,0 4 1 15,-4-1-1-15,0 1 0 0,0 0 0 16,0 3 0-16,0-7 0 16,0 4 0-16,0 3 0 15,4 5 0-15,1-1 0 16,-1-4 0-16,0 5 0 16,5-9 0-16,-1 1 0 15,1 0 0-15,-5-1 0 16,0 1 0-16,1-4 0 15,-1 0 0-15,0 7 0 16,0 8 0-16,-4-3 0 16,0-5 1-16,0 4-1 0,0 1 1 15,0-5-1-15,0 4 0 16,-4-3 0-16,4-1 1 16,0-3-1-16,0 0 0 15,-4-4-1-15,4-4 1 0,-4 0 0 16,4-4 0-16,0-3 0 15,0-4 0-15,0 3 0 16,0 1 0-16,0 3 0 16,0 1 1-16,0 3-1 15,0-4 0-15,0 0-1 16,0-7 1-16,0 0-5 16,0-12 1-16,17-3-5 31,-5-15 1-31</inkml:trace>
  <inkml:trace contextRef="#ctx0" brushRef="#br0" timeOffset="72940.8486">14534 14128 24 0,'0'-4'12'0,"5"19"-30"0,-5-15 25 0,0 4-6 16,0-4 1-16,0 0 1 16,0 0 0-16,0 0-4 15,-5-4 0-15,5 4 2 31,0 4 1-31,0-4-1 0,0 4 0 16,0 7-1-16,5 4 1 16,-1 0 0-16,0 4 0 0,1 4-1 15,3 3 1-15,1 5-1 16,3-5 1-16,-3-3-1 16,4 0 1-16,-5-4 0 15,1-4 0-15,-1-4 0 16,5-3 1-16,0-1 0 15,-5 1 1-15,31-8 0 16,12-12 1-16,25-10 0 16,27-12 0-16,20-16-2 15,18-14 1-15,3 4-7 0,5 3 1 16,9 0-6-16,-35 0 0 16</inkml:trace>
  <inkml:trace contextRef="#ctx0" brushRef="#br0" timeOffset="130561.2913">21991 1101 39 0,'-4'-11'19'0,"21"11"-50"0,-8 0 41 16,3 0-11-16,5 0 1 0,0 4 0 15,5 7 0-15,7 4 0 32,6 8 0-32,7 11 0 15,9 19 0-15,9 4 0 16,4 26 0-16,12 8 0 0,10 18 0 0,7 16 0 15,5-8 0-15,-4 5 0 16,-9-1 0-16,-4-8-1 16,-9-14 0-16,-8-5-2 31,-8-14 0-31,-10-16-2 0,-11-30 1 0</inkml:trace>
  <inkml:trace contextRef="#ctx0" brushRef="#br0" timeOffset="130931.6831">23098 1041 45 0,'-4'19'22'0,"13"22"-66"16,-9-26 58-16,-9 19-15 15,-4 16 1-15,-8 6 0 16,-4 5 1-16,-5 18-1 15,-4 8 0-15,-5 8 0 16,-3 7 1-16,-5 8-1 16,0 0 1-16,5-5-3 0,-1 9 0 15,5-12-3-15,-1-7 1 16</inkml:trace>
  <inkml:trace contextRef="#ctx0" brushRef="#br0" timeOffset="131298.3689">22000 1597 52 0,'8'-12'26'0,"56"-25"-69"0,-34 25 64 16,8 5-22-16,26 7 0 15,17 7 0 1,34 12 0-16,30 15 1 0,29 15 0 0,31 20-3 31,21-1 1-31,12 15-5 16,-4 0 1-16</inkml:trace>
  <inkml:trace contextRef="#ctx0" brushRef="#br0" timeOffset="183690.4012">18589 14215 35 0,'-5'4'17'0,"10"-16"-45"0,-5 12 37 0,0 0-8 0,0 0 0 31,0 0 0-31,0-4 1 16,-5 1-3-16,1-1 1 15,0-7 1-15,-9-1 0 0,0-3-1 16,1-8 0-16,-5 4 0 15,-1 1 0-15,-3-5 0 16,-4 0 1-16,-1 8-1 16,-4 0 1-16,0 7-1 15,-4 12 1-15,0 7-1 16,0 12 1-16,0 7 0 16,4 4 0-16,5 8 0 15,4 3 0-15,8 5-1 16,4-5 1-16,9-3 0 15,5-1 0-15,3-3-2 0,1-8 0 16,3-11 0-16,5-7 0 16,0-9-1-16,5-10 1 15,3-1-1-15,1-11 1 16,-1-3-1-16,1-5 1 16,-5 5 0-16,0-1 1 15,1 4 0-15,-1 4 1 0,0 7 1 16,1 12 0-16,3 11 1 15,-4 8 0-15,1 11 0 16,-5-8 0-16,0 31-1 16,-4 4 1-16,-5-5-5 15,-4 5 1-15,1-12-5 16,3-11 0-16,5-8-2 0,4-26 1 16</inkml:trace>
  <inkml:trace contextRef="#ctx0" brushRef="#br0" timeOffset="184170.4163">18908 14143 28 0,'-8'23'14'0,"16"-20"-39"0,-4 1 33 15,1 0-8-15,-1 7 1 16,0 4 2-16,5 4 1 16,3 8-5-16,-3 15 1 15,4-1 2-15,-5 8 0 16,-4 4-1-16,5-7 1 16,-1-1-2-16,1-11 0 15,-9-4 0-15,4-7 1 16,1-8-1-16,-10-7 0 0,5-8 0 15,0-19 1-15,9-11-1 16,-1-8 0-16,1-8 0 16,4-3 0-16,-1 0 0 15,10 4 0-15,-1-1 1 16,4-3 1-16,5 19 0 16,0 7 0-16,4 4 1 15,5 15 0-15,3 12 0 0,-4 3 0 16,1 12-2-16,-9 11 1 15,-5 8-3-15,-4-5 1 16,-4-2-3-16,-4 2 0 0,0-14-4 16,0-4 0-16,4-11-1 15,8-27 1-15</inkml:trace>
  <inkml:trace contextRef="#ctx0" brushRef="#br0" timeOffset="184758.3921">20254 14192 31 0,'-5'8'15'0,"5"-27"-46"16,0 4 36-16,-4 0-4 16,-4-4 1-16,-5 0 2 15,-8 4 0-15,-5-1-5 0,-8 5 0 16,0 7 2-16,-4 8 1 15,-1 7-1-15,5 12 0 16,4 7-2-16,5 8 0 16,8 8 0-16,4 3 0 15,5 0 0-15,8-7 1 16,4-1-1-16,9-7 1 31,8-7 0-31,9-8 1 16,4-4 0-16,4-11 1 15,5-12-1-15,-5-3 0 0,5-12 0 16,-5-7 1-16,0-8-1 16,-4-4 0-16,0-14-1 15,-8-13 1-15,-9-10-1 16,-4-12 1-16,-5-11-1 0,-3-12 0 16,-1 9 0-16,-8 2 0 15,-5 5 0-15,0 19 1 0,-3 10 0 16,-1 17 1-16,4 10 0 15,1 8 0-15,-1 15-1 16,1 15 1-16,-1 19-1 16,1 12 1-16,-1 26 0 15,9 15 0-15,13 15 1 16,4 19 0-16,0 4 0 16,0 8 1-16,4-8-2 31,1 3 1-31,-5-7-5 15,0-7 0-15,-9 0-6 0,-3-8 0 16,-18-8-2-16,-8-26 0 16</inkml:trace>
  <inkml:trace contextRef="#ctx0" brushRef="#br0" timeOffset="185624.5957">17826 15233 38 0,'5'-8'19'0,"-5"-26"-51"0,4 26 44 15,-4 8-11-15,0-7 0 16,0 7 3-16,0 0 0 15,4 4-5-15,-4 11 1 0,0 15 2 16,0 15 1-16,4 20-1 16,1 29 0-16,-1 16-1 15,-4 15 0-15,0 15-1 16,-4-4 0-16,-1-11 1 16,-3-4 0-16,-1-19 0 15,1-15 0-15,-1-15 0 16,1-23 0-16,-5-3 0 15,0-24 0-15,0-10-1 16,1-27 0-16,3-16-1 16,5-18 1-16,12-15-1 15,5-8 0-15,4-4 0 16,5 4 0-16,3 4 1 16,9 4 0-16,9 15 0 15,-1 15 1-15,5 15-1 16,-4 15 1-16,-5 12 0 15,-4 14 0-15,-4 5 0 0,-9 11 1 16,-8 7-1-16,-17 0 1 16,-9 8 1-16,-13 4 1 15,-8-8 0-15,-4-3 0 16,0-5-2-16,-1-7 1 16,1 0-5-16,-4-15 1 15,3-11-6-15,9-12 1 16,13-11-4-16,13-19 1 15,21-4-3-15,13-15 1 16</inkml:trace>
  <inkml:trace contextRef="#ctx0" brushRef="#br0" timeOffset="186062.1577">18912 15895 23 0,'0'7'11'0,"0"-37"-30"16,-4 22 25-16,-4 1-4 15,-5-4 1-15,-4-1 1 16,-5 12 0-16,-7-4-5 16,-1 4 0-16,-4 4 3 15,0 4 0-15,0 7-1 16,-5 8 0-16,1 3 0 15,4 12 0-15,0 4-1 0,8 7 0 16,1 0 0 0,3-4 1-16,5 1-1 0,13-5 0 15,4-3-1-15,9-4 1 16,8-7-1-16,0-12 1 16,0-8-1-16,4-14 1 15,5-12-1-15,3 0 1 16,5-11 0-16,5-8 0 15,-5 0 1-15,0 8 1 16,0 7 1-16,-4 8 0 16,0 11 1-16,-5 8 0 15,-4 7-2-15,-4 12 0 0,-4 3-4 16,0 1 1 0,-4-1-7-16,-5-3 1 0</inkml:trace>
  <inkml:trace contextRef="#ctx0" brushRef="#br0" timeOffset="186358.9741">19342 15808 53 0,'-21'26'26'0,"0"-7"-77"15,17-19 62-15,-9 0-12 16,0 11 1-16,-8 16 4 15,-9 7 0-15,-4 15-3 16,0 4 0-16,8 4 2 0,5 0 1 16,12 3-1-16,5-3 1 15,8-4-3-15,9 0 1 16,13-4-4-16,4-11 1 16,8-12-3-16,4-18 0 15,10-8-2-15,3-11 1 16,5-31-3-16,-1-3 0 15</inkml:trace>
  <inkml:trace contextRef="#ctx0" brushRef="#br0" timeOffset="186657.499">19836 15047 48 0,'-8'15'24'0,"21"0"-68"15,-5-3 60-15,5 3-14 16,0 23 0-16,0 11 3 16,-1 34 1-16,1 8-6 15,-4 7 0-15,-1 12 3 0,-4 0 1 16,-4 3-4-16,-4-10 0 15,0-5-4-15,0-11 0 16,4-15-3-16,-5-19 1 16,5-15-3-16,5-31 1 15</inkml:trace>
  <inkml:trace contextRef="#ctx0" brushRef="#br0" timeOffset="186991.7043">20352 15263 54 0,'8'57'27'0,"-21"-12"-84"15,1-30 69-15,-5 12-11 16,-9 7 0-16,-12 7 0 16,-5 5 1-16,-4-5-3 15,0 1 0-15,5-8 1 16,4-8 0-16,3-3 0 15,6-4 0-15,7 0 0 16,5-8 1-16,9 1 1 16,8 3 0-16,13 8 1 15,-1-8 1-15,27 26-1 16,8 9 1-16,-1 10-1 16,-7 1 0-16,3 3-5 15,-8-4 1-15,0-3-4 0,-4-4 1 16,4-7-5-16,0-20 1 15</inkml:trace>
  <inkml:trace contextRef="#ctx0" brushRef="#br0" timeOffset="187542.8474">20910 15581 45 0,'0'3'22'0,"0"-10"-63"16,0 11 54-16,0 15-12 15,-5 15 1-15,-3 3 2 16,-5 28 0-16,5 3-5 16,3 15 1-16,1-3 2 0,0 3 1 15,4 4-2-15,0-15 1 16,4 0-1-16,0-12 0 15,5-11 0-15,4-7 0 16,-1-16-1-16,5-22 0 16,9-15 0-16,4-19 1 15,4-8 0-15,4-19 0 16,0-15-1-16,-3-11 1 16,-6 3 0-16,1 12 1 15,-4 15 0-15,-1 12 0 16,-3 14-1-16,3 5 1 0,1 18-2 15,-1 15 1-15,1 12-2 16,-1 7 1-16,5-3-2 16,0-1 0-16,0-3 0 15,12-4 1-15,-3-15 0 16,-1-4 1-16,0-12 3 16,1-11 0-16,-5-3 0 15,-5-12 1-15,-3-7-2 16,-13-16 1-16,0-7-5 15,-13-4 1-15,0 8-5 16,-5 3 0-16,-3 12-3 16,4 11 0-16,-1 0-2 15,-3 4 0-15</inkml:trace>
  <inkml:trace contextRef="#ctx0" brushRef="#br0" timeOffset="187973.3283">22345 15543 21 0,'17'11'10'0,"4"-30"-27"16,-21 19 22-16,0 0-2 15,0-7 0-15,0-1 2 16,-4 4 1-16,-5-7-7 15,-8 11 1-15,-4 4 4 16,-5 7 1-16,-3 1-2 16,-1 14 0-16,-4 12-1 15,0 3 0-15,4 5-2 0,4 11 0 16,5-8-1 0,0 0 0-16,12-4-1 15,5-11 0-15,8-7 0 0,13-16 0 16,9-11 1-16,4-15 0 15,-1-11 0-15,10-5 1 16,3-6 0-16,1 2 0 16,-1 9 3-16,-3 3 0 15,-5 12 1-15,0 11 0 16,-9 8-1-16,-3 22 1 16,-5 8-4-16,-4 7 1 0,-9 0-5 15,-4-3 0-15,-9-4-5 16,-3-15 0-16</inkml:trace>
  <inkml:trace contextRef="#ctx0" brushRef="#br0" timeOffset="188291.6257">22920 15664 42 0,'8'83'21'0,"-4"-15"-60"0,-4-45 50 16,-4 11-6-16,0 8 1 16,0-5 1-16,-1-2 1 15,1-9-12-15,-4-7 0 0,-1-4 8 16,5-4 0-16,-5-22-3 16,5-8 1-1,13-41-1 1,3 3 0-16,1 4 0 15,4 7 1-15,0 9-4 16,0 3 0-16,4 3-4 16,1 5 1-16,8 3-4 15,-9-7 0-15</inkml:trace>
  <inkml:trace contextRef="#ctx0" brushRef="#br0" timeOffset="188811.4573">23652 15558 64 0,'26'57'32'0,"8"-38"-100"0,-26-23 79 0,1 0-11 15,-1 0 1-15,-8 1 5 16,-4 3 1-16,-9 0-8 16,-8 3 1-16,0 5 3 15,-5 7 0-15,-4 11 0 16,0 5 0-16,1 14-4 15,3 4 0-15,9 4 0 16,9-3 0-16,3-1 1 16,10-4 0-16,7-3 0 15,5-8 1-15,5-8 0 16,3-11 1-16,9-15-1 16,0-11 1-16,0-4 0 15,5-23 1-15,-9-4 0 16,-5-7 0-16,1-19 0 15,-5-11 1-15,-4-23-1 16,-8-12 1-16,-9-11-1 16,-5 0 0-16,-8 12-2 15,-8 11 1 1,-4 15 1-16,3 15 0 0,1 23 0 16,0 11 1-16,-5 19-1 15,5 23 1-15,4 18 1 16,0 27 0-16,4 46 0 15,9 30 1-15,12 30 0 16,14 23 0-16,16 3-1 0,-8-41 1 16,12 46-9-1,-8-20 1-15,-4-26-15 16,0-19 0-16,4-30-5 0,0-57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7T21:34:47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15446 13984 16 0,'0'11'8'0,"4"-11"-20"16,-4 0 18-16,0 0-6 15,0-7 1-15,0 7 0 16,-4 4 1-16,4-1-2 0,-9 1 0 0,5 0 1 15,0-4 0-15,0 8 0 16,-5-1 1-16,5 1-1 16,-5 3 1-16,-4 0-1 15,1 1 0-15,-5 3 0 16,-5 4 1-16,5 3-1 16,0 1 1-16,-4 0-1 15,-5 3 1-15,-3 5-1 16,-1 3 0-16,0 7 0 15,4 1 0-15,1 0 0 16,4 7 1-16,12 4-1 16,5 0 0-16,4 0 0 15,4 11 1-15,5-7-2 16,3-1 1-16,1 1-1 16,4 0 1-16,5-4-2 0,-5-4 0 15,0 4-3-15,0-15 0 16,0-15-3-16,4-1 1 15</inkml:trace>
  <inkml:trace contextRef="#ctx0" brushRef="#br0" timeOffset="701.8888">15744 14582 29 0,'-4'15'14'0,"8"-34"-37"0,-4 19 32 0,4 0-8 15,0 0 0-15,-4 0 1 16,0 0 1-16,0 4-4 15,9-8 1-15,-5 8 1 16,-4-4 1-16,4-4-1 0,1-4 0 16,-5-3 0-16,4 4 1 15,0-9-1-15,-4 1 1 16,0 0-1-16,-4 0 0 16,0 0 0-16,-5 4 1 15,1-1-2-15,-5 5 1 16,0-1-1-16,-4 4 0 0,0 8 0 15,0 0 1-15,0 3-1 16,0 5 1-16,0 3-1 16,0 4 1-16,4 4 0 15,0 3 0-15,5 4-1 16,4-3 1-16,4 7-1 16,8 4 1-16,1-1 0 15,-1 1 0-15,9-7-1 16,4-1 1-16,1 0-1 15,-1-3 1-15,0-1-1 16,1-3 1-16,-1-4-2 16,0-4 0-16,-4-4-2 15,5 1 1-15,-1-5-3 16,-4-3 1-16,0-4-4 16,4 0 0-16</inkml:trace>
  <inkml:trace contextRef="#ctx0" brushRef="#br0" timeOffset="1185.7812">16315 14911 33 0,'-13'0'16'0,"13"-8"-43"15,0 5 38-15,-4 3-9 16,-1 3 1 0,-3 5 1-16,-1 3 1 15,1 1-6-15,-1 3 0 0,5 4 3 16,0 3 1-16,-1 9-2 16,1-9 1-16,0 9-1 15,0 3 0-15,-1 4 0 16,-3 7 0-16,-1-3-1 15,1 3 1-15,-5-3-2 16,-8 7 1-16,-1-8-2 0,-3-10 1 16,-1-5-4-16,5-11 0 15,8-11-3-15,5-23 1 16</inkml:trace>
  <inkml:trace contextRef="#ctx0" brushRef="#br0" timeOffset="2409.6567">16953 14726 29 0,'-17'3'14'0,"22"1"-38"15,-5-4 32-15,0 0-7 0,0 0 1 16,0 4 0-16,0-4 1 16,0 0-4-16,0 0 1 0,8-4 1 15,1-3 1-15,-1-9-1 16,1 5 0-16,-1-12-1 15,-4 1 1-15,5-9-1 32,-5 5 1-32,0-8 0 15,-4 4 0-15,-4-4-1 16,0 3 1-16,-5 5 0 0,-3-1 0 16,-1 5-1-16,-4 7 1 15,-4 7-1-15,-5 12 0 16,-4 7-1-16,0 12 1 15,1 7-1-15,3 15 0 16,5 8 0-16,4 4 0 16,0 8 1-16,8-13 0 15,5 1 0-15,8-7 0 16,5-1-1-16,3-7 1 16,5-8 0-16,9-7 0 15,4-12-1-15,4-14 0 0,8-9 0 16,1-3 0-16,0-15-1 15,-5 0 0-15,-4-4 1 16,-4 0 1-16,-5-4-1 16,-8 0 1-16,0 8 1 15,-8 7 1-15,-5-7 0 16,1 18 0-16,-5 12 0 16,-5 12 0-16,1 10 0 15,-5 9 1-15,1 14-1 0,-1 16 1 16,-3 7-1-16,-1 7 1 15,0 1-3-15,5-4 1 16,3-8-5-16,1-15 1 16,4-11-5-16,13-15 1 15</inkml:trace>
  <inkml:trace contextRef="#ctx0" brushRef="#br0" timeOffset="2897.2296">17217 13965 44 0,'-4'-7'22'0,"30"18"-61"0,-18-11 51 0,5 0-10 15,-5 4 0-15,10 3 2 16,-1 5 0-16,4 3-5 16,9 7 0-16,-1 1 2 15,6 11 1-15,3 4-2 16,-4 11 1-16,4 8-1 15,1 7 0-15,3 8 0 16,1-4 0-16,-9 4 0 16,4 11 1-16,-8-3-1 15,-4 3 0-15,-9-3 0 32,-5 10 0-32,-7 5 0 15,-14 0 1-15,-12 7-1 16,-9-12 0-16,-4-2-1 15,0-17 1-15,-4-10-3 0,-1-19 0 16,-3-31-4-16,3-26 0 16</inkml:trace>
  <inkml:trace contextRef="#ctx0" brushRef="#br0" timeOffset="3600.4211">18286 14238 27 0,'9'0'13'0,"-5"-8"-35"16,-4 8 27-16,0 0-4 15,0 0 0-15,0 0 1 16,0 0 0-16,0 0-3 16,0 0 0-16,0 0 2 0,0-4 0 31,0 4 0-31,-4-7 0 16,0-1-1-16,-1 0 0 15,-3 1 1-15,-5-4 0 0,0 11 0 16,0 0 0-16,-4 0 0 15,0 3 0-15,0 5 0 16,-4-4 0-16,0 11 0 16,-1 4 0-16,1 3-1 0,0 13 1 15,0-5-1-15,-1 4 1 16,1 0-1-16,0 11 1 0,4-3-1 16,8 3 1-1,9 8 0 1,9 0 0-16,8-11 0 15,8-4 1-15,5-12-1 16,4-3 0-16,0-4 0 16,0-8 0-16,5-7-3 15,-1 0 1-15,0-4-2 32,-8-8 0-32,0 1-2 15,-9-5 1-15,0 1-3 16,-3 0 1-16</inkml:trace>
  <inkml:trace contextRef="#ctx0" brushRef="#br0" timeOffset="3963.5627">18014 14461 39 0,'-13'4'19'0,"26"-12"-55"16,-5 8 49-16,1-4-12 15,-1 4 1-15,5 0 4 16,4 0 0-16,9 0-7 0,-1 0 1 16,5 0 2-16,-4 0 1 15,-5 0-4-15,-4 4 1 16,0 7-6-16,0 4 1 16,0 8-3-16,4-19 1 15</inkml:trace>
  <inkml:trace contextRef="#ctx0" brushRef="#br0" timeOffset="4588.9249">18819 13969 28 0,'8'11'14'0,"5"-18"-38"0,-13 7 32 0,0 0-6 15,4 3 1-15,0 1 0 16,1 0 1-16,-1 0-5 15,-4 3 0-15,0 5 3 16,0-1 0-16,0 0-2 16,0 1 1-16,0-1-1 15,0 1 0-15,4 3 0 16,0 0 1-16,1 7-1 31,-1 1 1-31,4-4 0 16,-3 8 0-16,-1 7-1 15,0 3 0-15,1 9 0 16,-5-5 1-16,0 9-1 0,0-1 1 16,0 0-1-16,0 4 0 15,0-4 0-15,0-7 1 32,4 15-1-32,0-16 1 15,9-7-1-15,0-7 0 16,4-5 0-16,8-3 0 15,5-4 0-15,8-3 0 16,5-5-1-16,-5 1 0 16,1-4 0-16,-1 0 1 15,-4-4-1-15,0 3 0 0,-4-3-1 16,-5 0 1-16,1 0-3 16,-5 0 1-16,-4-11-3 15,-8-4 1-15</inkml:trace>
  <inkml:trace contextRef="#ctx0" brushRef="#br0" timeOffset="5244.6168">18921 13901 26 0,'0'11'13'0,"4"-15"-30"16,0 8 30-16,-4 0-12 15,9 7 0-15,-9-3 1 16,8-1 1-16,1 1-3 0,-1-4 1 15,5 0 2-15,4 3 1 16,9-3 0-16,-1 0 0 16,14-4-1-16,-1 0 0 15,0 0-2-15,5-4 1 16,4 4-3-16,4-4 1 16,-4 4-2-16,-5 0 0 15,-3 4-2-15,-10 0 1 16,-3 3-2-16,-5 1 0 0,-4 3-3 15,-12 4 1-15</inkml:trace>
  <inkml:trace contextRef="#ctx0" brushRef="#br0" timeOffset="5541.4356">18772 14548 40 0,'-4'-4'20'0,"42"8"-55"16,-21-8 47-16,4-4-9 0,13 1 1 15,9-1 2-15,8 5 0 16,0-9-9-16,0 1 1 15,-8-1 2-15,-1 1 1 16,1 0-5-16,-1-1 1 16,1-6-5-16,4-5 1 15</inkml:trace>
  <inkml:trace contextRef="#ctx0" brushRef="#br0" timeOffset="6146.7048">19721 14033 42 0,'-12'-4'21'0,"7"-18"-57"15,10 7 51-15,-5-1-12 16,4-2 0-16,4 2 2 16,5-10 0-16,0 7-7 15,0-4 1-15,4 8 4 16,4 4 0-16,-4-1-2 16,4 9 1-16,1 10-2 0,-5 1 0 15,4 11-1-15,0 7 1 16,1 8-1-16,-5-3 0 0,0 10 0 15,-5 5 0-15,1-9 0 16,-4 1 1-16,-1 4-1 16,1-1 1-16,-5 5-1 15,-4-1 1-15,-4-11-1 16,-5 8 0-16,-4 0-1 16,1-8 1-16,-1 3-1 15,-4-6 0-15,0-5 0 16,0-7 1-1,0 0 0-15,-4-4 0 16,-9-3 0-16,4-5 1 16,5-3 0-16,0 0 0 15,4-4 0-15,4 3 0 16,4-3 0-16,9 4 1 16,13 0 0-16,8 4 1 0,13 7 0 15,17 0 1 1,22 11 0-16,4 8 0 0,3 0-3 15,-3 4 0-15,0 4-3 16,-9 3 1-16,-8-3-6 16,-5 0 0-16</inkml:trace>
  <inkml:trace contextRef="#ctx0" brushRef="#br0" timeOffset="12712.3861">21604 13504 20 0,'-5'0'10'0,"5"-12"-28"16,0 1 22-16,0-1-3 15,0 5 1-15,0-1 2 16,0 1 0-16,0-1-5 16,-4 1 1-16,4 7 3 15,-4 3 0 1,0 1-1-16,-5 0 0 15,1 0-1-15,-1 7 1 16,-4-3-1-16,-4 7 0 0,0 0-1 16,-8 0 1-16,-1 4 0 15,1 15 0-15,-1 4 0 16,-4 0 0-16,5 15 0 16,-1 11 1-16,5 0-1 15,0 16 1-15,4 3 0 16,0 4 0-16,4 4-1 15,4 7 1-15,-4 8-1 16,9 0 1-16,-4-4-1 16,8 0 0-16,0-7-1 15,0-16 0-15,4-7-2 16,4-15 1-16,1-4-4 16,4-26 1-16,4-12-5 15,13-23 1-15</inkml:trace>
  <inkml:trace contextRef="#ctx0" brushRef="#br0" timeOffset="13459.1667">21599 14109 39 0,'-8'4'19'0,"8"-16"-55"16,0 12 45-16,0 0-8 16,0 0 1-16,0 0 2 15,0 0 1-15,0 0-5 0,0 0 0 16,0 0 4-16,0 0 0 15,0 0-1-15,4-3 0 16,9-5-1-16,0 4 0 16,8-3-1-16,5-1 1 15,-1 1-1-15,9-1 0 16,0 4 0-16,-4 0 0 16,-4 4-1-16,-1 4 1 15,-4 0-1-15,1 4 0 16,-5-1-1-16,-4 12 0 0,-9 4 0 15,-4-1 0-15,-9 9 0 16,1 3 0-16,-9 4 0 16,-5-1 1-16,-3 1 0 15,-1-8 0-15,-3 5 0 16,-5-5 0-16,4 0-1 31,8-7 1-31,1-1-1 16,4-6 0-16,4-1-1 0,5-8 0 15,4 1 0-15,4-8 0 16,8 4 0-16,9-4 1 16,4 0-1-16,1-4 1 0,3 0 0 15,5 4 0-15,-4 0 0 16,-1 0 0-16,1 4 0 16,-1 7 1-16,-3 8 0 0,-1 0 0 15,-4 0 0-15,0 7 1 16,-9 9 0-16,-8-5 1 15,-8 4 0-15,-5 4 0 16,-8 0 0 0,-9-1 1-16,-8 1-2 15,-5 0 1-15,5-8-3 16,4-3 0-16,4-5-4 16,-4-6 0-16,0-13-3 15,4-14 1-15</inkml:trace>
  <inkml:trace contextRef="#ctx0" brushRef="#br0" timeOffset="13883.9763">22089 14726 25 0,'-13'-12'12'0,"9"16"-32"0,4-4 28 15,0 0-6-15,4 4 1 0,1 0 2 16,3 3 0-16,5 1-5 16,-5 7 0-16,5 4 4 15,-4-4 1-15,4 15-1 16,-5 12 0-16,1 7-2 16,-5-7 1-16,-4 11-3 15,0-12 1-15,-4-3-4 16,-1-4 0-16,1-7-4 15,-9-16 0-15,9-15-2 16,0-19 1-16</inkml:trace>
  <inkml:trace contextRef="#ctx0" brushRef="#br0" timeOffset="14392.5331">22562 14109 36 0,'-4'15'18'0,"4"-4"-56"0,0-3 45 16,-5 11-3 0,1 0 0-16,0-4 0 15,0 4 1-15,-5-4-7 16,5 4 0-16,0 0 4 16,-1 0 1-16,1-4-3 15,4 0 1-15,0-4-1 0,-4 4 1 16,0-3 0-16,-1 3 1 15,5 0 0-15,-4-4 0 16,8 1 0-16,1-1 0 16,3 1 1-16,1-1 0 15,8 0-1-15,4-3 0 16,4 3-1-16,10-3 1 0,3-1-2 16,9 1 0-16,-5-1-2 15,-3-3 0-15,-1-4-2 16,-8-4 0-16,0 8-3 15,-5-4 1-15,-4-11-2 16,-4-1 1-16</inkml:trace>
  <inkml:trace contextRef="#ctx0" brushRef="#br0" timeOffset="14771.3868">22707 13852 43 0,'-9'11'21'0,"18"4"-60"0,-5-11 52 0,-4 7-10 16,0 4 0-16,0 8 2 15,0-4 1-15,4 7-8 16,-4 5 1-16,0 7 3 15,0-1 1-15,0 1-2 16,0 8 1-16,-4 7-2 16,4-4 0-16,-4 15 0 15,-5-3 1-15,5 3-1 16,0-7 0-16,-1-1 0 16,1-6 0-16,0-5-1 15,0-7 0-15,-1-8-2 16,5-7 0-16,0-12-4 15,5-22 1-15,12-12-2 0,0-18 1 16</inkml:trace>
  <inkml:trace contextRef="#ctx0" brushRef="#br0" timeOffset="15303.4471">22545 13386 46 0,'0'4'23'0,"21"0"-66"16,-8-4 58-16,0 0-13 15,4 0 0-15,8 0 3 16,9 0 1-16,9 4-7 16,-5-4 0-16,1 3 3 15,-1 5 1-15,5 3-2 16,3 8 0-16,1 8-1 16,0-1 0-16,-4 8-1 15,-5 12 0-15,0-1 1 16,-4 4 0-16,0 0-1 31,-4 8 1-31,-4 4-1 0,-9 3 1 16,-4 12 0-16,-9-8 0 15,-4 7 0-15,-4-3 0 16,-9 19 0-16,0 4 0 16,-8 3 1-16,-5 0 0 15,-4 1-1-15,-4-8 1 16,-4-8 0-16,4-7 1 15,4-8-3-15,5-15 1 16,8-12-3-16,-1-10 1 16,1-24-4-16,0-30 0 0,5-14-2 15,7-28 0-15</inkml:trace>
  <inkml:trace contextRef="#ctx0" brushRef="#br0" timeOffset="15959.8353">23695 13992 25 0,'0'-8'12'0,"4"0"-33"0,-4 8 27 16,0 0-5-16,0 0 0 0,0-3 2 16,0 3 0-16,0 0-3 15,0 0 0-15,-4-4 2 16,-1 4 1-16,1 0-1 16,-4 0 1-16,-1 0-2 15,-8 0 1-15,0 4-1 16,-4-1 0-16,-1 1 0 0,1 8 0 15,-4 3-1-15,-5 0 1 16,0 11-1-16,0 1 0 16,0 3 1-16,5-3 0 15,-1 7 0-15,9 3 0 16,4 1 0-16,5 8 0 0,8-12-1 16,4-8 1-16,9 5-1 15,4-9 0-15,9-3-2 31,-1-4 1-31,5-3-1 16,0-9 0-16,0 1-1 16,-5 0 1-16,5-4-1 0,4 0 1 15,-4 0-1-15,-5-8 1 16,1 1-2-16,-1-4 0 16,1-5-1-16,-9-3 1 15</inkml:trace>
  <inkml:trace contextRef="#ctx0" brushRef="#br0" timeOffset="16225.9644">23409 14317 36 0,'0'0'18'0,"34"-8"-49"16,-21 5 46-16,4-5-10 16,5 4 0-16,-1 1 2 15,0-1 0-15,-4-4-11 16,4 8 1-16,1 0 3 16,-5 0 1-16,-4 0-6 15,4 0 1-15,4-4-4 16,4 1 0-16</inkml:trace>
  <inkml:trace contextRef="#ctx0" brushRef="#br0" timeOffset="16783.8166">24014 13742 25 0,'0'0'12'0,"4"11"-28"0,-4-7 27 16,5 0-10-16,-5 0 1 0,0 11 1 16,0 4 0-16,0 11-4 15,-5 4 0-15,-3 8 2 16,-1 14 1-16,1 1-1 16,-5 4 1-16,0 7-1 15,5-4 0-15,-1 12 0 16,1-4 1-16,-1 3-1 15,1-7 1-15,-1 4-1 16,-4-7 0-16,9-5 0 31,0-11 0-31,4-7 0 16,4 0 0-16,13-8 0 0,0 0 0 16,4-4 0-16,9-4 1 15,0-7-2-15,4-7 1 16,0-9-3-16,5-3 0 0,-5-11-2 15,4-4 0-15,0-12-2 16,-4-3 0-16,0-11-2 0,-4-5 0 16</inkml:trace>
  <inkml:trace contextRef="#ctx0" brushRef="#br0" timeOffset="17163.4182">23908 13905 50 0,'8'7'25'0,"26"-18"-72"16,-21 7 64-16,8-4-15 16,5 5 0-16,4-1 4 15,4 4 1-15,4-4-8 16,0-3 0-16,1-1 3 16,3-3 1-1,-3 7-5-15,-1-4 1 16,-4 4-4-16,-4-3 1 15,0 3-3-15,-9 0 1 16,0 1-2-16,0 14 1 16</inkml:trace>
  <inkml:trace contextRef="#ctx0" brushRef="#br0" timeOffset="17401.0405">23763 14408 42 0,'0'7'21'0,"47"-29"-61"16,-26 10 53-16,13-3-13 15,17-4 1-15,4 0 0 16,1 0 1-16,-1 4-4 15,1 0 1-15,-1 8-2 16,5-5 0-16,-1 1-2 16,-3-8 1-16</inkml:trace>
  <inkml:trace contextRef="#ctx0" brushRef="#br0" timeOffset="17843.0894">24870 13458 22 0,'0'4'11'0,"4"0"-30"0,-4-4 26 16,5 7-6-16,-1 5 1 15,0-1 2-15,0 0 0 0,5 1-5 16,-1-1 1-16,-3 0 2 15,-1 12 1-15,4 0 1 16,1 7 0-16,8 8 0 16,9 22 1-16,3 20 2 15,5 18 1-15,-4 31-1 16,4 11 0-16,5 11-6 16,-5-3 1-16,0 7-11 15,0-15 0-15</inkml:trace>
  <inkml:trace contextRef="#ctx0" brushRef="#br0" timeOffset="53158.4658">16553 6871 14 0,'-4'0'7'0,"-9"-4"-16"15,9 4 16-15,-5-4-6 16,-4 4 1-16,5 0 0 16,-1 0 0-16,1 0-2 15,-1-3 0-15,5 3 2 0,4 0 0 16,0 0-1-16,0 0 1 16,0 0 0-16,9 3 0 15,-1-3-1-15,5 0 1 16,0 0-1-16,0 0 1 15,-1 0-1-15,5 4 1 16,5-4-1-16,3 0 1 16,5 0 0-16,8 0 0 15,1-4 0-15,-1 4 0 16,0 0-1-16,1-3 1 0,7-1-1 16,6-4 0-16,3-3-1 15,0 0 1-15,-4-1 0 16,-4 1 0-16,0 3-1 15,4 1 1 1,34-1 0 0,-4 1 1-16,-4-5-1 15,-5 5 1-15,-8-1-2 16,-4 4 1-16,-13-3 0 16,-9 3 0-16,-4 4 0 15,-8-8 0-15,-9 16-1 16,-5-4 0-16,-7 0-2 15,-5-4 0-15,-9 0-5 16,-4 19 0-16,1-4-3 16,3-27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2:17:02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14138 7329 22 0,'-4'-8'11'0,"4"8"-29"16,0 0 23-16,0 0-5 16,0 0 1-16,-4 0 0 0,0-4 0 15,-1 4-2-15,1 4 1 16,0 0 1-16,0 0 0 16,4 0 0-16,0-1 0 15,0 1 0-15,0 0 0 16,0-4 0-16,4 4 0 15,0 0 0-15,5-4 0 16,-1 3 0-16,5-3 0 16,0 4-1-16,0 0 1 0,-1-4-1 15,1 0 0-15,4 4 0 16,9-4 1-16,-5 3-1 16,5-3 0-16,3 0 0 15,1 0 0-15,4 0 0 16,5 0 1-16,-5-3-1 15,4 3 0-15,-4-4 0 0,4 4 0 16,1-4 0-16,-1 4 1 16,0-7-1-16,1 7 1 15,-5 0-1-15,0 0 1 16,0-4-1-16,8 8 1 31,1-4-1-31,-5 0 0 0,9-4 0 16,0 8 0-1,0-8 0-15,-5 4 0 16,1 0 0-16,0 0 0 0,-1 0 0 16,-3 0 0-16,-1 0 0 15,0 4 0-15,1-1 0 16,-1-3 1-16,0 4-1 16,0-4 0-16,5 0 0 15,0 0 1-15,-1 4-1 16,5-4 0-16,-4 0 0 15,-5 4 1-15,0-4-1 16,-4 3 0-16,0-3 0 16,1 4 1-16,-1 0-1 0,0 0 0 15,0-4 0-15,8 4 1 16,-3-4-1-16,-1 0 0 16,0 0 0-16,1 3 1 15,-1-6-1-15,0 6 0 16,1 1 0-16,-1 4 0 15,0 3 0-15,-4-3 0 16,13-1 0 0,0-3 1-16,0 7 0 15,0-3 0-15,4-4-1 16,-9-4 1-16,-3 0 0 16,-5 3 0-16,0 1-1 15,0-4 0-15,4 0 0 0,-4 4 0 16,0-4 0-16,-4 8 0 15,0-12 0-15,-4 8 0 16,-1-1 0-16,1 1 0 16,-5 4 0-16,-4-8 1 0,-4 4 0 15,0-1 0-15,-1 1-1 16,-3 0 1-16,-1-4 0 16,1 7 0-16,-1-7-1 31,1 4 1-31,-1-4-1 15,1 4 0-15,-1-4 0 16,5 0 1-16,-4 0 0 0,-1 0 0 16,1 0-1-16,-1 0 1 15,-3 0 0-15,-1 0 1 16,0 0-2-16,5 0 1 16,-1 4-1-16,5-8 1 0,0 8-1 15,-1-8 0-15,5 8 0 16,1-4 0-16,-1 0 0 15,4-4 0-15,-4 4 0 16,0 4 0-16,4-8 0 16,-4 0 0-16,0 8 0 15,0-4 0-15,0 4 0 16,0-8 1-16,5 8-1 16,3-4 0-16,1 0 0 15,4 4 0-15,-5-4 0 16,5-4 0-16,0 4 0 15,-5-8 0-15,-3 4 0 16,-5 8 1-16,0-4-1 0,4 0 0 16,-8 0 0-16,4 0 1 15,-4 0-1-15,4-4 1 16,0 4-1-16,0 0 0 16,0 0 0-16,0-3 0 15,0-1 0-15,0 4 0 16,0 0 0-16,0-4 0 15,-4 4 0-15,-1 0 0 16,1 0 0-16,0 0 0 0,0-4-1 16,0 4 1-16,-1-3 0 31,1 3 0-31,0-8 0 0,0 8 0 0,-1 0-1 31,1-4 1-31,0 0 0 16,0 1 0-16,-1-1 0 0,6-4 1 15,-6 1-2-15,1-5 1 0,4 5 0 16,0 7 0-16,-4-4 0 16,0-4 1-16,-1 5-1 15,-3-1 0-15,0 0 0 16,-5 8 0-16,0-8 0 0,0 8 0 16,-4-4 0-16,9 0 0 15,-9 0 0-15,0-8 0 16,0 8-1-16,4-3 1 15,-4 3 0-15,0 0 0 16,0 0 0-16,9-4 0 0,-9 4 0 31,8-4 0-31,1-4 0 16,-1 8 0-16,1-3 0 16,3-1 0-16,-3 4 0 15,-1 0 0-15,1-4-1 16,-1 4 1-16,5 4 0 0,0-4 0 15,-4 0 0-15,-1-4 0 16,1 0 0-16,-1-3 0 0,1 3 0 16,-1 0 0-16,-4 4 0 15,5-4 1-15,-9 4-2 16,0 0 1-16,4-3 0 16,-4 3 0-16,0 0 0 15,4-4 0-15,-4 4-1 16,5-4 1-16,-1-4 0 15,-4 8 0-15,0 0-1 16,0 0 1-16,4 0-1 16,-4 0 1-16,0 0-1 15,9 0 1-15,-1 0-1 16,1 0 1-16,-5 0-1 16,5 0 1-16,-1 0-1 15,1-3 1-15,-5 3-3 16,-4 0 0-16,0 0-4 15,-9 7 1-15,-21 5-2 16,-12-12 0-16</inkml:trace>
  <inkml:trace contextRef="#ctx0" brushRef="#br0" timeOffset="6193.3509">18597 7302 7 0,'-8'4'3'0,"12"-4"-4"16,-4 0 4-16,0 4-2 15,0-4 0-15,0 0 1 16,0 0 0-16,0 0-2 16,0 4 0-16,0-4 1 15,0 3 1-15,0-3-1 16,0 0 0-16,-4 4-1 15,4 0 1-15,0-4-1 16,0 4 1-16,0-4-1 16,0 4 0-16,-5-1 0 15,5-3 1-15,0 0-1 16,0 0 1-16,0 0 0 0,-4 0 0 16,4 0-1-16,0 0 1 15,0 0-1-15,4 4 1 16,-4-4 0-16,0 0 0 0,5 4-1 15,-1-4 0-15,0 0 0 16,0 0 1-16,1 4-1 16,3-4 1-16,-8 0-1 15,9 0 1 1,-9 0-1-16,8 0 0 0,-4 4 0 0,5-1 1 16,-9-3-1-16,9 0 0 15,-1 0 0-15,-4-7 0 16,5 3 0-16,-1-4 0 0,-3 5 0 15,-1-1 1-15,0 4-1 32,5 0 1-32,-1-4-1 15,-8 4 1-15,0 0-1 16,0 0 1-16,0 0-1 0,0 0 0 16,0 0 0-16,0 0 0 15,4 4 0-15,-4-4 0 16,5 0 0-16,3 0 0 0,-4 4 0 15,1-4 0-15,-5 0 0 16,8 0 0-16,-4 0 0 16,1 0 0-16,-1-4 0 15,-4 4 0-15,4-4 0 16,-4 4 0-16,5 0 0 16,-5 0 0-16,4 0 0 15,-4 0 1-15,0 0-1 16,0 0 0-16,4 4 0 15,-4-4 0-15,0 0 0 16,0 0 1-16,0 0 0 0,0 0 0 16,0 0 0-16,0 0 0 15,0 0 0-15,0 0 1 16,0 0-1-16,0 0 1 16,-4 0-1-16,0 0 1 15,-1 0-2-15,1 0 1 16,0 0-1-16,-1 0 1 31,-3 4 0-31,4-4 0 16,-1 3 0-16,-3 1 0 0,4 0 0 15,-1-4 1-15,1 0-1 32,4 0 1-32,-4 0-1 15,4 0 1-15,-4 4-2 16,-1-4 1-16,1 0-1 15,4 4 1-15,0-1-1 16,-4 1 0-16,0 0 0 16,4 0 0-16,0-1 0 15,0 1 0-15,0-4 0 0,0 4 0 16,0 0 0-16,0 3 0 16,0-3 0-16,0 4 1 15,4-1-1-15,0 1 0 16,5-1-1-16,-1 1 1 0,5 0-1 15,4 10 1-15,4-2 0 16,1-5 0-16,-1-3 0 16,4-5 0-16,1 5 0 15,-1-4 1-15,5 3-1 16,4 1 1-16,0-1-1 16,5-3 0-16,3 4 0 0,1-4 1 15,-5 3-1-15,5-7 0 16,-1 4 0-16,5-4 1 15,4 4-1-15,0-4 0 16,-4 3 0-16,0 1 1 16,0 0-1-16,4 0 0 15,0 0 0-15,0-4 0 16,0 3 0-16,-4-3 1 16,0 0-1-16,4-3 1 15,0-1 0-15,5-4 1 0,-1 8-1 16,-4-4 1-16,0 4-1 15,0-3 0-15,5 3 0 16,3-4 1-16,-8 4-2 16,-4 0 0-16,0 0 0 31,0 0 0-31,0 0 0 16,4 0 0-16,0 4 0 15,0-4 0-15,-4 0 0 0,0 0 1 16,0 3-1-16,0-3 0 15,4 4 0-15,-5-4 0 16,1 4-1-16,0-4 1 16,-4 4 0-16,-1 0 0 15,5-1 0-15,0 1 0 16,0 4 0-16,0-5 1 0,4 5-2 16,-4 0 1-16,4-1 0 15,8 1 0-15,1-1 0 16,-5 1 1-16,1 3-1 0,3-3 0 15,5-1 0-15,0 1 0 16,4-1 0-16,-4 1 1 16,4-4 0-1,-4 0 0-15,0-4 0 16,0 3 0-16,-9-3-1 16,1 0 1-16,-1 0-1 15,5 0 1-15,-1-3-1 16,5-1 1-16,0 0-1 15,-13 0 0-15,0 0 0 16,5 1 0-16,-1-1-1 16,0 0 1-16,-4 4 0 0,0-7 0 15,5 3-1-15,-1-4 1 16,1 4 0-16,7-3 0 16,-7-1 0-16,-1-3 0 15,-4 7 0-15,5-3 1 16,3-1-1-16,1-3 0 0,-1-1-1 15,5 1 1-15,4 3 0 16,9 1 0-16,-9 3-1 16,0-3 1-16,1 7-1 15,-6 0 1-15,-3 0 0 16,0-4 1-16,-9 4-1 0,-4-4 0 31,-5 4 0-31,1-4 1 0,-1 4-1 16,-3-4 0-16,-1 4 0 15,-4 0 0-15,-4 0-2 16,-5 0 1-16,-3 4-1 16,-5-4 0-16,-4 0-2 15,-5 0 0-15,1 4-2 16,-9-4 0-16,-9 4-1 16,-12 0 0-16,-13 3-3 15,-9 1 1-15</inkml:trace>
  <inkml:trace contextRef="#ctx0" brushRef="#br0" timeOffset="81133.2541">16694 12202 10 0,'8'-26'5'0,"1"14"-14"16,-5 8 12-16,0 1-1 16,0-5 0-16,-4 8 1 15,0 0 1-15,5-8-5 0,-5-3 1 16,4-4 2-16,-4 4 1 15,0-1-1-15,0 1 0 16,0 0 0-16,-4 3 0 16,-1 0-1-16,1 5 1 15,-4-1-1-15,-5 4 1 16,0 0-1 0,-4 0 0-16,-9 7 0 15,5 5 1-15,-4 3-1 16,-5 15 0-16,-8 0 1 15,3 5 0-15,-3 6-1 16,4 5 1-16,4 7-1 16,0 3 0-16,5-3 0 15,4 12 0-15,8-1 0 0,4 8 0 16,5 3-1-16,8 1 0 16,9 4 0-16,4-5 1 15,9-3-2-15,3-8 1 16,-3-11-3-16,8-7 1 15,-4-8-3-15,0-12 0 16,-5-11-3-16,5-11 1 16</inkml:trace>
  <inkml:trace contextRef="#ctx0" brushRef="#br0" timeOffset="81569.1718">16766 12372 24 0,'-9'-19'12'0,"5"0"-34"0,4 19 26 0,0 0-2 15,0-3 0-15,0 3 1 16,0 0 1-16,0 7-5 31,4 5 0-31,5 6 4 16,4 9 0-16,0 11-1 15,-1 15 0-15,5 4-1 16,0 3 1-16,5 1-1 0,-5-5 1 16,0 1-1-16,-4-4 0 15,-1-4-2-15,-3-11 1 16,-5-8-3-16,0-3 0 16,5-12-3-16,4-19 1 15</inkml:trace>
  <inkml:trace contextRef="#ctx0" brushRef="#br0" timeOffset="82017.1609">17217 12951 23 0,'-4'0'11'0,"4"-11"-28"0,0 11 24 0,0-4-6 15,0-4 1-15,0 8 1 16,0-7 0-16,0 7-4 16,0 0 1-16,9 4 2 15,-5 7 0-15,4 8-1 16,1 11 1-16,8 8-1 16,-9 15 1-16,1 4-1 15,-5 0 1-15,-4-1-1 16,0 1 1-16,-4-12-2 15,4-7 0-15,-4-7-3 0,4-13 0 16,4-21-3-16,9-28 0 16</inkml:trace>
  <inkml:trace contextRef="#ctx0" brushRef="#br0" timeOffset="82708.3209">17720 12316 29 0,'-13'-8'14'0,"17"-3"-36"16,-4 7 31-16,-4 0-7 16,0 0 0-16,4-3 1 15,-4-1 0-15,-1 1-4 16,1-1 0-16,4-3 3 0,0 7 0 16,0-4-2-16,0-3 1 15,9 3-1-15,3-3 0 16,1 3 0-16,8-3 0 15,5 4 0-15,0 7 0 16,-1 3 0-16,5 5 1 16,4-1-1-16,0 9 0 15,0 10 0-15,-4 8 1 16,0 0-1-16,-5 15 1 16,-3 8-1-16,-1 0 0 0,-8 3 0 15,-5-3 0-15,-8 7-1 16,-13-11 1-16,-4 0 0 15,-8 0 0-15,-1 0-1 16,1-11 1-16,-1-8-1 16,1-7 1-16,-5-12-1 15,4-8 1-15,1-7 0 16,-5-7 0-16,9-5-1 16,8 1 1-16,4 0 0 15,5-1 1-15,4 1-1 16,9 0 1-16,3-1 0 15,10 8 0-15,3 1 0 16,9 3 1-16,5 7-1 0,3 12 1 16,5 8-2-16,-4 7 1 15,-1-4-1-15,-3 8 1 16,-5 0-3-16,-5-4 1 16,-3-4-3-16,-5-4 0 15,-4-10-3-15,0-24 1 16</inkml:trace>
  <inkml:trace contextRef="#ctx0" brushRef="#br0" timeOffset="83420.9554">17788 11869 12 0,'-13'-7'6'0,"9"-5"-12"0,4 12 10 15,0 0-3-15,0 0 1 16,4-7 0-16,1-9 1 16,3 9-4-16,1-4 1 15,3 3 2-15,1 0 0 16,0 1-1-16,0-1 1 15,4 4-1-15,0 1 1 16,0-1 0-16,8-4 0 0,9 5-1 16,0-1 1-16,9 4-1 15,0 4 0-15,-1-4 0 16,1 3 0-16,4 12-1 16,4 8 1-1,25 26-1 1,-3-3 1-16,-5 7-1 15,-4 7 1-15,-9-3-1 16,-4 11 1-16,-4-4 0 16,-9 8 0-16,-3 4-1 15,-10 0 0-15,1 3 0 0,-5 4 1 16,-4-11-1-16,-4 0 0 16,-5 4 0-16,1 3 0 15,-9-3 0-15,0-4 1 16,0-4-1-16,-5-4 1 15,1-3-1-15,-4-8 1 16,-1-8-1-16,-4-7 1 0,1-8-3 16,-5-7 1-16,0-4-2 15,-5-15 1-15,1-4-5 16,4-12 0-16</inkml:trace>
  <inkml:trace contextRef="#ctx0" brushRef="#br0" timeOffset="84127.8131">19939 12524 23 0,'-9'7'11'0,"1"-33"-30"0,8 18 22 0,-5 8-1 15,1-4 0-15,0 4 2 16,0-3 0-16,-1 3-5 15,-3 3 0-15,-1-3 4 16,1 0 0-16,-5 0-1 16,-4 0 0-16,0 0 0 15,-4-15 0-15,-1 4 0 16,-7-4 0-16,-1 0-1 16,4-1 1-16,-8 1-1 15,9 4 1-15,-1 0-2 16,0 7 1-16,1 0-1 15,-1 8 1-15,1 3-1 16,-1 1 0-16,1 7 0 0,-1 8 0 16,1 11 0-16,3 7 1 15,1 1 0-15,4 0 0 16,0 7 0-16,0 0 0 16,4-4 0-16,0 5 0 15,5 3 0-15,-1 3 0 31,5-10 0-31,4 3 1 0,4-7-1 16,13 3 1-16,9-3-1 16,4-1 1-1,8-3-1-15,0-4 1 0,5-7-2 16,0-8 0-16,3-8-2 16,1-4 1-16,-4 1-2 15,8-4 0-15,-9-8-2 16,-3-4 0-16,-5-3-1 15,-9 0 0-15,1-8-1 16,-5 0 0-16,1 0 1 16,-5-11 0-16</inkml:trace>
  <inkml:trace contextRef="#ctx0" brushRef="#br0" timeOffset="84487.192">19411 12830 36 0,'8'-7'18'0,"26"-9"-51"0,-25 13 47 0,8-1-12 16,0-4 1-16,4 4 3 15,9 1 1-15,4 3-8 16,0 0 1-16,4 3 4 16,-4 5 0-16,-4 0-4 15,-9-1 0-15,-3-3-5 16,3-4 0-16,9-8-4 15,8-11 1-15</inkml:trace>
  <inkml:trace contextRef="#ctx0" brushRef="#br0" timeOffset="85078.9254">21259 12232 24 0,'4'0'12'0,"0"-19"-29"0,-4 12 25 16,-4-5-6-16,-4 5 1 16,-5-4 0-16,-13-1 1 15,-8 1-5-15,-13 3 0 16,-8 8 3-16,-5 8 0 15,-8 3-2-15,-4 1 1 0,8 6-1 16,4 9 1-16,1 11-1 16,-5 0 1-16,4 7-1 15,5 8 0-15,4 4 0 0,4 7 0 16,9 0 0-16,8 4 0 16,8-11 0-16,10 0 0 15,7 0-1-15,14-1 1 0,8-10 0 16,4-8 0-16,5-8 0 15,8-4 0-15,-4-7 0 16,4-3 0-16,0-9 0 16,0-7 0-16,-4-11 0 15,-1-12 1-15,-3-7-1 16,-5-4 0-16,-4-12 1 16,-4 1 0-16,0-8 1 15,-5 15 0-15,1 4 1 16,-1 11 0-16,1 8 0 15,4 4 1-15,4 7-1 16,4 8 1-16,5 3-2 0,-1 9 0 16,5-1-3-16,4 0 1 15,0 4-4-15,4 0 0 16,5-8-4-16,0 0 1 16,3-7-3-16,10-11 1 15</inkml:trace>
  <inkml:trace contextRef="#ctx0" brushRef="#br0" timeOffset="85391.4299">21778 11854 48 0,'-4'-23'24'0,"4"38"-70"16,0-11 60-16,0 8-12 16,0 10 0-16,4 12 7 15,9 19 1-15,0 12-10 16,4 14 1-16,0 16 6 16,0 11 1-16,0 7-2 15,-4-7 1-15,0-4-5 16,-5-4 1-16,1-14-9 15,-5-16 0-15,-4-11-6 16,4-31 0-16,-17-33-1 16,-4-39 1-16</inkml:trace>
  <inkml:trace contextRef="#ctx0" brushRef="#br0" timeOffset="89394.3026">16485 13799 0 0,'-4'-23'0'0,"-1"15"11"16,-16 42-11 0,42-79 0-16,-16 37 1 0,-5 1-1 15,4-1 1-15,-4 1-1 16,4-1 0-16,-4 1 0 15,0-1 1-15,0 8-1 16,4-7 1-16,-4 7 0 16,0-4 1-16,0 4-1 15,0 0 1-15,0-8-1 0,0 8 1 16,0-4 0-16,0 4 0 16,0 0-1-16,0 0 1 15,0 0-1-15,9-3 1 16,-5 6-1-16,0 1 0 15,1 4 0-15,-5 3 0 16,0 4 0-16,0 8 0 0,0 15 1 16,0 7 0-16,0 12 0 15,-5 15 0-15,5 3 0 16,-4 9 0-16,0 3-1 16,0 4 1-16,-1-8-2 15,5-4 1-15,0-7-1 16,0-8 1-16,0-7-1 15,5-8 1-15,-5-11-1 16,0-11 1-16,0-8-1 16,0-4 1-16,0-15-1 15,-5 0 1-15,5-15-1 16,0-4 1-16,0-8-2 16,9-7 1-16,-5-11-1 15,5-1 1-15,-1 8-1 16,1 1 1-16,4-1-1 15,-1 4 0-15,5 4 1 16,0 3 0-16,0 8 0 16,5 8 1-16,8 11-1 0,-5 7 0 15,1 8 1-15,-1 4 0 16,1 8-1-16,-1 11 1 31,-3 26 0-31,-5 0 0 16,-5 1 0-16,-3-20 0 15,-1-7-4-15,-3-12 1 16,-5-3-3-16,0-8 0 16,0-30-4-16,-5-19 1 0</inkml:trace>
  <inkml:trace contextRef="#ctx0" brushRef="#br0" timeOffset="89820.1171">17320 13598 30 0,'-9'-11'15'0,"5"-1"-38"0,4 9 33 16,-4 3-9-16,-1-4 0 16,1 0 1-16,-4 4 0 0,-1 0-3 15,0 8 1-15,-12 7 1 16,-4 11 1-16,-5 8-1 16,0 12 0-16,4 3 0 15,1 11 1-15,-1 5-1 16,5 14 1-16,4-3 0 15,0 3 1-15,13 5-1 16,4-5 1-16,8 4-1 16,5-11 1-16,0-8-1 15,4-7 0-15,-4-8-4 16,4 1 1-16,0-13-4 16,0-14 0-16,4-15-4 15,5-8 0-15</inkml:trace>
  <inkml:trace contextRef="#ctx0" brushRef="#br0" timeOffset="90216.5197">17592 13961 40 0,'-8'15'20'0,"-1"-11"-55"16,9 4 46-16,-4-4-10 15,0 15 1-15,-1 3 4 0,5 12 0 16,0 0-6-16,0 8 0 15,0 11 4-15,0 0 1 16,0 11 0-16,0 4 0 0,0 0-3 31,0-3 0-31,0-9-2 16,0-6 1-16,0-1-5 16,0-15 0-16,0-11-4 0,0-23 0 15,9-23-2-15,8-26 1 16</inkml:trace>
  <inkml:trace contextRef="#ctx0" brushRef="#br0" timeOffset="90450.9607">17805 13564 1 0,'0'4'0'0</inkml:trace>
  <inkml:trace contextRef="#ctx0" brushRef="#br0" timeOffset="90949.8971">17784 13583 24 0,'-4'4'12'0,"16"-8"-30"0,-12 4 26 16,0 0-7-16,5 0 0 15,-1 0 1-15,0 0 0 16,0 0-3-16,5 0 1 16,-1 0 2-16,1 0 0 15,4 0-1-15,-5 0 0 16,5 0 0-16,-5-4 0 0,1 0 0 15,0 1 0-15,-1 3 0 16,1 0 1-16,-5 0-1 16,4 0 1-16,-3 0-1 31,-1 0 1-31,4 3-1 0,1 5 1 0,-1 0-1 16,1 3 0-16,4 0 0 15,-1 4 0-15,5 4-1 16,-4 4 1-16,4 4 0 15,0-1 0-15,0 12 0 16,0 3 0-16,0 5-1 16,-4 3 1-16,4 12 0 15,-4-5 0-15,0 9-1 16,0 7 0-16,-5-4 0 0,1 11 1 16,-5-3-1-16,-4-1 1 15,0 1-1-15,-4 4 1 31,-5-12 0-31,-4-4 0 0,-4 4 0 16,-4-4 0-16,-5-7-1 16,-3-11 0-16,-1-5-2 15,4-11 0-15,1-7-3 16,3-4 1-16,1-11-5 16,4-27 1-16,4-15-1 15,13-27 0-15</inkml:trace>
  <inkml:trace contextRef="#ctx0" brushRef="#br0" timeOffset="91521.3401">18367 14067 21 0,'-8'12'10'0,"-9"-5"-27"0,17-7 24 0,0 0-5 16,0 0 0-16,0 0 2 16,0 4 0-16,8-8-5 15,1 4 0-15,-1 0 4 16,1 0 0-16,-5 0-1 15,5 0 1-15,3 0-1 16,5 0 0-16,5-4 0 16,7-3 1-16,-3-1-1 15,4 1 1-15,4-1-1 16,8 1 1-16,1-1-1 16,4 0 0-16,-9 1-1 0,1 3 1 15,-5 0-1-15,-5 4 0 16,-3 4-2-16,-9-4 0 15,0 0-3-15,-8 4 1 16,-1 0-3-16,-8-4 0 16,0 3-3-16,-13 5 1 15</inkml:trace>
  <inkml:trace contextRef="#ctx0" brushRef="#br0" timeOffset="91786.2794">18474 14336 38 0,'0'4'19'0,"38"-16"-52"16,-29 9 46-16,8-1-9 16,4 0 0-16,9 0 3 15,8-3 0-15,5-1-9 16,-1 1 0-16,1-5 5 0,-5 8 1 15,-4 1-3-15,-4-1 0 0,-5 4-4 16,1 0 0-16,-9-4-2 16,-4 0 1-16,0-3-4 31,-1 3 0-31</inkml:trace>
  <inkml:trace contextRef="#ctx0" brushRef="#br0" timeOffset="92535.8559">19892 13946 26 0,'4'4'13'0,"0"-19"-35"0,-4 7 28 16,0 8-4-16,0 0 0 16,0 0 0-16,0 0 1 15,5-11-4-15,-5 11 0 16,0-8 3-16,-5 5 0 15,1-9-1-15,-4 1 1 16,-10 0-1-16,1-5 1 16,-4 1 0-16,-9 0 0 0,-4 4-1 15,0-1 1-15,4 1-1 16,-8 4 0 0,4-1-1-16,0 8 1 0,0 4-2 15,0 0 1-15,-5 3-1 16,5 4 1-16,0 8 0 15,5 4 0 1,-6 30 1 0,10 0 0-16,4-4 0 15,4-3 0-15,8 3 1 16,5 0 0-16,12 0 0 16,14 0 1-16,7-3-1 15,14-1 1-15,4-3 1 0,8-1 1 16,5-7-1-16,4-7 1 15,-9-4-2-15,0-4 0 16,-12-4-4-16,-5-4 1 0,-8-3-7 16,-9-8 0-16,-4-8-5 15,-12-3 0-15</inkml:trace>
  <inkml:trace contextRef="#ctx0" brushRef="#br0" timeOffset="93504.212">21123 13326 29 0,'0'11'14'0,"-22"16"-33"0,22-9 26 15,0 17-5-15,0 14 1 0,0 15 0 16,0 15 0-16,-4 12-5 16,0 8 1-16,-1-1 3 15,-3 0 1-15,4-7-2 16,-5-11 0-16,5-5 0 0,-5-3 0 16,5-15 0-16,0-15 1 15,0-1-1-15,-1-11 0 16,1-7 1-16,0-11 0 15,0-1-1-15,-1-7 1 0,5-12-1 16,0 1 0-16,-4-12 0 16,0-8 0-16,8-11-2 15,5-7 1-15,-1-8-1 16,5 4 0-16,4-8 0 16,4 8 1-16,5 0-1 31,-1 7 0-31,5 8 1 15,0 4 1-15,0 7-1 0,4 12 0 16,0 11 0-16,0 7 1 16,0 12 0-16,-4 15 0 15,0 4 0-15,-9 15 0 16,0 11 1-16,-8 4 0 16,-5 8 0-16,-3-4 0 15,-5-8-1-15,-5 1 0 16,-3-5-3-16,-5-11 1 15,0-15-5-15,1-3 1 16,-5-24-5-16,0-30 1 0</inkml:trace>
  <inkml:trace contextRef="#ctx0" brushRef="#br0" timeOffset="93898.2399">22191 13034 45 0,'-8'4'22'0,"-39"19"-63"15,26-12 52-15,-18 1-9 16,1 14 0-16,0 8 3 0,-1 8 0 16,-3 14-6-16,-5 13 0 15,-4 14 5-15,8 0 0 16,5 19 0-16,4 4 0 16,8 11 0-16,5-7 0 15,8 7 1-15,9-3 0 16,13-1-2-16,8-7 0 0,0-15-4 15,0-15 0-15,4-4-5 16,5-19 1-16,-1-15-5 16,1-20 1-16,8-25-3 15,0-20 1-15</inkml:trace>
  <inkml:trace contextRef="#ctx0" brushRef="#br0" timeOffset="94399.6898">22145 13799 35 0,'0'-8'17'0,"4"-3"-49"0,-4 11 41 0,4-8-7 16,-4 8 1-16,4-4 1 15,5 4 1-15,4 0-6 16,-1 0 0-16,5 12 5 16,0 3 0-16,9 4-1 15,0 7 1-15,-1 8-2 16,-4-7 0-16,1 11-1 15,-5-8 1-15,-4 0-1 16,-5 4 0 0,-12 0-2-16,-5 0 0 15,-8-3 0-15,0-5 1 16,0 1-1-16,0-1 1 16,4-3 0-16,1-1 0 15,3 1 2-15,5 4 1 16,4-5 0-16,4-3 1 0,5-4-2 15,3 1 0-15,5-5-5 16,0-4 1-16,-4-3-5 16,4-11 1-16,5-16-5 15,-14-4 1-15</inkml:trace>
  <inkml:trace contextRef="#ctx0" brushRef="#br0" timeOffset="94813.7279">22345 13099 50 0,'12'3'25'0,"31"1"-71"0,-26-8 61 15,4 4-14-15,1 4 0 16,3 11 6-16,5 12 0 16,4 7-7-16,4 15 0 15,1 4 4-15,-1 8 1 16,5 14-1-16,-5 5 1 16,-4 11-3-16,-4 3 1 15,0 1-1-15,-5-4 1 16,-8 7-1-16,-4 0 0 15,-4-3 0-15,-1-1 0 0,-4-3-2 16,-8-15 0-16,0-8-3 16,-5-11 0-16,-3-19-4 15,-5-8 0-15,-5-15-3 16,1-23 1-16,0-29-2 16,12-16 0-16</inkml:trace>
  <inkml:trace contextRef="#ctx0" brushRef="#br0" timeOffset="95350.6794">23260 13719 19 0,'-4'12'9'0,"-9"-12"-20"16,13 0 17-16,-4 0-4 16,0 0 0-16,4 3 1 15,0-3 1-15,0 0-5 0,0 0 1 16,0 4 4-16,0 0 0 16,4-4 0-16,0 0 0 15,9 0 0-15,4 0 1 16,4 0 0-16,13 0 1 0,1 0-1 15,3 0 1-15,0 0-3 32,-4 4 1-32,-4-4-2 15,-4 3 1-15,-5-3-4 16,0 0 0-16,-4 0-3 16,-4 0 1-16,0 0-3 15,-9 0 0-15,-4 0-3 0,-4 4 1 16,-5-4-2-16,-8 4 0 15</inkml:trace>
  <inkml:trace contextRef="#ctx0" brushRef="#br0" timeOffset="95652.2182">23098 14177 45 0,'35'4'22'0,"24"-23"-63"15,-42 11 54-15,4 5-10 0,9 3 0 16,4-4 3-16,9 4 0 15,-5 4-9-15,-4-4 1 16,-4 0 2-16,-4 3 1 16,-5 1-5-16,-8-4 1 0,-9 0-5 15,-12-11 1-15</inkml:trace>
  <inkml:trace contextRef="#ctx0" brushRef="#br0" timeOffset="97431.0634">23997 14196 43 0,'9'4'21'0,"12"-27"-56"0,-17 23 44 0,5-4-8 16,-1 0 0-16,1 1 1 15,-1-5 0-15,-4-7-3 16,1 4 1-16,-1-5 2 15,0 1 1-15,-4 0-1 16,0 0 0-16,0-4 0 16,-4 4 1-16,-5-8-1 15,-3 1 1-15,-10-1-2 16,-7 0 1-16,3 4-1 16,0 4 1-16,-3 4-2 15,3 7 0-15,1 12-1 16,3 11 0-16,5-1-1 15,9 9 1-15,3 3 0 16,10 4 0-16,3 0 0 16,1 0 0-16,4-7 1 0,4-8 0 15,4 0 0-15,9-8 0 16,-5-3 0-16,5 3 1 0,0-11 0 16,0-8 0-16,-1-7 0 15,-3-7 0-15,-5-13 0 16,1-10 0-16,-1-15 0 31,-4-16 0-31,-4-19-1 16,-1-14 1-16,1-16-2 15,0 0 0-15,-4 11 0 0,-1 8 1 16,-4 19 0-16,-4 19 0 16,-4 15 1-16,0 12 0 15,0 14 0-15,-1 16 1 16,-3 26-1-16,3 23 1 0,1 30 0 15,4 23 1-15,4 26 1 16,9 8 0-16,13 19 0 16,-1-4 0-16,9-4-5 15,-4-8 0-15,-8-25-8 16,-14-9 0-16,-12-26-4 16,-5-34 0-16</inkml:trace>
  <inkml:trace contextRef="#ctx0" brushRef="#br0" timeOffset="98090.0935">17379 14990 17 0,'-4'0'8'0,"4"-3"-18"0,0 3 13 0,0 0-3 15,0 0 0-15,-4 0 0 16,-1 0 0-16,1 0 0 15,-4 3 1-15,-1 1 0 16,1 0 0-16,-1 7-1 16,1-3 1-16,-1 0-1 15,-4 3 1-15,5 0-1 16,-1-3 0-16,1 3 0 16,-5-3 0-16,-8 3-2 15,4-3 1-15,0 11-2 16,0-8 0-16</inkml:trace>
  <inkml:trace contextRef="#ctx0" brushRef="#br0" timeOffset="98498.3351">17183 15146 39 0,'13'3'19'0,"13"-18"-58"0,-18 11 49 16,1 1-10-16,-1-1 0 15,-4 0 2-15,-4 4 1 16,9 0-3-16,-9 0 0 0,0 0 2 16,0 0 0-16,0 0 0 15,-9 0 0-15,5 4-1 16,0 0 1-16,-5 3-1 16,-3 8 1-16,-10 1-1 15,-3 6 1-15,-5 5 0 16,0-1 0-16,-4 8-1 15,-4 12 1-15,-1 7-1 16,1 7 1-16,0 16 0 16,8 3 0-16,9 8-1 15,8 8 1-15,13 3-1 16,13-11 1-16,4 0-1 16,8-3 0-16,5-16-2 15,8-12 0-15,1-10-3 16,-1-12 0-16,0-15-4 15,9-27 1 1</inkml:trace>
  <inkml:trace contextRef="#ctx0" brushRef="#br0" timeOffset="105829.155">19858 15403 21 0,'-9'-4'10'0,"18"-15"-22"0,-5 19 20 0,-4-4-7 16,0 1 1-16,0 3 0 16,-4-8 1-16,-1 0-3 15,1 5 0-15,-4-1 2 32,-5 0 1-32,4 0-1 15,-8-7 1-15,-4 0 0 16,-4-1 0-16,-1-3 0 15,-4-4 0-15,-8 8-1 16,-1-4 1-16,-3 3-2 16,-1 9 1-16,1 6-1 15,3 5 1-15,1 7-1 16,4 8 0-16,0 3-1 16,4 12 1-16,5 11 0 15,3-3 0-15,1 7 1 16,12 3 1-16,5 1 0 0,4-4 1 15,9 0 0-15,8 0 0 16,8-8-1-16,5-3 1 16,0-8-3-16,0-7 1 15,0-5-5-15,-1-3 0 0,-3-7-5 16,-1-5 1-16,1-7-4 16,0-7 1-16,3-16-3 0,1 4 1 15</inkml:trace>
  <inkml:trace contextRef="#ctx0" brushRef="#br0" timeOffset="106209.3077">20083 15762 42 0,'5'12'21'0,"12"-12"-60"16,-17 0 50-16,8 0-7 15,1 3 1-15,4 1 3 16,-1 4 1-16,1 7-11 15,0 4 1-15,0 7 8 0,-1 8 0 16,-3 4-2-16,-1 11 1 16,-3 1-3-16,-5-5 1 31,-5 0-3-31,-3-3 1 16,-1-8-5-16,1-7 0 15,-5-9-5-15,0-10 1 0,1-23-5 16,-1-23 0-16</inkml:trace>
  <inkml:trace contextRef="#ctx0" brushRef="#br0" timeOffset="107417.7117">21135 15762 20 0,'9'8'10'0,"-1"-1"-20"0,-8-7 15 0,5 4-3 16,3 0 0-16,1 0 2 15,-1 0 0-15,1-1-4 16,3 1 0-16,1-4 4 16,0 0 1-16,4 0-1 15,0 0 1 1,0 0-1-16,0-4 1 16,-4 1 0-16,0-5 0 15,-5-3-1-15,-4-8 1 0,-8-4-3 16,-9-7 1-16,-4 3-2 15,-4 5 1-15,-13 6-2 16,-4 5 0-16,4 0-3 16,-9 3 1-16,9 8-1 15,4 8 1-15,5 7-2 16,3 4 0-16,5 3 0 16,4 1 1-16,5-4 1 15,4 4 1-15,8-4 1 0,4-4 0 0,10-4 1 16,-1-3 0-16,8-1-1 15,1-3 1-15,-1-4-1 16,1-7 0-16,4-5 0 16,-5-7 0-16,1-3 0 15,-5-16 1-15,0 0 0 32,-4-15 0-32,-4-11-1 15,-4-8 1-15,-1-4-1 0,1-3 0 16,-5 11 0-16,0 11 1 15,0 4 0-15,1 11 0 16,-5 8 2-16,4 11 0 0,-4 8-1 16,4 12 1-16,0 10 0 15,1 16 0-15,-1 7-1 16,0 15 1-16,0 8-1 16,1 16 1-16,-1 2 0 15,-4 16 1-15,0 0-1 16,0-3 0-16,-4 6-2 15,-1-2 1-15,-3-13-5 16,-5-10 1-16,0-9-7 16,1-14 1-16,-5-16-4 15,-5-33 0-15,-3-23-2 0,8-16 0 16</inkml:trace>
  <inkml:trace contextRef="#ctx0" brushRef="#br0" timeOffset="108009.8294">21548 14794 36 0,'0'4'18'0,"-4"3"-48"0,4-7 41 16,0 4-9-16,0 3 1 0,0-3 1 16,0 4 0-16,0-8-5 15,4 7 1-15,1-3 4 16,3 4 0-16,1-8-1 15,-1 7 0-15,5-7-1 16,4 8 1-16,9-1-1 16,3 1 1-16,5-4-2 15,0-4 1-15,5 7 0 16,-1-3 0-16,0 4 0 16,1 3 1-1,12 27-1-15,-4 0 0 16,-5 0 0-16,-3-4 0 15,-1 3-1-15,-12 5 0 16,-5 0-1-16,-4-1 1 16,0 1-2-16,-4 7 1 15,-5-4-1-15,-4 8 1 16,-4 0 0-16,-4 8 0 16,0-4-1-16,-5-1 1 15,-8 9 0-15,-4 3 1 16,-4-11-2-16,-10-1 1 15,6 1-3-15,-5-8 0 0,4-7-4 16,0-12 1-16,-4 0-6 16,-4-30 1-16</inkml:trace>
  <inkml:trace contextRef="#ctx0" brushRef="#br0" timeOffset="109626.5558">23196 15043 19 0,'5'8'9'0,"7"-8"-16"0,-12 0 13 0,9 0-5 15,-5 0 1-15,0 0 1 16,1 0 0-16,-1 0-3 16,0 0 0-16,-4 0 3 15,0 0 0-15,0 0 0 16,0 0 1-16,0-8-1 15,-4 1 1-15,0-1-2 16,-5 1 1-16,1-1-1 16,-5 4 0-16,-4 4-1 15,-9 4 1-15,-3 0-2 16,-1 7 1-16,-4 8-1 16,0 4 0-16,0 7 0 0,-1 8 0 15,-3 4 0-15,0 7 1 16,-1 8-1-16,5-1 1 15,0 1 0-15,9 0 0 0,4 3 1 16,8 1 0-16,13-8 1 16,8-4 0-16,14 8 0 15,3-8 0-15,5-7-1 16,4-5 0-16,0-6-3 16,4-5 0-16,1-7-3 15,8 0 1-15,-5-4-4 16,-4-7 1-16,-3-12-2 15,-6-7 0-15,-3-8-2 16,-9-12 0-16</inkml:trace>
  <inkml:trace contextRef="#ctx0" brushRef="#br0" timeOffset="110046.8041">22698 15501 34 0,'-4'8'17'0,"-9"-4"-49"0,9-4 39 16,0 0-4-16,-1 3 0 16,5 1 4-16,0 4 0 15,5-8-7-15,3 7 0 16,9 1 8-16,9-1 0 16,4 1 0-16,8 0 0 0,0 3-2 15,5-4 0-15,4 1-2 16,4 0 0-16,-4-1-5 15,-9-3 0-15,-4 0-5 16,-4 0 1-16,-5-1-3 16,-3 1 0-16,-5-4-1 15,-9 0 0-15,-8 0-1 16,-8-7 0-16</inkml:trace>
  <inkml:trace contextRef="#ctx0" brushRef="#br0" timeOffset="111533.1836">24602 15233 5 0,'-13'-27'2'0,"4"1"-1"0,9 18-2 16,-4 1 3-16,0-1 0 16,4 4 2-16,0-3 0 15,0 7-5-15,0-4 0 16,0 4 4-16,-4 0 1 15,4 0-1-15,0 0 0 16,0 0 0-16,0 0 1 16,0 0 0-16,0 0 0 0,4-4 0 15,-4 4 0-15,0-8-1 16,-4-3 0-16,-1-8 0 16,-3-4 0-16,-1-3-1 15,-3 0 1-15,-5-1-2 16,0 8 1-16,-5 0-1 15,-3 4 0 1,-1 4-1-16,-4 3 1 16,1 8-1-16,-6 8 0 15,1 11 0-15,-8 11 0 16,-9 4 0-16,0 8 0 16,0 7-1-16,-1 8 1 0,-3 3 0 15,4 12 0-15,0 0-1 16,8 0 1-16,9-4-1 15,4-8 1-15,13 12 0 16,5-4 0-16,7 0-1 16,10-7 1-16,3-8 0 15,5 0 1-15,4-8-1 16,0-3 1-16,4-4-1 16,5 0 0-16,-1-12 0 15,9-11 1-15,-4-7-1 16,0-8 0-16,0-12 0 15,-5-10 0-15,1-1 0 16,-1-15 1-16,1 0-2 0,-5-7 1 16,-4 3 0-16,-4 1 1 15,0-1 0-15,-5 4 1 16,-3 8 0-16,-1 7 1 16,0 4 1-16,0 8 1 0,1 11-1 15,3 11 0-15,-4 5-1 16,5 6 0-16,-5 12-2 15,1-3 1-15,-1-5-8 16,0-3 1-16,0-8-6 16,-4-15 0-16,-4-30-3 15,4-12 1-15</inkml:trace>
  <inkml:trace contextRef="#ctx0" brushRef="#br0" timeOffset="112793.2403">24619 15414 13 0,'13'-4'6'0,"4"1"-10"0,-13 6 7 16,0 1-3-16,-4-4 1 15,4 0 0-15,1 4 0 16,-5-4-1-1,4 4 1-15,0-4 0 16,0 4 1-16,1-1 0 16,-1 1 0-16,0-4 0 0,0 4 1 15,1 0-1-15,-5-1 0 16,0-3-1-16,0 0 0 16,0-7 1-16,0 3 0 15,0-7-1 1,0-1 1-16,0 5 0 15,0-4 0-15,0-1-1 16,0-3 1-16,4-8-1 16,-4 1 0-16,4-5-1 0,5 1 1 15,-1-5-1-15,1 5 1 16,4-4-2-16,-1 3 1 16,1 1 0-16,0-1 1 0,0 8-1 15,-1 0 1-15,1 8-1 16,0 0 1-16,0 7-1 15,-5 4 1-15,1 7-1 16,-1 5 0-16,1 3 0 16,-5 0 0-16,0 0 0 15,-4 4 0-15,0 0 0 16,-4 11 0-16,-4 1 0 16,-1-1 1-1,1-4-1-15,-1 5 1 16,0-1-1-16,1 4 1 15,-5 4 0-15,0-4 0 0,1 0-1 16,-1-8 1-16,-4 1-1 16,0 3 1-16,4 0-1 15,-4-3 0-15,4 3 0 16,0 0 0-16,1-3-1 16,-1-4 1-16,0-1 0 15,0 1 0-15,1 3 0 16,-1-3 0-16,4 4 0 0,1-1 0 15,-1-3 0-15,1 0 0 16,3-1 0-16,1 1 1 16,0-8-1-16,0 0 1 15,4 0-1-15,0-3 1 16,0-1-1 0,0 0 1-16,4 1 0 0,0-5 0 0,0 1 0 15,5-1 1-15,-1-3 0 16,5 0 1-16,0 0 0 15,4 3 0-15,0 1 0 0,4-1 1 16,1 1 0-16,3 0 0 16,1-1-2-16,-1 5 1 31,5-9-1-31,-4 5 1 16,-1-1-1-16,9 9 0 15,0-9-1-15,9 8 0 16,0-7 0-16,-9 3 1 15,0-3-2-15,-9-4 1 0,1 3-4 16,-13-3 1-16,-9 0-5 16,-17-4 1-16,-21-12-8 0,-13-10 1 15,-12-12-2-15,-1-16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7T21:36:11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2632 3780 27 0,'-13'4'13'0,"5"-8"-35"0,8 8 28 15,0-4-7-15,0 0 1 0,0-8 0 16,0 8 0-16,0-7 0 16,8-1 0-16,-8 0 0 15,4 5 0-15,9-9 0 16,8 1 0-16,5 3 0 15,16 5 1-15,1-5 0 16,4-3 0-16,8-4 0 16,-4-1 1-16,9 1-1 15,4 0 1-15,-9 0-1 16,-8 4 0-16,4-1 0 16,9 5 0-16,8-5 0 15,9 1 0-15,8 0-1 16,4-4 1-16,-4 3 0 0,1-3 0 15,11 4 0-15,-7-1 0 16,4-3 1-16,4 8 0 0,4-5 0 16,-13 12 0-16,9-3 0 15,4-1 0-15,-4-4-1 16,9-3 1-16,-9-4-2 16,4 0 1-16,-8-4-1 15,-9 4 1-15,4-4-1 16,-8 11 1-16,-4-3-1 15,-18 3 1-15,31 1-1 32,4-1 0-32,-9-7 0 15,8 0 1-15,1 0-1 0,-9-1 0 16,5 5 0-16,3-4 0 16,-3 7-1-16,-5 1 1 15,-4 7 0-15,-4 0 0 0,3-4 0 16,-20 4 1-16,17 0-1 15,4 0 0-15,0 8 0 16,4-5 1-16,-4-3-2 16,-22 0 1-16,18 0 0 0,0 8 0 15,-5-4 0-15,-17-4 0 16,13 7 0 0,1-3 0-1,29 15 0 1,-18-4 0-16,-7 4 0 15,-14-4 0-15,-7 0-1 16,-10-3 0-16,-8-1-3 16,-4 0 0-16,-4-3-4 15,-5 3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1:35:21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12350 8195 28 0,'8'-15'14'0,"5"-34"-36"0,-9 38 29 16,1-1-7-16,-1 1 1 0,0-4 0 16,-8 3 0-16,4 5-1 15,0-1 0-15,0 1 1 16,0 3 0-16,0 4-1 15,0 0 1-15,8-8-1 16,9 1 0-16,9-1 0 16,0 4 0-16,3-7 0 15,5 0 0-15,9 3 0 16,4 1 1-16,8-9-1 16,5 5 1-16,4-8-1 15,8 8 1-15,5-8-1 16,4 0 1-16,0 0-1 15,0 0 1-15,-1 0-1 16,1 8 1-16,0 3 0 16,0 1 0-16,0 3-1 15,-9 4 1-15,-8 0 0 0,5 0 0 16,3 4-1-16,0-4 0 16,-4 0 0-16,-4 0 1 15,9 7-1-15,-1-7 0 16,5-7 0-16,-9-1 0 15,0-3 1-15,4 0 0 16,1 11 1-16,-1 0 0 16,-8 0 0-16,-4 3 0 15,12 9-1-15,-8-5 1 16,0 1-1-16,-5 3 1 16,1-3-2-16,4 3 1 0,4 4-1 15,0-3 1 1,0 3-1-16,1-4 0 15,11-3 0-15,-7 7 0 0,-1-8 0 16,1-3 1-16,-1 4-1 16,5-1 1-16,-1-3 0 15,5 0 1-15,9 0-1 16,-5-1 0-16,0 5 0 16,-4-4 0-16,0-1-1 15,0 1 1-15,-9 0-1 16,5 0 1-16,-1 0-1 15,1-4 1-15,0 7-1 16,-1-3 1-16,-3-8-1 16,-9 4 0-16,-9-4-3 15,-8 4 1-15,-9 0-4 16,-16 0 1-16,-14 0-5 0,-25 0 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7T21:37:11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18227 11922 14 0,'-5'-15'7'0,"1"7"-18"0,4 1 14 16,0 7-4-16,0-8 1 15,0 1-1-15,0-5 1 16,0 1-1-16,0 0 1 0,0 3-1 16,0 4 0-16,0 4 0 15,0-4 1-15,0 4 1 16,-4 0 0-1,0 0 0 1,-1 0 0-16,5-3 0 16,-4 3 0-16,4 0-1 0,0 0 0 15,0-4 0-15,0 4 0 16,0 0 0 0,0 0 1-16,0-4 1 15,0 4 0-15,0 0 1 16,0 0 1-16,-4 0-1 15,0 0 0-15,-1 0-1 16,1 0 1-16,0 8-1 16,0-5 0-16,-1 1-1 15,1 0 1-15,0-4 0 16,0 0 0-16,-1 8 0 16,1-1 0-16,0 5 1 15,0-1 0-15,-1 0-1 16,1 4 1-16,0 4-1 15,-5 12 0-15,1-5-1 0,-1 8 1 16,-4 11-2 0,-4-3 1-16,0 15-1 0,0 0 0 15,-4-4 0-15,4 7 0 16,0 4-1-16,0-7 1 16,4-4-1-16,0-15 1 15,5-8-1-15,-1 1 1 16,5-13-1-16,0 1 0 15,0-11 0-15,4 3 0 16,4 1 0-16,4-5 1 16,5 1-1-16,8-1 1 0,9 1 0 15,13 3 0 1,4-3 0-16,4-1 1 0,4 8-1 16,-4-11 0-16,5 4-1 15,-1 3 1-15,-4-3-1 16,-8-1 0-16,-5-3-2 15,-8 0 0-15,-5-4-3 16,-3-4 1-16,-5-11-2 16,-5-12 0-16</inkml:trace>
  <inkml:trace contextRef="#ctx0" brushRef="#br0" timeOffset="483.4034">18052 11967 37 0,'-17'0'18'0,"13"4"-52"16,4-8 44-16,0 4-10 16,-4-3 1-16,4 3 1 15,0 0 1-15,0-8-3 16,4 1 0-16,4 3 1 15,5 0 1-15,4-4-1 16,9 1 1-16,8-1-1 16,4 1 0-16,13-8-1 15,13-1 1-15,0 1-1 16,0-7 1-16,0 10-1 16,-5-3 0-16,-8 4-1 0,-4 3 1 0,-13 4-2 15,-4 1 0-15,-13 3-2 16,-8 7 1-16,-9 5-3 15,-13 6 1-15</inkml:trace>
  <inkml:trace contextRef="#ctx0" brushRef="#br0" timeOffset="781.1792">17992 12327 36 0,'-8'4'18'0,"25"-12"-51"0,-9 4 43 0,5 1-9 16,4 3 1-16,9 0 1 15,8-4 1-15,4 4-5 16,5 0 1-16,8-4 2 15,4 0 1-15,1 0-3 16,-9 1 0-16,-5-1-3 16,1-4 0-16,-1-3-3 31,-3 0 0-31</inkml:trace>
  <inkml:trace contextRef="#ctx0" brushRef="#br0" timeOffset="1380.0266">19044 11691 30 0,'-8'8'15'0,"12"-8"-39"15,-4 0 35-15,4 4-10 16,-4-1 1-16,0 1 0 0,-4 4 0 16,0-1-3-16,0 1 1 15,-1 3 1-15,1 1 1 16,0 6-1-16,0 1 1 16,-1-3-1-16,-3 2 0 15,8 9 0-15,-5-1 0 16,1 5 0-16,0-1 0 15,0 4-1-15,-1 4 0 0,10 3 0 16,-5-6 0-16,8 6 0 16,1 1 0-16,-1-1-1 15,1 1 1-15,4 0-1 16,-5-5 1-16,5 9-1 16,-5-1 0-16,5 1 0 15,-4-1 1 1,-1-3-1-16,-4-1 0 0,1-7-1 15,3 0 1-15,1 0-1 16,-1-3 0-16,1-9-3 16,8 1 0-16</inkml:trace>
  <inkml:trace contextRef="#ctx0" brushRef="#br0" timeOffset="9140.547">20548 11786 33 0,'-5'-4'16'0,"1"0"-44"0,4 4 34 0,0 0-6 16,0 0 0-16,0-4 1 31,0 1 1-31,0-1-2 15,0 4 0-15,0 0 1 16,0 0 0-16,0 0 0 16,0 0 1-16,0 0-1 15,0 4 0-15,4-1 0 0,-4 1 0 16,5 0 0-16,-1 7 0 16,0-7 1-16,0 4 0 15,1 3 0-15,-1 4 0 16,0 8-1-16,0 3 1 0,-4 1-1 15,0 7 1-15,-4 4-2 16,0 0 1-16,0 3-1 16,-5 1 0-16,-4 3 0 15,5-3 0-15,-5 0 0 16,0-5 0-16,0-6 0 31,5-5 1-31,-1 1-1 0,1-5 1 16,4-3-1-16,-1 0 0 15,1-4 1-15,4 0 0 16,4 1 0-16,9-1 0 16,0-8-1-16,4 8 1 15,9-11-1-15,8 4 1 16,12-1-1-16,10-3 0 16,-1 0-1-16,5 0 1 15,-1 3-1-15,1-14 0 16,-5 7-1-16,-8-4 0 0,-4 0-1 15,-9-4 0-15,-4-3-1 16,-9 4 1-16,-4-5-4 16,-4 1 1-16,-13-8 0 15,-9-4 0-15</inkml:trace>
  <inkml:trace contextRef="#ctx0" brushRef="#br0" timeOffset="9606.6987">20382 11903 25 0,'-9'-19'12'0,"35"0"-36"0,-18 12 31 15,5-1-6-15,0-3 1 0,4-4 2 16,0 3 1-16,4 5-6 15,0-1 1-15,9 1 3 16,4 3 1-16,9-4-1 16,4 4 1-16,-1 4-3 15,-3 0 1-15,0 0-1 16,-5 0 0-16,0 0-1 0,1 4 0 16,-14 0-2-16,-4-4 0 15,-4 8-1-15,-4-1 0 16,-4 8-1-16,-5-3 0 0,-8-1-2 15,-9 0 1-15</inkml:trace>
  <inkml:trace contextRef="#ctx0" brushRef="#br0" timeOffset="9907.1911">20411 12164 23 0,'5'4'11'0,"-10"0"-30"0,5-4 26 16,9-12-6-16,-1 1 1 15,5 3 2-15,4 5 1 16,4-1-6-16,5 4 1 15,0 0 2-15,-1 0 1 16,1 0-2-16,-1 4 1 16,-8-1-3-1,0-3 0-15,-4 0-4 16,0 4 0-16</inkml:trace>
  <inkml:trace contextRef="#ctx0" brushRef="#br0" timeOffset="10895.2236">21255 12039 20 0,'0'0'10'0,"4"-7"-24"0,-4 7 19 16,8-4-3-1,-3 0 1-15,3-3 0 16,1 3 1-16,-1 0-5 31,1-4 1-31,-1 5 2 16,1-5 1-16,3 1-2 15,1-5 1-15,4-3 0 0,0 0 1 16,0 7-1-16,5-3 0 16,-1 0 0-16,4-1 0 15,5 5 0-15,-4-1 0 16,8 4-2-16,0 1 1 0,0 3-1 16,0 7 1-16,-4 5-1 15,-5-1 0-15,1 4-1 16,-9 0 1-1,-4 8 0-15,-5 0 0 0,-8 3 0 16,-4 1 0-16,-4 3 0 16,-5-4 1-16,-4 8-1 15,-9-3 0-15,1 6 1 16,-5 1 0-16,0 0 0 16,0 0 0-16,0 0-1 15,1-4 1-15,-1 7 0 16,-4 1 0-16,8 0-1 15,5-12 0-15,4-7 0 16,0 3 1-16,4-7 0 0,5 0 0 16,-1-4 0-16,5 0 1 15,-1 0 0-15,1-7 1 16,4 0-1-16,9-1 1 16,4 1-1-16,8-1 1 15,17 1-1-15,22 3 1 16,29 0-2-16,18 5 0 15,12-1-6-15,-8 4 1 16,-5 0-5-16,1 3 0 16,-22 1-4-16,-30-34 1 15</inkml:trace>
  <inkml:trace contextRef="#ctx0" brushRef="#br0" timeOffset="33260.2193">698 11453 28 0,'0'-8'14'0,"9"-3"-36"16,-9 3 29-16,0 8-6 16,0-3 0-16,-9 3 1 15,5 0 0-15,-4 0-3 0,-5 3 1 16,0 1 1-16,0 4 1 16,1 3-1-16,-1-3 0 15,4-1-1-15,-4 8 1 16,1 0 0-1,-1-3 0-15,0-5-1 32,5 1 1-32,3 0-1 15,-3-1 0-15,8 1 0 16,0 3 1-16,-9 0-1 16,9 1 0-16,0 3 0 15,0 0 0-15,0 4 0 0,-4 4 1 16,4-1-1-16,-8 9 0 15,8 3 0-15,0 3 0 0,0-2 0 16,0-1 0-16,8 0 0 16,-8 3 0-16,4 1 0 15,5 4 0-15,-9 3 0 16,8-3 0-16,-3-4 0 16,-5 3 0-16,8-7 0 15,-8-3 0-15,4-1 0 16,5-4 0-16,-9-3 0 15,0-4 1-15,0 0-1 16,0-4 0-16,0 0 0 16,0 0 0-16,0-3 0 15,0-1 1-15,0 0-1 16,0-7 0-16,4 0 0 0,-4-4 1 16,0 4-1-16,0-4 1 15,0-8-1-15,9-3 0 16,-9-8-1-16,0-4 1 15,12-3-1-15,-7-1 0 16,3 5 0-16,1-9 1 16,4-3-1-16,-1 4 1 0,1 4 0 15,8-5 0-15,-8 1 0 16,4 7 0-16,4 4-1 16,-8 0 1-16,9 1 0 15,-10 2 0-15,1 5 0 16,4 0 0-16,0-1 0 15,0 9 0-15,4-1 0 16,-8 8 0-16,0 3 0 16,0 4 0-16,8 5 0 15,-8 6 1-15,0 5 0 16,-1 3 0 0,-3 8 0-16,4 0 0 0,-13 3 0 15,0 1 1-15,0 0-1 16,0-5 1-16,-9 1-3 15,5 0 1-15,-9-4-3 16,13-7 0-16,-8-5-4 16,8-14 0-16</inkml:trace>
  <inkml:trace contextRef="#ctx0" brushRef="#br0" timeOffset="33990.8871">1550 11294 20 0,'0'0'10'0,"0"0"-26"0,0 0 20 0,-8 0-3 16,3-4 0-16,-7 4 1 15,-1 0 1-15,0 0-3 16,4 0 0-16,-3 4 2 16,-1 0 0-16,4 0-1 15,5-1 1-15,-9-3-1 16,5 0 0-16,-1 8-1 15,5-1 1-15,-9 5-1 16,5 3 0-16,4 8 0 0,-9 3 1 16,0 4-1-16,4-7 1 15,1 4 0-15,4 3 0 32,4 23-1-32,0-8 1 15,0 8-1-15,-9 4 1 0,9 3-1 16,0-7 1-16,0-7-1 15,0-5 0-15,0-3 1 16,9 4 0-16,-5 0 0 16,13-5 1-1,-4-6-1-15,0-1 0 16,4-4 0-16,0 5 1 16,8-5-2-16,-12 4 1 15,4 1-1-15,0-5 0 16,0 1-3-16,4-8 1 15,-4-1-4-15,0-2 1 0,-4-9-2 16,-9-14 1 0</inkml:trace>
  <inkml:trace contextRef="#ctx0" brushRef="#br0" timeOffset="34445.4322">1776 11827 24 0,'0'-11'12'0,"-9"-12"-31"0,9 23 28 0,0 0-7 16,0 0 0-16,0-7 0 16,0 7 1-16,0 0-4 15,9 4 0-15,-9 7 2 16,4 4 1-16,5 12-2 15,-9 7 1-15,4 3-1 16,4 5 1-16,-8 7-1 0,13 0 0 16,-9 1 0-16,5 3 0 15,-9-4 0-15,4 0 0 16,5-4-2-16,-1-3 0 0,5-12-3 31,-9-11 1-31</inkml:trace>
  <inkml:trace contextRef="#ctx0" brushRef="#br0" timeOffset="35109.3195">1776 11506 38 0,'0'-15'19'0,"13"15"-53"16,-13 0 45-16,0 0-11 16,0-8 1-16,12 1-1 15,-12 7 1-15,13-8-1 16,0 4 0-16,-5-7 0 15,9 7 1-15,5 4-1 16,-5 4 0-16,13 3-1 16,-5 5 1-16,1-1 0 15,8 0 0-15,0 5 0 0,4 3 0 16,-12 3 0 0,8 9 0-16,-4-1 0 0,-1 4 0 15,-12 4 0-15,0 7 0 16,-4 8 0-16,0-4 1 15,-9 4-1-15,5 12 0 16,-5-9 0-16,-4-3 0 16,0 4 0-16,-4 0 0 15,-5-8 0-15,5 0 0 16,-13-11 0-16,0-4 1 0,4-4-1 16,-8-3 0-16,4-8-2 15,8-8 1-15,-3-11-4 16,12-4 1-16,0-11-1 0,12-8 1 15</inkml:trace>
  <inkml:trace contextRef="#ctx0" brushRef="#br0" timeOffset="35521.1952">2466 12028 29 0,'0'-15'14'0,"-5"15"-37"0,5 0 36 15,0 0-11-15,0 0 0 16,0 0 2-16,0 0 0 16,0 0-5-16,5 0 1 15,3-4 3-15,5 0 0 16,4 0-1-16,4 4 1 16,5-7-2-16,-1-1 1 0,5 1-1 15,-4-1 0-15,8 1-2 16,-9 3 1-16,1 4-1 15,8-4 0-15,-17 4-2 16,4 4 1-16,1 0-3 16,-10 3 0-16,-7 1-2 15,3-1 0-15</inkml:trace>
  <inkml:trace contextRef="#ctx0" brushRef="#br0" timeOffset="35762.1035">2619 12217 42 0,'13'4'21'0,"-5"0"-58"0,1-4 52 16,-1 0-12-16,5 0 1 15,8 0-1-15,5 0 1 16,8 0-6-16,0 0 0 0,4 0 2 15,-12 0 0-15,8 0-5 16,-13 0 1-16,18-8-3 16,-10-7 1-16</inkml:trace>
  <inkml:trace contextRef="#ctx0" brushRef="#br0" timeOffset="36429.2739">3858 11744 29 0,'-8'-7'14'0,"3"-16"-39"16,10 19 32-16,-5-3-6 16,0-1 1-16,-5-3 1 15,-7-1 0-15,-1 5-4 16,-13-1 0-16,-3 1 2 16,-5 7 1-16,-5 3-2 15,1 5 1-15,0 3-1 16,-1 8 0-16,5-4 0 15,4 8 0-15,5 0 0 0,3 7 0 16,10 0 0-16,3 4 0 16,5 0 1-16,4 0 0 15,0-3 0-15,8-1 0 16,5 0 0-16,9 1 1 16,-5-1 0-16,8 0 0 15,5-7 0-15,-5-1 0 16,14-3 0-1,-1-7 0-15,5-1-1 16,8-7 1-16,-9 3-2 16,-3-7 1-16,-5-3-3 15,-4 3 1-15,-5-12-3 16,5 9 1-16,-17 3-5 16,4 0 1-16</inkml:trace>
  <inkml:trace contextRef="#ctx0" brushRef="#br0" timeOffset="37025.0713">4591 12240 35 0,'0'-15'17'0,"-9"-4"-45"16,9 19 40-16,4 4-11 16,-4-12 0-16,0 8 0 31,0 0 0-31,5 4-2 16,-1-4 1-16,5 4 1 15,-1 7 0-15,1 4 0 0,8 8 1 16,-5 3-1-16,-7 5 0 15,3 3 1-15,-8 0 0 0,0 7-2 16,-4 1 1-16,-5 3-3 16,1-11 0-16,4-7-4 15,-13-4 0-15</inkml:trace>
  <inkml:trace contextRef="#ctx0" brushRef="#br0" timeOffset="37709.8374">5302 11551 48 0,'0'4'24'0,"4"-12"-64"15,-4 8 56-15,0 4-13 16,0 8 0-16,0 10 0 16,0 12 1-16,0 0-6 0,0-3 1 15,4 29 3-15,1 5 1 16,3-1-3-16,-8 4 1 15,4-4-1-15,1 1 0 16,-1 6 0-16,0-6 1 16,1-1-1-16,-5-3 0 15,4-8 0-15,-4-8 1 16,4-7-1-16,-4-4 1 16,0-11 0-16,0-8 1 15,0-8-1-15,0-10 0 0,-4-13-1 16,4-3 0-1,0 1 0-15,0-13 0 16,4-3-2-16,-4 8 1 0,13-16-1 16,4 8 1-16,-4-4 0 15,8 4 0-15,0 0 0 16,-4 8 1-16,13 3-1 16,-4 8 1-16,-1 0-1 15,5 7 1-15,-4 8 0 16,-1 11 0-16,1 5 0 15,-1 3 1-15,5 7 0 16,-9 4 0-16,1 4 0 16,3 4 1-16,-8 0-1 0,0 11 1 15,-8 0-2-15,-5-3 1 16,0-12-3-16,-4 0 1 16,0-11-4-16,-4-1 0 15,0-10-4-15,-1-16 0 16</inkml:trace>
  <inkml:trace contextRef="#ctx0" brushRef="#br0" timeOffset="38294.4401">6294 11555 9 0,'-4'0'4'0,"0"0"-4"0,4-4 2 15,-5 4-1-15,1-4 1 16,0 4 0-16,0 0 0 0,-1 0-3 16,1 0 1-16,0 0 1 15,0 0 1-15,-1 0-1 16,-3 0 0-16,-1 0-1 16,1 0 1-16,-5 0-1 15,4 0 0-15,-8 0 0 16,5 0 1-16,-1 0 0 15,0 0 0-15,0 0 0 16,5 4 0-16,-5 4 0 16,0 3 1-16,0 4-2 15,1 4 1-15,-5 11 0 16,0 1 0-16,0 7 0 16,0 3 0-16,0 12-1 0,0 0 1 15,8 4-1-15,0 7 1 16,5-3 0-16,4-1 0 15,9 5 0-15,4-5 1 16,12-11-1-16,-8-3 0 16,4-5-2-16,5 1 0 15,-5-12-3-15,1-3 1 0,3-12-4 16,-4-23 1-16</inkml:trace>
  <inkml:trace contextRef="#ctx0" brushRef="#br0" timeOffset="38831.0825">6609 11725 44 0,'-4'-7'22'0,"4"-27"-64"0,4 22 54 15,1 1-12-15,3 0 1 16,1-1 0-16,-1 5 1 16,5 3-2-16,4 8 0 15,0 3 1-15,0 8 0 16,0 4 0-16,-4 8 0 15,0 7 0-15,-5 11 0 16,-4-3-1-16,-8 0 1 16,-4-5-1-16,-5 5 1 15,-8 0-1-15,-1-5 0 16,1-6-1-16,-5-5 0 16,1-3 0-16,-1-8 1 15,5 0 0-15,4-11 0 0,4 0 1 16,5-4 1-16,3-4 1 15,14 0 0-15,8 0 0 16,8 4 1-16,14 8-1 16,-1-1 0-16,0 9-4 15,1-1 0-15,-9-4-3 16,-5 0 1-16,-4-7-5 16,1 0 0-16,-9-8-1 15,-1-22 0-15</inkml:trace>
  <inkml:trace contextRef="#ctx0" brushRef="#br0" timeOffset="39227.031">6784 11298 41 0,'8'-8'20'0,"26"1"-57"0,-21 3 51 16,0 8-13-16,4-1 1 16,4 1-1-16,5 8 1 15,-1-1-3 1,14 12 1-16,-5 3 1 15,4 8 1-15,1 8-1 16,-1 7 1-16,0 8-1 16,-4 3 1-16,0 16 1 15,-4 0 0-15,-9 11-1 16,-4-8 1-16,-8 4-1 16,-5 4 1-16,-4-3-1 0,-4-13 1 0,0-2-4 15,-5-9 0-15,-4-11-4 16,-4-15 0-16,0-7-5 15,5-42 1-15</inkml:trace>
  <inkml:trace contextRef="#ctx0" brushRef="#br0" timeOffset="39776.0469">7653 11725 25 0,'-9'8'12'0,"1"-4"-30"16,8-4 23-16,0 0-4 15,-5 0 0-15,1 0 1 31,4 0 1-31,-4 0-3 16,4 0 0-16,0 0 2 0,8 0 1 16,-8 0 0-16,9-4 0 15,12 0 0-15,0-3 1 16,14 3 0-16,11 0 0 16,-3 0-1-16,4 0 1 15,4 1-3-15,0-1 1 16,0 4-2-16,-8 0 1 15,-5 0-3-15,-4 4 0 0,-8-1-2 0,-5 1 0 16,0 0-1-16,-12 0 0 16,-9 0-4-16,-9 3 1 15</inkml:trace>
  <inkml:trace contextRef="#ctx0" brushRef="#br0" timeOffset="40080.9046">7623 12017 19 0,'0'11'9'0,"8"-19"-22"16,-3 1 18-16,3 3-2 15,9 0 1-15,4 0 1 16,9 1 1-16,4-1-7 15,5 4 1-15,-1-4 5 16,5 4 0-16,-5 0-2 16,0 0 1-16,1 0-2 0,-5 4 0 15,-9-4-4-15,1 4 1 32,-9-8-4-32,-4 4 0 15,-5 0-3-15,-8-8 1 16</inkml:trace>
  <inkml:trace contextRef="#ctx0" brushRef="#br0" timeOffset="40948.3724">8739 12187 35 0,'0'7'17'0,"12"-37"-44"0,-12 30 40 15,5-7-12-15,-1-1 0 16,4 0 1-16,1-3 0 16,4-4-3-16,-9 0 0 15,4-4 2-15,-3-4 0 0,-1-3-1 16,0-12 0-16,-8 0-1 16,-9 0 0-16,-12 0 1 15,-5 8 0-15,0 4-1 16,-4 11 1-16,-4 3 0 15,-9 8 1-15,0 12-1 16,0 15 1-16,5 7-1 16,-5 4 0-16,4 4-1 15,9 7 1-15,0 1-1 16,8-5 1-16,9-3 0 16,9 0 0-16,4-4 0 15,8-8 0-15,9-3 0 0,-1-8 0 16,10-7 0-16,-1-8 0 15,13-4 0-15,-4-7 0 16,4-16 0-16,4-3 1 16,-8-8-1-16,0-11 1 15,-9-4-1-15,-4-4 0 16,0-11-1-16,-4-8 1 16,0-3 0-16,-5-4 0 15,1 7-1-15,-1 4 1 0,1 4 0 16,-5 0 1-16,0 11 0 15,1 12 0-15,3 11 1 16,1 4 0-16,-1 7-1 16,1 4 0-16,3 15 0 15,-3 8 0-15,4 15 0 16,0 4 0-16,-1 7-1 16,1 11 1-1,4 5 0-15,4 3 1 16,1 12-1-16,-1 7 0 0,0 0 0 15,1 4 1-15,-1 3-1 16,0 5 1-16,0 7-1 16,1-12 1-16,-5-3-1 15,0-4 1-15,-4 1-2 16,-5-16 0-16,1-8-5 16,-5-11 1-16,-8-8-5 15,-5-18 0-15</inkml:trace>
  <inkml:trace contextRef="#ctx0" brushRef="#br0" timeOffset="41565.0211">9331 12039 39 0,'0'8'19'0,"29"-27"-52"0,-20 19 42 16,4 4-7-16,8 3 0 0,0 5 3 15,5 7 0-15,-1 7-6 16,1 12 1-16,-1 7 4 15,-3 12 0-15,-10 4-1 16,-7 14 1-16,-5 5-2 16,-9 7 0-16,-4-12-2 31,-4-6 1-31,-4-9-5 0,-4-7 0 16,-5-23-5-16,4-26 1 15</inkml:trace>
  <inkml:trace contextRef="#ctx0" brushRef="#br0" timeOffset="42351.3806">10127 11112 42 0,'0'0'21'0,"4"34"-55"0,-4-22 47 16,0 7-12-16,0 3 1 16,0 5 0-16,0 7 0 15,0 8-3-15,4 7 1 16,1 0 1-16,-1 11 1 0,4 5-1 15,-3 3 0-15,-1 4 0 16,0 0 0-16,5 0 0 16,-1-1 1-16,1-6-1 15,-1-12 0-15,1-8 0 16,-1-3 1-16,1-8-2 16,-1-4 1-16,1-11-1 15,-1-8 1-15,-3-3-1 16,3-4 0-16,-4-12 0 15,1 1 1-15,-1-9-1 16,-4-6 1-16,0-9-1 16,4 1 0-16,0-8-1 0,1 0 1 15,3 1-1-15,-4-1 1 16,5 4-1-16,0 7 1 16,-1 5 0-16,5 6 0 15,0 1 0-15,-1 4 0 16,-3 15-1-16,-1 3 1 15,1 5-1-15,4 7 0 16,-5 7 0-16,5-3 1 0,0 7 0 16,0 15 1-16,-1 5 0 15,-3-1 0-15,-1 0-1 16,1 4 1-16,-5-8-1 16,-4-3 1-16,-4-4-4 15,-5-8 1-15,1-7-4 16,-1-8 0-16,-8-15-2 15,0-23 0-15</inkml:trace>
  <inkml:trace contextRef="#ctx0" brushRef="#br0" timeOffset="42764.1558">10957 10912 30 0,'-4'4'15'0,"-9"18"-40"0,9-14 34 0,-5 7-8 16,-3 8 1-16,-1 3 0 16,-4 16 0-16,-4 3-3 15,-1 16 1-15,1 18 2 16,0-3 0-16,-1 18-1 16,5-7 0-16,9 4 0 15,4 4 0-15,-1-4 0 16,1-4 1-16,4-15-2 15,0-16 0-15,0-10-3 0,0-8 1 16,0-8-4-16,9-15 1 16</inkml:trace>
  <inkml:trace contextRef="#ctx0" brushRef="#br0" timeOffset="43674.3066">10966 11487 38 0,'25'26'19'0,"-20"-29"-53"16,-1-5 45-16,0 4-10 31,-4 4 1-31,4-4-1 16,-4 4 1-16,5-7-3 16,3 7 0-16,1-4 2 0,3 0 1 15,1 1-2-15,4-5 1 16,5 4-1-16,-1 4 1 15,4-7 0-15,1 3 1 0,-5 4-1 16,5 4 1-16,-5-1-1 16,0 5 1-16,-4 0-1 15,0 3 1-15,-4 0-1 16,0-3 0-16,-4 3 0 16,-1 4 0-16,-4 0-1 15,-4 4 1-15,0 4-1 0,-4 0 1 16,0-1-1-16,-5 5 1 15,1-8-1-15,-1 0 1 16,1 0 0-16,-1 0 0 16,5-4-1-16,0 4 1 15,-1-8-1-15,1-3 1 16,-4-1-1-16,3 1 0 16,1-1 0-16,0-3 1 15,0 4-1-15,-1-5 1 0,1 1-1 31,4-4 0-31,-4 4 0 16,4 0 1-16,4 0-1 16,0-1 0-16,1 1 0 0,3 0 0 15,1 0 0-15,-1 0 1 16,1-4-1-16,3 3 0 16,1 1 0-16,4 4 0 15,0-5 0-15,0 1 0 16,0 0-1-16,0 4 1 15,0 3 0-15,0 0 0 0,-4 4-1 16,-4-3 0-16,-5 3 1 16,0-4 0-16,-4 4-1 15,0 0 1-15,-4 4-1 0,0 0 1 16,0 4 0-16,-5 0 0 16,-4 3 0-16,0-3 1 31,-4-4-1-31,0-4 1 0,-4 0-1 15,0 0 1-15,0 0-1 16,-1-3 0-16,-3-1 0 16,-5 0 0-1,0-3-2-15,0-8 0 0,5 0-3 16,-1-4 1 0,1-3-5-16,8-20 1 0</inkml:trace>
  <inkml:trace contextRef="#ctx0" brushRef="#br0" timeOffset="44274.6147">11255 10893 33 0,'0'0'16'0,"0"0"-40"0,0 0 35 15,0 0-10-15,5 4 0 16,3-1 1-16,1 1 0 16,3 0-2-16,6 4 1 15,3 3 1 1,4 0 0-16,1 8 0 16,4 0 0-16,0 4-1 15,4-4 0-15,-5 3-1 16,-3 5 1-16,4 3-1 15,0 8 0-15,-1 0-1 16,1 0 1-16,0 3 0 0,0 9 1 16,-5-1-1-16,-3 7 0 15,-5 1 0-15,0 4 1 0,-9 3-1 16,-4 4 1-16,-8 0-1 16,-4 4 1-16,-9 0-1 15,-5 4 1-15,1-12-1 16,0 0 1-16,0 1-1 15,-1-9 0-15,1-6-2 16,0-9 0-16,4-10-2 16,0-9 0-16,0-10-4 15,-1-20 1-15</inkml:trace>
  <inkml:trace contextRef="#ctx0" brushRef="#br0" timeOffset="44769.8755">12218 11415 37 0,'8'8'18'0,"-3"-1"-49"0,-5-7 42 0,0 0-9 15,4 4 0-15,-4-4 2 16,8 4 0-16,5-4-4 16,-4 0 0-16,12 0 4 15,5 4 1-15,-1-4-2 16,9 0 1-16,0 0-2 16,5 3 1-16,-5-6-3 15,-5 3 0-15,1-4-2 0,-4 0 0 16,-1 0-3-16,-3 0 1 15,-5 1-2-15,-5-1 0 16,1 4-1-16,-13 0 0 16,0 4 1-1,-4-1 0-15</inkml:trace>
  <inkml:trace contextRef="#ctx0" brushRef="#br0" timeOffset="45032.0634">12222 11737 39 0,'13'7'19'0,"8"-11"-54"0,-12 4 50 0,-1 0-11 16,13 0 1-16,5 0 0 15,8 0 1-15,0 4-9 16,9 0 1-16,-13-4 3 15,-5 4 0-15,-4-4-5 16,-4 0 0-16,0 0-3 16,1-15 0-16</inkml:trace>
  <inkml:trace contextRef="#ctx0" brushRef="#br0" timeOffset="45996.1064">13065 10923 40 0,'9'15'20'0,"-1"0"-56"16,-8-7 47-16,0 3-10 16,0 8 1-16,-4 0 0 15,4 11 1-15,0 12-4 16,-4 0 0-16,0 3 2 0,-1 12 1 15,5 11-2-15,-4-7 1 16,4 7-1-16,0 3 1 16,0-6-1-16,0 3 1 15,0-4 0-15,-4-3 0 16,4-4 0-16,0-8 1 16,0-8-1-16,0-10 0 15,4-12-1-15,-4-1 1 16,0-6 0-16,9-5 0 0,-9-7-1 15,8-3 0-15,1-9 0 16,3-7 1-16,5-7-1 16,5-1 0-16,3-3 1 15,1 0 0-15,-1 3 2 16,1 1 0-16,4-1 0 16,0 8 0-16,4 4-1 15,0 4 1-15,0 3-2 16,-4 5 1-16,-1 6-3 15,1 1 1-15,-4 4-1 16,-1 3 1-16,-3 0-1 16,-1 1 1-16,0 7-1 0,5 0 1 15,-9 3 0-15,0-3 1 16,-4 4-1-16,-1 0 0 16,-3-1 1-16,-5 1 0 15,-4 4-1-15,0-9 1 16,-4 1-1-16,-5 4 1 15,1-8-1-15,-1 4 0 16,-4-4-1-16,1-3 1 16,-1-5-1-16,-8-3 0 15,-1 0 0-15,1-4 0 16,0-8 0-16,-1 8 1 16,1-4-1-16,-4-3 1 0,-1-1 0 15,1 1 0-15,-1-1 0 16,0-3 0-16,-3 3 0 15,-5-3 0-15,-1 3-1 16,-3 4 1-16,4-3 0 16,0 7 0-16,4 4 0 15,5-4 1-15,-1 0-1 16,1 3 0-16,3 1-1 0,1 0 1 16,0 0-4-16,4-4 1 15,0 0-4-15,-5-4 1 16,-3 0-4-16,-1-22 1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7T21:39:20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864 15093 12 0,'5'-4'6'0,"-5"0"-13"0,0 4 12 15,-5-4-5-15,5 4 1 16,-12 0-1-16,3 0 1 16,5 4-2-16,-9 4 1 15,5-1 0-15,-5 1 1 16,0-4 0-16,0-1 0 15,1 1 0-15,-1 0 1 0,4-4 0 16,-12 4 1-16,8-1-2 16,0 5 1-16,1-8-1 15,7 8 1-15,-3-5-1 32,-5 5 0-32,13-4 0 0,-8 3 0 0,3-10 0 31,5-1 0-31,-8 4 0 15,4 4 1-15,4-1 0 0,0-3 0 16,4 4-1-16,4 0 1 16,5 0-1-16,0-1 1 15,0 5-1-15,8-4 0 0,-4 0-1 16,13 3 1-16,-5 1-1 16,1-5 1-16,-1 1 0 15,9-4 0-15,-8 0 0 16,12-7 0-16,5 3 0 15,-5-7 0-15,-4 11-1 0,-4-4 1 16,4 8-1-16,0-1 1 16,-8-3-1-16,-1 4 1 15,1-4-1-15,-9 0 0 16,9 4 0-16,-9 0 1 16,4-1-1-1,0 1 0-15,-8 0-1 16,0 4 0-16,-13-1-3 15,0 1 0-15,-13-4-4 16,0 7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7T21:41:55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2900 11536 25 0,'-4'15'12'0,"-9"-22"-30"0,13 7 26 16,0 0-7-16,-8 0 0 16,3 0 0-1,5 0 0-15,-8 3-2 0,8-3 1 0,0 0 0 31,0 4 1-31,0 0-1 16,0 4 1-16,0-1-1 16,8 1 0-16,-3-1 0 15,7-3 1-15,5 0-1 16,0-4 0-16,5-4 0 16,3-3 1-16,9-1-1 15,-4 0 1-15,4-14-1 16,0-5 1-16,0-3-1 15,5-4 1-15,-14 0-1 0,9-4 0 0,-17 0 0 16,5 0 1-16,-1 8-1 16,-8 4 1-16,-1 7-1 15,1 0 1-15,0 11-1 16,-5 4 1-16,5 8-1 16,-8 4 1-16,3 7-1 15,1 4 0 1,-1 7 0-16,-4 5 1 15,-4 3-1-15,0 11 0 16,-4-3 0-16,0-1 1 16,0 5-1-16,-5-1 0 15,1 0-1-15,3-7 0 16,-8 8 0-16,5-5 0 0,-5 5-1 16,9-12 0-16,0-8-1 15,-1 1 0 1,-3-12-2-16,8 0 0 0</inkml:trace>
  <inkml:trace contextRef="#ctx0" brushRef="#br0" timeOffset="459.4516">3007 11835 37 0,'12'11'18'0,"22"-30"-52"16,-21 19 45-16,8 0-11 16,-8-3 0-16,0-5 1 15,8 1 0 1,-8 3-1-16,13 0 0 0,-5 0 0 0,4 0 1 16,-7 1 0-16,-1-1 0 15,0 4-1-15,4-4 1 16,-4 4-1-16,4 4 1 0,0 3-1 15,-3-3 1-15,-1 4-1 16,-5-4 0-16,1 3-2 16,0-3 1-16,-13 7-4 15,0 1 1-15,0 3-1 16,0-4 0-16</inkml:trace>
  <inkml:trace contextRef="#ctx0" brushRef="#br0" timeOffset="103981.1522">541 9750 18 0,'0'8'9'0,"13"-19"-23"16,-1 7 19-16,-3 8-5 15,4-4 1-15,-1 0 0 16,1 0 0-16,-4 0-1 0,-5 0 1 16,5 0 0-16,3 0 0 15,-7 0 0-15,3 0 1 16,5 0-1-16,-5 0 0 16,-3 0-1-16,3 3 1 15,5 1 0-15,0 0 1 16,4-4-2-16,0 4 1 15,8-4-1-15,-8 0 1 0,5 0-1 16,-1 3 1-16,-4 1-1 16,4-4 1-16,1 0-1 15,-10 4 1-15,14-4-1 16,-5 0 1-16,-4 0-1 16,9 0 0-16,4 4 0 15,-1-4 1-15,1-4-1 16,0 4 0-16,4-4 0 15,-13 4 0-15,5 4 0 16,-9 0 0-16,4 0 0 0,1-4 1 16,-10 3-1-16,10-3 0 15,-10 4 0-15,5 0 0 16,5-4 0-16,-1 0 0 16,-4 4 0-16,4-4 1 15,1 0-1-15,3 0 0 16,1-4 0-16,-1-4 0 15,9 5 0-15,-8-5 0 16,-5 8 0 0,5-4 1-16,-5 4-1 15,5 0 0-15,-1-4 0 16,-4 4 0-16,5 4 0 16,0-4 0-16,-5 8 0 15,4-8 1-15,5 0-1 16,0 4 0-16,-4-4 0 0,-5-4 0 15,9 4-1-15,-1 0 1 16,10 0 0-16,-5-4 0 31,25-4 0-31,5 5 0 0,-13-5 0 16,5 1 0-16,-5-1 0 16,0 4 1-16,4 0-1 31,-8 1 0-31,0-5 0 15,-4 0 0-15,4 5 0 0,8-5 0 16,-8 1 0-16,8-1 0 0,0 0 0 16,-3-3 0-16,7 3 0 15,1 1 0-15,-1-1 0 16,-8 1 0-16,5-1 0 16,-5 1 0-16,9 3 0 15,8-4 0-15,-4 5 0 16,-1-5 0-16,6 4 0 15,3 0 0-15,0 1 0 16,-12-1 0-16,0 0 0 16,4 0 0-16,-1 0 0 15,6-3 0-15,-1 3 0 16,-9 0 0-16,9 1 0 0,1-1 1 16,-1-4-1-16,-9 1 0 15,1-1 0-15,0 1 1 16,-1-5-1-16,-8 12 1 15,5-7-1-15,-1-5 0 16,0 5 1-16,-8 3 0 16,13-4-1-16,-5 5 0 15,5-5 0-15,-1 0 0 16,-3 1 0-16,3-1 0 16,-7 4-1-16,3 4 1 0,5-3 0 15,-1-1 0-15,1 0 0 16,4 4 1-16,-5-7-1 15,5 3 0-15,0 0 0 16,0 0 0-16,-5 4 0 16,1-4 0-16,4 1 0 15,0-1 0-15,0 4 0 16,4-4 0-16,0 0 0 16,-4-3 0-16,0 7 0 0,4 0 0 15,-8-4 0-15,3 4 0 16,1 0 0-16,0 0 1 15,0 0-1-15,8 0 0 16,1 0 0-16,-5 0 0 16,4 4 0-16,-8 0 0 15,-4-4 0-15,-1 3 0 16,1 1-1-16,0-4 1 0,-1 0 0 16,-3 4 0-1,25-4 0 1,-13 0 1-16,-9-4-1 15,1 4 0-15,-13 0 0 32,-5 4 1-32,-3 3-1 15,-1 1 0-15,-4 0 0 16,0 3 0-16,0 0 0 16,-4 8 0-16,0 0 0 15,0-4 0-15,-5 8 0 0,1 3 1 16,-5 5-1-16,0-1 0 15,1 4 0-15,-5-11 1 0,0 11-1 16,-4 0 1-16,-9 4-1 16,0-4 1-16,0 4-1 15,-4-1 1-15,0-3-1 16,0 8 0-16,-4 7 0 16,0-7 0-16,0-4 0 15,-5-8 0-15,-4 4 0 16,5 0 0-16,-5 4 0 15,-4 4 0-15,0 3-1 0,-4 8 1 16,-1 4 0-16,1-1 0 0,-5 1-1 16,1 0 1-16,4-4-2 15,4-4 1-15,-5-7-3 32,10-16 0-32,3-18-3 15,9-16 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7T21:47:05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15182 7151 38 0,'-43'-11'19'0,"-8"-35"-51"16,30 35 40-16,-9 3-9 15,-13 5 1-15,-12-5 0 16,-9 8 0-16,-8 8 0 0,-13-1 1 16,-9 16-1-16,-4 7 1 15,-4 4-1-15,0 15 1 16,-5 8-1-16,1 7 0 16,-5 12 0-16,4 15 0 15,-3 11 0-15,3 4 0 16,-3 7-1-16,3 9 1 31,-38 82 0-31,18-19 0 16,16-11 0-16,13-7 0 0,17-12-1 15,13 0 1-15,8-15 0 16,13 0 0-16,5 0 0 16,3-8 0-16,10-3 0 15,3 0 0-15,5-8 0 16,4-4 0-16,8 0 0 15,9-7 1-15,4 0-1 16,5-4 0-16,4-15 0 16,8-1 1-16,5 1-1 15,3-15 0-15,10 3 0 16,3 1 1-16,1-1 0 0,4-11 0 16,8-3 0-16,5 6 0 31,4-2-1-31,8-5 1 15,0 0 0-15,5-7 0 0,4-4 0 16,-4-11 0-16,4-5 0 16,4-3 0-16,-4 1 0 15,8-5 0-15,1 0-1 16,3-3 1-16,-3-9-2 16,3 1 1-16,-3-3-1 15,8-9 1-15,-9-3-1 0,9-8 0 16,4-11 0-16,-4-4 1 15,13-4-1-15,-5-3 1 16,-3-12-1-16,-1-4 1 16,-4-3-1-16,-5-4 1 15,-7-16-1-15,-5-3 1 0,4-22 0 16,0-1 0-16,-4-4 0 16,-5-11 0-16,1-15 0 15,-5 0 0-15,1 4-1 16,-9-4 1-16,-5-4 0 15,-8-4 0-15,-4-11 0 16,-4 4 0 0,-5-8 0-16,1 0 1 15,-5 1-1-15,-13-5 0 16,-4 8 0-16,-9 8 0 16,-12 3 0-16,-13 4 1 15,-4-3 0-15,-5 10 0 16,-3 5 0-16,-10 7 0 0,1 4 0 15,-5 0 0 1,-4 3-1-16,-4-3 1 0,-13 11-2 16,-8 8 1-16,-9 4-1 15,-21-1 1-15,-9 16-1 16,-8 7 0-16,-13 0 0 16,4 4 1-16,-8 0 0 15,0 8 0-15,-5-8 0 16,-8 15 0-16,-13 8-2 15,-8 11 0-15,-22 15-4 16,1 23 1-16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7T21:50:38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6341 11131 16 0,'0'0'8'0,"4"0"-18"0,-4 4 18 16,0-4-8-16,0-8 1 15,5 12 0-15,-5 0 0 0,0-4-1 16,0 0 0-16,4 8 0 16,-8-5 1-16,4 1-1 15,0 0 1-15,0-4-1 16,0 4 0-16,0-4 1 16,0 0 0-16,8-4-1 15,-8-4 0-15,9-3 0 16,-5 0 1-16,4 7 0 15,-8-4 0-15,0 1-1 16,5-1 1-16,-5 1 0 16,-5-1 0-16,1-3-1 15,-4-1 1-15,-5-7-1 0,4 4 0 0,1 0-1 16,-1 0 0-16,1 0 0 16,-1-4 1-16,1 4-1 31,-5 4 0-31,0 3 0 15,-4 0 1-15,0 8 0 16,0 4 0-16,-4 4 0 0,-1 3 1 16,1 4 0-16,0 0 0 15,0 4-1-15,4 0 1 16,-1 4-1-16,1 3 1 16,5-3-1-16,-1 4 1 15,4-1-1-15,5 4 0 16,0-3 0-16,0-1 0 15,-1 1-1-15,5 3 1 16,0-7-1-16,5-1 1 0,-1 5-1 16,4-4 1-16,1-1 0 0,4 9 0 15,-1-9 0-15,5-3 0 16,1 0 0-16,3-8 0 16,0 1 0-16,0-5 0 15,1 1 0-15,-1 0 1 16,0-5-1-16,-4 1 0 15,5 0 0-15,-1 0 1 16,4-4-1-16,5 0 0 16,4-4 0-16,-8-4 1 15,-1-7-1-15,1 0 0 0,-5 0 0 16,1-4 0-16,-1-4 0 16,0-3 0-16,-4-4 0 15,-4-4 0-15,0-1 0 16,0 1 0-16,-5-7-1 15,-4 3 1-15,1 0 0 16,-5-4 0-16,-5 1 0 16,1-5 0-16,-4 12 0 15,-5 0 0-15,-4 0-1 16,-5 12 0-16,-3 3-3 31,-9 11 1-31,-5 8-1 16,1-4 0-16</inkml:trace>
  <inkml:trace contextRef="#ctx0" brushRef="#br0" timeOffset="1103.0562">9275 11109 18 0,'0'-8'9'0,"4"4"-23"0,-4 4 22 15,0 0-7-15,0 0 0 16,5 0 1-16,-5 0 0 15,0 0-3-15,0 0 1 16,0 0 1-16,-5 0 1 16,1 0-1-16,0-4 1 15,-5 4-1-15,1-3 0 0,-1-1 0 32,-8-4 0-32,0 1-1 0,-4-5 1 0,-5 1-1 15,-3-4 0-15,-5 4 0 16,-1-1 1-16,1 5-1 15,-8 3 1-15,-1 8-1 16,1 3 1-16,3 8-1 0,5 0 1 31,4 16-1-31,5-1 1 16,12 8-1-16,5 3 1 16,8 5-2-16,4-5 1 15,4 5-1-15,9-4 1 16,5-5-1-16,-1 1 1 15,9-11-1-15,0-5 0 16,4-7 0-16,0-3 1 0,8-5 0 16,5-10 0-16,0-9 0 15,-4 1 0-15,-1-16 0 16,1 5 0-16,-5-5 0 16,-4-7 0-16,0 0 0 15,-8-4 1-15,-5 0-1 16,0 4 1-16,-12-3 0 15,-9-5 0-15,-4-3-1 16,-18-1 1-16,-3 1-1 16,-9 11 0-16,-17 3 0 15,0 5 0-15,-5 3-4 0,1 8 1 0,-9 8-2 16,0-5 0-16</inkml:trace>
  <inkml:trace contextRef="#ctx0" brushRef="#br0" timeOffset="2032.7273">6673 10927 25 0,'13'-11'12'0,"13"-5"-30"0,-18 13 27 15,1-1-8-15,-1 0 0 16,1 4 0-16,-1-4 1 0,5 1-3 15,0-1 1-15,4 0 1 16,0 4 1 0,17 0-1-1,4 0 0-15,0 0 0 16,14 0 0-16,-1 0 0 16,0-4 0-16,-4 0 0 15,-1 8 0-15,1-4-1 16,0-4 1-16,4 8-1 15,0-8 0-15,-4 4 0 16,0 0 1-16,-4 4-1 16,-1-4 0-16,5 4 0 0,-4 0 0 15,3 0 0-15,1 3 0 16,-8 1 0-16,-5-1 0 16,0 1-1-16,0 3 1 15,4 1 0-15,0-1 0 0,1 4 0 16,-1 4 0-16,0 0-1 31,-3 4 1-31,-1-8 0 0,0 4 0 16,0 0 0-16,-9-4 0 15,5 0 0-15,-9-4 0 16,1 0-1-16,-10-7 1 16,1 4-1-16,0-1 0 15,0 1-1-15,-5-4 1 16,1 3-2-16,-1-10 1 0,5-1-3 15,4-4 0-15</inkml:trace>
  <inkml:trace contextRef="#ctx0" brushRef="#br0" timeOffset="2599.7872">7951 10734 24 0,'13'4'12'0,"25"0"-32"16,-30-4 27-16,5 0-6 15,0 0 1-15,0 0 0 16,4 3 1-16,4 5-4 0,5-4 0 15,-1 3 2-15,5 1 0 32,4-1-1-32,-8 1 1 0,3 3-1 15,1 1 0-15,4 3 0 16,-4 0 1-16,0-4-1 16,-9 4 1-16,0 1-1 15,-8-5 1-15,4 4-1 16,-8 0 1-16,-5 0-1 15,-8 4 1-15,-9 0-1 16,-4 0 0-16,-4 0 0 0,-5 0 1 16,-8 7-2-16,-4-3 1 15,-1 0-2-15,-3-4 1 16,3-4-4-16,-7 8 1 16</inkml:trace>
  <inkml:trace contextRef="#ctx0" brushRef="#br0" timeOffset="3366.9326">8858 11237 33 0,'-13'12'16'0,"0"-12"-47"16,5 3 39-16,-5 5-7 15,-4 3 1-15,-9 1 0 16,1 3 1-16,-1 0-4 0,-8 0 0 15,4 4 1-15,-12 0 1 16,-1 4-1-16,-8 7 1 16,0-7-2-16,0-1 1 15,-4-3 0-15,-5 0 0 16,0 0 0-16,1 0 1 16,3-4-2-16,5 0 1 0,-4-3-1 15,-5-5 1-15,9 1-1 0,-4-5 1 16,-1 1-1-16,1-4 0 15,4 0 0-15,0 0 1 32,0-4 0-32,0 1 0 15,8-1 0-15,0-4 0 16,9 1-1-16,5-1 1 0,-5 1 0 16,-5-5 0-16,1-3-1 15,0 0 1-15,-1 0 0 16,-3 0 0-16,3-4 0 15,5 4 1-15,0 0 0 0,4-1 0 16,1 5-1-16,-1-8 1 16,4 4-1-16,1 4 0 15,-1-4-2-15,1 3 1 16,3 1-2-16,1-1 1 16,8 1-2-16,13 0 0 15</inkml:trace>
  <inkml:trace contextRef="#ctx0" brushRef="#br0" timeOffset="4002.7404">7252 10923 23 0,'0'-11'11'0,"0"11"-31"0,0 0 29 16,0 0-8-1,0 0 0-15,-4 0 1 16,4 0 0-16,0 0-2 16,-8 0 0-16,-1 0 1 15,-4 4 1-15,0-1-1 16,-4-3 0-16,-4 4-1 15,-4 0 1-15,-5 4-1 16,4-1 0-16,1 4 0 16,-5 5 1-16,4-1-1 0,1 0 0 15,-1 0 0-15,5 0 1 0,0-4-1 16,4 5 1-16,0-9-1 16,4-3 1-16,0 4 0 15,0 7 0-15,5 0-1 16,-1 4 0-16,5 0 0 15,4 0 1-15,4 3-1 16,5 1 1 0,4 3-1-16,4 5 1 0,8-1-1 15,5 12 1-15,0 3-1 16,4-3 1-16,-4-5-3 16,-9 1 1-16,0 0-4 15,5-4 1-15,-5-7-2 16,0-16 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7T21:53:44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10395 7745 19 0,'-21'4'9'0,"4"0"-28"16,13-1 19-16,-5 5-1 16,-4 0 1-16,-4 3 0 15,0 8 1-15,0 0-1 16,4-4 1-16,1 0 0 31,-1 0 0-31,0 0 1 16,5 0 0-16,-1-3 1 0,5-1 0 15,4-3-1-15,0-1 0 16,4 1-1-16,5-1 1 16,3-3-1-16,1 0 0 0,8-4-1 15,1 0 1-15,3 0-1 16,1 0 1-16,4 0-1 16,4-4 0-16,0 0 0 15,0 4 1-15,-4-3 0 16,-1-5 0-16,-3 8-1 15,0 0 1-15,8 0 0 16,-5 4 0-16,1 0 0 0,0-4 0 16,0 3-1-16,4-3 1 15,-4 4-1-15,0-4 0 16,4 0 0-16,4 0 0 16,-4 0 0-16,4 0 0 15,1 0 0-15,-5 4 0 16,0-4 0-16,4 0 0 15,-4 4 0-15,5-4 0 16,3-8 0-16,5 8 0 0,0 0 0 16,0 0 0-16,-5 0-1 15,1 4 1-15,4 3 0 16,-5 1 0-16,-3 0-1 16,-5-1 1-16,-5 5-1 15,1-5 0-15,-8-7-2 16,-1 8 1-16,4-5-3 15,-8-10 0-15</inkml:trace>
  <inkml:trace contextRef="#ctx0" brushRef="#br0" timeOffset="38925.6809">15944 7953 14 0,'-13'4'7'0,"9"3"-18"0,4-7 14 15,0 0-2-15,0 0 0 16,0 4 1-16,0-4 0 15,0 0-3-15,0 0 1 16,4 4 1-16,1 0 1 0,-5-4-1 16,4 4 1-16,4-1-1 15,1 5 0-15,-1 3 0 16,5-3 0-16,4-4 0 0,4-1 1 16,5 1-1-16,8 4 0 15,-4-1 0 1,4-7 1-16,-4 8-1 0,4-4 0 0,4 0-1 15,1-1 1-15,-1 1-1 16,4 0 1-16,1 0-1 16,0-4 1-16,-1 0-1 15,5 0 0-15,4 3 0 16,0-3 1-16,5 4-1 16,-5-4 0-16,4 0 0 15,5 0 1-15,-1 0-1 31,1 0 0-31,0-4 0 16,-5 4 0-16,0 4 0 16,1-4 1-16,3 0-1 0,-3 0 1 15,-1 0-1-15,-4 0 1 16,4 0 0-16,-3 4 0 16,-6-4-1-16,1 0 1 15,4 0-1-15,-4-4 1 0,0 0-1 16,0 4 0-16,4 0-1 15,0 0 1-15,0-3 0 16,0 3 0-16,-4 3-1 16,0-3 1-16,-4 4 0 15,-1 0 0-15,1-4 0 0,-5 0 1 16,5 0-1-16,-1 0 0 16,1 0 0-16,-1 0 0 15,5-8 0-15,0 8 1 16,0 0-2-16,4-3 1 15,0-1 0-15,-4 0 1 16,4 0-1-16,-4 1 0 16,-5-1 0-16,5 4 0 15,0-8 0-15,0 4 1 16,4-3-1-16,-4-5 0 0,0 1 0 16,-5 0 0-16,1-1 0 15,0-3 0-15,-1 4-1 16,1-4 1-16,-5-4 0 15,-4 0 1-15,-4 0-1 16,-4 0 0-16,-1 4-1 16,-4-4 1-16,1 0-1 15,-1 0 1-15,4 4-1 16,-3 0 1-16,3 4-1 16,1-1 1-16,-5 5 0 15,-4-1 0 1,0 1-1-16,0-1 1 15,-4 4-1-15,0 0 1 16,0 1 0-16,-5-1 0 0,5 0 0 16,-5-4 0-16,1-3 0 15,-1 0 0-15,1-1 0 16,-1-3 1-16,1-4-1 16,0 0 1-16,-1 1-1 15,1-1 0-15,-1-8 0 16,1-3 1-16,-1 0-1 15,-4-8 0-15,1 4 0 16,-5-4 1-16,-5 0-1 0,1-4 0 16,0 1 0-16,-5 3 0 0,1-4 0 15,-1 1 0-15,-3-8-1 16,-6 7 1-16,-3 8 0 16,-4-8 0-1,-1-3-1-15,-8 7 1 0,4-4 0 31,-4 1 0-31,-4 7 0 16,-1-4 0-16,1 4 0 16,0 0 0-16,-5 4 1 15,1-8 0-15,-1 4-1 16,0 0 1-16,-3 7 0 0,-1 4 0 16,-4 1-1-16,-5-1 0 15,5 0-1-15,0 4 1 16,-4-3 0-16,-1 3 0 15,-3 0-1-15,3 0 1 16,5 4 0-16,0 0 0 0,0 3-1 16,-4 5 1-16,-1-1 0 15,1 1 0-15,0-5-1 16,-1 5 1-16,5-1-1 16,0 1 1-16,0 3-1 15,0 0 1-15,4 4-1 16,0 0 1-16,0 4-1 15,5 0 1-15,-1-1 0 16,-4 5 0-16,-4-1 0 16,-8-3 0-16,8 0 0 15,-5 0 0-15,1 0-1 16,-1 3 1-16,-3 1-1 16,3-1 1-16,5 1 0 15,5 3 0-15,-6 1-1 16,1 3 1-16,-4 0 0 15,4-4 0-15,0 1 0 16,0-1 1-16,-5 4-1 0,1 8 0 16,-9-1-1-16,0 5 1 15,-4-1 0-15,4 5 0 16,-8-1-1-16,4-4 1 16,-1 1 0-16,6-1 0 15,3 5-1-15,5-1 1 16,-1 0 0-16,5 8 0 15,0-8-1-15,4 1 1 16,5 3-1-16,-1 7 1 16,5 1 0-16,-1 7 0 0,-3 4-1 15,3 0 1 1,1 8 0-16,0-5 0 0,-1 5 0 16,5-8 0-16,5 7 0 15,3 5 0-15,9 3 0 16,4-4 0-16,0 8-1 0,9 0 1 15,13-4-1-15,8 4 1 16,8-8-2-16,5 0 0 16,8 1-3-16,1-12 1 15</inkml:trace>
  <inkml:trace contextRef="#ctx0" brushRef="#br0" timeOffset="65412.7953">8756 11411 30 0,'-9'-11'15'0,"5"3"-38"0,4 5 32 15,0-5-8-15,-4 4 0 16,4 0 1-16,-5-3 0 16,5 7-3-16,0 0 1 15,5 4 1-15,-1 7 0 16,0 0-1-16,9 20 1 0,4-1-2 16,8 4 1-16,1 8 0 15,4 3 0-15,4 8-1 16,0 7 1-16,9 5-2 15,-9 3 1-15,-9-8-1 16,1 5 0-16,-5-9-3 16,0-6 1-16</inkml:trace>
  <inkml:trace contextRef="#ctx0" brushRef="#br0" timeOffset="65835.2705">9122 11332 39 0,'-13'4'19'0,"0"-1"-54"0,9 1 48 0,-9-4-12 16,-4 12 1-16,-4 10-1 15,0 20 1-15,-5 3-3 16,-8 20 1-16,-4 10 0 16,-5 8 1-16,-4 4-1 15,0-3 0-15,1-5-1 16,7-7 0-16,5-11-2 16,4-12 1-16,5-4-3 15,-5-22 0-15</inkml:trace>
  <inkml:trace contextRef="#ctx0" brushRef="#br0" timeOffset="66089.5557">8500 11899 30 0,'-8'-7'15'0,"20"-1"-39"0,-7 1 36 15,-1-1-10-15,4 1 0 16,5 3 2-16,4-8 1 16,9 9-6-16,21-5 0 15,16 8 2-15,10 8 0 16,21 3-2-16,-5 0 1 16,0 1-4-16,1-1 0 0,-1 4-2 15,-29-4 0 1</inkml:trace>
  <inkml:trace contextRef="#ctx0" brushRef="#br0" timeOffset="80136.375">19717 14340 29 0,'-8'0'14'0,"20"3"-35"16,-12-3 31-16,0 4-8 31,0 4 0-31,5 7 1 16,3 4 0-16,1 11-4 15,4 12 0-15,4 7 3 0,0 4 0 16,0 4-2-16,0 7 0 16,0-15-1-16,-5-7 1 15,5-4-3-15,-4-8 1 16,-4-7-2-16,-1-8 1 15,1-11-2-15,4-12 0 16</inkml:trace>
  <inkml:trace contextRef="#ctx0" brushRef="#br0" timeOffset="80435.5671">19824 14166 34 0,'-22'-8'17'0,"22"16"-50"16,0-5 43-16,-4 5-8 15,0 0 0-15,0 3 0 16,-5 0 1-16,5 4-4 16,-5 8 0-16,1 7 2 15,-1 8 1-15,1 4-2 16,-1 3 1-16,-4 8-1 0,1-11 1 15,-1-1-1-15,0-3 0 16,0-7-2-16,9-1 1 16,0-4-2-16,0-11 0 15,-1-3-2-15,5-8 0 16</inkml:trace>
  <inkml:trace contextRef="#ctx0" brushRef="#br0" timeOffset="80665.9379">19347 14533 21 0,'-30'19'10'0,"68"-42"-28"15,-17 8 24-15,14 3-4 16,11 1 0-16,27-4 3 15,12 4 0-15,26 3-6 16,4 0 0 0,-9 5 2-16,-8-1 0 0,-8 11-5 15,-27 1 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7T21:56:39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6430 9837 42 0,'-17'15'21'0,"17"-41"-57"0,0 26 45 15,0 0-10-15,0-8 1 16,0 8 0-16,0 0 1 16,0 0-1-1,0 0 1-15,5 8-1 16,-1 7 1-16,9 8 0 16,-1 3 0-16,14 12-1 15,4 15 1-15,4 0-1 16,8 11 1-16,14 4-1 15,3 8 0-15,-3 4 0 16,-5 3 0-16,-4-7-1 16,-13-1 1-16,-4-7-3 15,-13-15 1-15,-5-4-3 16,-3-11 1-16,-9-11-1 16,-4-16 0-16</inkml:trace>
  <inkml:trace contextRef="#ctx0" brushRef="#br0" timeOffset="332.5812">6899 9784 41 0,'-21'-11'20'0,"16"30"-59"16,1-8 53-16,-4 12-14 16,-5 7 1-16,-9 8 0 15,-3 11 1-15,-5 12-2 16,-4 7 0-16,0 11 1 16,-4 16 0-16,-5 3-1 15,-4 4 1-15,-4-7-1 16,4-4 0-16,9-4-2 15,4-15 1-15,0-12-4 16,0-11 0-16,4-22-1 16,4-23 1-16</inkml:trace>
  <inkml:trace contextRef="#ctx0" brushRef="#br0" timeOffset="608.031">6103 10450 34 0,'0'-22'17'0,"55"29"-50"0,-34-11 43 16,5 1-8-16,12-5 1 16,17 4 1-16,14 4 0 15,7 0-5-15,18 0 1 16,4 4 2-16,13 7 0 15,-5 4-2-15,-8 4 0 32,-9-7-3-32,-12-1 1 15,-5 8-5-15,-25 4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1:35:47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7461 12770 20 0,'-4'-16'10'0,"17"-21"-30"15,-5 29 21-15,1-7 0 16,-9 0 0-16,0-4 2 16,-5 0 1-16,-3 0-5 15,-1 0 1-15,-4 4 2 16,-4-8 0-16,0-3 0 0,-4 7 0 16,0 0-1-16,0-4 0 15,-1 4 0-15,-3 0 0 16,-5 0 0-16,-4 4 0 15,0 0-1-15,-9 4 1 16,1 3-1-16,-1 4 0 16,0 4 0-16,1 4 0 15,-5 4 0-15,4 3 0 16,1-3 0-16,3 11 0 16,5 3 0-16,9 5 1 0,4 3-1 15,4 0 0-15,0 4 0 16,-1 4 0-16,1 4 0 15,5 3 0-15,-5-3 0 16,0 0 0-16,4 3 0 16,0 0 1-16,-4 1-1 15,4-5 0-15,5-3 0 16,3 4 0-16,1-1 0 16,0-3 1-16,0 4-1 15,4-4 0-15,0 0 0 16,0-4 0-16,4 0 0 15,4 4 0-15,1-1 0 16,-5-3 0-16,5 0 0 16,-1-3 1-16,1 3-1 15,4-4 0-15,-1 4 0 16,10-4 1-16,-1-3-1 0,4-1 0 16,5-3 0-16,0 0 1 15,-4-8-1-15,3 4 0 16,1-8 0-16,-4-3 1 15,4-5-1-15,4 5 1 16,-4-8 0-16,8 0 0 16,-4 0-1-16,-4 4 1 15,0-4-1-15,-5 0 1 16,-4 0 0-16,1-4 1 16,-1-4-1-16,-4 1 0 15,0-8 0-15,-4 0 0 0,0-4-1 16,-5-8 1-16,1 5-1 15,-5-5 0-15,4 1-1 16,1-8 1-16,-1-1-1 16,1 5 1-16,-1-4-1 15,-3 0 1-15,3 8 0 16,-4-5 0-16,1-3 0 16,-5 0 0-16,0 0 0 15,-5 0 1-15,1-4-1 16,-4 0 0-16,-1-3-1 15,1-8 1-15,3 7 0 16,1-3 0-16,0-5-1 16,-5 5 1-16,1-4 0 15,-5 11 0-15,5 0 0 16,-5 8 1-16,0 3-2 16,4 9 1-16,-3 2-3 0,-1 1 0 15,-4 19-4-15,-4 4 1 16</inkml:trace>
  <inkml:trace contextRef="#ctx0" brushRef="#br0" timeOffset="9734.4403">10698 13575 29 0,'4'-3'14'0,"4"-24"-38"15,-8 27 31-15,0 0-6 16,0-7 1-16,-4-5 0 15,0 5 1-15,-5-1-4 0,1 1 1 16,-1-1 1-16,-4 0 0 16,1 1 0-16,-1 3 0 15,-4-4-1-15,0 1 1 16,-9-4-1-16,9-1 1 16,-4-3-1-16,0 0 1 15,4 0-1-15,-5 3 0 16,1 1 0-16,-5-4 1 15,1 0-1-15,-1 4 1 16,5-5-1-16,0 1 1 16,0-4-1-16,-5 0 1 0,0 0-1 15,1 4 0-15,-5 0 0 16,0-4 0-16,-4 8 0 16,0-4 0-16,4 3-1 15,-4 5 1-15,9-1 0 16,-9 8 0-16,4 0-1 15,0 0 1-15,0 0 0 16,-4 8 0-16,0-4-1 16,0 7 1-16,0-3 0 15,0-1 0-15,0 8 0 16,0 0 0-16,0-3 0 16,0-1 0-16,-1 0 0 15,6 5 0-15,-5-1 0 16,4 0 1-16,0-4-1 15,4 4 1-15,-3 8-1 16,3 0 1-16,5-1-1 0,-1 5 0 16,1-1 0-16,0 1 0 15,4-4 0-15,0 3 0 16,0 4 0-16,0 4 1 16,0 0-1-16,-5 1 0 15,5 2 0-15,-4 5 0 16,0 0 0-16,0-1 0 15,-1 1 0-15,5-1 0 16,4 1 0-16,5 0 0 16,-1-4 0-16,1 3 1 15,4-11-1-15,4 1 1 0,0-1 0 16,4-4 0-16,4 1-1 16,5-1 0-16,-4-3 0 15,3 4 1-15,-3-1-1 16,-1 1 1-16,1-5-1 15,4 5 1-15,0-1 0 16,-1-3 0-16,1-4 0 16,0 0 1-16,0 0-1 15,8 3 0-15,-4-6-1 16,0 2 1-16,0-6-1 16,0 3 1-16,0-4-1 15,0 4 1-15,0 1-1 16,0-5 0-16,0 0 0 15,5 1 0-15,3 7 0 16,5-4 0-16,0-8 0 16,4 1 0-16,0-1 0 0,4-3 0 15,1 0 0-15,3 3 1 16,-4-10-1-16,1 3 1 16,-1 0-1-16,0 3 0 15,1-3 0-15,-1 0 0 16,0 0-1-16,1 0 1 15,-1-7 0-15,9-4 0 16,-9 3 0-16,1-3 0 16,-5-4 0-16,0-4 1 15,-5 0-1-15,6-8 0 0,-1 8 0 16,-9-3 1-16,5-5-1 16,-4 4 0-16,-1 1 0 15,1-1 1-15,-5 0-1 16,0-3 0-16,1 3 0 15,-5-3 0-15,0-1 0 16,-5 8 0-16,-3-3 0 16,4-1 1-16,-1 0-1 15,-3-7 0-15,-1 0 0 16,5 3 0-16,-4 4 0 16,-1 1 0-16,-3-5 0 15,-1 1 0-15,0-1 0 16,-4 1 1-16,4-5-1 15,-4 1 1-15,0-8 0 16,-4 12 0-16,4-1 0 16,0 1 0-16,0-1-1 15,0 1 1-15,0-1-1 0,0 1 1 16,0 0-1-16,-4-1 1 16,4 4-1-16,-4 4 1 15,-1 0-1-15,-3 4 0 16,-1 0 0-16,1 0 1 15,-1-4-1-15,1 4 0 16,-5 0-1-16,0 4 0 16,5-5-1-16,-5 5 0 15,4 0-2-15,-3-1 1 0,3 5-4 16,1-1 1-16,8-3-3 16,8-4 0-16</inkml:trace>
  <inkml:trace contextRef="#ctx0" brushRef="#br0" timeOffset="17156.4541">6716 14151 30 0,'-17'-4'15'0,"8"0"-40"0,9 4 32 0,0-8-6 15,0-3 0-15,0-4 0 16,0 4 1-16,0-1-3 15,0 1 1-15,0 0 1 16,0 3 0-16,-4 0-1 16,4 5 1-16,-4-1-1 15,-1-4 1-15,1 1-1 16,0-5 0-16,-5 1 0 16,5-4 1-16,0 0-1 15,-5-4 1-15,5 4 0 16,0-8 0-16,0-4-1 15,-1 5 1-15,5 3-1 16,-4 0 1-16,4 0-1 16,-4 0 0-16,0 4 0 15,-1-4 0-15,-3 4 0 16,-1 0 0-16,-8 0 0 0,0 0 0 16,0-1 0-16,0 1 0 15,0 0 0-15,-4-4 0 16,0 0 0-16,-5 8 1 15,0 3-1-15,1 1 0 16,-9-1 0-16,0 4 1 16,0 1-1-16,-9 3 0 15,0 3 0-15,5 5 0 16,0 3 0-16,4 1 0 16,4 3 0-16,4 4 0 15,-8 3 0-15,5 1 0 0,-1 7-1 16,0-3 1-1,0 3 0-15,5 0 0 0,3 8 0 16,-3 0 0-16,8 11 0 16,-9-7 0-16,1 7-1 15,12-7 1-15,9 3 0 16,-1 1 0-16,5 3 0 16,5-4 0-16,3 4-1 15,5-7 1-15,4 3-1 16,0-11 1-16,4 12 0 15,0-1 0-15,5-7 0 16,-5 0 0-16,5-4 0 16,-1 0 0-16,5-8 0 15,9-3 1-15,3-4-1 16,1 0 0-16,-1 0 0 0,-3-4 0 16,-1-4 0-16,-4-3 0 15,0 0 0-15,0-5 0 16,0-3 0-16,5-3 1 15,-5-1-1-15,0-4 0 16,0-3 0-16,0-4 0 16,-4 0 0-16,-5-1 0 15,1-6 0-15,-1-5 0 16,5-7 0-16,-4-4 0 16,-1 8 0-16,1 4 0 15,-5-1 0-15,0 1 1 0,-4-1 0 16,-4 1 0-16,0-1 0 15,-5 1 0-15,1-1 0 16,-5 1 1-16,-4-1-2 16,0 1 1-16,0-5-1 15,-4 1 0-15,0 0 0 16,-1 0 0-16,-3-1 0 16,-5 1 0-16,0 0 0 15,1 0 1-15,-5 3-2 16,0 1 1-16,0-1-4 15,4 8 0-15,0 4-2 16,-13 0 0-16</inkml:trace>
  <inkml:trace contextRef="#ctx0" brushRef="#br0" timeOffset="38531.7405">8253 13958 16 0,'-4'3'8'0,"8"-18"-20"0,-4 8 17 0,0-1-4 15,0 8 0-15,0 0 0 16,0-7 1-16,0-5-4 15,-4 12 0-15,0-4 0 16,4 1 0-16</inkml:trace>
  <inkml:trace contextRef="#ctx0" brushRef="#br0" timeOffset="39562.9446">8360 13791 20 0,'-5'11'10'0,"-3"-14"-27"0,8 3 23 15,0 0-5-15,-4-4 1 0,4 4 0 16,-5-4 1-16,5 4-4 16,-4 0 1-16,0 0 1 15,0 0 1-15,-1-4-1 16,1 4 1-16,0-3-1 15,-1 3 0-15,1-4 0 16,0 0 0-16,0 0-1 16,-1 0 1-16,1 1-1 15,-4-1 1-15,-1 0-1 16,1 0 1-16,-5 0-1 16,0 1 1-16,0-1 0 15,-4 0 0-15,0 0-1 16,-8 1 1-16,3-1 0 15,1 0 0-15,-4 4-1 16,3 0 1-16,1 4-1 16,0 0 1-16,4-1-1 15,0 5 0-15,4-1-1 16,-4 1 1-16,0 3-1 0,0 5 1 16,0-1 0-16,0 4 0 15,4 7 0-15,0-3 0 16,0 3 0-16,-8 8 0 15,4-3 0-15,-4-1 0 16,4 0 0-16,0 8 0 16,4-8 0-16,4 4 0 15,5 0-1-15,8 0 1 16,9 4-1-16,-9 0 1 16,9 0 0-16,0 0 0 0,0-4 0 15,4 0 0-15,0 0-1 16,4 0 1-16,0 0 0 15,5-8 0-15,-1-3 0 16,1 4 0-16,4-5-1 16,0-7 1-16,-1-3 0 15,6 3 0-15,-1-11 0 16,0 0 0-16,8-4 0 16,-12 0 0-16,4-8 0 15,0-11 0-15,5 4 0 16,-14-4 0-16,1-4 0 15,-5-3 1-15,0-4-1 16,-4-5 1-16,0-2 0 16,-4-5 0-16,0-3-1 15,-5-5 1-15,1-3 0 16,-5 4 0-16,-4 0-1 0,-4 0 1 31,-34-23-1-31,-1 19 0 16,-8 8-1-16,-4 3 0 15,0 12-1-15,0 7 1 16,0 8-3-16,17 4 1 16,8 3-3-16,14 4 0 15</inkml:trace>
  <inkml:trace contextRef="#ctx0" brushRef="#br0" timeOffset="49203.692">2666 8195 9 0,'0'-7'4'0,"0"7"-10"15,0 0 9-15,0 0-3 16,0-8 0-16,0 1 0 15,0-5 0-15,0 5 0 0,0-1 0 16,0-3 0-16,0 3 0 16,0 4 1-16,0-3 0 15,0-1 0-15,0 1 1 16,-9-1-1-16,5 4 1 16,0-3-1-16,4-1 1 15,0 4-2-15,0 1 1 16,0-1-1-16,0-4 1 15,0 8-1-15,0-3 0 0,0-5 0 16,0 0 1-16,0 8-1 16,0 0 1-16,0-3 0 15,0 3 1-15,0 0-1 16,0 0 0-16,0 0-1 16,4-4 1-16,-4 4 0 15,4 0 0-15,-4 0-1 16,9 4 1-16,-5-4-1 15,5 0 0-15,-5 3 0 16,4 1 0-16,-8 0 0 16,13-4 0-16,-9 4 0 15,5-4 1-15,-1 7-1 16,5-3 1-16,0 0-1 16,0 3 1-16,0-3-1 15,-1 4 1-15,-3-1-1 16,4 1 0-16,-1-1 0 15,1 1 0-15,0-4 0 0,0 0 1 16,8-1-1-16,-8 1 1 16,4 0-1-16,0 0 1 15,0-4-1-15,4-4 0 16,-4 4 0-16,0 0 0 16,0-4 0-16,5 8 1 15,-10-4-1-15,10 0 0 16,-5 0 0-16,4 0 1 15,0 0-1-15,5 0 1 16,-9-8-1-16,4 8 0 16,0-7 0-16,-3 3 1 0,-6 4 0 15,5-4 0-15,0 4-1 16,5-4 1-16,-10-3-1 16,1 3 1-16,8 4 0 15,-8 0 0-15,4 0-1 16,-4 0 1-16,4 0-1 15,0 0 1-15,0 0-1 16,0 0 1-16,5 0-1 16,-10 0 1-16,5 0-1 15,0 0 1-15,0 0-1 16,5 0 0-16,-10 0 0 16,5 0 1-16,1 0-1 15,-6 4 0-15,5-4 0 16,5 0 1-16,-1 0-1 15,4 0 0-15,-7 0 0 16,3 0 1-16,0 0-1 0,5-4 1 16,-5 4-1-16,-4 0 1 15,4 0-1-15,1 4 0 16,-5 0 0-16,-5-1 1 16,5 1-1-16,9 4 0 15,-13-8 0-15,8 0 1 16,0 0-1-16,1 0 1 15,3 0-1-15,1 4 1 16,4-4 0-16,-13 0 0 16,4 0-1-16,0 0 0 0,0 3 0 15,1-3 1-15,-5 4-1 16,0 0 1-16,0 0-1 16,0 0 1-16,4-1-1 15,-8 1 0-15,4 0 0 16,0 0 0-16,0-1 0 15,4 1 0-15,-8-4 0 16,4 0 1-16,0 0-1 16,0 12 0-16,4-12-1 15,5 3 1-15,-5 1 0 16,-4 0 0-16,13-4-1 16,-13 0 1-16,9 4 0 15,4-4 0-15,4 0-1 16,4 0 1-16,0 3 0 15,5-6 0-15,-5 6 0 16,1-3 0-16,-1 4 0 0,-4 0 0 16,4-4 0-16,-4 0 0 15,0 0 0-15,-8 0 1 16,0-4-1-16,-5 4 1 16,0 0-1-16,0 0 0 15,-4-4 0-15,-12 4 1 16,3-3-1-16,1 6 0 15,-9-3-2-15,4 4 1 16,-4-4-3-16,0 0 0 16,0 4-3-16,0 7 1 15,0 8-3-15,-9 0 0 0</inkml:trace>
  <inkml:trace contextRef="#ctx0" brushRef="#br0" timeOffset="52344.4161">2640 9501 8 0,'-8'-8'4'0,"8"-3"-8"0,0 11 4 0,0 0 1 16,0-4 0-16,-9-4 1 15,9 8 0-15,0-3-3 16,-4-5 1-16,4 4 1 15,-8 4 1-15,8-4-1 16,0 8 0-16,0-4 0 16,0 4 0-16,0-4 0 15,8 4 0-15,-8-4 0 16,0 4 0-16,0-4 0 16,0 3 0-16,0-3 0 15,0 0 1-15,0 4-1 16,0-4 0-16,0 0 0 15,0 0 0-15,4 0 0 16,-4 0 0-16,0 4-1 16,0-4 0-16,9 4 0 15,-9-12 1-15,0 8-1 16,0 4 1-16,4-4-1 16,-4 0 1-16,0 0-1 0,0 0 1 15,4 0-1-15,-4 0 1 16,9 0-1-16,-1 4 1 15,1-4-1-15,-5-4 1 16,5 4-1-16,3 0 0 16,1 0 0-16,0-8 1 15,8 8 0-15,-8 0 0 16,4-3-1-16,0 3 1 16,0 0 0-16,4 0 0 0,-8 0 0 15,-4 0 0 1,4 0-1-16,-1 0 1 0,1 3 0 15,4-3 0-15,-4 0-1 16,4 0 1-16,-4 0 0 16,-1 0 0-16,5 0-1 15,1 4 1-15,-1-4-1 16,-5 4 0-16,10-4 0 16,-14 4 1-16,5-1-1 15,4 1 0-15,-4 0 0 16,4-4 0-16,-4 4 0 15,4-4 0-15,4-4-1 16,0 4 1-16,5 4 0 16,-14-4 1-16,6 0-1 15,-1 0 0-15,8 0 0 16,-8 0 1-16,4-8-1 16,5 8 1-16,-5-4-1 0,1 1 1 15,3-1-1-15,-8 0 0 16,4 0 0-16,1 1 1 15,3-1-1-15,-8 4 0 16,5-4-1-16,3 0 1 16,1 4 0-16,4 0 1 15,-5-7-1-15,1 3 0 16,8 4 0-16,-4-8 0 16,-1 8 0-16,1-4 1 15,0 1-1-15,-5-1 1 0,-7 0-1 16,-1 0 1-16,0 4-1 15,0 0 1-15,-5-3-1 16,5 3 0-16,-4-4 0 16,0 8 1-16,0-1-1 15,0 1 0-15,4 0 0 16,0-4 0-16,4 7 0 16,0 1 0-16,5-4 0 15,-1 3 0-15,1 1 0 16,-1-4 0-16,1 0 0 15,-5-1 1-15,1-3-1 16,-5 4 1-16,0-4-1 16,-5-4 1-16,14-3-1 15,-9 7 1-15,4 0-1 16,5-4 0-16,-1 4 0 16,5 0 0-16,-9-4 0 15,9 0 0-15,-4 1-1 0,-5 3 1 16,5-4 0-16,-5-4 0 15,-8 4 0-15,4 1 1 16,0 3-1-16,0 0 1 16,0-4-1-16,4 4 0 15,9 0 0-15,-9-8 0 16,9 5-1-16,4 3 1 16,-4-4-1-16,0 0 1 15,-5 0-1-15,-3 4 1 16,-1 0 0-16,-4 4 0 0,0 0 0 15,0 0 1-15,-4-4-2 16,-9 3 1-16,5 1-1 16,-1 0 1-16,1 0-3 15,-5-1 0-15,-4 5-2 16,-4 0 0-16,4-1-3 16,-13-7 0-16</inkml:trace>
  <inkml:trace contextRef="#ctx0" brushRef="#br0" timeOffset="53969.4359">3799 8233 12 0,'0'-7'6'0,"0"-9"-12"0,0 16 7 16,0-3 0-16,0 3 0 16,0-4 0-16,-5 4 1 15,1-4-2-15,0 0 0 16,0 0 1-16,-5 4 0 16,1 0 0-16,3 0 0 15,-7 0 0-15,3 0 0 16,5 0 0-16,0 0 0 0,4 4 0 15,0-4 1-15,0 0-1 16,4 4 0-16,-4-4 0 16,13 0 0-16,-13 0 0 15,12 0 0-15,-12 0-1 16,5 0 1-16,-5 0-1 16,8 0 1-16,-8 0-1 15,0 0 0-15,0 0 0 16,0 0 1-16,4 0-1 15,1 8 0-15,-1-1 0 16,0 5 1 0,0 14-1-1,1-3 0-15,-1 3 0 16,0 4 1-16,0-7-1 16,-4 7 0-16,0 8 0 15,9-4 0-15,-9 0 0 16,0 4 0-16,0 4 0 0,13-8 0 15,-13 0 0-15,4 8 0 16,-4-5 0-16,8-3 0 16,-8 1 0-16,0 2 1 15,5-3-1-15,-10 4 0 16,5-4 0-16,-8 0 0 16,4 8 0-16,-9-4 0 15,13 0 0-15,-9-4 0 16,5 0 0-16,0 0 0 15,4 0 0-15,0 0 0 16,0-8 0-16,4 5 0 16,-4-5 0-16,0 4 0 15,0-3 0-15,0-1 1 0,0-3-1 16,0 0 1-16,0-1 0 16,-4-3 0-16,-5 4-1 15,5 0 1-15,0-1-1 16,0 1 1-16,-1 7 0 15,1-7 0-15,-4 4-1 16,3-1 1-16,5 1-1 16,0-1 1-16,0 4 0 15,0-7 0-15,0 7-1 16,0-7 1-16,0 0-1 16,-8 3 1-16,8-3-1 15,0 0 1-15,0 7-1 16,8-7 0-16,-8 7 0 15,0-7 0-15,0-5 0 0,5 5 1 16,3 0-1-16,-8-4 1 16,0 0-1-16,0 0 0 15,4 3 0-15,1 1 1 16,-1 4-1-16,0-1 1 16,-4-3-1-16,0 3 1 15,4-7-1-15,-4 8 1 16,0-5-1-16,0 1 1 15,0 3-1-15,0 1 1 16,5-4-1-16,-1-1 1 0,0-3 0 16,-4 0 0-16,0 0-1 15,-4 4 1-15,4 0-1 16,0-1 0-16,0-3 0 16,0 0 1-16,-4 8-1 15,-1 3 1-15,1-8 0 16,0 1 0-16,0 0 0 15,-1-8 0-15,1 4 0 16,4-4 0-16,-13 0-1 16,5 0 1-16,4-3-2 15,-5-1 0-15,1-3-5 16,3-1 1-16,27 5-5 16,-10-9 1-16</inkml:trace>
  <inkml:trace contextRef="#ctx0" brushRef="#br0" timeOffset="65578.9596">1729 8377 14 0,'0'-11'7'0,"13"-5"-17"0,-13 16 15 0,0-3-5 16,0-1 1-16,0-4 0 15,-9 1 0-15,5 3-1 16,4 0 0-16,-13 0 1 16,5 1 0-16,3-1 0 15,-3 4 0-15,8 0-1 16,-9 0 1-16,5 4 0 15,4-1 0-15,13 1 0 16,-13 4 0-16,8 3 0 16,-3 4 1-16,3 4-1 15,5 8 1-15,-9 10-1 16,5 5 1-16,-9 0-1 16,0 11 0-16,0 0 0 15,0-4 0-15,-9 4-1 16,5 0 0-16,4 0 0 15,-13 0 1-15,13-12-1 16,-13-7 0-16,13 4-1 0,-8-8 0 16,8 1-2-16,-9-1 0 15,18 4-3-15,-18-19 1 16</inkml:trace>
  <inkml:trace contextRef="#ctx0" brushRef="#br0" timeOffset="66719.5998">1657 10117 29 0,'0'-11'14'0,"17"11"-38"0,-9-8 33 16,-8 1-8-16,4-1 0 0,-4 8 0 16,0-7 1-16,9 3-3 15,-9-4 1-15,0 8 1 16,0-7 0-16,8 3-1 16,5 0 0-16,0 0 0 15,4 1 1-15,4-5-1 16,1-3 0-16,7 3 0 15,1 1 1-15,-4-1-1 16,-1 4 1-16,1-3-1 16,-5 7 1-16,-4 0-1 15,0 3 1-15,0 9-1 16,-4-1 1-16,-4 4-1 16,3 8 0-16,-12 3 0 15,-8 1 0-15,4-1 0 16,-9 5 0-16,-9 7-1 15,-3-1 1-15,-9-3 0 16,-4 4 0-16,-9 4-1 16,0-4 1-16,0-8 0 0,4-4 1 15,-3-3-1-15,12-4 0 16,-5 4 0-16,14-8 0 16,3-4 0-16,10 1 0 15,-1-1-1-15,13-3 1 16,4-1-1-16,17-7 1 15,-8 4 0-15,8-4 0 16,5 4-1-16,0-4 1 16,-5 3 0-16,9 5 0 15,-1 0 0-15,-3 7 0 0,0 4 0 16,-5 0 0-16,4 3 0 16,1 9 0-16,-5 3 0 15,-8-8 1-15,0 4-1 16,0 1 0-16,-9-1 0 15,-4 0 0-15,0 0 0 16,-4 1 1-16,-5-1-1 16,-8-4 1-16,4 5-1 15,-17-1 1-15,1-4 0 16,-1-3 0-16,0-4-1 16,-4-4 1-16,-13 0 0 15,-4-7 0-15,-4-1 0 16,3 1 0-16,-11 0-1 15,3-8 1-15,-8 3-1 16,4-3 1-16,4-3-3 16,14 3 1-16,-1 0-5 15,21 3 1-15,-8-3-1 0,9-11 0 16</inkml:trace>
  <inkml:trace contextRef="#ctx0" brushRef="#br0" timeOffset="71907.1648">6396 15509 18 0,'-12'0'9'0,"-1"-19"-24"16,13 15 20-16,-4 4-4 15,-5-4 1-15,1 1 0 16,3 3 0-16,1 0-3 15,0-4 1-15,-1 4 1 16,1 4 1-16,0-4-1 0,0 3 0 16,-1 1 0-16,1 0 0 15,0 3 0-15,0 1 0 16,4 0 0-16,-5-1 0 16,5 1-1-16,0-4 1 15,0-1 0-15,0 1 0 16,5 0-1-16,-5 3 1 15,0-3-1-15,0 4 1 16,4-1 0-16,0 5 0 0,0 3-1 16,-4 8 1-16,5 3-1 15,-1 4 0-15,0-3 0 16,0 7 0-16,1-4 0 16,3 0 0-16,1 1 0 15,4-5 0-15,-5-3 0 16,-4 0 0-16,5-8-2 15,-1-4 0-15,1-3-4 16,4-8 1-16</inkml:trace>
  <inkml:trace contextRef="#ctx0" brushRef="#br0" timeOffset="73266.499">8594 15520 19 0,'-4'-7'9'0,"8"7"-23"16,-4 0 18-16,0 0-3 15,0-8 0-15,0 8 0 16,0 0 1-16,0 0-3 16,0 0 1-16,0 4 1 15,0 0 1-15,0-1-1 16,0-3 1-16,0 4-1 15,0-4 0-15,0 0 0 16,4-7 1-16,0-1-1 0,1-3 1 16,3-1-2-16,1 5 1 15,3-5-1-15,1 5 1 16,0-1-1-16,0 1 1 16,-1-1-1-16,-3 1 1 15,4 7-1-15,0 0 0 16,-5 3 0-16,1 1 1 15,-1-4-1-15,-4 11 0 16,1-3 0-16,-5 3 0 16,0-3 0-16,0 3 0 15,-5 1 0-15,1 3 1 16,0-4-1-16,-5 1 0 16,-3-5 0-1,-1 4 0-15,0-3 0 16,4 0 0-16,1-1 0 15,-1 1 0-15,5-1 0 16,0 1 0-16,0-1 0 16,-1 1 0-16,5 3 0 15,0 1 0-15,0 3 0 16,0 0 0-16,0 4 0 16,0 0 0-16,0 3-1 15,5-6 1-15,-1-1 0 16,0 4 0-16,5-4 0 15,-1 4 1-15,1 0-1 16,-5 0 0-16,5-1 0 16,-5-2 1-16,0-1-1 15,0-4 1-15,-4 0 0 0,-4 1 1 16,-4 3-1 0,-10 0 1-16,1-4-3 0,-4-3 1 15,0 3-6-15,-5 4 0 16,-8-7-1-16,-4-16 1 15</inkml:trace>
  <inkml:trace contextRef="#ctx0" brushRef="#br0" timeOffset="137642.3766">8138 13670 11 0,'-4'-8'5'0,"12"-7"-11"16,-8 8 11-16,0-1-4 16,0 4 0-16,-4 1 1 15,0-1 0-15,0 0-3 0,-1 0 0 16,1 4 2-16,0 0 0 15,0 0-1-15,4 0 1 16,0 0-1-16,0 0 0 16,0 0 0-16,0 0 0 15,0-7 0-15,0-1 1 16,0 1-1-16,0-1 1 16,0 8 0-16,0 0 0 15,0-11-1-15,0 3 0 0,0-3 1 16,0-4 0-16,4-1-1 15,-4-2 1-15,4-1-1 16,0-8 0-16,5-3-1 16,-1-4 1-16,5-4-1 15,0 4 0-15,4-4 0 16,-4 12 0-16,0-5 1 16,-1 12 0-16,1 1 0 15,-4 14 1-15,-1 4-1 16,1 19 1-16,-1 3-1 15,-4 9 1-15,-4 6-1 16,0 5 1-16,0 3-1 16,-4 1 1-16,-4 3 0 15,-1-4 0-15,-4 1-1 16,1-8 1-16,-1-8-1 16,4-4 0-16,1-7-1 15,-5-3 1-15,0-5-3 0,5-4 1 16,8-7-2-16,-9-11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1:50:10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9488 5430 22 0,'4'-23'11'0,"5"27"-30"15,-9-4 23-15,0-4-4 16,-4 0 0-16,-1 0 0 16,-3 4 0-16,-1-4 0 15,1 4 1-15,-1 0-1 16,1 0 1-16,-1 0 0 0,5 0 0 15,0 0 0-15,-1 0 1 16,5 4-1-16,0 0 1 16,0 0-1-16,5 3 1 15,3 1-2-15,5 0 1 16,0-5-1-16,4 1 1 16,4-4-1-16,5 0 1 15,3 0-1-15,6-4 1 16,-1 4-1-16,0 4 1 0,-9 0-1 15,9 0 1-15,-4-8 0 16,4 4 0-16,0-4-1 16,0 0 1-16,5 4-1 15,3 4 0-15,5-8 1 16,4 8 0-16,-4-4-1 16,-4 4 0-16,3-4 1 15,1-4 0-15,0-3 0 16,0-5 0-16,0 8 0 15,0-3 0-15,-5-1 0 16,1 1 0-16,4-1-1 16,0 8 1-16,4-4-1 15,0 1 1-15,0-5-1 16,0 0 1-16,4 5 0 16,5-5 0-16,0 1-1 15,-1 3 1-15,-3-4 0 16,-5 1 0-16,0-1-1 0,4 0 0 15,-4 5 0-15,0-1 1 16,0 0-1-16,1 4 0 16,3 0-1-16,0-4 1 15,-4 8 0-15,5-8 0 16,-1 8 0-16,0 0 0 16,1-8 0-16,-1 4 1 15,-4 0-1-15,-8 0 1 16,12 0 0-16,-4-4 0 15,5 1-1-15,-1 6 1 16,5-3 0-16,-5 0 0 0,0 4-1 16,-4-4 1-16,5 0 0 15,-5-4 0-15,0 1 0 16,0 3 0-16,0-8-1 16,-4 16 1-16,0-1-1 15,-4-3 1-15,-1 3-1 16,1 5 0-16,-5-8 0 15,-4 3 0-15,-4-3 0 16,-9 4 1-16,0-5-5 16,-8 1 1-16,-4 0-5 15,-5 11 0-15,-17-7-1 16,5-24 0-16</inkml:trace>
  <inkml:trace contextRef="#ctx0" brushRef="#br0" timeOffset="9296.9937">9220 8755 25 0,'4'8'12'0,"-4"-20"-32"16,9 12 26-16,-9 0-6 16,4-3 1-16,0-1 1 15,0 0 0-15,-4 4-2 16,9-11 0-16,-5 11 1 15,0-8 1-15,1 8-1 16,-1 0 1-16,0 0-1 16,5 0 0-16,-1 0 0 15,1 0 0-15,3 0-1 16,1-4 1-16,4 1-1 0,0 3 1 16,5 0 0-16,-1 0 0 15,-4 0 0-15,0 0 0 16,0 0 0-16,0 3 1 15,0-6-1-15,0 3 1 16,0-4-1-16,4 0 1 16,1 0-2-16,3 0 1 15,1 4-1-15,4 0 1 16,-1 0 0-16,1 0 0 16,0 0-1-16,8-3 1 15,1-5-1-15,-1 1 1 16,0-1-1-16,5-3 1 0,4-1-1 15,4 1 1-15,-8 0-1 16,-5-1 1-16,0 5-1 16,-4 3 1-16,9 4 0 15,-5-4 0-15,0 4 0 16,5 0 0-16,0-7-1 16,-1 7 1-16,-3-4-1 15,-1 4 0-15,0-4 0 16,-4 0 1-16,5 0-1 15,-5 4 0-15,-5 0 0 16,-3 0 1-16,-5 0-1 16,1 0 0-16,-5 0-2 15,-5-3 0-15,-3-1-6 16,4 4 1-16,-5-19-2 16,-3-15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1:51:50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9897 14798 30 0,'0'-16'15'0,"13"-6"-40"15,-13 14 33-15,0 8-6 16,-5-4 0-16,-3-3 1 15,4 7 1-15,-5 7-5 0,1 8 0 16,-5 4 2-16,4 8 1 16,5 11-2-16,13 11 1 15,3 0-1-15,5 27 1 16,5-4-1-16,3 3 1 16,5 1-1-16,4-4 0 15,-4-4-1-15,0-11 0 16,-5-8-2-16,1-11 1 15,-1-8-3-15,1-11 1 16,-1-15-1-16,-3-8 0 16</inkml:trace>
  <inkml:trace contextRef="#ctx0" brushRef="#br0" timeOffset="296.8574">10174 14847 35 0,'-30'7'17'0,"4"-11"-49"15,22 8 44-15,0 8-12 16,-9-1 0-16,-4 15 1 16,-4 12 1-16,-1 8-2 15,1 18 1-15,-13 8 0 16,0 4 1-16,0 3-1 15,0 8 1-15,0-4-2 0,-5-7 1 16,5-4-2 0,5 0 1-16,3-12-2 0,5-18 0 15,4-4-3-15,4-12 1 16,4-26-1-16,9-15 0 16</inkml:trace>
  <inkml:trace contextRef="#ctx0" brushRef="#br0" timeOffset="546.9114">9437 15418 35 0,'4'8'17'0,"52"-35"-49"16,-39 23 45-16,8 4-11 15,14 0 0-15,7 4 3 16,14 0 0-16,-5 3-6 16,5 5 0-16,4-1 2 15,0 4 0-15,0 4-4 16,-1-4 0-16,-11-3-4 16,-6-16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1:52:26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13470 6406 24 0,'0'-15'12'0,"8"3"-31"16,-8 12 25-16,0-7-7 15,0-1 0-15,-4 4 0 16,-4 0 0-16,-1 4 1 0,1 0 0 16,-5 4-2-16,0 0 1 15,0-4-1-15,0 11 0 16</inkml:trace>
  <inkml:trace contextRef="#ctx0" brushRef="#br0" timeOffset="62.439">13180 6557 1 0,'-34'19'0'0</inkml:trace>
  <inkml:trace contextRef="#ctx0" brushRef="#br0" timeOffset="1640.5927">12891 6739 18 0,'-22'11'9'0,"-3"-15"-21"0,21 8 19 0,-5-4-6 15,1 8 0-15,-5-5 1 16,4 1 1-16,1 0-4 15,-1 0 1-15,1-1 1 16,3 1 1-16,1 4-1 16,4-4 1-16,4-1-1 15,5 1 0-15,-1 0 0 16,1 0 0-16,4-4 0 16,4 4 0-16,4-4 0 15,0 0 1-15,9-4-1 16,4 4 1-16,5-4 0 15,-1-4 0-15,5 5 0 16,-5-5 1-16,0 0-2 16,0 1 1-16,5-1-1 0,0 1 1 15,4-5-1-15,4 1 0 16,-5 0-1-16,6-1 1 16,7-3 0-16,1 4 0 15,-1 0 0-15,-3-5 0 16,-5 5 0-16,0 3 0 15,-4 1 0-15,4-1 1 16,0 5-1-16,0 3 0 16,0 0 0-16,0 0 0 15,0 0-1-15,1 3 0 0,3 1 0 16,-4 0 1-16,0 0-1 16,-4-1 0-16,0-3 1 15,-5 0 1-15,-3 0 0 16,-1 4 0-16,0 0-1 15,5 0 1-15,-5 3-1 16,1-3 1-16,-1 4-1 16,-4-1 0-16,0-3-1 15,4 4 1-15,-4-5-1 16,-4 1 1-16,4 4-1 16,0-1 1-16,5-3-1 15,-1 0 1-15,-4-4-1 16,0 4 1-16,0-1-1 15,-4-3 0-15,4 12 0 16,0-8 1-16,5-1-2 16,-5 5 1-16,4 0 0 0,0-1 0 15,5-3 0-15,-9 0 0 16,0-4 0-16,4 3 0 16,-4 5 1-16,5-4 0 15,-1 0-1-15,-4-4 1 16,4 0-1-16,-3 0 0 15,-1-4 0-15,0 4 1 16,0 0-1-16,0 4 0 16,0-1 0-16,0-3 0 15,0 4 0-15,4 4 0 16,1-8 0-16,-1 0 0 0,0 0-1 16,1 0 1-16,3 7 0 15,5-3 0-15,0-4 0 16,4 4 0-16,0 0 0 15,0 3 0-15,0-3 0 16,0 0 0-16,5 0 0 16,-9-4 1-16,-5 3-1 15,1 1 0-15,-5 0 0 16,0 3 0-16,5 1 0 16,4 0 0-16,0-1 0 15,0 1 0-15,-1-4 0 16,1-1 0-16,4 1 0 15,0-4 1-15,9 0-1 16,-5 0 1-16,-3 0 0 16,-6 0 0-16,5 4-1 15,1 0 1-15,3 3-1 0,0-3 0 16,-8 0 0-16,-9 0 1 16,14-1-1-16,7 5 1 15,1-1-1-15,-1 1 0 16,-3-4 0-16,-5 0 0 15,4-4 0-15,5 3 0 16,-5-3 0-16,5 4 1 16,-5-4-1-16,1 0 1 15,3-4-1-15,-8 4 1 16,5-3-1-16,-5 3 1 0,0-4 0 16,0 4 0-16,0 0-1 15,0 0 1-15,0 0-1 16,0 0 1-16,-4 0-1 15,-4 0 1-15,4 0-1 16,-5 0 0-16,1 0 0 16,-1-4 0-16,5 0 0 15,0 0 0-15,4 1 0 16,-4-1 0-16,0 0 0 16,0 0 0-16,4 1 0 15,0-1 0-15,0 0 0 16,0 0 1-16,-4 0-1 15,0 1 0-15,0-1-1 16,4 4 1-16,0 0-1 16,0 4 1-16,0-1-1 15,-8 5 1-15,-1-4 0 16,1 3 0-16,-1 1-1 0,1 3 1 16,0 1-1-16,-9-1 1 15,0 0 0-15,-9 4 0 16,-3-7-1-16,-1 0 0 15,-8-1 0-15,-1 5 0 16,-7-9-4-16,-5 5 1 16,-9 3-6-16,5 4 1 15,-9 19-5-15,0-11 1 16,-4-15 0-16,0-16 1 16</inkml:trace>
  <inkml:trace contextRef="#ctx0" brushRef="#br0" timeOffset="14562.6256">22966 5906 36 0,'30'-7'18'0,"0"10"-45"16,-26-6 39-16,-4-5-11 15,0 1 0-15,-8-1 0 16,-5-3 0-16,-4-1-2 16,-4 5 1-16,-9 7 0 0,-13 0 1 15,-12 7-1-15,0 5 0 16,-1 7-1-16,-3 7 1 15,8-3 0-15,8 7 0 16,9 8 0-16,8 11 0 16,9 0 0-16,5 8 0 15,7 7 0-15,10 12 0 16,7 7 0-16,-3 4 1 16,4 0-1-16,-5 4 1 15,-4 0-1-15,1 0 0 16,-5 3 0-16,-9-18 1 15,-8 3-1-15,-4 1 0 0,-9-20-1 16,-4-7 1-16,-4-11 0 16,3-16 0-16,6-7-1 15,-1-19 1-15,9-7 1 16,4-8 0-16,4-4 1 16,9-8 0-16,8-7 0 15,9-11 0-15,8-8 0 16,4-8 0-16,9-14-1 15,9-1 0-15,0-15-1 16,3-11 1-16,10-15-1 16,8 11 0-16,-5 0 1 15,1 7 0-15,-5 12 1 16,-12 8 0-16,-1 15 0 16,-7 3 0-16,-10 16-1 15,-4-1 1-15,-4 12-6 0,-4 12 1 16,0 14-7-16,-13 8 1 15</inkml:trace>
  <inkml:trace contextRef="#ctx0" brushRef="#br0" timeOffset="35203.5772">3496 12092 20 0,'-12'4'10'0,"16"-23"-34"0,-4 19 22 16,0 0 2-16,-4 0 0 15,4-4 4-15,-9 4 0 16,5-3-4-16,-1-1 0 16,1 4 2-16,0 0 0 0,0 4 1 15,4-1 0-15,0 1-2 16,4 4 0-16,0 3 0 16,5-3 1-16,4-1-1 15,4-3 1-15,4 0-1 16,0 3 0-16,5-3 0 15,-1-4 1-15,9 4-1 16,-4 0 0-16,0-1 0 16,4 1 0-16,4-4 0 15,1 0 0-15,-1-4 0 16,5 1 0-16,3 3-1 16,6-4 1-16,-18 4 0 15,-5 0 0-15,-7 0-1 16,-5 11 1-16,-9-3-4 15,-12-1 1-15,4 5-4 16,0 3 1-16</inkml:trace>
  <inkml:trace contextRef="#ctx0" brushRef="#br0" timeOffset="36016.0833">7917 12410 22 0,'-9'0'11'0,"1"-7"-30"0,3 3 21 15,-3 4-2-15,-1-4 1 0,5 4 1 16,-4-4 0-16,3 0-2 16,-3 4 0-16,4 0 2 15,-5 0 0-15,9 4 1 16,-4 0 0-16,0 4 0 15,-1-5 0-15,5 5 0 16,-4-4 1-16,8 3-1 16,-4 5 0-16,9-1-1 15,4-7 1-15,4 0-1 16,0-1 0-16,8 1 0 16,5-4 0-16,4 4-1 15,9-4 1-15,-1 0 0 16,5 0 0-16,-4 0 0 15,-5 0 0-15,-4 0-2 16,-8 4 1-16,3-1-2 16,-7 1 1-16,-1 8-4 15,-8-5 0-15,0 1-4 16,-5 3 1-16,-8-3-2 0,-13-12 0 16</inkml:trace>
  <inkml:trace contextRef="#ctx0" brushRef="#br0" timeOffset="36797.3425">12107 12213 37 0,'34'-7'18'0,"22"-39"-49"16,-44 43 44-16,5-5-12 15,0 0 1-15,0 5 2 16,9-1 1-16,4 4-6 16,4 4 0-16,4 3 3 15,5 1 1-15,-1-1-2 16,-3 5 0-16,-5-5-3 16,-4 1 0-16,-5-4-4 0,-4-1 1 15,-4-10-2-15,-4-12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1:53:28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8892 3935 28 0,'-4'4'14'0,"16"-4"-36"16,-7-4 29-16,3 0-6 15,1 4 0-15,3-4 1 16,6 4 1-16,-1 8-3 15,0 0 0-15,4 7 2 16,0 19 0-16,-4 4 0 0,4 3 0 16,-3 8-1-16,3 1 0 15,-4 3-1-15,-4 3 1 16,-1-3-2-16,-3-4 1 16,-5-3-3-16,-4-4 0 15,0-20-3-15,9 1 0 16</inkml:trace>
  <inkml:trace contextRef="#ctx0" brushRef="#br0" timeOffset="328.1678">9501 3576 34 0,'-17'7'17'0,"21"23"-47"16,-4-14 41-16,0-5-11 15,-4 19 0-15,-5 12 0 16,-3 3 1-16,-5 4-1 16,-5 16 1-16,-3-1-1 15,-9-3 1-15,8 3 0 16,-4-4 0-16,-4-3-1 15,0 0 1-15,4-4-2 16,-4-4 1-16,4-7-2 16,-4-8 1-16,5-8-3 0,3-3 1 15,5-4-2-15,-1-15 0 16</inkml:trace>
  <inkml:trace contextRef="#ctx0" brushRef="#br0" timeOffset="546.8729">8934 4162 42 0,'-4'-23'21'0,"64"38"-58"0,-30-18 54 0,12-5-16 16,5-7 1-16,8 0 0 15,5 4 0-15,-5 3-4 16,-3 0 0-16,-10 8-1 15,1 0 1-15,-13 8-4 16,-13 0 0 0</inkml:trace>
  <inkml:trace contextRef="#ctx0" brushRef="#br0" timeOffset="2218.8184">2632 10848 18 0,'-13'-4'9'0,"13"-11"-23"0,0 15 19 0,-13-4-4 16,0-4 1-16,-4 1 0 15,-8 7 1-15,-5 0-3 16,-4 7 0-16,0-7 2 16,8 8 0-16,1 3 0 15,-5-7 0-15,13 4 0 16,4-1 0-16,5 8-1 16,8 12 1-16,8 11 0 15,18 15 0-15,8 11 0 16,0 4 0-16,4 0-1 15,-4 0 0-15,5-7-2 16,-14-5 1-16,1 5-2 16,-1-12 0-16,-3-3-2 15,-1-9 1 1,4-33-4-16,-3-15 1 16</inkml:trace>
  <inkml:trace contextRef="#ctx0" brushRef="#br0" timeOffset="2468.8199">2815 10409 37 0,'-38'22'18'0,"25"1"-51"0,4-4 44 0,5 7-11 16,-4 8 0-16,-10 8 0 15,1 15 0-15,0 11 0 16,5 8 1-16,-10 3-1 16,1 8 0-16,4 0 0 15,-4-4 0-15,4-11-1 16,4-4 0-16,4-11-4 16,-3-19 1-16</inkml:trace>
  <inkml:trace contextRef="#ctx0" brushRef="#br0" timeOffset="2703.15">2334 11014 62 0,'25'0'31'0,"69"-26"-84"0,-60 14 79 16,0 1-32-16,4-1 1 16,-4-3-6-16,5 0 0 15,-1 8 11-15,-4-5 0 16</inkml:trace>
  <inkml:trace contextRef="#ctx0" brushRef="#br0" timeOffset="3828.2128">21795 10469 53 0,'9'19'26'0,"-1"15"-66"15,1-34 55-15,-5 8-13 16,0-1 0-16,5 5 3 16,-1 3 0-16,5 0-5 15,0 4 0-15,0 15 5 16,0 11 0-16,8 12 0 16,9 11 0-16,4 0-1 0,-4-15 1 15,8 34-1 1,0 0 0-16,1-11-4 0,-10-8 1 15,-7-7-5-15,-5-12 0 16,-5-15-5-16,-3-12 1 16,-9-22-4-16,-4-15 1 15,-1-15-2-15,-7-15 1 16</inkml:trace>
  <inkml:trace contextRef="#ctx0" brushRef="#br0" timeOffset="4093.8406">21970 10583 52 0,'-9'30'26'0,"9"-7"-75"16,0-16 65-16,-4 1-14 16,0 7 0-16,-5 11 2 15,1 5 0-15,-1 3-5 16,-3 11 0-16,-1 4 3 15,-8 0 0-15,-5-7-3 16,5 0 1-16,-5 3-2 16,1-7 0-16,3-4-2 15,1-8 0-15,-5-10-2 16,1-13 1-16,-1-14-1 16,-3-12 0-16</inkml:trace>
  <inkml:trace contextRef="#ctx0" brushRef="#br0" timeOffset="4281.3436">21544 10749 56 0,'13'19'28'0,"12"-19"-69"0,-12 4 71 15,13 3-26-15,4-3 1 16,12 4 2-16,5-1 0 16,8 1-10-16,9-4 1 15,0-4 3-15,-4 0 1 16,-9-4-7-16,-4-4 1 0,-5-11-7 15,-12-18 0-15,-21-1-2 16,-14-4 1-16</inkml:trace>
  <inkml:trace contextRef="#ctx0" brushRef="#br0" timeOffset="25765.9331">10693 5346 10 0,'-4'4'5'0,"8"-15"-11"0,-4 3 12 15,0 8-5-15,0 0 0 16,5-4 1-16,-1-3 0 15,-4 7-3-15,0 0 1 16,0 0 1-16,0 0 0 16,4 0 0-16,0 4 0 15,5-4 0-15,-1 0 0 16,5 0 0-16,0 3 1 16,4-3-1-16,0 0 0 0,0 0 0 15,0 0 0-15,0 8 0 16,0-8 0-16,0 0 0 15,-4 8 0-15,0-8-1 16,4 3 1-16,0 1-1 16,0 0 1-16,4-4-1 15,0 7 1-15,1-3-1 16,3 0 1-16,1-4-1 16,-5 0 0-16,5 0 0 15,-5 0 1-15,-4 0-1 16,0 4 0-16,0-4 0 15,0 4 0-15,4-1 0 16,-8-3 0-16,4 0 0 16,0 4 0-16,4-4 0 15,1 4 0-15,-1-4 0 16,0 0 0-16,1 0 0 16,-1 0 0-16,-4 0 0 0,4 0 0 15,-4 0 0-15,5 0 1 16,-1 0-1-16,0 0 0 15,0-4 0-15,1 0 1 16,3 1-1-16,5-1 0 16,0 0 0-16,0 4 0 15,0 0 0-15,-1 0 0 16,-3 0 0-16,4-4 1 16,0-3-1-16,-5 3 0 15,5 0 0-15,-5 0 0 16,1 1 0-16,4-1 0 0,-5 0 0 15,1 4 0-15,-1-4 0 16,5 0 0-16,-4 1 0 16,-1 3 0-16,1-4 0 15,-1 4 0-15,-3 0 0 16,3-4 0-16,5 4 0 16,-4-4 0-16,3 0 0 15,1 8 0-15,-4-4 0 16,4 4 0-16,-5-4 0 15,5 0 0-15,0 0 0 16,-5 0 0-16,1 4 0 16,4-8 0-16,4 0 0 15,0 4 0-15,4-4 0 16,5 1 0-16,-1-1 0 16,-3 0 0-16,-1 0 0 15,5 4 0-15,-1 4 0 0,1-4 0 16,-5 0 0-16,5-4 0 15,-9 1 0-15,4-5 0 16,0 4 0-16,-4 0 0 16,1 4 0-16,3-3 0 15,0 3 0-15,5-4 0 16,-1 4 0-16,-3 0 0 16,-5-4 0-16,0 4 0 15,-9 4-2-15,-8-4 1 16,-12 4-5-16,-27 15 1 15</inkml:trace>
  <inkml:trace contextRef="#ctx0" brushRef="#br0" timeOffset="70438.4386">10557 6595 17 0,'-17'-4'8'0,"21"8"-27"16,-4-4 18-16,0 0 1 15,0 4 1-15,0-4 2 16,0 0 0-16,0 0-3 16,0 0 1-16,-4 0 1 15,4 0 1-15,-4 0 0 16,-1 3 0-16,1 1-1 15,0 0 0-15,4 4-1 16,8-1 0-16,1 4 0 16,4-3 0-16,4 3 0 0,4 1 0 15,9 7 0-15,-5-8 0 16,5 8 0 0,4 11 0-16,0-7 0 0,0 0 0 15,1-1-1-15,-1 5 1 16,8-1-1-16,5 5 1 15,4-5-1-15,4 4 1 16,1-3-1-16,-1-1 0 16,5 5 0-16,-5-1 1 15,1 11-1-15,-1-7 1 16,-4 4-1-16,9 0 0 16,-1 4 0-16,1-4 1 15,-1 3 0-15,1-3 0 0,0-4-1 16,4-4 1-16,-5 8 0 15,5-4 0-15,0 4 0 16,-9-4 0-16,5 4-1 16,4-4 1-16,-5 4-1 15,5-8 0-15,-4 0 0 16,4 4 0-16,0 4 0 16,0-7 0-16,-1-1 0 15,-3 4 1-15,4 0-1 16,0 4 1-16,0 0-1 15,0-4 1-15,-1-4 0 16,-7 4 0-16,-1-4 0 16,5 8 0-16,-5-8 0 15,1 1 0-15,-1-5-1 0,0-3 0 16,1-1 0-16,-1-3 1 16,0 4-1-16,9 4 0 15,-8-5 0-15,-1 1 1 16,0 0-1-16,1 3 1 15,3 1-1-15,-3-1 1 16,3 1 0-16,-3-5 0 16,-1 1 0-16,13 0 0 15,-4 3 0-15,-4 12 1 16,-5-4-1-16,5-11 0 0,-1 3 0 16,1 5 0-16,4-1 0 15,-5 8 0-15,-3-8 0 16,-1 4 0-16,9-4 0 15,-4 1 1-15,-1 3 0 16,-3 0 0-16,3 0 0 16,1 0 0-16,4 4-2 15,0-4 1-15,-5 7 0 16,1-7 0-16,8 0 0 16,-4 0 0-16,0 0-1 15,-5-3 1-15,5-5 0 16,0 1 0-16,4-1 0 15,0 4 0-15,0 4 0 16,1 4 0-16,-6-4-1 16,1 0 1-16,0 4 0 15,0 4 0-15,0-1-1 16,0-3 1-16,0 0-1 0,-5-4 1 16,10 0-1-16,-10 4 1 15,-3-4 0-15,3 0 0 16,-4-4 0-16,-3-7 0 15,3 4 0-15,-4-5 0 16,0 5 0-16,0-1 0 16,0 1 0-16,0-1 0 15,5 1-1-15,-5-5 1 16,-4 5-1-16,-5-8 0 16,1 0-1-16,4 0 1 15,0 0 0-15,4 3 0 0,-4 1-1 16,4 4 1-16,0-1 0 15,0 0 0-15,4-3-1 16,1 0 1-16,-5 0 0 16,0-1 0-16,0 1-1 15,-4 0 1-15,4 7-1 16,-4-7 0-16,4 7-1 16,-13-7 1-16,9-1-1 15,-4-3 1-15,-9 0-2 16,4-4 1-16,-12 4-2 15,-5-4 0-15,-4 0-2 16,-9 1 1-16,-8-1-4 16,-8-4 1-16,-18-3-4 15,1-5 0-15</inkml:trace>
  <inkml:trace contextRef="#ctx0" brushRef="#br0" timeOffset="80001.058">7900 6652 2 0,'4'0'1'0,"-4"-16"-3"0,4 9 2 16,-4 7 5-1,-81-42-5 1,162 69 4-16,-81-46 0 15,0 7-5-15,-8-3 0 0,-1 4 3 16,1 3 0-16,-1 1-1 16,1 3 0-16,-5 4 0 15,-4 0 0-15,8 4 0 16,-8-4 0-16,4 7 0 16,1-3 0-16,-1 4 0 15,-4-1 1-15,-9 1-1 16,1 3 1-16,3-3-1 15,1 3 1-15,-4 1-1 16,-1 3 1-16,-4 0-1 16,-4 8 0-16,0-1 0 15,0 1 0-15,0 3-1 16,0-3 0-16,4-4 0 16,0-4 0-16,0 0 0 15,-4 0 0-15,0 1 0 16,-4-5 1-16,0 4-1 15,-5 0 1-15,5 0-1 16,-1 4 1-16,5-4-1 0,-4 8 1 16,-9-4-1-16,5 0 0 15,-1 0 0-15,5-4 1 16,-1 0-1-16,5 8 0 16,0 7-1-16,0-11 1 15,0 4 0-15,0-8 0 16,0 0 0-16,0 4 0 15,-4-4 0-15,-5-4 0 16,5 4 0-16,4-3 0 16,0-1 0-16,4 1 1 0,4-1-1 15,1 0 0-15,-1 4 0 16,1 0 0-16,-1 1 0 16,0 3 0-1,-3-1 0-15,3-2 0 0,0 3 0 16,1 3 0-16,4 1 0 15,4-8 0-15,-5 0 0 16,1 0 0-16,-5 4 0 16,5-4 0-16,0 1-1 15,4-1 1-15,4-4-1 16,5 4 1-16,-1 0-2 16,9-3 1-16,0-1-4 15,4 0 1-15,5 1-2 16,-5-12 1-16</inkml:trace>
  <inkml:trace contextRef="#ctx0" brushRef="#br0" timeOffset="81235.4479">4987 8751 17 0,'-9'0'8'0,"18"-3"-23"0,-9 3 19 15,0 0-4-15,0 3 1 16,-9-3 1-16,5 0 0 15,-5 4-3-15,1 0 1 16,-1 0 1-16,1 3 1 16,-1 1-1-16,-3 0 0 15,7 3 0-15,-12 4 0 0,5-4 0 16,-1-7 1-16,0 4-1 16,0 3 0-16,0 4-1 15,1 4 1-15,-5 4 0 16,4 3 0-16,4 5-1 15,-3-1 1-15,12 15-1 16,-9 8 1-16,9 4-1 16,0 15 0-16,0 3 0 15,9 5 1-15,-9-1-1 16,12 1 1-16,-7 11 0 16,7-8 0-16,1-4-1 15,0 5 1-15,-5-13-1 16,5 5 1-16,0-4-1 15,0 0 1-15,-5-12-1 16,5 1 1-16,-4 0-1 16,3-9 1-16,-7-2-1 15,-1-5 1-15,0-7-1 16,-4-4 0-16,0-11-3 0,0-4 1 16,4-8-4-16,-8-22 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1:55:27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16012 6655 26 0,'-8'-3'13'0,"16"-13"-36"16,-4 9 27-16,1-1-5 15,-1 1 0-15,-4-1 1 16,0-3 1-16,-4-1 0 16,-1-3 0-16,1-4 0 15,0-3 1-15,0-5 0 16,-1 5 0-16,1-1-1 15,0-4 1-15,0-3-1 0,-1-12 1 16,1 5-1-16,-4 3 1 16,-1-4-1-1,1-4 0-15,-5 1 0 0,-8-1 0 16,-1-3 0-16,-8-5 0 16,-4-3 0-16,-8 0 0 15,3 4 0-15,-3 0 0 16,-5 0-1-16,-8 0 1 15,-5 3-1-15,0 8 1 16,-3 4-1-16,-1 4 0 0,-4 7 0 16,-5-3 0-16,1 3-1 15,-1 4 1-15,-8 0 0 16,5 4 0-16,3 0-1 16,-3 4 1-16,-1 7 0 15,5 4 0-15,-1 0-1 16,-3 4 1-16,-1 0 0 15,-4 11 0-15,0-4 0 16,4 0 0-16,1 8-1 16,-1 4 1-16,5 0 0 15,-1 3 0-15,5 1-1 16,0-1 1-16,0 1 0 16,0 7 0-16,8 4 0 15,1-1 0-15,-1 5 0 16,0 0 0-16,1-1 0 15,-5-3 0-15,4 11 0 16,1-3 0-16,-1-1-1 0,-8 0 1 16,4 1 0-16,4 7 0 15,5-4 0-15,8 4 0 16,-4 0 0-16,8 0 0 16,1-4 0-16,4 4 0 15,3-8 0-15,1 8 0 16,5 4 0-16,-5-11 0 15,8 7 0-15,0 0 0 16,5-4 0-16,8-4 0 16,1 4-1-16,3 4 1 0,5 4 0 15,0 4 0-15,-1-1 0 16,5-3 0-16,5 3 0 16,3-10 0-16,5-1 0 15,0 4 0-15,4-4 0 16,4-7 1-16,9-1-1 15,-5 8 0-15,1-3 0 16,-1-5 0-16,1 1 0 16,4-4 1-16,4 0 0 15,0-8 0-15,0-4-1 16,0 5 1-16,0-5 0 16,0-3 0-16,-4 0-1 15,0-1 1-15,0-3-1 16,-5 4 0-16,5 0 0 15,0-1 0-15,4-3-1 16,4-4 1-16,9 0 0 0,-9 4 0 16,5-4 0-16,4-3 0 15,0 3 0-15,-1 0 1 16,1 0-1-16,-4 4 1 16,-1-4-1-16,1 0 1 15,0-3-1-15,-1-1 1 16,5-3-1-16,4-1 0 15,0-3 0-15,-4 0 1 16,0 0-1-16,0-1 0 16,0 1 0-16,0-4 0 0,-1 0 0 15,1-4 1-15,0-3-1 16,4-1 0-16,0 1 0 16,13-5 0-16,0 1 0 15,-4 0 0 1,-1-1-1-16,5-3 1 0,0 0-1 15,0 4 1-15,-4-1 0 16,-1 5 0-16,-4-8 0 16,9-1 1-16,-4-2-1 15,4-5 0-15,0 0 0 16,0 4 0-16,0-3-1 16,-1-1 1-16,1-4-1 15,-4 1 1-15,-5-1 0 16,9-3 0-16,-4-4 0 15,-1-8 1-15,1 1-1 16,-9-8 1-16,0-1 0 16,-4 1 0-16,4 0-1 0,-4-4 1 15,4-4-1-15,0 1 0 16,-4-9 0-16,0 5 1 16,-9-5-1-16,1 1 0 15,-10 0 0-15,1 3 1 16,0 1-1-16,-4 7 0 15,-5-8 0-15,0 1 1 16,-8-8-1-16,0-4 0 16,-5 0 0-16,-4 4 1 15,-8 0-2-15,-4 0 1 0,-9 15-2 16,-5-4 0-16,-3 23-2 16,-5 7 1-16,0 16-4 15,5 22 1-15,-1 12-1 16,9-4 0-16</inkml:trace>
  <inkml:trace contextRef="#ctx0" brushRef="#br0" timeOffset="20062.756">5272 6916 29 0,'-13'-3'14'0,"5"-1"-36"0,-1 4 30 16,1 0-7-16,-5 0 0 15,0 4 0-15,-4-1 0 16,4 5-2-16,-8 0 1 16,4-1 1-16,0 4 0 15,4-3 0-15,5 3 0 16,-1 1-1-16,5-1 1 16,4 0 0-16,0 1 0 15,9-1 0-15,-1 1 1 0,5-1-1 16,0 0 0-16,12 1 0 15,-4-1 0-15,1 4-1 16,-1 0 1-16,9-3-1 16,-9 3 1-16,13 4-2 15,5-4 1-15,3 0 0 16,5-4 0-16,4-3 0 16,4-1 0-16,1-7 0 15,-1 0 1-15,0-3-1 16,1-1 0-16,-14-4 0 15,-8 8 0-15,-4 0 0 16,-8 0 0-16,-5 4-3 16,-9 7 1-16,-4 4-4 15,-12 4 0-15</inkml:trace>
  <inkml:trace contextRef="#ctx0" brushRef="#br0" timeOffset="22453.4121">554 9690 22 0,'-39'4'11'0,"14"-4"-28"0,25 0 23 15,-13 0-6-15,-8 3 1 16,-1 1 0-16,5 4 1 16,-4-1-2-16,-5-3 0 15,5 4 1-15,0-1 1 16,4 1-1-16,-4-1 0 15,8 5-1-15,9 3 1 16,-5 0-1-16,9 0 0 0,13 4 0 16,-5-8 1-16,5 4-1 15,4-3 0-15,4-5 0 16,5 1 1-16,8 0-1 16,-8-1 1-16,8 1-1 15,-9-1 1-15,9 1-1 16,0-4 1-16,-8-4-1 15,12-4 1-15,-4-4-1 16,5 1 0-16,-1-5 0 16,5 1 0-16,-14-4 0 15,5 3 0-15,0-3 0 16,-12 0 1-16,-5 4-1 16,4-1 0-16,-8 5 0 15,0-1 1-15,-13 1 0 16,8-1 0-16,-8 8-1 15,0-7 1-15,0 3-1 16,-8 0 0-16,-1 4-1 0,5 0 1 16,-9 8-4-16,-12 3 1 15,3 23-2-15,-3-11 0 16</inkml:trace>
  <inkml:trace contextRef="#ctx0" brushRef="#br0" timeOffset="51391.2755">4348 10344 6 0,'-13'0'3'0,"30"-3"-10"15,-17 3 6-15</inkml:trace>
  <inkml:trace contextRef="#ctx0" brushRef="#br0" timeOffset="52563.1392">4314 10356 11 0,'-13'19'5'0,"13"-8"-13"0,0-7 15 0,0-1-6 16,0 5 1-16,0 0 0 15,0-1 0-15,0-3-3 16,4 0 0-16,5 3 2 15,-5 8 1-15,0 1-1 16,1 3 0-16,3 3 0 16,-4-3 0-16,9 4 0 0,0 3 0 15,0 5-1-15,4-5 1 16,4 1 0-16,0 7 0 16,9-8-1-16,0 4 1 15,0-3 0-15,8-4 0 16,-8 3 0-16,4 1 0 15,4 3 0-15,5 0 0 16,0 4 0-16,3-4 0 16,-3-3-1-16,4-1 1 15,4 5-1-15,4-9 0 0,1-3 0 16,-1 0 0-16,9-4 0 16,4-3 0-16,0-9 0 15,0 5 0-15,-8-4 0 16,4 0 0-1,0-4 0-15,-5 3 1 0,1-3-1 16,-5-3 0-16,1 3 0 16,-5-12 1-16,0 1-1 15,4 3 0-15,5-7 0 16,-1-4 0-16,1-7-1 16,4-8 1-16,0 0-1 15,0 3 1-15,-5-6-1 16,-8-1 1-16,-4-4-1 15,-4 4 1-15,-1 0 0 16,1-7 1-16,-5 0-1 16,1-12 0-16,-5 11 0 15,-4-3 0-15,-5 0 0 0,-4 0 1 16,-4 0-1-16,-8 3 1 16,-5-7-1-16,-4 0 1 15,-4 0-1-15,0-3 0 16,-5-1 0-16,1 0 1 15,-5 0-1-15,0 12 0 16,0 0 0-16,-4-1 0 16,0 1 0-16,-4-1 0 15,4 5 0-15,0-5 1 16,4-7-1-16,-4 8 1 16,-4-4-1-16,0 3 0 0,-5-3 0 15,5 4 0-15,-1-4 0 16,-3-1 0-16,-1-3-1 15,-4 4 1-15,1 0-1 16,3-4 1-16,-8 8-1 16,0-4 1-1,-26-31-1 1,5 8 1-16,4 15-1 16,4 8 1-16,-8 4-1 15,4 7 1-15,-13 8-1 16,0 7 1-16,-4 4 0 15,-13 8 0-15,4 3-1 16,0 12 1-16,-3 7 0 16,-1 4 0-16,0 1-1 15,0 6 1-15,8 5 0 0,5 3 0 16,4 12 0-16,5 3 0 16,-5 12 0-16,9 3 0 15,3 24 0-15,10-1 0 16,8 8 0-16,4 3 1 15,-8 8-1-15,4-7 1 16,4 7-1-16,0 8 1 16,-4-8-1-16,8-4 0 15,-8-7 0-15,4 4 0 16,9-8 0-16,4-4 0 16,4 0 0-16,5-3 1 0,4-12 0 15,4-4 0-15,0 0 0 16,0 1 1-16,8-8-1 15,1-4 1-15,-1-8-1 16,1-3 0-16,-1-8-3 16,5-4 0-16,0-4-5 15,-13-14 1-15</inkml:trace>
  <inkml:trace contextRef="#ctx0" brushRef="#br0" timeOffset="73922.7595">8590 10193 8 0,'0'8'4'0,"0"-20"-10"15,0 12 9-15,0 0-3 16,0 0 0-16,0 4 0 15,0-4 1-15,0 0-1 16,0 4 1-16,0 0 0 0,0-4 0 16,0 0 0-16,0 3 1 15,0-3 0-15,0 0 0 16,0 0-1-16,0 0 0 16,0 0 0-16,0 0 0 15,0 0 0-15,0 0 0 16,0 0 0-16,0 0 0 15,0 0 0-15,0 0 0 16,0 0 0-16,0 0 0 0,0 0 0 16,0 0 0-16,0 4-1 15,-5 0 1-15,1-4-1 16,-5 4 1-16,5 3-1 16,0 1 0-16,0-1 0 15,-5 1 1-15,5 3-1 16,-9 1 1-16,5 3-1 15,-5 0 0-15,0 4 0 16,0 4 1-16,-4-8-1 16,0 4 1-16,4 3-1 15,-8 5 1-15,4 3-1 16,-4 4 1-16,4 4-1 16,-4 4 1-16,-1 7-1 15,1 4 1-15,-5 0-1 16,1 3 1-16,-1 5-1 15,1-4 0-15,-1 3 0 16,5 5 0-16,0 3 0 16,-1-4 0-16,1 4 0 0,-5 0 1 15,5-3-1-15,-4 6 1 16,8-3-1-16,0-7 1 16,0 7-1-16,-1 0 0 15,10-3-1-15,-9-1 1 16,4-4-2-16,-4-10 1 15,4-9-3-15,-4-11 0 16,9-11-2-16,-1-7 1 16</inkml:trace>
  <inkml:trace contextRef="#ctx0" brushRef="#br0" timeOffset="74797.8273">7333 11165 33 0,'-21'-3'16'0,"25"-5"-46"16,-4 8 39-16,0 0-8 16,0-8 0-16,0 1 0 15,0-1 0-15,0 1-1 16,0-1 0-16,0-3 1 15,0-1 0-15,0-3-1 16,0-4 1-16,4-7-1 16,1-1 0-16,3 1 0 0,1 3 0 15,-1 1 0-15,1 3 0 16,-1 0 0-16,1 0 0 16,-1 4 0-16,1-4 1 15,-5 7-1-15,0 1 1 16,-4 11-1-16,5 4 1 15,-5 3 0-15,0 1 0 16,0 3-1-16,0 8 0 16,0 8 0-16,0 7 1 15,-5 0-1-15,1 7 0 0,0 12 0 16,0 4 1-16,-1 0-1 16,-3 7 1-16,-5 4-1 15,0-7 0-15,1 7-1 16,-1-4 1-16,4-7-2 15,1-12 1-15,-1-3-3 16,5-4 1-16,0-8-2 16,-5-11 0-16</inkml:trace>
  <inkml:trace contextRef="#ctx0" brushRef="#br0" timeOffset="75157.2065">7027 11479 30 0,'-13'-15'15'0,"30"-15"-41"0,-13 22 37 15,0-7-10-15,5 4 0 16,-5 3 0-16,0-3 1 16,5 3-2-16,4 5 0 15,4-1 1-15,4 8 1 0,9 3-1 16,0 5 0-16,4 10 0 16,8-3 0-16,5-4-1 15,4 0 1-15,-4-3-1 16,0-1 0-1,-9-3-3-15,-4-8 1 0,0-8-4 16,-17-3 1-16</inkml:trace>
  <inkml:trace contextRef="#ctx0" brushRef="#br0" timeOffset="77063.4801">8010 12474 25 0,'-8'12'12'0,"12"-8"-32"0,-4-4 26 15,0 0-7-15,0 3 1 16,-4-3 0-16,0 0 0 16,-1 8 0-16,1-1 0 15,0-3 0-15,0 8 0 16,-1-5 0-16,1 1 0 16,-4-1 0-16,3 1 0 0,1-1 0 15,-5-3 1-15,1 0 0 16,-1 0 0-16,5 0-1 15,-4-1 1-15,-1 1-1 16,5 0 1-16,-5 0-1 16,1-4 1-16,-1 4 0 15,1-4 0-15,-1 0-1 16,-3 0 1 0,-5 0 0-1,-5 0 0-15,1-4-1 16,0 0 1-16,-5 0-1 15,1-3 1-15,-1 3-1 16,-4-4 1-16,-4 1-1 16,-8-1 1-16,-10-3-1 15,6 3 1-15,-1 4-1 16,-4 1 1-16,-9 6-2 16,-12 1 1-16,-1 11-1 15,-3 8 1-15,-1 4-1 0,0 3 1 16,9 4-1-16,8 15 0 15,5-4 1-15,4 8 0 16,4 8 0-16,0 3 0 16,9 8 0-16,8 4 0 15,9 11 0-15,4 4 1 16,13 3-1-16,8 1 1 16,9 7-1-16,4 8 0 15,8-4 0-15,9-4 1 16,9 7-1-16,12-3 0 0,5 4 0 15,12-4 0-15,9-8 0 16,4 1 1-16,-12-8-1 16,8-12 1-16,4-7 0 15,0-8 0-15,-4-7 0 16,4-12 1-16,5-3 0 16,-10-12 0-16,-3-7 0 15,0-8 0-15,-1-15 0 16,5-19 0-16,0 0-1 15,-4-7 0-15,4-16-1 16,-9-7 1-16,-4 0-1 16,-8-8 0-16,-9 4 0 15,0 0 1-15,-4-11-1 16,0 3 1-16,-5 1-1 16,1-12 1-16,-9-4-1 15,-4-3 0-15,4-1 0 0,-9 5 0 16,-7-5 0-16,-6-7 0 15,-3 11 0-15,-5-3 0 16,-8-8 0-16,-5 0 0 16,-12-8 0-16,8 24 0 15,-29-35 0-15,3 0 1 16,-8-12-1-16,-12 12 0 16,-14 0-1-16,-7 8 0 15,-14 15-1-15,-4 11 1 16,0 11-2-16,-13 16 1 15,9 7-1-15,8 19 0 0,5 12-1 16,12 3 0-16,13 8 0 16,13 11 0-16,9 23-2 15,12 0 1-15</inkml:trace>
  <inkml:trace contextRef="#ctx0" brushRef="#br0" timeOffset="77516.6073">7163 12978 36 0,'-13'11'18'0,"17"-3"-52"0,1-5 45 0,-5 9-11 15,0 7 0-15,-5 22 0 16,1 20 1-16,-4 26-2 16,-5 4 1-16,0 7-1 15,0 0 0-15,5 4-3 16,-1-14 1-16,9-13-1 15,0-22 0-15</inkml:trace>
  <inkml:trace contextRef="#ctx0" brushRef="#br0" timeOffset="77813.4897">7261 13046 26 0,'-13'26'13'0,"17"-3"-38"0,-4-19 33 16,0 18-7-16,0 5 0 16,0 11 1-16,0 15 1 15,5 11-4-15,-5 0 1 16,4 8 1-16,-4 0 1 0,0 11-2 15,0-7 0-15,0-4-2 16,-4 0 1-16,-1-12-3 16,-3 1 1-1,-1-12-1-15,1-15 0 0</inkml:trace>
  <inkml:trace contextRef="#ctx0" brushRef="#br0" timeOffset="78172.8699">6895 13538 22 0,'0'0'11'0,"12"-19"-29"0,-3 11 28 16,-1-7-9-16,5 0 1 16,4 3 1-16,13 1 1 15,-4 0-4-15,-1 7 0 16,9 0 2-16,0 4 0 15,0 0-1-15,-8 0 0 0,-5 4-4 16,-4 0 1-16,0 0-4 16,-21 3 1-16</inkml:trace>
  <inkml:trace contextRef="#ctx0" brushRef="#br0" timeOffset="78672.8771">7597 13121 24 0,'-4'0'12'0,"0"-7"-31"0,4 7 26 15,0 0-7-15,0 0 1 0,-4 0 1 16,-1 4 0-16,1-4-2 16,-9 0 0-16,0 3 1 15,5 16 1-15,-5 4-1 16,0 11 0-16,1 11-1 16,-1 12 0-16,4 4 0 15,-3 11 0-15,3 3-1 16,0 9 0-16,5-9-1 15,0-3 0-15,4-8-1 16,0-7 0-16,8-4-1 16,5-19 0-16</inkml:trace>
  <inkml:trace contextRef="#ctx0" brushRef="#br0" timeOffset="79047.8818">7946 13015 31 0,'-17'4'15'0,"13"8"-42"0,4-9 39 15,-4 5-12-15,-5 3 1 16,1 8 0-16,-1 4 0 0,-3 11-1 16,-1 11 0-16,4 8 0 15,-3 12 1-15,3 7-1 16,5 11 1-16,0 0-1 16,-1 19 0-16,5-7 0 15,0 3 0-15,0-7-1 16,-4-8 0-16,0-11-1 15,-5-11 0-15,5-12-2 16,0-11 0-16,-1-16-1 16,1-14 1-16</inkml:trace>
  <inkml:trace contextRef="#ctx0" brushRef="#br0" timeOffset="79360.3852">7346 13697 40 0,'9'18'20'0,"59"-25"-57"0,-43-1 53 0,9-3-16 16,0 0 0-16,0-1 0 16,5 1 1-16,-5 3-2 15,-9 1 0-15,5 3-2 16,0-4 0-16,-4 1-2 16,-5-1 0-16</inkml:trace>
  <inkml:trace contextRef="#ctx0" brushRef="#br0" timeOffset="79657.2084">8206 13087 30 0,'-13'27'15'0,"9"-20"-40"0,4 1 36 16,-4 11-10-16,-9 19 0 15,5 11 0-15,-5 19 1 16,0 11-3-16,0 8 1 16,1 23 0-16,-5 4 1 15,0 7-2-15,4 4 0 16,0-12-2-16,4-11 1 15,5-7-3-15,4-8 1 16</inkml:trace>
  <inkml:trace contextRef="#ctx0" brushRef="#br0" timeOffset="79969.7668">8440 13182 36 0,'-12'57'18'0,"12"-19"-52"15,4-23 45-15,0 15-11 16,-4 19 0-16,4 12 1 15,-4 11 0-15,0 15-1 16,-4 7 0-16,4 1 0 16,0 3 0-16,-4-3-1 15,-5-4 1-15,1-12-3 0,-1-11 1 16,1-7-2-16,-5-12 0 16</inkml:trace>
  <inkml:trace contextRef="#ctx0" brushRef="#br0" timeOffset="80219.7742">7976 13992 48 0,'5'49'24'0,"80"0"-67"16,-43-45 62-16,22-8-22 15,13-4 1-15,0-3-5 16,-14-4 1-16,1-4 4 16,-8-4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25T21:58:05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20296 10503 19 0,'0'12'9'0,"26"-35"-23"0,-18 15 19 16,5 1-4-16,0-5 0 0,0 1 0 15,-5 7 1-15,1 0-3 16,4 4 1-16,-9 4 1 15,4-8 0-15,1 1-1 16,-1-5 1-16,5 1-1 16,0-5 1-16,0-7-1 15,-1-3 0-15,1-5 0 16,-4-3 0-16,-5 3 0 16,-4-7 0-16,-4 4 0 15,-5 4 0-15,-8-1 0 16,0 4 1-16,-4 4 0 15,-13 8 1-15,4 15-1 16,-4 7 0-16,0 1 0 16,-9 10 0-16,5 12-1 15,4 4 1-15,8 0-1 16,9 4 0-16,9 7 0 0,8-4 1 16,8-3-1-16,5-8 0 15,4 0 0-15,4-4 0 16,5-3 0-16,-1-12 0 15,5-4-1-15,9-3 1 16,-10-8-1-16,-3-4 1 16,0-7 0-16,-5-8 0 15,-4-4-1-15,-4-7 1 16,-5 3 0-16,1 1 0 16,-1-1 0-16,1 8 1 15,-9 4-1-15,4 0 1 0,-4 7-1 16,4 8 1-16,0 8 0 15,1 3 0 1,-1 12-1-16,0 7 1 0,5 8-1 16,-5 0 1-16,0 7-1 15,1 20 1-15,-1-1-1 16,0 4 1-16,0 8-1 16,5 3 1-16,-1 1-1 15,1 11 1-15,-5 3-1 16,5-11 0-16,-5 1-1 15,4-5 1-15,-3-15-1 16,3-11 0-16,-4-11-5 16,1-8 1-16,-1-26 0 15,5-16 0-15</inkml:trace>
  <inkml:trace contextRef="#ctx0" brushRef="#br0" timeOffset="437.5033">21225 10008 45 0,'0'3'22'0,"12"31"-64"16,-7-18 58-16,-1 6-11 15,0-3 1-15,5 11 3 16,-1 8 0-16,1 8-11 15,-1 3 1-15,-3 8 7 16,3 7 0-16,1 0-3 16,-5 1 0-16,0-1-2 15,0 0 0-15,1-11-4 16,3-4 1-16,1 1-4 16,-1-1 1-16,-4-4-3 15,5-3 0-15,0-12-3 0,3 0 0 16</inkml:trace>
  <inkml:trace contextRef="#ctx0" brushRef="#br0" timeOffset="812.5023">21783 11275 52 0,'25'11'26'0,"18"35"-76"16,-35-39 65-16,5 9-16 16,0 2 0-16,-5 9-10 15,5 3 1-15,4-26 10 0,0-27 1 16</inkml:trace>
  <inkml:trace contextRef="#ctx0" brushRef="#br0" timeOffset="2406.2741">21638 11351 8 0,'17'-12'4'0,"17"1"-13"0,-26 3 8 16</inkml:trace>
  <inkml:trace contextRef="#ctx0" brushRef="#br0" timeOffset="2921.9072">21783 11309 3 0,'17'-4'1'0,"-9"1"-4"0,-4-1 4 0,1 4 5 32,12 7-6-32,-34-14 5 15,25 3 1-15,-12 4-8 16,4 0 1-16,0 0 5 16,-4-8 0-16,-1 1-1 15,-3 3 0-15,-5-7-1 16,-4-1 1-16,0 5 0 15,-13-1 0-15,-4 1-1 16,-4 7 1-16,-5 3-1 16,-4 9 1-16,-4 3-1 15,-4 0 0-15,8 8-1 16,-4-1 0-16,0 9 0 16,4 3 0-16,0 4-1 15,-4-1 1-15,4 5-1 16,9 0 0-16,4-1 0 15,4 1 1-15,9-12-1 0,8 4 0 16,4-3-1-16,14 3 1 16,12 0-1-16,4-8 0 15,9-7-1-15,8 0 1 16,9-11-1-16,8-5 0 16,14-10 0-16,3-8 0 15,0-4 0-15,1-4 1 16,3-4 0-16,-12-10 1 15,-8-1 0-15,-5 8 0 0,-4-5 1 16,-9-6 0-16,-8-1 1 16,-13 4 0-16,-5 1-1 15,-12-5 1-15,-8 4-1 16,-13 12 0-16,-13 7-5 16,-9 7 1-16,-4 12-4 15,-8-3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6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3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4291A1EC-51FA-4003-9891-24F258F4DD8F}" type="slidenum">
              <a:rPr lang="en-US" altLang="zh-CN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CN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5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4D915D2C-EB1D-40EA-BE61-F153A61825F2}" type="slidenum">
              <a:rPr lang="en-US" altLang="zh-CN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CN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7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E0D1C198-5E6B-4E87-BAFB-C3464DE3A8E4}" type="slidenum">
              <a:rPr lang="en-US" altLang="zh-CN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CN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7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A7A9A154-AA6A-4316-919C-75255EDBAC53}" type="slidenum">
              <a:rPr lang="en-US" altLang="zh-CN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CN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0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0008" indent="-28846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3859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5402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6945" indent="-230772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26B75B-B51C-45B7-9BE1-1C9F8D9A3BAA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8500"/>
            <a:ext cx="4591050" cy="34432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956" y="4377995"/>
            <a:ext cx="5086685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7" tIns="46094" rIns="92187" bIns="46094"/>
          <a:lstStyle/>
          <a:p>
            <a:pPr marL="230772" indent="-230772" defTabSz="899049"/>
            <a:r>
              <a:rPr lang="en-US" altLang="en-US" smtClean="0"/>
              <a:t>States = cities</a:t>
            </a:r>
          </a:p>
          <a:p>
            <a:pPr marL="230772" indent="-230772" defTabSz="899049"/>
            <a:r>
              <a:rPr lang="en-US" altLang="en-US" smtClean="0"/>
              <a:t>Start state = starting city</a:t>
            </a:r>
          </a:p>
          <a:p>
            <a:pPr marL="230772" indent="-230772" defTabSz="899049"/>
            <a:r>
              <a:rPr lang="en-US" altLang="en-US" smtClean="0"/>
              <a:t>Goal state test = is state the destination city?</a:t>
            </a:r>
          </a:p>
          <a:p>
            <a:pPr marL="230772" indent="-230772" defTabSz="899049"/>
            <a:r>
              <a:rPr lang="en-US" altLang="en-US" smtClean="0"/>
              <a:t>Operators = move to an adjacent city; cost = distance</a:t>
            </a:r>
          </a:p>
          <a:p>
            <a:pPr marL="230772" indent="-230772" defTabSz="899049"/>
            <a:endParaRPr lang="en-US" altLang="en-US" smtClean="0"/>
          </a:p>
          <a:p>
            <a:pPr marL="230772" indent="-230772" defTabSz="899049"/>
            <a:r>
              <a:rPr lang="en-US" altLang="en-US" smtClean="0"/>
              <a:t>Output: a shortest path from start state to goal state</a:t>
            </a:r>
          </a:p>
          <a:p>
            <a:pPr marL="230772" indent="-230772" defTabSz="899049"/>
            <a:endParaRPr lang="en-US" altLang="en-US" smtClean="0"/>
          </a:p>
          <a:p>
            <a:pPr marL="230772" indent="-230772" defTabSz="899049"/>
            <a:r>
              <a:rPr lang="en-US" altLang="en-US" smtClean="0"/>
              <a:t>SUPPOSE WE REVERSE START AND GOAL STATES?</a:t>
            </a:r>
          </a:p>
          <a:p>
            <a:pPr marL="230772" indent="-230772" defTabSz="899049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119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0008" indent="-2884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3859" indent="-2307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5402" indent="-2307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6945" indent="-2307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172E84-F018-4F76-94D1-1F7C230EA88C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923925"/>
            <a:ext cx="4205287" cy="3152775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787" y="4387599"/>
            <a:ext cx="482023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61543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830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0008" indent="-2884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3859" indent="-2307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5402" indent="-2307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6945" indent="-2307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4034AA-521A-4943-9411-6A93F8B63DAF}" type="slidenum">
              <a:rPr lang="en-US" altLang="en-US"/>
              <a:pPr eaLnBrk="1" hangingPunct="1"/>
              <a:t>67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923925"/>
            <a:ext cx="4205287" cy="31527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787" y="4387599"/>
            <a:ext cx="482023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61543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907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8DCD9-9150-4EC0-A158-14562E1FB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5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flipV="1">
            <a:off x="1377173" y="901811"/>
            <a:ext cx="6386430" cy="88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723305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37">
                <a:solidFill>
                  <a:srgbClr val="7A81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9358909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microsoft.com/office/2007/relationships/hdphoto" Target="../media/hdphoto1.wdp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customXml" Target="../ink/ink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80.png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421.png"/><Relationship Id="rId4" Type="http://schemas.openxmlformats.org/officeDocument/2006/relationships/image" Target="../media/image41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7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30.png"/><Relationship Id="rId10" Type="http://schemas.openxmlformats.org/officeDocument/2006/relationships/image" Target="../media/image420.png"/><Relationship Id="rId9" Type="http://schemas.openxmlformats.org/officeDocument/2006/relationships/image" Target="../media/image410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23: Applications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Result of overlay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4191000" y="51816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3733800" y="5181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800600" y="4419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886200" y="4724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495800" y="4724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3962400" y="44958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876800" y="4495800"/>
            <a:ext cx="1905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4572000" y="4495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876800" y="4495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36576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39624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42672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4724400" y="5105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50292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5334000" y="5105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56388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>
            <a:off x="2895600" y="48006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3733800" y="4800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962400" y="4800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3962400" y="4800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4800600" y="4800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5105400" y="4800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5257800" y="4800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5257800" y="4800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3581400" y="5410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3733800" y="541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34290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3276600" y="5410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39624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41148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4" name="Oval 34"/>
          <p:cNvSpPr>
            <a:spLocks noChangeArrowheads="1"/>
          </p:cNvSpPr>
          <p:nvPr/>
        </p:nvSpPr>
        <p:spPr bwMode="auto">
          <a:xfrm>
            <a:off x="38100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36576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6" name="Oval 36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4572000" y="6019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4267200" y="601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4114800" y="6019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 flipH="1">
            <a:off x="3352800" y="5181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H="1">
            <a:off x="35052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H="1">
            <a:off x="36576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37338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H="1">
            <a:off x="3886200" y="5181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403860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4038600" y="5181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 flipH="1">
            <a:off x="4343400" y="5181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4343400" y="51816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4343400" y="51816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5105400" y="5410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5257800" y="5410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2" name="Oval 52"/>
          <p:cNvSpPr>
            <a:spLocks noChangeArrowheads="1"/>
          </p:cNvSpPr>
          <p:nvPr/>
        </p:nvSpPr>
        <p:spPr bwMode="auto">
          <a:xfrm>
            <a:off x="4953000" y="5410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4800600" y="5410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 flipH="1">
            <a:off x="48768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 flipH="1">
            <a:off x="50292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51054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51054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5715000" y="55626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5867400" y="5562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0" name="Oval 60"/>
          <p:cNvSpPr>
            <a:spLocks noChangeArrowheads="1"/>
          </p:cNvSpPr>
          <p:nvPr/>
        </p:nvSpPr>
        <p:spPr bwMode="auto">
          <a:xfrm>
            <a:off x="5562600" y="5562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5410200" y="55626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 flipH="1">
            <a:off x="5486400" y="5181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 flipH="1">
            <a:off x="5638800" y="51816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>
            <a:off x="5715000" y="51816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>
            <a:off x="5715000" y="5181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auto">
          <a:xfrm>
            <a:off x="6705600" y="4724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7" name="Oval 67"/>
          <p:cNvSpPr>
            <a:spLocks noChangeArrowheads="1"/>
          </p:cNvSpPr>
          <p:nvPr/>
        </p:nvSpPr>
        <p:spPr bwMode="auto">
          <a:xfrm>
            <a:off x="6248400" y="5105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8" name="Oval 68"/>
          <p:cNvSpPr>
            <a:spLocks noChangeArrowheads="1"/>
          </p:cNvSpPr>
          <p:nvPr/>
        </p:nvSpPr>
        <p:spPr bwMode="auto">
          <a:xfrm>
            <a:off x="6553200" y="5105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9" name="Oval 69"/>
          <p:cNvSpPr>
            <a:spLocks noChangeArrowheads="1"/>
          </p:cNvSpPr>
          <p:nvPr/>
        </p:nvSpPr>
        <p:spPr bwMode="auto">
          <a:xfrm>
            <a:off x="6858000" y="510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auto">
          <a:xfrm>
            <a:off x="71628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 flipH="1">
            <a:off x="6324600" y="4800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" name="Line 72"/>
          <p:cNvSpPr>
            <a:spLocks noChangeShapeType="1"/>
          </p:cNvSpPr>
          <p:nvPr/>
        </p:nvSpPr>
        <p:spPr bwMode="auto">
          <a:xfrm flipH="1">
            <a:off x="6629400" y="4800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6781800" y="4800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6781800" y="4800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auto">
          <a:xfrm>
            <a:off x="7239000" y="541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6" name="Oval 76"/>
          <p:cNvSpPr>
            <a:spLocks noChangeArrowheads="1"/>
          </p:cNvSpPr>
          <p:nvPr/>
        </p:nvSpPr>
        <p:spPr bwMode="auto">
          <a:xfrm>
            <a:off x="7391400" y="541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7" name="Oval 77"/>
          <p:cNvSpPr>
            <a:spLocks noChangeArrowheads="1"/>
          </p:cNvSpPr>
          <p:nvPr/>
        </p:nvSpPr>
        <p:spPr bwMode="auto">
          <a:xfrm>
            <a:off x="7086600" y="5410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8" name="Oval 78"/>
          <p:cNvSpPr>
            <a:spLocks noChangeArrowheads="1"/>
          </p:cNvSpPr>
          <p:nvPr/>
        </p:nvSpPr>
        <p:spPr bwMode="auto">
          <a:xfrm>
            <a:off x="6934200" y="541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 flipH="1">
            <a:off x="70104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 flipH="1">
            <a:off x="71628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>
            <a:off x="72390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72390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3" name="Oval 83"/>
          <p:cNvSpPr>
            <a:spLocks noChangeArrowheads="1"/>
          </p:cNvSpPr>
          <p:nvPr/>
        </p:nvSpPr>
        <p:spPr bwMode="auto">
          <a:xfrm>
            <a:off x="28194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4" name="Oval 84"/>
          <p:cNvSpPr>
            <a:spLocks noChangeArrowheads="1"/>
          </p:cNvSpPr>
          <p:nvPr/>
        </p:nvSpPr>
        <p:spPr bwMode="auto">
          <a:xfrm>
            <a:off x="28956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5" name="Oval 85"/>
          <p:cNvSpPr>
            <a:spLocks noChangeArrowheads="1"/>
          </p:cNvSpPr>
          <p:nvPr/>
        </p:nvSpPr>
        <p:spPr bwMode="auto">
          <a:xfrm>
            <a:off x="3048000" y="5410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6" name="Oval 86"/>
          <p:cNvSpPr>
            <a:spLocks noChangeArrowheads="1"/>
          </p:cNvSpPr>
          <p:nvPr/>
        </p:nvSpPr>
        <p:spPr bwMode="auto">
          <a:xfrm>
            <a:off x="2743200" y="5410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5908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8" name="Line 88"/>
          <p:cNvSpPr>
            <a:spLocks noChangeShapeType="1"/>
          </p:cNvSpPr>
          <p:nvPr/>
        </p:nvSpPr>
        <p:spPr bwMode="auto">
          <a:xfrm flipH="1">
            <a:off x="26670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9" name="Line 89"/>
          <p:cNvSpPr>
            <a:spLocks noChangeShapeType="1"/>
          </p:cNvSpPr>
          <p:nvPr/>
        </p:nvSpPr>
        <p:spPr bwMode="auto">
          <a:xfrm flipH="1">
            <a:off x="28194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0" name="Line 90"/>
          <p:cNvSpPr>
            <a:spLocks noChangeShapeType="1"/>
          </p:cNvSpPr>
          <p:nvPr/>
        </p:nvSpPr>
        <p:spPr bwMode="auto">
          <a:xfrm>
            <a:off x="28956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1" name="Line 91"/>
          <p:cNvSpPr>
            <a:spLocks noChangeShapeType="1"/>
          </p:cNvSpPr>
          <p:nvPr/>
        </p:nvSpPr>
        <p:spPr bwMode="auto">
          <a:xfrm>
            <a:off x="28956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" name="Rectangle 92"/>
          <p:cNvSpPr>
            <a:spLocks noChangeArrowheads="1"/>
          </p:cNvSpPr>
          <p:nvPr/>
        </p:nvSpPr>
        <p:spPr bwMode="auto">
          <a:xfrm>
            <a:off x="1143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3" name="Rectangle 93"/>
          <p:cNvSpPr>
            <a:spLocks noChangeArrowheads="1"/>
          </p:cNvSpPr>
          <p:nvPr/>
        </p:nvSpPr>
        <p:spPr bwMode="auto">
          <a:xfrm>
            <a:off x="1371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4" name="Rectangle 94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1371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6" name="Rectangle 96"/>
          <p:cNvSpPr>
            <a:spLocks noChangeArrowheads="1"/>
          </p:cNvSpPr>
          <p:nvPr/>
        </p:nvSpPr>
        <p:spPr bwMode="auto">
          <a:xfrm>
            <a:off x="16002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7" name="Rectangle 97"/>
          <p:cNvSpPr>
            <a:spLocks noChangeArrowheads="1"/>
          </p:cNvSpPr>
          <p:nvPr/>
        </p:nvSpPr>
        <p:spPr bwMode="auto">
          <a:xfrm>
            <a:off x="18288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8" name="Rectangle 98"/>
          <p:cNvSpPr>
            <a:spLocks noChangeArrowheads="1"/>
          </p:cNvSpPr>
          <p:nvPr/>
        </p:nvSpPr>
        <p:spPr bwMode="auto">
          <a:xfrm>
            <a:off x="1600200" y="2286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9" name="Rectangle 99"/>
          <p:cNvSpPr>
            <a:spLocks noChangeArrowheads="1"/>
          </p:cNvSpPr>
          <p:nvPr/>
        </p:nvSpPr>
        <p:spPr bwMode="auto">
          <a:xfrm>
            <a:off x="1828800" y="2286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0" name="Rectangle 100"/>
          <p:cNvSpPr>
            <a:spLocks noChangeArrowheads="1"/>
          </p:cNvSpPr>
          <p:nvPr/>
        </p:nvSpPr>
        <p:spPr bwMode="auto">
          <a:xfrm>
            <a:off x="1143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1" name="Rectangle 101"/>
          <p:cNvSpPr>
            <a:spLocks noChangeArrowheads="1"/>
          </p:cNvSpPr>
          <p:nvPr/>
        </p:nvSpPr>
        <p:spPr bwMode="auto">
          <a:xfrm>
            <a:off x="13716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2" name="Rectangle 102"/>
          <p:cNvSpPr>
            <a:spLocks noChangeArrowheads="1"/>
          </p:cNvSpPr>
          <p:nvPr/>
        </p:nvSpPr>
        <p:spPr bwMode="auto">
          <a:xfrm>
            <a:off x="1143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3" name="Rectangle 103"/>
          <p:cNvSpPr>
            <a:spLocks noChangeArrowheads="1"/>
          </p:cNvSpPr>
          <p:nvPr/>
        </p:nvSpPr>
        <p:spPr bwMode="auto">
          <a:xfrm>
            <a:off x="1371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4" name="Rectangle 104"/>
          <p:cNvSpPr>
            <a:spLocks noChangeArrowheads="1"/>
          </p:cNvSpPr>
          <p:nvPr/>
        </p:nvSpPr>
        <p:spPr bwMode="auto">
          <a:xfrm>
            <a:off x="16002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5" name="Rectangle 105"/>
          <p:cNvSpPr>
            <a:spLocks noChangeArrowheads="1"/>
          </p:cNvSpPr>
          <p:nvPr/>
        </p:nvSpPr>
        <p:spPr bwMode="auto">
          <a:xfrm>
            <a:off x="18288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6" name="Rectangle 106"/>
          <p:cNvSpPr>
            <a:spLocks noChangeArrowheads="1"/>
          </p:cNvSpPr>
          <p:nvPr/>
        </p:nvSpPr>
        <p:spPr bwMode="auto">
          <a:xfrm>
            <a:off x="1600200" y="27432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7" name="Rectangle 107"/>
          <p:cNvSpPr>
            <a:spLocks noChangeArrowheads="1"/>
          </p:cNvSpPr>
          <p:nvPr/>
        </p:nvSpPr>
        <p:spPr bwMode="auto">
          <a:xfrm>
            <a:off x="1828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8" name="Rectangle 108"/>
          <p:cNvSpPr>
            <a:spLocks noChangeArrowheads="1"/>
          </p:cNvSpPr>
          <p:nvPr/>
        </p:nvSpPr>
        <p:spPr bwMode="auto">
          <a:xfrm>
            <a:off x="20574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9" name="Rectangle 109"/>
          <p:cNvSpPr>
            <a:spLocks noChangeArrowheads="1"/>
          </p:cNvSpPr>
          <p:nvPr/>
        </p:nvSpPr>
        <p:spPr bwMode="auto">
          <a:xfrm>
            <a:off x="2286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0" name="Rectangle 110"/>
          <p:cNvSpPr>
            <a:spLocks noChangeArrowheads="1"/>
          </p:cNvSpPr>
          <p:nvPr/>
        </p:nvSpPr>
        <p:spPr bwMode="auto">
          <a:xfrm>
            <a:off x="2057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1" name="Rectangle 111"/>
          <p:cNvSpPr>
            <a:spLocks noChangeArrowheads="1"/>
          </p:cNvSpPr>
          <p:nvPr/>
        </p:nvSpPr>
        <p:spPr bwMode="auto">
          <a:xfrm>
            <a:off x="2286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2" name="Rectangle 112"/>
          <p:cNvSpPr>
            <a:spLocks noChangeArrowheads="1"/>
          </p:cNvSpPr>
          <p:nvPr/>
        </p:nvSpPr>
        <p:spPr bwMode="auto">
          <a:xfrm>
            <a:off x="2514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3" name="Rectangle 113"/>
          <p:cNvSpPr>
            <a:spLocks noChangeArrowheads="1"/>
          </p:cNvSpPr>
          <p:nvPr/>
        </p:nvSpPr>
        <p:spPr bwMode="auto">
          <a:xfrm>
            <a:off x="27432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4" name="Rectangle 114"/>
          <p:cNvSpPr>
            <a:spLocks noChangeArrowheads="1"/>
          </p:cNvSpPr>
          <p:nvPr/>
        </p:nvSpPr>
        <p:spPr bwMode="auto">
          <a:xfrm>
            <a:off x="2514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5" name="Rectangle 115"/>
          <p:cNvSpPr>
            <a:spLocks noChangeArrowheads="1"/>
          </p:cNvSpPr>
          <p:nvPr/>
        </p:nvSpPr>
        <p:spPr bwMode="auto">
          <a:xfrm>
            <a:off x="27432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6" name="Rectangle 116"/>
          <p:cNvSpPr>
            <a:spLocks noChangeArrowheads="1"/>
          </p:cNvSpPr>
          <p:nvPr/>
        </p:nvSpPr>
        <p:spPr bwMode="auto">
          <a:xfrm>
            <a:off x="2057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7" name="Rectangle 117"/>
          <p:cNvSpPr>
            <a:spLocks noChangeArrowheads="1"/>
          </p:cNvSpPr>
          <p:nvPr/>
        </p:nvSpPr>
        <p:spPr bwMode="auto">
          <a:xfrm>
            <a:off x="2286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8" name="Rectangle 118"/>
          <p:cNvSpPr>
            <a:spLocks noChangeArrowheads="1"/>
          </p:cNvSpPr>
          <p:nvPr/>
        </p:nvSpPr>
        <p:spPr bwMode="auto">
          <a:xfrm>
            <a:off x="2057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9" name="Rectangle 119"/>
          <p:cNvSpPr>
            <a:spLocks noChangeArrowheads="1"/>
          </p:cNvSpPr>
          <p:nvPr/>
        </p:nvSpPr>
        <p:spPr bwMode="auto">
          <a:xfrm>
            <a:off x="2286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0" name="Rectangle 120"/>
          <p:cNvSpPr>
            <a:spLocks noChangeArrowheads="1"/>
          </p:cNvSpPr>
          <p:nvPr/>
        </p:nvSpPr>
        <p:spPr bwMode="auto">
          <a:xfrm>
            <a:off x="2514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1" name="Rectangle 121"/>
          <p:cNvSpPr>
            <a:spLocks noChangeArrowheads="1"/>
          </p:cNvSpPr>
          <p:nvPr/>
        </p:nvSpPr>
        <p:spPr bwMode="auto">
          <a:xfrm>
            <a:off x="2743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2" name="Rectangle 122"/>
          <p:cNvSpPr>
            <a:spLocks noChangeArrowheads="1"/>
          </p:cNvSpPr>
          <p:nvPr/>
        </p:nvSpPr>
        <p:spPr bwMode="auto">
          <a:xfrm>
            <a:off x="2514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3" name="Rectangle 123"/>
          <p:cNvSpPr>
            <a:spLocks noChangeArrowheads="1"/>
          </p:cNvSpPr>
          <p:nvPr/>
        </p:nvSpPr>
        <p:spPr bwMode="auto">
          <a:xfrm>
            <a:off x="2743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4" name="Rectangle 124"/>
          <p:cNvSpPr>
            <a:spLocks noChangeArrowheads="1"/>
          </p:cNvSpPr>
          <p:nvPr/>
        </p:nvSpPr>
        <p:spPr bwMode="auto">
          <a:xfrm>
            <a:off x="11430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5" name="Rectangle 125"/>
          <p:cNvSpPr>
            <a:spLocks noChangeArrowheads="1"/>
          </p:cNvSpPr>
          <p:nvPr/>
        </p:nvSpPr>
        <p:spPr bwMode="auto">
          <a:xfrm>
            <a:off x="13716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6" name="Rectangle 126"/>
          <p:cNvSpPr>
            <a:spLocks noChangeArrowheads="1"/>
          </p:cNvSpPr>
          <p:nvPr/>
        </p:nvSpPr>
        <p:spPr bwMode="auto">
          <a:xfrm>
            <a:off x="11430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7" name="Rectangle 127"/>
          <p:cNvSpPr>
            <a:spLocks noChangeArrowheads="1"/>
          </p:cNvSpPr>
          <p:nvPr/>
        </p:nvSpPr>
        <p:spPr bwMode="auto">
          <a:xfrm>
            <a:off x="13716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8" name="Rectangle 128"/>
          <p:cNvSpPr>
            <a:spLocks noChangeArrowheads="1"/>
          </p:cNvSpPr>
          <p:nvPr/>
        </p:nvSpPr>
        <p:spPr bwMode="auto">
          <a:xfrm>
            <a:off x="16002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9" name="Rectangle 129"/>
          <p:cNvSpPr>
            <a:spLocks noChangeArrowheads="1"/>
          </p:cNvSpPr>
          <p:nvPr/>
        </p:nvSpPr>
        <p:spPr bwMode="auto">
          <a:xfrm>
            <a:off x="18288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0" name="Rectangle 130"/>
          <p:cNvSpPr>
            <a:spLocks noChangeArrowheads="1"/>
          </p:cNvSpPr>
          <p:nvPr/>
        </p:nvSpPr>
        <p:spPr bwMode="auto">
          <a:xfrm>
            <a:off x="16002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1" name="Rectangle 131"/>
          <p:cNvSpPr>
            <a:spLocks noChangeArrowheads="1"/>
          </p:cNvSpPr>
          <p:nvPr/>
        </p:nvSpPr>
        <p:spPr bwMode="auto">
          <a:xfrm>
            <a:off x="18288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2" name="Rectangle 132"/>
          <p:cNvSpPr>
            <a:spLocks noChangeArrowheads="1"/>
          </p:cNvSpPr>
          <p:nvPr/>
        </p:nvSpPr>
        <p:spPr bwMode="auto">
          <a:xfrm>
            <a:off x="11430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3" name="Rectangle 133"/>
          <p:cNvSpPr>
            <a:spLocks noChangeArrowheads="1"/>
          </p:cNvSpPr>
          <p:nvPr/>
        </p:nvSpPr>
        <p:spPr bwMode="auto">
          <a:xfrm>
            <a:off x="13716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4" name="Rectangle 134"/>
          <p:cNvSpPr>
            <a:spLocks noChangeArrowheads="1"/>
          </p:cNvSpPr>
          <p:nvPr/>
        </p:nvSpPr>
        <p:spPr bwMode="auto">
          <a:xfrm>
            <a:off x="11430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5" name="Rectangle 135"/>
          <p:cNvSpPr>
            <a:spLocks noChangeArrowheads="1"/>
          </p:cNvSpPr>
          <p:nvPr/>
        </p:nvSpPr>
        <p:spPr bwMode="auto">
          <a:xfrm>
            <a:off x="13716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6" name="Rectangle 136"/>
          <p:cNvSpPr>
            <a:spLocks noChangeArrowheads="1"/>
          </p:cNvSpPr>
          <p:nvPr/>
        </p:nvSpPr>
        <p:spPr bwMode="auto">
          <a:xfrm>
            <a:off x="16002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7" name="Rectangle 137"/>
          <p:cNvSpPr>
            <a:spLocks noChangeArrowheads="1"/>
          </p:cNvSpPr>
          <p:nvPr/>
        </p:nvSpPr>
        <p:spPr bwMode="auto">
          <a:xfrm>
            <a:off x="18288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8" name="Rectangle 138"/>
          <p:cNvSpPr>
            <a:spLocks noChangeArrowheads="1"/>
          </p:cNvSpPr>
          <p:nvPr/>
        </p:nvSpPr>
        <p:spPr bwMode="auto">
          <a:xfrm>
            <a:off x="16002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9" name="Rectangle 139"/>
          <p:cNvSpPr>
            <a:spLocks noChangeArrowheads="1"/>
          </p:cNvSpPr>
          <p:nvPr/>
        </p:nvSpPr>
        <p:spPr bwMode="auto">
          <a:xfrm>
            <a:off x="18288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0" name="Rectangle 140"/>
          <p:cNvSpPr>
            <a:spLocks noChangeArrowheads="1"/>
          </p:cNvSpPr>
          <p:nvPr/>
        </p:nvSpPr>
        <p:spPr bwMode="auto">
          <a:xfrm>
            <a:off x="20574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1" name="Rectangle 141"/>
          <p:cNvSpPr>
            <a:spLocks noChangeArrowheads="1"/>
          </p:cNvSpPr>
          <p:nvPr/>
        </p:nvSpPr>
        <p:spPr bwMode="auto">
          <a:xfrm>
            <a:off x="22860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2" name="Rectangle 142"/>
          <p:cNvSpPr>
            <a:spLocks noChangeArrowheads="1"/>
          </p:cNvSpPr>
          <p:nvPr/>
        </p:nvSpPr>
        <p:spPr bwMode="auto">
          <a:xfrm>
            <a:off x="20574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3" name="Rectangle 143"/>
          <p:cNvSpPr>
            <a:spLocks noChangeArrowheads="1"/>
          </p:cNvSpPr>
          <p:nvPr/>
        </p:nvSpPr>
        <p:spPr bwMode="auto">
          <a:xfrm>
            <a:off x="22860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4" name="Rectangle 144"/>
          <p:cNvSpPr>
            <a:spLocks noChangeArrowheads="1"/>
          </p:cNvSpPr>
          <p:nvPr/>
        </p:nvSpPr>
        <p:spPr bwMode="auto">
          <a:xfrm>
            <a:off x="25146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5" name="Rectangle 145"/>
          <p:cNvSpPr>
            <a:spLocks noChangeArrowheads="1"/>
          </p:cNvSpPr>
          <p:nvPr/>
        </p:nvSpPr>
        <p:spPr bwMode="auto">
          <a:xfrm>
            <a:off x="27432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6" name="Rectangle 146"/>
          <p:cNvSpPr>
            <a:spLocks noChangeArrowheads="1"/>
          </p:cNvSpPr>
          <p:nvPr/>
        </p:nvSpPr>
        <p:spPr bwMode="auto">
          <a:xfrm>
            <a:off x="25146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7" name="Rectangle 147"/>
          <p:cNvSpPr>
            <a:spLocks noChangeArrowheads="1"/>
          </p:cNvSpPr>
          <p:nvPr/>
        </p:nvSpPr>
        <p:spPr bwMode="auto">
          <a:xfrm>
            <a:off x="27432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8" name="Rectangle 148"/>
          <p:cNvSpPr>
            <a:spLocks noChangeArrowheads="1"/>
          </p:cNvSpPr>
          <p:nvPr/>
        </p:nvSpPr>
        <p:spPr bwMode="auto">
          <a:xfrm>
            <a:off x="20574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9" name="Rectangle 149"/>
          <p:cNvSpPr>
            <a:spLocks noChangeArrowheads="1"/>
          </p:cNvSpPr>
          <p:nvPr/>
        </p:nvSpPr>
        <p:spPr bwMode="auto">
          <a:xfrm>
            <a:off x="22860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0" name="Rectangle 150"/>
          <p:cNvSpPr>
            <a:spLocks noChangeArrowheads="1"/>
          </p:cNvSpPr>
          <p:nvPr/>
        </p:nvSpPr>
        <p:spPr bwMode="auto">
          <a:xfrm>
            <a:off x="20574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1" name="Rectangle 151"/>
          <p:cNvSpPr>
            <a:spLocks noChangeArrowheads="1"/>
          </p:cNvSpPr>
          <p:nvPr/>
        </p:nvSpPr>
        <p:spPr bwMode="auto">
          <a:xfrm>
            <a:off x="22860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2" name="Rectangle 152"/>
          <p:cNvSpPr>
            <a:spLocks noChangeArrowheads="1"/>
          </p:cNvSpPr>
          <p:nvPr/>
        </p:nvSpPr>
        <p:spPr bwMode="auto">
          <a:xfrm>
            <a:off x="25146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3" name="Rectangle 153"/>
          <p:cNvSpPr>
            <a:spLocks noChangeArrowheads="1"/>
          </p:cNvSpPr>
          <p:nvPr/>
        </p:nvSpPr>
        <p:spPr bwMode="auto">
          <a:xfrm>
            <a:off x="27432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4" name="Rectangle 154"/>
          <p:cNvSpPr>
            <a:spLocks noChangeArrowheads="1"/>
          </p:cNvSpPr>
          <p:nvPr/>
        </p:nvSpPr>
        <p:spPr bwMode="auto">
          <a:xfrm>
            <a:off x="25146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5" name="Rectangle 155"/>
          <p:cNvSpPr>
            <a:spLocks noChangeArrowheads="1"/>
          </p:cNvSpPr>
          <p:nvPr/>
        </p:nvSpPr>
        <p:spPr bwMode="auto">
          <a:xfrm>
            <a:off x="27432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6" name="Rectangle 156"/>
          <p:cNvSpPr>
            <a:spLocks noChangeArrowheads="1"/>
          </p:cNvSpPr>
          <p:nvPr/>
        </p:nvSpPr>
        <p:spPr bwMode="auto">
          <a:xfrm>
            <a:off x="6324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7" name="Rectangle 157"/>
          <p:cNvSpPr>
            <a:spLocks noChangeArrowheads="1"/>
          </p:cNvSpPr>
          <p:nvPr/>
        </p:nvSpPr>
        <p:spPr bwMode="auto">
          <a:xfrm>
            <a:off x="6553200" y="2057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8" name="Rectangle 158"/>
          <p:cNvSpPr>
            <a:spLocks noChangeArrowheads="1"/>
          </p:cNvSpPr>
          <p:nvPr/>
        </p:nvSpPr>
        <p:spPr bwMode="auto">
          <a:xfrm>
            <a:off x="6324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9" name="Rectangle 159"/>
          <p:cNvSpPr>
            <a:spLocks noChangeArrowheads="1"/>
          </p:cNvSpPr>
          <p:nvPr/>
        </p:nvSpPr>
        <p:spPr bwMode="auto">
          <a:xfrm>
            <a:off x="6553200" y="2286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0" name="Rectangle 160"/>
          <p:cNvSpPr>
            <a:spLocks noChangeArrowheads="1"/>
          </p:cNvSpPr>
          <p:nvPr/>
        </p:nvSpPr>
        <p:spPr bwMode="auto">
          <a:xfrm>
            <a:off x="6781800" y="2057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1" name="Rectangle 161"/>
          <p:cNvSpPr>
            <a:spLocks noChangeArrowheads="1"/>
          </p:cNvSpPr>
          <p:nvPr/>
        </p:nvSpPr>
        <p:spPr bwMode="auto">
          <a:xfrm>
            <a:off x="70104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2" name="Rectangle 162"/>
          <p:cNvSpPr>
            <a:spLocks noChangeArrowheads="1"/>
          </p:cNvSpPr>
          <p:nvPr/>
        </p:nvSpPr>
        <p:spPr bwMode="auto">
          <a:xfrm>
            <a:off x="6781800" y="2286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3" name="Rectangle 163"/>
          <p:cNvSpPr>
            <a:spLocks noChangeArrowheads="1"/>
          </p:cNvSpPr>
          <p:nvPr/>
        </p:nvSpPr>
        <p:spPr bwMode="auto">
          <a:xfrm>
            <a:off x="7010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4" name="Rectangle 164"/>
          <p:cNvSpPr>
            <a:spLocks noChangeArrowheads="1"/>
          </p:cNvSpPr>
          <p:nvPr/>
        </p:nvSpPr>
        <p:spPr bwMode="auto">
          <a:xfrm>
            <a:off x="6324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5" name="Rectangle 165"/>
          <p:cNvSpPr>
            <a:spLocks noChangeArrowheads="1"/>
          </p:cNvSpPr>
          <p:nvPr/>
        </p:nvSpPr>
        <p:spPr bwMode="auto">
          <a:xfrm>
            <a:off x="6553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6" name="Rectangle 166"/>
          <p:cNvSpPr>
            <a:spLocks noChangeArrowheads="1"/>
          </p:cNvSpPr>
          <p:nvPr/>
        </p:nvSpPr>
        <p:spPr bwMode="auto">
          <a:xfrm>
            <a:off x="6324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7" name="Rectangle 167"/>
          <p:cNvSpPr>
            <a:spLocks noChangeArrowheads="1"/>
          </p:cNvSpPr>
          <p:nvPr/>
        </p:nvSpPr>
        <p:spPr bwMode="auto">
          <a:xfrm>
            <a:off x="6553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8" name="Rectangle 168"/>
          <p:cNvSpPr>
            <a:spLocks noChangeArrowheads="1"/>
          </p:cNvSpPr>
          <p:nvPr/>
        </p:nvSpPr>
        <p:spPr bwMode="auto">
          <a:xfrm>
            <a:off x="6781800" y="2514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9" name="Rectangle 169"/>
          <p:cNvSpPr>
            <a:spLocks noChangeArrowheads="1"/>
          </p:cNvSpPr>
          <p:nvPr/>
        </p:nvSpPr>
        <p:spPr bwMode="auto">
          <a:xfrm>
            <a:off x="7010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0" name="Rectangle 170"/>
          <p:cNvSpPr>
            <a:spLocks noChangeArrowheads="1"/>
          </p:cNvSpPr>
          <p:nvPr/>
        </p:nvSpPr>
        <p:spPr bwMode="auto">
          <a:xfrm>
            <a:off x="6781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1" name="Rectangle 171"/>
          <p:cNvSpPr>
            <a:spLocks noChangeArrowheads="1"/>
          </p:cNvSpPr>
          <p:nvPr/>
        </p:nvSpPr>
        <p:spPr bwMode="auto">
          <a:xfrm>
            <a:off x="7010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2" name="Rectangle 172"/>
          <p:cNvSpPr>
            <a:spLocks noChangeArrowheads="1"/>
          </p:cNvSpPr>
          <p:nvPr/>
        </p:nvSpPr>
        <p:spPr bwMode="auto">
          <a:xfrm>
            <a:off x="7239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3" name="Rectangle 173"/>
          <p:cNvSpPr>
            <a:spLocks noChangeArrowheads="1"/>
          </p:cNvSpPr>
          <p:nvPr/>
        </p:nvSpPr>
        <p:spPr bwMode="auto">
          <a:xfrm>
            <a:off x="7467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4" name="Rectangle 174"/>
          <p:cNvSpPr>
            <a:spLocks noChangeArrowheads="1"/>
          </p:cNvSpPr>
          <p:nvPr/>
        </p:nvSpPr>
        <p:spPr bwMode="auto">
          <a:xfrm>
            <a:off x="7239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5" name="Rectangle 175"/>
          <p:cNvSpPr>
            <a:spLocks noChangeArrowheads="1"/>
          </p:cNvSpPr>
          <p:nvPr/>
        </p:nvSpPr>
        <p:spPr bwMode="auto">
          <a:xfrm>
            <a:off x="7467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6" name="Rectangle 176"/>
          <p:cNvSpPr>
            <a:spLocks noChangeArrowheads="1"/>
          </p:cNvSpPr>
          <p:nvPr/>
        </p:nvSpPr>
        <p:spPr bwMode="auto">
          <a:xfrm>
            <a:off x="76962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7" name="Rectangle 177"/>
          <p:cNvSpPr>
            <a:spLocks noChangeArrowheads="1"/>
          </p:cNvSpPr>
          <p:nvPr/>
        </p:nvSpPr>
        <p:spPr bwMode="auto">
          <a:xfrm>
            <a:off x="79248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8" name="Rectangle 178"/>
          <p:cNvSpPr>
            <a:spLocks noChangeArrowheads="1"/>
          </p:cNvSpPr>
          <p:nvPr/>
        </p:nvSpPr>
        <p:spPr bwMode="auto">
          <a:xfrm>
            <a:off x="76962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9" name="Rectangle 179"/>
          <p:cNvSpPr>
            <a:spLocks noChangeArrowheads="1"/>
          </p:cNvSpPr>
          <p:nvPr/>
        </p:nvSpPr>
        <p:spPr bwMode="auto">
          <a:xfrm>
            <a:off x="79248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0" name="Rectangle 180"/>
          <p:cNvSpPr>
            <a:spLocks noChangeArrowheads="1"/>
          </p:cNvSpPr>
          <p:nvPr/>
        </p:nvSpPr>
        <p:spPr bwMode="auto">
          <a:xfrm>
            <a:off x="7239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1" name="Rectangle 181"/>
          <p:cNvSpPr>
            <a:spLocks noChangeArrowheads="1"/>
          </p:cNvSpPr>
          <p:nvPr/>
        </p:nvSpPr>
        <p:spPr bwMode="auto">
          <a:xfrm>
            <a:off x="7467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2" name="Rectangle 182"/>
          <p:cNvSpPr>
            <a:spLocks noChangeArrowheads="1"/>
          </p:cNvSpPr>
          <p:nvPr/>
        </p:nvSpPr>
        <p:spPr bwMode="auto">
          <a:xfrm>
            <a:off x="7239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3" name="Rectangle 183"/>
          <p:cNvSpPr>
            <a:spLocks noChangeArrowheads="1"/>
          </p:cNvSpPr>
          <p:nvPr/>
        </p:nvSpPr>
        <p:spPr bwMode="auto">
          <a:xfrm>
            <a:off x="7467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4" name="Rectangle 184"/>
          <p:cNvSpPr>
            <a:spLocks noChangeArrowheads="1"/>
          </p:cNvSpPr>
          <p:nvPr/>
        </p:nvSpPr>
        <p:spPr bwMode="auto">
          <a:xfrm>
            <a:off x="7696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5" name="Rectangle 185"/>
          <p:cNvSpPr>
            <a:spLocks noChangeArrowheads="1"/>
          </p:cNvSpPr>
          <p:nvPr/>
        </p:nvSpPr>
        <p:spPr bwMode="auto">
          <a:xfrm>
            <a:off x="7924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6" name="Rectangle 186"/>
          <p:cNvSpPr>
            <a:spLocks noChangeArrowheads="1"/>
          </p:cNvSpPr>
          <p:nvPr/>
        </p:nvSpPr>
        <p:spPr bwMode="auto">
          <a:xfrm>
            <a:off x="7696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7" name="Rectangle 187"/>
          <p:cNvSpPr>
            <a:spLocks noChangeArrowheads="1"/>
          </p:cNvSpPr>
          <p:nvPr/>
        </p:nvSpPr>
        <p:spPr bwMode="auto">
          <a:xfrm>
            <a:off x="7924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8" name="Rectangle 188"/>
          <p:cNvSpPr>
            <a:spLocks noChangeArrowheads="1"/>
          </p:cNvSpPr>
          <p:nvPr/>
        </p:nvSpPr>
        <p:spPr bwMode="auto">
          <a:xfrm>
            <a:off x="63246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9" name="Rectangle 189"/>
          <p:cNvSpPr>
            <a:spLocks noChangeArrowheads="1"/>
          </p:cNvSpPr>
          <p:nvPr/>
        </p:nvSpPr>
        <p:spPr bwMode="auto">
          <a:xfrm>
            <a:off x="65532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0" name="Rectangle 190"/>
          <p:cNvSpPr>
            <a:spLocks noChangeArrowheads="1"/>
          </p:cNvSpPr>
          <p:nvPr/>
        </p:nvSpPr>
        <p:spPr bwMode="auto">
          <a:xfrm>
            <a:off x="63246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1" name="Rectangle 191"/>
          <p:cNvSpPr>
            <a:spLocks noChangeArrowheads="1"/>
          </p:cNvSpPr>
          <p:nvPr/>
        </p:nvSpPr>
        <p:spPr bwMode="auto">
          <a:xfrm>
            <a:off x="65532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2" name="Rectangle 192"/>
          <p:cNvSpPr>
            <a:spLocks noChangeArrowheads="1"/>
          </p:cNvSpPr>
          <p:nvPr/>
        </p:nvSpPr>
        <p:spPr bwMode="auto">
          <a:xfrm>
            <a:off x="67818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3" name="Rectangle 193"/>
          <p:cNvSpPr>
            <a:spLocks noChangeArrowheads="1"/>
          </p:cNvSpPr>
          <p:nvPr/>
        </p:nvSpPr>
        <p:spPr bwMode="auto">
          <a:xfrm>
            <a:off x="70104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4" name="Rectangle 194"/>
          <p:cNvSpPr>
            <a:spLocks noChangeArrowheads="1"/>
          </p:cNvSpPr>
          <p:nvPr/>
        </p:nvSpPr>
        <p:spPr bwMode="auto">
          <a:xfrm>
            <a:off x="67818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5" name="Rectangle 195"/>
          <p:cNvSpPr>
            <a:spLocks noChangeArrowheads="1"/>
          </p:cNvSpPr>
          <p:nvPr/>
        </p:nvSpPr>
        <p:spPr bwMode="auto">
          <a:xfrm>
            <a:off x="70104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6" name="Rectangle 196"/>
          <p:cNvSpPr>
            <a:spLocks noChangeArrowheads="1"/>
          </p:cNvSpPr>
          <p:nvPr/>
        </p:nvSpPr>
        <p:spPr bwMode="auto">
          <a:xfrm>
            <a:off x="63246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7" name="Rectangle 197"/>
          <p:cNvSpPr>
            <a:spLocks noChangeArrowheads="1"/>
          </p:cNvSpPr>
          <p:nvPr/>
        </p:nvSpPr>
        <p:spPr bwMode="auto">
          <a:xfrm>
            <a:off x="65532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8" name="Rectangle 198"/>
          <p:cNvSpPr>
            <a:spLocks noChangeArrowheads="1"/>
          </p:cNvSpPr>
          <p:nvPr/>
        </p:nvSpPr>
        <p:spPr bwMode="auto">
          <a:xfrm>
            <a:off x="63246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9" name="Rectangle 199"/>
          <p:cNvSpPr>
            <a:spLocks noChangeArrowheads="1"/>
          </p:cNvSpPr>
          <p:nvPr/>
        </p:nvSpPr>
        <p:spPr bwMode="auto">
          <a:xfrm>
            <a:off x="65532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0" name="Rectangle 200"/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1" name="Rectangle 201"/>
          <p:cNvSpPr>
            <a:spLocks noChangeArrowheads="1"/>
          </p:cNvSpPr>
          <p:nvPr/>
        </p:nvSpPr>
        <p:spPr bwMode="auto">
          <a:xfrm>
            <a:off x="70104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2" name="Rectangle 202"/>
          <p:cNvSpPr>
            <a:spLocks noChangeArrowheads="1"/>
          </p:cNvSpPr>
          <p:nvPr/>
        </p:nvSpPr>
        <p:spPr bwMode="auto">
          <a:xfrm>
            <a:off x="67818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3" name="Rectangle 203"/>
          <p:cNvSpPr>
            <a:spLocks noChangeArrowheads="1"/>
          </p:cNvSpPr>
          <p:nvPr/>
        </p:nvSpPr>
        <p:spPr bwMode="auto">
          <a:xfrm>
            <a:off x="70104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4" name="Rectangle 204"/>
          <p:cNvSpPr>
            <a:spLocks noChangeArrowheads="1"/>
          </p:cNvSpPr>
          <p:nvPr/>
        </p:nvSpPr>
        <p:spPr bwMode="auto">
          <a:xfrm>
            <a:off x="72390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5" name="Rectangle 205"/>
          <p:cNvSpPr>
            <a:spLocks noChangeArrowheads="1"/>
          </p:cNvSpPr>
          <p:nvPr/>
        </p:nvSpPr>
        <p:spPr bwMode="auto">
          <a:xfrm>
            <a:off x="74676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6" name="Rectangle 206"/>
          <p:cNvSpPr>
            <a:spLocks noChangeArrowheads="1"/>
          </p:cNvSpPr>
          <p:nvPr/>
        </p:nvSpPr>
        <p:spPr bwMode="auto">
          <a:xfrm>
            <a:off x="72390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7" name="Rectangle 207"/>
          <p:cNvSpPr>
            <a:spLocks noChangeArrowheads="1"/>
          </p:cNvSpPr>
          <p:nvPr/>
        </p:nvSpPr>
        <p:spPr bwMode="auto">
          <a:xfrm>
            <a:off x="74676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8" name="Rectangle 208"/>
          <p:cNvSpPr>
            <a:spLocks noChangeArrowheads="1"/>
          </p:cNvSpPr>
          <p:nvPr/>
        </p:nvSpPr>
        <p:spPr bwMode="auto">
          <a:xfrm>
            <a:off x="76962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9" name="Rectangle 209"/>
          <p:cNvSpPr>
            <a:spLocks noChangeArrowheads="1"/>
          </p:cNvSpPr>
          <p:nvPr/>
        </p:nvSpPr>
        <p:spPr bwMode="auto">
          <a:xfrm>
            <a:off x="79248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0" name="Rectangle 210"/>
          <p:cNvSpPr>
            <a:spLocks noChangeArrowheads="1"/>
          </p:cNvSpPr>
          <p:nvPr/>
        </p:nvSpPr>
        <p:spPr bwMode="auto">
          <a:xfrm>
            <a:off x="76962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1" name="Rectangle 211"/>
          <p:cNvSpPr>
            <a:spLocks noChangeArrowheads="1"/>
          </p:cNvSpPr>
          <p:nvPr/>
        </p:nvSpPr>
        <p:spPr bwMode="auto">
          <a:xfrm>
            <a:off x="79248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2" name="Rectangle 212"/>
          <p:cNvSpPr>
            <a:spLocks noChangeArrowheads="1"/>
          </p:cNvSpPr>
          <p:nvPr/>
        </p:nvSpPr>
        <p:spPr bwMode="auto">
          <a:xfrm>
            <a:off x="72390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3" name="Rectangle 213"/>
          <p:cNvSpPr>
            <a:spLocks noChangeArrowheads="1"/>
          </p:cNvSpPr>
          <p:nvPr/>
        </p:nvSpPr>
        <p:spPr bwMode="auto">
          <a:xfrm>
            <a:off x="74676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4" name="Rectangle 214"/>
          <p:cNvSpPr>
            <a:spLocks noChangeArrowheads="1"/>
          </p:cNvSpPr>
          <p:nvPr/>
        </p:nvSpPr>
        <p:spPr bwMode="auto">
          <a:xfrm>
            <a:off x="72390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5" name="Rectangle 215"/>
          <p:cNvSpPr>
            <a:spLocks noChangeArrowheads="1"/>
          </p:cNvSpPr>
          <p:nvPr/>
        </p:nvSpPr>
        <p:spPr bwMode="auto">
          <a:xfrm>
            <a:off x="74676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6" name="Rectangle 216"/>
          <p:cNvSpPr>
            <a:spLocks noChangeArrowheads="1"/>
          </p:cNvSpPr>
          <p:nvPr/>
        </p:nvSpPr>
        <p:spPr bwMode="auto">
          <a:xfrm>
            <a:off x="76962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7" name="Rectangle 217"/>
          <p:cNvSpPr>
            <a:spLocks noChangeArrowheads="1"/>
          </p:cNvSpPr>
          <p:nvPr/>
        </p:nvSpPr>
        <p:spPr bwMode="auto">
          <a:xfrm>
            <a:off x="79248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8" name="Rectangle 218"/>
          <p:cNvSpPr>
            <a:spLocks noChangeArrowheads="1"/>
          </p:cNvSpPr>
          <p:nvPr/>
        </p:nvSpPr>
        <p:spPr bwMode="auto">
          <a:xfrm>
            <a:off x="76962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9" name="Rectangle 219"/>
          <p:cNvSpPr>
            <a:spLocks noChangeArrowheads="1"/>
          </p:cNvSpPr>
          <p:nvPr/>
        </p:nvSpPr>
        <p:spPr bwMode="auto">
          <a:xfrm>
            <a:off x="79248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0" name="Rectangle 220"/>
          <p:cNvSpPr>
            <a:spLocks noChangeArrowheads="1"/>
          </p:cNvSpPr>
          <p:nvPr/>
        </p:nvSpPr>
        <p:spPr bwMode="auto">
          <a:xfrm>
            <a:off x="3810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1" name="Rectangle 221"/>
          <p:cNvSpPr>
            <a:spLocks noChangeArrowheads="1"/>
          </p:cNvSpPr>
          <p:nvPr/>
        </p:nvSpPr>
        <p:spPr bwMode="auto">
          <a:xfrm>
            <a:off x="4038600" y="2057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2" name="Rectangle 222"/>
          <p:cNvSpPr>
            <a:spLocks noChangeArrowheads="1"/>
          </p:cNvSpPr>
          <p:nvPr/>
        </p:nvSpPr>
        <p:spPr bwMode="auto">
          <a:xfrm>
            <a:off x="3810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3" name="Rectangle 223"/>
          <p:cNvSpPr>
            <a:spLocks noChangeArrowheads="1"/>
          </p:cNvSpPr>
          <p:nvPr/>
        </p:nvSpPr>
        <p:spPr bwMode="auto">
          <a:xfrm>
            <a:off x="4038600" y="2286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4" name="Rectangle 224"/>
          <p:cNvSpPr>
            <a:spLocks noChangeArrowheads="1"/>
          </p:cNvSpPr>
          <p:nvPr/>
        </p:nvSpPr>
        <p:spPr bwMode="auto">
          <a:xfrm>
            <a:off x="4267200" y="2057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5" name="Rectangle 225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6" name="Rectangle 226"/>
          <p:cNvSpPr>
            <a:spLocks noChangeArrowheads="1"/>
          </p:cNvSpPr>
          <p:nvPr/>
        </p:nvSpPr>
        <p:spPr bwMode="auto">
          <a:xfrm>
            <a:off x="4267200" y="22860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7" name="Rectangle 227"/>
          <p:cNvSpPr>
            <a:spLocks noChangeArrowheads="1"/>
          </p:cNvSpPr>
          <p:nvPr/>
        </p:nvSpPr>
        <p:spPr bwMode="auto">
          <a:xfrm>
            <a:off x="4495800" y="2286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8" name="Rectangle 228"/>
          <p:cNvSpPr>
            <a:spLocks noChangeArrowheads="1"/>
          </p:cNvSpPr>
          <p:nvPr/>
        </p:nvSpPr>
        <p:spPr bwMode="auto">
          <a:xfrm>
            <a:off x="3810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9" name="Rectangle 229"/>
          <p:cNvSpPr>
            <a:spLocks noChangeArrowheads="1"/>
          </p:cNvSpPr>
          <p:nvPr/>
        </p:nvSpPr>
        <p:spPr bwMode="auto">
          <a:xfrm>
            <a:off x="40386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0" name="Rectangle 230"/>
          <p:cNvSpPr>
            <a:spLocks noChangeArrowheads="1"/>
          </p:cNvSpPr>
          <p:nvPr/>
        </p:nvSpPr>
        <p:spPr bwMode="auto">
          <a:xfrm>
            <a:off x="3810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1" name="Rectangle 231"/>
          <p:cNvSpPr>
            <a:spLocks noChangeArrowheads="1"/>
          </p:cNvSpPr>
          <p:nvPr/>
        </p:nvSpPr>
        <p:spPr bwMode="auto">
          <a:xfrm>
            <a:off x="4038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2" name="Rectangle 232"/>
          <p:cNvSpPr>
            <a:spLocks noChangeArrowheads="1"/>
          </p:cNvSpPr>
          <p:nvPr/>
        </p:nvSpPr>
        <p:spPr bwMode="auto">
          <a:xfrm>
            <a:off x="4267200" y="25146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3" name="Rectangle 233"/>
          <p:cNvSpPr>
            <a:spLocks noChangeArrowheads="1"/>
          </p:cNvSpPr>
          <p:nvPr/>
        </p:nvSpPr>
        <p:spPr bwMode="auto">
          <a:xfrm>
            <a:off x="44958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4" name="Rectangle 234"/>
          <p:cNvSpPr>
            <a:spLocks noChangeArrowheads="1"/>
          </p:cNvSpPr>
          <p:nvPr/>
        </p:nvSpPr>
        <p:spPr bwMode="auto">
          <a:xfrm>
            <a:off x="4267200" y="27432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5" name="Rectangle 235"/>
          <p:cNvSpPr>
            <a:spLocks noChangeArrowheads="1"/>
          </p:cNvSpPr>
          <p:nvPr/>
        </p:nvSpPr>
        <p:spPr bwMode="auto">
          <a:xfrm>
            <a:off x="4495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6" name="Rectangle 236"/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7" name="Rectangle 237"/>
          <p:cNvSpPr>
            <a:spLocks noChangeArrowheads="1"/>
          </p:cNvSpPr>
          <p:nvPr/>
        </p:nvSpPr>
        <p:spPr bwMode="auto">
          <a:xfrm>
            <a:off x="4953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8" name="Rectangle 238"/>
          <p:cNvSpPr>
            <a:spLocks noChangeArrowheads="1"/>
          </p:cNvSpPr>
          <p:nvPr/>
        </p:nvSpPr>
        <p:spPr bwMode="auto">
          <a:xfrm>
            <a:off x="4724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9" name="Rectangle 239"/>
          <p:cNvSpPr>
            <a:spLocks noChangeArrowheads="1"/>
          </p:cNvSpPr>
          <p:nvPr/>
        </p:nvSpPr>
        <p:spPr bwMode="auto">
          <a:xfrm>
            <a:off x="4953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0" name="Rectangle 240"/>
          <p:cNvSpPr>
            <a:spLocks noChangeArrowheads="1"/>
          </p:cNvSpPr>
          <p:nvPr/>
        </p:nvSpPr>
        <p:spPr bwMode="auto">
          <a:xfrm>
            <a:off x="5181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1" name="Rectangle 241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2" name="Rectangle 242"/>
          <p:cNvSpPr>
            <a:spLocks noChangeArrowheads="1"/>
          </p:cNvSpPr>
          <p:nvPr/>
        </p:nvSpPr>
        <p:spPr bwMode="auto">
          <a:xfrm>
            <a:off x="5181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3" name="Rectangle 243"/>
          <p:cNvSpPr>
            <a:spLocks noChangeArrowheads="1"/>
          </p:cNvSpPr>
          <p:nvPr/>
        </p:nvSpPr>
        <p:spPr bwMode="auto">
          <a:xfrm>
            <a:off x="54102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4" name="Rectangle 244"/>
          <p:cNvSpPr>
            <a:spLocks noChangeArrowheads="1"/>
          </p:cNvSpPr>
          <p:nvPr/>
        </p:nvSpPr>
        <p:spPr bwMode="auto">
          <a:xfrm>
            <a:off x="4724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5" name="Rectangle 245"/>
          <p:cNvSpPr>
            <a:spLocks noChangeArrowheads="1"/>
          </p:cNvSpPr>
          <p:nvPr/>
        </p:nvSpPr>
        <p:spPr bwMode="auto">
          <a:xfrm>
            <a:off x="4953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6" name="Rectangle 246"/>
          <p:cNvSpPr>
            <a:spLocks noChangeArrowheads="1"/>
          </p:cNvSpPr>
          <p:nvPr/>
        </p:nvSpPr>
        <p:spPr bwMode="auto">
          <a:xfrm>
            <a:off x="4724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7" name="Rectangle 247"/>
          <p:cNvSpPr>
            <a:spLocks noChangeArrowheads="1"/>
          </p:cNvSpPr>
          <p:nvPr/>
        </p:nvSpPr>
        <p:spPr bwMode="auto">
          <a:xfrm>
            <a:off x="4953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8" name="Rectangle 248"/>
          <p:cNvSpPr>
            <a:spLocks noChangeArrowheads="1"/>
          </p:cNvSpPr>
          <p:nvPr/>
        </p:nvSpPr>
        <p:spPr bwMode="auto">
          <a:xfrm>
            <a:off x="5181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9" name="Rectangle 249"/>
          <p:cNvSpPr>
            <a:spLocks noChangeArrowheads="1"/>
          </p:cNvSpPr>
          <p:nvPr/>
        </p:nvSpPr>
        <p:spPr bwMode="auto">
          <a:xfrm>
            <a:off x="5410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0" name="Rectangle 250"/>
          <p:cNvSpPr>
            <a:spLocks noChangeArrowheads="1"/>
          </p:cNvSpPr>
          <p:nvPr/>
        </p:nvSpPr>
        <p:spPr bwMode="auto">
          <a:xfrm>
            <a:off x="5181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1" name="Rectangle 251"/>
          <p:cNvSpPr>
            <a:spLocks noChangeArrowheads="1"/>
          </p:cNvSpPr>
          <p:nvPr/>
        </p:nvSpPr>
        <p:spPr bwMode="auto">
          <a:xfrm>
            <a:off x="5410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2" name="Rectangle 252"/>
          <p:cNvSpPr>
            <a:spLocks noChangeArrowheads="1"/>
          </p:cNvSpPr>
          <p:nvPr/>
        </p:nvSpPr>
        <p:spPr bwMode="auto">
          <a:xfrm>
            <a:off x="38100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3" name="Rectangle 253"/>
          <p:cNvSpPr>
            <a:spLocks noChangeArrowheads="1"/>
          </p:cNvSpPr>
          <p:nvPr/>
        </p:nvSpPr>
        <p:spPr bwMode="auto">
          <a:xfrm>
            <a:off x="40386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4" name="Rectangle 254"/>
          <p:cNvSpPr>
            <a:spLocks noChangeArrowheads="1"/>
          </p:cNvSpPr>
          <p:nvPr/>
        </p:nvSpPr>
        <p:spPr bwMode="auto">
          <a:xfrm>
            <a:off x="38100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5" name="Rectangle 255"/>
          <p:cNvSpPr>
            <a:spLocks noChangeArrowheads="1"/>
          </p:cNvSpPr>
          <p:nvPr/>
        </p:nvSpPr>
        <p:spPr bwMode="auto">
          <a:xfrm>
            <a:off x="40386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6" name="Rectangle 256"/>
          <p:cNvSpPr>
            <a:spLocks noChangeArrowheads="1"/>
          </p:cNvSpPr>
          <p:nvPr/>
        </p:nvSpPr>
        <p:spPr bwMode="auto">
          <a:xfrm>
            <a:off x="4267200" y="29718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7" name="Rectangle 257"/>
          <p:cNvSpPr>
            <a:spLocks noChangeArrowheads="1"/>
          </p:cNvSpPr>
          <p:nvPr/>
        </p:nvSpPr>
        <p:spPr bwMode="auto">
          <a:xfrm>
            <a:off x="44958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8" name="Rectangle 258"/>
          <p:cNvSpPr>
            <a:spLocks noChangeArrowheads="1"/>
          </p:cNvSpPr>
          <p:nvPr/>
        </p:nvSpPr>
        <p:spPr bwMode="auto">
          <a:xfrm>
            <a:off x="42672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9" name="Rectangle 259"/>
          <p:cNvSpPr>
            <a:spLocks noChangeArrowheads="1"/>
          </p:cNvSpPr>
          <p:nvPr/>
        </p:nvSpPr>
        <p:spPr bwMode="auto">
          <a:xfrm>
            <a:off x="44958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0" name="Rectangle 260"/>
          <p:cNvSpPr>
            <a:spLocks noChangeArrowheads="1"/>
          </p:cNvSpPr>
          <p:nvPr/>
        </p:nvSpPr>
        <p:spPr bwMode="auto">
          <a:xfrm>
            <a:off x="38100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1" name="Rectangle 261"/>
          <p:cNvSpPr>
            <a:spLocks noChangeArrowheads="1"/>
          </p:cNvSpPr>
          <p:nvPr/>
        </p:nvSpPr>
        <p:spPr bwMode="auto">
          <a:xfrm>
            <a:off x="40386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2" name="Rectangle 262"/>
          <p:cNvSpPr>
            <a:spLocks noChangeArrowheads="1"/>
          </p:cNvSpPr>
          <p:nvPr/>
        </p:nvSpPr>
        <p:spPr bwMode="auto">
          <a:xfrm>
            <a:off x="38100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3" name="Rectangle 263"/>
          <p:cNvSpPr>
            <a:spLocks noChangeArrowheads="1"/>
          </p:cNvSpPr>
          <p:nvPr/>
        </p:nvSpPr>
        <p:spPr bwMode="auto">
          <a:xfrm>
            <a:off x="40386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4" name="Rectangle 264"/>
          <p:cNvSpPr>
            <a:spLocks noChangeArrowheads="1"/>
          </p:cNvSpPr>
          <p:nvPr/>
        </p:nvSpPr>
        <p:spPr bwMode="auto">
          <a:xfrm>
            <a:off x="42672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5" name="Rectangle 265"/>
          <p:cNvSpPr>
            <a:spLocks noChangeArrowheads="1"/>
          </p:cNvSpPr>
          <p:nvPr/>
        </p:nvSpPr>
        <p:spPr bwMode="auto">
          <a:xfrm>
            <a:off x="4495800" y="34290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6" name="Rectangle 266"/>
          <p:cNvSpPr>
            <a:spLocks noChangeArrowheads="1"/>
          </p:cNvSpPr>
          <p:nvPr/>
        </p:nvSpPr>
        <p:spPr bwMode="auto">
          <a:xfrm>
            <a:off x="42672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7" name="Rectangle 267"/>
          <p:cNvSpPr>
            <a:spLocks noChangeArrowheads="1"/>
          </p:cNvSpPr>
          <p:nvPr/>
        </p:nvSpPr>
        <p:spPr bwMode="auto">
          <a:xfrm>
            <a:off x="4495800" y="36576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8" name="Rectangle 268"/>
          <p:cNvSpPr>
            <a:spLocks noChangeArrowheads="1"/>
          </p:cNvSpPr>
          <p:nvPr/>
        </p:nvSpPr>
        <p:spPr bwMode="auto">
          <a:xfrm>
            <a:off x="47244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9" name="Rectangle 269"/>
          <p:cNvSpPr>
            <a:spLocks noChangeArrowheads="1"/>
          </p:cNvSpPr>
          <p:nvPr/>
        </p:nvSpPr>
        <p:spPr bwMode="auto">
          <a:xfrm>
            <a:off x="49530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0" name="Rectangle 270"/>
          <p:cNvSpPr>
            <a:spLocks noChangeArrowheads="1"/>
          </p:cNvSpPr>
          <p:nvPr/>
        </p:nvSpPr>
        <p:spPr bwMode="auto">
          <a:xfrm>
            <a:off x="47244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1" name="Rectangle 271"/>
          <p:cNvSpPr>
            <a:spLocks noChangeArrowheads="1"/>
          </p:cNvSpPr>
          <p:nvPr/>
        </p:nvSpPr>
        <p:spPr bwMode="auto">
          <a:xfrm>
            <a:off x="49530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2" name="Rectangle 272"/>
          <p:cNvSpPr>
            <a:spLocks noChangeArrowheads="1"/>
          </p:cNvSpPr>
          <p:nvPr/>
        </p:nvSpPr>
        <p:spPr bwMode="auto">
          <a:xfrm>
            <a:off x="51816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3" name="Rectangle 273"/>
          <p:cNvSpPr>
            <a:spLocks noChangeArrowheads="1"/>
          </p:cNvSpPr>
          <p:nvPr/>
        </p:nvSpPr>
        <p:spPr bwMode="auto">
          <a:xfrm>
            <a:off x="54102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4" name="Rectangle 274"/>
          <p:cNvSpPr>
            <a:spLocks noChangeArrowheads="1"/>
          </p:cNvSpPr>
          <p:nvPr/>
        </p:nvSpPr>
        <p:spPr bwMode="auto">
          <a:xfrm>
            <a:off x="51816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5" name="Rectangle 275"/>
          <p:cNvSpPr>
            <a:spLocks noChangeArrowheads="1"/>
          </p:cNvSpPr>
          <p:nvPr/>
        </p:nvSpPr>
        <p:spPr bwMode="auto">
          <a:xfrm>
            <a:off x="54102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6" name="Rectangle 276"/>
          <p:cNvSpPr>
            <a:spLocks noChangeArrowheads="1"/>
          </p:cNvSpPr>
          <p:nvPr/>
        </p:nvSpPr>
        <p:spPr bwMode="auto">
          <a:xfrm>
            <a:off x="4724400" y="34290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7" name="Rectangle 277"/>
          <p:cNvSpPr>
            <a:spLocks noChangeArrowheads="1"/>
          </p:cNvSpPr>
          <p:nvPr/>
        </p:nvSpPr>
        <p:spPr bwMode="auto">
          <a:xfrm>
            <a:off x="4953000" y="34290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8" name="Rectangle 278"/>
          <p:cNvSpPr>
            <a:spLocks noChangeArrowheads="1"/>
          </p:cNvSpPr>
          <p:nvPr/>
        </p:nvSpPr>
        <p:spPr bwMode="auto">
          <a:xfrm>
            <a:off x="4724400" y="36576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9" name="Rectangle 279"/>
          <p:cNvSpPr>
            <a:spLocks noChangeArrowheads="1"/>
          </p:cNvSpPr>
          <p:nvPr/>
        </p:nvSpPr>
        <p:spPr bwMode="auto">
          <a:xfrm>
            <a:off x="4953000" y="36576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0" name="Rectangle 280"/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1" name="Rectangle 281"/>
          <p:cNvSpPr>
            <a:spLocks noChangeArrowheads="1"/>
          </p:cNvSpPr>
          <p:nvPr/>
        </p:nvSpPr>
        <p:spPr bwMode="auto">
          <a:xfrm>
            <a:off x="5410200" y="34290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2" name="Rectangle 282"/>
          <p:cNvSpPr>
            <a:spLocks noChangeArrowheads="1"/>
          </p:cNvSpPr>
          <p:nvPr/>
        </p:nvSpPr>
        <p:spPr bwMode="auto">
          <a:xfrm>
            <a:off x="51816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3" name="Rectangle 283"/>
          <p:cNvSpPr>
            <a:spLocks noChangeArrowheads="1"/>
          </p:cNvSpPr>
          <p:nvPr/>
        </p:nvSpPr>
        <p:spPr bwMode="auto">
          <a:xfrm>
            <a:off x="54102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38" y="3562852"/>
            <a:ext cx="4572000" cy="3028950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isometricOffAxis2Top">
              <a:rot lat="18664796" lon="2041230" rev="19089300"/>
            </a:camera>
            <a:lightRig rig="threePt" dir="t"/>
          </a:scene3d>
        </p:spPr>
      </p:pic>
      <p:grpSp>
        <p:nvGrpSpPr>
          <p:cNvPr id="2" name="Group 1"/>
          <p:cNvGrpSpPr/>
          <p:nvPr/>
        </p:nvGrpSpPr>
        <p:grpSpPr>
          <a:xfrm>
            <a:off x="2201993" y="3453853"/>
            <a:ext cx="614360" cy="1102281"/>
            <a:chOff x="2128841" y="3300413"/>
            <a:chExt cx="614360" cy="1102281"/>
          </a:xfrm>
        </p:grpSpPr>
        <p:sp>
          <p:nvSpPr>
            <p:cNvPr id="10" name="Rectangle 9"/>
            <p:cNvSpPr/>
            <p:nvPr/>
          </p:nvSpPr>
          <p:spPr>
            <a:xfrm>
              <a:off x="2188173" y="4024313"/>
              <a:ext cx="411537" cy="378381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30000">
                  <a:schemeClr val="bg2">
                    <a:lumMod val="25000"/>
                  </a:schemeClr>
                </a:gs>
                <a:gs pos="64000">
                  <a:schemeClr val="tx1"/>
                </a:gs>
                <a:gs pos="44000">
                  <a:schemeClr val="bg1">
                    <a:lumMod val="6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tx1"/>
              </a:solidFill>
            </a:ln>
            <a:scene3d>
              <a:camera prst="isometricOffAxis2Top">
                <a:rot lat="18664799" lon="2041235" rev="190893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2128841" y="3367088"/>
              <a:ext cx="452434" cy="8763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490788" y="3390900"/>
              <a:ext cx="200026" cy="9525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657475" y="3343275"/>
              <a:ext cx="85726" cy="82867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95525" y="3314700"/>
              <a:ext cx="342902" cy="75247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603857" y="3300413"/>
              <a:ext cx="117906" cy="11098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  <a:scene3d>
              <a:camera prst="isometricOffAxis2Top">
                <a:rot lat="18664799" lon="2041235" rev="190893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106" y="2828173"/>
            <a:ext cx="4485549" cy="2970298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isometricOffAxis2Top">
              <a:rot lat="18664796" lon="2041231" rev="19089301"/>
            </a:camera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379" y="479217"/>
            <a:ext cx="2421357" cy="241516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96167" y="5902686"/>
            <a:ext cx="225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Image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94177" y="2655283"/>
            <a:ext cx="5383339" cy="2921423"/>
            <a:chOff x="794177" y="2373591"/>
            <a:chExt cx="5383339" cy="29214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79253" y="2373591"/>
              <a:ext cx="2161979" cy="1431647"/>
            </a:xfrm>
            <a:prstGeom prst="rect">
              <a:avLst/>
            </a:prstGeom>
            <a:ln w="38100">
              <a:solidFill>
                <a:schemeClr val="tx1"/>
              </a:solidFill>
            </a:ln>
            <a:scene3d>
              <a:camera prst="isometricOffAxis2Top">
                <a:rot lat="18664796" lon="2041231" rev="19089301"/>
              </a:camera>
              <a:lightRig rig="threePt" dir="t"/>
            </a:scene3d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794177" y="3177344"/>
              <a:ext cx="1655785" cy="104951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128841" y="2469051"/>
              <a:ext cx="968633" cy="279465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064990" y="2992368"/>
              <a:ext cx="1112526" cy="82715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15882" y="3708717"/>
              <a:ext cx="465048" cy="158629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396167" y="3253798"/>
            <a:ext cx="2252547" cy="1073088"/>
            <a:chOff x="6396167" y="3253798"/>
            <a:chExt cx="2252547" cy="1073088"/>
          </a:xfrm>
        </p:grpSpPr>
        <p:sp>
          <p:nvSpPr>
            <p:cNvPr id="30" name="TextBox 29"/>
            <p:cNvSpPr txBox="1"/>
            <p:nvPr/>
          </p:nvSpPr>
          <p:spPr>
            <a:xfrm>
              <a:off x="6396167" y="3253798"/>
              <a:ext cx="225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Pooling</a:t>
              </a:r>
              <a:endPara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4" name="Down Arrow 43"/>
            <p:cNvSpPr/>
            <p:nvPr/>
          </p:nvSpPr>
          <p:spPr>
            <a:xfrm rot="10800000">
              <a:off x="7366556" y="3905264"/>
              <a:ext cx="285750" cy="421622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96167" y="4578242"/>
            <a:ext cx="2252547" cy="1142031"/>
            <a:chOff x="6396167" y="4578242"/>
            <a:chExt cx="2252547" cy="1142031"/>
          </a:xfrm>
        </p:grpSpPr>
        <p:sp>
          <p:nvSpPr>
            <p:cNvPr id="3" name="TextBox 2"/>
            <p:cNvSpPr txBox="1"/>
            <p:nvPr/>
          </p:nvSpPr>
          <p:spPr>
            <a:xfrm>
              <a:off x="6396167" y="4578242"/>
              <a:ext cx="225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Convolution</a:t>
              </a:r>
              <a:endPara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 rot="10800000">
              <a:off x="7366555" y="5298651"/>
              <a:ext cx="285750" cy="421622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2D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3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0.00162 L 0.3401 0.1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9 0.03912 L 0.32395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 0.07754 L 0.30364 0.199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idea of “deep learning”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the “</a:t>
            </a:r>
            <a:r>
              <a:rPr lang="en-US" i="1" dirty="0" smtClean="0"/>
              <a:t>raw</a:t>
            </a:r>
            <a:r>
              <a:rPr lang="en-US" dirty="0" smtClean="0"/>
              <a:t>” signal (image, waveform, …)</a:t>
            </a:r>
          </a:p>
          <a:p>
            <a:endParaRPr lang="en-US" dirty="0"/>
          </a:p>
          <a:p>
            <a:r>
              <a:rPr lang="en-US" dirty="0" smtClean="0"/>
              <a:t>Features: hierarchy of features is </a:t>
            </a:r>
            <a:r>
              <a:rPr lang="en-US" i="1" dirty="0" smtClean="0"/>
              <a:t>learned </a:t>
            </a:r>
            <a:r>
              <a:rPr lang="en-US" dirty="0" smtClean="0"/>
              <a:t>from the raw input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43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Ross’s Own System: Region CNNs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2" t="50000" r="24156" b="16364"/>
          <a:stretch/>
        </p:blipFill>
        <p:spPr bwMode="auto">
          <a:xfrm>
            <a:off x="294276" y="2173185"/>
            <a:ext cx="8612218" cy="3146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77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Competitive 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6" t="14649" r="32273" b="32208"/>
          <a:stretch/>
        </p:blipFill>
        <p:spPr bwMode="auto">
          <a:xfrm>
            <a:off x="581890" y="910972"/>
            <a:ext cx="7243949" cy="555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25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Regions for Six Object Classes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9" t="66597" r="32857"/>
          <a:stretch/>
        </p:blipFill>
        <p:spPr bwMode="auto">
          <a:xfrm>
            <a:off x="724394" y="2101930"/>
            <a:ext cx="7683335" cy="381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735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Various queries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2286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Point location: trivial</a:t>
            </a:r>
          </a:p>
          <a:p>
            <a:pPr eaLnBrk="1" hangingPunct="1"/>
            <a:r>
              <a:rPr lang="en-US" altLang="en-US" sz="2400" smtClean="0"/>
              <a:t>Windowing: descend into subtree(s) that intersect query window </a:t>
            </a:r>
          </a:p>
          <a:p>
            <a:pPr eaLnBrk="1" hangingPunct="1"/>
            <a:r>
              <a:rPr lang="en-US" altLang="en-US" sz="2400" smtClean="0"/>
              <a:t>Traversal boundary polygon: up and down in the quadtree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8288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0574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828800" y="4600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2057400" y="4600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22860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25146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2286000" y="46005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2514600" y="46005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1828800" y="48291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2057400" y="48291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1828800" y="50577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2057400" y="50577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2286000" y="48291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2514600" y="48291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2" name="Rectangle 20"/>
          <p:cNvSpPr>
            <a:spLocks noChangeArrowheads="1"/>
          </p:cNvSpPr>
          <p:nvPr/>
        </p:nvSpPr>
        <p:spPr bwMode="auto">
          <a:xfrm>
            <a:off x="2286000" y="50577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3" name="Rectangle 21"/>
          <p:cNvSpPr>
            <a:spLocks noChangeArrowheads="1"/>
          </p:cNvSpPr>
          <p:nvPr/>
        </p:nvSpPr>
        <p:spPr bwMode="auto">
          <a:xfrm>
            <a:off x="2514600" y="50577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4" name="Rectangle 22"/>
          <p:cNvSpPr>
            <a:spLocks noChangeArrowheads="1"/>
          </p:cNvSpPr>
          <p:nvPr/>
        </p:nvSpPr>
        <p:spPr bwMode="auto">
          <a:xfrm>
            <a:off x="27432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5" name="Rectangle 23"/>
          <p:cNvSpPr>
            <a:spLocks noChangeArrowheads="1"/>
          </p:cNvSpPr>
          <p:nvPr/>
        </p:nvSpPr>
        <p:spPr bwMode="auto">
          <a:xfrm>
            <a:off x="29718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6" name="Rectangle 24"/>
          <p:cNvSpPr>
            <a:spLocks noChangeArrowheads="1"/>
          </p:cNvSpPr>
          <p:nvPr/>
        </p:nvSpPr>
        <p:spPr bwMode="auto">
          <a:xfrm>
            <a:off x="2743200" y="4600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7" name="Rectangle 25"/>
          <p:cNvSpPr>
            <a:spLocks noChangeArrowheads="1"/>
          </p:cNvSpPr>
          <p:nvPr/>
        </p:nvSpPr>
        <p:spPr bwMode="auto">
          <a:xfrm>
            <a:off x="2971800" y="4600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8" name="Rectangle 26"/>
          <p:cNvSpPr>
            <a:spLocks noChangeArrowheads="1"/>
          </p:cNvSpPr>
          <p:nvPr/>
        </p:nvSpPr>
        <p:spPr bwMode="auto">
          <a:xfrm>
            <a:off x="32004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9" name="Rectangle 27"/>
          <p:cNvSpPr>
            <a:spLocks noChangeArrowheads="1"/>
          </p:cNvSpPr>
          <p:nvPr/>
        </p:nvSpPr>
        <p:spPr bwMode="auto">
          <a:xfrm>
            <a:off x="34290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0" name="Rectangle 28"/>
          <p:cNvSpPr>
            <a:spLocks noChangeArrowheads="1"/>
          </p:cNvSpPr>
          <p:nvPr/>
        </p:nvSpPr>
        <p:spPr bwMode="auto">
          <a:xfrm>
            <a:off x="3200400" y="4600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1" name="Rectangle 29"/>
          <p:cNvSpPr>
            <a:spLocks noChangeArrowheads="1"/>
          </p:cNvSpPr>
          <p:nvPr/>
        </p:nvSpPr>
        <p:spPr bwMode="auto">
          <a:xfrm>
            <a:off x="3429000" y="4600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2" name="Rectangle 30"/>
          <p:cNvSpPr>
            <a:spLocks noChangeArrowheads="1"/>
          </p:cNvSpPr>
          <p:nvPr/>
        </p:nvSpPr>
        <p:spPr bwMode="auto">
          <a:xfrm>
            <a:off x="2743200" y="4829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3" name="Rectangle 31"/>
          <p:cNvSpPr>
            <a:spLocks noChangeArrowheads="1"/>
          </p:cNvSpPr>
          <p:nvPr/>
        </p:nvSpPr>
        <p:spPr bwMode="auto">
          <a:xfrm>
            <a:off x="2971800" y="4829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4" name="Rectangle 32"/>
          <p:cNvSpPr>
            <a:spLocks noChangeArrowheads="1"/>
          </p:cNvSpPr>
          <p:nvPr/>
        </p:nvSpPr>
        <p:spPr bwMode="auto">
          <a:xfrm>
            <a:off x="2743200" y="50577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5" name="Rectangle 33"/>
          <p:cNvSpPr>
            <a:spLocks noChangeArrowheads="1"/>
          </p:cNvSpPr>
          <p:nvPr/>
        </p:nvSpPr>
        <p:spPr bwMode="auto">
          <a:xfrm>
            <a:off x="2971800" y="50577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6" name="Rectangle 34"/>
          <p:cNvSpPr>
            <a:spLocks noChangeArrowheads="1"/>
          </p:cNvSpPr>
          <p:nvPr/>
        </p:nvSpPr>
        <p:spPr bwMode="auto">
          <a:xfrm>
            <a:off x="3200400" y="4829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7" name="Rectangle 35"/>
          <p:cNvSpPr>
            <a:spLocks noChangeArrowheads="1"/>
          </p:cNvSpPr>
          <p:nvPr/>
        </p:nvSpPr>
        <p:spPr bwMode="auto">
          <a:xfrm>
            <a:off x="3429000" y="4829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8" name="Rectangle 36"/>
          <p:cNvSpPr>
            <a:spLocks noChangeArrowheads="1"/>
          </p:cNvSpPr>
          <p:nvPr/>
        </p:nvSpPr>
        <p:spPr bwMode="auto">
          <a:xfrm>
            <a:off x="3200400" y="50577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9" name="Rectangle 37"/>
          <p:cNvSpPr>
            <a:spLocks noChangeArrowheads="1"/>
          </p:cNvSpPr>
          <p:nvPr/>
        </p:nvSpPr>
        <p:spPr bwMode="auto">
          <a:xfrm>
            <a:off x="3429000" y="50577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0" name="Rectangle 38"/>
          <p:cNvSpPr>
            <a:spLocks noChangeArrowheads="1"/>
          </p:cNvSpPr>
          <p:nvPr/>
        </p:nvSpPr>
        <p:spPr bwMode="auto">
          <a:xfrm>
            <a:off x="1828800" y="52863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1" name="Rectangle 39"/>
          <p:cNvSpPr>
            <a:spLocks noChangeArrowheads="1"/>
          </p:cNvSpPr>
          <p:nvPr/>
        </p:nvSpPr>
        <p:spPr bwMode="auto">
          <a:xfrm>
            <a:off x="2057400" y="52863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2" name="Rectangle 40"/>
          <p:cNvSpPr>
            <a:spLocks noChangeArrowheads="1"/>
          </p:cNvSpPr>
          <p:nvPr/>
        </p:nvSpPr>
        <p:spPr bwMode="auto">
          <a:xfrm>
            <a:off x="1828800" y="5514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3" name="Rectangle 41"/>
          <p:cNvSpPr>
            <a:spLocks noChangeArrowheads="1"/>
          </p:cNvSpPr>
          <p:nvPr/>
        </p:nvSpPr>
        <p:spPr bwMode="auto">
          <a:xfrm>
            <a:off x="2057400" y="5514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4" name="Rectangle 42"/>
          <p:cNvSpPr>
            <a:spLocks noChangeArrowheads="1"/>
          </p:cNvSpPr>
          <p:nvPr/>
        </p:nvSpPr>
        <p:spPr bwMode="auto">
          <a:xfrm>
            <a:off x="2286000" y="52863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5" name="Rectangle 43"/>
          <p:cNvSpPr>
            <a:spLocks noChangeArrowheads="1"/>
          </p:cNvSpPr>
          <p:nvPr/>
        </p:nvSpPr>
        <p:spPr bwMode="auto">
          <a:xfrm>
            <a:off x="2514600" y="52863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6" name="Rectangle 44"/>
          <p:cNvSpPr>
            <a:spLocks noChangeArrowheads="1"/>
          </p:cNvSpPr>
          <p:nvPr/>
        </p:nvSpPr>
        <p:spPr bwMode="auto">
          <a:xfrm>
            <a:off x="2286000" y="5514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7" name="Rectangle 45"/>
          <p:cNvSpPr>
            <a:spLocks noChangeArrowheads="1"/>
          </p:cNvSpPr>
          <p:nvPr/>
        </p:nvSpPr>
        <p:spPr bwMode="auto">
          <a:xfrm>
            <a:off x="2514600" y="5514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8" name="Rectangle 46"/>
          <p:cNvSpPr>
            <a:spLocks noChangeArrowheads="1"/>
          </p:cNvSpPr>
          <p:nvPr/>
        </p:nvSpPr>
        <p:spPr bwMode="auto">
          <a:xfrm>
            <a:off x="1828800" y="5743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9" name="Rectangle 47"/>
          <p:cNvSpPr>
            <a:spLocks noChangeArrowheads="1"/>
          </p:cNvSpPr>
          <p:nvPr/>
        </p:nvSpPr>
        <p:spPr bwMode="auto">
          <a:xfrm>
            <a:off x="2057400" y="5743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0" name="Rectangle 48"/>
          <p:cNvSpPr>
            <a:spLocks noChangeArrowheads="1"/>
          </p:cNvSpPr>
          <p:nvPr/>
        </p:nvSpPr>
        <p:spPr bwMode="auto">
          <a:xfrm>
            <a:off x="1828800" y="5972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1" name="Rectangle 49"/>
          <p:cNvSpPr>
            <a:spLocks noChangeArrowheads="1"/>
          </p:cNvSpPr>
          <p:nvPr/>
        </p:nvSpPr>
        <p:spPr bwMode="auto">
          <a:xfrm>
            <a:off x="2057400" y="5972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2" name="Rectangle 50"/>
          <p:cNvSpPr>
            <a:spLocks noChangeArrowheads="1"/>
          </p:cNvSpPr>
          <p:nvPr/>
        </p:nvSpPr>
        <p:spPr bwMode="auto">
          <a:xfrm>
            <a:off x="2286000" y="5743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3" name="Rectangle 51"/>
          <p:cNvSpPr>
            <a:spLocks noChangeArrowheads="1"/>
          </p:cNvSpPr>
          <p:nvPr/>
        </p:nvSpPr>
        <p:spPr bwMode="auto">
          <a:xfrm>
            <a:off x="2514600" y="57435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4" name="Rectangle 52"/>
          <p:cNvSpPr>
            <a:spLocks noChangeArrowheads="1"/>
          </p:cNvSpPr>
          <p:nvPr/>
        </p:nvSpPr>
        <p:spPr bwMode="auto">
          <a:xfrm>
            <a:off x="2286000" y="5972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5" name="Rectangle 53"/>
          <p:cNvSpPr>
            <a:spLocks noChangeArrowheads="1"/>
          </p:cNvSpPr>
          <p:nvPr/>
        </p:nvSpPr>
        <p:spPr bwMode="auto">
          <a:xfrm>
            <a:off x="2514600" y="59721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6" name="Rectangle 54"/>
          <p:cNvSpPr>
            <a:spLocks noChangeArrowheads="1"/>
          </p:cNvSpPr>
          <p:nvPr/>
        </p:nvSpPr>
        <p:spPr bwMode="auto">
          <a:xfrm>
            <a:off x="2743200" y="52863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7" name="Rectangle 55"/>
          <p:cNvSpPr>
            <a:spLocks noChangeArrowheads="1"/>
          </p:cNvSpPr>
          <p:nvPr/>
        </p:nvSpPr>
        <p:spPr bwMode="auto">
          <a:xfrm>
            <a:off x="2971800" y="52863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8" name="Rectangle 56"/>
          <p:cNvSpPr>
            <a:spLocks noChangeArrowheads="1"/>
          </p:cNvSpPr>
          <p:nvPr/>
        </p:nvSpPr>
        <p:spPr bwMode="auto">
          <a:xfrm>
            <a:off x="2743200" y="55149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9" name="Rectangle 57"/>
          <p:cNvSpPr>
            <a:spLocks noChangeArrowheads="1"/>
          </p:cNvSpPr>
          <p:nvPr/>
        </p:nvSpPr>
        <p:spPr bwMode="auto">
          <a:xfrm>
            <a:off x="2971800" y="55149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0" name="Rectangle 58"/>
          <p:cNvSpPr>
            <a:spLocks noChangeArrowheads="1"/>
          </p:cNvSpPr>
          <p:nvPr/>
        </p:nvSpPr>
        <p:spPr bwMode="auto">
          <a:xfrm>
            <a:off x="3200400" y="52863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1" name="Rectangle 59"/>
          <p:cNvSpPr>
            <a:spLocks noChangeArrowheads="1"/>
          </p:cNvSpPr>
          <p:nvPr/>
        </p:nvSpPr>
        <p:spPr bwMode="auto">
          <a:xfrm>
            <a:off x="3429000" y="52863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2" name="Rectangle 60"/>
          <p:cNvSpPr>
            <a:spLocks noChangeArrowheads="1"/>
          </p:cNvSpPr>
          <p:nvPr/>
        </p:nvSpPr>
        <p:spPr bwMode="auto">
          <a:xfrm>
            <a:off x="3200400" y="55149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3" name="Rectangle 61"/>
          <p:cNvSpPr>
            <a:spLocks noChangeArrowheads="1"/>
          </p:cNvSpPr>
          <p:nvPr/>
        </p:nvSpPr>
        <p:spPr bwMode="auto">
          <a:xfrm>
            <a:off x="3429000" y="55149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4" name="Rectangle 62"/>
          <p:cNvSpPr>
            <a:spLocks noChangeArrowheads="1"/>
          </p:cNvSpPr>
          <p:nvPr/>
        </p:nvSpPr>
        <p:spPr bwMode="auto">
          <a:xfrm>
            <a:off x="2743200" y="57435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5" name="Rectangle 63"/>
          <p:cNvSpPr>
            <a:spLocks noChangeArrowheads="1"/>
          </p:cNvSpPr>
          <p:nvPr/>
        </p:nvSpPr>
        <p:spPr bwMode="auto">
          <a:xfrm>
            <a:off x="2971800" y="57435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6" name="Rectangle 64"/>
          <p:cNvSpPr>
            <a:spLocks noChangeArrowheads="1"/>
          </p:cNvSpPr>
          <p:nvPr/>
        </p:nvSpPr>
        <p:spPr bwMode="auto">
          <a:xfrm>
            <a:off x="2743200" y="59721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7" name="Rectangle 65"/>
          <p:cNvSpPr>
            <a:spLocks noChangeArrowheads="1"/>
          </p:cNvSpPr>
          <p:nvPr/>
        </p:nvSpPr>
        <p:spPr bwMode="auto">
          <a:xfrm>
            <a:off x="2971800" y="59721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8" name="Rectangle 66"/>
          <p:cNvSpPr>
            <a:spLocks noChangeArrowheads="1"/>
          </p:cNvSpPr>
          <p:nvPr/>
        </p:nvSpPr>
        <p:spPr bwMode="auto">
          <a:xfrm>
            <a:off x="3200400" y="57435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9" name="Rectangle 67"/>
          <p:cNvSpPr>
            <a:spLocks noChangeArrowheads="1"/>
          </p:cNvSpPr>
          <p:nvPr/>
        </p:nvSpPr>
        <p:spPr bwMode="auto">
          <a:xfrm>
            <a:off x="3429000" y="57435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50" name="Rectangle 68"/>
          <p:cNvSpPr>
            <a:spLocks noChangeArrowheads="1"/>
          </p:cNvSpPr>
          <p:nvPr/>
        </p:nvSpPr>
        <p:spPr bwMode="auto">
          <a:xfrm>
            <a:off x="3200400" y="59721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51" name="Rectangle 69"/>
          <p:cNvSpPr>
            <a:spLocks noChangeArrowheads="1"/>
          </p:cNvSpPr>
          <p:nvPr/>
        </p:nvSpPr>
        <p:spPr bwMode="auto">
          <a:xfrm>
            <a:off x="3429000" y="59721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452" name="Group 139"/>
          <p:cNvGrpSpPr>
            <a:grpSpLocks/>
          </p:cNvGrpSpPr>
          <p:nvPr/>
        </p:nvGrpSpPr>
        <p:grpSpPr bwMode="auto">
          <a:xfrm>
            <a:off x="4514850" y="4191000"/>
            <a:ext cx="3657600" cy="1903413"/>
            <a:chOff x="2844" y="2814"/>
            <a:chExt cx="2304" cy="1199"/>
          </a:xfrm>
        </p:grpSpPr>
        <p:sp>
          <p:nvSpPr>
            <p:cNvPr id="16453" name="Oval 71"/>
            <p:cNvSpPr>
              <a:spLocks noChangeArrowheads="1"/>
            </p:cNvSpPr>
            <p:nvPr/>
          </p:nvSpPr>
          <p:spPr bwMode="auto">
            <a:xfrm>
              <a:off x="4124" y="2814"/>
              <a:ext cx="128" cy="12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4" name="Oval 72"/>
            <p:cNvSpPr>
              <a:spLocks noChangeArrowheads="1"/>
            </p:cNvSpPr>
            <p:nvPr/>
          </p:nvSpPr>
          <p:spPr bwMode="auto">
            <a:xfrm>
              <a:off x="3356" y="3064"/>
              <a:ext cx="128" cy="12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5" name="Oval 73"/>
            <p:cNvSpPr>
              <a:spLocks noChangeArrowheads="1"/>
            </p:cNvSpPr>
            <p:nvPr/>
          </p:nvSpPr>
          <p:spPr bwMode="auto">
            <a:xfrm>
              <a:off x="3868" y="3064"/>
              <a:ext cx="128" cy="1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6" name="Oval 74"/>
            <p:cNvSpPr>
              <a:spLocks noChangeArrowheads="1"/>
            </p:cNvSpPr>
            <p:nvPr/>
          </p:nvSpPr>
          <p:spPr bwMode="auto">
            <a:xfrm>
              <a:off x="4444" y="3064"/>
              <a:ext cx="128" cy="12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7" name="Oval 75"/>
            <p:cNvSpPr>
              <a:spLocks noChangeArrowheads="1"/>
            </p:cNvSpPr>
            <p:nvPr/>
          </p:nvSpPr>
          <p:spPr bwMode="auto">
            <a:xfrm>
              <a:off x="4892" y="3064"/>
              <a:ext cx="128" cy="12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8" name="Line 76"/>
            <p:cNvSpPr>
              <a:spLocks noChangeShapeType="1"/>
            </p:cNvSpPr>
            <p:nvPr/>
          </p:nvSpPr>
          <p:spPr bwMode="auto">
            <a:xfrm flipH="1">
              <a:off x="3420" y="2877"/>
              <a:ext cx="768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77"/>
            <p:cNvSpPr>
              <a:spLocks noChangeShapeType="1"/>
            </p:cNvSpPr>
            <p:nvPr/>
          </p:nvSpPr>
          <p:spPr bwMode="auto">
            <a:xfrm>
              <a:off x="4188" y="2877"/>
              <a:ext cx="768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78"/>
            <p:cNvSpPr>
              <a:spLocks noChangeShapeType="1"/>
            </p:cNvSpPr>
            <p:nvPr/>
          </p:nvSpPr>
          <p:spPr bwMode="auto">
            <a:xfrm flipH="1">
              <a:off x="3932" y="2877"/>
              <a:ext cx="256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79"/>
            <p:cNvSpPr>
              <a:spLocks noChangeShapeType="1"/>
            </p:cNvSpPr>
            <p:nvPr/>
          </p:nvSpPr>
          <p:spPr bwMode="auto">
            <a:xfrm>
              <a:off x="4188" y="2877"/>
              <a:ext cx="320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Oval 80"/>
            <p:cNvSpPr>
              <a:spLocks noChangeArrowheads="1"/>
            </p:cNvSpPr>
            <p:nvPr/>
          </p:nvSpPr>
          <p:spPr bwMode="auto">
            <a:xfrm>
              <a:off x="2908" y="3377"/>
              <a:ext cx="128" cy="1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3" name="Oval 81"/>
            <p:cNvSpPr>
              <a:spLocks noChangeArrowheads="1"/>
            </p:cNvSpPr>
            <p:nvPr/>
          </p:nvSpPr>
          <p:spPr bwMode="auto">
            <a:xfrm>
              <a:off x="3164" y="3377"/>
              <a:ext cx="128" cy="12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4" name="Oval 82"/>
            <p:cNvSpPr>
              <a:spLocks noChangeArrowheads="1"/>
            </p:cNvSpPr>
            <p:nvPr/>
          </p:nvSpPr>
          <p:spPr bwMode="auto">
            <a:xfrm>
              <a:off x="3420" y="3377"/>
              <a:ext cx="128" cy="12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5" name="Oval 84"/>
            <p:cNvSpPr>
              <a:spLocks noChangeArrowheads="1"/>
            </p:cNvSpPr>
            <p:nvPr/>
          </p:nvSpPr>
          <p:spPr bwMode="auto">
            <a:xfrm>
              <a:off x="4060" y="3377"/>
              <a:ext cx="128" cy="1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6" name="Oval 85"/>
            <p:cNvSpPr>
              <a:spLocks noChangeArrowheads="1"/>
            </p:cNvSpPr>
            <p:nvPr/>
          </p:nvSpPr>
          <p:spPr bwMode="auto">
            <a:xfrm>
              <a:off x="4316" y="3377"/>
              <a:ext cx="128" cy="12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7" name="Oval 86"/>
            <p:cNvSpPr>
              <a:spLocks noChangeArrowheads="1"/>
            </p:cNvSpPr>
            <p:nvPr/>
          </p:nvSpPr>
          <p:spPr bwMode="auto">
            <a:xfrm>
              <a:off x="4572" y="3377"/>
              <a:ext cx="128" cy="1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8" name="Oval 87"/>
            <p:cNvSpPr>
              <a:spLocks noChangeArrowheads="1"/>
            </p:cNvSpPr>
            <p:nvPr/>
          </p:nvSpPr>
          <p:spPr bwMode="auto">
            <a:xfrm>
              <a:off x="4828" y="3377"/>
              <a:ext cx="128" cy="12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9" name="Line 88"/>
            <p:cNvSpPr>
              <a:spLocks noChangeShapeType="1"/>
            </p:cNvSpPr>
            <p:nvPr/>
          </p:nvSpPr>
          <p:spPr bwMode="auto">
            <a:xfrm flipH="1">
              <a:off x="2972" y="3127"/>
              <a:ext cx="448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89"/>
            <p:cNvSpPr>
              <a:spLocks noChangeShapeType="1"/>
            </p:cNvSpPr>
            <p:nvPr/>
          </p:nvSpPr>
          <p:spPr bwMode="auto">
            <a:xfrm flipH="1">
              <a:off x="3228" y="3127"/>
              <a:ext cx="192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90"/>
            <p:cNvSpPr>
              <a:spLocks noChangeShapeType="1"/>
            </p:cNvSpPr>
            <p:nvPr/>
          </p:nvSpPr>
          <p:spPr bwMode="auto">
            <a:xfrm>
              <a:off x="3420" y="3127"/>
              <a:ext cx="64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91"/>
            <p:cNvSpPr>
              <a:spLocks noChangeShapeType="1"/>
            </p:cNvSpPr>
            <p:nvPr/>
          </p:nvSpPr>
          <p:spPr bwMode="auto">
            <a:xfrm>
              <a:off x="3420" y="3127"/>
              <a:ext cx="32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92"/>
            <p:cNvSpPr>
              <a:spLocks noChangeShapeType="1"/>
            </p:cNvSpPr>
            <p:nvPr/>
          </p:nvSpPr>
          <p:spPr bwMode="auto">
            <a:xfrm flipH="1">
              <a:off x="4124" y="3127"/>
              <a:ext cx="384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93"/>
            <p:cNvSpPr>
              <a:spLocks noChangeShapeType="1"/>
            </p:cNvSpPr>
            <p:nvPr/>
          </p:nvSpPr>
          <p:spPr bwMode="auto">
            <a:xfrm flipH="1">
              <a:off x="4380" y="3127"/>
              <a:ext cx="128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94"/>
            <p:cNvSpPr>
              <a:spLocks noChangeShapeType="1"/>
            </p:cNvSpPr>
            <p:nvPr/>
          </p:nvSpPr>
          <p:spPr bwMode="auto">
            <a:xfrm>
              <a:off x="4508" y="3127"/>
              <a:ext cx="128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95"/>
            <p:cNvSpPr>
              <a:spLocks noChangeShapeType="1"/>
            </p:cNvSpPr>
            <p:nvPr/>
          </p:nvSpPr>
          <p:spPr bwMode="auto">
            <a:xfrm>
              <a:off x="4508" y="3127"/>
              <a:ext cx="384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Oval 96"/>
            <p:cNvSpPr>
              <a:spLocks noChangeArrowheads="1"/>
            </p:cNvSpPr>
            <p:nvPr/>
          </p:nvSpPr>
          <p:spPr bwMode="auto">
            <a:xfrm>
              <a:off x="3100" y="3628"/>
              <a:ext cx="128" cy="125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8" name="Oval 97"/>
            <p:cNvSpPr>
              <a:spLocks noChangeArrowheads="1"/>
            </p:cNvSpPr>
            <p:nvPr/>
          </p:nvSpPr>
          <p:spPr bwMode="auto">
            <a:xfrm>
              <a:off x="3228" y="3628"/>
              <a:ext cx="128" cy="125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9" name="Oval 98"/>
            <p:cNvSpPr>
              <a:spLocks noChangeArrowheads="1"/>
            </p:cNvSpPr>
            <p:nvPr/>
          </p:nvSpPr>
          <p:spPr bwMode="auto">
            <a:xfrm>
              <a:off x="2972" y="3628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0" name="Oval 99"/>
            <p:cNvSpPr>
              <a:spLocks noChangeArrowheads="1"/>
            </p:cNvSpPr>
            <p:nvPr/>
          </p:nvSpPr>
          <p:spPr bwMode="auto">
            <a:xfrm>
              <a:off x="2844" y="3628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1" name="Line 108"/>
            <p:cNvSpPr>
              <a:spLocks noChangeShapeType="1"/>
            </p:cNvSpPr>
            <p:nvPr/>
          </p:nvSpPr>
          <p:spPr bwMode="auto">
            <a:xfrm flipH="1">
              <a:off x="2908" y="3440"/>
              <a:ext cx="320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109"/>
            <p:cNvSpPr>
              <a:spLocks noChangeShapeType="1"/>
            </p:cNvSpPr>
            <p:nvPr/>
          </p:nvSpPr>
          <p:spPr bwMode="auto">
            <a:xfrm flipH="1">
              <a:off x="3036" y="3440"/>
              <a:ext cx="192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110"/>
            <p:cNvSpPr>
              <a:spLocks noChangeShapeType="1"/>
            </p:cNvSpPr>
            <p:nvPr/>
          </p:nvSpPr>
          <p:spPr bwMode="auto">
            <a:xfrm flipH="1">
              <a:off x="3164" y="3440"/>
              <a:ext cx="64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111"/>
            <p:cNvSpPr>
              <a:spLocks noChangeShapeType="1"/>
            </p:cNvSpPr>
            <p:nvPr/>
          </p:nvSpPr>
          <p:spPr bwMode="auto">
            <a:xfrm>
              <a:off x="3228" y="3440"/>
              <a:ext cx="64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Oval 83"/>
            <p:cNvSpPr>
              <a:spLocks noChangeArrowheads="1"/>
            </p:cNvSpPr>
            <p:nvPr/>
          </p:nvSpPr>
          <p:spPr bwMode="auto">
            <a:xfrm>
              <a:off x="3676" y="3377"/>
              <a:ext cx="128" cy="12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6" name="Line 4"/>
            <p:cNvSpPr>
              <a:spLocks noChangeShapeType="1"/>
            </p:cNvSpPr>
            <p:nvPr/>
          </p:nvSpPr>
          <p:spPr bwMode="auto">
            <a:xfrm flipH="1">
              <a:off x="3612" y="3440"/>
              <a:ext cx="128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15"/>
            <p:cNvSpPr>
              <a:spLocks noChangeShapeType="1"/>
            </p:cNvSpPr>
            <p:nvPr/>
          </p:nvSpPr>
          <p:spPr bwMode="auto">
            <a:xfrm flipH="1">
              <a:off x="3740" y="3440"/>
              <a:ext cx="0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16"/>
            <p:cNvSpPr>
              <a:spLocks noChangeShapeType="1"/>
            </p:cNvSpPr>
            <p:nvPr/>
          </p:nvSpPr>
          <p:spPr bwMode="auto">
            <a:xfrm>
              <a:off x="3740" y="3440"/>
              <a:ext cx="128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17"/>
            <p:cNvSpPr>
              <a:spLocks noChangeShapeType="1"/>
            </p:cNvSpPr>
            <p:nvPr/>
          </p:nvSpPr>
          <p:spPr bwMode="auto">
            <a:xfrm>
              <a:off x="3740" y="3440"/>
              <a:ext cx="256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Oval 118"/>
            <p:cNvSpPr>
              <a:spLocks noChangeArrowheads="1"/>
            </p:cNvSpPr>
            <p:nvPr/>
          </p:nvSpPr>
          <p:spPr bwMode="auto">
            <a:xfrm>
              <a:off x="4380" y="3628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1" name="Oval 119"/>
            <p:cNvSpPr>
              <a:spLocks noChangeArrowheads="1"/>
            </p:cNvSpPr>
            <p:nvPr/>
          </p:nvSpPr>
          <p:spPr bwMode="auto">
            <a:xfrm>
              <a:off x="4508" y="3628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2" name="Oval 120"/>
            <p:cNvSpPr>
              <a:spLocks noChangeArrowheads="1"/>
            </p:cNvSpPr>
            <p:nvPr/>
          </p:nvSpPr>
          <p:spPr bwMode="auto">
            <a:xfrm>
              <a:off x="4252" y="3628"/>
              <a:ext cx="128" cy="125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3" name="Oval 121"/>
            <p:cNvSpPr>
              <a:spLocks noChangeArrowheads="1"/>
            </p:cNvSpPr>
            <p:nvPr/>
          </p:nvSpPr>
          <p:spPr bwMode="auto">
            <a:xfrm>
              <a:off x="4124" y="3628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4" name="Line 122"/>
            <p:cNvSpPr>
              <a:spLocks noChangeShapeType="1"/>
            </p:cNvSpPr>
            <p:nvPr/>
          </p:nvSpPr>
          <p:spPr bwMode="auto">
            <a:xfrm flipH="1">
              <a:off x="4188" y="3440"/>
              <a:ext cx="192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23"/>
            <p:cNvSpPr>
              <a:spLocks noChangeShapeType="1"/>
            </p:cNvSpPr>
            <p:nvPr/>
          </p:nvSpPr>
          <p:spPr bwMode="auto">
            <a:xfrm flipH="1">
              <a:off x="4316" y="3440"/>
              <a:ext cx="64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24"/>
            <p:cNvSpPr>
              <a:spLocks noChangeShapeType="1"/>
            </p:cNvSpPr>
            <p:nvPr/>
          </p:nvSpPr>
          <p:spPr bwMode="auto">
            <a:xfrm>
              <a:off x="4380" y="3440"/>
              <a:ext cx="64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25"/>
            <p:cNvSpPr>
              <a:spLocks noChangeShapeType="1"/>
            </p:cNvSpPr>
            <p:nvPr/>
          </p:nvSpPr>
          <p:spPr bwMode="auto">
            <a:xfrm>
              <a:off x="4380" y="3440"/>
              <a:ext cx="192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Oval 126"/>
            <p:cNvSpPr>
              <a:spLocks noChangeArrowheads="1"/>
            </p:cNvSpPr>
            <p:nvPr/>
          </p:nvSpPr>
          <p:spPr bwMode="auto">
            <a:xfrm>
              <a:off x="4892" y="3753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9" name="Oval 127"/>
            <p:cNvSpPr>
              <a:spLocks noChangeArrowheads="1"/>
            </p:cNvSpPr>
            <p:nvPr/>
          </p:nvSpPr>
          <p:spPr bwMode="auto">
            <a:xfrm>
              <a:off x="5020" y="3753"/>
              <a:ext cx="128" cy="1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00" name="Oval 128"/>
            <p:cNvSpPr>
              <a:spLocks noChangeArrowheads="1"/>
            </p:cNvSpPr>
            <p:nvPr/>
          </p:nvSpPr>
          <p:spPr bwMode="auto">
            <a:xfrm>
              <a:off x="4764" y="3753"/>
              <a:ext cx="128" cy="1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01" name="Oval 129"/>
            <p:cNvSpPr>
              <a:spLocks noChangeArrowheads="1"/>
            </p:cNvSpPr>
            <p:nvPr/>
          </p:nvSpPr>
          <p:spPr bwMode="auto">
            <a:xfrm>
              <a:off x="4636" y="3753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02" name="Line 130"/>
            <p:cNvSpPr>
              <a:spLocks noChangeShapeType="1"/>
            </p:cNvSpPr>
            <p:nvPr/>
          </p:nvSpPr>
          <p:spPr bwMode="auto">
            <a:xfrm flipH="1">
              <a:off x="4700" y="3440"/>
              <a:ext cx="192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31"/>
            <p:cNvSpPr>
              <a:spLocks noChangeShapeType="1"/>
            </p:cNvSpPr>
            <p:nvPr/>
          </p:nvSpPr>
          <p:spPr bwMode="auto">
            <a:xfrm flipH="1">
              <a:off x="4828" y="3440"/>
              <a:ext cx="64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32"/>
            <p:cNvSpPr>
              <a:spLocks noChangeShapeType="1"/>
            </p:cNvSpPr>
            <p:nvPr/>
          </p:nvSpPr>
          <p:spPr bwMode="auto">
            <a:xfrm>
              <a:off x="4892" y="3440"/>
              <a:ext cx="64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33"/>
            <p:cNvSpPr>
              <a:spLocks noChangeShapeType="1"/>
            </p:cNvSpPr>
            <p:nvPr/>
          </p:nvSpPr>
          <p:spPr bwMode="auto">
            <a:xfrm>
              <a:off x="4892" y="3440"/>
              <a:ext cx="192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506" name="Group 137"/>
            <p:cNvGrpSpPr>
              <a:grpSpLocks/>
            </p:cNvGrpSpPr>
            <p:nvPr/>
          </p:nvGrpSpPr>
          <p:grpSpPr bwMode="auto">
            <a:xfrm>
              <a:off x="3546" y="3888"/>
              <a:ext cx="512" cy="125"/>
              <a:chOff x="3536" y="4051"/>
              <a:chExt cx="512" cy="125"/>
            </a:xfrm>
          </p:grpSpPr>
          <p:sp>
            <p:nvSpPr>
              <p:cNvPr id="16507" name="Oval 104"/>
              <p:cNvSpPr>
                <a:spLocks noChangeArrowheads="1"/>
              </p:cNvSpPr>
              <p:nvPr/>
            </p:nvSpPr>
            <p:spPr bwMode="auto">
              <a:xfrm>
                <a:off x="3792" y="4051"/>
                <a:ext cx="128" cy="125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8" name="Oval 105"/>
              <p:cNvSpPr>
                <a:spLocks noChangeArrowheads="1"/>
              </p:cNvSpPr>
              <p:nvPr/>
            </p:nvSpPr>
            <p:spPr bwMode="auto">
              <a:xfrm>
                <a:off x="3920" y="4051"/>
                <a:ext cx="128" cy="1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9" name="Oval 106"/>
              <p:cNvSpPr>
                <a:spLocks noChangeArrowheads="1"/>
              </p:cNvSpPr>
              <p:nvPr/>
            </p:nvSpPr>
            <p:spPr bwMode="auto">
              <a:xfrm>
                <a:off x="3664" y="4051"/>
                <a:ext cx="128" cy="125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0" name="Oval 107"/>
              <p:cNvSpPr>
                <a:spLocks noChangeArrowheads="1"/>
              </p:cNvSpPr>
              <p:nvPr/>
            </p:nvSpPr>
            <p:spPr bwMode="auto">
              <a:xfrm>
                <a:off x="3536" y="4051"/>
                <a:ext cx="128" cy="125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Like </a:t>
            </a:r>
            <a:r>
              <a:rPr lang="en-US" sz="2800" dirty="0" err="1" smtClean="0"/>
              <a:t>quadtrees</a:t>
            </a:r>
            <a:r>
              <a:rPr lang="en-US" sz="2800" dirty="0" smtClean="0"/>
              <a:t>, but for 3D applications.</a:t>
            </a:r>
          </a:p>
          <a:p>
            <a:r>
              <a:rPr lang="en-US" sz="2800" dirty="0" smtClean="0"/>
              <a:t>Breaks 3D space into octants </a:t>
            </a:r>
          </a:p>
          <a:p>
            <a:r>
              <a:rPr lang="en-US" sz="2800" dirty="0" smtClean="0"/>
              <a:t>Useful in graphics for representing 3D objects at different resolutions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7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143C-B72C-43DD-A46D-1703A8419603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10242" name="Picture 2" descr="S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C18D-2962-4D93-B28B-E39BF8037720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11266" name="Picture 2" descr="S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6367-42CC-4019-B7AF-5914151A43C8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12290" name="Picture 2" descr="S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8CD-313C-4ABF-AFA7-1B656FE11B15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13314" name="Picture 2" descr="S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7060-4481-4E81-8F65-CA0FB5D112EE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15362" name="Picture 2" descr="S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C:\Users\shapiro\AppData\Local\Microsoft\Windows\Temporary Internet Files\Content.IE5\L8YRAKTZ\octree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966787"/>
            <a:ext cx="45910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hapiro\AppData\Local\Microsoft\Windows\Temporary Internet Files\Content.IE5\R0DNKI9K\level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37" y="404390"/>
            <a:ext cx="6087325" cy="60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5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 altLang="zh-C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CE876-0020-4706-B3EC-F17D6C26DE19}" type="slidenum">
              <a:rPr lang="en-US" altLang="zh-CN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Image Pyramids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762000" y="4343400"/>
            <a:ext cx="4038600" cy="1447800"/>
          </a:xfrm>
          <a:prstGeom prst="parallelogram">
            <a:avLst>
              <a:gd name="adj" fmla="val 697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2286000" y="3048000"/>
            <a:ext cx="2057400" cy="609600"/>
          </a:xfrm>
          <a:prstGeom prst="parallelogram">
            <a:avLst>
              <a:gd name="adj" fmla="val 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048000" y="2209800"/>
            <a:ext cx="1143000" cy="304800"/>
          </a:xfrm>
          <a:prstGeom prst="parallelogram">
            <a:avLst>
              <a:gd name="adj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3505200" y="1447800"/>
            <a:ext cx="685800" cy="152400"/>
          </a:xfrm>
          <a:prstGeom prst="parallelogram">
            <a:avLst>
              <a:gd name="adj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5089525" y="4760913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Bottom level is the original image.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5181600" y="2971800"/>
            <a:ext cx="29559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  <a:r>
              <a:rPr lang="en-US" altLang="en-US" sz="1800" baseline="30000"/>
              <a:t>nd</a:t>
            </a:r>
            <a:r>
              <a:rPr lang="en-US" altLang="en-US" sz="1800"/>
              <a:t> level is derived from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original image according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some function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181600" y="1905000"/>
            <a:ext cx="33242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  <a:r>
              <a:rPr lang="en-US" altLang="en-US" sz="1800" baseline="30000"/>
              <a:t>rd</a:t>
            </a:r>
            <a:r>
              <a:rPr lang="en-US" altLang="en-US" sz="1800"/>
              <a:t> level is derived from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  <a:r>
              <a:rPr lang="en-US" altLang="en-US" sz="1800" baseline="30000"/>
              <a:t>nd</a:t>
            </a:r>
            <a:r>
              <a:rPr lang="en-US" altLang="en-US" sz="1800"/>
              <a:t> level according to the same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funtion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5257800" y="12192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And so 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HW5 due June 1</a:t>
            </a:r>
          </a:p>
          <a:p>
            <a:r>
              <a:rPr lang="en-US" sz="2400" dirty="0" smtClean="0"/>
              <a:t>Final June 7</a:t>
            </a:r>
          </a:p>
          <a:p>
            <a:r>
              <a:rPr lang="en-US" sz="2400" dirty="0" smtClean="0"/>
              <a:t>Practice exam questions June 1 and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2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 altLang="zh-CN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0D245-314E-4C77-967B-944D366C5AD1}" type="slidenum">
              <a:rPr lang="en-US" altLang="zh-CN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Mean Pyramid</a:t>
            </a:r>
          </a:p>
        </p:txBody>
      </p:sp>
      <p:sp>
        <p:nvSpPr>
          <p:cNvPr id="9221" name="AutoShape 3"/>
          <p:cNvSpPr>
            <a:spLocks noChangeArrowheads="1"/>
          </p:cNvSpPr>
          <p:nvPr/>
        </p:nvSpPr>
        <p:spPr bwMode="auto">
          <a:xfrm>
            <a:off x="762000" y="4343400"/>
            <a:ext cx="4038600" cy="1447800"/>
          </a:xfrm>
          <a:prstGeom prst="parallelogram">
            <a:avLst>
              <a:gd name="adj" fmla="val 697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9222" name="AutoShape 4"/>
          <p:cNvSpPr>
            <a:spLocks noChangeArrowheads="1"/>
          </p:cNvSpPr>
          <p:nvPr/>
        </p:nvSpPr>
        <p:spPr bwMode="auto">
          <a:xfrm>
            <a:off x="2286000" y="3048000"/>
            <a:ext cx="2057400" cy="609600"/>
          </a:xfrm>
          <a:prstGeom prst="parallelogram">
            <a:avLst>
              <a:gd name="adj" fmla="val 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9223" name="AutoShape 5"/>
          <p:cNvSpPr>
            <a:spLocks noChangeArrowheads="1"/>
          </p:cNvSpPr>
          <p:nvPr/>
        </p:nvSpPr>
        <p:spPr bwMode="auto">
          <a:xfrm>
            <a:off x="3048000" y="2209800"/>
            <a:ext cx="1143000" cy="304800"/>
          </a:xfrm>
          <a:prstGeom prst="parallelogram">
            <a:avLst>
              <a:gd name="adj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9224" name="AutoShape 6"/>
          <p:cNvSpPr>
            <a:spLocks noChangeArrowheads="1"/>
          </p:cNvSpPr>
          <p:nvPr/>
        </p:nvSpPr>
        <p:spPr bwMode="auto">
          <a:xfrm>
            <a:off x="3505200" y="1447800"/>
            <a:ext cx="685800" cy="152400"/>
          </a:xfrm>
          <a:prstGeom prst="parallelogram">
            <a:avLst>
              <a:gd name="adj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5089525" y="4760913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Bottom level is the original image.</a:t>
            </a:r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5181600" y="2971800"/>
            <a:ext cx="369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At 2</a:t>
            </a:r>
            <a:r>
              <a:rPr lang="en-US" altLang="en-US" sz="1800" baseline="30000"/>
              <a:t>nd</a:t>
            </a:r>
            <a:r>
              <a:rPr lang="en-US" altLang="en-US" sz="1800"/>
              <a:t> level, each pixel is the mean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of 4 pixels in the original image.</a:t>
            </a: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5181600" y="1905000"/>
            <a:ext cx="3659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At 3</a:t>
            </a:r>
            <a:r>
              <a:rPr lang="en-US" altLang="en-US" sz="1800" baseline="30000"/>
              <a:t>rd</a:t>
            </a:r>
            <a:r>
              <a:rPr lang="en-US" altLang="en-US" sz="1800"/>
              <a:t> level, each pixel is the mean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of 4 pixels in the 2</a:t>
            </a:r>
            <a:r>
              <a:rPr lang="en-US" altLang="en-US" sz="1800" baseline="30000"/>
              <a:t>nd</a:t>
            </a:r>
            <a:r>
              <a:rPr lang="en-US" altLang="en-US" sz="1800"/>
              <a:t> level.</a:t>
            </a: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5257800" y="12192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And so on.</a:t>
            </a:r>
          </a:p>
        </p:txBody>
      </p:sp>
      <p:sp>
        <p:nvSpPr>
          <p:cNvPr id="9229" name="AutoShape 11"/>
          <p:cNvSpPr>
            <a:spLocks noChangeArrowheads="1"/>
          </p:cNvSpPr>
          <p:nvPr/>
        </p:nvSpPr>
        <p:spPr bwMode="auto">
          <a:xfrm>
            <a:off x="1524000" y="4343400"/>
            <a:ext cx="1143000" cy="304800"/>
          </a:xfrm>
          <a:prstGeom prst="parallelogram">
            <a:avLst>
              <a:gd name="adj" fmla="val 937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1676400" y="4495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 flipH="1">
            <a:off x="1905000" y="4343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4384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 flipH="1">
            <a:off x="2514600" y="3505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34" name="AutoShape 19"/>
          <p:cNvCxnSpPr>
            <a:cxnSpLocks noChangeShapeType="1"/>
          </p:cNvCxnSpPr>
          <p:nvPr/>
        </p:nvCxnSpPr>
        <p:spPr bwMode="auto">
          <a:xfrm rot="10800000" flipH="1">
            <a:off x="1905000" y="3505200"/>
            <a:ext cx="542925" cy="990600"/>
          </a:xfrm>
          <a:prstGeom prst="curvedConnector4">
            <a:avLst>
              <a:gd name="adj1" fmla="val -68421"/>
              <a:gd name="adj2" fmla="val 576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669925" y="37703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mean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 altLang="zh-CN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905A8-0913-467B-89C1-B21C0C4DFEBA}" type="slidenum">
              <a:rPr lang="en-US" altLang="zh-CN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/>
              <a:t>Gaussian Pyramid</a:t>
            </a:r>
            <a:br>
              <a:rPr lang="en-US" altLang="en-US" sz="3800" dirty="0" smtClean="0"/>
            </a:br>
            <a:r>
              <a:rPr lang="en-US" altLang="en-US" sz="3800" dirty="0" smtClean="0"/>
              <a:t>At each level, image is smoothed and reduced in size.</a:t>
            </a:r>
          </a:p>
        </p:txBody>
      </p:sp>
      <p:sp>
        <p:nvSpPr>
          <p:cNvPr id="10245" name="AutoShape 3"/>
          <p:cNvSpPr>
            <a:spLocks noChangeArrowheads="1"/>
          </p:cNvSpPr>
          <p:nvPr/>
        </p:nvSpPr>
        <p:spPr bwMode="auto">
          <a:xfrm>
            <a:off x="762000" y="4343400"/>
            <a:ext cx="4038600" cy="1447800"/>
          </a:xfrm>
          <a:prstGeom prst="parallelogram">
            <a:avLst>
              <a:gd name="adj" fmla="val 697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10246" name="AutoShape 4"/>
          <p:cNvSpPr>
            <a:spLocks noChangeArrowheads="1"/>
          </p:cNvSpPr>
          <p:nvPr/>
        </p:nvSpPr>
        <p:spPr bwMode="auto">
          <a:xfrm>
            <a:off x="2286000" y="3048000"/>
            <a:ext cx="2057400" cy="609600"/>
          </a:xfrm>
          <a:prstGeom prst="parallelogram">
            <a:avLst>
              <a:gd name="adj" fmla="val 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10247" name="AutoShape 5"/>
          <p:cNvSpPr>
            <a:spLocks noChangeArrowheads="1"/>
          </p:cNvSpPr>
          <p:nvPr/>
        </p:nvSpPr>
        <p:spPr bwMode="auto">
          <a:xfrm>
            <a:off x="3048000" y="2209800"/>
            <a:ext cx="1143000" cy="304800"/>
          </a:xfrm>
          <a:prstGeom prst="parallelogram">
            <a:avLst>
              <a:gd name="adj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10248" name="AutoShape 6"/>
          <p:cNvSpPr>
            <a:spLocks noChangeArrowheads="1"/>
          </p:cNvSpPr>
          <p:nvPr/>
        </p:nvSpPr>
        <p:spPr bwMode="auto">
          <a:xfrm>
            <a:off x="3505200" y="1600200"/>
            <a:ext cx="685800" cy="152400"/>
          </a:xfrm>
          <a:prstGeom prst="parallelogram">
            <a:avLst>
              <a:gd name="adj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5089525" y="4760913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Bottom level is the original image.</a:t>
            </a:r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5181600" y="2971800"/>
            <a:ext cx="3765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At 2</a:t>
            </a:r>
            <a:r>
              <a:rPr lang="en-US" altLang="en-US" sz="1800" baseline="30000"/>
              <a:t>nd</a:t>
            </a:r>
            <a:r>
              <a:rPr lang="en-US" altLang="en-US" sz="1800"/>
              <a:t> level, each pixel is the result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of applying a Gaussian mask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first level and then subsampling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to reduce the size.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5334000" y="21336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And so on.</a:t>
            </a:r>
          </a:p>
        </p:txBody>
      </p:sp>
      <p:sp>
        <p:nvSpPr>
          <p:cNvPr id="10252" name="AutoShape 11"/>
          <p:cNvSpPr>
            <a:spLocks noChangeArrowheads="1"/>
          </p:cNvSpPr>
          <p:nvPr/>
        </p:nvSpPr>
        <p:spPr bwMode="auto">
          <a:xfrm>
            <a:off x="1524000" y="4343400"/>
            <a:ext cx="1143000" cy="304800"/>
          </a:xfrm>
          <a:prstGeom prst="parallelogram">
            <a:avLst>
              <a:gd name="adj" fmla="val 937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24384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H="1">
            <a:off x="2514600" y="3505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55" name="AutoShape 16"/>
          <p:cNvCxnSpPr>
            <a:cxnSpLocks noChangeShapeType="1"/>
          </p:cNvCxnSpPr>
          <p:nvPr/>
        </p:nvCxnSpPr>
        <p:spPr bwMode="auto">
          <a:xfrm rot="10800000" flipH="1">
            <a:off x="1905000" y="3505200"/>
            <a:ext cx="542925" cy="990600"/>
          </a:xfrm>
          <a:prstGeom prst="curvedConnector4">
            <a:avLst>
              <a:gd name="adj1" fmla="val -68421"/>
              <a:gd name="adj2" fmla="val 576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669925" y="3770313"/>
            <a:ext cx="227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Apply Gaussian filter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 altLang="zh-CN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E8DE2-41AE-46D0-9C57-1B9B11995B4E}" type="slidenum">
              <a:rPr lang="en-US" altLang="zh-CN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11268" name="Picture 2" descr="vg-gauss-eigh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vg-gauss-quar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vg-gauss-hal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31" y="133477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838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Example: Subsampling with Gaussian pre-filtering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G 1/4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G 1/8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1905000" y="5410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Gaussian 1/2</a:t>
            </a: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304800" y="54864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 Search in AI/Vision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2895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Start at the root of a search tree at a “state”</a:t>
            </a:r>
          </a:p>
          <a:p>
            <a:r>
              <a:rPr lang="en-US" dirty="0" smtClean="0"/>
              <a:t>Generate children of that state</a:t>
            </a:r>
          </a:p>
          <a:p>
            <a:r>
              <a:rPr lang="en-US" dirty="0" smtClean="0"/>
              <a:t>For each child</a:t>
            </a:r>
          </a:p>
          <a:p>
            <a:pPr lvl="1"/>
            <a:r>
              <a:rPr lang="en-US" dirty="0" smtClean="0"/>
              <a:t>If the child is the goal, done</a:t>
            </a:r>
          </a:p>
          <a:p>
            <a:pPr lvl="1"/>
            <a:r>
              <a:rPr lang="en-US" dirty="0" smtClean="0"/>
              <a:t>If the child does not satisfy the constraints of the problem, ignore it and keep going in this loop</a:t>
            </a:r>
          </a:p>
          <a:p>
            <a:pPr lvl="1"/>
            <a:r>
              <a:rPr lang="en-US" dirty="0" smtClean="0"/>
              <a:t>Else call the search recursively for this child</a:t>
            </a:r>
          </a:p>
          <a:p>
            <a:r>
              <a:rPr lang="en-US" dirty="0" smtClean="0"/>
              <a:t>Return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4724400"/>
            <a:ext cx="7978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This is called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backtracking,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 because if it goes through all children of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a node and finds no solution, it returns to the parent and continues 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with the children of that parent.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319200" y="1901520"/>
              <a:ext cx="1383120" cy="1253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5600" y="1895400"/>
                <a:ext cx="1391760" cy="126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321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F2D0E4-63E9-4A94-9223-6DF5D7DDEF30}" type="slidenum">
              <a:rPr lang="en-US" altLang="en-US" sz="1400" smtClean="0"/>
              <a:pPr eaLnBrk="1" hangingPunct="1"/>
              <a:t>24</a:t>
            </a:fld>
            <a:endParaRPr lang="en-US" altLang="en-US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Formal State-Space Model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19200" y="1371600"/>
            <a:ext cx="4843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Problem = (S, s, A, f, g, c)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4660250" cy="26776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/>
              <a:t>S = state space</a:t>
            </a:r>
          </a:p>
          <a:p>
            <a:pPr eaLnBrk="1" hangingPunct="1"/>
            <a:r>
              <a:rPr lang="en-US" altLang="en-US" sz="2800" dirty="0"/>
              <a:t>s = initial state</a:t>
            </a:r>
          </a:p>
          <a:p>
            <a:pPr eaLnBrk="1" hangingPunct="1"/>
            <a:r>
              <a:rPr lang="en-US" altLang="en-US" sz="2800" dirty="0"/>
              <a:t>A = set of actions</a:t>
            </a:r>
          </a:p>
          <a:p>
            <a:pPr eaLnBrk="1" hangingPunct="1"/>
            <a:r>
              <a:rPr lang="en-US" altLang="en-US" sz="2800" dirty="0"/>
              <a:t>f = state change function    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 dirty="0" smtClean="0"/>
              <a:t>g = goal test function          </a:t>
            </a:r>
            <a:endParaRPr lang="en-US" altLang="en-US" sz="2800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2800" dirty="0" smtClean="0"/>
              <a:t>c </a:t>
            </a:r>
            <a:r>
              <a:rPr lang="en-US" altLang="en-US" sz="2800" dirty="0"/>
              <a:t>= cost function                </a:t>
            </a:r>
            <a:endParaRPr lang="en-US" altLang="en-US" sz="2800" dirty="0">
              <a:solidFill>
                <a:srgbClr val="80008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194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y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143000" y="5410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676400" y="4994701"/>
            <a:ext cx="7152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a</a:t>
            </a:r>
          </a:p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c(a)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762000" y="5257800"/>
            <a:ext cx="3810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2819400" y="5257800"/>
            <a:ext cx="3810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97320" y="5306760"/>
              <a:ext cx="277920" cy="393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3000" y="5302080"/>
                <a:ext cx="285480" cy="40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3B1EE3-B1B2-4F1F-8BB6-860A18B113BC}" type="slidenum">
              <a:rPr lang="en-US" altLang="en-US" sz="1400" smtClean="0"/>
              <a:pPr eaLnBrk="1" hangingPunct="1"/>
              <a:t>25</a:t>
            </a:fld>
            <a:endParaRPr lang="en-US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3 Coins Problem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A Very Small State Space Problem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There are 3 (distinct) coins:  </a:t>
            </a:r>
            <a:r>
              <a:rPr lang="en-US" altLang="en-US" sz="2400" dirty="0" smtClean="0">
                <a:solidFill>
                  <a:srgbClr val="0033CC"/>
                </a:solidFill>
              </a:rPr>
              <a:t>coin1, coin2, coin3</a:t>
            </a:r>
            <a:r>
              <a:rPr lang="en-US" altLang="en-US" sz="24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initial state is                      </a:t>
            </a:r>
            <a:r>
              <a:rPr lang="en-US" altLang="en-US" sz="2400" dirty="0" smtClean="0">
                <a:solidFill>
                  <a:srgbClr val="FF0000"/>
                </a:solidFill>
              </a:rPr>
              <a:t>H      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H</a:t>
            </a:r>
            <a:r>
              <a:rPr lang="en-US" altLang="en-US" sz="2400" dirty="0" smtClean="0">
                <a:solidFill>
                  <a:srgbClr val="FF0000"/>
                </a:solidFill>
              </a:rPr>
              <a:t>        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legal operations are to turn over exactly one coin.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800080"/>
                </a:solidFill>
              </a:rPr>
              <a:t>1 (flip coin1), 2 (flip coin2), 3 (flip coin3)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800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There are two goal states:         </a:t>
            </a:r>
            <a:r>
              <a:rPr lang="en-US" altLang="en-US" sz="2400" dirty="0" smtClean="0">
                <a:solidFill>
                  <a:srgbClr val="FF0000"/>
                </a:solidFill>
              </a:rPr>
              <a:t>H      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H</a:t>
            </a:r>
            <a:r>
              <a:rPr lang="en-US" altLang="en-US" sz="2400" dirty="0" smtClean="0">
                <a:solidFill>
                  <a:srgbClr val="FF0000"/>
                </a:solidFill>
              </a:rPr>
              <a:t>       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H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                                                       T       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T</a:t>
            </a:r>
            <a:r>
              <a:rPr lang="en-US" altLang="en-US" sz="2400" dirty="0" smtClean="0">
                <a:solidFill>
                  <a:srgbClr val="FF0000"/>
                </a:solidFill>
              </a:rPr>
              <a:t>       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T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43440" y="2104560"/>
              <a:ext cx="7047720" cy="2404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9840" y="2099520"/>
                <a:ext cx="7056000" cy="241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A43CB7-53C6-4060-89BE-C3EEA17F0DE7}" type="slidenum">
              <a:rPr lang="en-US" altLang="en-US" sz="1400" smtClean="0"/>
              <a:pPr eaLnBrk="1" hangingPunct="1"/>
              <a:t>26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State-Space Graph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03325" y="2630488"/>
            <a:ext cx="785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HTT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219200" y="3810000"/>
            <a:ext cx="7508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00CC"/>
                </a:solidFill>
              </a:rPr>
              <a:t>TTT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6842125" y="2554288"/>
            <a:ext cx="820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THH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858000" y="3657600"/>
            <a:ext cx="8556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00CC"/>
                </a:solidFill>
              </a:rPr>
              <a:t>HHH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895600" y="1828800"/>
            <a:ext cx="820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HHT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4953000" y="1828800"/>
            <a:ext cx="785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THT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2879725" y="4687888"/>
            <a:ext cx="785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TTH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4953000" y="4648200"/>
            <a:ext cx="820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HTH</a:t>
            </a:r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>
            <a:off x="3733800" y="2057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>
            <a:off x="3657600" y="495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>
            <a:off x="1600200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>
            <a:off x="72390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 flipV="1">
            <a:off x="1981200" y="2286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>
            <a:off x="5715000" y="2286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 flipV="1">
            <a:off x="5791200" y="4114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/>
        </p:nvSpPr>
        <p:spPr bwMode="auto">
          <a:xfrm>
            <a:off x="1981200" y="4267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/>
        </p:nvSpPr>
        <p:spPr bwMode="auto">
          <a:xfrm>
            <a:off x="3733800" y="2286000"/>
            <a:ext cx="3124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/>
        </p:nvSpPr>
        <p:spPr bwMode="auto">
          <a:xfrm>
            <a:off x="1981200" y="3048000"/>
            <a:ext cx="2971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 flipV="1">
            <a:off x="1981200" y="2286000"/>
            <a:ext cx="2971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/>
        </p:nvSpPr>
        <p:spPr bwMode="auto">
          <a:xfrm flipV="1">
            <a:off x="3657600" y="2971800"/>
            <a:ext cx="3200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Text Box 26"/>
          <p:cNvSpPr txBox="1">
            <a:spLocks noChangeArrowheads="1"/>
          </p:cNvSpPr>
          <p:nvPr/>
        </p:nvSpPr>
        <p:spPr bwMode="auto">
          <a:xfrm>
            <a:off x="4098925" y="1563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41" name="Text Box 27"/>
          <p:cNvSpPr txBox="1">
            <a:spLocks noChangeArrowheads="1"/>
          </p:cNvSpPr>
          <p:nvPr/>
        </p:nvSpPr>
        <p:spPr bwMode="auto">
          <a:xfrm>
            <a:off x="2117725" y="20208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42" name="Text Box 28"/>
          <p:cNvSpPr txBox="1">
            <a:spLocks noChangeArrowheads="1"/>
          </p:cNvSpPr>
          <p:nvPr/>
        </p:nvSpPr>
        <p:spPr bwMode="auto">
          <a:xfrm>
            <a:off x="1219200" y="3200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43" name="Text Box 29"/>
          <p:cNvSpPr txBox="1">
            <a:spLocks noChangeArrowheads="1"/>
          </p:cNvSpPr>
          <p:nvPr/>
        </p:nvSpPr>
        <p:spPr bwMode="auto">
          <a:xfrm>
            <a:off x="2041525" y="4459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44" name="Text Box 30"/>
          <p:cNvSpPr txBox="1">
            <a:spLocks noChangeArrowheads="1"/>
          </p:cNvSpPr>
          <p:nvPr/>
        </p:nvSpPr>
        <p:spPr bwMode="auto">
          <a:xfrm>
            <a:off x="3946525" y="4992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6232525" y="43830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46" name="Text Box 32"/>
          <p:cNvSpPr txBox="1">
            <a:spLocks noChangeArrowheads="1"/>
          </p:cNvSpPr>
          <p:nvPr/>
        </p:nvSpPr>
        <p:spPr bwMode="auto">
          <a:xfrm>
            <a:off x="7299325" y="3087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47" name="Text Box 33"/>
          <p:cNvSpPr txBox="1">
            <a:spLocks noChangeArrowheads="1"/>
          </p:cNvSpPr>
          <p:nvPr/>
        </p:nvSpPr>
        <p:spPr bwMode="auto">
          <a:xfrm>
            <a:off x="60801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48" name="Text Box 34"/>
          <p:cNvSpPr txBox="1">
            <a:spLocks noChangeArrowheads="1"/>
          </p:cNvSpPr>
          <p:nvPr/>
        </p:nvSpPr>
        <p:spPr bwMode="auto">
          <a:xfrm>
            <a:off x="5241925" y="24780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49" name="Text Box 35"/>
          <p:cNvSpPr txBox="1">
            <a:spLocks noChangeArrowheads="1"/>
          </p:cNvSpPr>
          <p:nvPr/>
        </p:nvSpPr>
        <p:spPr bwMode="auto">
          <a:xfrm>
            <a:off x="3641725" y="3468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50" name="Text Box 36"/>
          <p:cNvSpPr txBox="1">
            <a:spLocks noChangeArrowheads="1"/>
          </p:cNvSpPr>
          <p:nvPr/>
        </p:nvSpPr>
        <p:spPr bwMode="auto">
          <a:xfrm>
            <a:off x="3184525" y="2630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51" name="Text Box 37"/>
          <p:cNvSpPr txBox="1">
            <a:spLocks noChangeArrowheads="1"/>
          </p:cNvSpPr>
          <p:nvPr/>
        </p:nvSpPr>
        <p:spPr bwMode="auto">
          <a:xfrm>
            <a:off x="4860925" y="3392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52" name="Text Box 38"/>
          <p:cNvSpPr txBox="1">
            <a:spLocks noChangeArrowheads="1"/>
          </p:cNvSpPr>
          <p:nvPr/>
        </p:nvSpPr>
        <p:spPr bwMode="auto">
          <a:xfrm>
            <a:off x="533400" y="5562600"/>
            <a:ext cx="4204997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What are some solutions?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40240" y="1287360"/>
              <a:ext cx="7158240" cy="287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480" y="1283040"/>
                <a:ext cx="7170840" cy="2886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Search Tree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1524000"/>
            <a:ext cx="71365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HHT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0115" y="2362200"/>
            <a:ext cx="6848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362200"/>
            <a:ext cx="6848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HTT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2362200"/>
            <a:ext cx="74251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HHH</a:t>
            </a:r>
          </a:p>
        </p:txBody>
      </p: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 bwMode="auto">
          <a:xfrm flipH="1">
            <a:off x="2672517" y="1924110"/>
            <a:ext cx="1189512" cy="43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2"/>
            <a:endCxn id="8" idx="0"/>
          </p:cNvCxnSpPr>
          <p:nvPr/>
        </p:nvCxnSpPr>
        <p:spPr bwMode="auto">
          <a:xfrm flipH="1">
            <a:off x="3847602" y="1924110"/>
            <a:ext cx="14427" cy="43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9" idx="0"/>
          </p:cNvCxnSpPr>
          <p:nvPr/>
        </p:nvCxnSpPr>
        <p:spPr bwMode="auto">
          <a:xfrm>
            <a:off x="3862029" y="1924110"/>
            <a:ext cx="1233627" cy="43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29343" y="3276600"/>
            <a:ext cx="71365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HHT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1091577" y="2807960"/>
            <a:ext cx="1172689" cy="5142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08077" y="376234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166" y="3276600"/>
            <a:ext cx="6559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TTT</a:t>
            </a:r>
          </a:p>
        </p:txBody>
      </p:sp>
      <p:cxnSp>
        <p:nvCxnSpPr>
          <p:cNvPr id="22" name="Straight Arrow Connector 21"/>
          <p:cNvCxnSpPr>
            <a:stCxn id="7" idx="2"/>
            <a:endCxn id="20" idx="0"/>
          </p:cNvCxnSpPr>
          <p:nvPr/>
        </p:nvCxnSpPr>
        <p:spPr bwMode="auto">
          <a:xfrm flipH="1">
            <a:off x="2002141" y="2762310"/>
            <a:ext cx="670376" cy="5142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658089" y="3299129"/>
            <a:ext cx="71365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THH</a:t>
            </a:r>
          </a:p>
        </p:txBody>
      </p:sp>
      <p:cxnSp>
        <p:nvCxnSpPr>
          <p:cNvPr id="28" name="Straight Arrow Connector 27"/>
          <p:cNvCxnSpPr>
            <a:stCxn id="7" idx="2"/>
            <a:endCxn id="23" idx="0"/>
          </p:cNvCxnSpPr>
          <p:nvPr/>
        </p:nvCxnSpPr>
        <p:spPr bwMode="auto">
          <a:xfrm>
            <a:off x="2672517" y="2762310"/>
            <a:ext cx="342401" cy="536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762653" y="3299129"/>
            <a:ext cx="6559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TTT</a:t>
            </a:r>
          </a:p>
        </p:txBody>
      </p:sp>
      <p:cxnSp>
        <p:nvCxnSpPr>
          <p:cNvPr id="31" name="Straight Arrow Connector 30"/>
          <p:cNvCxnSpPr>
            <a:stCxn id="8" idx="2"/>
          </p:cNvCxnSpPr>
          <p:nvPr/>
        </p:nvCxnSpPr>
        <p:spPr bwMode="auto">
          <a:xfrm>
            <a:off x="3847602" y="2762310"/>
            <a:ext cx="214172" cy="5142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738826" y="3276600"/>
            <a:ext cx="71365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HHT</a:t>
            </a:r>
          </a:p>
        </p:txBody>
      </p:sp>
      <p:cxnSp>
        <p:nvCxnSpPr>
          <p:cNvPr id="34" name="Straight Arrow Connector 33"/>
          <p:cNvCxnSpPr>
            <a:stCxn id="8" idx="2"/>
            <a:endCxn id="32" idx="0"/>
          </p:cNvCxnSpPr>
          <p:nvPr/>
        </p:nvCxnSpPr>
        <p:spPr bwMode="auto">
          <a:xfrm>
            <a:off x="3847602" y="2762310"/>
            <a:ext cx="1248053" cy="5142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876800" y="379041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00" y="3276600"/>
            <a:ext cx="71365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HTH</a:t>
            </a:r>
          </a:p>
        </p:txBody>
      </p:sp>
      <p:cxnSp>
        <p:nvCxnSpPr>
          <p:cNvPr id="38" name="Straight Arrow Connector 37"/>
          <p:cNvCxnSpPr>
            <a:stCxn id="8" idx="2"/>
          </p:cNvCxnSpPr>
          <p:nvPr/>
        </p:nvCxnSpPr>
        <p:spPr bwMode="auto">
          <a:xfrm>
            <a:off x="3847602" y="2762310"/>
            <a:ext cx="2400798" cy="5142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014917" y="1724055"/>
            <a:ext cx="32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47601" y="19241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78842" y="17240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71600" y="27623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33600" y="29623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43717" y="28079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33800" y="2922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38758" y="2922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6267" y="272208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95040" y="1951920"/>
              <a:ext cx="5795280" cy="3453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20" y="1946880"/>
                <a:ext cx="5805360" cy="34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453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1F39D7-F025-452D-A4EC-E4AF765F71DA}" type="slidenum">
              <a:rPr lang="en-US" altLang="en-US" sz="1400" smtClean="0"/>
              <a:pPr eaLnBrk="1" hangingPunct="1"/>
              <a:t>28</a:t>
            </a:fld>
            <a:endParaRPr lang="en-US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The 8-Puzzle Problem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90800" y="1600200"/>
            <a:ext cx="10731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1  2  3</a:t>
            </a:r>
          </a:p>
          <a:p>
            <a:pPr eaLnBrk="1" hangingPunct="1"/>
            <a:r>
              <a:rPr lang="en-US" altLang="en-US"/>
              <a:t>8  </a:t>
            </a:r>
            <a:r>
              <a:rPr lang="en-US" altLang="en-US">
                <a:solidFill>
                  <a:srgbClr val="000099"/>
                </a:solidFill>
              </a:rPr>
              <a:t>B</a:t>
            </a:r>
            <a:r>
              <a:rPr lang="en-US" altLang="en-US"/>
              <a:t>  4</a:t>
            </a:r>
          </a:p>
          <a:p>
            <a:pPr eaLnBrk="1" hangingPunct="1"/>
            <a:r>
              <a:rPr lang="en-US" altLang="en-US"/>
              <a:t>7  6  5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10200" y="1600200"/>
            <a:ext cx="10731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9"/>
                </a:solidFill>
              </a:rPr>
              <a:t>B</a:t>
            </a:r>
            <a:r>
              <a:rPr lang="en-US" altLang="en-US"/>
              <a:t>  1  2</a:t>
            </a:r>
          </a:p>
          <a:p>
            <a:pPr eaLnBrk="1" hangingPunct="1"/>
            <a:r>
              <a:rPr lang="en-US" altLang="en-US"/>
              <a:t>3  4  5</a:t>
            </a:r>
          </a:p>
          <a:p>
            <a:pPr eaLnBrk="1" hangingPunct="1"/>
            <a:r>
              <a:rPr lang="en-US" altLang="en-US"/>
              <a:t>6  7  8</a:t>
            </a:r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2590800" y="1981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2590800" y="2362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29718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32766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>
            <a:off x="5410200" y="1981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>
            <a:off x="5410200" y="2362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57912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>
            <a:off x="60960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1447800" y="1676400"/>
            <a:ext cx="881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one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initial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state</a:t>
            </a:r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4495800" y="1828800"/>
            <a:ext cx="84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goal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state</a:t>
            </a:r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6994525" y="179228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9"/>
                </a:solidFill>
              </a:rPr>
              <a:t>B=blank</a:t>
            </a:r>
          </a:p>
        </p:txBody>
      </p:sp>
      <p:sp>
        <p:nvSpPr>
          <p:cNvPr id="12305" name="Text Box 20"/>
          <p:cNvSpPr txBox="1">
            <a:spLocks noChangeArrowheads="1"/>
          </p:cNvSpPr>
          <p:nvPr/>
        </p:nvSpPr>
        <p:spPr bwMode="auto">
          <a:xfrm>
            <a:off x="974725" y="3087688"/>
            <a:ext cx="72715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dirty="0" smtClean="0"/>
              <a:t>What data structure easily represents a state?</a:t>
            </a:r>
            <a:endParaRPr lang="en-US" altLang="en-US" dirty="0"/>
          </a:p>
          <a:p>
            <a:pPr eaLnBrk="1" hangingPunct="1">
              <a:buFontTx/>
              <a:buAutoNum type="arabicPeriod"/>
            </a:pPr>
            <a:r>
              <a:rPr lang="en-US" altLang="en-US" dirty="0"/>
              <a:t>How many possible states are there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pPr marL="0" indent="0" eaLnBrk="1" hangingPunct="1"/>
            <a:r>
              <a:rPr lang="en-US" altLang="en-US" dirty="0" smtClean="0"/>
              <a:t>3.  What </a:t>
            </a:r>
            <a:r>
              <a:rPr lang="en-US" altLang="en-US" dirty="0"/>
              <a:t>is the complexity of the search?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250040" y="3602880"/>
              <a:ext cx="648720" cy="66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5360" y="3597840"/>
                <a:ext cx="657000" cy="679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B44F0-42C6-44B8-B6F4-EE690D11B82A}" type="slidenum">
              <a:rPr lang="en-US" altLang="en-US" sz="1400" smtClean="0"/>
              <a:pPr eaLnBrk="1" hangingPunct="1"/>
              <a:t>29</a:t>
            </a:fld>
            <a:endParaRPr lang="en-US" altLang="en-US" sz="1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9017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Search Tree Example: 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Fragment of 8-Puzzle Problem Space</a:t>
            </a:r>
            <a:r>
              <a:rPr lang="en-US" altLang="en-US" sz="4000" smtClean="0"/>
              <a:t>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8305800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3" imgW="7497221" imgH="4495238" progId="Paint.Picture">
                  <p:embed/>
                </p:oleObj>
              </mc:Choice>
              <mc:Fallback>
                <p:oleObj name="Bitmap Image" r:id="rId3" imgW="7497221" imgH="4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305800" cy="497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 Structures and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Quadtrees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used in spatial applications like geography and image processing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Octrees:</a:t>
            </a:r>
            <a:r>
              <a:rPr lang="en-US" dirty="0" smtClean="0"/>
              <a:t> used in vision and graphics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 pyramids: </a:t>
            </a:r>
            <a:r>
              <a:rPr lang="en-US" dirty="0" smtClean="0"/>
              <a:t>used in image processing and computer vision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Backtracking search: </a:t>
            </a:r>
            <a:r>
              <a:rPr lang="en-US" dirty="0" smtClean="0"/>
              <a:t>used in AI and vision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Graph matching: </a:t>
            </a:r>
            <a:r>
              <a:rPr lang="en-US" dirty="0" smtClean="0"/>
              <a:t>used in AI and vision</a:t>
            </a:r>
          </a:p>
          <a:p>
            <a:r>
              <a:rPr lang="en-US" dirty="0" smtClean="0"/>
              <a:t>Neural nets and </a:t>
            </a:r>
            <a:r>
              <a:rPr lang="en-US" smtClean="0"/>
              <a:t>deep learning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7095D7-5235-4422-AA0A-233EF5736096}" type="slidenum">
              <a:rPr lang="en-US" altLang="en-US" sz="1400" smtClean="0"/>
              <a:pPr eaLnBrk="1" hangingPunct="1"/>
              <a:t>30</a:t>
            </a:fld>
            <a:endParaRPr lang="en-US" altLang="en-US" sz="1400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191375" cy="9017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solidFill>
                  <a:srgbClr val="0033CC"/>
                </a:solidFill>
              </a:rPr>
              <a:t>Example: Route Planning</a:t>
            </a:r>
            <a:br>
              <a:rPr lang="en-US" altLang="en-US" sz="3600" dirty="0" smtClean="0">
                <a:solidFill>
                  <a:srgbClr val="0033CC"/>
                </a:solidFill>
              </a:rPr>
            </a:br>
            <a:r>
              <a:rPr lang="en-US" altLang="en-US" sz="2400" dirty="0" smtClean="0">
                <a:solidFill>
                  <a:srgbClr val="FF0000"/>
                </a:solidFill>
              </a:rPr>
              <a:t>Find the shortest route from</a:t>
            </a:r>
            <a:br>
              <a:rPr lang="en-US" altLang="en-US" sz="2400" dirty="0" smtClean="0">
                <a:solidFill>
                  <a:srgbClr val="FF0000"/>
                </a:solidFill>
              </a:rPr>
            </a:br>
            <a:r>
              <a:rPr lang="en-US" altLang="en-US" sz="2400" dirty="0" smtClean="0">
                <a:solidFill>
                  <a:srgbClr val="FF0000"/>
                </a:solidFill>
              </a:rPr>
              <a:t>the starting city to the goal</a:t>
            </a:r>
            <a:br>
              <a:rPr lang="en-US" altLang="en-US" sz="2400" dirty="0" smtClean="0">
                <a:solidFill>
                  <a:srgbClr val="FF0000"/>
                </a:solidFill>
              </a:rPr>
            </a:br>
            <a:r>
              <a:rPr lang="en-US" altLang="en-US" sz="2400" dirty="0" smtClean="0">
                <a:solidFill>
                  <a:srgbClr val="FF0000"/>
                </a:solidFill>
              </a:rPr>
              <a:t>city given roads and distances.</a:t>
            </a:r>
            <a:endParaRPr lang="en-US" altLang="en-US" sz="2400" dirty="0" smtClean="0">
              <a:solidFill>
                <a:srgbClr val="0033CC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162800" cy="4495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Input:</a:t>
            </a:r>
          </a:p>
          <a:p>
            <a:pPr lvl="1" eaLnBrk="1" hangingPunct="1"/>
            <a:r>
              <a:rPr lang="en-US" altLang="en-US" sz="2400" dirty="0" smtClean="0"/>
              <a:t>Set of states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Operators [and costs]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Start state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Goal state (test)</a:t>
            </a:r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Output:</a:t>
            </a:r>
          </a:p>
        </p:txBody>
      </p:sp>
      <p:pic>
        <p:nvPicPr>
          <p:cNvPr id="14341" name="Picture 4" descr="washr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6576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6324600" y="198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6324600" y="137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6019800" y="228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Oval 9"/>
          <p:cNvSpPr>
            <a:spLocks noChangeArrowheads="1"/>
          </p:cNvSpPr>
          <p:nvPr/>
        </p:nvSpPr>
        <p:spPr bwMode="auto">
          <a:xfrm>
            <a:off x="5715000" y="228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Oval 10"/>
          <p:cNvSpPr>
            <a:spLocks noChangeArrowheads="1"/>
          </p:cNvSpPr>
          <p:nvPr/>
        </p:nvSpPr>
        <p:spPr bwMode="auto">
          <a:xfrm>
            <a:off x="54864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Oval 11"/>
          <p:cNvSpPr>
            <a:spLocks noChangeArrowheads="1"/>
          </p:cNvSpPr>
          <p:nvPr/>
        </p:nvSpPr>
        <p:spPr bwMode="auto">
          <a:xfrm>
            <a:off x="7010400" y="2590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Oval 12"/>
          <p:cNvSpPr>
            <a:spLocks noChangeArrowheads="1"/>
          </p:cNvSpPr>
          <p:nvPr/>
        </p:nvSpPr>
        <p:spPr bwMode="auto">
          <a:xfrm>
            <a:off x="8153400" y="198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Oval 13"/>
          <p:cNvSpPr>
            <a:spLocks noChangeArrowheads="1"/>
          </p:cNvSpPr>
          <p:nvPr/>
        </p:nvSpPr>
        <p:spPr bwMode="auto">
          <a:xfrm>
            <a:off x="71628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562600" y="1981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>
            <a:off x="64008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>
            <a:off x="58674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>
            <a:off x="6096000" y="2438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20"/>
          <p:cNvSpPr>
            <a:spLocks noChangeShapeType="1"/>
          </p:cNvSpPr>
          <p:nvPr/>
        </p:nvSpPr>
        <p:spPr bwMode="auto">
          <a:xfrm>
            <a:off x="6477000" y="213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6477000" y="1524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2"/>
          <p:cNvSpPr>
            <a:spLocks noChangeShapeType="1"/>
          </p:cNvSpPr>
          <p:nvPr/>
        </p:nvSpPr>
        <p:spPr bwMode="auto">
          <a:xfrm flipV="1">
            <a:off x="6477000" y="1905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3"/>
          <p:cNvSpPr>
            <a:spLocks noChangeShapeType="1"/>
          </p:cNvSpPr>
          <p:nvPr/>
        </p:nvSpPr>
        <p:spPr bwMode="auto">
          <a:xfrm flipH="1">
            <a:off x="7086600" y="19812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4"/>
          <p:cNvSpPr>
            <a:spLocks noChangeShapeType="1"/>
          </p:cNvSpPr>
          <p:nvPr/>
        </p:nvSpPr>
        <p:spPr bwMode="auto">
          <a:xfrm flipV="1">
            <a:off x="6248400" y="2667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5"/>
          <p:cNvSpPr>
            <a:spLocks noChangeShapeType="1"/>
          </p:cNvSpPr>
          <p:nvPr/>
        </p:nvSpPr>
        <p:spPr bwMode="auto">
          <a:xfrm>
            <a:off x="7315200" y="1905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6"/>
          <p:cNvSpPr>
            <a:spLocks noChangeShapeType="1"/>
          </p:cNvSpPr>
          <p:nvPr/>
        </p:nvSpPr>
        <p:spPr bwMode="auto">
          <a:xfrm flipH="1">
            <a:off x="7162800" y="2133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7"/>
          <p:cNvSpPr>
            <a:spLocks noChangeShapeType="1"/>
          </p:cNvSpPr>
          <p:nvPr/>
        </p:nvSpPr>
        <p:spPr bwMode="auto">
          <a:xfrm>
            <a:off x="6172200" y="2362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43400" y="4195011"/>
            <a:ext cx="4655442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The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travelling </a:t>
            </a:r>
            <a:r>
              <a:rPr lang="en-US" sz="2000" b="0" dirty="0">
                <a:solidFill>
                  <a:srgbClr val="FF0000"/>
                </a:solidFill>
                <a:latin typeface="+mn-lt"/>
              </a:rPr>
              <a:t>salesman problem </a:t>
            </a:r>
            <a:r>
              <a:rPr lang="en-US" sz="2000" b="0" dirty="0">
                <a:latin typeface="+mn-lt"/>
              </a:rPr>
              <a:t>(TSP</a:t>
            </a:r>
            <a:r>
              <a:rPr lang="en-US" sz="2000" b="0" dirty="0" smtClean="0">
                <a:latin typeface="+mn-lt"/>
              </a:rPr>
              <a:t>)</a:t>
            </a:r>
          </a:p>
          <a:p>
            <a:r>
              <a:rPr lang="en-US" sz="2000" b="0" dirty="0" smtClean="0">
                <a:latin typeface="+mn-lt"/>
              </a:rPr>
              <a:t> </a:t>
            </a:r>
            <a:r>
              <a:rPr lang="en-US" sz="2000" b="0" dirty="0">
                <a:latin typeface="+mn-lt"/>
              </a:rPr>
              <a:t>asks the following question: </a:t>
            </a:r>
            <a:endParaRPr lang="en-US" sz="2000" b="0" dirty="0" smtClean="0">
              <a:latin typeface="+mn-lt"/>
            </a:endParaRP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Given </a:t>
            </a:r>
            <a:r>
              <a:rPr lang="en-US" sz="2000" b="0" dirty="0">
                <a:solidFill>
                  <a:schemeClr val="accent2"/>
                </a:solidFill>
                <a:latin typeface="+mn-lt"/>
              </a:rPr>
              <a:t>a list of cities and the distances 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between </a:t>
            </a:r>
            <a:r>
              <a:rPr lang="en-US" sz="2000" b="0" dirty="0">
                <a:solidFill>
                  <a:schemeClr val="accent2"/>
                </a:solidFill>
                <a:latin typeface="+mn-lt"/>
              </a:rPr>
              <a:t>each pair of cities, what is the 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shortest </a:t>
            </a:r>
            <a:r>
              <a:rPr lang="en-US" sz="2000" b="0" dirty="0">
                <a:solidFill>
                  <a:schemeClr val="accent2"/>
                </a:solidFill>
                <a:latin typeface="+mn-lt"/>
              </a:rPr>
              <a:t>possible route that visits each 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city </a:t>
            </a:r>
            <a:r>
              <a:rPr lang="en-US" sz="2000" b="0" dirty="0">
                <a:solidFill>
                  <a:schemeClr val="accent2"/>
                </a:solidFill>
                <a:latin typeface="+mn-lt"/>
              </a:rPr>
              <a:t>exactly once and returns to the 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origin </a:t>
            </a:r>
            <a:r>
              <a:rPr lang="en-US" sz="2000" b="0" dirty="0">
                <a:solidFill>
                  <a:schemeClr val="accent2"/>
                </a:solidFill>
                <a:latin typeface="+mn-lt"/>
              </a:rPr>
              <a:t>city?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Search in AI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Search in Data Structures</a:t>
            </a:r>
          </a:p>
          <a:p>
            <a:pPr lvl="1" eaLnBrk="1" hangingPunct="1"/>
            <a:r>
              <a:rPr lang="en-US" altLang="en-US" dirty="0" smtClean="0"/>
              <a:t>You’re given an existent tree.</a:t>
            </a:r>
          </a:p>
          <a:p>
            <a:pPr lvl="1" eaLnBrk="1" hangingPunct="1"/>
            <a:r>
              <a:rPr lang="en-US" altLang="en-US" dirty="0" smtClean="0"/>
              <a:t> You search it in different orders.</a:t>
            </a:r>
          </a:p>
          <a:p>
            <a:pPr lvl="1" eaLnBrk="1" hangingPunct="1"/>
            <a:r>
              <a:rPr lang="en-US" altLang="en-US" dirty="0" smtClean="0"/>
              <a:t> It resides in memory.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Search in Artificial Intelligence</a:t>
            </a:r>
          </a:p>
          <a:p>
            <a:pPr lvl="1" eaLnBrk="1" hangingPunct="1"/>
            <a:r>
              <a:rPr lang="en-US" altLang="en-US" dirty="0" smtClean="0"/>
              <a:t>The tree does not exist.</a:t>
            </a:r>
          </a:p>
          <a:p>
            <a:pPr lvl="1" eaLnBrk="1" hangingPunct="1"/>
            <a:r>
              <a:rPr lang="en-US" altLang="en-US" dirty="0" smtClean="0"/>
              <a:t>You have to generate it as you go.</a:t>
            </a:r>
          </a:p>
          <a:p>
            <a:pPr lvl="1" eaLnBrk="1" hangingPunct="1"/>
            <a:r>
              <a:rPr lang="en-US" altLang="en-US" dirty="0" smtClean="0"/>
              <a:t>For realistic problems, it does not fit in memory.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988917-18BF-4383-AB2F-D0D9B47B8CFF}" type="slidenum">
              <a:rPr lang="en-US" altLang="en-US" sz="1400" smtClean="0"/>
              <a:pPr eaLnBrk="1" hangingPunct="1"/>
              <a:t>31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79E4C1-8D2C-4D66-B823-3B2037A0C642}" type="slidenum">
              <a:rPr lang="en-US" altLang="en-US" sz="1400" smtClean="0"/>
              <a:pPr eaLnBrk="1" hangingPunct="1"/>
              <a:t>32</a:t>
            </a:fld>
            <a:endParaRPr lang="en-US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67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Search Strategies (Ch 3)</a:t>
            </a:r>
            <a:r>
              <a:rPr lang="en-US" altLang="en-US" smtClean="0"/>
              <a:t> 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7543800" cy="4800600"/>
          </a:xfrm>
          <a:noFill/>
        </p:spPr>
        <p:txBody>
          <a:bodyPr lIns="92075" tIns="46038" rIns="92075" bIns="46038"/>
          <a:lstStyle/>
          <a:p>
            <a:pPr marL="469900" indent="-469900" eaLnBrk="1" hangingPunct="1"/>
            <a:r>
              <a:rPr lang="en-US" altLang="en-US" sz="4000" dirty="0" smtClean="0"/>
              <a:t>Uninformed Search</a:t>
            </a:r>
          </a:p>
          <a:p>
            <a:pPr marL="469900" indent="-469900" eaLnBrk="1" hangingPunct="1">
              <a:buFontTx/>
              <a:buNone/>
            </a:pPr>
            <a:r>
              <a:rPr lang="en-US" altLang="en-US" sz="4000" dirty="0" smtClean="0"/>
              <a:t>	</a:t>
            </a:r>
            <a:r>
              <a:rPr lang="en-US" altLang="en-US" dirty="0" smtClean="0">
                <a:solidFill>
                  <a:srgbClr val="C00000"/>
                </a:solidFill>
              </a:rPr>
              <a:t>The search is blind, only the order of search is important.</a:t>
            </a:r>
          </a:p>
          <a:p>
            <a:pPr marL="469900" indent="-469900" eaLnBrk="1" hangingPunct="1"/>
            <a:r>
              <a:rPr lang="en-US" altLang="en-US" sz="4000" dirty="0" smtClean="0"/>
              <a:t>Informed Search</a:t>
            </a:r>
          </a:p>
          <a:p>
            <a:pPr marL="469900" indent="-469900" eaLnBrk="1" hangingPunct="1">
              <a:buFontTx/>
              <a:buNone/>
            </a:pPr>
            <a:r>
              <a:rPr lang="en-US" altLang="en-US" sz="4000" dirty="0" smtClean="0"/>
              <a:t>	</a:t>
            </a:r>
            <a:r>
              <a:rPr lang="en-US" altLang="en-US" dirty="0" smtClean="0">
                <a:solidFill>
                  <a:srgbClr val="C00000"/>
                </a:solidFill>
              </a:rPr>
              <a:t>The search uses a heuristic function to estimate the goodness of each state.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752600" y="14478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69900" indent="-469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33CC"/>
                </a:solidFill>
              </a:rPr>
              <a:t>Depth-First Search by Recursion*</a:t>
            </a:r>
            <a:br>
              <a:rPr lang="en-US" sz="3600" dirty="0" smtClean="0">
                <a:solidFill>
                  <a:srgbClr val="0033CC"/>
                </a:solidFill>
              </a:rPr>
            </a:b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is a recursive procedure that is called with the start node and has </a:t>
            </a:r>
            <a:r>
              <a:rPr lang="en-US" dirty="0" err="1" smtClean="0"/>
              <a:t>arg</a:t>
            </a:r>
            <a:r>
              <a:rPr lang="en-US" dirty="0" smtClean="0"/>
              <a:t> s.</a:t>
            </a:r>
          </a:p>
          <a:p>
            <a:r>
              <a:rPr lang="en-US" dirty="0" smtClean="0"/>
              <a:t>It checks first if s is the goal.</a:t>
            </a:r>
          </a:p>
          <a:p>
            <a:r>
              <a:rPr lang="en-US" dirty="0" smtClean="0"/>
              <a:t>It also checks if s is illegal or too deep.</a:t>
            </a:r>
          </a:p>
          <a:p>
            <a:r>
              <a:rPr lang="en-US" dirty="0" smtClean="0"/>
              <a:t>If neither, it generates the list L of successors of its argument s.</a:t>
            </a:r>
          </a:p>
          <a:p>
            <a:r>
              <a:rPr lang="en-US" dirty="0" smtClean="0"/>
              <a:t>It iterates through list L, calling itself recursively for each state in 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340440" y="3047040"/>
              <a:ext cx="2002680" cy="103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6120" y="3042360"/>
                <a:ext cx="2011680" cy="1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4177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</a:rPr>
              <a:t>Depth-First Search by Recursion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83178-F6FA-43B7-9D32-303E7459E0D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67200" y="12192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4556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9384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4299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4239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981200" y="2489054"/>
            <a:ext cx="5943600" cy="13209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1676400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state (root)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268" y="2556301"/>
            <a:ext cx="1656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successor </a:t>
            </a:r>
          </a:p>
          <a:p>
            <a:r>
              <a:rPr lang="en-US" dirty="0" smtClean="0"/>
              <a:t>list of root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 flipH="1">
            <a:off x="2851620" y="2129771"/>
            <a:ext cx="1582968" cy="55273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44963" y="4267200"/>
            <a:ext cx="65809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91313" y="4264891"/>
            <a:ext cx="65809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14058" y="4267200"/>
            <a:ext cx="65809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4114800"/>
            <a:ext cx="2743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312" y="4241800"/>
            <a:ext cx="2151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successor</a:t>
            </a:r>
          </a:p>
          <a:p>
            <a:r>
              <a:rPr lang="en-US" dirty="0" smtClean="0"/>
              <a:t>list of</a:t>
            </a:r>
          </a:p>
          <a:p>
            <a:r>
              <a:rPr lang="en-US" dirty="0" smtClean="0"/>
              <a:t>first successor</a:t>
            </a:r>
          </a:p>
          <a:p>
            <a:r>
              <a:rPr lang="en-US" dirty="0" smtClean="0"/>
              <a:t>of root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4098" idx="2"/>
          </p:cNvCxnSpPr>
          <p:nvPr/>
        </p:nvCxnSpPr>
        <p:spPr>
          <a:xfrm flipH="1">
            <a:off x="2174008" y="3583781"/>
            <a:ext cx="809699" cy="68341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74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28271-DA7A-4D89-9ECC-2C11596B7F82}" type="slidenum">
              <a:rPr lang="en-US" altLang="en-US" sz="1400" smtClean="0"/>
              <a:pPr eaLnBrk="1" hangingPunct="1"/>
              <a:t>35</a:t>
            </a:fld>
            <a:endParaRPr lang="en-US" altLang="en-US" sz="14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33CC"/>
                </a:solidFill>
              </a:rPr>
              <a:t>Missionaries and Cannibals Problem</a:t>
            </a:r>
          </a:p>
        </p:txBody>
      </p:sp>
      <p:pic>
        <p:nvPicPr>
          <p:cNvPr id="24580" name="Picture 7" descr="miscan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76400"/>
            <a:ext cx="4495800" cy="3001963"/>
          </a:xfrm>
          <a:noFill/>
        </p:spPr>
      </p:pic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2209800" y="1676400"/>
            <a:ext cx="46482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2422525" y="4687888"/>
            <a:ext cx="405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Left Bank             Right Bank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4038600" y="5257800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River</a:t>
            </a:r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 flipV="1">
            <a:off x="4495800" y="464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243D1-4241-4010-8C20-9F705D7E2206}" type="slidenum">
              <a:rPr lang="en-US" altLang="en-US" sz="1400" smtClean="0"/>
              <a:pPr eaLnBrk="1" hangingPunct="1"/>
              <a:t>36</a:t>
            </a:fld>
            <a:endParaRPr lang="en-US" altLang="en-US" sz="14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Missionary and Cannibals Notes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Define your state as (M,C,S)</a:t>
            </a:r>
          </a:p>
          <a:p>
            <a:pPr lvl="1" eaLnBrk="1" hangingPunct="1"/>
            <a:r>
              <a:rPr lang="en-US" altLang="en-US" dirty="0" smtClean="0">
                <a:solidFill>
                  <a:srgbClr val="CC0000"/>
                </a:solidFill>
              </a:rPr>
              <a:t>M: number of missionaries on left bank</a:t>
            </a:r>
          </a:p>
          <a:p>
            <a:pPr lvl="1" eaLnBrk="1" hangingPunct="1"/>
            <a:r>
              <a:rPr lang="en-US" altLang="en-US" dirty="0" smtClean="0">
                <a:solidFill>
                  <a:srgbClr val="CC0000"/>
                </a:solidFill>
              </a:rPr>
              <a:t>C:  number of cannibals on left bank</a:t>
            </a:r>
          </a:p>
          <a:p>
            <a:pPr lvl="1" eaLnBrk="1" hangingPunct="1"/>
            <a:r>
              <a:rPr lang="en-US" altLang="en-US" dirty="0" smtClean="0">
                <a:solidFill>
                  <a:srgbClr val="CC0000"/>
                </a:solidFill>
              </a:rPr>
              <a:t>S:   side of the river that the boat is on</a:t>
            </a:r>
          </a:p>
          <a:p>
            <a:pPr lvl="1" eaLnBrk="1" hangingPunct="1"/>
            <a:endParaRPr lang="en-US" altLang="en-US" dirty="0" smtClean="0">
              <a:solidFill>
                <a:srgbClr val="CC0000"/>
              </a:solidFill>
            </a:endParaRPr>
          </a:p>
          <a:p>
            <a:pPr eaLnBrk="1" hangingPunct="1"/>
            <a:r>
              <a:rPr lang="en-US" altLang="en-US" dirty="0" smtClean="0"/>
              <a:t>When the boat is moving, we are in between states. When it arrives, everyone gets out.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00200" y="58928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(3,3,L)  </a:t>
            </a:r>
            <a:r>
              <a:rPr lang="en-US" dirty="0" smtClean="0">
                <a:solidFill>
                  <a:srgbClr val="0033CC"/>
                </a:solidFill>
                <a:sym typeface="Wingdings" panose="05000000000000000000" pitchFamily="2" charset="2"/>
              </a:rPr>
              <a:t>  (3,1,R)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8963" y="584661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action did I apply?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52480" y="4222440"/>
              <a:ext cx="5113080" cy="1388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800" y="4217760"/>
                <a:ext cx="5122080" cy="1399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all the actions?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Left to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MCR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MMR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Right to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MCL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MML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?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04E2-4DA4-47AF-9B20-C76A65E86AB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22720" y="2346840"/>
              <a:ext cx="1035000" cy="1350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7320" y="2341440"/>
                <a:ext cx="1047600" cy="13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827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8C0205-624E-4081-BF4B-D42AC6E905C4}" type="slidenum">
              <a:rPr lang="en-US" altLang="en-US" sz="1400" smtClean="0"/>
              <a:pPr eaLnBrk="1" hangingPunct="1"/>
              <a:t>38</a:t>
            </a:fld>
            <a:endParaRPr lang="en-US" altLang="en-US" sz="14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33CC"/>
                </a:solidFill>
              </a:rPr>
              <a:t>When is a state considered “DEAD”?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There are more cannibals than missionaries on the left bank.       </a:t>
            </a:r>
            <a:r>
              <a:rPr lang="en-US" altLang="en-US" sz="2800" smtClean="0">
                <a:solidFill>
                  <a:srgbClr val="CC0000"/>
                </a:solidFill>
              </a:rPr>
              <a:t>(Bunga-Bunga)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 smtClean="0">
              <a:solidFill>
                <a:srgbClr val="CC00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There are more cannibals than missionaries on the right bank.     </a:t>
            </a:r>
            <a:r>
              <a:rPr lang="en-US" altLang="en-US" sz="2800" smtClean="0">
                <a:solidFill>
                  <a:srgbClr val="CC0000"/>
                </a:solidFill>
              </a:rPr>
              <a:t>(Bunga-Bunga)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800" smtClean="0">
              <a:solidFill>
                <a:srgbClr val="CC00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/>
              <a:t>There is an ancestor state of this state that is exactly the same as this state. </a:t>
            </a:r>
            <a:r>
              <a:rPr lang="en-US" altLang="en-US" sz="2800" smtClean="0">
                <a:solidFill>
                  <a:srgbClr val="CC0000"/>
                </a:solidFill>
              </a:rPr>
              <a:t>(Why?)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473080" y="5324400"/>
              <a:ext cx="2619000" cy="622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7680" y="5319360"/>
                <a:ext cx="2629080" cy="63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Ancestor State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83178-F6FA-43B7-9D32-303E7459E0D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19812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(3,3,L)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97180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(3,1,R)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4191000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(3,3,L)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3306015" y="2442865"/>
            <a:ext cx="660152" cy="528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2975567" y="3433465"/>
            <a:ext cx="330448" cy="757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598" y="1524000"/>
            <a:ext cx="11256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(3,3,L)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(3,1,R)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918360" y="2755440"/>
              <a:ext cx="4923000" cy="2431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960" y="2751120"/>
                <a:ext cx="4935960" cy="24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7798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Quadtrees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 smtClean="0"/>
              <a:t>Finkel</a:t>
            </a:r>
            <a:r>
              <a:rPr lang="en-US" altLang="en-US" sz="2400" dirty="0" smtClean="0"/>
              <a:t> and Bentley, 1974</a:t>
            </a:r>
          </a:p>
          <a:p>
            <a:pPr eaLnBrk="1" hangingPunct="1"/>
            <a:r>
              <a:rPr lang="en-US" altLang="en-US" sz="2400" dirty="0" smtClean="0"/>
              <a:t>Lots of work by </a:t>
            </a:r>
            <a:r>
              <a:rPr lang="en-US" altLang="en-US" sz="2400" dirty="0" err="1" smtClean="0"/>
              <a:t>Hanan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Samet</a:t>
            </a:r>
            <a:r>
              <a:rPr lang="en-US" altLang="en-US" sz="2400" dirty="0" smtClean="0"/>
              <a:t>, including a book</a:t>
            </a:r>
          </a:p>
          <a:p>
            <a:pPr eaLnBrk="1" hangingPunct="1"/>
            <a:r>
              <a:rPr lang="en-US" altLang="en-US" sz="2400" dirty="0" smtClean="0"/>
              <a:t>Raster structure: divides space, not objects</a:t>
            </a:r>
          </a:p>
          <a:p>
            <a:pPr eaLnBrk="1" hangingPunct="1"/>
            <a:r>
              <a:rPr lang="en-US" altLang="en-US" sz="2400" dirty="0" smtClean="0"/>
              <a:t>Form of </a:t>
            </a:r>
            <a:r>
              <a:rPr lang="en-US" altLang="en-US" sz="2400" i="1" dirty="0" smtClean="0"/>
              <a:t>block coding: </a:t>
            </a:r>
            <a:r>
              <a:rPr lang="en-US" altLang="en-US" sz="2400" dirty="0" smtClean="0"/>
              <a:t>compact storage of a large 2-dimensional array</a:t>
            </a:r>
          </a:p>
          <a:p>
            <a:pPr eaLnBrk="1" hangingPunct="1"/>
            <a:r>
              <a:rPr lang="en-US" altLang="en-US" sz="2400" dirty="0" smtClean="0"/>
              <a:t>Vector versions exist too</a:t>
            </a:r>
            <a:endParaRPr lang="en-US" altLang="en-US" sz="2400" i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320800" y="742950"/>
            <a:ext cx="4479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dirty="0">
                <a:solidFill>
                  <a:srgbClr val="FF3300"/>
                </a:solidFill>
              </a:rPr>
              <a:t>Graph Matching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812800" y="1943100"/>
            <a:ext cx="6340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Input: 2 digraphs </a:t>
            </a:r>
            <a:r>
              <a:rPr lang="en-US" altLang="en-US" sz="2400">
                <a:solidFill>
                  <a:schemeClr val="accent2"/>
                </a:solidFill>
              </a:rPr>
              <a:t>G1 = (V1,E1)</a:t>
            </a:r>
            <a:r>
              <a:rPr lang="en-US" altLang="en-US" sz="2400">
                <a:solidFill>
                  <a:srgbClr val="000000"/>
                </a:solidFill>
              </a:rPr>
              <a:t>,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9900FF"/>
                </a:solidFill>
              </a:rPr>
              <a:t>G2 = (V2,E2)</a:t>
            </a:r>
          </a:p>
          <a:p>
            <a:endParaRPr lang="en-US" altLang="en-US" sz="2400"/>
          </a:p>
          <a:p>
            <a:r>
              <a:rPr lang="en-US" altLang="en-US" sz="2400"/>
              <a:t>Questions to ask:</a:t>
            </a:r>
          </a:p>
          <a:p>
            <a:endParaRPr lang="en-US" altLang="en-US" sz="2400"/>
          </a:p>
          <a:p>
            <a:pPr>
              <a:buFontTx/>
              <a:buAutoNum type="arabicPeriod"/>
            </a:pPr>
            <a:r>
              <a:rPr lang="en-US" altLang="en-US" sz="2400"/>
              <a:t>Are G1 and G2 </a:t>
            </a:r>
            <a:r>
              <a:rPr lang="en-US" altLang="en-US" sz="2400">
                <a:solidFill>
                  <a:srgbClr val="CC0066"/>
                </a:solidFill>
              </a:rPr>
              <a:t>isomorphic</a:t>
            </a:r>
            <a:r>
              <a:rPr lang="en-US" altLang="en-US" sz="2400"/>
              <a:t>?</a:t>
            </a:r>
          </a:p>
          <a:p>
            <a:endParaRPr lang="en-US" altLang="en-US" sz="2400"/>
          </a:p>
          <a:p>
            <a:pPr>
              <a:buFontTx/>
              <a:buAutoNum type="arabicPeriod" startAt="2"/>
            </a:pPr>
            <a:r>
              <a:rPr lang="en-US" altLang="en-US" sz="2400"/>
              <a:t>Is G1 </a:t>
            </a:r>
            <a:r>
              <a:rPr lang="en-US" altLang="en-US" sz="2400">
                <a:solidFill>
                  <a:srgbClr val="CC0066"/>
                </a:solidFill>
              </a:rPr>
              <a:t>isomorphic to a subgraph</a:t>
            </a:r>
            <a:r>
              <a:rPr lang="en-US" altLang="en-US" sz="2400"/>
              <a:t> of G2?</a:t>
            </a:r>
          </a:p>
          <a:p>
            <a:pPr>
              <a:buFontTx/>
              <a:buAutoNum type="arabicPeriod" startAt="2"/>
            </a:pPr>
            <a:endParaRPr lang="en-US" altLang="en-US" sz="2400"/>
          </a:p>
          <a:p>
            <a:pPr>
              <a:buFontTx/>
              <a:buAutoNum type="arabicPeriod" startAt="2"/>
            </a:pPr>
            <a:r>
              <a:rPr lang="en-US" altLang="en-US" sz="2400"/>
              <a:t>How </a:t>
            </a:r>
            <a:r>
              <a:rPr lang="en-US" altLang="en-US" sz="2400">
                <a:solidFill>
                  <a:srgbClr val="CC0066"/>
                </a:solidFill>
              </a:rPr>
              <a:t>similar</a:t>
            </a:r>
            <a:r>
              <a:rPr lang="en-US" altLang="en-US" sz="2400"/>
              <a:t> is G1 to G2?</a:t>
            </a:r>
          </a:p>
          <a:p>
            <a:pPr>
              <a:buFontTx/>
              <a:buAutoNum type="arabicPeriod" startAt="2"/>
            </a:pPr>
            <a:endParaRPr lang="en-US" altLang="en-US" sz="2400"/>
          </a:p>
          <a:p>
            <a:pPr>
              <a:buFontTx/>
              <a:buAutoNum type="arabicPeriod" startAt="2"/>
            </a:pPr>
            <a:r>
              <a:rPr lang="en-US" altLang="en-US" sz="2400"/>
              <a:t>How </a:t>
            </a:r>
            <a:r>
              <a:rPr lang="en-US" altLang="en-US" sz="2400">
                <a:solidFill>
                  <a:srgbClr val="CC0066"/>
                </a:solidFill>
              </a:rPr>
              <a:t>similar </a:t>
            </a:r>
            <a:r>
              <a:rPr lang="en-US" altLang="en-US" sz="2400"/>
              <a:t>is G1 </a:t>
            </a:r>
            <a:r>
              <a:rPr lang="en-US" altLang="en-US" sz="2400">
                <a:solidFill>
                  <a:srgbClr val="CC0066"/>
                </a:solidFill>
              </a:rPr>
              <a:t>to</a:t>
            </a:r>
            <a:r>
              <a:rPr lang="en-US" altLang="en-US" sz="2400"/>
              <a:t> the most similar</a:t>
            </a:r>
          </a:p>
          <a:p>
            <a:r>
              <a:rPr lang="en-US" altLang="en-US" sz="2400"/>
              <a:t>       </a:t>
            </a:r>
            <a:r>
              <a:rPr lang="en-US" altLang="en-US" sz="2400">
                <a:solidFill>
                  <a:srgbClr val="CC0066"/>
                </a:solidFill>
              </a:rPr>
              <a:t>subgraph</a:t>
            </a:r>
            <a:r>
              <a:rPr lang="en-US" altLang="en-US" sz="2400"/>
              <a:t> of G2?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4BC00C-996E-4F8E-8474-F72ADA3F61DF}" type="slidenum">
              <a:rPr lang="en-US" altLang="en-US" sz="1400" smtClean="0"/>
              <a:pPr/>
              <a:t>40</a:t>
            </a:fld>
            <a:endParaRPr lang="en-US" altLang="en-US" sz="1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88963" y="830263"/>
            <a:ext cx="72405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</a:rPr>
              <a:t>Isomorphism for Digraphs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88963" y="1403350"/>
            <a:ext cx="7934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G1</a:t>
            </a:r>
            <a:r>
              <a:rPr lang="en-US" altLang="en-US"/>
              <a:t> is isomorphic to </a:t>
            </a:r>
            <a:r>
              <a:rPr lang="en-US" altLang="en-US">
                <a:solidFill>
                  <a:srgbClr val="FF0000"/>
                </a:solidFill>
              </a:rPr>
              <a:t>G2</a:t>
            </a:r>
            <a:r>
              <a:rPr lang="en-US" altLang="en-US"/>
              <a:t> if there is a 1-1, onto</a:t>
            </a:r>
          </a:p>
          <a:p>
            <a:r>
              <a:rPr lang="en-US" altLang="en-US"/>
              <a:t>mapping </a:t>
            </a:r>
            <a:r>
              <a:rPr lang="en-US" altLang="en-US">
                <a:solidFill>
                  <a:srgbClr val="FF0000"/>
                </a:solidFill>
              </a:rPr>
              <a:t>h: V1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 V2</a:t>
            </a:r>
            <a:r>
              <a:rPr lang="en-US" altLang="en-US">
                <a:sym typeface="Symbol" pitchFamily="18" charset="2"/>
              </a:rPr>
              <a:t> such that   </a:t>
            </a:r>
            <a:r>
              <a:rPr lang="en-US" altLang="en-US" b="1">
                <a:solidFill>
                  <a:srgbClr val="FF0000"/>
                </a:solidFill>
                <a:sym typeface="Symbol" pitchFamily="18" charset="2"/>
              </a:rPr>
              <a:t>( vi,vj )  E1 iff ( h(vi), h(vj) )  E2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5124" name="Oval 5"/>
          <p:cNvSpPr>
            <a:spLocks noChangeArrowheads="1"/>
          </p:cNvSpPr>
          <p:nvPr/>
        </p:nvSpPr>
        <p:spPr bwMode="auto">
          <a:xfrm>
            <a:off x="10160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29464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126" name="Oval 7"/>
          <p:cNvSpPr>
            <a:spLocks noChangeArrowheads="1"/>
          </p:cNvSpPr>
          <p:nvPr/>
        </p:nvSpPr>
        <p:spPr bwMode="auto">
          <a:xfrm>
            <a:off x="1016000" y="400050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5127" name="Oval 8"/>
          <p:cNvSpPr>
            <a:spLocks noChangeArrowheads="1"/>
          </p:cNvSpPr>
          <p:nvPr/>
        </p:nvSpPr>
        <p:spPr bwMode="auto">
          <a:xfrm>
            <a:off x="2946400" y="400050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5128" name="Line 11"/>
          <p:cNvSpPr>
            <a:spLocks noChangeShapeType="1"/>
          </p:cNvSpPr>
          <p:nvPr/>
        </p:nvSpPr>
        <p:spPr bwMode="auto">
          <a:xfrm>
            <a:off x="1625600" y="320040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2"/>
          <p:cNvSpPr>
            <a:spLocks noChangeShapeType="1"/>
          </p:cNvSpPr>
          <p:nvPr/>
        </p:nvSpPr>
        <p:spPr bwMode="auto">
          <a:xfrm flipH="1">
            <a:off x="1625600" y="33718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3352800" y="348615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Oval 15"/>
          <p:cNvSpPr>
            <a:spLocks noChangeArrowheads="1"/>
          </p:cNvSpPr>
          <p:nvPr/>
        </p:nvSpPr>
        <p:spPr bwMode="auto">
          <a:xfrm>
            <a:off x="1930400" y="36004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5132" name="Line 16"/>
          <p:cNvSpPr>
            <a:spLocks noChangeShapeType="1"/>
          </p:cNvSpPr>
          <p:nvPr/>
        </p:nvSpPr>
        <p:spPr bwMode="auto">
          <a:xfrm>
            <a:off x="1727200" y="41719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7"/>
          <p:cNvSpPr>
            <a:spLocks noChangeShapeType="1"/>
          </p:cNvSpPr>
          <p:nvPr/>
        </p:nvSpPr>
        <p:spPr bwMode="auto">
          <a:xfrm flipH="1">
            <a:off x="1524000" y="3886200"/>
            <a:ext cx="406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8"/>
          <p:cNvSpPr>
            <a:spLocks noChangeShapeType="1"/>
          </p:cNvSpPr>
          <p:nvPr/>
        </p:nvSpPr>
        <p:spPr bwMode="auto">
          <a:xfrm flipH="1" flipV="1">
            <a:off x="1524000" y="3486150"/>
            <a:ext cx="508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540000" y="3429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2011363" y="2773363"/>
            <a:ext cx="33353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G1</a:t>
            </a:r>
            <a:r>
              <a:rPr lang="en-US" altLang="en-US"/>
              <a:t>                                   </a:t>
            </a:r>
            <a:r>
              <a:rPr lang="en-US" altLang="en-US" b="1"/>
              <a:t>G2</a:t>
            </a:r>
          </a:p>
        </p:txBody>
      </p:sp>
      <p:sp>
        <p:nvSpPr>
          <p:cNvPr id="5137" name="Oval 21"/>
          <p:cNvSpPr>
            <a:spLocks noChangeArrowheads="1"/>
          </p:cNvSpPr>
          <p:nvPr/>
        </p:nvSpPr>
        <p:spPr bwMode="auto">
          <a:xfrm>
            <a:off x="51816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5138" name="Oval 22"/>
          <p:cNvSpPr>
            <a:spLocks noChangeArrowheads="1"/>
          </p:cNvSpPr>
          <p:nvPr/>
        </p:nvSpPr>
        <p:spPr bwMode="auto">
          <a:xfrm>
            <a:off x="70104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5139" name="Oval 23"/>
          <p:cNvSpPr>
            <a:spLocks noChangeArrowheads="1"/>
          </p:cNvSpPr>
          <p:nvPr/>
        </p:nvSpPr>
        <p:spPr bwMode="auto">
          <a:xfrm>
            <a:off x="6197600" y="36004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5140" name="Oval 24"/>
          <p:cNvSpPr>
            <a:spLocks noChangeArrowheads="1"/>
          </p:cNvSpPr>
          <p:nvPr/>
        </p:nvSpPr>
        <p:spPr bwMode="auto">
          <a:xfrm>
            <a:off x="5181600" y="40576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5141" name="Oval 25"/>
          <p:cNvSpPr>
            <a:spLocks noChangeArrowheads="1"/>
          </p:cNvSpPr>
          <p:nvPr/>
        </p:nvSpPr>
        <p:spPr bwMode="auto">
          <a:xfrm>
            <a:off x="7112000" y="400050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5142" name="Line 26"/>
          <p:cNvSpPr>
            <a:spLocks noChangeShapeType="1"/>
          </p:cNvSpPr>
          <p:nvPr/>
        </p:nvSpPr>
        <p:spPr bwMode="auto">
          <a:xfrm>
            <a:off x="5486400" y="34861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7"/>
          <p:cNvSpPr>
            <a:spLocks noChangeShapeType="1"/>
          </p:cNvSpPr>
          <p:nvPr/>
        </p:nvSpPr>
        <p:spPr bwMode="auto">
          <a:xfrm>
            <a:off x="7620000" y="342900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8"/>
          <p:cNvSpPr>
            <a:spLocks noChangeShapeType="1"/>
          </p:cNvSpPr>
          <p:nvPr/>
        </p:nvSpPr>
        <p:spPr bwMode="auto">
          <a:xfrm flipV="1">
            <a:off x="7315200" y="34861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9"/>
          <p:cNvSpPr>
            <a:spLocks noChangeShapeType="1"/>
          </p:cNvSpPr>
          <p:nvPr/>
        </p:nvSpPr>
        <p:spPr bwMode="auto">
          <a:xfrm flipV="1">
            <a:off x="6604000" y="3429000"/>
            <a:ext cx="508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30"/>
          <p:cNvSpPr>
            <a:spLocks noChangeShapeType="1"/>
          </p:cNvSpPr>
          <p:nvPr/>
        </p:nvSpPr>
        <p:spPr bwMode="auto">
          <a:xfrm flipH="1" flipV="1">
            <a:off x="5791200" y="3429000"/>
            <a:ext cx="609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31"/>
          <p:cNvSpPr>
            <a:spLocks noChangeShapeType="1"/>
          </p:cNvSpPr>
          <p:nvPr/>
        </p:nvSpPr>
        <p:spPr bwMode="auto">
          <a:xfrm flipH="1">
            <a:off x="5892800" y="42291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32"/>
          <p:cNvSpPr>
            <a:spLocks noChangeShapeType="1"/>
          </p:cNvSpPr>
          <p:nvPr/>
        </p:nvSpPr>
        <p:spPr bwMode="auto">
          <a:xfrm>
            <a:off x="6807200" y="3943350"/>
            <a:ext cx="406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Text Box 33"/>
          <p:cNvSpPr txBox="1">
            <a:spLocks noChangeArrowheads="1"/>
          </p:cNvSpPr>
          <p:nvPr/>
        </p:nvSpPr>
        <p:spPr bwMode="auto">
          <a:xfrm>
            <a:off x="487363" y="4884738"/>
            <a:ext cx="57007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990099"/>
                </a:solidFill>
              </a:rPr>
              <a:t>Find an isomorphism h: {1,2,3,4,5} </a:t>
            </a:r>
            <a:r>
              <a:rPr lang="en-US" altLang="en-US">
                <a:solidFill>
                  <a:srgbClr val="990099"/>
                </a:solidFill>
                <a:sym typeface="Symbol" pitchFamily="18" charset="2"/>
              </a:rPr>
              <a:t> {a,b,c,d,e}.</a:t>
            </a:r>
          </a:p>
          <a:p>
            <a:r>
              <a:rPr lang="en-US" altLang="en-US">
                <a:solidFill>
                  <a:srgbClr val="990099"/>
                </a:solidFill>
                <a:sym typeface="Symbol" pitchFamily="18" charset="2"/>
              </a:rPr>
              <a:t>Check that the condition holds for every edge.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5943600"/>
            <a:ext cx="546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Answer: h(1)=b, h(2)=e, h(3)=c, h(4)=a, h(5)=d</a:t>
            </a:r>
          </a:p>
        </p:txBody>
      </p:sp>
      <p:sp>
        <p:nvSpPr>
          <p:cNvPr id="5151" name="Slide Number Placeholder 3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120631-D25E-4E58-8D5C-6201F51DCCA1}" type="slidenum">
              <a:rPr lang="en-US" altLang="en-US" sz="1400" smtClean="0"/>
              <a:pPr/>
              <a:t>41</a:t>
            </a:fld>
            <a:endParaRPr lang="en-US" altLang="en-US" sz="1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44560" y="2325240"/>
              <a:ext cx="6729120" cy="287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1320" y="2322000"/>
                <a:ext cx="6739920" cy="30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588963" y="830263"/>
            <a:ext cx="72405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</a:rPr>
              <a:t>Isomorphism for Digraphs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588963" y="1403350"/>
            <a:ext cx="76088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G1</a:t>
            </a:r>
            <a:r>
              <a:rPr lang="en-US" altLang="en-US"/>
              <a:t> is isomorphic to </a:t>
            </a:r>
            <a:r>
              <a:rPr lang="en-US" altLang="en-US">
                <a:solidFill>
                  <a:srgbClr val="FF0000"/>
                </a:solidFill>
              </a:rPr>
              <a:t>G2</a:t>
            </a:r>
            <a:r>
              <a:rPr lang="en-US" altLang="en-US"/>
              <a:t> if there is a 1-1, onto</a:t>
            </a:r>
          </a:p>
          <a:p>
            <a:r>
              <a:rPr lang="en-US" altLang="en-US"/>
              <a:t>mapping </a:t>
            </a:r>
            <a:r>
              <a:rPr lang="en-US" altLang="en-US">
                <a:solidFill>
                  <a:srgbClr val="FF0000"/>
                </a:solidFill>
              </a:rPr>
              <a:t>h: V1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 V2</a:t>
            </a:r>
            <a:r>
              <a:rPr lang="en-US" altLang="en-US">
                <a:sym typeface="Symbol" pitchFamily="18" charset="2"/>
              </a:rPr>
              <a:t> such that  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( vi,vj )  E1 iff ( h(vi), h(vj) )  E2</a:t>
            </a:r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1016000" y="3143250"/>
            <a:ext cx="711200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2946400" y="31432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128007" name="Oval 7"/>
          <p:cNvSpPr>
            <a:spLocks noChangeArrowheads="1"/>
          </p:cNvSpPr>
          <p:nvPr/>
        </p:nvSpPr>
        <p:spPr bwMode="auto">
          <a:xfrm>
            <a:off x="1016000" y="4000500"/>
            <a:ext cx="711200" cy="342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2946400" y="400050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1625600" y="320040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H="1">
            <a:off x="1625600" y="33718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3352800" y="348615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Oval 15"/>
          <p:cNvSpPr>
            <a:spLocks noChangeArrowheads="1"/>
          </p:cNvSpPr>
          <p:nvPr/>
        </p:nvSpPr>
        <p:spPr bwMode="auto">
          <a:xfrm>
            <a:off x="1930400" y="360045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1727200" y="41719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 flipH="1">
            <a:off x="1524000" y="3886200"/>
            <a:ext cx="406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 flipH="1" flipV="1">
            <a:off x="1524000" y="3486150"/>
            <a:ext cx="508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 flipV="1">
            <a:off x="2540000" y="3429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2011363" y="2773363"/>
            <a:ext cx="33353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G1</a:t>
            </a:r>
            <a:r>
              <a:rPr lang="en-US" altLang="en-US"/>
              <a:t>                                   </a:t>
            </a:r>
            <a:r>
              <a:rPr lang="en-US" altLang="en-US" b="1"/>
              <a:t>G2</a:t>
            </a:r>
          </a:p>
        </p:txBody>
      </p:sp>
      <p:sp>
        <p:nvSpPr>
          <p:cNvPr id="128021" name="Oval 21"/>
          <p:cNvSpPr>
            <a:spLocks noChangeArrowheads="1"/>
          </p:cNvSpPr>
          <p:nvPr/>
        </p:nvSpPr>
        <p:spPr bwMode="auto">
          <a:xfrm>
            <a:off x="5181600" y="3143250"/>
            <a:ext cx="711200" cy="342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6162" name="Oval 22"/>
          <p:cNvSpPr>
            <a:spLocks noChangeArrowheads="1"/>
          </p:cNvSpPr>
          <p:nvPr/>
        </p:nvSpPr>
        <p:spPr bwMode="auto">
          <a:xfrm>
            <a:off x="7010400" y="3143250"/>
            <a:ext cx="711200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6163" name="Oval 23"/>
          <p:cNvSpPr>
            <a:spLocks noChangeArrowheads="1"/>
          </p:cNvSpPr>
          <p:nvPr/>
        </p:nvSpPr>
        <p:spPr bwMode="auto">
          <a:xfrm>
            <a:off x="6197600" y="360045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6164" name="Oval 24"/>
          <p:cNvSpPr>
            <a:spLocks noChangeArrowheads="1"/>
          </p:cNvSpPr>
          <p:nvPr/>
        </p:nvSpPr>
        <p:spPr bwMode="auto">
          <a:xfrm>
            <a:off x="5181600" y="405765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6165" name="Oval 25"/>
          <p:cNvSpPr>
            <a:spLocks noChangeArrowheads="1"/>
          </p:cNvSpPr>
          <p:nvPr/>
        </p:nvSpPr>
        <p:spPr bwMode="auto">
          <a:xfrm>
            <a:off x="7112000" y="400050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6166" name="Line 26"/>
          <p:cNvSpPr>
            <a:spLocks noChangeShapeType="1"/>
          </p:cNvSpPr>
          <p:nvPr/>
        </p:nvSpPr>
        <p:spPr bwMode="auto">
          <a:xfrm>
            <a:off x="5486400" y="34861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7"/>
          <p:cNvSpPr>
            <a:spLocks noChangeShapeType="1"/>
          </p:cNvSpPr>
          <p:nvPr/>
        </p:nvSpPr>
        <p:spPr bwMode="auto">
          <a:xfrm>
            <a:off x="7620000" y="342900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8"/>
          <p:cNvSpPr>
            <a:spLocks noChangeShapeType="1"/>
          </p:cNvSpPr>
          <p:nvPr/>
        </p:nvSpPr>
        <p:spPr bwMode="auto">
          <a:xfrm flipV="1">
            <a:off x="7315200" y="34861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29"/>
          <p:cNvSpPr>
            <a:spLocks noChangeShapeType="1"/>
          </p:cNvSpPr>
          <p:nvPr/>
        </p:nvSpPr>
        <p:spPr bwMode="auto">
          <a:xfrm flipV="1">
            <a:off x="6604000" y="3429000"/>
            <a:ext cx="508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30"/>
          <p:cNvSpPr>
            <a:spLocks noChangeShapeType="1"/>
          </p:cNvSpPr>
          <p:nvPr/>
        </p:nvSpPr>
        <p:spPr bwMode="auto">
          <a:xfrm flipH="1" flipV="1">
            <a:off x="5791200" y="3429000"/>
            <a:ext cx="609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Line 31"/>
          <p:cNvSpPr>
            <a:spLocks noChangeShapeType="1"/>
          </p:cNvSpPr>
          <p:nvPr/>
        </p:nvSpPr>
        <p:spPr bwMode="auto">
          <a:xfrm flipH="1">
            <a:off x="5892800" y="42291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32"/>
          <p:cNvSpPr>
            <a:spLocks noChangeShapeType="1"/>
          </p:cNvSpPr>
          <p:nvPr/>
        </p:nvSpPr>
        <p:spPr bwMode="auto">
          <a:xfrm>
            <a:off x="6807200" y="3943350"/>
            <a:ext cx="406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TextBox 30"/>
          <p:cNvSpPr txBox="1">
            <a:spLocks noChangeArrowheads="1"/>
          </p:cNvSpPr>
          <p:nvPr/>
        </p:nvSpPr>
        <p:spPr bwMode="auto">
          <a:xfrm>
            <a:off x="609600" y="4648200"/>
            <a:ext cx="56673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Answer: h(1)=b, h(2)=e, h(3)=c, h(4)=a, h(5)=d</a:t>
            </a:r>
          </a:p>
          <a:p>
            <a:r>
              <a:rPr lang="en-US" altLang="en-US"/>
              <a:t>(1,2) </a:t>
            </a:r>
            <a:r>
              <a:rPr lang="en-US" altLang="en-US">
                <a:sym typeface="Symbol" pitchFamily="18" charset="2"/>
              </a:rPr>
              <a:t> E1 and (h(1),h(2))=(b,e)  E2.</a:t>
            </a:r>
          </a:p>
          <a:p>
            <a:r>
              <a:rPr lang="en-US" altLang="en-US">
                <a:sym typeface="Symbol" pitchFamily="18" charset="2"/>
              </a:rPr>
              <a:t>(2,1)  E1 and (e,b)  E2.</a:t>
            </a:r>
          </a:p>
          <a:p>
            <a:r>
              <a:rPr lang="en-US" altLang="en-US">
                <a:sym typeface="Symbol" pitchFamily="18" charset="2"/>
              </a:rPr>
              <a:t>(2,5)  E1 and (e,d)  E2.</a:t>
            </a:r>
          </a:p>
          <a:p>
            <a:r>
              <a:rPr lang="en-US" altLang="en-US">
                <a:sym typeface="Symbol" pitchFamily="18" charset="2"/>
              </a:rPr>
              <a:t>(3,1)  E1 and (c,b)  E2.</a:t>
            </a:r>
          </a:p>
          <a:p>
            <a:r>
              <a:rPr lang="en-US" altLang="en-US">
                <a:sym typeface="Symbol" pitchFamily="18" charset="2"/>
              </a:rPr>
              <a:t>(3,2)  E1 and (c,e)  E2.</a:t>
            </a:r>
          </a:p>
          <a:p>
            <a:r>
              <a:rPr lang="en-US" altLang="en-US">
                <a:sym typeface="Symbol" pitchFamily="18" charset="2"/>
              </a:rPr>
              <a:t>...</a:t>
            </a:r>
            <a:endParaRPr lang="en-US" altLang="en-US"/>
          </a:p>
        </p:txBody>
      </p:sp>
      <p:sp>
        <p:nvSpPr>
          <p:cNvPr id="6174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4453FD-402C-4121-BFAC-E05D82D7927A}" type="slidenum">
              <a:rPr lang="en-US" altLang="en-US" sz="1400" smtClean="0"/>
              <a:pPr/>
              <a:t>42</a:t>
            </a:fld>
            <a:endParaRPr lang="en-US" altLang="en-US" sz="1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2960" y="374760"/>
              <a:ext cx="8153280" cy="6261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760" y="369720"/>
                <a:ext cx="8167320" cy="627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588963" y="830263"/>
            <a:ext cx="72405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</a:rPr>
              <a:t>Isomorphism for Digraphs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588963" y="1403350"/>
            <a:ext cx="76088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G1</a:t>
            </a:r>
            <a:r>
              <a:rPr lang="en-US" altLang="en-US"/>
              <a:t> is isomorphic to </a:t>
            </a:r>
            <a:r>
              <a:rPr lang="en-US" altLang="en-US">
                <a:solidFill>
                  <a:srgbClr val="FF0000"/>
                </a:solidFill>
              </a:rPr>
              <a:t>G2</a:t>
            </a:r>
            <a:r>
              <a:rPr lang="en-US" altLang="en-US"/>
              <a:t> if there is a 1-1, onto</a:t>
            </a:r>
          </a:p>
          <a:p>
            <a:r>
              <a:rPr lang="en-US" altLang="en-US"/>
              <a:t>mapping </a:t>
            </a:r>
            <a:r>
              <a:rPr lang="en-US" altLang="en-US">
                <a:solidFill>
                  <a:srgbClr val="FF0000"/>
                </a:solidFill>
              </a:rPr>
              <a:t>h: V1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 V2</a:t>
            </a:r>
            <a:r>
              <a:rPr lang="en-US" altLang="en-US">
                <a:sym typeface="Symbol" pitchFamily="18" charset="2"/>
              </a:rPr>
              <a:t> such that  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( vi,vj )  E1 iff ( h(vi), h(vj) )  E2</a:t>
            </a:r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1016000" y="3143250"/>
            <a:ext cx="711200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2946400" y="31432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128007" name="Oval 7"/>
          <p:cNvSpPr>
            <a:spLocks noChangeArrowheads="1"/>
          </p:cNvSpPr>
          <p:nvPr/>
        </p:nvSpPr>
        <p:spPr bwMode="auto">
          <a:xfrm>
            <a:off x="1016000" y="4000500"/>
            <a:ext cx="711200" cy="342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2946400" y="400050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1625600" y="320040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H="1">
            <a:off x="1625600" y="33718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3352800" y="348615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Oval 15"/>
          <p:cNvSpPr>
            <a:spLocks noChangeArrowheads="1"/>
          </p:cNvSpPr>
          <p:nvPr/>
        </p:nvSpPr>
        <p:spPr bwMode="auto">
          <a:xfrm>
            <a:off x="1930400" y="360045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1727200" y="41719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 flipH="1">
            <a:off x="1524000" y="3886200"/>
            <a:ext cx="406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 flipH="1" flipV="1">
            <a:off x="1524000" y="3486150"/>
            <a:ext cx="508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 flipV="1">
            <a:off x="2540000" y="3429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2011363" y="2773363"/>
            <a:ext cx="33353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G1</a:t>
            </a:r>
            <a:r>
              <a:rPr lang="en-US" altLang="en-US"/>
              <a:t>                                   </a:t>
            </a:r>
            <a:r>
              <a:rPr lang="en-US" altLang="en-US" b="1"/>
              <a:t>G2</a:t>
            </a:r>
          </a:p>
        </p:txBody>
      </p:sp>
      <p:sp>
        <p:nvSpPr>
          <p:cNvPr id="128021" name="Oval 21"/>
          <p:cNvSpPr>
            <a:spLocks noChangeArrowheads="1"/>
          </p:cNvSpPr>
          <p:nvPr/>
        </p:nvSpPr>
        <p:spPr bwMode="auto">
          <a:xfrm>
            <a:off x="5181600" y="3143250"/>
            <a:ext cx="711200" cy="342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6162" name="Oval 22"/>
          <p:cNvSpPr>
            <a:spLocks noChangeArrowheads="1"/>
          </p:cNvSpPr>
          <p:nvPr/>
        </p:nvSpPr>
        <p:spPr bwMode="auto">
          <a:xfrm>
            <a:off x="7010400" y="3143250"/>
            <a:ext cx="711200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6163" name="Oval 23"/>
          <p:cNvSpPr>
            <a:spLocks noChangeArrowheads="1"/>
          </p:cNvSpPr>
          <p:nvPr/>
        </p:nvSpPr>
        <p:spPr bwMode="auto">
          <a:xfrm>
            <a:off x="6197600" y="360045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6164" name="Oval 24"/>
          <p:cNvSpPr>
            <a:spLocks noChangeArrowheads="1"/>
          </p:cNvSpPr>
          <p:nvPr/>
        </p:nvSpPr>
        <p:spPr bwMode="auto">
          <a:xfrm>
            <a:off x="5181600" y="405765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6165" name="Oval 25"/>
          <p:cNvSpPr>
            <a:spLocks noChangeArrowheads="1"/>
          </p:cNvSpPr>
          <p:nvPr/>
        </p:nvSpPr>
        <p:spPr bwMode="auto">
          <a:xfrm>
            <a:off x="7112000" y="400050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6166" name="Line 26"/>
          <p:cNvSpPr>
            <a:spLocks noChangeShapeType="1"/>
          </p:cNvSpPr>
          <p:nvPr/>
        </p:nvSpPr>
        <p:spPr bwMode="auto">
          <a:xfrm>
            <a:off x="5486400" y="34861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7"/>
          <p:cNvSpPr>
            <a:spLocks noChangeShapeType="1"/>
          </p:cNvSpPr>
          <p:nvPr/>
        </p:nvSpPr>
        <p:spPr bwMode="auto">
          <a:xfrm>
            <a:off x="7620000" y="342900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8"/>
          <p:cNvSpPr>
            <a:spLocks noChangeShapeType="1"/>
          </p:cNvSpPr>
          <p:nvPr/>
        </p:nvSpPr>
        <p:spPr bwMode="auto">
          <a:xfrm flipV="1">
            <a:off x="7315200" y="34861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29"/>
          <p:cNvSpPr>
            <a:spLocks noChangeShapeType="1"/>
          </p:cNvSpPr>
          <p:nvPr/>
        </p:nvSpPr>
        <p:spPr bwMode="auto">
          <a:xfrm flipV="1">
            <a:off x="6604000" y="3429000"/>
            <a:ext cx="508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30"/>
          <p:cNvSpPr>
            <a:spLocks noChangeShapeType="1"/>
          </p:cNvSpPr>
          <p:nvPr/>
        </p:nvSpPr>
        <p:spPr bwMode="auto">
          <a:xfrm flipH="1" flipV="1">
            <a:off x="5791200" y="3429000"/>
            <a:ext cx="609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Line 31"/>
          <p:cNvSpPr>
            <a:spLocks noChangeShapeType="1"/>
          </p:cNvSpPr>
          <p:nvPr/>
        </p:nvSpPr>
        <p:spPr bwMode="auto">
          <a:xfrm flipH="1">
            <a:off x="5892800" y="42291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32"/>
          <p:cNvSpPr>
            <a:spLocks noChangeShapeType="1"/>
          </p:cNvSpPr>
          <p:nvPr/>
        </p:nvSpPr>
        <p:spPr bwMode="auto">
          <a:xfrm>
            <a:off x="6807200" y="3943350"/>
            <a:ext cx="406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TextBox 30"/>
          <p:cNvSpPr txBox="1">
            <a:spLocks noChangeArrowheads="1"/>
          </p:cNvSpPr>
          <p:nvPr/>
        </p:nvSpPr>
        <p:spPr bwMode="auto">
          <a:xfrm>
            <a:off x="609600" y="4648200"/>
            <a:ext cx="56673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Answer: h(1)=b, h(2)=e, h(3)=c, h(4)=a, h(5)=d</a:t>
            </a:r>
          </a:p>
          <a:p>
            <a:r>
              <a:rPr lang="en-US" altLang="en-US"/>
              <a:t>(1,2) </a:t>
            </a:r>
            <a:r>
              <a:rPr lang="en-US" altLang="en-US">
                <a:sym typeface="Symbol" pitchFamily="18" charset="2"/>
              </a:rPr>
              <a:t> E1 and (h(1),h(2))=(b,e)  E2.</a:t>
            </a:r>
          </a:p>
          <a:p>
            <a:r>
              <a:rPr lang="en-US" altLang="en-US">
                <a:sym typeface="Symbol" pitchFamily="18" charset="2"/>
              </a:rPr>
              <a:t>(2,1)  E1 and (e,b)  E2.</a:t>
            </a:r>
          </a:p>
          <a:p>
            <a:r>
              <a:rPr lang="en-US" altLang="en-US">
                <a:sym typeface="Symbol" pitchFamily="18" charset="2"/>
              </a:rPr>
              <a:t>(2,5)  E1 and (e,d)  E2.</a:t>
            </a:r>
          </a:p>
          <a:p>
            <a:r>
              <a:rPr lang="en-US" altLang="en-US">
                <a:sym typeface="Symbol" pitchFamily="18" charset="2"/>
              </a:rPr>
              <a:t>(3,1)  E1 and (c,b)  E2.</a:t>
            </a:r>
          </a:p>
          <a:p>
            <a:r>
              <a:rPr lang="en-US" altLang="en-US">
                <a:sym typeface="Symbol" pitchFamily="18" charset="2"/>
              </a:rPr>
              <a:t>(3,2)  E1 and (c,e)  E2.</a:t>
            </a:r>
          </a:p>
          <a:p>
            <a:r>
              <a:rPr lang="en-US" altLang="en-US">
                <a:sym typeface="Symbol" pitchFamily="18" charset="2"/>
              </a:rPr>
              <a:t>...</a:t>
            </a:r>
            <a:endParaRPr lang="en-US" altLang="en-US"/>
          </a:p>
        </p:txBody>
      </p:sp>
      <p:sp>
        <p:nvSpPr>
          <p:cNvPr id="6174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4453FD-402C-4121-BFAC-E05D82D7927A}" type="slidenum">
              <a:rPr lang="en-US" altLang="en-US" sz="1400" smtClean="0"/>
              <a:pPr/>
              <a:t>43</a:t>
            </a:fld>
            <a:endParaRPr lang="en-US" altLang="en-US" sz="1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430240" y="2420280"/>
              <a:ext cx="3658320" cy="3187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4840" y="2413440"/>
                <a:ext cx="3669840" cy="31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27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893763" y="658813"/>
            <a:ext cx="73358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Subgraph Isomorphism for Digraphs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885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G1</a:t>
            </a:r>
            <a:r>
              <a:rPr lang="en-US" altLang="en-US"/>
              <a:t> is isomorphic to a </a:t>
            </a:r>
            <a:r>
              <a:rPr lang="en-US" altLang="en-US">
                <a:solidFill>
                  <a:srgbClr val="FF0000"/>
                </a:solidFill>
              </a:rPr>
              <a:t>subgraph</a:t>
            </a:r>
            <a:r>
              <a:rPr lang="en-US" altLang="en-US"/>
              <a:t> of </a:t>
            </a:r>
            <a:r>
              <a:rPr lang="en-US" altLang="en-US">
                <a:solidFill>
                  <a:srgbClr val="FF0000"/>
                </a:solidFill>
              </a:rPr>
              <a:t>G2</a:t>
            </a:r>
            <a:r>
              <a:rPr lang="en-US" altLang="en-US"/>
              <a:t> if there</a:t>
            </a:r>
          </a:p>
          <a:p>
            <a:r>
              <a:rPr lang="en-US" altLang="en-US"/>
              <a:t>is a 1-1 mapping </a:t>
            </a:r>
            <a:r>
              <a:rPr lang="en-US" altLang="en-US">
                <a:solidFill>
                  <a:srgbClr val="FF0000"/>
                </a:solidFill>
              </a:rPr>
              <a:t>h: V1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 V2</a:t>
            </a:r>
            <a:r>
              <a:rPr lang="en-US" altLang="en-US">
                <a:sym typeface="Symbol" pitchFamily="18" charset="2"/>
              </a:rPr>
              <a:t> such that  </a:t>
            </a:r>
            <a:r>
              <a:rPr lang="en-US" altLang="en-US" b="1">
                <a:solidFill>
                  <a:srgbClr val="FF0000"/>
                </a:solidFill>
                <a:sym typeface="Symbol" pitchFamily="18" charset="2"/>
              </a:rPr>
              <a:t>( vi,vj )  E1   ( h(vi), h(vj) )  E2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.</a:t>
            </a:r>
            <a:endParaRPr lang="en-US" altLang="en-US"/>
          </a:p>
        </p:txBody>
      </p:sp>
      <p:sp>
        <p:nvSpPr>
          <p:cNvPr id="7172" name="Oval 5"/>
          <p:cNvSpPr>
            <a:spLocks noChangeArrowheads="1"/>
          </p:cNvSpPr>
          <p:nvPr/>
        </p:nvSpPr>
        <p:spPr bwMode="auto">
          <a:xfrm>
            <a:off x="1016000" y="314325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1828800" y="37147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2641600" y="314325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1524000" y="3486150"/>
            <a:ext cx="40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 flipH="1">
            <a:off x="2438400" y="3486150"/>
            <a:ext cx="40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1727200" y="33147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Oval 11"/>
          <p:cNvSpPr>
            <a:spLocks noChangeArrowheads="1"/>
          </p:cNvSpPr>
          <p:nvPr/>
        </p:nvSpPr>
        <p:spPr bwMode="auto">
          <a:xfrm>
            <a:off x="53848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7179" name="Oval 12"/>
          <p:cNvSpPr>
            <a:spLocks noChangeArrowheads="1"/>
          </p:cNvSpPr>
          <p:nvPr/>
        </p:nvSpPr>
        <p:spPr bwMode="auto">
          <a:xfrm>
            <a:off x="7112000" y="31432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7180" name="Oval 13"/>
          <p:cNvSpPr>
            <a:spLocks noChangeArrowheads="1"/>
          </p:cNvSpPr>
          <p:nvPr/>
        </p:nvSpPr>
        <p:spPr bwMode="auto">
          <a:xfrm>
            <a:off x="5384800" y="377190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7181" name="Oval 14"/>
          <p:cNvSpPr>
            <a:spLocks noChangeArrowheads="1"/>
          </p:cNvSpPr>
          <p:nvPr/>
        </p:nvSpPr>
        <p:spPr bwMode="auto">
          <a:xfrm>
            <a:off x="7213600" y="377190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 flipV="1">
            <a:off x="5994400" y="3371850"/>
            <a:ext cx="1117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 flipH="1" flipV="1">
            <a:off x="7518400" y="3486150"/>
            <a:ext cx="101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>
            <a:off x="6096000" y="39433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>
            <a:off x="6096000" y="3314700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1727200" y="2800350"/>
            <a:ext cx="368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G1</a:t>
            </a:r>
            <a:r>
              <a:rPr lang="en-US" altLang="en-US"/>
              <a:t>                                        </a:t>
            </a:r>
            <a:r>
              <a:rPr lang="en-US" altLang="en-US" b="1"/>
              <a:t>G2</a:t>
            </a:r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457200" y="4572000"/>
            <a:ext cx="50276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Isomorphism and subgraph isomorphism</a:t>
            </a:r>
          </a:p>
          <a:p>
            <a:r>
              <a:rPr lang="en-US" altLang="en-US"/>
              <a:t>are defined similarly for </a:t>
            </a:r>
            <a:r>
              <a:rPr lang="en-US" altLang="en-US">
                <a:solidFill>
                  <a:srgbClr val="0000FF"/>
                </a:solidFill>
              </a:rPr>
              <a:t>undirected graphs.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0000FF"/>
                </a:solidFill>
              </a:rPr>
              <a:t>In this case, when (vi,vj) </a:t>
            </a:r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 E1, either </a:t>
            </a:r>
          </a:p>
          <a:p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(vi,vj) or (vj,vi) can be listed in E2, since</a:t>
            </a:r>
          </a:p>
          <a:p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 they are equivalent and both mean {vi,vj}.</a:t>
            </a:r>
          </a:p>
        </p:txBody>
      </p:sp>
      <p:sp>
        <p:nvSpPr>
          <p:cNvPr id="7188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B2A8B1-2E64-469E-A0C6-986D25A83C65}" type="slidenum">
              <a:rPr lang="en-US" altLang="en-US" sz="1400" smtClean="0"/>
              <a:pPr/>
              <a:t>44</a:t>
            </a:fld>
            <a:endParaRPr lang="en-US" altLang="en-US" sz="1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079240" y="2628720"/>
              <a:ext cx="3974040" cy="325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5280" y="2625840"/>
                <a:ext cx="3986640" cy="32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939960" y="1152360"/>
              <a:ext cx="1941120" cy="210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000" y="1146600"/>
                <a:ext cx="1949760" cy="22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893763" y="658813"/>
            <a:ext cx="73358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Subgraph Isomorphism for Digraphs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885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G1</a:t>
            </a:r>
            <a:r>
              <a:rPr lang="en-US" altLang="en-US" dirty="0"/>
              <a:t> is isomorphic to a </a:t>
            </a:r>
            <a:r>
              <a:rPr lang="en-US" altLang="en-US" dirty="0">
                <a:solidFill>
                  <a:srgbClr val="FF0000"/>
                </a:solidFill>
              </a:rPr>
              <a:t>subgraph</a:t>
            </a:r>
            <a:r>
              <a:rPr lang="en-US" altLang="en-US" dirty="0"/>
              <a:t> of </a:t>
            </a:r>
            <a:r>
              <a:rPr lang="en-US" altLang="en-US" dirty="0">
                <a:solidFill>
                  <a:srgbClr val="FF0000"/>
                </a:solidFill>
              </a:rPr>
              <a:t>G2</a:t>
            </a:r>
            <a:r>
              <a:rPr lang="en-US" altLang="en-US" dirty="0"/>
              <a:t> if there</a:t>
            </a:r>
          </a:p>
          <a:p>
            <a:r>
              <a:rPr lang="en-US" altLang="en-US" dirty="0"/>
              <a:t>is a 1-1 mapping </a:t>
            </a:r>
            <a:r>
              <a:rPr lang="en-US" altLang="en-US" dirty="0">
                <a:solidFill>
                  <a:srgbClr val="FF0000"/>
                </a:solidFill>
              </a:rPr>
              <a:t>h: V1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 V2</a:t>
            </a:r>
            <a:r>
              <a:rPr lang="en-US" altLang="en-US" dirty="0">
                <a:sym typeface="Symbol" pitchFamily="18" charset="2"/>
              </a:rPr>
              <a:t> such that  </a:t>
            </a:r>
            <a:r>
              <a:rPr lang="en-US" altLang="en-US" b="1" dirty="0">
                <a:solidFill>
                  <a:srgbClr val="FF0000"/>
                </a:solidFill>
                <a:sym typeface="Symbol" pitchFamily="18" charset="2"/>
              </a:rPr>
              <a:t>( </a:t>
            </a:r>
            <a:r>
              <a:rPr lang="en-US" altLang="en-US" b="1" dirty="0" err="1">
                <a:solidFill>
                  <a:srgbClr val="FF0000"/>
                </a:solidFill>
                <a:sym typeface="Symbol" pitchFamily="18" charset="2"/>
              </a:rPr>
              <a:t>vi,vj</a:t>
            </a:r>
            <a:r>
              <a:rPr lang="en-US" altLang="en-US" b="1" dirty="0">
                <a:solidFill>
                  <a:srgbClr val="FF0000"/>
                </a:solidFill>
                <a:sym typeface="Symbol" pitchFamily="18" charset="2"/>
              </a:rPr>
              <a:t> )  E1   ( h(vi), h(</a:t>
            </a:r>
            <a:r>
              <a:rPr lang="en-US" altLang="en-US" b="1" dirty="0" err="1">
                <a:solidFill>
                  <a:srgbClr val="FF0000"/>
                </a:solidFill>
                <a:sym typeface="Symbol" pitchFamily="18" charset="2"/>
              </a:rPr>
              <a:t>vj</a:t>
            </a:r>
            <a:r>
              <a:rPr lang="en-US" altLang="en-US" b="1" dirty="0">
                <a:solidFill>
                  <a:srgbClr val="FF0000"/>
                </a:solidFill>
                <a:sym typeface="Symbol" pitchFamily="18" charset="2"/>
              </a:rPr>
              <a:t>) )  E2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.</a:t>
            </a:r>
            <a:endParaRPr lang="en-US" altLang="en-US" dirty="0"/>
          </a:p>
        </p:txBody>
      </p:sp>
      <p:sp>
        <p:nvSpPr>
          <p:cNvPr id="7172" name="Oval 5"/>
          <p:cNvSpPr>
            <a:spLocks noChangeArrowheads="1"/>
          </p:cNvSpPr>
          <p:nvPr/>
        </p:nvSpPr>
        <p:spPr bwMode="auto">
          <a:xfrm>
            <a:off x="1016000" y="314325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1828800" y="37147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2641600" y="314325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1524000" y="3486150"/>
            <a:ext cx="40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 flipH="1">
            <a:off x="2438400" y="3486150"/>
            <a:ext cx="40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1727200" y="33147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Oval 11"/>
          <p:cNvSpPr>
            <a:spLocks noChangeArrowheads="1"/>
          </p:cNvSpPr>
          <p:nvPr/>
        </p:nvSpPr>
        <p:spPr bwMode="auto">
          <a:xfrm>
            <a:off x="53848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7179" name="Oval 12"/>
          <p:cNvSpPr>
            <a:spLocks noChangeArrowheads="1"/>
          </p:cNvSpPr>
          <p:nvPr/>
        </p:nvSpPr>
        <p:spPr bwMode="auto">
          <a:xfrm>
            <a:off x="7112000" y="31432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7180" name="Oval 13"/>
          <p:cNvSpPr>
            <a:spLocks noChangeArrowheads="1"/>
          </p:cNvSpPr>
          <p:nvPr/>
        </p:nvSpPr>
        <p:spPr bwMode="auto">
          <a:xfrm>
            <a:off x="5384800" y="377190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7181" name="Oval 14"/>
          <p:cNvSpPr>
            <a:spLocks noChangeArrowheads="1"/>
          </p:cNvSpPr>
          <p:nvPr/>
        </p:nvSpPr>
        <p:spPr bwMode="auto">
          <a:xfrm>
            <a:off x="7213600" y="377190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 flipV="1">
            <a:off x="5994400" y="3371850"/>
            <a:ext cx="1117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 flipH="1" flipV="1">
            <a:off x="7518400" y="3486150"/>
            <a:ext cx="101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>
            <a:off x="6096000" y="39433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>
            <a:off x="6096000" y="3314700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1727200" y="2800350"/>
            <a:ext cx="368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G1</a:t>
            </a:r>
            <a:r>
              <a:rPr lang="en-US" altLang="en-US"/>
              <a:t>                                        </a:t>
            </a:r>
            <a:r>
              <a:rPr lang="en-US" altLang="en-US" b="1"/>
              <a:t>G2</a:t>
            </a:r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457200" y="4572000"/>
            <a:ext cx="50276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Isomorphism and subgraph isomorphism</a:t>
            </a:r>
          </a:p>
          <a:p>
            <a:r>
              <a:rPr lang="en-US" altLang="en-US"/>
              <a:t>are defined similarly for </a:t>
            </a:r>
            <a:r>
              <a:rPr lang="en-US" altLang="en-US">
                <a:solidFill>
                  <a:srgbClr val="0000FF"/>
                </a:solidFill>
              </a:rPr>
              <a:t>undirected graphs.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0000FF"/>
                </a:solidFill>
              </a:rPr>
              <a:t>In this case, when (vi,vj) </a:t>
            </a:r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 E1, either </a:t>
            </a:r>
          </a:p>
          <a:p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(vi,vj) or (vj,vi) can be listed in E2, since</a:t>
            </a:r>
          </a:p>
          <a:p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 they are equivalent and both mean {vi,vj}.</a:t>
            </a:r>
          </a:p>
        </p:txBody>
      </p:sp>
      <p:sp>
        <p:nvSpPr>
          <p:cNvPr id="7188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B2A8B1-2E64-469E-A0C6-986D25A83C65}" type="slidenum">
              <a:rPr lang="en-US" altLang="en-US" sz="1400" smtClean="0"/>
              <a:pPr/>
              <a:t>45</a:t>
            </a:fld>
            <a:endParaRPr lang="en-US" altLang="en-US" sz="1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0" y="4572000"/>
            <a:ext cx="1503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(1.2)    (</a:t>
            </a:r>
            <a:r>
              <a:rPr lang="en-US" sz="2000" b="0" dirty="0" err="1" smtClean="0">
                <a:latin typeface="+mn-lt"/>
              </a:rPr>
              <a:t>c,d</a:t>
            </a:r>
            <a:r>
              <a:rPr lang="en-US" sz="2000" b="0" dirty="0" smtClean="0">
                <a:latin typeface="+mn-lt"/>
              </a:rPr>
              <a:t>)</a:t>
            </a:r>
          </a:p>
          <a:p>
            <a:r>
              <a:rPr lang="en-US" sz="2000" b="0" dirty="0" smtClean="0">
                <a:latin typeface="+mn-lt"/>
              </a:rPr>
              <a:t>(1,3)    (</a:t>
            </a:r>
            <a:r>
              <a:rPr lang="en-US" sz="2000" b="0" dirty="0" err="1" smtClean="0">
                <a:latin typeface="+mn-lt"/>
              </a:rPr>
              <a:t>c,b</a:t>
            </a:r>
            <a:r>
              <a:rPr lang="en-US" sz="2000" b="0" dirty="0" smtClean="0">
                <a:latin typeface="+mn-lt"/>
              </a:rPr>
              <a:t>)</a:t>
            </a:r>
          </a:p>
          <a:p>
            <a:r>
              <a:rPr lang="en-US" sz="2000" b="0" dirty="0" smtClean="0">
                <a:latin typeface="+mn-lt"/>
              </a:rPr>
              <a:t>(2,3)    (</a:t>
            </a:r>
            <a:r>
              <a:rPr lang="en-US" sz="2000" b="0" dirty="0" err="1" smtClean="0">
                <a:latin typeface="+mn-lt"/>
              </a:rPr>
              <a:t>d,b</a:t>
            </a:r>
            <a:r>
              <a:rPr lang="en-US" sz="2000" b="0" dirty="0" smtClean="0">
                <a:latin typeface="+mn-lt"/>
              </a:rPr>
              <a:t>)</a:t>
            </a:r>
            <a:endParaRPr lang="en-US" sz="2000" b="0" dirty="0" smtClean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7200" y="3921480"/>
              <a:ext cx="7829640" cy="704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160" y="3916440"/>
                <a:ext cx="7839360" cy="71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119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93763" y="658813"/>
            <a:ext cx="6992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Subgraph Isomorphism for Graphs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885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G1</a:t>
            </a:r>
            <a:r>
              <a:rPr lang="en-US" altLang="en-US"/>
              <a:t> is isomorphic to a </a:t>
            </a:r>
            <a:r>
              <a:rPr lang="en-US" altLang="en-US">
                <a:solidFill>
                  <a:srgbClr val="FF0000"/>
                </a:solidFill>
              </a:rPr>
              <a:t>subgraph</a:t>
            </a:r>
            <a:r>
              <a:rPr lang="en-US" altLang="en-US"/>
              <a:t> of </a:t>
            </a:r>
            <a:r>
              <a:rPr lang="en-US" altLang="en-US">
                <a:solidFill>
                  <a:srgbClr val="FF0000"/>
                </a:solidFill>
              </a:rPr>
              <a:t>G2</a:t>
            </a:r>
            <a:r>
              <a:rPr lang="en-US" altLang="en-US"/>
              <a:t> if there</a:t>
            </a:r>
          </a:p>
          <a:p>
            <a:r>
              <a:rPr lang="en-US" altLang="en-US"/>
              <a:t>is a 1-1 mapping </a:t>
            </a:r>
            <a:r>
              <a:rPr lang="en-US" altLang="en-US">
                <a:solidFill>
                  <a:srgbClr val="FF0000"/>
                </a:solidFill>
              </a:rPr>
              <a:t>h: V1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 V2</a:t>
            </a:r>
            <a:r>
              <a:rPr lang="en-US" altLang="en-US">
                <a:sym typeface="Symbol" pitchFamily="18" charset="2"/>
              </a:rPr>
              <a:t> such that  </a:t>
            </a:r>
            <a:r>
              <a:rPr lang="en-US" altLang="en-US" b="1">
                <a:solidFill>
                  <a:srgbClr val="FF0000"/>
                </a:solidFill>
                <a:sym typeface="Symbol" pitchFamily="18" charset="2"/>
              </a:rPr>
              <a:t>{vi,vj }  E1   { h(vi), h(vj) }  E2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.</a:t>
            </a:r>
            <a:endParaRPr lang="en-US" altLang="en-US"/>
          </a:p>
        </p:txBody>
      </p:sp>
      <p:sp>
        <p:nvSpPr>
          <p:cNvPr id="8196" name="Oval 5"/>
          <p:cNvSpPr>
            <a:spLocks noChangeArrowheads="1"/>
          </p:cNvSpPr>
          <p:nvPr/>
        </p:nvSpPr>
        <p:spPr bwMode="auto">
          <a:xfrm>
            <a:off x="1016000" y="314325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>
            <a:off x="1828800" y="37147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2641600" y="314325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1524000" y="3486150"/>
            <a:ext cx="40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>
            <a:off x="2438400" y="3486150"/>
            <a:ext cx="40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1727200" y="33147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Oval 11"/>
          <p:cNvSpPr>
            <a:spLocks noChangeArrowheads="1"/>
          </p:cNvSpPr>
          <p:nvPr/>
        </p:nvSpPr>
        <p:spPr bwMode="auto">
          <a:xfrm>
            <a:off x="53848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8203" name="Oval 12"/>
          <p:cNvSpPr>
            <a:spLocks noChangeArrowheads="1"/>
          </p:cNvSpPr>
          <p:nvPr/>
        </p:nvSpPr>
        <p:spPr bwMode="auto">
          <a:xfrm>
            <a:off x="7112000" y="31432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8204" name="Oval 13"/>
          <p:cNvSpPr>
            <a:spLocks noChangeArrowheads="1"/>
          </p:cNvSpPr>
          <p:nvPr/>
        </p:nvSpPr>
        <p:spPr bwMode="auto">
          <a:xfrm>
            <a:off x="5384800" y="377190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8205" name="Oval 14"/>
          <p:cNvSpPr>
            <a:spLocks noChangeArrowheads="1"/>
          </p:cNvSpPr>
          <p:nvPr/>
        </p:nvSpPr>
        <p:spPr bwMode="auto">
          <a:xfrm>
            <a:off x="7213600" y="377190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 flipV="1">
            <a:off x="5994400" y="3371850"/>
            <a:ext cx="1117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 flipH="1" flipV="1">
            <a:off x="7518400" y="3486150"/>
            <a:ext cx="101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6096000" y="3943350"/>
            <a:ext cx="11430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>
            <a:off x="6096000" y="3314700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1727200" y="2800350"/>
            <a:ext cx="368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G1</a:t>
            </a:r>
            <a:r>
              <a:rPr lang="en-US" altLang="en-US"/>
              <a:t>                                        </a:t>
            </a:r>
            <a:r>
              <a:rPr lang="en-US" altLang="en-US" b="1"/>
              <a:t>G2</a:t>
            </a:r>
          </a:p>
        </p:txBody>
      </p:sp>
      <p:sp>
        <p:nvSpPr>
          <p:cNvPr id="8211" name="TextBox 20"/>
          <p:cNvSpPr txBox="1">
            <a:spLocks noChangeArrowheads="1"/>
          </p:cNvSpPr>
          <p:nvPr/>
        </p:nvSpPr>
        <p:spPr bwMode="auto">
          <a:xfrm>
            <a:off x="152400" y="4267200"/>
            <a:ext cx="851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Because there are no directed edges, there are </a:t>
            </a:r>
            <a:r>
              <a:rPr lang="en-US" altLang="en-US" b="1"/>
              <a:t>more</a:t>
            </a:r>
            <a:r>
              <a:rPr lang="en-US" altLang="en-US"/>
              <a:t> possible mappings.</a:t>
            </a:r>
          </a:p>
        </p:txBody>
      </p:sp>
      <p:sp>
        <p:nvSpPr>
          <p:cNvPr id="8212" name="TextBox 21"/>
          <p:cNvSpPr txBox="1">
            <a:spLocks noChangeArrowheads="1"/>
          </p:cNvSpPr>
          <p:nvPr/>
        </p:nvSpPr>
        <p:spPr bwMode="auto">
          <a:xfrm>
            <a:off x="609600" y="4648200"/>
            <a:ext cx="33686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lain"/>
            </a:pPr>
            <a:r>
              <a:rPr lang="en-US" altLang="en-US"/>
              <a:t>2   3</a:t>
            </a:r>
          </a:p>
          <a:p>
            <a:r>
              <a:rPr lang="en-US" altLang="en-US"/>
              <a:t>c     b   d</a:t>
            </a:r>
          </a:p>
          <a:p>
            <a:r>
              <a:rPr lang="en-US" altLang="en-US">
                <a:solidFill>
                  <a:srgbClr val="FF0000"/>
                </a:solidFill>
              </a:rPr>
              <a:t>c     d   b   (shown on graph)</a:t>
            </a:r>
          </a:p>
          <a:p>
            <a:r>
              <a:rPr lang="en-US" altLang="en-US"/>
              <a:t>b     c   d</a:t>
            </a:r>
          </a:p>
          <a:p>
            <a:r>
              <a:rPr lang="en-US" altLang="en-US"/>
              <a:t>b     d   c</a:t>
            </a:r>
          </a:p>
          <a:p>
            <a:r>
              <a:rPr lang="en-US" altLang="en-US"/>
              <a:t>d     b   c</a:t>
            </a:r>
          </a:p>
          <a:p>
            <a:r>
              <a:rPr lang="en-US" altLang="en-US"/>
              <a:t>d     c   b</a:t>
            </a:r>
          </a:p>
          <a:p>
            <a:endParaRPr lang="en-US" altLang="en-US"/>
          </a:p>
        </p:txBody>
      </p:sp>
      <p:sp>
        <p:nvSpPr>
          <p:cNvPr id="8213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2CBC74-87FD-4498-AE43-939932F69083}" type="slidenum">
              <a:rPr lang="en-US" altLang="en-US" sz="1400" smtClean="0"/>
              <a:pPr/>
              <a:t>46</a:t>
            </a:fld>
            <a:endParaRPr lang="en-US" altLang="en-US" sz="1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8600" y="5429160"/>
              <a:ext cx="256320" cy="65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560" y="5425920"/>
                <a:ext cx="267480" cy="7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51"/>
          <p:cNvSpPr txBox="1">
            <a:spLocks noChangeArrowheads="1"/>
          </p:cNvSpPr>
          <p:nvPr/>
        </p:nvSpPr>
        <p:spPr bwMode="auto">
          <a:xfrm>
            <a:off x="690563" y="544513"/>
            <a:ext cx="71072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Graph Matching Algorithms: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Subgraph Isomorphism for Digraph</a:t>
            </a:r>
          </a:p>
        </p:txBody>
      </p:sp>
      <p:sp>
        <p:nvSpPr>
          <p:cNvPr id="9219" name="Text Box 2053"/>
          <p:cNvSpPr txBox="1">
            <a:spLocks noChangeArrowheads="1"/>
          </p:cNvSpPr>
          <p:nvPr/>
        </p:nvSpPr>
        <p:spPr bwMode="auto">
          <a:xfrm>
            <a:off x="304800" y="177165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20" name="Text Box 2056"/>
          <p:cNvSpPr txBox="1">
            <a:spLocks noChangeArrowheads="1"/>
          </p:cNvSpPr>
          <p:nvPr/>
        </p:nvSpPr>
        <p:spPr bwMode="auto">
          <a:xfrm>
            <a:off x="762000" y="2438400"/>
            <a:ext cx="62769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/>
          </a:p>
          <a:p>
            <a:r>
              <a:rPr lang="en-US" altLang="en-US" sz="2400"/>
              <a:t>Given model graph M = (VM,EM)</a:t>
            </a:r>
          </a:p>
          <a:p>
            <a:r>
              <a:rPr lang="en-US" altLang="en-US" sz="2400"/>
              <a:t>            data   graph  D = (VD,ED)</a:t>
            </a:r>
          </a:p>
          <a:p>
            <a:endParaRPr lang="en-US" altLang="en-US" sz="2400"/>
          </a:p>
          <a:p>
            <a:r>
              <a:rPr lang="en-US" altLang="en-US" sz="2400"/>
              <a:t>Find  1-1 mapping h:VM </a:t>
            </a:r>
            <a:r>
              <a:rPr lang="en-US" altLang="en-US" sz="2400">
                <a:sym typeface="Symbol" pitchFamily="18" charset="2"/>
              </a:rPr>
              <a:t> VD</a:t>
            </a:r>
          </a:p>
          <a:p>
            <a:endParaRPr lang="en-US" altLang="en-US" sz="2400">
              <a:sym typeface="Symbol" pitchFamily="18" charset="2"/>
            </a:endParaRPr>
          </a:p>
          <a:p>
            <a:r>
              <a:rPr lang="en-US" altLang="en-US" sz="2400">
                <a:sym typeface="Symbol" pitchFamily="18" charset="2"/>
              </a:rPr>
              <a:t>satisfying  (vi,vj)  EM   ((h(vi),h(vj))  ED.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A6FE77-37C9-4592-9146-44BE8566E0E3}" type="slidenum">
              <a:rPr lang="en-US" altLang="en-US" sz="1400" smtClean="0"/>
              <a:pPr/>
              <a:t>47</a:t>
            </a:fld>
            <a:endParaRPr lang="en-US" altLang="en-US" sz="1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57150" y="304800"/>
            <a:ext cx="908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Method:  Recursive Backtracking Tree Search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(Order is depth first, leftmost child first.)</a:t>
            </a:r>
          </a:p>
        </p:txBody>
      </p:sp>
      <p:sp>
        <p:nvSpPr>
          <p:cNvPr id="10243" name="Oval 4"/>
          <p:cNvSpPr>
            <a:spLocks noChangeArrowheads="1"/>
          </p:cNvSpPr>
          <p:nvPr/>
        </p:nvSpPr>
        <p:spPr bwMode="auto">
          <a:xfrm>
            <a:off x="1219200" y="205740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300163" y="2030413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2743200" y="205740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>
            <a:off x="4775200" y="205740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6096000" y="205740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10248" name="Oval 11"/>
          <p:cNvSpPr>
            <a:spLocks noChangeArrowheads="1"/>
          </p:cNvSpPr>
          <p:nvPr/>
        </p:nvSpPr>
        <p:spPr bwMode="auto">
          <a:xfrm>
            <a:off x="7416800" y="205740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9" name="Oval 12"/>
          <p:cNvSpPr>
            <a:spLocks noChangeArrowheads="1"/>
          </p:cNvSpPr>
          <p:nvPr/>
        </p:nvSpPr>
        <p:spPr bwMode="auto">
          <a:xfrm>
            <a:off x="1930400" y="268605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50" name="Oval 13"/>
          <p:cNvSpPr>
            <a:spLocks noChangeArrowheads="1"/>
          </p:cNvSpPr>
          <p:nvPr/>
        </p:nvSpPr>
        <p:spPr bwMode="auto">
          <a:xfrm>
            <a:off x="5384800" y="268605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51" name="Oval 14"/>
          <p:cNvSpPr>
            <a:spLocks noChangeArrowheads="1"/>
          </p:cNvSpPr>
          <p:nvPr/>
        </p:nvSpPr>
        <p:spPr bwMode="auto">
          <a:xfrm>
            <a:off x="6705600" y="268605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2032000" y="26860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4754563" y="2030413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7497763" y="2087563"/>
            <a:ext cx="3127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10255" name="Text Box 20"/>
          <p:cNvSpPr txBox="1">
            <a:spLocks noChangeArrowheads="1"/>
          </p:cNvSpPr>
          <p:nvPr/>
        </p:nvSpPr>
        <p:spPr bwMode="auto">
          <a:xfrm>
            <a:off x="6786563" y="2659063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</a:t>
            </a:r>
          </a:p>
        </p:txBody>
      </p:sp>
      <p:sp>
        <p:nvSpPr>
          <p:cNvPr id="10256" name="Text Box 21"/>
          <p:cNvSpPr txBox="1">
            <a:spLocks noChangeArrowheads="1"/>
          </p:cNvSpPr>
          <p:nvPr/>
        </p:nvSpPr>
        <p:spPr bwMode="auto">
          <a:xfrm>
            <a:off x="5465763" y="2659063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</a:t>
            </a:r>
          </a:p>
        </p:txBody>
      </p:sp>
      <p:sp>
        <p:nvSpPr>
          <p:cNvPr id="10257" name="Line 23"/>
          <p:cNvSpPr>
            <a:spLocks noChangeShapeType="1"/>
          </p:cNvSpPr>
          <p:nvPr/>
        </p:nvSpPr>
        <p:spPr bwMode="auto">
          <a:xfrm>
            <a:off x="1828800" y="22288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24"/>
          <p:cNvSpPr>
            <a:spLocks noChangeShapeType="1"/>
          </p:cNvSpPr>
          <p:nvPr/>
        </p:nvSpPr>
        <p:spPr bwMode="auto">
          <a:xfrm flipH="1">
            <a:off x="2336800" y="2343150"/>
            <a:ext cx="4064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25"/>
          <p:cNvSpPr>
            <a:spLocks noChangeShapeType="1"/>
          </p:cNvSpPr>
          <p:nvPr/>
        </p:nvSpPr>
        <p:spPr bwMode="auto">
          <a:xfrm flipV="1">
            <a:off x="2540000" y="2400300"/>
            <a:ext cx="5080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6"/>
          <p:cNvSpPr>
            <a:spLocks noChangeShapeType="1"/>
          </p:cNvSpPr>
          <p:nvPr/>
        </p:nvSpPr>
        <p:spPr bwMode="auto">
          <a:xfrm flipH="1">
            <a:off x="5384800" y="222885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7"/>
          <p:cNvSpPr>
            <a:spLocks noChangeShapeType="1"/>
          </p:cNvSpPr>
          <p:nvPr/>
        </p:nvSpPr>
        <p:spPr bwMode="auto">
          <a:xfrm>
            <a:off x="5181600" y="2400300"/>
            <a:ext cx="40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8"/>
          <p:cNvSpPr>
            <a:spLocks noChangeShapeType="1"/>
          </p:cNvSpPr>
          <p:nvPr/>
        </p:nvSpPr>
        <p:spPr bwMode="auto">
          <a:xfrm>
            <a:off x="6705600" y="222885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9"/>
          <p:cNvSpPr>
            <a:spLocks noChangeShapeType="1"/>
          </p:cNvSpPr>
          <p:nvPr/>
        </p:nvSpPr>
        <p:spPr bwMode="auto">
          <a:xfrm flipV="1">
            <a:off x="7315200" y="2343150"/>
            <a:ext cx="4064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Line 30"/>
          <p:cNvSpPr>
            <a:spLocks noChangeShapeType="1"/>
          </p:cNvSpPr>
          <p:nvPr/>
        </p:nvSpPr>
        <p:spPr bwMode="auto">
          <a:xfrm flipH="1">
            <a:off x="7112000" y="2286000"/>
            <a:ext cx="4064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31"/>
          <p:cNvSpPr>
            <a:spLocks noChangeShapeType="1"/>
          </p:cNvSpPr>
          <p:nvPr/>
        </p:nvSpPr>
        <p:spPr bwMode="auto">
          <a:xfrm flipH="1">
            <a:off x="5994400" y="28575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66" name="AutoShape 32"/>
          <p:cNvCxnSpPr>
            <a:cxnSpLocks noChangeShapeType="1"/>
            <a:stCxn id="10256" idx="2"/>
            <a:endCxn id="10250" idx="2"/>
          </p:cNvCxnSpPr>
          <p:nvPr/>
        </p:nvCxnSpPr>
        <p:spPr bwMode="auto">
          <a:xfrm rot="5400000" flipH="1">
            <a:off x="5405438" y="2836862"/>
            <a:ext cx="203200" cy="244475"/>
          </a:xfrm>
          <a:prstGeom prst="curvedConnector4">
            <a:avLst>
              <a:gd name="adj1" fmla="val -112907"/>
              <a:gd name="adj2" fmla="val 19364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Text Box 33"/>
          <p:cNvSpPr txBox="1">
            <a:spLocks noChangeArrowheads="1"/>
          </p:cNvSpPr>
          <p:nvPr/>
        </p:nvSpPr>
        <p:spPr bwMode="auto">
          <a:xfrm>
            <a:off x="1909763" y="1630363"/>
            <a:ext cx="3968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0268" name="Text Box 34"/>
          <p:cNvSpPr txBox="1">
            <a:spLocks noChangeArrowheads="1"/>
          </p:cNvSpPr>
          <p:nvPr/>
        </p:nvSpPr>
        <p:spPr bwMode="auto">
          <a:xfrm>
            <a:off x="6197600" y="1600200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269" name="Oval 35"/>
          <p:cNvSpPr>
            <a:spLocks noChangeArrowheads="1"/>
          </p:cNvSpPr>
          <p:nvPr/>
        </p:nvSpPr>
        <p:spPr bwMode="auto">
          <a:xfrm>
            <a:off x="4165600" y="354330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/>
              <a:t>root</a:t>
            </a:r>
          </a:p>
        </p:txBody>
      </p:sp>
      <p:sp>
        <p:nvSpPr>
          <p:cNvPr id="10270" name="Oval 36"/>
          <p:cNvSpPr>
            <a:spLocks noChangeArrowheads="1"/>
          </p:cNvSpPr>
          <p:nvPr/>
        </p:nvSpPr>
        <p:spPr bwMode="auto">
          <a:xfrm>
            <a:off x="1320800" y="42862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1" name="Oval 38"/>
          <p:cNvSpPr>
            <a:spLocks noChangeArrowheads="1"/>
          </p:cNvSpPr>
          <p:nvPr/>
        </p:nvSpPr>
        <p:spPr bwMode="auto">
          <a:xfrm>
            <a:off x="2743200" y="42862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2" name="Oval 40"/>
          <p:cNvSpPr>
            <a:spLocks noChangeArrowheads="1"/>
          </p:cNvSpPr>
          <p:nvPr/>
        </p:nvSpPr>
        <p:spPr bwMode="auto">
          <a:xfrm>
            <a:off x="4267200" y="42862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1,c</a:t>
            </a:r>
          </a:p>
        </p:txBody>
      </p:sp>
      <p:sp>
        <p:nvSpPr>
          <p:cNvPr id="10273" name="Oval 41"/>
          <p:cNvSpPr>
            <a:spLocks noChangeArrowheads="1"/>
          </p:cNvSpPr>
          <p:nvPr/>
        </p:nvSpPr>
        <p:spPr bwMode="auto">
          <a:xfrm>
            <a:off x="5791200" y="42862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1,d</a:t>
            </a:r>
          </a:p>
        </p:txBody>
      </p:sp>
      <p:sp>
        <p:nvSpPr>
          <p:cNvPr id="10274" name="Oval 42"/>
          <p:cNvSpPr>
            <a:spLocks noChangeArrowheads="1"/>
          </p:cNvSpPr>
          <p:nvPr/>
        </p:nvSpPr>
        <p:spPr bwMode="auto">
          <a:xfrm>
            <a:off x="7315200" y="42862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5" name="Oval 43"/>
          <p:cNvSpPr>
            <a:spLocks noChangeArrowheads="1"/>
          </p:cNvSpPr>
          <p:nvPr/>
        </p:nvSpPr>
        <p:spPr bwMode="auto">
          <a:xfrm>
            <a:off x="304800" y="50863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6" name="Oval 44"/>
          <p:cNvSpPr>
            <a:spLocks noChangeArrowheads="1"/>
          </p:cNvSpPr>
          <p:nvPr/>
        </p:nvSpPr>
        <p:spPr bwMode="auto">
          <a:xfrm>
            <a:off x="1828800" y="50863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7" name="Oval 45"/>
          <p:cNvSpPr>
            <a:spLocks noChangeArrowheads="1"/>
          </p:cNvSpPr>
          <p:nvPr/>
        </p:nvSpPr>
        <p:spPr bwMode="auto">
          <a:xfrm>
            <a:off x="3352800" y="50863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8" name="Oval 46"/>
          <p:cNvSpPr>
            <a:spLocks noChangeArrowheads="1"/>
          </p:cNvSpPr>
          <p:nvPr/>
        </p:nvSpPr>
        <p:spPr bwMode="auto">
          <a:xfrm>
            <a:off x="4876800" y="50863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9" name="Oval 47"/>
          <p:cNvSpPr>
            <a:spLocks noChangeArrowheads="1"/>
          </p:cNvSpPr>
          <p:nvPr/>
        </p:nvSpPr>
        <p:spPr bwMode="auto">
          <a:xfrm>
            <a:off x="1117600" y="571500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3,c</a:t>
            </a:r>
          </a:p>
        </p:txBody>
      </p:sp>
      <p:sp>
        <p:nvSpPr>
          <p:cNvPr id="10280" name="Oval 48"/>
          <p:cNvSpPr>
            <a:spLocks noChangeArrowheads="1"/>
          </p:cNvSpPr>
          <p:nvPr/>
        </p:nvSpPr>
        <p:spPr bwMode="auto">
          <a:xfrm>
            <a:off x="2336800" y="571500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81" name="Oval 49"/>
          <p:cNvSpPr>
            <a:spLocks noChangeArrowheads="1"/>
          </p:cNvSpPr>
          <p:nvPr/>
        </p:nvSpPr>
        <p:spPr bwMode="auto">
          <a:xfrm>
            <a:off x="3556000" y="571500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82" name="Oval 50"/>
          <p:cNvSpPr>
            <a:spLocks noChangeArrowheads="1"/>
          </p:cNvSpPr>
          <p:nvPr/>
        </p:nvSpPr>
        <p:spPr bwMode="auto">
          <a:xfrm>
            <a:off x="4775200" y="571500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3,a</a:t>
            </a:r>
          </a:p>
        </p:txBody>
      </p:sp>
      <p:sp>
        <p:nvSpPr>
          <p:cNvPr id="10283" name="Oval 51"/>
          <p:cNvSpPr>
            <a:spLocks noChangeArrowheads="1"/>
          </p:cNvSpPr>
          <p:nvPr/>
        </p:nvSpPr>
        <p:spPr bwMode="auto">
          <a:xfrm>
            <a:off x="5994400" y="571500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84" name="Text Box 53"/>
          <p:cNvSpPr txBox="1">
            <a:spLocks noChangeArrowheads="1"/>
          </p:cNvSpPr>
          <p:nvPr/>
        </p:nvSpPr>
        <p:spPr bwMode="auto">
          <a:xfrm>
            <a:off x="1422400" y="428625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1,a</a:t>
            </a:r>
          </a:p>
        </p:txBody>
      </p:sp>
      <p:sp>
        <p:nvSpPr>
          <p:cNvPr id="10285" name="Text Box 54"/>
          <p:cNvSpPr txBox="1">
            <a:spLocks noChangeArrowheads="1"/>
          </p:cNvSpPr>
          <p:nvPr/>
        </p:nvSpPr>
        <p:spPr bwMode="auto">
          <a:xfrm>
            <a:off x="2824163" y="4259263"/>
            <a:ext cx="539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1,b</a:t>
            </a:r>
          </a:p>
        </p:txBody>
      </p:sp>
      <p:sp>
        <p:nvSpPr>
          <p:cNvPr id="10286" name="Text Box 57"/>
          <p:cNvSpPr txBox="1">
            <a:spLocks noChangeArrowheads="1"/>
          </p:cNvSpPr>
          <p:nvPr/>
        </p:nvSpPr>
        <p:spPr bwMode="auto">
          <a:xfrm>
            <a:off x="7497763" y="4259263"/>
            <a:ext cx="539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1,e</a:t>
            </a:r>
          </a:p>
        </p:txBody>
      </p:sp>
      <p:sp>
        <p:nvSpPr>
          <p:cNvPr id="10287" name="Text Box 58"/>
          <p:cNvSpPr txBox="1">
            <a:spLocks noChangeArrowheads="1"/>
          </p:cNvSpPr>
          <p:nvPr/>
        </p:nvSpPr>
        <p:spPr bwMode="auto">
          <a:xfrm>
            <a:off x="487363" y="5059363"/>
            <a:ext cx="539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2,b</a:t>
            </a:r>
          </a:p>
        </p:txBody>
      </p:sp>
      <p:sp>
        <p:nvSpPr>
          <p:cNvPr id="10288" name="Text Box 59"/>
          <p:cNvSpPr txBox="1">
            <a:spLocks noChangeArrowheads="1"/>
          </p:cNvSpPr>
          <p:nvPr/>
        </p:nvSpPr>
        <p:spPr bwMode="auto">
          <a:xfrm>
            <a:off x="2011363" y="5059363"/>
            <a:ext cx="5254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2,c</a:t>
            </a:r>
          </a:p>
        </p:txBody>
      </p:sp>
      <p:sp>
        <p:nvSpPr>
          <p:cNvPr id="10289" name="Text Box 60"/>
          <p:cNvSpPr txBox="1">
            <a:spLocks noChangeArrowheads="1"/>
          </p:cNvSpPr>
          <p:nvPr/>
        </p:nvSpPr>
        <p:spPr bwMode="auto">
          <a:xfrm>
            <a:off x="3535363" y="5059363"/>
            <a:ext cx="539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2,a</a:t>
            </a:r>
          </a:p>
        </p:txBody>
      </p:sp>
      <p:sp>
        <p:nvSpPr>
          <p:cNvPr id="10290" name="Text Box 61"/>
          <p:cNvSpPr txBox="1">
            <a:spLocks noChangeArrowheads="1"/>
          </p:cNvSpPr>
          <p:nvPr/>
        </p:nvSpPr>
        <p:spPr bwMode="auto">
          <a:xfrm>
            <a:off x="4957763" y="5059363"/>
            <a:ext cx="5254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2,c</a:t>
            </a:r>
          </a:p>
        </p:txBody>
      </p:sp>
      <p:sp>
        <p:nvSpPr>
          <p:cNvPr id="10291" name="Text Box 63"/>
          <p:cNvSpPr txBox="1">
            <a:spLocks noChangeArrowheads="1"/>
          </p:cNvSpPr>
          <p:nvPr/>
        </p:nvSpPr>
        <p:spPr bwMode="auto">
          <a:xfrm>
            <a:off x="2417763" y="5688013"/>
            <a:ext cx="539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3,d</a:t>
            </a:r>
          </a:p>
        </p:txBody>
      </p:sp>
      <p:sp>
        <p:nvSpPr>
          <p:cNvPr id="10292" name="Text Box 64"/>
          <p:cNvSpPr txBox="1">
            <a:spLocks noChangeArrowheads="1"/>
          </p:cNvSpPr>
          <p:nvPr/>
        </p:nvSpPr>
        <p:spPr bwMode="auto">
          <a:xfrm>
            <a:off x="3657600" y="5715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3,e</a:t>
            </a:r>
          </a:p>
        </p:txBody>
      </p:sp>
      <p:sp>
        <p:nvSpPr>
          <p:cNvPr id="10293" name="Text Box 67"/>
          <p:cNvSpPr txBox="1">
            <a:spLocks noChangeArrowheads="1"/>
          </p:cNvSpPr>
          <p:nvPr/>
        </p:nvSpPr>
        <p:spPr bwMode="auto">
          <a:xfrm>
            <a:off x="6075363" y="5688013"/>
            <a:ext cx="539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3,d</a:t>
            </a:r>
          </a:p>
        </p:txBody>
      </p:sp>
      <p:sp>
        <p:nvSpPr>
          <p:cNvPr id="10294" name="Text Box 68"/>
          <p:cNvSpPr txBox="1">
            <a:spLocks noChangeArrowheads="1"/>
          </p:cNvSpPr>
          <p:nvPr/>
        </p:nvSpPr>
        <p:spPr bwMode="auto">
          <a:xfrm>
            <a:off x="385763" y="5402263"/>
            <a:ext cx="355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295" name="Text Box 69"/>
          <p:cNvSpPr txBox="1">
            <a:spLocks noChangeArrowheads="1"/>
          </p:cNvSpPr>
          <p:nvPr/>
        </p:nvSpPr>
        <p:spPr bwMode="auto">
          <a:xfrm>
            <a:off x="1909763" y="5402263"/>
            <a:ext cx="355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296" name="Text Box 70"/>
          <p:cNvSpPr txBox="1">
            <a:spLocks noChangeArrowheads="1"/>
          </p:cNvSpPr>
          <p:nvPr/>
        </p:nvSpPr>
        <p:spPr bwMode="auto">
          <a:xfrm>
            <a:off x="1198563" y="6088063"/>
            <a:ext cx="355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297" name="Text Box 71"/>
          <p:cNvSpPr txBox="1">
            <a:spLocks noChangeArrowheads="1"/>
          </p:cNvSpPr>
          <p:nvPr/>
        </p:nvSpPr>
        <p:spPr bwMode="auto">
          <a:xfrm>
            <a:off x="2417763" y="6088063"/>
            <a:ext cx="355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298" name="Text Box 72"/>
          <p:cNvSpPr txBox="1">
            <a:spLocks noChangeArrowheads="1"/>
          </p:cNvSpPr>
          <p:nvPr/>
        </p:nvSpPr>
        <p:spPr bwMode="auto">
          <a:xfrm>
            <a:off x="3738563" y="6088063"/>
            <a:ext cx="355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299" name="Text Box 73"/>
          <p:cNvSpPr txBox="1">
            <a:spLocks noChangeArrowheads="1"/>
          </p:cNvSpPr>
          <p:nvPr/>
        </p:nvSpPr>
        <p:spPr bwMode="auto">
          <a:xfrm>
            <a:off x="5080000" y="6115050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300" name="Text Box 75"/>
          <p:cNvSpPr txBox="1">
            <a:spLocks noChangeArrowheads="1"/>
          </p:cNvSpPr>
          <p:nvPr/>
        </p:nvSpPr>
        <p:spPr bwMode="auto">
          <a:xfrm>
            <a:off x="6019800" y="6115050"/>
            <a:ext cx="78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YES!</a:t>
            </a:r>
          </a:p>
        </p:txBody>
      </p:sp>
      <p:sp>
        <p:nvSpPr>
          <p:cNvPr id="10301" name="Line 76"/>
          <p:cNvSpPr>
            <a:spLocks noChangeShapeType="1"/>
          </p:cNvSpPr>
          <p:nvPr/>
        </p:nvSpPr>
        <p:spPr bwMode="auto">
          <a:xfrm flipH="1">
            <a:off x="1930400" y="3886200"/>
            <a:ext cx="27432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2" name="Line 77"/>
          <p:cNvSpPr>
            <a:spLocks noChangeShapeType="1"/>
          </p:cNvSpPr>
          <p:nvPr/>
        </p:nvSpPr>
        <p:spPr bwMode="auto">
          <a:xfrm flipH="1">
            <a:off x="3251200" y="3886200"/>
            <a:ext cx="1422400" cy="4000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3" name="Line 78"/>
          <p:cNvSpPr>
            <a:spLocks noChangeShapeType="1"/>
          </p:cNvSpPr>
          <p:nvPr/>
        </p:nvSpPr>
        <p:spPr bwMode="auto">
          <a:xfrm>
            <a:off x="4673600" y="38862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4" name="Line 79"/>
          <p:cNvSpPr>
            <a:spLocks noChangeShapeType="1"/>
          </p:cNvSpPr>
          <p:nvPr/>
        </p:nvSpPr>
        <p:spPr bwMode="auto">
          <a:xfrm>
            <a:off x="4673600" y="3886200"/>
            <a:ext cx="15240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5" name="Line 80"/>
          <p:cNvSpPr>
            <a:spLocks noChangeShapeType="1"/>
          </p:cNvSpPr>
          <p:nvPr/>
        </p:nvSpPr>
        <p:spPr bwMode="auto">
          <a:xfrm>
            <a:off x="4673600" y="3886200"/>
            <a:ext cx="30480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6" name="Line 81"/>
          <p:cNvSpPr>
            <a:spLocks noChangeShapeType="1"/>
          </p:cNvSpPr>
          <p:nvPr/>
        </p:nvSpPr>
        <p:spPr bwMode="auto">
          <a:xfrm flipH="1">
            <a:off x="812800" y="4629150"/>
            <a:ext cx="101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7" name="Line 82"/>
          <p:cNvSpPr>
            <a:spLocks noChangeShapeType="1"/>
          </p:cNvSpPr>
          <p:nvPr/>
        </p:nvSpPr>
        <p:spPr bwMode="auto">
          <a:xfrm>
            <a:off x="1828800" y="4629150"/>
            <a:ext cx="508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8" name="Line 83"/>
          <p:cNvSpPr>
            <a:spLocks noChangeShapeType="1"/>
          </p:cNvSpPr>
          <p:nvPr/>
        </p:nvSpPr>
        <p:spPr bwMode="auto">
          <a:xfrm>
            <a:off x="3251200" y="4629150"/>
            <a:ext cx="40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9" name="Line 84"/>
          <p:cNvSpPr>
            <a:spLocks noChangeShapeType="1"/>
          </p:cNvSpPr>
          <p:nvPr/>
        </p:nvSpPr>
        <p:spPr bwMode="auto">
          <a:xfrm>
            <a:off x="3251200" y="4629150"/>
            <a:ext cx="20320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0" name="Line 85"/>
          <p:cNvSpPr>
            <a:spLocks noChangeShapeType="1"/>
          </p:cNvSpPr>
          <p:nvPr/>
        </p:nvSpPr>
        <p:spPr bwMode="auto">
          <a:xfrm flipH="1">
            <a:off x="1930400" y="5429250"/>
            <a:ext cx="19304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" name="Line 86"/>
          <p:cNvSpPr>
            <a:spLocks noChangeShapeType="1"/>
          </p:cNvSpPr>
          <p:nvPr/>
        </p:nvSpPr>
        <p:spPr bwMode="auto">
          <a:xfrm flipH="1">
            <a:off x="3149600" y="5429250"/>
            <a:ext cx="7112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" name="Line 87"/>
          <p:cNvSpPr>
            <a:spLocks noChangeShapeType="1"/>
          </p:cNvSpPr>
          <p:nvPr/>
        </p:nvSpPr>
        <p:spPr bwMode="auto">
          <a:xfrm>
            <a:off x="3860800" y="5429250"/>
            <a:ext cx="2032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3" name="Line 88"/>
          <p:cNvSpPr>
            <a:spLocks noChangeShapeType="1"/>
          </p:cNvSpPr>
          <p:nvPr/>
        </p:nvSpPr>
        <p:spPr bwMode="auto">
          <a:xfrm>
            <a:off x="5283200" y="54292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4" name="Line 89"/>
          <p:cNvSpPr>
            <a:spLocks noChangeShapeType="1"/>
          </p:cNvSpPr>
          <p:nvPr/>
        </p:nvSpPr>
        <p:spPr bwMode="auto">
          <a:xfrm>
            <a:off x="5283200" y="5429250"/>
            <a:ext cx="1117600" cy="2857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5" name="Text Box 90"/>
          <p:cNvSpPr txBox="1">
            <a:spLocks noChangeArrowheads="1"/>
          </p:cNvSpPr>
          <p:nvPr/>
        </p:nvSpPr>
        <p:spPr bwMode="auto">
          <a:xfrm>
            <a:off x="5181600" y="4457700"/>
            <a:ext cx="53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. . .</a:t>
            </a:r>
          </a:p>
        </p:txBody>
      </p:sp>
      <p:sp>
        <p:nvSpPr>
          <p:cNvPr id="10316" name="Text Box 91"/>
          <p:cNvSpPr txBox="1">
            <a:spLocks noChangeArrowheads="1"/>
          </p:cNvSpPr>
          <p:nvPr/>
        </p:nvSpPr>
        <p:spPr bwMode="auto">
          <a:xfrm>
            <a:off x="6481763" y="4430713"/>
            <a:ext cx="5365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. . .</a:t>
            </a:r>
          </a:p>
        </p:txBody>
      </p:sp>
      <p:sp>
        <p:nvSpPr>
          <p:cNvPr id="10317" name="Text Box 92"/>
          <p:cNvSpPr txBox="1">
            <a:spLocks noChangeArrowheads="1"/>
          </p:cNvSpPr>
          <p:nvPr/>
        </p:nvSpPr>
        <p:spPr bwMode="auto">
          <a:xfrm>
            <a:off x="7904163" y="4430713"/>
            <a:ext cx="5365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. . .</a:t>
            </a:r>
          </a:p>
        </p:txBody>
      </p:sp>
      <p:sp>
        <p:nvSpPr>
          <p:cNvPr id="10318" name="Text Box 93"/>
          <p:cNvSpPr txBox="1">
            <a:spLocks noChangeArrowheads="1"/>
          </p:cNvSpPr>
          <p:nvPr/>
        </p:nvSpPr>
        <p:spPr bwMode="auto">
          <a:xfrm>
            <a:off x="2620963" y="5059363"/>
            <a:ext cx="5365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. . .</a:t>
            </a:r>
          </a:p>
        </p:txBody>
      </p:sp>
      <p:sp>
        <p:nvSpPr>
          <p:cNvPr id="10319" name="TextBox 79"/>
          <p:cNvSpPr txBox="1">
            <a:spLocks noChangeArrowheads="1"/>
          </p:cNvSpPr>
          <p:nvPr/>
        </p:nvSpPr>
        <p:spPr bwMode="auto">
          <a:xfrm>
            <a:off x="76200" y="3581400"/>
            <a:ext cx="285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ym typeface="Symbol" pitchFamily="18" charset="2"/>
              </a:rPr>
              <a:t>(1,2)  M, but (a,b)  D</a:t>
            </a:r>
            <a:endParaRPr lang="en-US" altLang="en-US"/>
          </a:p>
        </p:txBody>
      </p:sp>
      <p:cxnSp>
        <p:nvCxnSpPr>
          <p:cNvPr id="10320" name="Straight Connector 82"/>
          <p:cNvCxnSpPr>
            <a:cxnSpLocks noChangeShapeType="1"/>
          </p:cNvCxnSpPr>
          <p:nvPr/>
        </p:nvCxnSpPr>
        <p:spPr bwMode="auto">
          <a:xfrm flipH="1">
            <a:off x="2362200" y="3657600"/>
            <a:ext cx="1524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21" name="Straight Arrow Connector 84"/>
          <p:cNvCxnSpPr>
            <a:cxnSpLocks noChangeShapeType="1"/>
          </p:cNvCxnSpPr>
          <p:nvPr/>
        </p:nvCxnSpPr>
        <p:spPr bwMode="auto">
          <a:xfrm>
            <a:off x="228600" y="3962400"/>
            <a:ext cx="76200" cy="1676400"/>
          </a:xfrm>
          <a:prstGeom prst="straightConnector1">
            <a:avLst/>
          </a:prstGeom>
          <a:noFill/>
          <a:ln w="952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2" name="Slide Number Placeholder 8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17F9AA-CE97-4F8E-838B-F159E7508593}" type="slidenum">
              <a:rPr lang="en-US" altLang="en-US" sz="1400" smtClean="0"/>
              <a:pPr/>
              <a:t>48</a:t>
            </a:fld>
            <a:endParaRPr lang="en-US" altLang="en-US" sz="1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4760" y="3373920"/>
              <a:ext cx="2772000" cy="906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800" y="3368880"/>
                <a:ext cx="2781720" cy="91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Computer 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1026" name="Picture 2" descr="http://www.idi.ntnu.no/%7Eschellew/sdpexample/ProblemGrap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248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1600200"/>
            <a:ext cx="4913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Find the house model in the image graph.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513320" y="2543040"/>
              <a:ext cx="1389240" cy="1731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9000" y="2538720"/>
                <a:ext cx="1398240" cy="17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692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Quadtrees, the idea</a:t>
            </a:r>
          </a:p>
        </p:txBody>
      </p:sp>
      <p:grpSp>
        <p:nvGrpSpPr>
          <p:cNvPr id="4099" name="Group 377"/>
          <p:cNvGrpSpPr>
            <a:grpSpLocks/>
          </p:cNvGrpSpPr>
          <p:nvPr/>
        </p:nvGrpSpPr>
        <p:grpSpPr bwMode="auto">
          <a:xfrm>
            <a:off x="609600" y="2057400"/>
            <a:ext cx="2438400" cy="2438400"/>
            <a:chOff x="288" y="1152"/>
            <a:chExt cx="1536" cy="1536"/>
          </a:xfrm>
        </p:grpSpPr>
        <p:sp>
          <p:nvSpPr>
            <p:cNvPr id="4232" name="Rectangle 3"/>
            <p:cNvSpPr>
              <a:spLocks noChangeArrowheads="1"/>
            </p:cNvSpPr>
            <p:nvPr/>
          </p:nvSpPr>
          <p:spPr bwMode="auto">
            <a:xfrm>
              <a:off x="288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3" name="Rectangle 4"/>
            <p:cNvSpPr>
              <a:spLocks noChangeArrowheads="1"/>
            </p:cNvSpPr>
            <p:nvPr/>
          </p:nvSpPr>
          <p:spPr bwMode="auto">
            <a:xfrm>
              <a:off x="384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4" name="Rectangle 5"/>
            <p:cNvSpPr>
              <a:spLocks noChangeArrowheads="1"/>
            </p:cNvSpPr>
            <p:nvPr/>
          </p:nvSpPr>
          <p:spPr bwMode="auto">
            <a:xfrm>
              <a:off x="288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5" name="Rectangle 6"/>
            <p:cNvSpPr>
              <a:spLocks noChangeArrowheads="1"/>
            </p:cNvSpPr>
            <p:nvPr/>
          </p:nvSpPr>
          <p:spPr bwMode="auto">
            <a:xfrm>
              <a:off x="384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6" name="Rectangle 7"/>
            <p:cNvSpPr>
              <a:spLocks noChangeArrowheads="1"/>
            </p:cNvSpPr>
            <p:nvPr/>
          </p:nvSpPr>
          <p:spPr bwMode="auto">
            <a:xfrm>
              <a:off x="480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7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8" name="Rectangle 9"/>
            <p:cNvSpPr>
              <a:spLocks noChangeArrowheads="1"/>
            </p:cNvSpPr>
            <p:nvPr/>
          </p:nvSpPr>
          <p:spPr bwMode="auto">
            <a:xfrm>
              <a:off x="480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9" name="Rectangle 10"/>
            <p:cNvSpPr>
              <a:spLocks noChangeArrowheads="1"/>
            </p:cNvSpPr>
            <p:nvPr/>
          </p:nvSpPr>
          <p:spPr bwMode="auto">
            <a:xfrm>
              <a:off x="576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0" name="Rectangle 11"/>
            <p:cNvSpPr>
              <a:spLocks noChangeArrowheads="1"/>
            </p:cNvSpPr>
            <p:nvPr/>
          </p:nvSpPr>
          <p:spPr bwMode="auto">
            <a:xfrm>
              <a:off x="480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1" name="Rectangle 12"/>
            <p:cNvSpPr>
              <a:spLocks noChangeArrowheads="1"/>
            </p:cNvSpPr>
            <p:nvPr/>
          </p:nvSpPr>
          <p:spPr bwMode="auto">
            <a:xfrm>
              <a:off x="576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2" name="Rectangle 13"/>
            <p:cNvSpPr>
              <a:spLocks noChangeArrowheads="1"/>
            </p:cNvSpPr>
            <p:nvPr/>
          </p:nvSpPr>
          <p:spPr bwMode="auto">
            <a:xfrm>
              <a:off x="480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3" name="Rectangle 14"/>
            <p:cNvSpPr>
              <a:spLocks noChangeArrowheads="1"/>
            </p:cNvSpPr>
            <p:nvPr/>
          </p:nvSpPr>
          <p:spPr bwMode="auto">
            <a:xfrm>
              <a:off x="576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4" name="Rectangle 15"/>
            <p:cNvSpPr>
              <a:spLocks noChangeArrowheads="1"/>
            </p:cNvSpPr>
            <p:nvPr/>
          </p:nvSpPr>
          <p:spPr bwMode="auto">
            <a:xfrm>
              <a:off x="288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5" name="Rectangle 16"/>
            <p:cNvSpPr>
              <a:spLocks noChangeArrowheads="1"/>
            </p:cNvSpPr>
            <p:nvPr/>
          </p:nvSpPr>
          <p:spPr bwMode="auto">
            <a:xfrm>
              <a:off x="384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6" name="Rectangle 17"/>
            <p:cNvSpPr>
              <a:spLocks noChangeArrowheads="1"/>
            </p:cNvSpPr>
            <p:nvPr/>
          </p:nvSpPr>
          <p:spPr bwMode="auto">
            <a:xfrm>
              <a:off x="288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7" name="Rectangle 18"/>
            <p:cNvSpPr>
              <a:spLocks noChangeArrowheads="1"/>
            </p:cNvSpPr>
            <p:nvPr/>
          </p:nvSpPr>
          <p:spPr bwMode="auto">
            <a:xfrm>
              <a:off x="384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8" name="Rectangle 19"/>
            <p:cNvSpPr>
              <a:spLocks noChangeArrowheads="1"/>
            </p:cNvSpPr>
            <p:nvPr/>
          </p:nvSpPr>
          <p:spPr bwMode="auto">
            <a:xfrm>
              <a:off x="672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9" name="Rectangle 20"/>
            <p:cNvSpPr>
              <a:spLocks noChangeArrowheads="1"/>
            </p:cNvSpPr>
            <p:nvPr/>
          </p:nvSpPr>
          <p:spPr bwMode="auto">
            <a:xfrm>
              <a:off x="768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0" name="Rectangle 21"/>
            <p:cNvSpPr>
              <a:spLocks noChangeArrowheads="1"/>
            </p:cNvSpPr>
            <p:nvPr/>
          </p:nvSpPr>
          <p:spPr bwMode="auto">
            <a:xfrm>
              <a:off x="672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1" name="Rectangle 22"/>
            <p:cNvSpPr>
              <a:spLocks noChangeArrowheads="1"/>
            </p:cNvSpPr>
            <p:nvPr/>
          </p:nvSpPr>
          <p:spPr bwMode="auto">
            <a:xfrm>
              <a:off x="768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2" name="Rectangle 23"/>
            <p:cNvSpPr>
              <a:spLocks noChangeArrowheads="1"/>
            </p:cNvSpPr>
            <p:nvPr/>
          </p:nvSpPr>
          <p:spPr bwMode="auto">
            <a:xfrm>
              <a:off x="864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3" name="Rectangle 24"/>
            <p:cNvSpPr>
              <a:spLocks noChangeArrowheads="1"/>
            </p:cNvSpPr>
            <p:nvPr/>
          </p:nvSpPr>
          <p:spPr bwMode="auto">
            <a:xfrm>
              <a:off x="960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4" name="Rectangle 25"/>
            <p:cNvSpPr>
              <a:spLocks noChangeArrowheads="1"/>
            </p:cNvSpPr>
            <p:nvPr/>
          </p:nvSpPr>
          <p:spPr bwMode="auto">
            <a:xfrm>
              <a:off x="864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5" name="Rectangle 26"/>
            <p:cNvSpPr>
              <a:spLocks noChangeArrowheads="1"/>
            </p:cNvSpPr>
            <p:nvPr/>
          </p:nvSpPr>
          <p:spPr bwMode="auto">
            <a:xfrm>
              <a:off x="960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6" name="Rectangle 27"/>
            <p:cNvSpPr>
              <a:spLocks noChangeArrowheads="1"/>
            </p:cNvSpPr>
            <p:nvPr/>
          </p:nvSpPr>
          <p:spPr bwMode="auto">
            <a:xfrm>
              <a:off x="864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7" name="Rectangle 28"/>
            <p:cNvSpPr>
              <a:spLocks noChangeArrowheads="1"/>
            </p:cNvSpPr>
            <p:nvPr/>
          </p:nvSpPr>
          <p:spPr bwMode="auto">
            <a:xfrm>
              <a:off x="960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9" name="Rectangle 30"/>
            <p:cNvSpPr>
              <a:spLocks noChangeArrowheads="1"/>
            </p:cNvSpPr>
            <p:nvPr/>
          </p:nvSpPr>
          <p:spPr bwMode="auto">
            <a:xfrm>
              <a:off x="960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0" name="Rectangle 31"/>
            <p:cNvSpPr>
              <a:spLocks noChangeArrowheads="1"/>
            </p:cNvSpPr>
            <p:nvPr/>
          </p:nvSpPr>
          <p:spPr bwMode="auto">
            <a:xfrm>
              <a:off x="672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1" name="Rectangle 32"/>
            <p:cNvSpPr>
              <a:spLocks noChangeArrowheads="1"/>
            </p:cNvSpPr>
            <p:nvPr/>
          </p:nvSpPr>
          <p:spPr bwMode="auto">
            <a:xfrm>
              <a:off x="768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2" name="Rectangle 33"/>
            <p:cNvSpPr>
              <a:spLocks noChangeArrowheads="1"/>
            </p:cNvSpPr>
            <p:nvPr/>
          </p:nvSpPr>
          <p:spPr bwMode="auto">
            <a:xfrm>
              <a:off x="672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3" name="Rectangle 34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4" name="Rectangle 35"/>
            <p:cNvSpPr>
              <a:spLocks noChangeArrowheads="1"/>
            </p:cNvSpPr>
            <p:nvPr/>
          </p:nvSpPr>
          <p:spPr bwMode="auto">
            <a:xfrm>
              <a:off x="288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5" name="Rectangle 36"/>
            <p:cNvSpPr>
              <a:spLocks noChangeArrowheads="1"/>
            </p:cNvSpPr>
            <p:nvPr/>
          </p:nvSpPr>
          <p:spPr bwMode="auto">
            <a:xfrm>
              <a:off x="384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6" name="Rectangle 37"/>
            <p:cNvSpPr>
              <a:spLocks noChangeArrowheads="1"/>
            </p:cNvSpPr>
            <p:nvPr/>
          </p:nvSpPr>
          <p:spPr bwMode="auto">
            <a:xfrm>
              <a:off x="288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7" name="Rectangle 38"/>
            <p:cNvSpPr>
              <a:spLocks noChangeArrowheads="1"/>
            </p:cNvSpPr>
            <p:nvPr/>
          </p:nvSpPr>
          <p:spPr bwMode="auto">
            <a:xfrm>
              <a:off x="384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8" name="Rectangle 39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9" name="Rectangle 40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0" name="Rectangle 41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1" name="Rectangle 42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2" name="Rectangle 43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3" name="Rectangle 44"/>
            <p:cNvSpPr>
              <a:spLocks noChangeArrowheads="1"/>
            </p:cNvSpPr>
            <p:nvPr/>
          </p:nvSpPr>
          <p:spPr bwMode="auto">
            <a:xfrm>
              <a:off x="576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4" name="Rectangle 45"/>
            <p:cNvSpPr>
              <a:spLocks noChangeArrowheads="1"/>
            </p:cNvSpPr>
            <p:nvPr/>
          </p:nvSpPr>
          <p:spPr bwMode="auto">
            <a:xfrm>
              <a:off x="480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5" name="Rectangle 46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6" name="Rectangle 47"/>
            <p:cNvSpPr>
              <a:spLocks noChangeArrowheads="1"/>
            </p:cNvSpPr>
            <p:nvPr/>
          </p:nvSpPr>
          <p:spPr bwMode="auto">
            <a:xfrm>
              <a:off x="288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7" name="Rectangle 48"/>
            <p:cNvSpPr>
              <a:spLocks noChangeArrowheads="1"/>
            </p:cNvSpPr>
            <p:nvPr/>
          </p:nvSpPr>
          <p:spPr bwMode="auto">
            <a:xfrm>
              <a:off x="384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8" name="Rectangle 49"/>
            <p:cNvSpPr>
              <a:spLocks noChangeArrowheads="1"/>
            </p:cNvSpPr>
            <p:nvPr/>
          </p:nvSpPr>
          <p:spPr bwMode="auto">
            <a:xfrm>
              <a:off x="288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9" name="Rectangle 50"/>
            <p:cNvSpPr>
              <a:spLocks noChangeArrowheads="1"/>
            </p:cNvSpPr>
            <p:nvPr/>
          </p:nvSpPr>
          <p:spPr bwMode="auto">
            <a:xfrm>
              <a:off x="384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0" name="Rectangle 51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1" name="Rectangle 52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2" name="Rectangle 53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3" name="Rectangle 54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4" name="Rectangle 55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5" name="Rectangle 56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6" name="Rectangle 57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7" name="Rectangle 58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8" name="Rectangle 59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9" name="Rectangle 60"/>
            <p:cNvSpPr>
              <a:spLocks noChangeArrowheads="1"/>
            </p:cNvSpPr>
            <p:nvPr/>
          </p:nvSpPr>
          <p:spPr bwMode="auto">
            <a:xfrm>
              <a:off x="960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0" name="Rectangle 61"/>
            <p:cNvSpPr>
              <a:spLocks noChangeArrowheads="1"/>
            </p:cNvSpPr>
            <p:nvPr/>
          </p:nvSpPr>
          <p:spPr bwMode="auto">
            <a:xfrm>
              <a:off x="864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1" name="Rectangle 62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2" name="Rectangle 63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3" name="Rectangle 64"/>
            <p:cNvSpPr>
              <a:spLocks noChangeArrowheads="1"/>
            </p:cNvSpPr>
            <p:nvPr/>
          </p:nvSpPr>
          <p:spPr bwMode="auto">
            <a:xfrm>
              <a:off x="768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4" name="Rectangle 65"/>
            <p:cNvSpPr>
              <a:spLocks noChangeArrowheads="1"/>
            </p:cNvSpPr>
            <p:nvPr/>
          </p:nvSpPr>
          <p:spPr bwMode="auto">
            <a:xfrm>
              <a:off x="672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5" name="Rectangle 66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6" name="Rectangle 67"/>
            <p:cNvSpPr>
              <a:spLocks noChangeArrowheads="1"/>
            </p:cNvSpPr>
            <p:nvPr/>
          </p:nvSpPr>
          <p:spPr bwMode="auto">
            <a:xfrm>
              <a:off x="1056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7" name="Rectangle 68"/>
            <p:cNvSpPr>
              <a:spLocks noChangeArrowheads="1"/>
            </p:cNvSpPr>
            <p:nvPr/>
          </p:nvSpPr>
          <p:spPr bwMode="auto">
            <a:xfrm>
              <a:off x="1152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8" name="Rectangle 69"/>
            <p:cNvSpPr>
              <a:spLocks noChangeArrowheads="1"/>
            </p:cNvSpPr>
            <p:nvPr/>
          </p:nvSpPr>
          <p:spPr bwMode="auto">
            <a:xfrm>
              <a:off x="1056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9" name="Rectangle 70"/>
            <p:cNvSpPr>
              <a:spLocks noChangeArrowheads="1"/>
            </p:cNvSpPr>
            <p:nvPr/>
          </p:nvSpPr>
          <p:spPr bwMode="auto">
            <a:xfrm>
              <a:off x="1152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0" name="Rectangle 71"/>
            <p:cNvSpPr>
              <a:spLocks noChangeArrowheads="1"/>
            </p:cNvSpPr>
            <p:nvPr/>
          </p:nvSpPr>
          <p:spPr bwMode="auto">
            <a:xfrm>
              <a:off x="1248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" name="Rectangle 72"/>
            <p:cNvSpPr>
              <a:spLocks noChangeArrowheads="1"/>
            </p:cNvSpPr>
            <p:nvPr/>
          </p:nvSpPr>
          <p:spPr bwMode="auto">
            <a:xfrm>
              <a:off x="1344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2" name="Rectangle 73"/>
            <p:cNvSpPr>
              <a:spLocks noChangeArrowheads="1"/>
            </p:cNvSpPr>
            <p:nvPr/>
          </p:nvSpPr>
          <p:spPr bwMode="auto">
            <a:xfrm>
              <a:off x="1248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3" name="Rectangle 74"/>
            <p:cNvSpPr>
              <a:spLocks noChangeArrowheads="1"/>
            </p:cNvSpPr>
            <p:nvPr/>
          </p:nvSpPr>
          <p:spPr bwMode="auto">
            <a:xfrm>
              <a:off x="1344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4" name="Rectangle 75"/>
            <p:cNvSpPr>
              <a:spLocks noChangeArrowheads="1"/>
            </p:cNvSpPr>
            <p:nvPr/>
          </p:nvSpPr>
          <p:spPr bwMode="auto">
            <a:xfrm>
              <a:off x="1248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5" name="Rectangle 76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6" name="Rectangle 77"/>
            <p:cNvSpPr>
              <a:spLocks noChangeArrowheads="1"/>
            </p:cNvSpPr>
            <p:nvPr/>
          </p:nvSpPr>
          <p:spPr bwMode="auto">
            <a:xfrm>
              <a:off x="1248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7" name="Rectangle 78"/>
            <p:cNvSpPr>
              <a:spLocks noChangeArrowheads="1"/>
            </p:cNvSpPr>
            <p:nvPr/>
          </p:nvSpPr>
          <p:spPr bwMode="auto">
            <a:xfrm>
              <a:off x="1344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8" name="Rectangle 79"/>
            <p:cNvSpPr>
              <a:spLocks noChangeArrowheads="1"/>
            </p:cNvSpPr>
            <p:nvPr/>
          </p:nvSpPr>
          <p:spPr bwMode="auto">
            <a:xfrm>
              <a:off x="1056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9" name="Rectangle 80"/>
            <p:cNvSpPr>
              <a:spLocks noChangeArrowheads="1"/>
            </p:cNvSpPr>
            <p:nvPr/>
          </p:nvSpPr>
          <p:spPr bwMode="auto">
            <a:xfrm>
              <a:off x="1152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0" name="Rectangle 81"/>
            <p:cNvSpPr>
              <a:spLocks noChangeArrowheads="1"/>
            </p:cNvSpPr>
            <p:nvPr/>
          </p:nvSpPr>
          <p:spPr bwMode="auto">
            <a:xfrm>
              <a:off x="1056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1" name="Rectangle 82"/>
            <p:cNvSpPr>
              <a:spLocks noChangeArrowheads="1"/>
            </p:cNvSpPr>
            <p:nvPr/>
          </p:nvSpPr>
          <p:spPr bwMode="auto">
            <a:xfrm>
              <a:off x="1152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2" name="Rectangle 83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3" name="Rectangle 84"/>
            <p:cNvSpPr>
              <a:spLocks noChangeArrowheads="1"/>
            </p:cNvSpPr>
            <p:nvPr/>
          </p:nvSpPr>
          <p:spPr bwMode="auto">
            <a:xfrm>
              <a:off x="1536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4" name="Rectangle 85"/>
            <p:cNvSpPr>
              <a:spLocks noChangeArrowheads="1"/>
            </p:cNvSpPr>
            <p:nvPr/>
          </p:nvSpPr>
          <p:spPr bwMode="auto">
            <a:xfrm>
              <a:off x="1440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5" name="Rectangle 86"/>
            <p:cNvSpPr>
              <a:spLocks noChangeArrowheads="1"/>
            </p:cNvSpPr>
            <p:nvPr/>
          </p:nvSpPr>
          <p:spPr bwMode="auto">
            <a:xfrm>
              <a:off x="1536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6" name="Rectangle 87"/>
            <p:cNvSpPr>
              <a:spLocks noChangeArrowheads="1"/>
            </p:cNvSpPr>
            <p:nvPr/>
          </p:nvSpPr>
          <p:spPr bwMode="auto">
            <a:xfrm>
              <a:off x="1632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7" name="Rectangle 88"/>
            <p:cNvSpPr>
              <a:spLocks noChangeArrowheads="1"/>
            </p:cNvSpPr>
            <p:nvPr/>
          </p:nvSpPr>
          <p:spPr bwMode="auto">
            <a:xfrm>
              <a:off x="1728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8" name="Rectangle 89"/>
            <p:cNvSpPr>
              <a:spLocks noChangeArrowheads="1"/>
            </p:cNvSpPr>
            <p:nvPr/>
          </p:nvSpPr>
          <p:spPr bwMode="auto">
            <a:xfrm>
              <a:off x="1632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9" name="Rectangle 90"/>
            <p:cNvSpPr>
              <a:spLocks noChangeArrowheads="1"/>
            </p:cNvSpPr>
            <p:nvPr/>
          </p:nvSpPr>
          <p:spPr bwMode="auto">
            <a:xfrm>
              <a:off x="1728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0" name="Rectangle 91"/>
            <p:cNvSpPr>
              <a:spLocks noChangeArrowheads="1"/>
            </p:cNvSpPr>
            <p:nvPr/>
          </p:nvSpPr>
          <p:spPr bwMode="auto">
            <a:xfrm>
              <a:off x="1632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1" name="Rectangle 92"/>
            <p:cNvSpPr>
              <a:spLocks noChangeArrowheads="1"/>
            </p:cNvSpPr>
            <p:nvPr/>
          </p:nvSpPr>
          <p:spPr bwMode="auto">
            <a:xfrm>
              <a:off x="1728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2" name="Rectangle 93"/>
            <p:cNvSpPr>
              <a:spLocks noChangeArrowheads="1"/>
            </p:cNvSpPr>
            <p:nvPr/>
          </p:nvSpPr>
          <p:spPr bwMode="auto">
            <a:xfrm>
              <a:off x="1632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3" name="Rectangle 94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4" name="Rectangle 95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5" name="Rectangle 96"/>
            <p:cNvSpPr>
              <a:spLocks noChangeArrowheads="1"/>
            </p:cNvSpPr>
            <p:nvPr/>
          </p:nvSpPr>
          <p:spPr bwMode="auto">
            <a:xfrm>
              <a:off x="1536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6" name="Rectangle 97"/>
            <p:cNvSpPr>
              <a:spLocks noChangeArrowheads="1"/>
            </p:cNvSpPr>
            <p:nvPr/>
          </p:nvSpPr>
          <p:spPr bwMode="auto">
            <a:xfrm>
              <a:off x="1440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7" name="Rectangle 98"/>
            <p:cNvSpPr>
              <a:spLocks noChangeArrowheads="1"/>
            </p:cNvSpPr>
            <p:nvPr/>
          </p:nvSpPr>
          <p:spPr bwMode="auto">
            <a:xfrm>
              <a:off x="1536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8" name="Rectangle 99"/>
            <p:cNvSpPr>
              <a:spLocks noChangeArrowheads="1"/>
            </p:cNvSpPr>
            <p:nvPr/>
          </p:nvSpPr>
          <p:spPr bwMode="auto">
            <a:xfrm>
              <a:off x="1056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9" name="Rectangle 100"/>
            <p:cNvSpPr>
              <a:spLocks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0" name="Rectangle 101"/>
            <p:cNvSpPr>
              <a:spLocks noChangeArrowheads="1"/>
            </p:cNvSpPr>
            <p:nvPr/>
          </p:nvSpPr>
          <p:spPr bwMode="auto">
            <a:xfrm>
              <a:off x="1056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1" name="Rectangle 102"/>
            <p:cNvSpPr>
              <a:spLocks noChangeArrowheads="1"/>
            </p:cNvSpPr>
            <p:nvPr/>
          </p:nvSpPr>
          <p:spPr bwMode="auto">
            <a:xfrm>
              <a:off x="1152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2" name="Rectangle 103"/>
            <p:cNvSpPr>
              <a:spLocks noChangeArrowheads="1"/>
            </p:cNvSpPr>
            <p:nvPr/>
          </p:nvSpPr>
          <p:spPr bwMode="auto">
            <a:xfrm>
              <a:off x="1248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3" name="Rectangle 104"/>
            <p:cNvSpPr>
              <a:spLocks noChangeArrowheads="1"/>
            </p:cNvSpPr>
            <p:nvPr/>
          </p:nvSpPr>
          <p:spPr bwMode="auto">
            <a:xfrm>
              <a:off x="1344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4" name="Rectangle 105"/>
            <p:cNvSpPr>
              <a:spLocks noChangeArrowheads="1"/>
            </p:cNvSpPr>
            <p:nvPr/>
          </p:nvSpPr>
          <p:spPr bwMode="auto">
            <a:xfrm>
              <a:off x="1248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5" name="Rectangle 106"/>
            <p:cNvSpPr>
              <a:spLocks noChangeArrowheads="1"/>
            </p:cNvSpPr>
            <p:nvPr/>
          </p:nvSpPr>
          <p:spPr bwMode="auto">
            <a:xfrm>
              <a:off x="1344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6" name="Rectangle 107"/>
            <p:cNvSpPr>
              <a:spLocks noChangeArrowheads="1"/>
            </p:cNvSpPr>
            <p:nvPr/>
          </p:nvSpPr>
          <p:spPr bwMode="auto">
            <a:xfrm>
              <a:off x="1248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7" name="Rectangle 108"/>
            <p:cNvSpPr>
              <a:spLocks noChangeArrowheads="1"/>
            </p:cNvSpPr>
            <p:nvPr/>
          </p:nvSpPr>
          <p:spPr bwMode="auto">
            <a:xfrm>
              <a:off x="1344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8" name="Rectangle 109"/>
            <p:cNvSpPr>
              <a:spLocks noChangeArrowheads="1"/>
            </p:cNvSpPr>
            <p:nvPr/>
          </p:nvSpPr>
          <p:spPr bwMode="auto">
            <a:xfrm>
              <a:off x="1248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9" name="Rectangle 110"/>
            <p:cNvSpPr>
              <a:spLocks noChangeArrowheads="1"/>
            </p:cNvSpPr>
            <p:nvPr/>
          </p:nvSpPr>
          <p:spPr bwMode="auto">
            <a:xfrm>
              <a:off x="1344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0" name="Rectangle 111"/>
            <p:cNvSpPr>
              <a:spLocks noChangeArrowheads="1"/>
            </p:cNvSpPr>
            <p:nvPr/>
          </p:nvSpPr>
          <p:spPr bwMode="auto">
            <a:xfrm>
              <a:off x="1056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1" name="Rectangle 112"/>
            <p:cNvSpPr>
              <a:spLocks noChangeArrowheads="1"/>
            </p:cNvSpPr>
            <p:nvPr/>
          </p:nvSpPr>
          <p:spPr bwMode="auto">
            <a:xfrm>
              <a:off x="1152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2" name="Rectangle 113"/>
            <p:cNvSpPr>
              <a:spLocks noChangeArrowheads="1"/>
            </p:cNvSpPr>
            <p:nvPr/>
          </p:nvSpPr>
          <p:spPr bwMode="auto">
            <a:xfrm>
              <a:off x="1056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3" name="Rectangle 114"/>
            <p:cNvSpPr>
              <a:spLocks noChangeArrowheads="1"/>
            </p:cNvSpPr>
            <p:nvPr/>
          </p:nvSpPr>
          <p:spPr bwMode="auto">
            <a:xfrm>
              <a:off x="1152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4" name="Rectangle 115"/>
            <p:cNvSpPr>
              <a:spLocks noChangeArrowheads="1"/>
            </p:cNvSpPr>
            <p:nvPr/>
          </p:nvSpPr>
          <p:spPr bwMode="auto">
            <a:xfrm>
              <a:off x="1440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5" name="Rectangle 116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6" name="Rectangle 117"/>
            <p:cNvSpPr>
              <a:spLocks noChangeArrowheads="1"/>
            </p:cNvSpPr>
            <p:nvPr/>
          </p:nvSpPr>
          <p:spPr bwMode="auto">
            <a:xfrm>
              <a:off x="1440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7" name="Rectangle 118"/>
            <p:cNvSpPr>
              <a:spLocks noChangeArrowheads="1"/>
            </p:cNvSpPr>
            <p:nvPr/>
          </p:nvSpPr>
          <p:spPr bwMode="auto">
            <a:xfrm>
              <a:off x="1536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8" name="Rectangle 119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9" name="Rectangle 120"/>
            <p:cNvSpPr>
              <a:spLocks noChangeArrowheads="1"/>
            </p:cNvSpPr>
            <p:nvPr/>
          </p:nvSpPr>
          <p:spPr bwMode="auto">
            <a:xfrm>
              <a:off x="1728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0" name="Rectangle 121"/>
            <p:cNvSpPr>
              <a:spLocks noChangeArrowheads="1"/>
            </p:cNvSpPr>
            <p:nvPr/>
          </p:nvSpPr>
          <p:spPr bwMode="auto">
            <a:xfrm>
              <a:off x="1632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1" name="Rectangle 122"/>
            <p:cNvSpPr>
              <a:spLocks noChangeArrowheads="1"/>
            </p:cNvSpPr>
            <p:nvPr/>
          </p:nvSpPr>
          <p:spPr bwMode="auto">
            <a:xfrm>
              <a:off x="1728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2" name="Rectangle 123"/>
            <p:cNvSpPr>
              <a:spLocks noChangeArrowheads="1"/>
            </p:cNvSpPr>
            <p:nvPr/>
          </p:nvSpPr>
          <p:spPr bwMode="auto">
            <a:xfrm>
              <a:off x="1632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3" name="Rectangle 124"/>
            <p:cNvSpPr>
              <a:spLocks noChangeArrowheads="1"/>
            </p:cNvSpPr>
            <p:nvPr/>
          </p:nvSpPr>
          <p:spPr bwMode="auto">
            <a:xfrm>
              <a:off x="1728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4" name="Rectangle 125"/>
            <p:cNvSpPr>
              <a:spLocks noChangeArrowheads="1"/>
            </p:cNvSpPr>
            <p:nvPr/>
          </p:nvSpPr>
          <p:spPr bwMode="auto">
            <a:xfrm>
              <a:off x="1632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5" name="Rectangle 126"/>
            <p:cNvSpPr>
              <a:spLocks noChangeArrowheads="1"/>
            </p:cNvSpPr>
            <p:nvPr/>
          </p:nvSpPr>
          <p:spPr bwMode="auto">
            <a:xfrm>
              <a:off x="1728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6" name="Rectangle 127"/>
            <p:cNvSpPr>
              <a:spLocks noChangeArrowheads="1"/>
            </p:cNvSpPr>
            <p:nvPr/>
          </p:nvSpPr>
          <p:spPr bwMode="auto">
            <a:xfrm>
              <a:off x="1440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7" name="Rectangle 128"/>
            <p:cNvSpPr>
              <a:spLocks noChangeArrowheads="1"/>
            </p:cNvSpPr>
            <p:nvPr/>
          </p:nvSpPr>
          <p:spPr bwMode="auto">
            <a:xfrm>
              <a:off x="1536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8" name="Rectangle 129"/>
            <p:cNvSpPr>
              <a:spLocks noChangeArrowheads="1"/>
            </p:cNvSpPr>
            <p:nvPr/>
          </p:nvSpPr>
          <p:spPr bwMode="auto">
            <a:xfrm>
              <a:off x="1440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9" name="Rectangle 130"/>
            <p:cNvSpPr>
              <a:spLocks noChangeArrowheads="1"/>
            </p:cNvSpPr>
            <p:nvPr/>
          </p:nvSpPr>
          <p:spPr bwMode="auto">
            <a:xfrm>
              <a:off x="1536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0" name="Rectangle 131"/>
            <p:cNvSpPr>
              <a:spLocks noChangeArrowheads="1"/>
            </p:cNvSpPr>
            <p:nvPr/>
          </p:nvSpPr>
          <p:spPr bwMode="auto">
            <a:xfrm>
              <a:off x="288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1" name="Rectangle 132"/>
            <p:cNvSpPr>
              <a:spLocks noChangeArrowheads="1"/>
            </p:cNvSpPr>
            <p:nvPr/>
          </p:nvSpPr>
          <p:spPr bwMode="auto">
            <a:xfrm>
              <a:off x="384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2" name="Rectangle 133"/>
            <p:cNvSpPr>
              <a:spLocks noChangeArrowheads="1"/>
            </p:cNvSpPr>
            <p:nvPr/>
          </p:nvSpPr>
          <p:spPr bwMode="auto">
            <a:xfrm>
              <a:off x="288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3" name="Rectangle 134"/>
            <p:cNvSpPr>
              <a:spLocks noChangeArrowheads="1"/>
            </p:cNvSpPr>
            <p:nvPr/>
          </p:nvSpPr>
          <p:spPr bwMode="auto">
            <a:xfrm>
              <a:off x="384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4" name="Rectangle 135"/>
            <p:cNvSpPr>
              <a:spLocks noChangeArrowheads="1"/>
            </p:cNvSpPr>
            <p:nvPr/>
          </p:nvSpPr>
          <p:spPr bwMode="auto">
            <a:xfrm>
              <a:off x="480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5" name="Rectangle 136"/>
            <p:cNvSpPr>
              <a:spLocks noChangeArrowheads="1"/>
            </p:cNvSpPr>
            <p:nvPr/>
          </p:nvSpPr>
          <p:spPr bwMode="auto">
            <a:xfrm>
              <a:off x="576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6" name="Rectangle 137"/>
            <p:cNvSpPr>
              <a:spLocks noChangeArrowheads="1"/>
            </p:cNvSpPr>
            <p:nvPr/>
          </p:nvSpPr>
          <p:spPr bwMode="auto">
            <a:xfrm>
              <a:off x="480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7" name="Rectangle 138"/>
            <p:cNvSpPr>
              <a:spLocks noChangeArrowheads="1"/>
            </p:cNvSpPr>
            <p:nvPr/>
          </p:nvSpPr>
          <p:spPr bwMode="auto">
            <a:xfrm>
              <a:off x="576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8" name="Rectangle 139"/>
            <p:cNvSpPr>
              <a:spLocks noChangeArrowheads="1"/>
            </p:cNvSpPr>
            <p:nvPr/>
          </p:nvSpPr>
          <p:spPr bwMode="auto">
            <a:xfrm>
              <a:off x="480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9" name="Rectangle 140"/>
            <p:cNvSpPr>
              <a:spLocks noChangeArrowheads="1"/>
            </p:cNvSpPr>
            <p:nvPr/>
          </p:nvSpPr>
          <p:spPr bwMode="auto">
            <a:xfrm>
              <a:off x="576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0" name="Rectangle 141"/>
            <p:cNvSpPr>
              <a:spLocks noChangeArrowheads="1"/>
            </p:cNvSpPr>
            <p:nvPr/>
          </p:nvSpPr>
          <p:spPr bwMode="auto">
            <a:xfrm>
              <a:off x="480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1" name="Rectangle 142"/>
            <p:cNvSpPr>
              <a:spLocks noChangeArrowheads="1"/>
            </p:cNvSpPr>
            <p:nvPr/>
          </p:nvSpPr>
          <p:spPr bwMode="auto">
            <a:xfrm>
              <a:off x="576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2" name="Rectangle 143"/>
            <p:cNvSpPr>
              <a:spLocks noChangeArrowheads="1"/>
            </p:cNvSpPr>
            <p:nvPr/>
          </p:nvSpPr>
          <p:spPr bwMode="auto">
            <a:xfrm>
              <a:off x="288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3" name="Rectangle 144"/>
            <p:cNvSpPr>
              <a:spLocks noChangeArrowheads="1"/>
            </p:cNvSpPr>
            <p:nvPr/>
          </p:nvSpPr>
          <p:spPr bwMode="auto">
            <a:xfrm>
              <a:off x="384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4" name="Rectangle 145"/>
            <p:cNvSpPr>
              <a:spLocks noChangeArrowheads="1"/>
            </p:cNvSpPr>
            <p:nvPr/>
          </p:nvSpPr>
          <p:spPr bwMode="auto">
            <a:xfrm>
              <a:off x="288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5" name="Rectangle 146"/>
            <p:cNvSpPr>
              <a:spLocks noChangeArrowheads="1"/>
            </p:cNvSpPr>
            <p:nvPr/>
          </p:nvSpPr>
          <p:spPr bwMode="auto">
            <a:xfrm>
              <a:off x="384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6" name="Rectangle 147"/>
            <p:cNvSpPr>
              <a:spLocks noChangeArrowheads="1"/>
            </p:cNvSpPr>
            <p:nvPr/>
          </p:nvSpPr>
          <p:spPr bwMode="auto">
            <a:xfrm>
              <a:off x="672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7" name="Rectangle 148"/>
            <p:cNvSpPr>
              <a:spLocks noChangeArrowheads="1"/>
            </p:cNvSpPr>
            <p:nvPr/>
          </p:nvSpPr>
          <p:spPr bwMode="auto">
            <a:xfrm>
              <a:off x="768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8" name="Rectangle 149"/>
            <p:cNvSpPr>
              <a:spLocks noChangeArrowheads="1"/>
            </p:cNvSpPr>
            <p:nvPr/>
          </p:nvSpPr>
          <p:spPr bwMode="auto">
            <a:xfrm>
              <a:off x="672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9" name="Rectangle 150"/>
            <p:cNvSpPr>
              <a:spLocks noChangeArrowheads="1"/>
            </p:cNvSpPr>
            <p:nvPr/>
          </p:nvSpPr>
          <p:spPr bwMode="auto">
            <a:xfrm>
              <a:off x="768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0" name="Rectangle 151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1" name="Rectangle 152"/>
            <p:cNvSpPr>
              <a:spLocks noChangeArrowheads="1"/>
            </p:cNvSpPr>
            <p:nvPr/>
          </p:nvSpPr>
          <p:spPr bwMode="auto">
            <a:xfrm>
              <a:off x="960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2" name="Rectangle 153"/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3" name="Rectangle 154"/>
            <p:cNvSpPr>
              <a:spLocks noChangeArrowheads="1"/>
            </p:cNvSpPr>
            <p:nvPr/>
          </p:nvSpPr>
          <p:spPr bwMode="auto">
            <a:xfrm>
              <a:off x="960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4" name="Rectangle 155"/>
            <p:cNvSpPr>
              <a:spLocks noChangeArrowheads="1"/>
            </p:cNvSpPr>
            <p:nvPr/>
          </p:nvSpPr>
          <p:spPr bwMode="auto">
            <a:xfrm>
              <a:off x="864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5" name="Rectangle 156"/>
            <p:cNvSpPr>
              <a:spLocks noChangeArrowheads="1"/>
            </p:cNvSpPr>
            <p:nvPr/>
          </p:nvSpPr>
          <p:spPr bwMode="auto">
            <a:xfrm>
              <a:off x="960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6" name="Rectangle 157"/>
            <p:cNvSpPr>
              <a:spLocks noChangeArrowheads="1"/>
            </p:cNvSpPr>
            <p:nvPr/>
          </p:nvSpPr>
          <p:spPr bwMode="auto">
            <a:xfrm>
              <a:off x="864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7" name="Rectangle 158"/>
            <p:cNvSpPr>
              <a:spLocks noChangeArrowheads="1"/>
            </p:cNvSpPr>
            <p:nvPr/>
          </p:nvSpPr>
          <p:spPr bwMode="auto">
            <a:xfrm>
              <a:off x="960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8" name="Rectangle 159"/>
            <p:cNvSpPr>
              <a:spLocks noChangeArrowheads="1"/>
            </p:cNvSpPr>
            <p:nvPr/>
          </p:nvSpPr>
          <p:spPr bwMode="auto">
            <a:xfrm>
              <a:off x="672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9" name="Rectangle 160"/>
            <p:cNvSpPr>
              <a:spLocks noChangeArrowheads="1"/>
            </p:cNvSpPr>
            <p:nvPr/>
          </p:nvSpPr>
          <p:spPr bwMode="auto">
            <a:xfrm>
              <a:off x="768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0" name="Rectangle 161"/>
            <p:cNvSpPr>
              <a:spLocks noChangeArrowheads="1"/>
            </p:cNvSpPr>
            <p:nvPr/>
          </p:nvSpPr>
          <p:spPr bwMode="auto">
            <a:xfrm>
              <a:off x="672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1" name="Rectangle 162"/>
            <p:cNvSpPr>
              <a:spLocks noChangeArrowheads="1"/>
            </p:cNvSpPr>
            <p:nvPr/>
          </p:nvSpPr>
          <p:spPr bwMode="auto">
            <a:xfrm>
              <a:off x="768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2" name="Rectangle 163"/>
            <p:cNvSpPr>
              <a:spLocks noChangeArrowheads="1"/>
            </p:cNvSpPr>
            <p:nvPr/>
          </p:nvSpPr>
          <p:spPr bwMode="auto">
            <a:xfrm>
              <a:off x="288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3" name="Rectangle 164"/>
            <p:cNvSpPr>
              <a:spLocks noChangeArrowheads="1"/>
            </p:cNvSpPr>
            <p:nvPr/>
          </p:nvSpPr>
          <p:spPr bwMode="auto">
            <a:xfrm>
              <a:off x="384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4" name="Rectangle 165"/>
            <p:cNvSpPr>
              <a:spLocks noChangeArrowheads="1"/>
            </p:cNvSpPr>
            <p:nvPr/>
          </p:nvSpPr>
          <p:spPr bwMode="auto">
            <a:xfrm>
              <a:off x="288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5" name="Rectangle 166"/>
            <p:cNvSpPr>
              <a:spLocks noChangeArrowheads="1"/>
            </p:cNvSpPr>
            <p:nvPr/>
          </p:nvSpPr>
          <p:spPr bwMode="auto">
            <a:xfrm>
              <a:off x="384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6" name="Rectangle 167"/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7" name="Rectangle 168"/>
            <p:cNvSpPr>
              <a:spLocks noChangeArrowheads="1"/>
            </p:cNvSpPr>
            <p:nvPr/>
          </p:nvSpPr>
          <p:spPr bwMode="auto">
            <a:xfrm>
              <a:off x="576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8" name="Rectangle 169"/>
            <p:cNvSpPr>
              <a:spLocks noChangeArrowheads="1"/>
            </p:cNvSpPr>
            <p:nvPr/>
          </p:nvSpPr>
          <p:spPr bwMode="auto">
            <a:xfrm>
              <a:off x="480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9" name="Rectangle 170"/>
            <p:cNvSpPr>
              <a:spLocks noChangeArrowheads="1"/>
            </p:cNvSpPr>
            <p:nvPr/>
          </p:nvSpPr>
          <p:spPr bwMode="auto">
            <a:xfrm>
              <a:off x="576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0" name="Rectangle 171"/>
            <p:cNvSpPr>
              <a:spLocks noChangeArrowheads="1"/>
            </p:cNvSpPr>
            <p:nvPr/>
          </p:nvSpPr>
          <p:spPr bwMode="auto">
            <a:xfrm>
              <a:off x="480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1" name="Rectangle 172"/>
            <p:cNvSpPr>
              <a:spLocks noChangeArrowheads="1"/>
            </p:cNvSpPr>
            <p:nvPr/>
          </p:nvSpPr>
          <p:spPr bwMode="auto">
            <a:xfrm>
              <a:off x="576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2" name="Rectangle 173"/>
            <p:cNvSpPr>
              <a:spLocks noChangeArrowheads="1"/>
            </p:cNvSpPr>
            <p:nvPr/>
          </p:nvSpPr>
          <p:spPr bwMode="auto">
            <a:xfrm>
              <a:off x="480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3" name="Rectangle 174"/>
            <p:cNvSpPr>
              <a:spLocks noChangeArrowheads="1"/>
            </p:cNvSpPr>
            <p:nvPr/>
          </p:nvSpPr>
          <p:spPr bwMode="auto">
            <a:xfrm>
              <a:off x="576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" name="Rectangle 175"/>
            <p:cNvSpPr>
              <a:spLocks noChangeArrowheads="1"/>
            </p:cNvSpPr>
            <p:nvPr/>
          </p:nvSpPr>
          <p:spPr bwMode="auto">
            <a:xfrm>
              <a:off x="288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5" name="Rectangle 176"/>
            <p:cNvSpPr>
              <a:spLocks noChangeArrowheads="1"/>
            </p:cNvSpPr>
            <p:nvPr/>
          </p:nvSpPr>
          <p:spPr bwMode="auto">
            <a:xfrm>
              <a:off x="384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6" name="Rectangle 177"/>
            <p:cNvSpPr>
              <a:spLocks noChangeArrowheads="1"/>
            </p:cNvSpPr>
            <p:nvPr/>
          </p:nvSpPr>
          <p:spPr bwMode="auto">
            <a:xfrm>
              <a:off x="288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7" name="Rectangle 178"/>
            <p:cNvSpPr>
              <a:spLocks noChangeArrowheads="1"/>
            </p:cNvSpPr>
            <p:nvPr/>
          </p:nvSpPr>
          <p:spPr bwMode="auto">
            <a:xfrm>
              <a:off x="384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8" name="Rectangle 179"/>
            <p:cNvSpPr>
              <a:spLocks noChangeArrowheads="1"/>
            </p:cNvSpPr>
            <p:nvPr/>
          </p:nvSpPr>
          <p:spPr bwMode="auto">
            <a:xfrm>
              <a:off x="672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9" name="Rectangle 180"/>
            <p:cNvSpPr>
              <a:spLocks noChangeArrowheads="1"/>
            </p:cNvSpPr>
            <p:nvPr/>
          </p:nvSpPr>
          <p:spPr bwMode="auto">
            <a:xfrm>
              <a:off x="768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0" name="Rectangle 181"/>
            <p:cNvSpPr>
              <a:spLocks noChangeArrowheads="1"/>
            </p:cNvSpPr>
            <p:nvPr/>
          </p:nvSpPr>
          <p:spPr bwMode="auto">
            <a:xfrm>
              <a:off x="672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1" name="Rectangle 182"/>
            <p:cNvSpPr>
              <a:spLocks noChangeArrowheads="1"/>
            </p:cNvSpPr>
            <p:nvPr/>
          </p:nvSpPr>
          <p:spPr bwMode="auto">
            <a:xfrm>
              <a:off x="768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2" name="Rectangle 183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3" name="Rectangle 184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4" name="Rectangle 185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5" name="Rectangle 186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6" name="Rectangle 187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7" name="Rectangle 188"/>
            <p:cNvSpPr>
              <a:spLocks noChangeArrowheads="1"/>
            </p:cNvSpPr>
            <p:nvPr/>
          </p:nvSpPr>
          <p:spPr bwMode="auto">
            <a:xfrm>
              <a:off x="960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8" name="Rectangle 189"/>
            <p:cNvSpPr>
              <a:spLocks noChangeArrowheads="1"/>
            </p:cNvSpPr>
            <p:nvPr/>
          </p:nvSpPr>
          <p:spPr bwMode="auto">
            <a:xfrm>
              <a:off x="864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9" name="Rectangle 19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0" name="Rectangle 191"/>
            <p:cNvSpPr>
              <a:spLocks noChangeArrowheads="1"/>
            </p:cNvSpPr>
            <p:nvPr/>
          </p:nvSpPr>
          <p:spPr bwMode="auto">
            <a:xfrm>
              <a:off x="672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1" name="Rectangle 192"/>
            <p:cNvSpPr>
              <a:spLocks noChangeArrowheads="1"/>
            </p:cNvSpPr>
            <p:nvPr/>
          </p:nvSpPr>
          <p:spPr bwMode="auto">
            <a:xfrm>
              <a:off x="768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2" name="Rectangle 193"/>
            <p:cNvSpPr>
              <a:spLocks noChangeArrowheads="1"/>
            </p:cNvSpPr>
            <p:nvPr/>
          </p:nvSpPr>
          <p:spPr bwMode="auto">
            <a:xfrm>
              <a:off x="672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3" name="Rectangle 194"/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4" name="Rectangle 195"/>
            <p:cNvSpPr>
              <a:spLocks noChangeArrowheads="1"/>
            </p:cNvSpPr>
            <p:nvPr/>
          </p:nvSpPr>
          <p:spPr bwMode="auto">
            <a:xfrm>
              <a:off x="1056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5" name="Rectangle 196"/>
            <p:cNvSpPr>
              <a:spLocks noChangeArrowheads="1"/>
            </p:cNvSpPr>
            <p:nvPr/>
          </p:nvSpPr>
          <p:spPr bwMode="auto">
            <a:xfrm>
              <a:off x="1152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6" name="Rectangle 197"/>
            <p:cNvSpPr>
              <a:spLocks noChangeArrowheads="1"/>
            </p:cNvSpPr>
            <p:nvPr/>
          </p:nvSpPr>
          <p:spPr bwMode="auto">
            <a:xfrm>
              <a:off x="1056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7" name="Rectangle 198"/>
            <p:cNvSpPr>
              <a:spLocks noChangeArrowheads="1"/>
            </p:cNvSpPr>
            <p:nvPr/>
          </p:nvSpPr>
          <p:spPr bwMode="auto">
            <a:xfrm>
              <a:off x="1152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8" name="Rectangle 199"/>
            <p:cNvSpPr>
              <a:spLocks noChangeArrowheads="1"/>
            </p:cNvSpPr>
            <p:nvPr/>
          </p:nvSpPr>
          <p:spPr bwMode="auto">
            <a:xfrm>
              <a:off x="1248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9" name="Rectangle 200"/>
            <p:cNvSpPr>
              <a:spLocks noChangeArrowheads="1"/>
            </p:cNvSpPr>
            <p:nvPr/>
          </p:nvSpPr>
          <p:spPr bwMode="auto">
            <a:xfrm>
              <a:off x="1344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0" name="Rectangle 201"/>
            <p:cNvSpPr>
              <a:spLocks noChangeArrowheads="1"/>
            </p:cNvSpPr>
            <p:nvPr/>
          </p:nvSpPr>
          <p:spPr bwMode="auto">
            <a:xfrm>
              <a:off x="1248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1" name="Rectangle 202"/>
            <p:cNvSpPr>
              <a:spLocks noChangeArrowheads="1"/>
            </p:cNvSpPr>
            <p:nvPr/>
          </p:nvSpPr>
          <p:spPr bwMode="auto">
            <a:xfrm>
              <a:off x="1344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2" name="Rectangle 203"/>
            <p:cNvSpPr>
              <a:spLocks noChangeArrowheads="1"/>
            </p:cNvSpPr>
            <p:nvPr/>
          </p:nvSpPr>
          <p:spPr bwMode="auto">
            <a:xfrm>
              <a:off x="1248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3" name="Rectangle 204"/>
            <p:cNvSpPr>
              <a:spLocks noChangeArrowheads="1"/>
            </p:cNvSpPr>
            <p:nvPr/>
          </p:nvSpPr>
          <p:spPr bwMode="auto">
            <a:xfrm>
              <a:off x="1344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4" name="Rectangle 205"/>
            <p:cNvSpPr>
              <a:spLocks noChangeArrowheads="1"/>
            </p:cNvSpPr>
            <p:nvPr/>
          </p:nvSpPr>
          <p:spPr bwMode="auto">
            <a:xfrm>
              <a:off x="1248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5" name="Rectangle 206"/>
            <p:cNvSpPr>
              <a:spLocks noChangeArrowheads="1"/>
            </p:cNvSpPr>
            <p:nvPr/>
          </p:nvSpPr>
          <p:spPr bwMode="auto">
            <a:xfrm>
              <a:off x="1344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6" name="Rectangle 207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7" name="Rectangle 208"/>
            <p:cNvSpPr>
              <a:spLocks noChangeArrowheads="1"/>
            </p:cNvSpPr>
            <p:nvPr/>
          </p:nvSpPr>
          <p:spPr bwMode="auto">
            <a:xfrm>
              <a:off x="1152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8" name="Rectangle 209"/>
            <p:cNvSpPr>
              <a:spLocks noChangeArrowheads="1"/>
            </p:cNvSpPr>
            <p:nvPr/>
          </p:nvSpPr>
          <p:spPr bwMode="auto">
            <a:xfrm>
              <a:off x="1056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9" name="Rectangle 210"/>
            <p:cNvSpPr>
              <a:spLocks noChangeArrowheads="1"/>
            </p:cNvSpPr>
            <p:nvPr/>
          </p:nvSpPr>
          <p:spPr bwMode="auto">
            <a:xfrm>
              <a:off x="1152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0" name="Rectangle 211"/>
            <p:cNvSpPr>
              <a:spLocks noChangeArrowheads="1"/>
            </p:cNvSpPr>
            <p:nvPr/>
          </p:nvSpPr>
          <p:spPr bwMode="auto">
            <a:xfrm>
              <a:off x="1440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1" name="Rectangle 212"/>
            <p:cNvSpPr>
              <a:spLocks noChangeArrowheads="1"/>
            </p:cNvSpPr>
            <p:nvPr/>
          </p:nvSpPr>
          <p:spPr bwMode="auto">
            <a:xfrm>
              <a:off x="1536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2" name="Rectangle 213"/>
            <p:cNvSpPr>
              <a:spLocks noChangeArrowheads="1"/>
            </p:cNvSpPr>
            <p:nvPr/>
          </p:nvSpPr>
          <p:spPr bwMode="auto">
            <a:xfrm>
              <a:off x="1440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3" name="Rectangle 214"/>
            <p:cNvSpPr>
              <a:spLocks noChangeArrowheads="1"/>
            </p:cNvSpPr>
            <p:nvPr/>
          </p:nvSpPr>
          <p:spPr bwMode="auto">
            <a:xfrm>
              <a:off x="1536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4" name="Rectangle 215"/>
            <p:cNvSpPr>
              <a:spLocks noChangeArrowheads="1"/>
            </p:cNvSpPr>
            <p:nvPr/>
          </p:nvSpPr>
          <p:spPr bwMode="auto">
            <a:xfrm>
              <a:off x="1632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5" name="Rectangle 216"/>
            <p:cNvSpPr>
              <a:spLocks noChangeArrowheads="1"/>
            </p:cNvSpPr>
            <p:nvPr/>
          </p:nvSpPr>
          <p:spPr bwMode="auto">
            <a:xfrm>
              <a:off x="1728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6" name="Rectangle 217"/>
            <p:cNvSpPr>
              <a:spLocks noChangeArrowheads="1"/>
            </p:cNvSpPr>
            <p:nvPr/>
          </p:nvSpPr>
          <p:spPr bwMode="auto">
            <a:xfrm>
              <a:off x="1632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7" name="Rectangle 218"/>
            <p:cNvSpPr>
              <a:spLocks noChangeArrowheads="1"/>
            </p:cNvSpPr>
            <p:nvPr/>
          </p:nvSpPr>
          <p:spPr bwMode="auto">
            <a:xfrm>
              <a:off x="1728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8" name="Rectangle 219"/>
            <p:cNvSpPr>
              <a:spLocks noChangeArrowheads="1"/>
            </p:cNvSpPr>
            <p:nvPr/>
          </p:nvSpPr>
          <p:spPr bwMode="auto">
            <a:xfrm>
              <a:off x="1632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9" name="Rectangle 220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0" name="Rectangle 221"/>
            <p:cNvSpPr>
              <a:spLocks noChangeArrowheads="1"/>
            </p:cNvSpPr>
            <p:nvPr/>
          </p:nvSpPr>
          <p:spPr bwMode="auto">
            <a:xfrm>
              <a:off x="1632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1" name="Rectangle 222"/>
            <p:cNvSpPr>
              <a:spLocks noChangeArrowheads="1"/>
            </p:cNvSpPr>
            <p:nvPr/>
          </p:nvSpPr>
          <p:spPr bwMode="auto">
            <a:xfrm>
              <a:off x="1728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2" name="Rectangle 223"/>
            <p:cNvSpPr>
              <a:spLocks noChangeArrowheads="1"/>
            </p:cNvSpPr>
            <p:nvPr/>
          </p:nvSpPr>
          <p:spPr bwMode="auto">
            <a:xfrm>
              <a:off x="1440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3" name="Rectangle 224"/>
            <p:cNvSpPr>
              <a:spLocks noChangeArrowheads="1"/>
            </p:cNvSpPr>
            <p:nvPr/>
          </p:nvSpPr>
          <p:spPr bwMode="auto">
            <a:xfrm>
              <a:off x="1536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4" name="Rectangle 225"/>
            <p:cNvSpPr>
              <a:spLocks noChangeArrowheads="1"/>
            </p:cNvSpPr>
            <p:nvPr/>
          </p:nvSpPr>
          <p:spPr bwMode="auto">
            <a:xfrm>
              <a:off x="1440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5" name="Rectangle 226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6" name="Rectangle 227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7" name="Rectangle 228"/>
            <p:cNvSpPr>
              <a:spLocks noChangeArrowheads="1"/>
            </p:cNvSpPr>
            <p:nvPr/>
          </p:nvSpPr>
          <p:spPr bwMode="auto">
            <a:xfrm>
              <a:off x="1152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8" name="Rectangle 229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9" name="Rectangle 230"/>
            <p:cNvSpPr>
              <a:spLocks noChangeArrowheads="1"/>
            </p:cNvSpPr>
            <p:nvPr/>
          </p:nvSpPr>
          <p:spPr bwMode="auto">
            <a:xfrm>
              <a:off x="1152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0" name="Rectangle 231"/>
            <p:cNvSpPr>
              <a:spLocks noChangeArrowheads="1"/>
            </p:cNvSpPr>
            <p:nvPr/>
          </p:nvSpPr>
          <p:spPr bwMode="auto">
            <a:xfrm>
              <a:off x="1248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1" name="Rectangle 232"/>
            <p:cNvSpPr>
              <a:spLocks noChangeArrowheads="1"/>
            </p:cNvSpPr>
            <p:nvPr/>
          </p:nvSpPr>
          <p:spPr bwMode="auto">
            <a:xfrm>
              <a:off x="1344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2" name="Rectangle 233"/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3" name="Rectangle 234"/>
            <p:cNvSpPr>
              <a:spLocks noChangeArrowheads="1"/>
            </p:cNvSpPr>
            <p:nvPr/>
          </p:nvSpPr>
          <p:spPr bwMode="auto">
            <a:xfrm>
              <a:off x="1344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4" name="Rectangle 235"/>
            <p:cNvSpPr>
              <a:spLocks noChangeArrowheads="1"/>
            </p:cNvSpPr>
            <p:nvPr/>
          </p:nvSpPr>
          <p:spPr bwMode="auto">
            <a:xfrm>
              <a:off x="1248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5" name="Rectangle 236"/>
            <p:cNvSpPr>
              <a:spLocks noChangeArrowheads="1"/>
            </p:cNvSpPr>
            <p:nvPr/>
          </p:nvSpPr>
          <p:spPr bwMode="auto">
            <a:xfrm>
              <a:off x="1344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6" name="Rectangle 237"/>
            <p:cNvSpPr>
              <a:spLocks noChangeArrowheads="1"/>
            </p:cNvSpPr>
            <p:nvPr/>
          </p:nvSpPr>
          <p:spPr bwMode="auto">
            <a:xfrm>
              <a:off x="1248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7" name="Rectangle 238"/>
            <p:cNvSpPr>
              <a:spLocks noChangeArrowheads="1"/>
            </p:cNvSpPr>
            <p:nvPr/>
          </p:nvSpPr>
          <p:spPr bwMode="auto">
            <a:xfrm>
              <a:off x="1344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8" name="Rectangle 239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9" name="Rectangle 240"/>
            <p:cNvSpPr>
              <a:spLocks noChangeArrowheads="1"/>
            </p:cNvSpPr>
            <p:nvPr/>
          </p:nvSpPr>
          <p:spPr bwMode="auto">
            <a:xfrm>
              <a:off x="1152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0" name="Rectangle 241"/>
            <p:cNvSpPr>
              <a:spLocks noChangeArrowheads="1"/>
            </p:cNvSpPr>
            <p:nvPr/>
          </p:nvSpPr>
          <p:spPr bwMode="auto">
            <a:xfrm>
              <a:off x="1056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1" name="Rectangle 242"/>
            <p:cNvSpPr>
              <a:spLocks noChangeArrowheads="1"/>
            </p:cNvSpPr>
            <p:nvPr/>
          </p:nvSpPr>
          <p:spPr bwMode="auto">
            <a:xfrm>
              <a:off x="1152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2" name="Rectangle 243"/>
            <p:cNvSpPr>
              <a:spLocks noChangeArrowheads="1"/>
            </p:cNvSpPr>
            <p:nvPr/>
          </p:nvSpPr>
          <p:spPr bwMode="auto">
            <a:xfrm>
              <a:off x="1440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3" name="Rectangle 244"/>
            <p:cNvSpPr>
              <a:spLocks noChangeArrowheads="1"/>
            </p:cNvSpPr>
            <p:nvPr/>
          </p:nvSpPr>
          <p:spPr bwMode="auto">
            <a:xfrm>
              <a:off x="1536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4" name="Rectangle 245"/>
            <p:cNvSpPr>
              <a:spLocks noChangeArrowheads="1"/>
            </p:cNvSpPr>
            <p:nvPr/>
          </p:nvSpPr>
          <p:spPr bwMode="auto">
            <a:xfrm>
              <a:off x="1440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5" name="Rectangle 246"/>
            <p:cNvSpPr>
              <a:spLocks noChangeArrowheads="1"/>
            </p:cNvSpPr>
            <p:nvPr/>
          </p:nvSpPr>
          <p:spPr bwMode="auto">
            <a:xfrm>
              <a:off x="1536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6" name="Rectangle 247"/>
            <p:cNvSpPr>
              <a:spLocks noChangeArrowheads="1"/>
            </p:cNvSpPr>
            <p:nvPr/>
          </p:nvSpPr>
          <p:spPr bwMode="auto">
            <a:xfrm>
              <a:off x="1632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7" name="Rectangle 248"/>
            <p:cNvSpPr>
              <a:spLocks noChangeArrowheads="1"/>
            </p:cNvSpPr>
            <p:nvPr/>
          </p:nvSpPr>
          <p:spPr bwMode="auto">
            <a:xfrm>
              <a:off x="1728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8" name="Rectangle 249"/>
            <p:cNvSpPr>
              <a:spLocks noChangeArrowheads="1"/>
            </p:cNvSpPr>
            <p:nvPr/>
          </p:nvSpPr>
          <p:spPr bwMode="auto">
            <a:xfrm>
              <a:off x="1632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9" name="Rectangle 250"/>
            <p:cNvSpPr>
              <a:spLocks noChangeArrowheads="1"/>
            </p:cNvSpPr>
            <p:nvPr/>
          </p:nvSpPr>
          <p:spPr bwMode="auto">
            <a:xfrm>
              <a:off x="1728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0" name="Rectangle 251"/>
            <p:cNvSpPr>
              <a:spLocks noChangeArrowheads="1"/>
            </p:cNvSpPr>
            <p:nvPr/>
          </p:nvSpPr>
          <p:spPr bwMode="auto">
            <a:xfrm>
              <a:off x="1632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1" name="Rectangle 252"/>
            <p:cNvSpPr>
              <a:spLocks noChangeArrowheads="1"/>
            </p:cNvSpPr>
            <p:nvPr/>
          </p:nvSpPr>
          <p:spPr bwMode="auto">
            <a:xfrm>
              <a:off x="1728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2" name="Rectangle 253"/>
            <p:cNvSpPr>
              <a:spLocks noChangeArrowheads="1"/>
            </p:cNvSpPr>
            <p:nvPr/>
          </p:nvSpPr>
          <p:spPr bwMode="auto">
            <a:xfrm>
              <a:off x="1632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3" name="Rectangle 254"/>
            <p:cNvSpPr>
              <a:spLocks noChangeArrowheads="1"/>
            </p:cNvSpPr>
            <p:nvPr/>
          </p:nvSpPr>
          <p:spPr bwMode="auto">
            <a:xfrm>
              <a:off x="1728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4" name="Rectangle 255"/>
            <p:cNvSpPr>
              <a:spLocks noChangeArrowheads="1"/>
            </p:cNvSpPr>
            <p:nvPr/>
          </p:nvSpPr>
          <p:spPr bwMode="auto">
            <a:xfrm>
              <a:off x="1440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5" name="Rectangle 256"/>
            <p:cNvSpPr>
              <a:spLocks noChangeArrowheads="1"/>
            </p:cNvSpPr>
            <p:nvPr/>
          </p:nvSpPr>
          <p:spPr bwMode="auto">
            <a:xfrm>
              <a:off x="1536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6" name="Rectangle 257"/>
            <p:cNvSpPr>
              <a:spLocks noChangeArrowheads="1"/>
            </p:cNvSpPr>
            <p:nvPr/>
          </p:nvSpPr>
          <p:spPr bwMode="auto">
            <a:xfrm>
              <a:off x="1440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7" name="Rectangle 258"/>
            <p:cNvSpPr>
              <a:spLocks noChangeArrowheads="1"/>
            </p:cNvSpPr>
            <p:nvPr/>
          </p:nvSpPr>
          <p:spPr bwMode="auto">
            <a:xfrm>
              <a:off x="1536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100" name="Oval 259"/>
          <p:cNvSpPr>
            <a:spLocks noChangeArrowheads="1"/>
          </p:cNvSpPr>
          <p:nvPr/>
        </p:nvSpPr>
        <p:spPr bwMode="auto">
          <a:xfrm>
            <a:off x="5334000" y="4267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101" name="Group 292"/>
          <p:cNvGrpSpPr>
            <a:grpSpLocks/>
          </p:cNvGrpSpPr>
          <p:nvPr/>
        </p:nvGrpSpPr>
        <p:grpSpPr bwMode="auto">
          <a:xfrm>
            <a:off x="2438400" y="5181600"/>
            <a:ext cx="1447800" cy="1066800"/>
            <a:chOff x="2352" y="2016"/>
            <a:chExt cx="912" cy="672"/>
          </a:xfrm>
        </p:grpSpPr>
        <p:sp>
          <p:nvSpPr>
            <p:cNvPr id="4205" name="Oval 260"/>
            <p:cNvSpPr>
              <a:spLocks noChangeArrowheads="1"/>
            </p:cNvSpPr>
            <p:nvPr/>
          </p:nvSpPr>
          <p:spPr bwMode="auto">
            <a:xfrm>
              <a:off x="2736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206" name="Group 287"/>
            <p:cNvGrpSpPr>
              <a:grpSpLocks/>
            </p:cNvGrpSpPr>
            <p:nvPr/>
          </p:nvGrpSpPr>
          <p:grpSpPr bwMode="auto">
            <a:xfrm>
              <a:off x="2352" y="2448"/>
              <a:ext cx="912" cy="240"/>
              <a:chOff x="2352" y="2448"/>
              <a:chExt cx="912" cy="240"/>
            </a:xfrm>
          </p:grpSpPr>
          <p:grpSp>
            <p:nvGrpSpPr>
              <p:cNvPr id="4211" name="Group 268"/>
              <p:cNvGrpSpPr>
                <a:grpSpLocks/>
              </p:cNvGrpSpPr>
              <p:nvPr/>
            </p:nvGrpSpPr>
            <p:grpSpPr bwMode="auto">
              <a:xfrm>
                <a:off x="2352" y="2448"/>
                <a:ext cx="912" cy="192"/>
                <a:chOff x="3168" y="2736"/>
                <a:chExt cx="912" cy="192"/>
              </a:xfrm>
            </p:grpSpPr>
            <p:sp>
              <p:nvSpPr>
                <p:cNvPr id="4228" name="Oval 264"/>
                <p:cNvSpPr>
                  <a:spLocks noChangeArrowheads="1"/>
                </p:cNvSpPr>
                <p:nvPr/>
              </p:nvSpPr>
              <p:spPr bwMode="auto">
                <a:xfrm>
                  <a:off x="388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9" name="Oval 265"/>
                <p:cNvSpPr>
                  <a:spLocks noChangeArrowheads="1"/>
                </p:cNvSpPr>
                <p:nvPr/>
              </p:nvSpPr>
              <p:spPr bwMode="auto">
                <a:xfrm>
                  <a:off x="364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0" name="Oval 266"/>
                <p:cNvSpPr>
                  <a:spLocks noChangeArrowheads="1"/>
                </p:cNvSpPr>
                <p:nvPr/>
              </p:nvSpPr>
              <p:spPr bwMode="auto">
                <a:xfrm>
                  <a:off x="340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1" name="Oval 267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212" name="Line 269"/>
              <p:cNvSpPr>
                <a:spLocks noChangeShapeType="1"/>
              </p:cNvSpPr>
              <p:nvPr/>
            </p:nvSpPr>
            <p:spPr bwMode="auto">
              <a:xfrm flipH="1">
                <a:off x="235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Line 270"/>
              <p:cNvSpPr>
                <a:spLocks noChangeShapeType="1"/>
              </p:cNvSpPr>
              <p:nvPr/>
            </p:nvSpPr>
            <p:spPr bwMode="auto">
              <a:xfrm flipH="1">
                <a:off x="240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" name="Line 271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" name="Line 272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" name="Line 275"/>
              <p:cNvSpPr>
                <a:spLocks noChangeShapeType="1"/>
              </p:cNvSpPr>
              <p:nvPr/>
            </p:nvSpPr>
            <p:spPr bwMode="auto">
              <a:xfrm flipH="1">
                <a:off x="259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" name="Line 276"/>
              <p:cNvSpPr>
                <a:spLocks noChangeShapeType="1"/>
              </p:cNvSpPr>
              <p:nvPr/>
            </p:nvSpPr>
            <p:spPr bwMode="auto">
              <a:xfrm flipH="1">
                <a:off x="264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Line 277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" name="Line 278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" name="Line 279"/>
              <p:cNvSpPr>
                <a:spLocks noChangeShapeType="1"/>
              </p:cNvSpPr>
              <p:nvPr/>
            </p:nvSpPr>
            <p:spPr bwMode="auto">
              <a:xfrm flipH="1">
                <a:off x="283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Line 280"/>
              <p:cNvSpPr>
                <a:spLocks noChangeShapeType="1"/>
              </p:cNvSpPr>
              <p:nvPr/>
            </p:nvSpPr>
            <p:spPr bwMode="auto">
              <a:xfrm flipH="1">
                <a:off x="288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" name="Line 281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" name="Line 282"/>
              <p:cNvSpPr>
                <a:spLocks noChangeShapeType="1"/>
              </p:cNvSpPr>
              <p:nvPr/>
            </p:nvSpPr>
            <p:spPr bwMode="auto">
              <a:xfrm>
                <a:off x="297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" name="Line 283"/>
              <p:cNvSpPr>
                <a:spLocks noChangeShapeType="1"/>
              </p:cNvSpPr>
              <p:nvPr/>
            </p:nvSpPr>
            <p:spPr bwMode="auto">
              <a:xfrm flipH="1">
                <a:off x="307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" name="Line 284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" name="Line 285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" name="Line 286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7" name="Line 288"/>
            <p:cNvSpPr>
              <a:spLocks noChangeShapeType="1"/>
            </p:cNvSpPr>
            <p:nvPr/>
          </p:nvSpPr>
          <p:spPr bwMode="auto">
            <a:xfrm flipH="1">
              <a:off x="2448" y="2112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Line 289"/>
            <p:cNvSpPr>
              <a:spLocks noChangeShapeType="1"/>
            </p:cNvSpPr>
            <p:nvPr/>
          </p:nvSpPr>
          <p:spPr bwMode="auto">
            <a:xfrm flipH="1">
              <a:off x="2688" y="211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Line 290"/>
            <p:cNvSpPr>
              <a:spLocks noChangeShapeType="1"/>
            </p:cNvSpPr>
            <p:nvPr/>
          </p:nvSpPr>
          <p:spPr bwMode="auto">
            <a:xfrm>
              <a:off x="2832" y="2112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Line 291"/>
            <p:cNvSpPr>
              <a:spLocks noChangeShapeType="1"/>
            </p:cNvSpPr>
            <p:nvPr/>
          </p:nvSpPr>
          <p:spPr bwMode="auto">
            <a:xfrm>
              <a:off x="2880" y="211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2" name="Group 293"/>
          <p:cNvGrpSpPr>
            <a:grpSpLocks/>
          </p:cNvGrpSpPr>
          <p:nvPr/>
        </p:nvGrpSpPr>
        <p:grpSpPr bwMode="auto">
          <a:xfrm>
            <a:off x="3962400" y="5181600"/>
            <a:ext cx="1447800" cy="1066800"/>
            <a:chOff x="2352" y="2016"/>
            <a:chExt cx="912" cy="672"/>
          </a:xfrm>
        </p:grpSpPr>
        <p:sp>
          <p:nvSpPr>
            <p:cNvPr id="4178" name="Oval 294"/>
            <p:cNvSpPr>
              <a:spLocks noChangeArrowheads="1"/>
            </p:cNvSpPr>
            <p:nvPr/>
          </p:nvSpPr>
          <p:spPr bwMode="auto">
            <a:xfrm>
              <a:off x="2736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179" name="Group 295"/>
            <p:cNvGrpSpPr>
              <a:grpSpLocks/>
            </p:cNvGrpSpPr>
            <p:nvPr/>
          </p:nvGrpSpPr>
          <p:grpSpPr bwMode="auto">
            <a:xfrm>
              <a:off x="2352" y="2448"/>
              <a:ext cx="912" cy="240"/>
              <a:chOff x="2352" y="2448"/>
              <a:chExt cx="912" cy="240"/>
            </a:xfrm>
          </p:grpSpPr>
          <p:grpSp>
            <p:nvGrpSpPr>
              <p:cNvPr id="4184" name="Group 296"/>
              <p:cNvGrpSpPr>
                <a:grpSpLocks/>
              </p:cNvGrpSpPr>
              <p:nvPr/>
            </p:nvGrpSpPr>
            <p:grpSpPr bwMode="auto">
              <a:xfrm>
                <a:off x="2352" y="2448"/>
                <a:ext cx="912" cy="192"/>
                <a:chOff x="3168" y="2736"/>
                <a:chExt cx="912" cy="192"/>
              </a:xfrm>
            </p:grpSpPr>
            <p:sp>
              <p:nvSpPr>
                <p:cNvPr id="4201" name="Oval 297"/>
                <p:cNvSpPr>
                  <a:spLocks noChangeArrowheads="1"/>
                </p:cNvSpPr>
                <p:nvPr/>
              </p:nvSpPr>
              <p:spPr bwMode="auto">
                <a:xfrm>
                  <a:off x="388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2" name="Oval 298"/>
                <p:cNvSpPr>
                  <a:spLocks noChangeArrowheads="1"/>
                </p:cNvSpPr>
                <p:nvPr/>
              </p:nvSpPr>
              <p:spPr bwMode="auto">
                <a:xfrm>
                  <a:off x="364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3" name="Oval 299"/>
                <p:cNvSpPr>
                  <a:spLocks noChangeArrowheads="1"/>
                </p:cNvSpPr>
                <p:nvPr/>
              </p:nvSpPr>
              <p:spPr bwMode="auto">
                <a:xfrm>
                  <a:off x="340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4" name="Oval 300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185" name="Line 301"/>
              <p:cNvSpPr>
                <a:spLocks noChangeShapeType="1"/>
              </p:cNvSpPr>
              <p:nvPr/>
            </p:nvSpPr>
            <p:spPr bwMode="auto">
              <a:xfrm flipH="1">
                <a:off x="235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Line 302"/>
              <p:cNvSpPr>
                <a:spLocks noChangeShapeType="1"/>
              </p:cNvSpPr>
              <p:nvPr/>
            </p:nvSpPr>
            <p:spPr bwMode="auto">
              <a:xfrm flipH="1">
                <a:off x="240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Line 303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Line 304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Line 305"/>
              <p:cNvSpPr>
                <a:spLocks noChangeShapeType="1"/>
              </p:cNvSpPr>
              <p:nvPr/>
            </p:nvSpPr>
            <p:spPr bwMode="auto">
              <a:xfrm flipH="1">
                <a:off x="259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0" name="Line 306"/>
              <p:cNvSpPr>
                <a:spLocks noChangeShapeType="1"/>
              </p:cNvSpPr>
              <p:nvPr/>
            </p:nvSpPr>
            <p:spPr bwMode="auto">
              <a:xfrm flipH="1">
                <a:off x="264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" name="Line 307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" name="Line 308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Line 309"/>
              <p:cNvSpPr>
                <a:spLocks noChangeShapeType="1"/>
              </p:cNvSpPr>
              <p:nvPr/>
            </p:nvSpPr>
            <p:spPr bwMode="auto">
              <a:xfrm flipH="1">
                <a:off x="283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4" name="Line 310"/>
              <p:cNvSpPr>
                <a:spLocks noChangeShapeType="1"/>
              </p:cNvSpPr>
              <p:nvPr/>
            </p:nvSpPr>
            <p:spPr bwMode="auto">
              <a:xfrm flipH="1">
                <a:off x="288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5" name="Line 311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6" name="Line 312"/>
              <p:cNvSpPr>
                <a:spLocks noChangeShapeType="1"/>
              </p:cNvSpPr>
              <p:nvPr/>
            </p:nvSpPr>
            <p:spPr bwMode="auto">
              <a:xfrm>
                <a:off x="297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Line 313"/>
              <p:cNvSpPr>
                <a:spLocks noChangeShapeType="1"/>
              </p:cNvSpPr>
              <p:nvPr/>
            </p:nvSpPr>
            <p:spPr bwMode="auto">
              <a:xfrm flipH="1">
                <a:off x="307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" name="Line 314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" name="Line 315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" name="Line 316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80" name="Line 317"/>
            <p:cNvSpPr>
              <a:spLocks noChangeShapeType="1"/>
            </p:cNvSpPr>
            <p:nvPr/>
          </p:nvSpPr>
          <p:spPr bwMode="auto">
            <a:xfrm flipH="1">
              <a:off x="2448" y="2112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Line 318"/>
            <p:cNvSpPr>
              <a:spLocks noChangeShapeType="1"/>
            </p:cNvSpPr>
            <p:nvPr/>
          </p:nvSpPr>
          <p:spPr bwMode="auto">
            <a:xfrm flipH="1">
              <a:off x="2688" y="211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Line 319"/>
            <p:cNvSpPr>
              <a:spLocks noChangeShapeType="1"/>
            </p:cNvSpPr>
            <p:nvPr/>
          </p:nvSpPr>
          <p:spPr bwMode="auto">
            <a:xfrm>
              <a:off x="2832" y="2112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Line 320"/>
            <p:cNvSpPr>
              <a:spLocks noChangeShapeType="1"/>
            </p:cNvSpPr>
            <p:nvPr/>
          </p:nvSpPr>
          <p:spPr bwMode="auto">
            <a:xfrm>
              <a:off x="2880" y="211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3" name="Group 321"/>
          <p:cNvGrpSpPr>
            <a:grpSpLocks/>
          </p:cNvGrpSpPr>
          <p:nvPr/>
        </p:nvGrpSpPr>
        <p:grpSpPr bwMode="auto">
          <a:xfrm>
            <a:off x="5562600" y="5181600"/>
            <a:ext cx="1447800" cy="1066800"/>
            <a:chOff x="2352" y="2016"/>
            <a:chExt cx="912" cy="672"/>
          </a:xfrm>
        </p:grpSpPr>
        <p:sp>
          <p:nvSpPr>
            <p:cNvPr id="4151" name="Oval 322"/>
            <p:cNvSpPr>
              <a:spLocks noChangeArrowheads="1"/>
            </p:cNvSpPr>
            <p:nvPr/>
          </p:nvSpPr>
          <p:spPr bwMode="auto">
            <a:xfrm>
              <a:off x="2736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152" name="Group 323"/>
            <p:cNvGrpSpPr>
              <a:grpSpLocks/>
            </p:cNvGrpSpPr>
            <p:nvPr/>
          </p:nvGrpSpPr>
          <p:grpSpPr bwMode="auto">
            <a:xfrm>
              <a:off x="2352" y="2448"/>
              <a:ext cx="912" cy="240"/>
              <a:chOff x="2352" y="2448"/>
              <a:chExt cx="912" cy="240"/>
            </a:xfrm>
          </p:grpSpPr>
          <p:grpSp>
            <p:nvGrpSpPr>
              <p:cNvPr id="4157" name="Group 324"/>
              <p:cNvGrpSpPr>
                <a:grpSpLocks/>
              </p:cNvGrpSpPr>
              <p:nvPr/>
            </p:nvGrpSpPr>
            <p:grpSpPr bwMode="auto">
              <a:xfrm>
                <a:off x="2352" y="2448"/>
                <a:ext cx="912" cy="192"/>
                <a:chOff x="3168" y="2736"/>
                <a:chExt cx="912" cy="192"/>
              </a:xfrm>
            </p:grpSpPr>
            <p:sp>
              <p:nvSpPr>
                <p:cNvPr id="4174" name="Oval 325"/>
                <p:cNvSpPr>
                  <a:spLocks noChangeArrowheads="1"/>
                </p:cNvSpPr>
                <p:nvPr/>
              </p:nvSpPr>
              <p:spPr bwMode="auto">
                <a:xfrm>
                  <a:off x="388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5" name="Oval 326"/>
                <p:cNvSpPr>
                  <a:spLocks noChangeArrowheads="1"/>
                </p:cNvSpPr>
                <p:nvPr/>
              </p:nvSpPr>
              <p:spPr bwMode="auto">
                <a:xfrm>
                  <a:off x="364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6" name="Oval 327"/>
                <p:cNvSpPr>
                  <a:spLocks noChangeArrowheads="1"/>
                </p:cNvSpPr>
                <p:nvPr/>
              </p:nvSpPr>
              <p:spPr bwMode="auto">
                <a:xfrm>
                  <a:off x="340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7" name="Oval 328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158" name="Line 329"/>
              <p:cNvSpPr>
                <a:spLocks noChangeShapeType="1"/>
              </p:cNvSpPr>
              <p:nvPr/>
            </p:nvSpPr>
            <p:spPr bwMode="auto">
              <a:xfrm flipH="1">
                <a:off x="235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Line 330"/>
              <p:cNvSpPr>
                <a:spLocks noChangeShapeType="1"/>
              </p:cNvSpPr>
              <p:nvPr/>
            </p:nvSpPr>
            <p:spPr bwMode="auto">
              <a:xfrm flipH="1">
                <a:off x="240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Line 331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Line 332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Line 333"/>
              <p:cNvSpPr>
                <a:spLocks noChangeShapeType="1"/>
              </p:cNvSpPr>
              <p:nvPr/>
            </p:nvSpPr>
            <p:spPr bwMode="auto">
              <a:xfrm flipH="1">
                <a:off x="259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Line 334"/>
              <p:cNvSpPr>
                <a:spLocks noChangeShapeType="1"/>
              </p:cNvSpPr>
              <p:nvPr/>
            </p:nvSpPr>
            <p:spPr bwMode="auto">
              <a:xfrm flipH="1">
                <a:off x="264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Line 335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5" name="Line 336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6" name="Line 337"/>
              <p:cNvSpPr>
                <a:spLocks noChangeShapeType="1"/>
              </p:cNvSpPr>
              <p:nvPr/>
            </p:nvSpPr>
            <p:spPr bwMode="auto">
              <a:xfrm flipH="1">
                <a:off x="283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7" name="Line 338"/>
              <p:cNvSpPr>
                <a:spLocks noChangeShapeType="1"/>
              </p:cNvSpPr>
              <p:nvPr/>
            </p:nvSpPr>
            <p:spPr bwMode="auto">
              <a:xfrm flipH="1">
                <a:off x="288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Line 339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Line 340"/>
              <p:cNvSpPr>
                <a:spLocks noChangeShapeType="1"/>
              </p:cNvSpPr>
              <p:nvPr/>
            </p:nvSpPr>
            <p:spPr bwMode="auto">
              <a:xfrm>
                <a:off x="297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Line 341"/>
              <p:cNvSpPr>
                <a:spLocks noChangeShapeType="1"/>
              </p:cNvSpPr>
              <p:nvPr/>
            </p:nvSpPr>
            <p:spPr bwMode="auto">
              <a:xfrm flipH="1">
                <a:off x="307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1" name="Line 342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2" name="Line 343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Line 344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53" name="Line 345"/>
            <p:cNvSpPr>
              <a:spLocks noChangeShapeType="1"/>
            </p:cNvSpPr>
            <p:nvPr/>
          </p:nvSpPr>
          <p:spPr bwMode="auto">
            <a:xfrm flipH="1">
              <a:off x="2448" y="2112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Line 346"/>
            <p:cNvSpPr>
              <a:spLocks noChangeShapeType="1"/>
            </p:cNvSpPr>
            <p:nvPr/>
          </p:nvSpPr>
          <p:spPr bwMode="auto">
            <a:xfrm flipH="1">
              <a:off x="2688" y="211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Line 347"/>
            <p:cNvSpPr>
              <a:spLocks noChangeShapeType="1"/>
            </p:cNvSpPr>
            <p:nvPr/>
          </p:nvSpPr>
          <p:spPr bwMode="auto">
            <a:xfrm>
              <a:off x="2832" y="2112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Line 348"/>
            <p:cNvSpPr>
              <a:spLocks noChangeShapeType="1"/>
            </p:cNvSpPr>
            <p:nvPr/>
          </p:nvSpPr>
          <p:spPr bwMode="auto">
            <a:xfrm>
              <a:off x="2880" y="211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4" name="Group 349"/>
          <p:cNvGrpSpPr>
            <a:grpSpLocks/>
          </p:cNvGrpSpPr>
          <p:nvPr/>
        </p:nvGrpSpPr>
        <p:grpSpPr bwMode="auto">
          <a:xfrm>
            <a:off x="7162800" y="5181600"/>
            <a:ext cx="1447800" cy="1066800"/>
            <a:chOff x="2352" y="2016"/>
            <a:chExt cx="912" cy="672"/>
          </a:xfrm>
        </p:grpSpPr>
        <p:sp>
          <p:nvSpPr>
            <p:cNvPr id="4124" name="Oval 350"/>
            <p:cNvSpPr>
              <a:spLocks noChangeArrowheads="1"/>
            </p:cNvSpPr>
            <p:nvPr/>
          </p:nvSpPr>
          <p:spPr bwMode="auto">
            <a:xfrm>
              <a:off x="2736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125" name="Group 351"/>
            <p:cNvGrpSpPr>
              <a:grpSpLocks/>
            </p:cNvGrpSpPr>
            <p:nvPr/>
          </p:nvGrpSpPr>
          <p:grpSpPr bwMode="auto">
            <a:xfrm>
              <a:off x="2352" y="2448"/>
              <a:ext cx="912" cy="240"/>
              <a:chOff x="2352" y="2448"/>
              <a:chExt cx="912" cy="240"/>
            </a:xfrm>
          </p:grpSpPr>
          <p:grpSp>
            <p:nvGrpSpPr>
              <p:cNvPr id="4130" name="Group 352"/>
              <p:cNvGrpSpPr>
                <a:grpSpLocks/>
              </p:cNvGrpSpPr>
              <p:nvPr/>
            </p:nvGrpSpPr>
            <p:grpSpPr bwMode="auto">
              <a:xfrm>
                <a:off x="2352" y="2448"/>
                <a:ext cx="912" cy="192"/>
                <a:chOff x="3168" y="2736"/>
                <a:chExt cx="912" cy="192"/>
              </a:xfrm>
            </p:grpSpPr>
            <p:sp>
              <p:nvSpPr>
                <p:cNvPr id="4147" name="Oval 353"/>
                <p:cNvSpPr>
                  <a:spLocks noChangeArrowheads="1"/>
                </p:cNvSpPr>
                <p:nvPr/>
              </p:nvSpPr>
              <p:spPr bwMode="auto">
                <a:xfrm>
                  <a:off x="388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8" name="Oval 354"/>
                <p:cNvSpPr>
                  <a:spLocks noChangeArrowheads="1"/>
                </p:cNvSpPr>
                <p:nvPr/>
              </p:nvSpPr>
              <p:spPr bwMode="auto">
                <a:xfrm>
                  <a:off x="364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9" name="Oval 355"/>
                <p:cNvSpPr>
                  <a:spLocks noChangeArrowheads="1"/>
                </p:cNvSpPr>
                <p:nvPr/>
              </p:nvSpPr>
              <p:spPr bwMode="auto">
                <a:xfrm>
                  <a:off x="340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0" name="Oval 356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131" name="Line 357"/>
              <p:cNvSpPr>
                <a:spLocks noChangeShapeType="1"/>
              </p:cNvSpPr>
              <p:nvPr/>
            </p:nvSpPr>
            <p:spPr bwMode="auto">
              <a:xfrm flipH="1">
                <a:off x="235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Line 358"/>
              <p:cNvSpPr>
                <a:spLocks noChangeShapeType="1"/>
              </p:cNvSpPr>
              <p:nvPr/>
            </p:nvSpPr>
            <p:spPr bwMode="auto">
              <a:xfrm flipH="1">
                <a:off x="240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Line 359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360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361"/>
              <p:cNvSpPr>
                <a:spLocks noChangeShapeType="1"/>
              </p:cNvSpPr>
              <p:nvPr/>
            </p:nvSpPr>
            <p:spPr bwMode="auto">
              <a:xfrm flipH="1">
                <a:off x="259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362"/>
              <p:cNvSpPr>
                <a:spLocks noChangeShapeType="1"/>
              </p:cNvSpPr>
              <p:nvPr/>
            </p:nvSpPr>
            <p:spPr bwMode="auto">
              <a:xfrm flipH="1">
                <a:off x="264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Line 363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Line 364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Line 365"/>
              <p:cNvSpPr>
                <a:spLocks noChangeShapeType="1"/>
              </p:cNvSpPr>
              <p:nvPr/>
            </p:nvSpPr>
            <p:spPr bwMode="auto">
              <a:xfrm flipH="1">
                <a:off x="283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Line 366"/>
              <p:cNvSpPr>
                <a:spLocks noChangeShapeType="1"/>
              </p:cNvSpPr>
              <p:nvPr/>
            </p:nvSpPr>
            <p:spPr bwMode="auto">
              <a:xfrm flipH="1">
                <a:off x="288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Line 367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368"/>
              <p:cNvSpPr>
                <a:spLocks noChangeShapeType="1"/>
              </p:cNvSpPr>
              <p:nvPr/>
            </p:nvSpPr>
            <p:spPr bwMode="auto">
              <a:xfrm>
                <a:off x="297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Line 369"/>
              <p:cNvSpPr>
                <a:spLocks noChangeShapeType="1"/>
              </p:cNvSpPr>
              <p:nvPr/>
            </p:nvSpPr>
            <p:spPr bwMode="auto">
              <a:xfrm flipH="1">
                <a:off x="307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370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Line 371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372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6" name="Line 373"/>
            <p:cNvSpPr>
              <a:spLocks noChangeShapeType="1"/>
            </p:cNvSpPr>
            <p:nvPr/>
          </p:nvSpPr>
          <p:spPr bwMode="auto">
            <a:xfrm flipH="1">
              <a:off x="2448" y="2112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374"/>
            <p:cNvSpPr>
              <a:spLocks noChangeShapeType="1"/>
            </p:cNvSpPr>
            <p:nvPr/>
          </p:nvSpPr>
          <p:spPr bwMode="auto">
            <a:xfrm flipH="1">
              <a:off x="2688" y="211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375"/>
            <p:cNvSpPr>
              <a:spLocks noChangeShapeType="1"/>
            </p:cNvSpPr>
            <p:nvPr/>
          </p:nvSpPr>
          <p:spPr bwMode="auto">
            <a:xfrm>
              <a:off x="2832" y="2112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376"/>
            <p:cNvSpPr>
              <a:spLocks noChangeShapeType="1"/>
            </p:cNvSpPr>
            <p:nvPr/>
          </p:nvSpPr>
          <p:spPr bwMode="auto">
            <a:xfrm>
              <a:off x="2880" y="211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5" name="Line 378"/>
          <p:cNvSpPr>
            <a:spLocks noChangeShapeType="1"/>
          </p:cNvSpPr>
          <p:nvPr/>
        </p:nvSpPr>
        <p:spPr bwMode="auto">
          <a:xfrm flipH="1">
            <a:off x="3200400" y="4419600"/>
            <a:ext cx="2209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379"/>
          <p:cNvSpPr>
            <a:spLocks noChangeShapeType="1"/>
          </p:cNvSpPr>
          <p:nvPr/>
        </p:nvSpPr>
        <p:spPr bwMode="auto">
          <a:xfrm flipH="1">
            <a:off x="4724400" y="4419600"/>
            <a:ext cx="762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380"/>
          <p:cNvSpPr>
            <a:spLocks noChangeShapeType="1"/>
          </p:cNvSpPr>
          <p:nvPr/>
        </p:nvSpPr>
        <p:spPr bwMode="auto">
          <a:xfrm>
            <a:off x="5486400" y="4419600"/>
            <a:ext cx="838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381"/>
          <p:cNvSpPr>
            <a:spLocks noChangeShapeType="1"/>
          </p:cNvSpPr>
          <p:nvPr/>
        </p:nvSpPr>
        <p:spPr bwMode="auto">
          <a:xfrm>
            <a:off x="5562600" y="4419600"/>
            <a:ext cx="2362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383"/>
          <p:cNvSpPr txBox="1">
            <a:spLocks noChangeArrowheads="1"/>
          </p:cNvSpPr>
          <p:nvPr/>
        </p:nvSpPr>
        <p:spPr bwMode="auto">
          <a:xfrm>
            <a:off x="3352800" y="5070475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NW</a:t>
            </a:r>
          </a:p>
        </p:txBody>
      </p:sp>
      <p:sp>
        <p:nvSpPr>
          <p:cNvPr id="4110" name="Text Box 384"/>
          <p:cNvSpPr txBox="1">
            <a:spLocks noChangeArrowheads="1"/>
          </p:cNvSpPr>
          <p:nvPr/>
        </p:nvSpPr>
        <p:spPr bwMode="auto">
          <a:xfrm>
            <a:off x="4876800" y="5070475"/>
            <a:ext cx="53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NE</a:t>
            </a:r>
          </a:p>
        </p:txBody>
      </p:sp>
      <p:sp>
        <p:nvSpPr>
          <p:cNvPr id="4111" name="Text Box 385"/>
          <p:cNvSpPr txBox="1">
            <a:spLocks noChangeArrowheads="1"/>
          </p:cNvSpPr>
          <p:nvPr/>
        </p:nvSpPr>
        <p:spPr bwMode="auto">
          <a:xfrm>
            <a:off x="6477000" y="5070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SW</a:t>
            </a:r>
          </a:p>
        </p:txBody>
      </p:sp>
      <p:sp>
        <p:nvSpPr>
          <p:cNvPr id="4112" name="Text Box 386"/>
          <p:cNvSpPr txBox="1">
            <a:spLocks noChangeArrowheads="1"/>
          </p:cNvSpPr>
          <p:nvPr/>
        </p:nvSpPr>
        <p:spPr bwMode="auto">
          <a:xfrm>
            <a:off x="8077200" y="5070475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SE</a:t>
            </a:r>
          </a:p>
        </p:txBody>
      </p:sp>
      <p:sp>
        <p:nvSpPr>
          <p:cNvPr id="4113" name="Line 387"/>
          <p:cNvSpPr>
            <a:spLocks noChangeShapeType="1"/>
          </p:cNvSpPr>
          <p:nvPr/>
        </p:nvSpPr>
        <p:spPr bwMode="auto">
          <a:xfrm>
            <a:off x="1828800" y="19050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Line 388"/>
          <p:cNvSpPr>
            <a:spLocks noChangeShapeType="1"/>
          </p:cNvSpPr>
          <p:nvPr/>
        </p:nvSpPr>
        <p:spPr bwMode="auto">
          <a:xfrm>
            <a:off x="457200" y="32766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Text Box 389"/>
          <p:cNvSpPr txBox="1">
            <a:spLocks noChangeArrowheads="1"/>
          </p:cNvSpPr>
          <p:nvPr/>
        </p:nvSpPr>
        <p:spPr bwMode="auto">
          <a:xfrm>
            <a:off x="685800" y="1717675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NW</a:t>
            </a:r>
          </a:p>
        </p:txBody>
      </p:sp>
      <p:sp>
        <p:nvSpPr>
          <p:cNvPr id="4116" name="Text Box 390"/>
          <p:cNvSpPr txBox="1">
            <a:spLocks noChangeArrowheads="1"/>
          </p:cNvSpPr>
          <p:nvPr/>
        </p:nvSpPr>
        <p:spPr bwMode="auto">
          <a:xfrm>
            <a:off x="2362200" y="1717675"/>
            <a:ext cx="53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NE</a:t>
            </a:r>
          </a:p>
        </p:txBody>
      </p:sp>
      <p:sp>
        <p:nvSpPr>
          <p:cNvPr id="4117" name="Text Box 391"/>
          <p:cNvSpPr txBox="1">
            <a:spLocks noChangeArrowheads="1"/>
          </p:cNvSpPr>
          <p:nvPr/>
        </p:nvSpPr>
        <p:spPr bwMode="auto">
          <a:xfrm>
            <a:off x="685800" y="44608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SW</a:t>
            </a:r>
          </a:p>
        </p:txBody>
      </p:sp>
      <p:sp>
        <p:nvSpPr>
          <p:cNvPr id="4118" name="Text Box 392"/>
          <p:cNvSpPr txBox="1">
            <a:spLocks noChangeArrowheads="1"/>
          </p:cNvSpPr>
          <p:nvPr/>
        </p:nvSpPr>
        <p:spPr bwMode="auto">
          <a:xfrm>
            <a:off x="2438400" y="4460875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SE</a:t>
            </a:r>
          </a:p>
        </p:txBody>
      </p:sp>
      <p:sp>
        <p:nvSpPr>
          <p:cNvPr id="4119" name="Line 393"/>
          <p:cNvSpPr>
            <a:spLocks noChangeShapeType="1"/>
          </p:cNvSpPr>
          <p:nvPr/>
        </p:nvSpPr>
        <p:spPr bwMode="auto">
          <a:xfrm flipH="1">
            <a:off x="2286000" y="6248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0" name="Line 394"/>
          <p:cNvSpPr>
            <a:spLocks noChangeShapeType="1"/>
          </p:cNvSpPr>
          <p:nvPr/>
        </p:nvSpPr>
        <p:spPr bwMode="auto">
          <a:xfrm flipH="1">
            <a:off x="2362200" y="6248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Line 395"/>
          <p:cNvSpPr>
            <a:spLocks noChangeShapeType="1"/>
          </p:cNvSpPr>
          <p:nvPr/>
        </p:nvSpPr>
        <p:spPr bwMode="auto">
          <a:xfrm>
            <a:off x="2438400" y="6248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Line 396"/>
          <p:cNvSpPr>
            <a:spLocks noChangeShapeType="1"/>
          </p:cNvSpPr>
          <p:nvPr/>
        </p:nvSpPr>
        <p:spPr bwMode="auto">
          <a:xfrm>
            <a:off x="2438400" y="6248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Text Box 399"/>
          <p:cNvSpPr txBox="1">
            <a:spLocks noChangeArrowheads="1"/>
          </p:cNvSpPr>
          <p:nvPr/>
        </p:nvSpPr>
        <p:spPr bwMode="auto">
          <a:xfrm>
            <a:off x="228600" y="5299075"/>
            <a:ext cx="236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1, 4, 16, 64, 256</a:t>
            </a:r>
            <a:br>
              <a:rPr lang="en-US" altLang="en-US" sz="2000">
                <a:latin typeface="Verdana" pitchFamily="34" charset="0"/>
              </a:rPr>
            </a:br>
            <a:r>
              <a:rPr lang="en-US" altLang="en-US" sz="2000">
                <a:latin typeface="Verdana" pitchFamily="34" charset="0"/>
              </a:rPr>
              <a:t>nodes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514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52800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83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AutoShape 2" descr="data:image/jpeg;base64,/9j/4AAQSkZJRgABAQAAAQABAAD/2wCEAAkGBxQTEhUUExIWFhQXGBgaGBgWGBgZGhwfHBoeHBcbFxwYHCggGhwlHBodITEhJSotLi4uHB80ODMsNygtLiwBCgoKDg0OGhAQFzcmHCQyLywyLDQsLTQwLywvLCwsMDEyLjcsLC8tKy8sNC8sNC4sLCwsLCw0LCwsLC4sNC0sLP/AABEIAKYBCAMBIgACEQEDEQH/xAAcAAEAAgMBAQEAAAAAAAAAAAAABQYDBAcCAQj/xAA9EAABBAAEBAMFBgQFBQEAAAABAAIDEQQSITEFBkFREyJhBzJxgZEUI0KhsfAzUsHRFWJyguEkU3Oi8UP/xAAYAQEAAwEAAAAAAAAAAAAAAAAAAQMEAv/EACoRAQACAgAFAgUFAQAAAAAAAAABAgMREhMhMUEEUSJhcaHBFIGR8PEF/9oADAMBAAIRAxEAPwDuKIiAiIgIiICIiAvL3gCyaCwY7GNjbZ1J2HUqDnlMht3fQVt6IJHEcZAvILPc7flv+S1DxuT+QfQ/3WvVLzZ9AoQ3X8eIbZiut6dX5Ef1WfgHFvtLXPDaaHEDUHbQ/neqjgsXLZy4qWMaNy5q6Wa1/fZSla0REBERAREQEREBERARQPM3M0eFjc73nge7da9B6knp6HssR5kzRMfGAc2QdLLnV5R2679tkFjREQEREBERAREQEXwmt1DYjijyTkpoBIsiya60dh6IJpFC4PjgoiamkXr0Nfp/wsM3N0DTQEjh3aw0gsCKuYfnTCuNFzmf62kKS/x3Db+PHXfMK+qCRXl7gBZUVJzHBqGPDz2bqPrsoniGKfNepazsP6oM+LxBkffQbD9/BAFgw0RG5tZZX0FCGvj5g0bqsQ8eLJm5muETraJcrvDJ2AzVQNgj4il943O+V7YY7LpHBo+e5+QsroR4DCcN9mdGDFlotpSlXJZ2uF/mN195HZI7ETSSEaNawVe2/XchQsfAjh53wA+XdhLrOUnrfX/hWzlXD5HyDuGm/wAv6ILIiIgIiICIiAi+OcALJoeq0sTxaJlgvBcK8o1Ou36hBuvcALJoBVTjnMfvNZowGi+99rr9F4x/EJJjR8jdsoOp+J6f8KA5njIwzg0C7YO1eYD9EGlgOCyTTAyt+4a+R+rgc5cSGnT0J3VkxGE8JwmhaA9n4Ts4dvjWy+YPQ6bNAaP9ul/8LxNA6ZwbIGhgNloO9bXrpr+iIW/hPEWTxNkZsQNOx6g+o2W4q7w+Twj5NG2SWjYk/oVOw4hrtj8kSyoiICIiAiIg0uMS5YnEddPquT+1riEkeGZHE4tc80Mpo9gBXckLqnHwfAdXSj9CuT88Sg4vBZvdEnWuhFfnSC08J4UyNrWgGmgCiSdgAdydSdVLDDtHRa+DkGW16diUQ+nAsPQfMLF/hLOoH0WRmL11WYYhvdQEWGa0UAF6yi18M7e61cRihV9QVI3lHcVmytJ6AarZbiAQPVQnM03/AE8vfI79ED2dYXx55MSfdYcjfjufpoukKA5G4YMPgoWDcsDie5dqT8yb+JKn0SgeZOAuxBa+OURyNBALm5m0e4sddQb6LY4FwbwBbnZpTeZwFXZ6DoPRSyICEoofmXHCOPL1d+zqgx8R48GkCPK743Z1rT+/qo08TxDhq9rRemVutdidiqzgZrklf2Ibfy1+VlTjJzlNCzWyDE985/8A3kHoHUsMz8R/35Pqf7LWfxN905uTXbqtp01hEPIdM4/eSvIva6A+n71UhgIWNGjQD/VQ/wBsp1HqpfBTA+h0QfcbGRqP33UZjCJonx5qJFX2PQ/IqwEWKpQnEeH2baSCgpuNi4mSRIY66mMm3dzR2v4qa5bwOJMRf9ncwBxFh4e46XbhWnx/+rDjMbLCaq7NAC9ewA7rovKvD5IorlrO+iQBt6H4X2RKtcDc6Y5PGDZNdh273eu+it/CeENhHvF7zdudvr27fJbIwUefPkbnAoOoXXYHsthAREQEREBERBhxcOdjm9wR/Zcj45w8T47Axu1aJ/Nodg3Nr8S0D5rsSp0PCHHiniFp8NjS4OI0Jdoa716bWEEdgZCzNG73mGtdyOh+PQ+oWPH4wMaXE00a2pTmItE73aDK0WTpW5JN9KpVWXhU+Oe1jRliNEuINkdHEaadQDvXQII/C83iV7hHDK8NFuLY3kAXWY033fVSMXMMbtnj6/quicv8vRYSPIwWTq9ztS49yvPEeVcJOblw8bj3I/sgoJ4u12mcfMraihL2nK9v1CuGG5OwMZBbhYwRdeW9/it0cDw3TDxD4MaP0CCk4KR3hgddlrYPBvxWK8C/u20ZTXTfL81vuhEUkrBsHkgdga01Ul7P4LZLMRq+R1H0FAfp87CC2RsAAAFAbBekRB8JQFcX9p/Njzi3YVryyNjGl4FguLhYBN6tDSNNrtYPZjzNKzHMwzXOfFK2Qllk5Sxjnhze1kZTX8wW2PRz+n53FH0bI9HPI53FH0dwXPPaVxbwXtDrAy+XWw4+g761616Loa8uYDuAViY3IOCYWaOHxZmOY2ZxyhzXNcNNMwIoE0TW46qWbjhHGXE7K187QNOFcKGhGX0I1FfSvmqG7AfaHsgNgPHnLdw2vMT8tL7kII/Eczw4ho0cxw1aXNLQ4dwT09dlI4HH5mjX9FonCiaQYaJmZuahQzBrRoDY20/orFivZs6OnYWetAHMkstPq07tP1B9EELxPE6NPZzdvU1/VT0D9AVXcXyrjmeeVjPDaQS7PegPbdSxblZdoJhuN7n+iw4zikbfecBfqP7qocU4niAwugw8kuobmAptnYknpZAsXqa3WzyfyI7GOdJj5CS2vumHy0dRZ+un5nZBucuRvx2Oa9gcMNAS4yV5XvGgY0kU4DUmv5a711dYMFg2RMDI2BrQKAAoLOgIiICIvAlbdZhfaxf0Qe0REBERAWvxB+WNxBqhei2Fhxo+7fpflP6IOeuw4xD33fhRkEi9JJNHZT3Y0VY6kjsVaOSYneAZHm3SPe6+wugK6VVfJRHCmVY/zP8AqQCpnlWWhNF/JISLPR3mFDoOnxtBPIiICIiCoc0RXK7Kbdk2A2r/AO381vchyA4OMCqbbQR1A6n1WDm4FpD26uEb9PhqDp3OnyUlyrEGYWJo2aKG/QnuglkREFC9oPs1j4i9srJXQztblzAAtLbsBzd9LNEHr10qs8h8Kg4Rj8TDiXB83hxvhmNi4z74DReUh7de9BdglujW9Gl+fMZzOyHFYrxnMdKJZBnGtgHQNI3puUV6eiWvaI0y+t9Rlw4t4q8U+z9AYXEtkaHMcHAgEEGxr2I3WZcc5M5+jw0EjJRJ4plLmxeGQWsc1pDvMWinG3D4+q6fy9xyLFxCWJ1iyCKILSOjgdjsfgVES2Ux5Zw1y2pMRP8AG/baJ5z4iKbAKLnOAy9XHQtA7ep7WvfCeXxh4ZXvOaV7DmPQaHytB2A2+p60MPM+GDcXh5i0ZQ8ZiT3aWj4V5fqrTK0OaRuCDspcq7yLw9jInSAeZ732aF+VxaBfbT62rMq5wHCSQzPbk8kjnPOhqzXWq2B/JWNBjxEIe0tcLBFKgT4HK2SIkHLYsfD9/O10NVzj8FStI/G0jbSxrv33/ZQbx4cyTCsjoVkbXoQ0VSjOWXlsmU7kEEf5mnU/l+am+DS5oW9xY+FHQfSlCY6MxYhzqNWJAd76OA0+H0QWhF8Y6wCNivqAiIgxunaDlLgD0BNX8L3VX4NhXScQxU4lk8NuSIRm8mYND5HAH/U0ehD1W/alzC3D4rDmFodi4xmtxtgjdbSHN0smyRqPd9aWf2W80eK+WCQASkvlzC6fnkJdQJ0Ic+q7V21579279Nlrg59N8M9J7e/3j8ukoi8l2tfE/Sv7rphekREBfHNsEHYr6iCi8df9lcXv/haCQj8OvkkrtRId8uy3JuFTHEQYiA6AkP8AP5XsIJbtd046HsXd1PcU4SyYODj7woigQQsvCeHtw8LIWXlYA0WSTQ9XEn80G2iIgIiIIXmJl5b0bleD86FLBypjgR4JJzNaHN1sZToK+BBUjxyBz4iGCzYNegOqgOX+HFuLc43sXAj3fMKcw/BwzCv5igt61uIY6OFjpJXtYxotxcQAB3JOwWhzFzFDhGAyEl7iGxxsGaR7js1jBq4/p1pQPD+ATY2QYjiIprdYsICDGw/hfKdpZQP9jTsCQgwvlxHFSRGX4fAWbeLZPONvJmFxRb+YjM7WqCtGG5ew0bGRthYGR+4Mo8u2303Um1oGy+oOI+0XkrHfbpcTh42zMnyn32sc0hgaQfEcAW+W7B0vZXz2YcsSYLDv8YgyyvzvDTbW0KaBoL01J9dFckRot6rLbFGKbfDHhE8d4UZ8lOrKduhv+oNEHuB6ra4ThDFEGOdZFn4WboLcRGcREQFHccw5fEcvvN1Hy6fp9FIogr/LuNGZ8Z0Bp7b/AM3vD01/Vb/G8MXstoBc09e3Ufv1Ve4qXNkcCMgDvK6trst2/MabhWLgmLdJHbmkOBo71Y3on3h2PZBHcAlkzlvmLPX8OnQ9e1evoVYURARCVUeK8flnmdg8DWcaTTnVkAPSvxTEbM6bnsgontY4azFcRhjw00bMR4R8Uyva2MNafJqdc/m2G4NqV5K5HxHDy7E+JHPMRTmDytyWDUUhOjyQNXDKRppuq1xOKHh2NnjlByuDSyWU5nSihme57vednzA1toKCuHsq4+2Vs0fiCmvtkZPmEbmi3NB3jz7EaDzXuuYnrrTNj/6Ge+W3pprMUjrvfSV44VxiOcHLbXtNPjeMr2HoHtOovcHYjUEhSKieLcEbLTmudHKPdlZWdo7DMCHNuvK6x89VpYfjzoXshxQAe85Y3sBySO00qyYzqPKbGujj0mZiO7XSlrzqsblY0RFLkREQEtaPGeICCJ0hGg7eug/PRcq4HxfiOLxk0UeNbG9p8VsZha+PJYAaDYdmB3si+npxOSsX4N9e6uctIvGPfxTG9fJ2NFQzNx6IkmPBYht/hMkTyOwslg+f5ry/nfGwgnFcKmjY0jM+J8c7QOrnFpaWgbk1Q17LtZHVd8bi2xML3mgPqewA6n0Wjwrj8OIe+NhIkZRcx4yuo7OA6tNEWOxXMOK89zTyxQSHDwNe8ZZnF1R1ZqQEgODqDb0Au1ceTeWXxTyYqWdsr3tDG+GMrA0a6WSXWTvpoAstMuTJkiaa5eu/na3NhvitwXjUrmqnzBzUWy/ZcFGJ8W6iWiwyIO2fiH7MFD3feOlDUFYecuLzfasPgIJRAcQyVzpyLIDAC5kXQSUbzH3RW96TvL3AIcHH4cLKslznHVznHQue46ucepK1Kkdy5yqIpPtOIeZ8Y4U6Vw90dGRN2jYOw1O5J6WYIiAiIgIiICIscswaLP6E/ogyL5ahsbzTho3FniZ5BX3cQMkmosXHGC4d9QNFzfn/AJ0xOGeHgSwm2mON7B95tmv3tzYq7Ay7Li+Tg103uddFWXLy9dJnc66f3s7EvJeO4VCHGOLYwN+z4RmEjcBcmK80mos5YmHT/efkCsw9nLJrfjsXicTIdvvDExhuw6NkVAEdyTuu1q5uDLs5brrWyygdlxD2gcOmwLcrpMVPhwB4b3uL8jifdLmgUbqidTdWr9y+7ircND43gPf4bS4ODw/bZ72ucC7oXBtX0Vdbza0xrWvutvjitK2i0Tvx7LkvjnULKhcHzGwvEU7XQTHZkgoO/wDE4EtkPo0k+gULzriny4rC4Fsjo48Q2V8j4zTy2NoPhtP4cxOrhrWysVPuO4vNj5XYXBOMcTDWJxQF5ehiw5PldLvbtQyu9Ky8F4PDhYxFAwNYPmSTuXE6ucTqSdSs3DsCyCNscbQ1jQAGtFAAbADoFsoNXGcOil/iRMfRBGZoOo2OvwH0UXzFyrDigw6xSx/wpojlkj0ryEdO7ToVPIg45ivaHjcPI/CkYeSWEgOmLZAH20Efdtc3K6iLokXdBXTknmFnEWOL4w2WEgPAJIsjyubetGjodRRHqYLnD2XHEYh2Iw8/hPfWdrm5mmhQI1BBoAGyVauSuU4+HwljXF8jzmkkdu47Ch0aBsPj3K1XtgnBFYr8fmWq18PJiK1+PzKxIiLKyiIiDXx+DbKx0bxbXAgg/wDC4vweF3DeIY+aK3RQPiE0ZOdwgkaT4jCfMTG8a66gnqu4KgMyx8elaSA3E4RhqtzHI5hB6G7+hUaje0aje/K84TENkY17SC1wBBGoIOxB6hesRA17Sx7Q5rgQQdiCKIPyK5rFx+LgmIOEnefsjx4mHIDnmIFxD4n1+AHVp3FkLpcMoc0OGoIBBGoIOxHouprMRuY7pVPg/s4wWHm8ZrXveAQ0SPL2svQ5AdtNLNn81vT8EfA4yYPKzcuhOkb71JFAmN9/ibob8zTurCvLxoVzEREahNrTadzLkvOfGftWJiAe7DOwpEh9zxGyEODmh1lpblrUWDm9NLh7OONy4rDF82pbI9gfVB4ZVPA9bLTWlsdoFF8qcsYfFQzy4iNsr5cVM4kitY3eEAKpwAMZ0BF366ZeSZDg8VNw1+jG/e4UkjWJzjmZ6mOTMPgQqMdL8c3m3Se0a7M2Kl+ObzadT2j2XtERaGgREQEREBRnMPA4sZF4M15MwcQ00SRt8tVJoomImNS6pe1LRas9YafD+FxQsDIomMaBVMaGj6BUj2p8Nilm4ayVoLJMUWPvanRuFfvsuhqhe1phy4B3RuOgv55gFLluez/HyNEmBxDi6fCuy5jvJEf4Evc23yk921uriqPz3hDhpIeJQt82HtszQPfgcfvB8WaSD/SVcMBjGyxtkY4Oa5ocCDYIIsEehGqCt87wyHK5sDpmAEOjbRNmsrg0+9oCO4tZfZ7g548KBOC0lzy1hdmLGlxLWHUiwOg226Kzoqa4K1y2yx3nUd+nQa2NwEcrS2RjXNO4IBB+IOi5ZxyRmH4jh5mPlfBhDIJWk5wwvaNIrt5A3LSTVUOy64uUe1Dl58McuIjmcInva6duXMWtc5rJHsPSswcQRXvbBM3N1HK1vfn2U5+bqOVre/Ps6nh5g9ocNiLHqDsR6HdZFA8uYwMa3Cva2OWNjcobeR7AA1skWbUt2BFktNA3YLp5XLhERAREQEREBERAVC51Ji4nw2UPAzvnhIq/4kYMev8A5Ix9fir6uUe3PjpgGEa1oztnbOxx2BhykA97Lx8gVZixXy3ilI3M/wComddZXLmfkfCY97X4hhcWaDK5zbB1LXZSLF6999dVYoYw1oaNgABWm21KM5V4qcVhYZywsMjGuyncWAf36UpZczaZiImeyReJR5T8Cvaw4uXKwk/uzX9VyIbkevsbCKoukdp1zPc4n1u7v1Ud7ROFvdGzFwAnEYQmVgAvO0D76I0LIeyxXcBb/IEJbw/DXWsUZ0/0NH9FYHNsUg0eB8TZiYI54zbJGhwOvUevXofUFb6ofLrv8Px8mBdpBiS6fDHoHH+PCLPQ/eAdnFXxAREQEREBERAVG9sOmCieN2YvDOb8c9a991eVzL268WfFhGRtZbZXtt5um5HtkaNOpLANelqzFitlvFK95RM6ja/8SgdJh3saac+MtBOtEir9VS/ZPypi8C2VuIlBYS3JG0uc1oANkZ2irsaDt6q0cm8TkxOCgmmj8OR7AXM1FdiAdQCKcL6EKaSMkxSaeJ/HzSIiKsFGcycNbiMLNC7aRjm/MggfqpNfHtsEd0FC5JH23huHcXFuIgb4efUuD4/uzd72GiwdHdehFo4HxMyZopQGzR1mbe4Oz23qWGtzqDYOoKrHJkngcS4hhDQDntxUYs7S6S1Y6Siv9ysnMnDXSM8SHy4qMEwuHc/hf0Mbti06bHQgEExG50mUWlwYymFnjgNlrzhpJAPoSTY+ZW6oidptXhmYERFLkREQEREBanEOFwzgCaJkgBsB7Q4A9wD1W2iDyxoAoCgvSIgLT4y6oJXdWsc4fFosfmFuKG5vbK7BzshYXyPiexoBrVzcu/Srv5JKaxMzEQ9cotrBYcDYRMH/AKhS60uDMcIIg5uRwY0FvY1qNFuoTGp05x7YMLI4YZ4DvDY8uc9mbM14FRkObq0auv8A2qZ9mc+IfhAcRnJzPDHSaPcwEeGXA6/zCyLIa0/G2OaDuLX1rQNlZOSJpFOH9/KqMcxkm/FP08PqIirWCIiAiIgLFPA14pwsXdFZUQfGtA2FL6iICIiAiIgoXNv/AE/FMBigaEhfhX7a5xni/wDZhGqvjTYsLmvtinkP2eIHJGX+IXjfPHRjDT+Eiy6xvXoVM+y/i82JwzzO4vcyRzBJQGcAA5tABeuUkfy97Vs4bRjjJ47KozVnJOPzEbXJERVLRERAREQEREBERAREQEREBERAREQEREBERAREQEREBERAREQEREGDGYOOVuWVjXt3yuAI+hX3C4VkbQ2NjWNGwaAAPgBsiIMyIiAiIgIiIP/Z"/>
          <p:cNvSpPr>
            <a:spLocks noChangeAspect="1" noChangeArrowheads="1"/>
          </p:cNvSpPr>
          <p:nvPr/>
        </p:nvSpPr>
        <p:spPr bwMode="auto">
          <a:xfrm>
            <a:off x="155575" y="-944563"/>
            <a:ext cx="31527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IWFhQXGBgaGBgWGBgZGhwfHBoeHBcbFxwYHCggGhwlHBodITEhJSotLi4uHB80ODMsNygtLiwBCgoKDg0OGhAQFzcmHCQyLywyLDQsLTQwLywvLCwsMDEyLjcsLC8tKy8sNC8sNC4sLCwsLCw0LCwsLC4sNC0sLP/AABEIAKYBCAMBIgACEQEDEQH/xAAcAAEAAgMBAQEAAAAAAAAAAAAABQYDBAcCAQj/xAA9EAABBAAEBAMFBgQFBQEAAAABAAIDEQQSITEFBkFREyJhBzJxgZEUI0KhsfAzUsHRFWJyguEkU3Oi8UP/xAAYAQEAAwEAAAAAAAAAAAAAAAAAAQMEAv/EACoRAQACAgAFAgUFAQAAAAAAAAABAgMREhMhMUEEUSJhcaHBFIGR8PEF/9oADAMBAAIRAxEAPwDuKIiAiIgIiICIiAvL3gCyaCwY7GNjbZ1J2HUqDnlMht3fQVt6IJHEcZAvILPc7flv+S1DxuT+QfQ/3WvVLzZ9AoQ3X8eIbZiut6dX5Ef1WfgHFvtLXPDaaHEDUHbQ/neqjgsXLZy4qWMaNy5q6Wa1/fZSla0REBERAREQEREBERARQPM3M0eFjc73nge7da9B6knp6HssR5kzRMfGAc2QdLLnV5R2679tkFjREQEREBERAREQEXwmt1DYjijyTkpoBIsiya60dh6IJpFC4PjgoiamkXr0Nfp/wsM3N0DTQEjh3aw0gsCKuYfnTCuNFzmf62kKS/x3Db+PHXfMK+qCRXl7gBZUVJzHBqGPDz2bqPrsoniGKfNepazsP6oM+LxBkffQbD9/BAFgw0RG5tZZX0FCGvj5g0bqsQ8eLJm5muETraJcrvDJ2AzVQNgj4il943O+V7YY7LpHBo+e5+QsroR4DCcN9mdGDFlotpSlXJZ2uF/mN195HZI7ETSSEaNawVe2/XchQsfAjh53wA+XdhLrOUnrfX/hWzlXD5HyDuGm/wAv6ILIiIgIiICIiAi+OcALJoeq0sTxaJlgvBcK8o1Ou36hBuvcALJoBVTjnMfvNZowGi+99rr9F4x/EJJjR8jdsoOp+J6f8KA5njIwzg0C7YO1eYD9EGlgOCyTTAyt+4a+R+rgc5cSGnT0J3VkxGE8JwmhaA9n4Ts4dvjWy+YPQ6bNAaP9ul/8LxNA6ZwbIGhgNloO9bXrpr+iIW/hPEWTxNkZsQNOx6g+o2W4q7w+Twj5NG2SWjYk/oVOw4hrtj8kSyoiICIiAiIg0uMS5YnEddPquT+1riEkeGZHE4tc80Mpo9gBXckLqnHwfAdXSj9CuT88Sg4vBZvdEnWuhFfnSC08J4UyNrWgGmgCiSdgAdydSdVLDDtHRa+DkGW16diUQ+nAsPQfMLF/hLOoH0WRmL11WYYhvdQEWGa0UAF6yi18M7e61cRihV9QVI3lHcVmytJ6AarZbiAQPVQnM03/AE8vfI79ED2dYXx55MSfdYcjfjufpoukKA5G4YMPgoWDcsDie5dqT8yb+JKn0SgeZOAuxBa+OURyNBALm5m0e4sddQb6LY4FwbwBbnZpTeZwFXZ6DoPRSyICEoofmXHCOPL1d+zqgx8R48GkCPK743Z1rT+/qo08TxDhq9rRemVutdidiqzgZrklf2Ibfy1+VlTjJzlNCzWyDE985/8A3kHoHUsMz8R/35Pqf7LWfxN905uTXbqtp01hEPIdM4/eSvIva6A+n71UhgIWNGjQD/VQ/wBsp1HqpfBTA+h0QfcbGRqP33UZjCJonx5qJFX2PQ/IqwEWKpQnEeH2baSCgpuNi4mSRIY66mMm3dzR2v4qa5bwOJMRf9ncwBxFh4e46XbhWnx/+rDjMbLCaq7NAC9ewA7rovKvD5IorlrO+iQBt6H4X2RKtcDc6Y5PGDZNdh273eu+it/CeENhHvF7zdudvr27fJbIwUefPkbnAoOoXXYHsthAREQEREBERBhxcOdjm9wR/Zcj45w8T47Axu1aJ/Nodg3Nr8S0D5rsSp0PCHHiniFp8NjS4OI0Jdoa716bWEEdgZCzNG73mGtdyOh+PQ+oWPH4wMaXE00a2pTmItE73aDK0WTpW5JN9KpVWXhU+Oe1jRliNEuINkdHEaadQDvXQII/C83iV7hHDK8NFuLY3kAXWY033fVSMXMMbtnj6/quicv8vRYSPIwWTq9ztS49yvPEeVcJOblw8bj3I/sgoJ4u12mcfMraihL2nK9v1CuGG5OwMZBbhYwRdeW9/it0cDw3TDxD4MaP0CCk4KR3hgddlrYPBvxWK8C/u20ZTXTfL81vuhEUkrBsHkgdga01Ul7P4LZLMRq+R1H0FAfp87CC2RsAAAFAbBekRB8JQFcX9p/Njzi3YVryyNjGl4FguLhYBN6tDSNNrtYPZjzNKzHMwzXOfFK2Qllk5Sxjnhze1kZTX8wW2PRz+n53FH0bI9HPI53FH0dwXPPaVxbwXtDrAy+XWw4+g761616Loa8uYDuAViY3IOCYWaOHxZmOY2ZxyhzXNcNNMwIoE0TW46qWbjhHGXE7K187QNOFcKGhGX0I1FfSvmqG7AfaHsgNgPHnLdw2vMT8tL7kII/Eczw4ho0cxw1aXNLQ4dwT09dlI4HH5mjX9FonCiaQYaJmZuahQzBrRoDY20/orFivZs6OnYWetAHMkstPq07tP1B9EELxPE6NPZzdvU1/VT0D9AVXcXyrjmeeVjPDaQS7PegPbdSxblZdoJhuN7n+iw4zikbfecBfqP7qocU4niAwugw8kuobmAptnYknpZAsXqa3WzyfyI7GOdJj5CS2vumHy0dRZ+un5nZBucuRvx2Oa9gcMNAS4yV5XvGgY0kU4DUmv5a711dYMFg2RMDI2BrQKAAoLOgIiICIvAlbdZhfaxf0Qe0REBERAWvxB+WNxBqhei2Fhxo+7fpflP6IOeuw4xD33fhRkEi9JJNHZT3Y0VY6kjsVaOSYneAZHm3SPe6+wugK6VVfJRHCmVY/zP8AqQCpnlWWhNF/JISLPR3mFDoOnxtBPIiICIiCoc0RXK7Kbdk2A2r/AO381vchyA4OMCqbbQR1A6n1WDm4FpD26uEb9PhqDp3OnyUlyrEGYWJo2aKG/QnuglkREFC9oPs1j4i9srJXQztblzAAtLbsBzd9LNEHr10qs8h8Kg4Rj8TDiXB83hxvhmNi4z74DReUh7de9BdglujW9Gl+fMZzOyHFYrxnMdKJZBnGtgHQNI3puUV6eiWvaI0y+t9Rlw4t4q8U+z9AYXEtkaHMcHAgEEGxr2I3WZcc5M5+jw0EjJRJ4plLmxeGQWsc1pDvMWinG3D4+q6fy9xyLFxCWJ1iyCKILSOjgdjsfgVES2Ux5Zw1y2pMRP8AG/baJ5z4iKbAKLnOAy9XHQtA7ep7WvfCeXxh4ZXvOaV7DmPQaHytB2A2+p60MPM+GDcXh5i0ZQ8ZiT3aWj4V5fqrTK0OaRuCDspcq7yLw9jInSAeZ732aF+VxaBfbT62rMq5wHCSQzPbk8kjnPOhqzXWq2B/JWNBjxEIe0tcLBFKgT4HK2SIkHLYsfD9/O10NVzj8FStI/G0jbSxrv33/ZQbx4cyTCsjoVkbXoQ0VSjOWXlsmU7kEEf5mnU/l+am+DS5oW9xY+FHQfSlCY6MxYhzqNWJAd76OA0+H0QWhF8Y6wCNivqAiIgxunaDlLgD0BNX8L3VX4NhXScQxU4lk8NuSIRm8mYND5HAH/U0ehD1W/alzC3D4rDmFodi4xmtxtgjdbSHN0smyRqPd9aWf2W80eK+WCQASkvlzC6fnkJdQJ0Ic+q7V21579279Nlrg59N8M9J7e/3j8ukoi8l2tfE/Sv7rphekREBfHNsEHYr6iCi8df9lcXv/haCQj8OvkkrtRId8uy3JuFTHEQYiA6AkP8AP5XsIJbtd046HsXd1PcU4SyYODj7woigQQsvCeHtw8LIWXlYA0WSTQ9XEn80G2iIgIiIIXmJl5b0bleD86FLBypjgR4JJzNaHN1sZToK+BBUjxyBz4iGCzYNegOqgOX+HFuLc43sXAj3fMKcw/BwzCv5igt61uIY6OFjpJXtYxotxcQAB3JOwWhzFzFDhGAyEl7iGxxsGaR7js1jBq4/p1pQPD+ATY2QYjiIprdYsICDGw/hfKdpZQP9jTsCQgwvlxHFSRGX4fAWbeLZPONvJmFxRb+YjM7WqCtGG5ew0bGRthYGR+4Mo8u2303Um1oGy+oOI+0XkrHfbpcTh42zMnyn32sc0hgaQfEcAW+W7B0vZXz2YcsSYLDv8YgyyvzvDTbW0KaBoL01J9dFckRot6rLbFGKbfDHhE8d4UZ8lOrKduhv+oNEHuB6ra4ThDFEGOdZFn4WboLcRGcREQFHccw5fEcvvN1Hy6fp9FIogr/LuNGZ8Z0Bp7b/AM3vD01/Vb/G8MXstoBc09e3Ufv1Ve4qXNkcCMgDvK6trst2/MabhWLgmLdJHbmkOBo71Y3on3h2PZBHcAlkzlvmLPX8OnQ9e1evoVYURARCVUeK8flnmdg8DWcaTTnVkAPSvxTEbM6bnsgontY4azFcRhjw00bMR4R8Uyva2MNafJqdc/m2G4NqV5K5HxHDy7E+JHPMRTmDytyWDUUhOjyQNXDKRppuq1xOKHh2NnjlByuDSyWU5nSihme57vednzA1toKCuHsq4+2Vs0fiCmvtkZPmEbmi3NB3jz7EaDzXuuYnrrTNj/6Ge+W3pprMUjrvfSV44VxiOcHLbXtNPjeMr2HoHtOovcHYjUEhSKieLcEbLTmudHKPdlZWdo7DMCHNuvK6x89VpYfjzoXshxQAe85Y3sBySO00qyYzqPKbGujj0mZiO7XSlrzqsblY0RFLkREQEtaPGeICCJ0hGg7eug/PRcq4HxfiOLxk0UeNbG9p8VsZha+PJYAaDYdmB3si+npxOSsX4N9e6uctIvGPfxTG9fJ2NFQzNx6IkmPBYht/hMkTyOwslg+f5ry/nfGwgnFcKmjY0jM+J8c7QOrnFpaWgbk1Q17LtZHVd8bi2xML3mgPqewA6n0Wjwrj8OIe+NhIkZRcx4yuo7OA6tNEWOxXMOK89zTyxQSHDwNe8ZZnF1R1ZqQEgODqDb0Au1ceTeWXxTyYqWdsr3tDG+GMrA0a6WSXWTvpoAstMuTJkiaa5eu/na3NhvitwXjUrmqnzBzUWy/ZcFGJ8W6iWiwyIO2fiH7MFD3feOlDUFYecuLzfasPgIJRAcQyVzpyLIDAC5kXQSUbzH3RW96TvL3AIcHH4cLKslznHVznHQue46ucepK1Kkdy5yqIpPtOIeZ8Y4U6Vw90dGRN2jYOw1O5J6WYIiAiIgIiICIscswaLP6E/ogyL5ahsbzTho3FniZ5BX3cQMkmosXHGC4d9QNFzfn/AJ0xOGeHgSwm2mON7B95tmv3tzYq7Ay7Li+Tg103uddFWXLy9dJnc66f3s7EvJeO4VCHGOLYwN+z4RmEjcBcmK80mos5YmHT/efkCsw9nLJrfjsXicTIdvvDExhuw6NkVAEdyTuu1q5uDLs5brrWyygdlxD2gcOmwLcrpMVPhwB4b3uL8jifdLmgUbqidTdWr9y+7ircND43gPf4bS4ODw/bZ72ucC7oXBtX0Vdbza0xrWvutvjitK2i0Tvx7LkvjnULKhcHzGwvEU7XQTHZkgoO/wDE4EtkPo0k+gULzriny4rC4Fsjo48Q2V8j4zTy2NoPhtP4cxOrhrWysVPuO4vNj5XYXBOMcTDWJxQF5ehiw5PldLvbtQyu9Ky8F4PDhYxFAwNYPmSTuXE6ucTqSdSs3DsCyCNscbQ1jQAGtFAAbADoFsoNXGcOil/iRMfRBGZoOo2OvwH0UXzFyrDigw6xSx/wpojlkj0ryEdO7ToVPIg45ivaHjcPI/CkYeSWEgOmLZAH20Efdtc3K6iLokXdBXTknmFnEWOL4w2WEgPAJIsjyubetGjodRRHqYLnD2XHEYh2Iw8/hPfWdrm5mmhQI1BBoAGyVauSuU4+HwljXF8jzmkkdu47Ch0aBsPj3K1XtgnBFYr8fmWq18PJiK1+PzKxIiLKyiIiDXx+DbKx0bxbXAgg/wDC4vweF3DeIY+aK3RQPiE0ZOdwgkaT4jCfMTG8a66gnqu4KgMyx8elaSA3E4RhqtzHI5hB6G7+hUaje0aje/K84TENkY17SC1wBBGoIOxB6hesRA17Sx7Q5rgQQdiCKIPyK5rFx+LgmIOEnefsjx4mHIDnmIFxD4n1+AHVp3FkLpcMoc0OGoIBBGoIOxHouprMRuY7pVPg/s4wWHm8ZrXveAQ0SPL2svQ5AdtNLNn81vT8EfA4yYPKzcuhOkb71JFAmN9/ibob8zTurCvLxoVzEREahNrTadzLkvOfGftWJiAe7DOwpEh9zxGyEODmh1lpblrUWDm9NLh7OONy4rDF82pbI9gfVB4ZVPA9bLTWlsdoFF8qcsYfFQzy4iNsr5cVM4kitY3eEAKpwAMZ0BF366ZeSZDg8VNw1+jG/e4UkjWJzjmZ6mOTMPgQqMdL8c3m3Se0a7M2Kl+ObzadT2j2XtERaGgREQEREBRnMPA4sZF4M15MwcQ00SRt8tVJoomImNS6pe1LRas9YafD+FxQsDIomMaBVMaGj6BUj2p8Nilm4ayVoLJMUWPvanRuFfvsuhqhe1phy4B3RuOgv55gFLluez/HyNEmBxDi6fCuy5jvJEf4Evc23yk921uriqPz3hDhpIeJQt82HtszQPfgcfvB8WaSD/SVcMBjGyxtkY4Oa5ocCDYIIsEehGqCt87wyHK5sDpmAEOjbRNmsrg0+9oCO4tZfZ7g548KBOC0lzy1hdmLGlxLWHUiwOg226Kzoqa4K1y2yx3nUd+nQa2NwEcrS2RjXNO4IBB+IOi5ZxyRmH4jh5mPlfBhDIJWk5wwvaNIrt5A3LSTVUOy64uUe1Dl58McuIjmcInva6duXMWtc5rJHsPSswcQRXvbBM3N1HK1vfn2U5+bqOVre/Ps6nh5g9ocNiLHqDsR6HdZFA8uYwMa3Cva2OWNjcobeR7AA1skWbUt2BFktNA3YLp5XLhERAREQEREBERAVC51Ji4nw2UPAzvnhIq/4kYMev8A5Ix9fir6uUe3PjpgGEa1oztnbOxx2BhykA97Lx8gVZixXy3ilI3M/wComddZXLmfkfCY97X4hhcWaDK5zbB1LXZSLF6999dVYoYw1oaNgABWm21KM5V4qcVhYZywsMjGuyncWAf36UpZczaZiImeyReJR5T8Cvaw4uXKwk/uzX9VyIbkevsbCKoukdp1zPc4n1u7v1Ud7ROFvdGzFwAnEYQmVgAvO0D76I0LIeyxXcBb/IEJbw/DXWsUZ0/0NH9FYHNsUg0eB8TZiYI54zbJGhwOvUevXofUFb6ofLrv8Px8mBdpBiS6fDHoHH+PCLPQ/eAdnFXxAREQEREBERAVG9sOmCieN2YvDOb8c9a991eVzL268WfFhGRtZbZXtt5um5HtkaNOpLANelqzFitlvFK95RM6ja/8SgdJh3saac+MtBOtEir9VS/ZPypi8C2VuIlBYS3JG0uc1oANkZ2irsaDt6q0cm8TkxOCgmmj8OR7AXM1FdiAdQCKcL6EKaSMkxSaeJ/HzSIiKsFGcycNbiMLNC7aRjm/MggfqpNfHtsEd0FC5JH23huHcXFuIgb4efUuD4/uzd72GiwdHdehFo4HxMyZopQGzR1mbe4Oz23qWGtzqDYOoKrHJkngcS4hhDQDntxUYs7S6S1Y6Siv9ysnMnDXSM8SHy4qMEwuHc/hf0Mbti06bHQgEExG50mUWlwYymFnjgNlrzhpJAPoSTY+ZW6oidptXhmYERFLkREQEREBanEOFwzgCaJkgBsB7Q4A9wD1W2iDyxoAoCgvSIgLT4y6oJXdWsc4fFosfmFuKG5vbK7BzshYXyPiexoBrVzcu/Srv5JKaxMzEQ9cotrBYcDYRMH/AKhS60uDMcIIg5uRwY0FvY1qNFuoTGp05x7YMLI4YZ4DvDY8uc9mbM14FRkObq0auv8A2qZ9mc+IfhAcRnJzPDHSaPcwEeGXA6/zCyLIa0/G2OaDuLX1rQNlZOSJpFOH9/KqMcxkm/FP08PqIirWCIiAiIgLFPA14pwsXdFZUQfGtA2FL6iICIiAiIgoXNv/AE/FMBigaEhfhX7a5xni/wDZhGqvjTYsLmvtinkP2eIHJGX+IXjfPHRjDT+Eiy6xvXoVM+y/i82JwzzO4vcyRzBJQGcAA5tABeuUkfy97Vs4bRjjJ47KozVnJOPzEbXJERVLRERAREQEREBERAREQEREBERAREQEREBERAREQEREBERAREQEREGDGYOOVuWVjXt3yuAI+hX3C4VkbQ2NjWNGwaAAPgBsiIMyIiAiIgIiIP/Z"/>
          <p:cNvSpPr>
            <a:spLocks noChangeAspect="1" noChangeArrowheads="1"/>
          </p:cNvSpPr>
          <p:nvPr/>
        </p:nvSpPr>
        <p:spPr bwMode="auto">
          <a:xfrm>
            <a:off x="307975" y="-792163"/>
            <a:ext cx="31527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5715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153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RIO: Relational Indexing for Object Recognition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1981200"/>
            <a:ext cx="63293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RIO worked with industrial parts that could have</a:t>
            </a:r>
          </a:p>
          <a:p>
            <a:r>
              <a:rPr lang="en-US" altLang="en-US" sz="2400">
                <a:latin typeface="Times New Roman" pitchFamily="18" charset="0"/>
              </a:rPr>
              <a:t>  - planar surfaces</a:t>
            </a:r>
          </a:p>
          <a:p>
            <a:r>
              <a:rPr lang="en-US" altLang="en-US" sz="2400">
                <a:latin typeface="Times New Roman" pitchFamily="18" charset="0"/>
              </a:rPr>
              <a:t>  - cylindrical surfaces</a:t>
            </a:r>
          </a:p>
          <a:p>
            <a:r>
              <a:rPr lang="en-US" altLang="en-US" sz="2400">
                <a:latin typeface="Times New Roman" pitchFamily="18" charset="0"/>
              </a:rPr>
              <a:t>  - threads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4844" r="22501" b="60156"/>
          <a:stretch>
            <a:fillRect/>
          </a:stretch>
        </p:blipFill>
        <p:spPr bwMode="auto">
          <a:xfrm>
            <a:off x="1447800" y="3810000"/>
            <a:ext cx="6553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 Representation in RIO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742786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dirty="0">
                <a:latin typeface="Times New Roman" pitchFamily="18" charset="0"/>
              </a:rPr>
              <a:t> 3D objects are represented by a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3D mesh</a:t>
            </a:r>
            <a:r>
              <a:rPr lang="en-US" altLang="en-US" sz="2400" dirty="0">
                <a:latin typeface="Times New Roman" pitchFamily="18" charset="0"/>
              </a:rPr>
              <a:t> and set of </a:t>
            </a:r>
            <a:endParaRPr lang="en-US" altLang="en-US" sz="2400" dirty="0" smtClean="0">
              <a:latin typeface="Times New Roman" pitchFamily="18" charset="0"/>
            </a:endParaRPr>
          </a:p>
          <a:p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2D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view classes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  <a:p>
            <a:endParaRPr lang="en-US" altLang="en-US" sz="24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itchFamily="18" charset="0"/>
              </a:rPr>
              <a:t> Each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view class</a:t>
            </a:r>
            <a:r>
              <a:rPr lang="en-US" altLang="en-US" sz="2400" dirty="0">
                <a:latin typeface="Times New Roman" pitchFamily="18" charset="0"/>
              </a:rPr>
              <a:t> is represented by an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attributed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graph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 whose</a:t>
            </a:r>
            <a:r>
              <a:rPr lang="en-US" altLang="en-US" dirty="0"/>
              <a:t> </a:t>
            </a:r>
            <a:r>
              <a:rPr lang="en-US" altLang="en-US" sz="2400" dirty="0" smtClean="0">
                <a:latin typeface="Times New Roman" pitchFamily="18" charset="0"/>
              </a:rPr>
              <a:t>nodes </a:t>
            </a:r>
            <a:r>
              <a:rPr lang="en-US" altLang="en-US" sz="2400" dirty="0">
                <a:latin typeface="Times New Roman" pitchFamily="18" charset="0"/>
              </a:rPr>
              <a:t>are features and whose attributed </a:t>
            </a:r>
            <a:endParaRPr lang="en-US" altLang="en-US" sz="2400" dirty="0" smtClean="0">
              <a:latin typeface="Times New Roman" pitchFamily="18" charset="0"/>
            </a:endParaRPr>
          </a:p>
          <a:p>
            <a:r>
              <a:rPr lang="en-US" altLang="en-US" dirty="0"/>
              <a:t> </a:t>
            </a:r>
            <a:r>
              <a:rPr lang="en-US" altLang="en-US" dirty="0" smtClean="0"/>
              <a:t> </a:t>
            </a:r>
            <a:r>
              <a:rPr lang="en-US" altLang="en-US" sz="2400" dirty="0" smtClean="0">
                <a:latin typeface="Times New Roman" pitchFamily="18" charset="0"/>
              </a:rPr>
              <a:t>edges </a:t>
            </a:r>
            <a:r>
              <a:rPr lang="en-US" altLang="en-US" sz="2400" dirty="0">
                <a:latin typeface="Times New Roman" pitchFamily="18" charset="0"/>
              </a:rPr>
              <a:t>are relationships.</a:t>
            </a:r>
          </a:p>
          <a:p>
            <a:endParaRPr lang="en-US" altLang="en-US" sz="24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Graph matching is done through an indexing method.</a:t>
            </a:r>
          </a:p>
          <a:p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RIO Features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295400" y="2362200"/>
            <a:ext cx="1295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rc 4"/>
          <p:cNvSpPr>
            <a:spLocks/>
          </p:cNvSpPr>
          <p:nvPr/>
        </p:nvSpPr>
        <p:spPr bwMode="auto">
          <a:xfrm>
            <a:off x="3810000" y="2362200"/>
            <a:ext cx="1143000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Arc 5"/>
          <p:cNvSpPr>
            <a:spLocks/>
          </p:cNvSpPr>
          <p:nvPr/>
        </p:nvSpPr>
        <p:spPr bwMode="auto">
          <a:xfrm>
            <a:off x="3581400" y="2667000"/>
            <a:ext cx="1143000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rc 6"/>
          <p:cNvSpPr>
            <a:spLocks/>
          </p:cNvSpPr>
          <p:nvPr/>
        </p:nvSpPr>
        <p:spPr bwMode="auto">
          <a:xfrm>
            <a:off x="4114800" y="2133600"/>
            <a:ext cx="1143000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3962400" y="2057400"/>
            <a:ext cx="1219200" cy="1219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2" name="Arc 8"/>
          <p:cNvSpPr>
            <a:spLocks/>
          </p:cNvSpPr>
          <p:nvPr/>
        </p:nvSpPr>
        <p:spPr bwMode="auto">
          <a:xfrm>
            <a:off x="6553200" y="25146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Arc 9"/>
          <p:cNvSpPr>
            <a:spLocks/>
          </p:cNvSpPr>
          <p:nvPr/>
        </p:nvSpPr>
        <p:spPr bwMode="auto">
          <a:xfrm>
            <a:off x="6553200" y="26670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Arc 10"/>
          <p:cNvSpPr>
            <a:spLocks/>
          </p:cNvSpPr>
          <p:nvPr/>
        </p:nvSpPr>
        <p:spPr bwMode="auto">
          <a:xfrm>
            <a:off x="6553200" y="25908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Arc 11"/>
          <p:cNvSpPr>
            <a:spLocks/>
          </p:cNvSpPr>
          <p:nvPr/>
        </p:nvSpPr>
        <p:spPr bwMode="auto">
          <a:xfrm>
            <a:off x="6553200" y="27432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rc 12"/>
          <p:cNvSpPr>
            <a:spLocks/>
          </p:cNvSpPr>
          <p:nvPr/>
        </p:nvSpPr>
        <p:spPr bwMode="auto">
          <a:xfrm>
            <a:off x="6553200" y="28194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371600" y="3581400"/>
            <a:ext cx="657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ellipses                   coaxials                 coaxials-multi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09600" y="4419600"/>
            <a:ext cx="0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914400" y="4419600"/>
            <a:ext cx="0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905000" y="4419600"/>
            <a:ext cx="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2895600" y="4419600"/>
            <a:ext cx="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3581400" y="44196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3581400" y="53340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4724400" y="4419600"/>
            <a:ext cx="5334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V="1">
            <a:off x="4724400" y="4953000"/>
            <a:ext cx="9906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8077200" y="4419600"/>
            <a:ext cx="762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8153400" y="5257800"/>
            <a:ext cx="533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 flipV="1">
            <a:off x="8686800" y="4419600"/>
            <a:ext cx="2286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7010400" y="4495800"/>
            <a:ext cx="381000" cy="30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7391400" y="4419600"/>
            <a:ext cx="228600" cy="38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7620000" y="4419600"/>
            <a:ext cx="304800" cy="762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6096000" y="4495800"/>
            <a:ext cx="3048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H="1">
            <a:off x="6172200" y="4800600"/>
            <a:ext cx="2286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 flipV="1">
            <a:off x="6400800" y="4724400"/>
            <a:ext cx="3810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62000" y="5791200"/>
            <a:ext cx="7954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parallel lines                           junctions                          triples</a:t>
            </a:r>
          </a:p>
          <a:p>
            <a:r>
              <a:rPr lang="en-US" altLang="en-US" sz="2400">
                <a:latin typeface="Times New Roman" pitchFamily="18" charset="0"/>
              </a:rPr>
              <a:t>close and far                   L            V              Y          Z             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RIO Relationships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93725" y="2251075"/>
            <a:ext cx="48418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share one arc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chemeClr val="accent2"/>
                </a:solidFill>
                <a:latin typeface="Times New Roman" pitchFamily="18" charset="0"/>
              </a:rPr>
              <a:t>share one line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share two lines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coaxial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close at extremal points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bounding box encloses / enclosed by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057400" y="5029200"/>
            <a:ext cx="3810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438400" y="5867400"/>
            <a:ext cx="1295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3733800" y="5029200"/>
            <a:ext cx="3810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743200" y="5181600"/>
            <a:ext cx="685800" cy="3810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905000" y="4876800"/>
            <a:ext cx="2286000" cy="12192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5334000" y="2133600"/>
            <a:ext cx="9144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6248400" y="2362200"/>
            <a:ext cx="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5334000" y="2895600"/>
            <a:ext cx="9144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6934200" y="2362200"/>
            <a:ext cx="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0" y="685800"/>
            <a:ext cx="7772400" cy="1143000"/>
          </a:xfrm>
        </p:spPr>
        <p:txBody>
          <a:bodyPr/>
          <a:lstStyle/>
          <a:p>
            <a:r>
              <a:rPr lang="en-US" altLang="en-US" dirty="0"/>
              <a:t>Graph </a:t>
            </a:r>
            <a:r>
              <a:rPr lang="en-US" altLang="en-US" dirty="0" smtClean="0"/>
              <a:t>Representation</a:t>
            </a:r>
            <a:endParaRPr lang="en-US" altLang="en-US" dirty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2362200"/>
            <a:ext cx="15240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latin typeface="Times New Roman" pitchFamily="18" charset="0"/>
              </a:rPr>
              <a:t>1 </a:t>
            </a:r>
            <a:r>
              <a:rPr lang="en-US" altLang="en-US" sz="2400" dirty="0" err="1">
                <a:latin typeface="Times New Roman" pitchFamily="18" charset="0"/>
              </a:rPr>
              <a:t>coaxials</a:t>
            </a:r>
            <a:r>
              <a:rPr lang="en-US" altLang="en-US" sz="2400" dirty="0">
                <a:latin typeface="Times New Roman" pitchFamily="18" charset="0"/>
              </a:rPr>
              <a:t>-</a:t>
            </a:r>
          </a:p>
          <a:p>
            <a:pPr algn="ctr"/>
            <a:r>
              <a:rPr lang="en-US" altLang="en-US" sz="2400" dirty="0">
                <a:latin typeface="Times New Roman" pitchFamily="18" charset="0"/>
              </a:rPr>
              <a:t>multi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" y="4800600"/>
            <a:ext cx="1336675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3 parallel</a:t>
            </a:r>
          </a:p>
          <a:p>
            <a:r>
              <a:rPr lang="en-US" altLang="en-US" sz="2400">
                <a:latin typeface="Times New Roman" pitchFamily="18" charset="0"/>
              </a:rPr>
              <a:t>lines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803525" y="3698875"/>
            <a:ext cx="12192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2 ellipse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 flipV="1">
            <a:off x="1676400" y="2895600"/>
            <a:ext cx="1371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914400" y="32004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1752600" y="4191000"/>
            <a:ext cx="1143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1752600" y="4191000"/>
            <a:ext cx="1600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14400" y="35052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  <a:latin typeface="Times New Roman" pitchFamily="18" charset="0"/>
              </a:rPr>
              <a:t>e</a:t>
            </a:r>
            <a:r>
              <a:rPr lang="en-US" altLang="en-US">
                <a:latin typeface="Times New Roman" pitchFamily="18" charset="0"/>
              </a:rPr>
              <a:t>ncloses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117725" y="27813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  <a:latin typeface="Times New Roman" pitchFamily="18" charset="0"/>
              </a:rPr>
              <a:t>e</a:t>
            </a:r>
            <a:r>
              <a:rPr lang="en-US" altLang="en-US">
                <a:latin typeface="Times New Roman" pitchFamily="18" charset="0"/>
              </a:rPr>
              <a:t>ncloses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447800" y="4191000"/>
            <a:ext cx="9588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  <a:latin typeface="Times New Roman" pitchFamily="18" charset="0"/>
              </a:rPr>
              <a:t>e</a:t>
            </a:r>
            <a:r>
              <a:rPr lang="en-US" altLang="en-US">
                <a:latin typeface="Times New Roman" pitchFamily="18" charset="0"/>
              </a:rPr>
              <a:t>ncloses</a:t>
            </a:r>
          </a:p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965325" y="49149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  <a:latin typeface="Times New Roman" pitchFamily="18" charset="0"/>
              </a:rPr>
              <a:t>c</a:t>
            </a:r>
            <a:r>
              <a:rPr lang="en-US" altLang="en-US">
                <a:latin typeface="Times New Roman" pitchFamily="18" charset="0"/>
              </a:rPr>
              <a:t>oaxial</a:t>
            </a:r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2223" r="51389" b="34259"/>
          <a:stretch>
            <a:fillRect/>
          </a:stretch>
        </p:blipFill>
        <p:spPr bwMode="auto">
          <a:xfrm>
            <a:off x="228600" y="228600"/>
            <a:ext cx="17113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241925" y="2860675"/>
            <a:ext cx="1847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 dirty="0">
              <a:latin typeface="Times New Roman" pitchFamily="18" charset="0"/>
            </a:endParaRPr>
          </a:p>
          <a:p>
            <a:endParaRPr lang="en-US" altLang="en-US" sz="2400" dirty="0">
              <a:latin typeface="Times New Roman" pitchFamily="18" charset="0"/>
            </a:endParaRPr>
          </a:p>
          <a:p>
            <a:endParaRPr lang="en-US" altLang="en-US" sz="2400" dirty="0">
              <a:latin typeface="Times New Roman" pitchFamily="18" charset="0"/>
            </a:endParaRPr>
          </a:p>
          <a:p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3048000"/>
            <a:ext cx="257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This is just a piece of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the whole graph.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Relational Indexing for Recognition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66800" y="1981200"/>
            <a:ext cx="387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Preprocessing (off-line) Phase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43000" y="2743200"/>
            <a:ext cx="6659563" cy="2295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for each model view M</a:t>
            </a:r>
            <a:r>
              <a:rPr lang="en-US" altLang="en-US" sz="2400" baseline="-25000">
                <a:latin typeface="Times New Roman" pitchFamily="18" charset="0"/>
              </a:rPr>
              <a:t>i</a:t>
            </a:r>
            <a:r>
              <a:rPr lang="en-US" altLang="en-US" sz="2400">
                <a:latin typeface="Times New Roman" pitchFamily="18" charset="0"/>
              </a:rPr>
              <a:t> in the database</a:t>
            </a:r>
          </a:p>
          <a:p>
            <a:endParaRPr lang="en-US" altLang="en-US" sz="24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  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encode </a:t>
            </a:r>
            <a:r>
              <a:rPr lang="en-US" altLang="en-US" sz="2400">
                <a:latin typeface="Times New Roman" pitchFamily="18" charset="0"/>
              </a:rPr>
              <a:t>each 2-graph of M</a:t>
            </a:r>
            <a:r>
              <a:rPr lang="en-US" altLang="en-US" sz="2400" baseline="-25000">
                <a:latin typeface="Times New Roman" pitchFamily="18" charset="0"/>
              </a:rPr>
              <a:t>i</a:t>
            </a:r>
            <a:r>
              <a:rPr lang="en-US" altLang="en-US" sz="2400">
                <a:latin typeface="Times New Roman" pitchFamily="18" charset="0"/>
              </a:rPr>
              <a:t> to produce an index</a:t>
            </a:r>
          </a:p>
          <a:p>
            <a:pPr>
              <a:buFontTx/>
              <a:buChar char="•"/>
            </a:pPr>
            <a:endParaRPr lang="en-US" altLang="en-US" sz="24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  store M</a:t>
            </a:r>
            <a:r>
              <a:rPr lang="en-US" altLang="en-US" sz="2400" baseline="-25000">
                <a:latin typeface="Times New Roman" pitchFamily="18" charset="0"/>
              </a:rPr>
              <a:t>i </a:t>
            </a:r>
            <a:r>
              <a:rPr lang="en-US" altLang="en-US" sz="2400">
                <a:latin typeface="Times New Roman" pitchFamily="18" charset="0"/>
              </a:rPr>
              <a:t>and associated information in the indexed</a:t>
            </a:r>
          </a:p>
          <a:p>
            <a:r>
              <a:rPr lang="en-US" altLang="en-US" sz="2400">
                <a:latin typeface="Times New Roman" pitchFamily="18" charset="0"/>
              </a:rPr>
              <a:t>    bin of a hash table 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66120" y="3864240"/>
              <a:ext cx="1219320" cy="315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1800" y="3860640"/>
                <a:ext cx="1228320" cy="32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Matching (on-line) phase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17525" y="2403475"/>
            <a:ext cx="7858125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>
                <a:latin typeface="Times New Roman" pitchFamily="18" charset="0"/>
              </a:rPr>
              <a:t>Construct a relational (2-graph) description D for the scene</a:t>
            </a:r>
          </a:p>
          <a:p>
            <a:pPr>
              <a:buFontTx/>
              <a:buAutoNum type="arabicPeriod"/>
            </a:pPr>
            <a:endParaRPr lang="en-US" altLang="en-US" sz="2400">
              <a:latin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400">
                <a:latin typeface="Times New Roman" pitchFamily="18" charset="0"/>
              </a:rPr>
              <a:t>For each 2-graph G of D</a:t>
            </a:r>
          </a:p>
          <a:p>
            <a:pPr>
              <a:buFontTx/>
              <a:buAutoNum type="arabicPeriod"/>
            </a:pPr>
            <a:endParaRPr lang="en-US" altLang="en-US" sz="2400">
              <a:latin typeface="Times New Roman" pitchFamily="18" charset="0"/>
            </a:endParaRPr>
          </a:p>
          <a:p>
            <a:pPr>
              <a:buFontTx/>
              <a:buAutoNum type="arabicPeriod"/>
            </a:pPr>
            <a:endParaRPr lang="en-US" altLang="en-US" sz="2400">
              <a:latin typeface="Times New Roman" pitchFamily="18" charset="0"/>
            </a:endParaRPr>
          </a:p>
          <a:p>
            <a:pPr>
              <a:buFontTx/>
              <a:buAutoNum type="arabicPeriod"/>
            </a:pPr>
            <a:endParaRPr lang="en-US" altLang="en-US" sz="2400">
              <a:latin typeface="Times New Roman" pitchFamily="18" charset="0"/>
            </a:endParaRPr>
          </a:p>
          <a:p>
            <a:pPr>
              <a:buFontTx/>
              <a:buAutoNum type="arabicPeriod"/>
            </a:pPr>
            <a:endParaRPr lang="en-US" altLang="en-US" sz="2400">
              <a:latin typeface="Times New Roman" pitchFamily="18" charset="0"/>
            </a:endParaRPr>
          </a:p>
          <a:p>
            <a:pPr>
              <a:buFontTx/>
              <a:buAutoNum type="arabicPeriod"/>
            </a:pPr>
            <a:endParaRPr lang="en-US" altLang="en-US" sz="2400">
              <a:latin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400">
                <a:latin typeface="Times New Roman" pitchFamily="18" charset="0"/>
              </a:rPr>
              <a:t>Select the M</a:t>
            </a:r>
            <a:r>
              <a:rPr lang="en-US" altLang="en-US" sz="2400" baseline="-25000">
                <a:latin typeface="Times New Roman" pitchFamily="18" charset="0"/>
              </a:rPr>
              <a:t>i</a:t>
            </a:r>
            <a:r>
              <a:rPr lang="en-US" altLang="en-US" sz="2400">
                <a:latin typeface="Times New Roman" pitchFamily="18" charset="0"/>
              </a:rPr>
              <a:t>s with high votes as possible hypotheses</a:t>
            </a:r>
          </a:p>
          <a:p>
            <a:pPr>
              <a:buFontTx/>
              <a:buAutoNum type="arabicPeriod"/>
            </a:pPr>
            <a:endParaRPr lang="en-US" altLang="en-US" sz="2400">
              <a:latin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400">
                <a:latin typeface="Times New Roman" pitchFamily="18" charset="0"/>
              </a:rPr>
              <a:t>Verify or disprove via alignment, using the 3D meshes</a:t>
            </a:r>
            <a:r>
              <a:rPr lang="en-US" altLang="en-US" sz="2400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27125" y="3851275"/>
            <a:ext cx="7202488" cy="12001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encode it, producing an index to access the hash table H</a:t>
            </a:r>
          </a:p>
          <a:p>
            <a:pPr>
              <a:buFontTx/>
              <a:buChar char="•"/>
            </a:pPr>
            <a:endParaRPr lang="en-US" altLang="en-US" sz="240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cast a vote for each M</a:t>
            </a:r>
            <a:r>
              <a:rPr lang="en-US" altLang="en-US" sz="2400" baseline="-2500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in the associated bin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Voting Process</a:t>
            </a:r>
            <a:br>
              <a:rPr lang="en-US" altLang="en-US"/>
            </a:br>
            <a:r>
              <a:rPr lang="en-US" altLang="en-US"/>
              <a:t>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21094" r="20000" b="26563"/>
          <a:stretch>
            <a:fillRect/>
          </a:stretch>
        </p:blipFill>
        <p:spPr bwMode="auto">
          <a:xfrm>
            <a:off x="1524000" y="1066800"/>
            <a:ext cx="6019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60960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hash 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0" y="4876800"/>
            <a:ext cx="17091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array of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accumulators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to vote for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1438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two related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features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from an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image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057120" y="2228400"/>
              <a:ext cx="4214520" cy="3130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2080" y="2223360"/>
                <a:ext cx="4223520" cy="313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Quadtrees, the idea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096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620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6096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7620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9144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10668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9144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10668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9144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10668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9144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10668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6096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6" name="Rectangle 17"/>
          <p:cNvSpPr>
            <a:spLocks noChangeArrowheads="1"/>
          </p:cNvSpPr>
          <p:nvPr/>
        </p:nvSpPr>
        <p:spPr bwMode="auto">
          <a:xfrm>
            <a:off x="7620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7" name="Rectangle 18"/>
          <p:cNvSpPr>
            <a:spLocks noChangeArrowheads="1"/>
          </p:cNvSpPr>
          <p:nvPr/>
        </p:nvSpPr>
        <p:spPr bwMode="auto">
          <a:xfrm>
            <a:off x="6096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Rectangle 19"/>
          <p:cNvSpPr>
            <a:spLocks noChangeArrowheads="1"/>
          </p:cNvSpPr>
          <p:nvPr/>
        </p:nvSpPr>
        <p:spPr bwMode="auto">
          <a:xfrm>
            <a:off x="7620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Rectangle 20"/>
          <p:cNvSpPr>
            <a:spLocks noChangeArrowheads="1"/>
          </p:cNvSpPr>
          <p:nvPr/>
        </p:nvSpPr>
        <p:spPr bwMode="auto">
          <a:xfrm>
            <a:off x="12192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0" name="Rectangle 21"/>
          <p:cNvSpPr>
            <a:spLocks noChangeArrowheads="1"/>
          </p:cNvSpPr>
          <p:nvPr/>
        </p:nvSpPr>
        <p:spPr bwMode="auto">
          <a:xfrm>
            <a:off x="13716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1" name="Rectangle 22"/>
          <p:cNvSpPr>
            <a:spLocks noChangeArrowheads="1"/>
          </p:cNvSpPr>
          <p:nvPr/>
        </p:nvSpPr>
        <p:spPr bwMode="auto">
          <a:xfrm>
            <a:off x="12192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2" name="Rectangle 23"/>
          <p:cNvSpPr>
            <a:spLocks noChangeArrowheads="1"/>
          </p:cNvSpPr>
          <p:nvPr/>
        </p:nvSpPr>
        <p:spPr bwMode="auto">
          <a:xfrm>
            <a:off x="13716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3" name="Rectangle 24"/>
          <p:cNvSpPr>
            <a:spLocks noChangeArrowheads="1"/>
          </p:cNvSpPr>
          <p:nvPr/>
        </p:nvSpPr>
        <p:spPr bwMode="auto">
          <a:xfrm>
            <a:off x="15240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4" name="Rectangle 25"/>
          <p:cNvSpPr>
            <a:spLocks noChangeArrowheads="1"/>
          </p:cNvSpPr>
          <p:nvPr/>
        </p:nvSpPr>
        <p:spPr bwMode="auto">
          <a:xfrm>
            <a:off x="16764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5" name="Rectangle 26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6" name="Rectangle 27"/>
          <p:cNvSpPr>
            <a:spLocks noChangeArrowheads="1"/>
          </p:cNvSpPr>
          <p:nvPr/>
        </p:nvSpPr>
        <p:spPr bwMode="auto">
          <a:xfrm>
            <a:off x="16764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7" name="Rectangle 28"/>
          <p:cNvSpPr>
            <a:spLocks noChangeArrowheads="1"/>
          </p:cNvSpPr>
          <p:nvPr/>
        </p:nvSpPr>
        <p:spPr bwMode="auto">
          <a:xfrm>
            <a:off x="15240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8" name="Rectangle 29"/>
          <p:cNvSpPr>
            <a:spLocks noChangeArrowheads="1"/>
          </p:cNvSpPr>
          <p:nvPr/>
        </p:nvSpPr>
        <p:spPr bwMode="auto">
          <a:xfrm>
            <a:off x="16764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9" name="Rectangle 30"/>
          <p:cNvSpPr>
            <a:spLocks noChangeArrowheads="1"/>
          </p:cNvSpPr>
          <p:nvPr/>
        </p:nvSpPr>
        <p:spPr bwMode="auto">
          <a:xfrm>
            <a:off x="15240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0" name="Rectangle 31"/>
          <p:cNvSpPr>
            <a:spLocks noChangeArrowheads="1"/>
          </p:cNvSpPr>
          <p:nvPr/>
        </p:nvSpPr>
        <p:spPr bwMode="auto">
          <a:xfrm>
            <a:off x="16764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1" name="Rectangle 32"/>
          <p:cNvSpPr>
            <a:spLocks noChangeArrowheads="1"/>
          </p:cNvSpPr>
          <p:nvPr/>
        </p:nvSpPr>
        <p:spPr bwMode="auto">
          <a:xfrm>
            <a:off x="12192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2" name="Rectangle 33"/>
          <p:cNvSpPr>
            <a:spLocks noChangeArrowheads="1"/>
          </p:cNvSpPr>
          <p:nvPr/>
        </p:nvSpPr>
        <p:spPr bwMode="auto">
          <a:xfrm>
            <a:off x="13716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3" name="Rectangle 34"/>
          <p:cNvSpPr>
            <a:spLocks noChangeArrowheads="1"/>
          </p:cNvSpPr>
          <p:nvPr/>
        </p:nvSpPr>
        <p:spPr bwMode="auto">
          <a:xfrm>
            <a:off x="12192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4" name="Rectangle 35"/>
          <p:cNvSpPr>
            <a:spLocks noChangeArrowheads="1"/>
          </p:cNvSpPr>
          <p:nvPr/>
        </p:nvSpPr>
        <p:spPr bwMode="auto">
          <a:xfrm>
            <a:off x="13716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5" name="Rectangle 36"/>
          <p:cNvSpPr>
            <a:spLocks noChangeArrowheads="1"/>
          </p:cNvSpPr>
          <p:nvPr/>
        </p:nvSpPr>
        <p:spPr bwMode="auto">
          <a:xfrm>
            <a:off x="6096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6" name="Rectangle 37"/>
          <p:cNvSpPr>
            <a:spLocks noChangeArrowheads="1"/>
          </p:cNvSpPr>
          <p:nvPr/>
        </p:nvSpPr>
        <p:spPr bwMode="auto">
          <a:xfrm>
            <a:off x="7620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7" name="Rectangle 38"/>
          <p:cNvSpPr>
            <a:spLocks noChangeArrowheads="1"/>
          </p:cNvSpPr>
          <p:nvPr/>
        </p:nvSpPr>
        <p:spPr bwMode="auto">
          <a:xfrm>
            <a:off x="6096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8" name="Rectangle 39"/>
          <p:cNvSpPr>
            <a:spLocks noChangeArrowheads="1"/>
          </p:cNvSpPr>
          <p:nvPr/>
        </p:nvSpPr>
        <p:spPr bwMode="auto">
          <a:xfrm>
            <a:off x="7620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9" name="Rectangle 40"/>
          <p:cNvSpPr>
            <a:spLocks noChangeArrowheads="1"/>
          </p:cNvSpPr>
          <p:nvPr/>
        </p:nvSpPr>
        <p:spPr bwMode="auto">
          <a:xfrm>
            <a:off x="9144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0" name="Rectangle 41"/>
          <p:cNvSpPr>
            <a:spLocks noChangeArrowheads="1"/>
          </p:cNvSpPr>
          <p:nvPr/>
        </p:nvSpPr>
        <p:spPr bwMode="auto">
          <a:xfrm>
            <a:off x="10668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1" name="Rectangle 42"/>
          <p:cNvSpPr>
            <a:spLocks noChangeArrowheads="1"/>
          </p:cNvSpPr>
          <p:nvPr/>
        </p:nvSpPr>
        <p:spPr bwMode="auto">
          <a:xfrm>
            <a:off x="9144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2" name="Rectangle 43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3" name="Rectangle 44"/>
          <p:cNvSpPr>
            <a:spLocks noChangeArrowheads="1"/>
          </p:cNvSpPr>
          <p:nvPr/>
        </p:nvSpPr>
        <p:spPr bwMode="auto">
          <a:xfrm>
            <a:off x="9144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4" name="Rectangle 45"/>
          <p:cNvSpPr>
            <a:spLocks noChangeArrowheads="1"/>
          </p:cNvSpPr>
          <p:nvPr/>
        </p:nvSpPr>
        <p:spPr bwMode="auto">
          <a:xfrm>
            <a:off x="10668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5" name="Rectangle 46"/>
          <p:cNvSpPr>
            <a:spLocks noChangeArrowheads="1"/>
          </p:cNvSpPr>
          <p:nvPr/>
        </p:nvSpPr>
        <p:spPr bwMode="auto">
          <a:xfrm>
            <a:off x="9144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6" name="Rectangle 47"/>
          <p:cNvSpPr>
            <a:spLocks noChangeArrowheads="1"/>
          </p:cNvSpPr>
          <p:nvPr/>
        </p:nvSpPr>
        <p:spPr bwMode="auto">
          <a:xfrm>
            <a:off x="10668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7" name="Rectangle 48"/>
          <p:cNvSpPr>
            <a:spLocks noChangeArrowheads="1"/>
          </p:cNvSpPr>
          <p:nvPr/>
        </p:nvSpPr>
        <p:spPr bwMode="auto">
          <a:xfrm>
            <a:off x="6096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8" name="Rectangle 49"/>
          <p:cNvSpPr>
            <a:spLocks noChangeArrowheads="1"/>
          </p:cNvSpPr>
          <p:nvPr/>
        </p:nvSpPr>
        <p:spPr bwMode="auto">
          <a:xfrm>
            <a:off x="7620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9" name="Rectangle 50"/>
          <p:cNvSpPr>
            <a:spLocks noChangeArrowheads="1"/>
          </p:cNvSpPr>
          <p:nvPr/>
        </p:nvSpPr>
        <p:spPr bwMode="auto">
          <a:xfrm>
            <a:off x="6096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0" name="Rectangle 51"/>
          <p:cNvSpPr>
            <a:spLocks noChangeArrowheads="1"/>
          </p:cNvSpPr>
          <p:nvPr/>
        </p:nvSpPr>
        <p:spPr bwMode="auto">
          <a:xfrm>
            <a:off x="7620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1" name="Rectangle 52"/>
          <p:cNvSpPr>
            <a:spLocks noChangeArrowheads="1"/>
          </p:cNvSpPr>
          <p:nvPr/>
        </p:nvSpPr>
        <p:spPr bwMode="auto">
          <a:xfrm>
            <a:off x="12192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2" name="Rectangle 53"/>
          <p:cNvSpPr>
            <a:spLocks noChangeArrowheads="1"/>
          </p:cNvSpPr>
          <p:nvPr/>
        </p:nvSpPr>
        <p:spPr bwMode="auto">
          <a:xfrm>
            <a:off x="13716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3" name="Rectangle 54"/>
          <p:cNvSpPr>
            <a:spLocks noChangeArrowheads="1"/>
          </p:cNvSpPr>
          <p:nvPr/>
        </p:nvSpPr>
        <p:spPr bwMode="auto">
          <a:xfrm>
            <a:off x="12192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4" name="Rectangle 55"/>
          <p:cNvSpPr>
            <a:spLocks noChangeArrowheads="1"/>
          </p:cNvSpPr>
          <p:nvPr/>
        </p:nvSpPr>
        <p:spPr bwMode="auto">
          <a:xfrm>
            <a:off x="13716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5" name="Rectangle 56"/>
          <p:cNvSpPr>
            <a:spLocks noChangeArrowheads="1"/>
          </p:cNvSpPr>
          <p:nvPr/>
        </p:nvSpPr>
        <p:spPr bwMode="auto">
          <a:xfrm>
            <a:off x="15240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6" name="Rectangle 57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7" name="Rectangle 58"/>
          <p:cNvSpPr>
            <a:spLocks noChangeArrowheads="1"/>
          </p:cNvSpPr>
          <p:nvPr/>
        </p:nvSpPr>
        <p:spPr bwMode="auto">
          <a:xfrm>
            <a:off x="15240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8" name="Rectangle 59"/>
          <p:cNvSpPr>
            <a:spLocks noChangeArrowheads="1"/>
          </p:cNvSpPr>
          <p:nvPr/>
        </p:nvSpPr>
        <p:spPr bwMode="auto">
          <a:xfrm>
            <a:off x="16764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9" name="Rectangle 60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0" name="Rectangle 61"/>
          <p:cNvSpPr>
            <a:spLocks noChangeArrowheads="1"/>
          </p:cNvSpPr>
          <p:nvPr/>
        </p:nvSpPr>
        <p:spPr bwMode="auto">
          <a:xfrm>
            <a:off x="16764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1" name="Rectangle 62"/>
          <p:cNvSpPr>
            <a:spLocks noChangeArrowheads="1"/>
          </p:cNvSpPr>
          <p:nvPr/>
        </p:nvSpPr>
        <p:spPr bwMode="auto">
          <a:xfrm>
            <a:off x="15240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2" name="Rectangle 63"/>
          <p:cNvSpPr>
            <a:spLocks noChangeArrowheads="1"/>
          </p:cNvSpPr>
          <p:nvPr/>
        </p:nvSpPr>
        <p:spPr bwMode="auto">
          <a:xfrm>
            <a:off x="16764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3" name="Rectangle 64"/>
          <p:cNvSpPr>
            <a:spLocks noChangeArrowheads="1"/>
          </p:cNvSpPr>
          <p:nvPr/>
        </p:nvSpPr>
        <p:spPr bwMode="auto">
          <a:xfrm>
            <a:off x="12192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4" name="Rectangle 65"/>
          <p:cNvSpPr>
            <a:spLocks noChangeArrowheads="1"/>
          </p:cNvSpPr>
          <p:nvPr/>
        </p:nvSpPr>
        <p:spPr bwMode="auto">
          <a:xfrm>
            <a:off x="13716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5" name="Rectangle 66"/>
          <p:cNvSpPr>
            <a:spLocks noChangeArrowheads="1"/>
          </p:cNvSpPr>
          <p:nvPr/>
        </p:nvSpPr>
        <p:spPr bwMode="auto">
          <a:xfrm>
            <a:off x="12192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6" name="Rectangle 67"/>
          <p:cNvSpPr>
            <a:spLocks noChangeArrowheads="1"/>
          </p:cNvSpPr>
          <p:nvPr/>
        </p:nvSpPr>
        <p:spPr bwMode="auto">
          <a:xfrm>
            <a:off x="13716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7" name="Rectangle 68"/>
          <p:cNvSpPr>
            <a:spLocks noChangeArrowheads="1"/>
          </p:cNvSpPr>
          <p:nvPr/>
        </p:nvSpPr>
        <p:spPr bwMode="auto">
          <a:xfrm>
            <a:off x="18288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8" name="Rectangle 69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9" name="Rectangle 70"/>
          <p:cNvSpPr>
            <a:spLocks noChangeArrowheads="1"/>
          </p:cNvSpPr>
          <p:nvPr/>
        </p:nvSpPr>
        <p:spPr bwMode="auto">
          <a:xfrm>
            <a:off x="18288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0" name="Rectangle 71"/>
          <p:cNvSpPr>
            <a:spLocks noChangeArrowheads="1"/>
          </p:cNvSpPr>
          <p:nvPr/>
        </p:nvSpPr>
        <p:spPr bwMode="auto">
          <a:xfrm>
            <a:off x="19812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1" name="Rectangle 72"/>
          <p:cNvSpPr>
            <a:spLocks noChangeArrowheads="1"/>
          </p:cNvSpPr>
          <p:nvPr/>
        </p:nvSpPr>
        <p:spPr bwMode="auto">
          <a:xfrm>
            <a:off x="21336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2" name="Rectangle 73"/>
          <p:cNvSpPr>
            <a:spLocks noChangeArrowheads="1"/>
          </p:cNvSpPr>
          <p:nvPr/>
        </p:nvSpPr>
        <p:spPr bwMode="auto">
          <a:xfrm>
            <a:off x="22860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3" name="Rectangle 74"/>
          <p:cNvSpPr>
            <a:spLocks noChangeArrowheads="1"/>
          </p:cNvSpPr>
          <p:nvPr/>
        </p:nvSpPr>
        <p:spPr bwMode="auto">
          <a:xfrm>
            <a:off x="21336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4" name="Rectangle 75"/>
          <p:cNvSpPr>
            <a:spLocks noChangeArrowheads="1"/>
          </p:cNvSpPr>
          <p:nvPr/>
        </p:nvSpPr>
        <p:spPr bwMode="auto">
          <a:xfrm>
            <a:off x="22860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5" name="Rectangle 76"/>
          <p:cNvSpPr>
            <a:spLocks noChangeArrowheads="1"/>
          </p:cNvSpPr>
          <p:nvPr/>
        </p:nvSpPr>
        <p:spPr bwMode="auto">
          <a:xfrm>
            <a:off x="21336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6" name="Rectangle 77"/>
          <p:cNvSpPr>
            <a:spLocks noChangeArrowheads="1"/>
          </p:cNvSpPr>
          <p:nvPr/>
        </p:nvSpPr>
        <p:spPr bwMode="auto">
          <a:xfrm>
            <a:off x="22860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7" name="Rectangle 78"/>
          <p:cNvSpPr>
            <a:spLocks noChangeArrowheads="1"/>
          </p:cNvSpPr>
          <p:nvPr/>
        </p:nvSpPr>
        <p:spPr bwMode="auto">
          <a:xfrm>
            <a:off x="21336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8" name="Rectangle 79"/>
          <p:cNvSpPr>
            <a:spLocks noChangeArrowheads="1"/>
          </p:cNvSpPr>
          <p:nvPr/>
        </p:nvSpPr>
        <p:spPr bwMode="auto">
          <a:xfrm>
            <a:off x="22860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9" name="Rectangle 80"/>
          <p:cNvSpPr>
            <a:spLocks noChangeArrowheads="1"/>
          </p:cNvSpPr>
          <p:nvPr/>
        </p:nvSpPr>
        <p:spPr bwMode="auto">
          <a:xfrm>
            <a:off x="18288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0" name="Rectangle 81"/>
          <p:cNvSpPr>
            <a:spLocks noChangeArrowheads="1"/>
          </p:cNvSpPr>
          <p:nvPr/>
        </p:nvSpPr>
        <p:spPr bwMode="auto">
          <a:xfrm>
            <a:off x="19812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1" name="Rectangle 82"/>
          <p:cNvSpPr>
            <a:spLocks noChangeArrowheads="1"/>
          </p:cNvSpPr>
          <p:nvPr/>
        </p:nvSpPr>
        <p:spPr bwMode="auto">
          <a:xfrm>
            <a:off x="18288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2" name="Rectangle 83"/>
          <p:cNvSpPr>
            <a:spLocks noChangeArrowheads="1"/>
          </p:cNvSpPr>
          <p:nvPr/>
        </p:nvSpPr>
        <p:spPr bwMode="auto">
          <a:xfrm>
            <a:off x="19812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3" name="Rectangle 84"/>
          <p:cNvSpPr>
            <a:spLocks noChangeArrowheads="1"/>
          </p:cNvSpPr>
          <p:nvPr/>
        </p:nvSpPr>
        <p:spPr bwMode="auto">
          <a:xfrm>
            <a:off x="24384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4" name="Rectangle 85"/>
          <p:cNvSpPr>
            <a:spLocks noChangeArrowheads="1"/>
          </p:cNvSpPr>
          <p:nvPr/>
        </p:nvSpPr>
        <p:spPr bwMode="auto">
          <a:xfrm>
            <a:off x="25908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5" name="Rectangle 86"/>
          <p:cNvSpPr>
            <a:spLocks noChangeArrowheads="1"/>
          </p:cNvSpPr>
          <p:nvPr/>
        </p:nvSpPr>
        <p:spPr bwMode="auto">
          <a:xfrm>
            <a:off x="24384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6" name="Rectangle 87"/>
          <p:cNvSpPr>
            <a:spLocks noChangeArrowheads="1"/>
          </p:cNvSpPr>
          <p:nvPr/>
        </p:nvSpPr>
        <p:spPr bwMode="auto">
          <a:xfrm>
            <a:off x="25908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7" name="Rectangle 88"/>
          <p:cNvSpPr>
            <a:spLocks noChangeArrowheads="1"/>
          </p:cNvSpPr>
          <p:nvPr/>
        </p:nvSpPr>
        <p:spPr bwMode="auto">
          <a:xfrm>
            <a:off x="27432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8" name="Rectangle 89"/>
          <p:cNvSpPr>
            <a:spLocks noChangeArrowheads="1"/>
          </p:cNvSpPr>
          <p:nvPr/>
        </p:nvSpPr>
        <p:spPr bwMode="auto">
          <a:xfrm>
            <a:off x="28956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9" name="Rectangle 90"/>
          <p:cNvSpPr>
            <a:spLocks noChangeArrowheads="1"/>
          </p:cNvSpPr>
          <p:nvPr/>
        </p:nvSpPr>
        <p:spPr bwMode="auto">
          <a:xfrm>
            <a:off x="27432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0" name="Rectangle 91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1" name="Rectangle 92"/>
          <p:cNvSpPr>
            <a:spLocks noChangeArrowheads="1"/>
          </p:cNvSpPr>
          <p:nvPr/>
        </p:nvSpPr>
        <p:spPr bwMode="auto">
          <a:xfrm>
            <a:off x="27432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2" name="Rectangle 93"/>
          <p:cNvSpPr>
            <a:spLocks noChangeArrowheads="1"/>
          </p:cNvSpPr>
          <p:nvPr/>
        </p:nvSpPr>
        <p:spPr bwMode="auto">
          <a:xfrm>
            <a:off x="28956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3" name="Rectangle 94"/>
          <p:cNvSpPr>
            <a:spLocks noChangeArrowheads="1"/>
          </p:cNvSpPr>
          <p:nvPr/>
        </p:nvSpPr>
        <p:spPr bwMode="auto">
          <a:xfrm>
            <a:off x="27432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4" name="Rectangle 95"/>
          <p:cNvSpPr>
            <a:spLocks noChangeArrowheads="1"/>
          </p:cNvSpPr>
          <p:nvPr/>
        </p:nvSpPr>
        <p:spPr bwMode="auto">
          <a:xfrm>
            <a:off x="28956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5" name="Rectangle 96"/>
          <p:cNvSpPr>
            <a:spLocks noChangeArrowheads="1"/>
          </p:cNvSpPr>
          <p:nvPr/>
        </p:nvSpPr>
        <p:spPr bwMode="auto">
          <a:xfrm>
            <a:off x="24384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6" name="Rectangle 97"/>
          <p:cNvSpPr>
            <a:spLocks noChangeArrowheads="1"/>
          </p:cNvSpPr>
          <p:nvPr/>
        </p:nvSpPr>
        <p:spPr bwMode="auto">
          <a:xfrm>
            <a:off x="25908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7" name="Rectangle 98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8" name="Rectangle 99"/>
          <p:cNvSpPr>
            <a:spLocks noChangeArrowheads="1"/>
          </p:cNvSpPr>
          <p:nvPr/>
        </p:nvSpPr>
        <p:spPr bwMode="auto">
          <a:xfrm>
            <a:off x="25908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9" name="Rectangle 100"/>
          <p:cNvSpPr>
            <a:spLocks noChangeArrowheads="1"/>
          </p:cNvSpPr>
          <p:nvPr/>
        </p:nvSpPr>
        <p:spPr bwMode="auto">
          <a:xfrm>
            <a:off x="18288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0" name="Rectangle 101"/>
          <p:cNvSpPr>
            <a:spLocks noChangeArrowheads="1"/>
          </p:cNvSpPr>
          <p:nvPr/>
        </p:nvSpPr>
        <p:spPr bwMode="auto">
          <a:xfrm>
            <a:off x="19812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1" name="Rectangle 102"/>
          <p:cNvSpPr>
            <a:spLocks noChangeArrowheads="1"/>
          </p:cNvSpPr>
          <p:nvPr/>
        </p:nvSpPr>
        <p:spPr bwMode="auto">
          <a:xfrm>
            <a:off x="18288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" name="Rectangle 103"/>
          <p:cNvSpPr>
            <a:spLocks noChangeArrowheads="1"/>
          </p:cNvSpPr>
          <p:nvPr/>
        </p:nvSpPr>
        <p:spPr bwMode="auto">
          <a:xfrm>
            <a:off x="19812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" name="Rectangle 104"/>
          <p:cNvSpPr>
            <a:spLocks noChangeArrowheads="1"/>
          </p:cNvSpPr>
          <p:nvPr/>
        </p:nvSpPr>
        <p:spPr bwMode="auto">
          <a:xfrm>
            <a:off x="21336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" name="Rectangle 105"/>
          <p:cNvSpPr>
            <a:spLocks noChangeArrowheads="1"/>
          </p:cNvSpPr>
          <p:nvPr/>
        </p:nvSpPr>
        <p:spPr bwMode="auto">
          <a:xfrm>
            <a:off x="22860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5" name="Rectangle 106"/>
          <p:cNvSpPr>
            <a:spLocks noChangeArrowheads="1"/>
          </p:cNvSpPr>
          <p:nvPr/>
        </p:nvSpPr>
        <p:spPr bwMode="auto">
          <a:xfrm>
            <a:off x="21336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6" name="Rectangle 107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7" name="Rectangle 108"/>
          <p:cNvSpPr>
            <a:spLocks noChangeArrowheads="1"/>
          </p:cNvSpPr>
          <p:nvPr/>
        </p:nvSpPr>
        <p:spPr bwMode="auto">
          <a:xfrm>
            <a:off x="21336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8" name="Rectangle 109"/>
          <p:cNvSpPr>
            <a:spLocks noChangeArrowheads="1"/>
          </p:cNvSpPr>
          <p:nvPr/>
        </p:nvSpPr>
        <p:spPr bwMode="auto">
          <a:xfrm>
            <a:off x="22860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9" name="Rectangle 110"/>
          <p:cNvSpPr>
            <a:spLocks noChangeArrowheads="1"/>
          </p:cNvSpPr>
          <p:nvPr/>
        </p:nvSpPr>
        <p:spPr bwMode="auto">
          <a:xfrm>
            <a:off x="21336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0" name="Rectangle 111"/>
          <p:cNvSpPr>
            <a:spLocks noChangeArrowheads="1"/>
          </p:cNvSpPr>
          <p:nvPr/>
        </p:nvSpPr>
        <p:spPr bwMode="auto">
          <a:xfrm>
            <a:off x="22860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1" name="Rectangle 112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2" name="Rectangle 113"/>
          <p:cNvSpPr>
            <a:spLocks noChangeArrowheads="1"/>
          </p:cNvSpPr>
          <p:nvPr/>
        </p:nvSpPr>
        <p:spPr bwMode="auto">
          <a:xfrm>
            <a:off x="19812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3" name="Rectangle 114"/>
          <p:cNvSpPr>
            <a:spLocks noChangeArrowheads="1"/>
          </p:cNvSpPr>
          <p:nvPr/>
        </p:nvSpPr>
        <p:spPr bwMode="auto">
          <a:xfrm>
            <a:off x="18288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4" name="Rectangle 115"/>
          <p:cNvSpPr>
            <a:spLocks noChangeArrowheads="1"/>
          </p:cNvSpPr>
          <p:nvPr/>
        </p:nvSpPr>
        <p:spPr bwMode="auto">
          <a:xfrm>
            <a:off x="19812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5" name="Rectangle 116"/>
          <p:cNvSpPr>
            <a:spLocks noChangeArrowheads="1"/>
          </p:cNvSpPr>
          <p:nvPr/>
        </p:nvSpPr>
        <p:spPr bwMode="auto">
          <a:xfrm>
            <a:off x="24384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6" name="Rectangle 117"/>
          <p:cNvSpPr>
            <a:spLocks noChangeArrowheads="1"/>
          </p:cNvSpPr>
          <p:nvPr/>
        </p:nvSpPr>
        <p:spPr bwMode="auto">
          <a:xfrm>
            <a:off x="25908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7" name="Rectangle 118"/>
          <p:cNvSpPr>
            <a:spLocks noChangeArrowheads="1"/>
          </p:cNvSpPr>
          <p:nvPr/>
        </p:nvSpPr>
        <p:spPr bwMode="auto">
          <a:xfrm>
            <a:off x="24384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8" name="Rectangle 119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9" name="Rectangle 120"/>
          <p:cNvSpPr>
            <a:spLocks noChangeArrowheads="1"/>
          </p:cNvSpPr>
          <p:nvPr/>
        </p:nvSpPr>
        <p:spPr bwMode="auto">
          <a:xfrm>
            <a:off x="27432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0" name="Rectangle 121"/>
          <p:cNvSpPr>
            <a:spLocks noChangeArrowheads="1"/>
          </p:cNvSpPr>
          <p:nvPr/>
        </p:nvSpPr>
        <p:spPr bwMode="auto">
          <a:xfrm>
            <a:off x="28956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1" name="Rectangle 122"/>
          <p:cNvSpPr>
            <a:spLocks noChangeArrowheads="1"/>
          </p:cNvSpPr>
          <p:nvPr/>
        </p:nvSpPr>
        <p:spPr bwMode="auto">
          <a:xfrm>
            <a:off x="27432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2" name="Rectangle 123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3" name="Rectangle 124"/>
          <p:cNvSpPr>
            <a:spLocks noChangeArrowheads="1"/>
          </p:cNvSpPr>
          <p:nvPr/>
        </p:nvSpPr>
        <p:spPr bwMode="auto">
          <a:xfrm>
            <a:off x="27432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4" name="Rectangle 125"/>
          <p:cNvSpPr>
            <a:spLocks noChangeArrowheads="1"/>
          </p:cNvSpPr>
          <p:nvPr/>
        </p:nvSpPr>
        <p:spPr bwMode="auto">
          <a:xfrm>
            <a:off x="28956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5" name="Rectangle 126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6" name="Rectangle 127"/>
          <p:cNvSpPr>
            <a:spLocks noChangeArrowheads="1"/>
          </p:cNvSpPr>
          <p:nvPr/>
        </p:nvSpPr>
        <p:spPr bwMode="auto">
          <a:xfrm>
            <a:off x="28956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7" name="Rectangle 128"/>
          <p:cNvSpPr>
            <a:spLocks noChangeArrowheads="1"/>
          </p:cNvSpPr>
          <p:nvPr/>
        </p:nvSpPr>
        <p:spPr bwMode="auto">
          <a:xfrm>
            <a:off x="24384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8" name="Rectangle 129"/>
          <p:cNvSpPr>
            <a:spLocks noChangeArrowheads="1"/>
          </p:cNvSpPr>
          <p:nvPr/>
        </p:nvSpPr>
        <p:spPr bwMode="auto">
          <a:xfrm>
            <a:off x="25908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9" name="Rectangle 130"/>
          <p:cNvSpPr>
            <a:spLocks noChangeArrowheads="1"/>
          </p:cNvSpPr>
          <p:nvPr/>
        </p:nvSpPr>
        <p:spPr bwMode="auto">
          <a:xfrm>
            <a:off x="24384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0" name="Rectangle 131"/>
          <p:cNvSpPr>
            <a:spLocks noChangeArrowheads="1"/>
          </p:cNvSpPr>
          <p:nvPr/>
        </p:nvSpPr>
        <p:spPr bwMode="auto">
          <a:xfrm>
            <a:off x="25908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1" name="Rectangle 132"/>
          <p:cNvSpPr>
            <a:spLocks noChangeArrowheads="1"/>
          </p:cNvSpPr>
          <p:nvPr/>
        </p:nvSpPr>
        <p:spPr bwMode="auto">
          <a:xfrm>
            <a:off x="6096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2" name="Rectangle 133"/>
          <p:cNvSpPr>
            <a:spLocks noChangeArrowheads="1"/>
          </p:cNvSpPr>
          <p:nvPr/>
        </p:nvSpPr>
        <p:spPr bwMode="auto">
          <a:xfrm>
            <a:off x="7620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3" name="Rectangle 134"/>
          <p:cNvSpPr>
            <a:spLocks noChangeArrowheads="1"/>
          </p:cNvSpPr>
          <p:nvPr/>
        </p:nvSpPr>
        <p:spPr bwMode="auto">
          <a:xfrm>
            <a:off x="6096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4" name="Rectangle 135"/>
          <p:cNvSpPr>
            <a:spLocks noChangeArrowheads="1"/>
          </p:cNvSpPr>
          <p:nvPr/>
        </p:nvSpPr>
        <p:spPr bwMode="auto">
          <a:xfrm>
            <a:off x="7620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5" name="Rectangle 136"/>
          <p:cNvSpPr>
            <a:spLocks noChangeArrowheads="1"/>
          </p:cNvSpPr>
          <p:nvPr/>
        </p:nvSpPr>
        <p:spPr bwMode="auto">
          <a:xfrm>
            <a:off x="9144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6" name="Rectangle 137"/>
          <p:cNvSpPr>
            <a:spLocks noChangeArrowheads="1"/>
          </p:cNvSpPr>
          <p:nvPr/>
        </p:nvSpPr>
        <p:spPr bwMode="auto">
          <a:xfrm>
            <a:off x="10668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7" name="Rectangle 138"/>
          <p:cNvSpPr>
            <a:spLocks noChangeArrowheads="1"/>
          </p:cNvSpPr>
          <p:nvPr/>
        </p:nvSpPr>
        <p:spPr bwMode="auto">
          <a:xfrm>
            <a:off x="9144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8" name="Rectangle 139"/>
          <p:cNvSpPr>
            <a:spLocks noChangeArrowheads="1"/>
          </p:cNvSpPr>
          <p:nvPr/>
        </p:nvSpPr>
        <p:spPr bwMode="auto">
          <a:xfrm>
            <a:off x="10668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9" name="Rectangle 140"/>
          <p:cNvSpPr>
            <a:spLocks noChangeArrowheads="1"/>
          </p:cNvSpPr>
          <p:nvPr/>
        </p:nvSpPr>
        <p:spPr bwMode="auto">
          <a:xfrm>
            <a:off x="9144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0" name="Rectangle 141"/>
          <p:cNvSpPr>
            <a:spLocks noChangeArrowheads="1"/>
          </p:cNvSpPr>
          <p:nvPr/>
        </p:nvSpPr>
        <p:spPr bwMode="auto">
          <a:xfrm>
            <a:off x="10668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1" name="Rectangle 142"/>
          <p:cNvSpPr>
            <a:spLocks noChangeArrowheads="1"/>
          </p:cNvSpPr>
          <p:nvPr/>
        </p:nvSpPr>
        <p:spPr bwMode="auto">
          <a:xfrm>
            <a:off x="9144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2" name="Rectangle 143"/>
          <p:cNvSpPr>
            <a:spLocks noChangeArrowheads="1"/>
          </p:cNvSpPr>
          <p:nvPr/>
        </p:nvSpPr>
        <p:spPr bwMode="auto">
          <a:xfrm>
            <a:off x="10668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3" name="Rectangle 144"/>
          <p:cNvSpPr>
            <a:spLocks noChangeArrowheads="1"/>
          </p:cNvSpPr>
          <p:nvPr/>
        </p:nvSpPr>
        <p:spPr bwMode="auto">
          <a:xfrm>
            <a:off x="6096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4" name="Rectangle 145"/>
          <p:cNvSpPr>
            <a:spLocks noChangeArrowheads="1"/>
          </p:cNvSpPr>
          <p:nvPr/>
        </p:nvSpPr>
        <p:spPr bwMode="auto">
          <a:xfrm>
            <a:off x="7620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5" name="Rectangle 146"/>
          <p:cNvSpPr>
            <a:spLocks noChangeArrowheads="1"/>
          </p:cNvSpPr>
          <p:nvPr/>
        </p:nvSpPr>
        <p:spPr bwMode="auto">
          <a:xfrm>
            <a:off x="6096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6" name="Rectangle 147"/>
          <p:cNvSpPr>
            <a:spLocks noChangeArrowheads="1"/>
          </p:cNvSpPr>
          <p:nvPr/>
        </p:nvSpPr>
        <p:spPr bwMode="auto">
          <a:xfrm>
            <a:off x="7620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7" name="Rectangle 148"/>
          <p:cNvSpPr>
            <a:spLocks noChangeArrowheads="1"/>
          </p:cNvSpPr>
          <p:nvPr/>
        </p:nvSpPr>
        <p:spPr bwMode="auto">
          <a:xfrm>
            <a:off x="12192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8" name="Rectangle 149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9" name="Rectangle 150"/>
          <p:cNvSpPr>
            <a:spLocks noChangeArrowheads="1"/>
          </p:cNvSpPr>
          <p:nvPr/>
        </p:nvSpPr>
        <p:spPr bwMode="auto">
          <a:xfrm>
            <a:off x="12192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0" name="Rectangle 151"/>
          <p:cNvSpPr>
            <a:spLocks noChangeArrowheads="1"/>
          </p:cNvSpPr>
          <p:nvPr/>
        </p:nvSpPr>
        <p:spPr bwMode="auto">
          <a:xfrm>
            <a:off x="13716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1" name="Rectangle 152"/>
          <p:cNvSpPr>
            <a:spLocks noChangeArrowheads="1"/>
          </p:cNvSpPr>
          <p:nvPr/>
        </p:nvSpPr>
        <p:spPr bwMode="auto">
          <a:xfrm>
            <a:off x="15240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2" name="Rectangle 153"/>
          <p:cNvSpPr>
            <a:spLocks noChangeArrowheads="1"/>
          </p:cNvSpPr>
          <p:nvPr/>
        </p:nvSpPr>
        <p:spPr bwMode="auto">
          <a:xfrm>
            <a:off x="16764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3" name="Rectangle 154"/>
          <p:cNvSpPr>
            <a:spLocks noChangeArrowheads="1"/>
          </p:cNvSpPr>
          <p:nvPr/>
        </p:nvSpPr>
        <p:spPr bwMode="auto">
          <a:xfrm>
            <a:off x="15240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4" name="Rectangle 155"/>
          <p:cNvSpPr>
            <a:spLocks noChangeArrowheads="1"/>
          </p:cNvSpPr>
          <p:nvPr/>
        </p:nvSpPr>
        <p:spPr bwMode="auto">
          <a:xfrm>
            <a:off x="16764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5" name="Rectangle 156"/>
          <p:cNvSpPr>
            <a:spLocks noChangeArrowheads="1"/>
          </p:cNvSpPr>
          <p:nvPr/>
        </p:nvSpPr>
        <p:spPr bwMode="auto">
          <a:xfrm>
            <a:off x="15240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6" name="Rectangle 157"/>
          <p:cNvSpPr>
            <a:spLocks noChangeArrowheads="1"/>
          </p:cNvSpPr>
          <p:nvPr/>
        </p:nvSpPr>
        <p:spPr bwMode="auto">
          <a:xfrm>
            <a:off x="16764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7" name="Rectangle 158"/>
          <p:cNvSpPr>
            <a:spLocks noChangeArrowheads="1"/>
          </p:cNvSpPr>
          <p:nvPr/>
        </p:nvSpPr>
        <p:spPr bwMode="auto">
          <a:xfrm>
            <a:off x="15240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8" name="Rectangle 159"/>
          <p:cNvSpPr>
            <a:spLocks noChangeArrowheads="1"/>
          </p:cNvSpPr>
          <p:nvPr/>
        </p:nvSpPr>
        <p:spPr bwMode="auto">
          <a:xfrm>
            <a:off x="16764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9" name="Rectangle 160"/>
          <p:cNvSpPr>
            <a:spLocks noChangeArrowheads="1"/>
          </p:cNvSpPr>
          <p:nvPr/>
        </p:nvSpPr>
        <p:spPr bwMode="auto">
          <a:xfrm>
            <a:off x="12192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0" name="Rectangle 161"/>
          <p:cNvSpPr>
            <a:spLocks noChangeArrowheads="1"/>
          </p:cNvSpPr>
          <p:nvPr/>
        </p:nvSpPr>
        <p:spPr bwMode="auto">
          <a:xfrm>
            <a:off x="13716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1" name="Rectangle 162"/>
          <p:cNvSpPr>
            <a:spLocks noChangeArrowheads="1"/>
          </p:cNvSpPr>
          <p:nvPr/>
        </p:nvSpPr>
        <p:spPr bwMode="auto">
          <a:xfrm>
            <a:off x="12192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2" name="Rectangle 163"/>
          <p:cNvSpPr>
            <a:spLocks noChangeArrowheads="1"/>
          </p:cNvSpPr>
          <p:nvPr/>
        </p:nvSpPr>
        <p:spPr bwMode="auto">
          <a:xfrm>
            <a:off x="13716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3" name="Rectangle 164"/>
          <p:cNvSpPr>
            <a:spLocks noChangeArrowheads="1"/>
          </p:cNvSpPr>
          <p:nvPr/>
        </p:nvSpPr>
        <p:spPr bwMode="auto">
          <a:xfrm>
            <a:off x="6096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4" name="Rectangle 165"/>
          <p:cNvSpPr>
            <a:spLocks noChangeArrowheads="1"/>
          </p:cNvSpPr>
          <p:nvPr/>
        </p:nvSpPr>
        <p:spPr bwMode="auto">
          <a:xfrm>
            <a:off x="7620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5" name="Rectangle 166"/>
          <p:cNvSpPr>
            <a:spLocks noChangeArrowheads="1"/>
          </p:cNvSpPr>
          <p:nvPr/>
        </p:nvSpPr>
        <p:spPr bwMode="auto">
          <a:xfrm>
            <a:off x="6096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6" name="Rectangle 167"/>
          <p:cNvSpPr>
            <a:spLocks noChangeArrowheads="1"/>
          </p:cNvSpPr>
          <p:nvPr/>
        </p:nvSpPr>
        <p:spPr bwMode="auto">
          <a:xfrm>
            <a:off x="7620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7" name="Rectangle 168"/>
          <p:cNvSpPr>
            <a:spLocks noChangeArrowheads="1"/>
          </p:cNvSpPr>
          <p:nvPr/>
        </p:nvSpPr>
        <p:spPr bwMode="auto">
          <a:xfrm>
            <a:off x="9144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8" name="Rectangle 169"/>
          <p:cNvSpPr>
            <a:spLocks noChangeArrowheads="1"/>
          </p:cNvSpPr>
          <p:nvPr/>
        </p:nvSpPr>
        <p:spPr bwMode="auto">
          <a:xfrm>
            <a:off x="10668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9" name="Rectangle 170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0" name="Rectangle 171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1" name="Rectangle 172"/>
          <p:cNvSpPr>
            <a:spLocks noChangeArrowheads="1"/>
          </p:cNvSpPr>
          <p:nvPr/>
        </p:nvSpPr>
        <p:spPr bwMode="auto">
          <a:xfrm>
            <a:off x="9144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2" name="Rectangle 173"/>
          <p:cNvSpPr>
            <a:spLocks noChangeArrowheads="1"/>
          </p:cNvSpPr>
          <p:nvPr/>
        </p:nvSpPr>
        <p:spPr bwMode="auto">
          <a:xfrm>
            <a:off x="10668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3" name="Rectangle 174"/>
          <p:cNvSpPr>
            <a:spLocks noChangeArrowheads="1"/>
          </p:cNvSpPr>
          <p:nvPr/>
        </p:nvSpPr>
        <p:spPr bwMode="auto">
          <a:xfrm>
            <a:off x="9144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4" name="Rectangle 175"/>
          <p:cNvSpPr>
            <a:spLocks noChangeArrowheads="1"/>
          </p:cNvSpPr>
          <p:nvPr/>
        </p:nvSpPr>
        <p:spPr bwMode="auto">
          <a:xfrm>
            <a:off x="10668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5" name="Rectangle 176"/>
          <p:cNvSpPr>
            <a:spLocks noChangeArrowheads="1"/>
          </p:cNvSpPr>
          <p:nvPr/>
        </p:nvSpPr>
        <p:spPr bwMode="auto">
          <a:xfrm>
            <a:off x="6096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6" name="Rectangle 177"/>
          <p:cNvSpPr>
            <a:spLocks noChangeArrowheads="1"/>
          </p:cNvSpPr>
          <p:nvPr/>
        </p:nvSpPr>
        <p:spPr bwMode="auto">
          <a:xfrm>
            <a:off x="7620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7" name="Rectangle 178"/>
          <p:cNvSpPr>
            <a:spLocks noChangeArrowheads="1"/>
          </p:cNvSpPr>
          <p:nvPr/>
        </p:nvSpPr>
        <p:spPr bwMode="auto">
          <a:xfrm>
            <a:off x="6096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8" name="Rectangle 179"/>
          <p:cNvSpPr>
            <a:spLocks noChangeArrowheads="1"/>
          </p:cNvSpPr>
          <p:nvPr/>
        </p:nvSpPr>
        <p:spPr bwMode="auto">
          <a:xfrm>
            <a:off x="7620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9" name="Rectangle 180"/>
          <p:cNvSpPr>
            <a:spLocks noChangeArrowheads="1"/>
          </p:cNvSpPr>
          <p:nvPr/>
        </p:nvSpPr>
        <p:spPr bwMode="auto">
          <a:xfrm>
            <a:off x="1219200" y="38862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0" name="Rectangle 181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1" name="Rectangle 182"/>
          <p:cNvSpPr>
            <a:spLocks noChangeArrowheads="1"/>
          </p:cNvSpPr>
          <p:nvPr/>
        </p:nvSpPr>
        <p:spPr bwMode="auto">
          <a:xfrm>
            <a:off x="1219200" y="40386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2" name="Rectangle 183"/>
          <p:cNvSpPr>
            <a:spLocks noChangeArrowheads="1"/>
          </p:cNvSpPr>
          <p:nvPr/>
        </p:nvSpPr>
        <p:spPr bwMode="auto">
          <a:xfrm>
            <a:off x="1371600" y="38862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3" name="Rectangle 184"/>
          <p:cNvSpPr>
            <a:spLocks noChangeArrowheads="1"/>
          </p:cNvSpPr>
          <p:nvPr/>
        </p:nvSpPr>
        <p:spPr bwMode="auto">
          <a:xfrm>
            <a:off x="1524000" y="38862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4" name="Rectangle 185"/>
          <p:cNvSpPr>
            <a:spLocks noChangeArrowheads="1"/>
          </p:cNvSpPr>
          <p:nvPr/>
        </p:nvSpPr>
        <p:spPr bwMode="auto">
          <a:xfrm>
            <a:off x="1676400" y="40386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5" name="Rectangle 186"/>
          <p:cNvSpPr>
            <a:spLocks noChangeArrowheads="1"/>
          </p:cNvSpPr>
          <p:nvPr/>
        </p:nvSpPr>
        <p:spPr bwMode="auto">
          <a:xfrm>
            <a:off x="1524000" y="40386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6" name="Rectangle 187"/>
          <p:cNvSpPr>
            <a:spLocks noChangeArrowheads="1"/>
          </p:cNvSpPr>
          <p:nvPr/>
        </p:nvSpPr>
        <p:spPr bwMode="auto">
          <a:xfrm>
            <a:off x="1676400" y="38862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7" name="Rectangle 188"/>
          <p:cNvSpPr>
            <a:spLocks noChangeArrowheads="1"/>
          </p:cNvSpPr>
          <p:nvPr/>
        </p:nvSpPr>
        <p:spPr bwMode="auto">
          <a:xfrm>
            <a:off x="1524000" y="41910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8" name="Rectangle 189"/>
          <p:cNvSpPr>
            <a:spLocks noChangeArrowheads="1"/>
          </p:cNvSpPr>
          <p:nvPr/>
        </p:nvSpPr>
        <p:spPr bwMode="auto">
          <a:xfrm>
            <a:off x="1676400" y="43434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9" name="Rectangle 190"/>
          <p:cNvSpPr>
            <a:spLocks noChangeArrowheads="1"/>
          </p:cNvSpPr>
          <p:nvPr/>
        </p:nvSpPr>
        <p:spPr bwMode="auto">
          <a:xfrm>
            <a:off x="1524000" y="43434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0" name="Rectangle 191"/>
          <p:cNvSpPr>
            <a:spLocks noChangeArrowheads="1"/>
          </p:cNvSpPr>
          <p:nvPr/>
        </p:nvSpPr>
        <p:spPr bwMode="auto">
          <a:xfrm>
            <a:off x="1676400" y="41910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1" name="Rectangle 192"/>
          <p:cNvSpPr>
            <a:spLocks noChangeArrowheads="1"/>
          </p:cNvSpPr>
          <p:nvPr/>
        </p:nvSpPr>
        <p:spPr bwMode="auto">
          <a:xfrm>
            <a:off x="1219200" y="41910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2" name="Rectangle 193"/>
          <p:cNvSpPr>
            <a:spLocks noChangeArrowheads="1"/>
          </p:cNvSpPr>
          <p:nvPr/>
        </p:nvSpPr>
        <p:spPr bwMode="auto">
          <a:xfrm>
            <a:off x="1371600" y="43434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3" name="Rectangle 194"/>
          <p:cNvSpPr>
            <a:spLocks noChangeArrowheads="1"/>
          </p:cNvSpPr>
          <p:nvPr/>
        </p:nvSpPr>
        <p:spPr bwMode="auto">
          <a:xfrm>
            <a:off x="1219200" y="43434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4" name="Rectangle 195"/>
          <p:cNvSpPr>
            <a:spLocks noChangeArrowheads="1"/>
          </p:cNvSpPr>
          <p:nvPr/>
        </p:nvSpPr>
        <p:spPr bwMode="auto">
          <a:xfrm>
            <a:off x="1371600" y="41910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5" name="Rectangle 196"/>
          <p:cNvSpPr>
            <a:spLocks noChangeArrowheads="1"/>
          </p:cNvSpPr>
          <p:nvPr/>
        </p:nvSpPr>
        <p:spPr bwMode="auto">
          <a:xfrm>
            <a:off x="18288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6" name="Rectangle 197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7" name="Rectangle 198"/>
          <p:cNvSpPr>
            <a:spLocks noChangeArrowheads="1"/>
          </p:cNvSpPr>
          <p:nvPr/>
        </p:nvSpPr>
        <p:spPr bwMode="auto">
          <a:xfrm>
            <a:off x="18288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8" name="Rectangle 199"/>
          <p:cNvSpPr>
            <a:spLocks noChangeArrowheads="1"/>
          </p:cNvSpPr>
          <p:nvPr/>
        </p:nvSpPr>
        <p:spPr bwMode="auto">
          <a:xfrm>
            <a:off x="19812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9" name="Rectangle 200"/>
          <p:cNvSpPr>
            <a:spLocks noChangeArrowheads="1"/>
          </p:cNvSpPr>
          <p:nvPr/>
        </p:nvSpPr>
        <p:spPr bwMode="auto">
          <a:xfrm>
            <a:off x="21336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0" name="Rectangle 201"/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1" name="Rectangle 202"/>
          <p:cNvSpPr>
            <a:spLocks noChangeArrowheads="1"/>
          </p:cNvSpPr>
          <p:nvPr/>
        </p:nvSpPr>
        <p:spPr bwMode="auto">
          <a:xfrm>
            <a:off x="21336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2" name="Rectangle 203"/>
          <p:cNvSpPr>
            <a:spLocks noChangeArrowheads="1"/>
          </p:cNvSpPr>
          <p:nvPr/>
        </p:nvSpPr>
        <p:spPr bwMode="auto">
          <a:xfrm>
            <a:off x="22860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3" name="Rectangle 204"/>
          <p:cNvSpPr>
            <a:spLocks noChangeArrowheads="1"/>
          </p:cNvSpPr>
          <p:nvPr/>
        </p:nvSpPr>
        <p:spPr bwMode="auto">
          <a:xfrm>
            <a:off x="21336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4" name="Rectangle 205"/>
          <p:cNvSpPr>
            <a:spLocks noChangeArrowheads="1"/>
          </p:cNvSpPr>
          <p:nvPr/>
        </p:nvSpPr>
        <p:spPr bwMode="auto">
          <a:xfrm>
            <a:off x="22860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" name="Rectangle 206"/>
          <p:cNvSpPr>
            <a:spLocks noChangeArrowheads="1"/>
          </p:cNvSpPr>
          <p:nvPr/>
        </p:nvSpPr>
        <p:spPr bwMode="auto">
          <a:xfrm>
            <a:off x="21336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" name="Rectangle 207"/>
          <p:cNvSpPr>
            <a:spLocks noChangeArrowheads="1"/>
          </p:cNvSpPr>
          <p:nvPr/>
        </p:nvSpPr>
        <p:spPr bwMode="auto">
          <a:xfrm>
            <a:off x="22860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7" name="Rectangle 208"/>
          <p:cNvSpPr>
            <a:spLocks noChangeArrowheads="1"/>
          </p:cNvSpPr>
          <p:nvPr/>
        </p:nvSpPr>
        <p:spPr bwMode="auto">
          <a:xfrm>
            <a:off x="18288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8" name="Rectangle 209"/>
          <p:cNvSpPr>
            <a:spLocks noChangeArrowheads="1"/>
          </p:cNvSpPr>
          <p:nvPr/>
        </p:nvSpPr>
        <p:spPr bwMode="auto">
          <a:xfrm>
            <a:off x="19812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9" name="Rectangle 210"/>
          <p:cNvSpPr>
            <a:spLocks noChangeArrowheads="1"/>
          </p:cNvSpPr>
          <p:nvPr/>
        </p:nvSpPr>
        <p:spPr bwMode="auto">
          <a:xfrm>
            <a:off x="18288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0" name="Rectangle 211"/>
          <p:cNvSpPr>
            <a:spLocks noChangeArrowheads="1"/>
          </p:cNvSpPr>
          <p:nvPr/>
        </p:nvSpPr>
        <p:spPr bwMode="auto">
          <a:xfrm>
            <a:off x="19812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1" name="Rectangle 212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2" name="Rectangle 213"/>
          <p:cNvSpPr>
            <a:spLocks noChangeArrowheads="1"/>
          </p:cNvSpPr>
          <p:nvPr/>
        </p:nvSpPr>
        <p:spPr bwMode="auto">
          <a:xfrm>
            <a:off x="25908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3" name="Rectangle 214"/>
          <p:cNvSpPr>
            <a:spLocks noChangeArrowheads="1"/>
          </p:cNvSpPr>
          <p:nvPr/>
        </p:nvSpPr>
        <p:spPr bwMode="auto">
          <a:xfrm>
            <a:off x="24384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4" name="Rectangle 215"/>
          <p:cNvSpPr>
            <a:spLocks noChangeArrowheads="1"/>
          </p:cNvSpPr>
          <p:nvPr/>
        </p:nvSpPr>
        <p:spPr bwMode="auto">
          <a:xfrm>
            <a:off x="25908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5" name="Rectangle 216"/>
          <p:cNvSpPr>
            <a:spLocks noChangeArrowheads="1"/>
          </p:cNvSpPr>
          <p:nvPr/>
        </p:nvSpPr>
        <p:spPr bwMode="auto">
          <a:xfrm>
            <a:off x="27432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6" name="Rectangle 217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7" name="Rectangle 218"/>
          <p:cNvSpPr>
            <a:spLocks noChangeArrowheads="1"/>
          </p:cNvSpPr>
          <p:nvPr/>
        </p:nvSpPr>
        <p:spPr bwMode="auto">
          <a:xfrm>
            <a:off x="27432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8" name="Rectangle 219"/>
          <p:cNvSpPr>
            <a:spLocks noChangeArrowheads="1"/>
          </p:cNvSpPr>
          <p:nvPr/>
        </p:nvSpPr>
        <p:spPr bwMode="auto">
          <a:xfrm>
            <a:off x="28956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9" name="Rectangle 220"/>
          <p:cNvSpPr>
            <a:spLocks noChangeArrowheads="1"/>
          </p:cNvSpPr>
          <p:nvPr/>
        </p:nvSpPr>
        <p:spPr bwMode="auto">
          <a:xfrm>
            <a:off x="27432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0" name="Rectangle 221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1" name="Rectangle 222"/>
          <p:cNvSpPr>
            <a:spLocks noChangeArrowheads="1"/>
          </p:cNvSpPr>
          <p:nvPr/>
        </p:nvSpPr>
        <p:spPr bwMode="auto">
          <a:xfrm>
            <a:off x="27432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2" name="Rectangle 223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3" name="Rectangle 224"/>
          <p:cNvSpPr>
            <a:spLocks noChangeArrowheads="1"/>
          </p:cNvSpPr>
          <p:nvPr/>
        </p:nvSpPr>
        <p:spPr bwMode="auto">
          <a:xfrm>
            <a:off x="24384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4" name="Rectangle 225"/>
          <p:cNvSpPr>
            <a:spLocks noChangeArrowheads="1"/>
          </p:cNvSpPr>
          <p:nvPr/>
        </p:nvSpPr>
        <p:spPr bwMode="auto">
          <a:xfrm>
            <a:off x="25908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5" name="Rectangle 226"/>
          <p:cNvSpPr>
            <a:spLocks noChangeArrowheads="1"/>
          </p:cNvSpPr>
          <p:nvPr/>
        </p:nvSpPr>
        <p:spPr bwMode="auto">
          <a:xfrm>
            <a:off x="24384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6" name="Rectangle 227"/>
          <p:cNvSpPr>
            <a:spLocks noChangeArrowheads="1"/>
          </p:cNvSpPr>
          <p:nvPr/>
        </p:nvSpPr>
        <p:spPr bwMode="auto">
          <a:xfrm>
            <a:off x="25908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7" name="Rectangle 228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8" name="Rectangle 229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9" name="Rectangle 230"/>
          <p:cNvSpPr>
            <a:spLocks noChangeArrowheads="1"/>
          </p:cNvSpPr>
          <p:nvPr/>
        </p:nvSpPr>
        <p:spPr bwMode="auto">
          <a:xfrm>
            <a:off x="18288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0" name="Rectangle 231"/>
          <p:cNvSpPr>
            <a:spLocks noChangeArrowheads="1"/>
          </p:cNvSpPr>
          <p:nvPr/>
        </p:nvSpPr>
        <p:spPr bwMode="auto">
          <a:xfrm>
            <a:off x="19812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1" name="Rectangle 232"/>
          <p:cNvSpPr>
            <a:spLocks noChangeArrowheads="1"/>
          </p:cNvSpPr>
          <p:nvPr/>
        </p:nvSpPr>
        <p:spPr bwMode="auto">
          <a:xfrm>
            <a:off x="21336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2" name="Rectangle 233"/>
          <p:cNvSpPr>
            <a:spLocks noChangeArrowheads="1"/>
          </p:cNvSpPr>
          <p:nvPr/>
        </p:nvSpPr>
        <p:spPr bwMode="auto">
          <a:xfrm>
            <a:off x="22860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3" name="Rectangle 234"/>
          <p:cNvSpPr>
            <a:spLocks noChangeArrowheads="1"/>
          </p:cNvSpPr>
          <p:nvPr/>
        </p:nvSpPr>
        <p:spPr bwMode="auto">
          <a:xfrm>
            <a:off x="21336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4" name="Rectangle 235"/>
          <p:cNvSpPr>
            <a:spLocks noChangeArrowheads="1"/>
          </p:cNvSpPr>
          <p:nvPr/>
        </p:nvSpPr>
        <p:spPr bwMode="auto">
          <a:xfrm>
            <a:off x="22860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5" name="Rectangle 236"/>
          <p:cNvSpPr>
            <a:spLocks noChangeArrowheads="1"/>
          </p:cNvSpPr>
          <p:nvPr/>
        </p:nvSpPr>
        <p:spPr bwMode="auto">
          <a:xfrm>
            <a:off x="21336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6" name="Rectangle 237"/>
          <p:cNvSpPr>
            <a:spLocks noChangeArrowheads="1"/>
          </p:cNvSpPr>
          <p:nvPr/>
        </p:nvSpPr>
        <p:spPr bwMode="auto">
          <a:xfrm>
            <a:off x="22860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7" name="Rectangle 238"/>
          <p:cNvSpPr>
            <a:spLocks noChangeArrowheads="1"/>
          </p:cNvSpPr>
          <p:nvPr/>
        </p:nvSpPr>
        <p:spPr bwMode="auto">
          <a:xfrm>
            <a:off x="21336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8" name="Rectangle 239"/>
          <p:cNvSpPr>
            <a:spLocks noChangeArrowheads="1"/>
          </p:cNvSpPr>
          <p:nvPr/>
        </p:nvSpPr>
        <p:spPr bwMode="auto">
          <a:xfrm>
            <a:off x="22860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9" name="Rectangle 240"/>
          <p:cNvSpPr>
            <a:spLocks noChangeArrowheads="1"/>
          </p:cNvSpPr>
          <p:nvPr/>
        </p:nvSpPr>
        <p:spPr bwMode="auto">
          <a:xfrm>
            <a:off x="18288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0" name="Rectangle 241"/>
          <p:cNvSpPr>
            <a:spLocks noChangeArrowheads="1"/>
          </p:cNvSpPr>
          <p:nvPr/>
        </p:nvSpPr>
        <p:spPr bwMode="auto">
          <a:xfrm>
            <a:off x="19812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1" name="Rectangle 242"/>
          <p:cNvSpPr>
            <a:spLocks noChangeArrowheads="1"/>
          </p:cNvSpPr>
          <p:nvPr/>
        </p:nvSpPr>
        <p:spPr bwMode="auto">
          <a:xfrm>
            <a:off x="18288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2" name="Rectangle 243"/>
          <p:cNvSpPr>
            <a:spLocks noChangeArrowheads="1"/>
          </p:cNvSpPr>
          <p:nvPr/>
        </p:nvSpPr>
        <p:spPr bwMode="auto">
          <a:xfrm>
            <a:off x="19812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3" name="Rectangle 244"/>
          <p:cNvSpPr>
            <a:spLocks noChangeArrowheads="1"/>
          </p:cNvSpPr>
          <p:nvPr/>
        </p:nvSpPr>
        <p:spPr bwMode="auto">
          <a:xfrm>
            <a:off x="24384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4" name="Rectangle 245"/>
          <p:cNvSpPr>
            <a:spLocks noChangeArrowheads="1"/>
          </p:cNvSpPr>
          <p:nvPr/>
        </p:nvSpPr>
        <p:spPr bwMode="auto">
          <a:xfrm>
            <a:off x="25908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5" name="Rectangle 246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6" name="Rectangle 247"/>
          <p:cNvSpPr>
            <a:spLocks noChangeArrowheads="1"/>
          </p:cNvSpPr>
          <p:nvPr/>
        </p:nvSpPr>
        <p:spPr bwMode="auto">
          <a:xfrm>
            <a:off x="25908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7" name="Rectangle 248"/>
          <p:cNvSpPr>
            <a:spLocks noChangeArrowheads="1"/>
          </p:cNvSpPr>
          <p:nvPr/>
        </p:nvSpPr>
        <p:spPr bwMode="auto">
          <a:xfrm>
            <a:off x="27432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8" name="Rectangle 249"/>
          <p:cNvSpPr>
            <a:spLocks noChangeArrowheads="1"/>
          </p:cNvSpPr>
          <p:nvPr/>
        </p:nvSpPr>
        <p:spPr bwMode="auto">
          <a:xfrm>
            <a:off x="28956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9" name="Rectangle 250"/>
          <p:cNvSpPr>
            <a:spLocks noChangeArrowheads="1"/>
          </p:cNvSpPr>
          <p:nvPr/>
        </p:nvSpPr>
        <p:spPr bwMode="auto">
          <a:xfrm>
            <a:off x="27432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0" name="Rectangle 251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1" name="Rectangle 252"/>
          <p:cNvSpPr>
            <a:spLocks noChangeArrowheads="1"/>
          </p:cNvSpPr>
          <p:nvPr/>
        </p:nvSpPr>
        <p:spPr bwMode="auto">
          <a:xfrm>
            <a:off x="27432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2" name="Rectangle 253"/>
          <p:cNvSpPr>
            <a:spLocks noChangeArrowheads="1"/>
          </p:cNvSpPr>
          <p:nvPr/>
        </p:nvSpPr>
        <p:spPr bwMode="auto">
          <a:xfrm>
            <a:off x="28956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3" name="Rectangle 254"/>
          <p:cNvSpPr>
            <a:spLocks noChangeArrowheads="1"/>
          </p:cNvSpPr>
          <p:nvPr/>
        </p:nvSpPr>
        <p:spPr bwMode="auto">
          <a:xfrm>
            <a:off x="27432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4" name="Rectangle 255"/>
          <p:cNvSpPr>
            <a:spLocks noChangeArrowheads="1"/>
          </p:cNvSpPr>
          <p:nvPr/>
        </p:nvSpPr>
        <p:spPr bwMode="auto">
          <a:xfrm>
            <a:off x="28956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5" name="Rectangle 256"/>
          <p:cNvSpPr>
            <a:spLocks noChangeArrowheads="1"/>
          </p:cNvSpPr>
          <p:nvPr/>
        </p:nvSpPr>
        <p:spPr bwMode="auto">
          <a:xfrm>
            <a:off x="24384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6" name="Rectangle 257"/>
          <p:cNvSpPr>
            <a:spLocks noChangeArrowheads="1"/>
          </p:cNvSpPr>
          <p:nvPr/>
        </p:nvSpPr>
        <p:spPr bwMode="auto">
          <a:xfrm>
            <a:off x="25908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7" name="Rectangle 258"/>
          <p:cNvSpPr>
            <a:spLocks noChangeArrowheads="1"/>
          </p:cNvSpPr>
          <p:nvPr/>
        </p:nvSpPr>
        <p:spPr bwMode="auto">
          <a:xfrm>
            <a:off x="24384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8" name="Rectangle 259"/>
          <p:cNvSpPr>
            <a:spLocks noChangeArrowheads="1"/>
          </p:cNvSpPr>
          <p:nvPr/>
        </p:nvSpPr>
        <p:spPr bwMode="auto">
          <a:xfrm>
            <a:off x="25908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9" name="Oval 260"/>
          <p:cNvSpPr>
            <a:spLocks noChangeArrowheads="1"/>
          </p:cNvSpPr>
          <p:nvPr/>
        </p:nvSpPr>
        <p:spPr bwMode="auto">
          <a:xfrm>
            <a:off x="5334000" y="4267200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380" name="Group 261"/>
          <p:cNvGrpSpPr>
            <a:grpSpLocks/>
          </p:cNvGrpSpPr>
          <p:nvPr/>
        </p:nvGrpSpPr>
        <p:grpSpPr bwMode="auto">
          <a:xfrm>
            <a:off x="2438400" y="5181600"/>
            <a:ext cx="1447800" cy="1066800"/>
            <a:chOff x="2352" y="2016"/>
            <a:chExt cx="912" cy="672"/>
          </a:xfrm>
        </p:grpSpPr>
        <p:sp>
          <p:nvSpPr>
            <p:cNvPr id="5452" name="Oval 262"/>
            <p:cNvSpPr>
              <a:spLocks noChangeArrowheads="1"/>
            </p:cNvSpPr>
            <p:nvPr/>
          </p:nvSpPr>
          <p:spPr bwMode="auto">
            <a:xfrm>
              <a:off x="2736" y="2016"/>
              <a:ext cx="192" cy="19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453" name="Group 263"/>
            <p:cNvGrpSpPr>
              <a:grpSpLocks/>
            </p:cNvGrpSpPr>
            <p:nvPr/>
          </p:nvGrpSpPr>
          <p:grpSpPr bwMode="auto">
            <a:xfrm>
              <a:off x="2352" y="2448"/>
              <a:ext cx="912" cy="240"/>
              <a:chOff x="2352" y="2448"/>
              <a:chExt cx="912" cy="240"/>
            </a:xfrm>
          </p:grpSpPr>
          <p:grpSp>
            <p:nvGrpSpPr>
              <p:cNvPr id="5458" name="Group 264"/>
              <p:cNvGrpSpPr>
                <a:grpSpLocks/>
              </p:cNvGrpSpPr>
              <p:nvPr/>
            </p:nvGrpSpPr>
            <p:grpSpPr bwMode="auto">
              <a:xfrm>
                <a:off x="2352" y="2448"/>
                <a:ext cx="912" cy="192"/>
                <a:chOff x="3168" y="2736"/>
                <a:chExt cx="912" cy="192"/>
              </a:xfrm>
            </p:grpSpPr>
            <p:sp>
              <p:nvSpPr>
                <p:cNvPr id="5475" name="Oval 265"/>
                <p:cNvSpPr>
                  <a:spLocks noChangeArrowheads="1"/>
                </p:cNvSpPr>
                <p:nvPr/>
              </p:nvSpPr>
              <p:spPr bwMode="auto">
                <a:xfrm>
                  <a:off x="388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6" name="Oval 266"/>
                <p:cNvSpPr>
                  <a:spLocks noChangeArrowheads="1"/>
                </p:cNvSpPr>
                <p:nvPr/>
              </p:nvSpPr>
              <p:spPr bwMode="auto">
                <a:xfrm>
                  <a:off x="364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7" name="Oval 267"/>
                <p:cNvSpPr>
                  <a:spLocks noChangeArrowheads="1"/>
                </p:cNvSpPr>
                <p:nvPr/>
              </p:nvSpPr>
              <p:spPr bwMode="auto">
                <a:xfrm>
                  <a:off x="340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8" name="Oval 268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459" name="Line 269"/>
              <p:cNvSpPr>
                <a:spLocks noChangeShapeType="1"/>
              </p:cNvSpPr>
              <p:nvPr/>
            </p:nvSpPr>
            <p:spPr bwMode="auto">
              <a:xfrm flipH="1">
                <a:off x="235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" name="Line 270"/>
              <p:cNvSpPr>
                <a:spLocks noChangeShapeType="1"/>
              </p:cNvSpPr>
              <p:nvPr/>
            </p:nvSpPr>
            <p:spPr bwMode="auto">
              <a:xfrm flipH="1">
                <a:off x="240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" name="Line 271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" name="Line 272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" name="Line 273"/>
              <p:cNvSpPr>
                <a:spLocks noChangeShapeType="1"/>
              </p:cNvSpPr>
              <p:nvPr/>
            </p:nvSpPr>
            <p:spPr bwMode="auto">
              <a:xfrm flipH="1">
                <a:off x="259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" name="Line 274"/>
              <p:cNvSpPr>
                <a:spLocks noChangeShapeType="1"/>
              </p:cNvSpPr>
              <p:nvPr/>
            </p:nvSpPr>
            <p:spPr bwMode="auto">
              <a:xfrm flipH="1">
                <a:off x="264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" name="Line 275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" name="Line 276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" name="Line 277"/>
              <p:cNvSpPr>
                <a:spLocks noChangeShapeType="1"/>
              </p:cNvSpPr>
              <p:nvPr/>
            </p:nvSpPr>
            <p:spPr bwMode="auto">
              <a:xfrm flipH="1">
                <a:off x="283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" name="Line 278"/>
              <p:cNvSpPr>
                <a:spLocks noChangeShapeType="1"/>
              </p:cNvSpPr>
              <p:nvPr/>
            </p:nvSpPr>
            <p:spPr bwMode="auto">
              <a:xfrm flipH="1">
                <a:off x="288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" name="Line 279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" name="Line 280"/>
              <p:cNvSpPr>
                <a:spLocks noChangeShapeType="1"/>
              </p:cNvSpPr>
              <p:nvPr/>
            </p:nvSpPr>
            <p:spPr bwMode="auto">
              <a:xfrm>
                <a:off x="297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" name="Line 281"/>
              <p:cNvSpPr>
                <a:spLocks noChangeShapeType="1"/>
              </p:cNvSpPr>
              <p:nvPr/>
            </p:nvSpPr>
            <p:spPr bwMode="auto">
              <a:xfrm flipH="1">
                <a:off x="307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" name="Line 282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" name="Line 283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" name="Line 284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54" name="Line 285"/>
            <p:cNvSpPr>
              <a:spLocks noChangeShapeType="1"/>
            </p:cNvSpPr>
            <p:nvPr/>
          </p:nvSpPr>
          <p:spPr bwMode="auto">
            <a:xfrm flipH="1">
              <a:off x="2448" y="2112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5" name="Line 286"/>
            <p:cNvSpPr>
              <a:spLocks noChangeShapeType="1"/>
            </p:cNvSpPr>
            <p:nvPr/>
          </p:nvSpPr>
          <p:spPr bwMode="auto">
            <a:xfrm flipH="1">
              <a:off x="2688" y="211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6" name="Line 287"/>
            <p:cNvSpPr>
              <a:spLocks noChangeShapeType="1"/>
            </p:cNvSpPr>
            <p:nvPr/>
          </p:nvSpPr>
          <p:spPr bwMode="auto">
            <a:xfrm>
              <a:off x="2832" y="2112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7" name="Line 288"/>
            <p:cNvSpPr>
              <a:spLocks noChangeShapeType="1"/>
            </p:cNvSpPr>
            <p:nvPr/>
          </p:nvSpPr>
          <p:spPr bwMode="auto">
            <a:xfrm>
              <a:off x="2880" y="211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81" name="Oval 290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2" name="Oval 318"/>
          <p:cNvSpPr>
            <a:spLocks noChangeArrowheads="1"/>
          </p:cNvSpPr>
          <p:nvPr/>
        </p:nvSpPr>
        <p:spPr bwMode="auto">
          <a:xfrm>
            <a:off x="6172200" y="5181600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3" name="Oval 321"/>
          <p:cNvSpPr>
            <a:spLocks noChangeArrowheads="1"/>
          </p:cNvSpPr>
          <p:nvPr/>
        </p:nvSpPr>
        <p:spPr bwMode="auto">
          <a:xfrm>
            <a:off x="6705600" y="5867400"/>
            <a:ext cx="304800" cy="3048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4" name="Oval 322"/>
          <p:cNvSpPr>
            <a:spLocks noChangeArrowheads="1"/>
          </p:cNvSpPr>
          <p:nvPr/>
        </p:nvSpPr>
        <p:spPr bwMode="auto">
          <a:xfrm>
            <a:off x="6324600" y="5867400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5" name="Oval 323"/>
          <p:cNvSpPr>
            <a:spLocks noChangeArrowheads="1"/>
          </p:cNvSpPr>
          <p:nvPr/>
        </p:nvSpPr>
        <p:spPr bwMode="auto">
          <a:xfrm>
            <a:off x="5943600" y="5867400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6" name="Oval 324"/>
          <p:cNvSpPr>
            <a:spLocks noChangeArrowheads="1"/>
          </p:cNvSpPr>
          <p:nvPr/>
        </p:nvSpPr>
        <p:spPr bwMode="auto">
          <a:xfrm>
            <a:off x="5562600" y="5867400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7" name="Line 325"/>
          <p:cNvSpPr>
            <a:spLocks noChangeShapeType="1"/>
          </p:cNvSpPr>
          <p:nvPr/>
        </p:nvSpPr>
        <p:spPr bwMode="auto">
          <a:xfrm flipH="1">
            <a:off x="55626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8" name="Line 326"/>
          <p:cNvSpPr>
            <a:spLocks noChangeShapeType="1"/>
          </p:cNvSpPr>
          <p:nvPr/>
        </p:nvSpPr>
        <p:spPr bwMode="auto">
          <a:xfrm flipH="1">
            <a:off x="56388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9" name="Line 327"/>
          <p:cNvSpPr>
            <a:spLocks noChangeShapeType="1"/>
          </p:cNvSpPr>
          <p:nvPr/>
        </p:nvSpPr>
        <p:spPr bwMode="auto">
          <a:xfrm>
            <a:off x="57150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0" name="Line 328"/>
          <p:cNvSpPr>
            <a:spLocks noChangeShapeType="1"/>
          </p:cNvSpPr>
          <p:nvPr/>
        </p:nvSpPr>
        <p:spPr bwMode="auto">
          <a:xfrm>
            <a:off x="57912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1" name="Line 329"/>
          <p:cNvSpPr>
            <a:spLocks noChangeShapeType="1"/>
          </p:cNvSpPr>
          <p:nvPr/>
        </p:nvSpPr>
        <p:spPr bwMode="auto">
          <a:xfrm flipH="1">
            <a:off x="59436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2" name="Line 330"/>
          <p:cNvSpPr>
            <a:spLocks noChangeShapeType="1"/>
          </p:cNvSpPr>
          <p:nvPr/>
        </p:nvSpPr>
        <p:spPr bwMode="auto">
          <a:xfrm flipH="1">
            <a:off x="60198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3" name="Line 331"/>
          <p:cNvSpPr>
            <a:spLocks noChangeShapeType="1"/>
          </p:cNvSpPr>
          <p:nvPr/>
        </p:nvSpPr>
        <p:spPr bwMode="auto">
          <a:xfrm>
            <a:off x="60960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4" name="Line 332"/>
          <p:cNvSpPr>
            <a:spLocks noChangeShapeType="1"/>
          </p:cNvSpPr>
          <p:nvPr/>
        </p:nvSpPr>
        <p:spPr bwMode="auto">
          <a:xfrm>
            <a:off x="61722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5" name="Line 333"/>
          <p:cNvSpPr>
            <a:spLocks noChangeShapeType="1"/>
          </p:cNvSpPr>
          <p:nvPr/>
        </p:nvSpPr>
        <p:spPr bwMode="auto">
          <a:xfrm flipH="1">
            <a:off x="63246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" name="Line 334"/>
          <p:cNvSpPr>
            <a:spLocks noChangeShapeType="1"/>
          </p:cNvSpPr>
          <p:nvPr/>
        </p:nvSpPr>
        <p:spPr bwMode="auto">
          <a:xfrm flipH="1">
            <a:off x="64008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" name="Line 335"/>
          <p:cNvSpPr>
            <a:spLocks noChangeShapeType="1"/>
          </p:cNvSpPr>
          <p:nvPr/>
        </p:nvSpPr>
        <p:spPr bwMode="auto">
          <a:xfrm>
            <a:off x="64770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8" name="Line 336"/>
          <p:cNvSpPr>
            <a:spLocks noChangeShapeType="1"/>
          </p:cNvSpPr>
          <p:nvPr/>
        </p:nvSpPr>
        <p:spPr bwMode="auto">
          <a:xfrm>
            <a:off x="65532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9" name="Line 341"/>
          <p:cNvSpPr>
            <a:spLocks noChangeShapeType="1"/>
          </p:cNvSpPr>
          <p:nvPr/>
        </p:nvSpPr>
        <p:spPr bwMode="auto">
          <a:xfrm flipH="1">
            <a:off x="5715000" y="53340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0" name="Line 342"/>
          <p:cNvSpPr>
            <a:spLocks noChangeShapeType="1"/>
          </p:cNvSpPr>
          <p:nvPr/>
        </p:nvSpPr>
        <p:spPr bwMode="auto">
          <a:xfrm flipH="1">
            <a:off x="6096000" y="53340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1" name="Line 343"/>
          <p:cNvSpPr>
            <a:spLocks noChangeShapeType="1"/>
          </p:cNvSpPr>
          <p:nvPr/>
        </p:nvSpPr>
        <p:spPr bwMode="auto">
          <a:xfrm>
            <a:off x="6324600" y="53340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2" name="Line 344"/>
          <p:cNvSpPr>
            <a:spLocks noChangeShapeType="1"/>
          </p:cNvSpPr>
          <p:nvPr/>
        </p:nvSpPr>
        <p:spPr bwMode="auto">
          <a:xfrm>
            <a:off x="6400800" y="53340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03" name="Group 345"/>
          <p:cNvGrpSpPr>
            <a:grpSpLocks/>
          </p:cNvGrpSpPr>
          <p:nvPr/>
        </p:nvGrpSpPr>
        <p:grpSpPr bwMode="auto">
          <a:xfrm>
            <a:off x="7162800" y="5181600"/>
            <a:ext cx="1447800" cy="1066800"/>
            <a:chOff x="2352" y="2016"/>
            <a:chExt cx="912" cy="672"/>
          </a:xfrm>
        </p:grpSpPr>
        <p:sp>
          <p:nvSpPr>
            <p:cNvPr id="5425" name="Oval 346"/>
            <p:cNvSpPr>
              <a:spLocks noChangeArrowheads="1"/>
            </p:cNvSpPr>
            <p:nvPr/>
          </p:nvSpPr>
          <p:spPr bwMode="auto">
            <a:xfrm>
              <a:off x="2736" y="2016"/>
              <a:ext cx="192" cy="19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426" name="Group 347"/>
            <p:cNvGrpSpPr>
              <a:grpSpLocks/>
            </p:cNvGrpSpPr>
            <p:nvPr/>
          </p:nvGrpSpPr>
          <p:grpSpPr bwMode="auto">
            <a:xfrm>
              <a:off x="2352" y="2448"/>
              <a:ext cx="912" cy="240"/>
              <a:chOff x="2352" y="2448"/>
              <a:chExt cx="912" cy="240"/>
            </a:xfrm>
          </p:grpSpPr>
          <p:grpSp>
            <p:nvGrpSpPr>
              <p:cNvPr id="5431" name="Group 348"/>
              <p:cNvGrpSpPr>
                <a:grpSpLocks/>
              </p:cNvGrpSpPr>
              <p:nvPr/>
            </p:nvGrpSpPr>
            <p:grpSpPr bwMode="auto">
              <a:xfrm>
                <a:off x="2352" y="2448"/>
                <a:ext cx="912" cy="192"/>
                <a:chOff x="3168" y="2736"/>
                <a:chExt cx="912" cy="192"/>
              </a:xfrm>
            </p:grpSpPr>
            <p:sp>
              <p:nvSpPr>
                <p:cNvPr id="5448" name="Oval 349"/>
                <p:cNvSpPr>
                  <a:spLocks noChangeArrowheads="1"/>
                </p:cNvSpPr>
                <p:nvPr/>
              </p:nvSpPr>
              <p:spPr bwMode="auto">
                <a:xfrm>
                  <a:off x="388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9" name="Oval 350"/>
                <p:cNvSpPr>
                  <a:spLocks noChangeArrowheads="1"/>
                </p:cNvSpPr>
                <p:nvPr/>
              </p:nvSpPr>
              <p:spPr bwMode="auto">
                <a:xfrm>
                  <a:off x="364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0" name="Oval 351"/>
                <p:cNvSpPr>
                  <a:spLocks noChangeArrowheads="1"/>
                </p:cNvSpPr>
                <p:nvPr/>
              </p:nvSpPr>
              <p:spPr bwMode="auto">
                <a:xfrm>
                  <a:off x="340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1" name="Oval 352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432" name="Line 353"/>
              <p:cNvSpPr>
                <a:spLocks noChangeShapeType="1"/>
              </p:cNvSpPr>
              <p:nvPr/>
            </p:nvSpPr>
            <p:spPr bwMode="auto">
              <a:xfrm flipH="1">
                <a:off x="235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" name="Line 354"/>
              <p:cNvSpPr>
                <a:spLocks noChangeShapeType="1"/>
              </p:cNvSpPr>
              <p:nvPr/>
            </p:nvSpPr>
            <p:spPr bwMode="auto">
              <a:xfrm flipH="1">
                <a:off x="240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" name="Line 355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" name="Line 356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" name="Line 357"/>
              <p:cNvSpPr>
                <a:spLocks noChangeShapeType="1"/>
              </p:cNvSpPr>
              <p:nvPr/>
            </p:nvSpPr>
            <p:spPr bwMode="auto">
              <a:xfrm flipH="1">
                <a:off x="259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" name="Line 358"/>
              <p:cNvSpPr>
                <a:spLocks noChangeShapeType="1"/>
              </p:cNvSpPr>
              <p:nvPr/>
            </p:nvSpPr>
            <p:spPr bwMode="auto">
              <a:xfrm flipH="1">
                <a:off x="264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" name="Line 359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" name="Line 360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" name="Line 361"/>
              <p:cNvSpPr>
                <a:spLocks noChangeShapeType="1"/>
              </p:cNvSpPr>
              <p:nvPr/>
            </p:nvSpPr>
            <p:spPr bwMode="auto">
              <a:xfrm flipH="1">
                <a:off x="283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" name="Line 362"/>
              <p:cNvSpPr>
                <a:spLocks noChangeShapeType="1"/>
              </p:cNvSpPr>
              <p:nvPr/>
            </p:nvSpPr>
            <p:spPr bwMode="auto">
              <a:xfrm flipH="1">
                <a:off x="288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" name="Line 363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" name="Line 364"/>
              <p:cNvSpPr>
                <a:spLocks noChangeShapeType="1"/>
              </p:cNvSpPr>
              <p:nvPr/>
            </p:nvSpPr>
            <p:spPr bwMode="auto">
              <a:xfrm>
                <a:off x="297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" name="Line 365"/>
              <p:cNvSpPr>
                <a:spLocks noChangeShapeType="1"/>
              </p:cNvSpPr>
              <p:nvPr/>
            </p:nvSpPr>
            <p:spPr bwMode="auto">
              <a:xfrm flipH="1">
                <a:off x="307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" name="Line 366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" name="Line 367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" name="Line 368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27" name="Line 369"/>
            <p:cNvSpPr>
              <a:spLocks noChangeShapeType="1"/>
            </p:cNvSpPr>
            <p:nvPr/>
          </p:nvSpPr>
          <p:spPr bwMode="auto">
            <a:xfrm flipH="1">
              <a:off x="2448" y="2112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" name="Line 370"/>
            <p:cNvSpPr>
              <a:spLocks noChangeShapeType="1"/>
            </p:cNvSpPr>
            <p:nvPr/>
          </p:nvSpPr>
          <p:spPr bwMode="auto">
            <a:xfrm flipH="1">
              <a:off x="2688" y="211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" name="Line 371"/>
            <p:cNvSpPr>
              <a:spLocks noChangeShapeType="1"/>
            </p:cNvSpPr>
            <p:nvPr/>
          </p:nvSpPr>
          <p:spPr bwMode="auto">
            <a:xfrm>
              <a:off x="2832" y="2112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" name="Line 372"/>
            <p:cNvSpPr>
              <a:spLocks noChangeShapeType="1"/>
            </p:cNvSpPr>
            <p:nvPr/>
          </p:nvSpPr>
          <p:spPr bwMode="auto">
            <a:xfrm>
              <a:off x="2880" y="211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04" name="Line 373"/>
          <p:cNvSpPr>
            <a:spLocks noChangeShapeType="1"/>
          </p:cNvSpPr>
          <p:nvPr/>
        </p:nvSpPr>
        <p:spPr bwMode="auto">
          <a:xfrm flipH="1">
            <a:off x="3200400" y="4419600"/>
            <a:ext cx="2209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5" name="Line 374"/>
          <p:cNvSpPr>
            <a:spLocks noChangeShapeType="1"/>
          </p:cNvSpPr>
          <p:nvPr/>
        </p:nvSpPr>
        <p:spPr bwMode="auto">
          <a:xfrm flipH="1">
            <a:off x="4724400" y="4419600"/>
            <a:ext cx="762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" name="Line 375"/>
          <p:cNvSpPr>
            <a:spLocks noChangeShapeType="1"/>
          </p:cNvSpPr>
          <p:nvPr/>
        </p:nvSpPr>
        <p:spPr bwMode="auto">
          <a:xfrm>
            <a:off x="5486400" y="4419600"/>
            <a:ext cx="838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7" name="Line 376"/>
          <p:cNvSpPr>
            <a:spLocks noChangeShapeType="1"/>
          </p:cNvSpPr>
          <p:nvPr/>
        </p:nvSpPr>
        <p:spPr bwMode="auto">
          <a:xfrm>
            <a:off x="5562600" y="4419600"/>
            <a:ext cx="2362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8" name="Text Box 377"/>
          <p:cNvSpPr txBox="1">
            <a:spLocks noChangeArrowheads="1"/>
          </p:cNvSpPr>
          <p:nvPr/>
        </p:nvSpPr>
        <p:spPr bwMode="auto">
          <a:xfrm>
            <a:off x="3352800" y="5070475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NW</a:t>
            </a:r>
          </a:p>
        </p:txBody>
      </p:sp>
      <p:sp>
        <p:nvSpPr>
          <p:cNvPr id="5409" name="Text Box 378"/>
          <p:cNvSpPr txBox="1">
            <a:spLocks noChangeArrowheads="1"/>
          </p:cNvSpPr>
          <p:nvPr/>
        </p:nvSpPr>
        <p:spPr bwMode="auto">
          <a:xfrm>
            <a:off x="4876800" y="5070475"/>
            <a:ext cx="53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NE</a:t>
            </a:r>
          </a:p>
        </p:txBody>
      </p:sp>
      <p:sp>
        <p:nvSpPr>
          <p:cNvPr id="5410" name="Text Box 379"/>
          <p:cNvSpPr txBox="1">
            <a:spLocks noChangeArrowheads="1"/>
          </p:cNvSpPr>
          <p:nvPr/>
        </p:nvSpPr>
        <p:spPr bwMode="auto">
          <a:xfrm>
            <a:off x="6477000" y="5070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SW</a:t>
            </a:r>
          </a:p>
        </p:txBody>
      </p:sp>
      <p:sp>
        <p:nvSpPr>
          <p:cNvPr id="5411" name="Text Box 380"/>
          <p:cNvSpPr txBox="1">
            <a:spLocks noChangeArrowheads="1"/>
          </p:cNvSpPr>
          <p:nvPr/>
        </p:nvSpPr>
        <p:spPr bwMode="auto">
          <a:xfrm>
            <a:off x="8077200" y="5070475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SE</a:t>
            </a:r>
          </a:p>
        </p:txBody>
      </p:sp>
      <p:sp>
        <p:nvSpPr>
          <p:cNvPr id="5412" name="Line 381"/>
          <p:cNvSpPr>
            <a:spLocks noChangeShapeType="1"/>
          </p:cNvSpPr>
          <p:nvPr/>
        </p:nvSpPr>
        <p:spPr bwMode="auto">
          <a:xfrm>
            <a:off x="1828800" y="19050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13" name="Line 382"/>
          <p:cNvSpPr>
            <a:spLocks noChangeShapeType="1"/>
          </p:cNvSpPr>
          <p:nvPr/>
        </p:nvSpPr>
        <p:spPr bwMode="auto">
          <a:xfrm>
            <a:off x="457200" y="32766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14" name="Text Box 383"/>
          <p:cNvSpPr txBox="1">
            <a:spLocks noChangeArrowheads="1"/>
          </p:cNvSpPr>
          <p:nvPr/>
        </p:nvSpPr>
        <p:spPr bwMode="auto">
          <a:xfrm>
            <a:off x="685800" y="1717675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NW</a:t>
            </a:r>
          </a:p>
        </p:txBody>
      </p:sp>
      <p:sp>
        <p:nvSpPr>
          <p:cNvPr id="5415" name="Text Box 384"/>
          <p:cNvSpPr txBox="1">
            <a:spLocks noChangeArrowheads="1"/>
          </p:cNvSpPr>
          <p:nvPr/>
        </p:nvSpPr>
        <p:spPr bwMode="auto">
          <a:xfrm>
            <a:off x="2362200" y="1717675"/>
            <a:ext cx="53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NE</a:t>
            </a:r>
          </a:p>
        </p:txBody>
      </p:sp>
      <p:sp>
        <p:nvSpPr>
          <p:cNvPr id="5416" name="Text Box 385"/>
          <p:cNvSpPr txBox="1">
            <a:spLocks noChangeArrowheads="1"/>
          </p:cNvSpPr>
          <p:nvPr/>
        </p:nvSpPr>
        <p:spPr bwMode="auto">
          <a:xfrm>
            <a:off x="685800" y="44608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SW</a:t>
            </a:r>
          </a:p>
        </p:txBody>
      </p:sp>
      <p:sp>
        <p:nvSpPr>
          <p:cNvPr id="5417" name="Text Box 386"/>
          <p:cNvSpPr txBox="1">
            <a:spLocks noChangeArrowheads="1"/>
          </p:cNvSpPr>
          <p:nvPr/>
        </p:nvSpPr>
        <p:spPr bwMode="auto">
          <a:xfrm>
            <a:off x="2438400" y="4460875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SE</a:t>
            </a:r>
          </a:p>
        </p:txBody>
      </p:sp>
      <p:sp>
        <p:nvSpPr>
          <p:cNvPr id="5418" name="Line 387"/>
          <p:cNvSpPr>
            <a:spLocks noChangeShapeType="1"/>
          </p:cNvSpPr>
          <p:nvPr/>
        </p:nvSpPr>
        <p:spPr bwMode="auto">
          <a:xfrm>
            <a:off x="3886200" y="6248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19" name="Line 388"/>
          <p:cNvSpPr>
            <a:spLocks noChangeShapeType="1"/>
          </p:cNvSpPr>
          <p:nvPr/>
        </p:nvSpPr>
        <p:spPr bwMode="auto">
          <a:xfrm flipH="1">
            <a:off x="3810000" y="6248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0" name="Line 389"/>
          <p:cNvSpPr>
            <a:spLocks noChangeShapeType="1"/>
          </p:cNvSpPr>
          <p:nvPr/>
        </p:nvSpPr>
        <p:spPr bwMode="auto">
          <a:xfrm>
            <a:off x="3886200" y="6248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1" name="Line 390"/>
          <p:cNvSpPr>
            <a:spLocks noChangeShapeType="1"/>
          </p:cNvSpPr>
          <p:nvPr/>
        </p:nvSpPr>
        <p:spPr bwMode="auto">
          <a:xfrm flipH="1">
            <a:off x="3733800" y="6248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2" name="Oval 391"/>
          <p:cNvSpPr>
            <a:spLocks noChangeArrowheads="1"/>
          </p:cNvSpPr>
          <p:nvPr/>
        </p:nvSpPr>
        <p:spPr bwMode="auto">
          <a:xfrm>
            <a:off x="4013200" y="63976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3" name="Oval 392"/>
          <p:cNvSpPr>
            <a:spLocks noChangeArrowheads="1"/>
          </p:cNvSpPr>
          <p:nvPr/>
        </p:nvSpPr>
        <p:spPr bwMode="auto">
          <a:xfrm>
            <a:off x="3776663" y="63849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4" name="Text Box 393"/>
          <p:cNvSpPr txBox="1">
            <a:spLocks noChangeArrowheads="1"/>
          </p:cNvSpPr>
          <p:nvPr/>
        </p:nvSpPr>
        <p:spPr bwMode="auto">
          <a:xfrm>
            <a:off x="3276600" y="2276475"/>
            <a:ext cx="365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Verdana" pitchFamily="34" charset="0"/>
              </a:rPr>
              <a:t>Choropleth raster map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392360" y="3189960"/>
              <a:ext cx="4647240" cy="3351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7320" y="3185280"/>
                <a:ext cx="4656600" cy="336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Verification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050925" y="178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33926" y="1371600"/>
            <a:ext cx="81692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 dirty="0"/>
              <a:t>The matched features of the hypothesized object are </a:t>
            </a:r>
          </a:p>
          <a:p>
            <a:r>
              <a:rPr lang="en-US" altLang="en-US" sz="2400" dirty="0"/>
              <a:t>     used to determine its </a:t>
            </a:r>
            <a:r>
              <a:rPr lang="en-US" altLang="en-US" sz="2400" b="1" dirty="0">
                <a:solidFill>
                  <a:srgbClr val="FF0000"/>
                </a:solidFill>
              </a:rPr>
              <a:t>pose</a:t>
            </a:r>
            <a:r>
              <a:rPr lang="en-US" altLang="en-US" sz="2400" dirty="0"/>
              <a:t>. Pose is computed from</a:t>
            </a:r>
          </a:p>
          <a:p>
            <a:r>
              <a:rPr lang="en-US" altLang="en-US" sz="2400" dirty="0"/>
              <a:t>     correspondences between 2D and 3D points, lines,</a:t>
            </a:r>
          </a:p>
          <a:p>
            <a:r>
              <a:rPr lang="en-US" altLang="en-US" sz="2400" dirty="0"/>
              <a:t>     and circles.</a:t>
            </a:r>
          </a:p>
          <a:p>
            <a:r>
              <a:rPr lang="en-US" altLang="en-US" sz="2400" dirty="0"/>
              <a:t> </a:t>
            </a:r>
          </a:p>
          <a:p>
            <a:r>
              <a:rPr lang="en-US" altLang="en-US" sz="2400" dirty="0"/>
              <a:t>2. The </a:t>
            </a:r>
            <a:r>
              <a:rPr lang="en-US" altLang="en-US" sz="2400" b="1" dirty="0">
                <a:solidFill>
                  <a:srgbClr val="FF0000"/>
                </a:solidFill>
              </a:rPr>
              <a:t>3D mesh</a:t>
            </a:r>
            <a:r>
              <a:rPr lang="en-US" altLang="en-US" sz="2400" dirty="0"/>
              <a:t> of the object is used to project all its </a:t>
            </a:r>
          </a:p>
          <a:p>
            <a:r>
              <a:rPr lang="en-US" altLang="en-US" sz="2400" dirty="0"/>
              <a:t>    features onto the image using perspective projection</a:t>
            </a:r>
          </a:p>
          <a:p>
            <a:r>
              <a:rPr lang="en-US" altLang="en-US" sz="2400" dirty="0"/>
              <a:t>    and hidden feature removal.</a:t>
            </a:r>
          </a:p>
          <a:p>
            <a:endParaRPr lang="en-US" altLang="en-US" sz="2400" dirty="0"/>
          </a:p>
          <a:p>
            <a:r>
              <a:rPr lang="en-US" altLang="en-US" sz="2400" dirty="0"/>
              <a:t>3. A </a:t>
            </a:r>
            <a:r>
              <a:rPr lang="en-US" altLang="en-US" sz="2400" b="1" dirty="0">
                <a:solidFill>
                  <a:srgbClr val="FF0000"/>
                </a:solidFill>
              </a:rPr>
              <a:t>verification procedure</a:t>
            </a:r>
            <a:r>
              <a:rPr lang="en-US" altLang="en-US" sz="2400" b="1" dirty="0"/>
              <a:t> </a:t>
            </a:r>
            <a:r>
              <a:rPr lang="en-US" altLang="en-US" sz="2400" dirty="0"/>
              <a:t>checks how well the object</a:t>
            </a:r>
          </a:p>
          <a:p>
            <a:r>
              <a:rPr lang="en-US" altLang="en-US" sz="2400" dirty="0"/>
              <a:t>    features line up with edges on the </a:t>
            </a:r>
            <a:r>
              <a:rPr lang="en-US" altLang="en-US" sz="2400" dirty="0" smtClean="0"/>
              <a:t>image.</a:t>
            </a: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Extraction</a:t>
            </a:r>
          </a:p>
        </p:txBody>
      </p:sp>
      <p:pic>
        <p:nvPicPr>
          <p:cNvPr id="4403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2" t="25255" r="29800" b="12451"/>
          <a:stretch>
            <a:fillRect/>
          </a:stretch>
        </p:blipFill>
        <p:spPr>
          <a:xfrm>
            <a:off x="2667000" y="1447800"/>
            <a:ext cx="4086225" cy="4876800"/>
          </a:xfrm>
          <a:noFill/>
          <a:ln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97080" y="3518280"/>
              <a:ext cx="407880" cy="417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1680" y="3512520"/>
                <a:ext cx="417240" cy="42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Test Scenes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23570" r="24750" b="10768"/>
          <a:stretch>
            <a:fillRect/>
          </a:stretch>
        </p:blipFill>
        <p:spPr>
          <a:xfrm>
            <a:off x="1905000" y="1600200"/>
            <a:ext cx="4953000" cy="4953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Sample Alignments</a:t>
            </a:r>
            <a:br>
              <a:rPr lang="en-US" altLang="en-US" sz="3600" dirty="0"/>
            </a:br>
            <a:r>
              <a:rPr lang="en-US" altLang="en-US" sz="3600" dirty="0"/>
              <a:t>3D to 2D Perspective Projection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4" t="23570" r="31062" b="49492"/>
          <a:stretch>
            <a:fillRect/>
          </a:stretch>
        </p:blipFill>
        <p:spPr>
          <a:xfrm>
            <a:off x="533400" y="1981200"/>
            <a:ext cx="5943600" cy="3170238"/>
          </a:xfrm>
          <a:noFill/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RIO Verifications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71600" y="11430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incorrect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hypothesis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362200" y="1752600"/>
            <a:ext cx="0" cy="838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36719" r="16875" b="11719"/>
          <a:stretch>
            <a:fillRect/>
          </a:stretch>
        </p:blipFill>
        <p:spPr bwMode="auto">
          <a:xfrm>
            <a:off x="2057400" y="2590800"/>
            <a:ext cx="5334000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Fergus Object Recognition by Parts: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Enable Computers to Recognize Different Categories of Objects in Images. 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00200"/>
            <a:ext cx="2209800" cy="1719263"/>
          </a:xfrm>
          <a:noFill/>
        </p:spPr>
      </p:pic>
      <p:pic>
        <p:nvPicPr>
          <p:cNvPr id="717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791903"/>
            <a:ext cx="2895600" cy="2171700"/>
          </a:xfrm>
          <a:noFill/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32004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0A923F-2BDE-4556-811C-6B32ECC2E39C}" type="slidenum">
              <a:rPr lang="en-US" altLang="en-US"/>
              <a:pPr eaLnBrk="1" hangingPunct="1"/>
              <a:t>65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0413" y="89391"/>
            <a:ext cx="7050087" cy="5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en-US" sz="3200" dirty="0">
                <a:latin typeface="Lucidux Sans" charset="0"/>
              </a:rPr>
              <a:t>Model: Constellation Of Parts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8113" y="3649405"/>
            <a:ext cx="36607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>
            <a:spAutoFit/>
          </a:bodyPr>
          <a:lstStyle>
            <a:lvl1pPr marL="306388" indent="-306388" defTabSz="830263" eaLnBrk="0" hangingPunct="0"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0263" eaLnBrk="0" hangingPunct="0"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0263" eaLnBrk="0" hangingPunct="0"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0263" eaLnBrk="0" hangingPunct="0"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0263" eaLnBrk="0" hangingPunct="0"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488"/>
              </a:spcBef>
              <a:buSzPct val="75000"/>
            </a:pPr>
            <a:r>
              <a:rPr lang="en-GB" altLang="en-US" sz="2200" dirty="0" err="1">
                <a:latin typeface="Century Gothic" pitchFamily="34" charset="0"/>
              </a:rPr>
              <a:t>Fischler</a:t>
            </a:r>
            <a:r>
              <a:rPr lang="en-GB" altLang="en-US" sz="2200" dirty="0">
                <a:latin typeface="Century Gothic" pitchFamily="34" charset="0"/>
              </a:rPr>
              <a:t> &amp; </a:t>
            </a:r>
            <a:r>
              <a:rPr lang="en-GB" altLang="en-US" sz="2200" dirty="0" err="1">
                <a:latin typeface="Century Gothic" pitchFamily="34" charset="0"/>
              </a:rPr>
              <a:t>Elschlager</a:t>
            </a:r>
            <a:r>
              <a:rPr lang="en-GB" altLang="en-US" sz="2200" dirty="0">
                <a:latin typeface="Century Gothic" pitchFamily="34" charset="0"/>
              </a:rPr>
              <a:t>, 1973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898525"/>
            <a:ext cx="33845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AutoShape 6"/>
          <p:cNvSpPr>
            <a:spLocks noChangeArrowheads="1"/>
          </p:cNvSpPr>
          <p:nvPr/>
        </p:nvSpPr>
        <p:spPr bwMode="auto">
          <a:xfrm>
            <a:off x="276225" y="4214813"/>
            <a:ext cx="7602538" cy="1749690"/>
          </a:xfrm>
          <a:prstGeom prst="roundRect">
            <a:avLst>
              <a:gd name="adj" fmla="val 7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3982925" y="784225"/>
            <a:ext cx="4008438" cy="2738438"/>
            <a:chOff x="3229" y="545"/>
            <a:chExt cx="2782" cy="1902"/>
          </a:xfrm>
        </p:grpSpPr>
        <p:grpSp>
          <p:nvGrpSpPr>
            <p:cNvPr id="11277" name="Group 9"/>
            <p:cNvGrpSpPr>
              <a:grpSpLocks/>
            </p:cNvGrpSpPr>
            <p:nvPr/>
          </p:nvGrpSpPr>
          <p:grpSpPr bwMode="auto">
            <a:xfrm>
              <a:off x="3229" y="545"/>
              <a:ext cx="2782" cy="1902"/>
              <a:chOff x="3229" y="545"/>
              <a:chExt cx="2782" cy="1902"/>
            </a:xfrm>
          </p:grpSpPr>
          <p:pic>
            <p:nvPicPr>
              <p:cNvPr id="11280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9" y="593"/>
                <a:ext cx="2782" cy="1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1" name="Oval 11"/>
              <p:cNvSpPr>
                <a:spLocks noChangeArrowheads="1"/>
              </p:cNvSpPr>
              <p:nvPr/>
            </p:nvSpPr>
            <p:spPr bwMode="auto">
              <a:xfrm>
                <a:off x="4765" y="545"/>
                <a:ext cx="574" cy="622"/>
              </a:xfrm>
              <a:prstGeom prst="ellipse">
                <a:avLst/>
              </a:prstGeom>
              <a:noFill/>
              <a:ln w="25416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278" name="Oval 12"/>
            <p:cNvSpPr>
              <a:spLocks noChangeArrowheads="1"/>
            </p:cNvSpPr>
            <p:nvPr/>
          </p:nvSpPr>
          <p:spPr bwMode="auto">
            <a:xfrm>
              <a:off x="5064" y="1218"/>
              <a:ext cx="574" cy="622"/>
            </a:xfrm>
            <a:prstGeom prst="ellipse">
              <a:avLst/>
            </a:prstGeom>
            <a:noFill/>
            <a:ln w="25416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9" name="Oval 13"/>
            <p:cNvSpPr>
              <a:spLocks noChangeArrowheads="1"/>
            </p:cNvSpPr>
            <p:nvPr/>
          </p:nvSpPr>
          <p:spPr bwMode="auto">
            <a:xfrm>
              <a:off x="3613" y="1794"/>
              <a:ext cx="574" cy="622"/>
            </a:xfrm>
            <a:prstGeom prst="ellipse">
              <a:avLst/>
            </a:prstGeom>
            <a:noFill/>
            <a:ln w="25416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271" name="Group 14"/>
          <p:cNvGrpSpPr>
            <a:grpSpLocks/>
          </p:cNvGrpSpPr>
          <p:nvPr/>
        </p:nvGrpSpPr>
        <p:grpSpPr bwMode="auto">
          <a:xfrm>
            <a:off x="3581400" y="3855780"/>
            <a:ext cx="3986213" cy="2830513"/>
            <a:chOff x="3244" y="2671"/>
            <a:chExt cx="2767" cy="1966"/>
          </a:xfrm>
        </p:grpSpPr>
        <p:pic>
          <p:nvPicPr>
            <p:cNvPr id="1127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" y="2719"/>
              <a:ext cx="2767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Oval 16"/>
            <p:cNvSpPr>
              <a:spLocks noChangeArrowheads="1"/>
            </p:cNvSpPr>
            <p:nvPr/>
          </p:nvSpPr>
          <p:spPr bwMode="auto">
            <a:xfrm>
              <a:off x="5260" y="3295"/>
              <a:ext cx="574" cy="622"/>
            </a:xfrm>
            <a:prstGeom prst="ellipse">
              <a:avLst/>
            </a:prstGeom>
            <a:noFill/>
            <a:ln w="25416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5" name="Oval 17"/>
            <p:cNvSpPr>
              <a:spLocks noChangeArrowheads="1"/>
            </p:cNvSpPr>
            <p:nvPr/>
          </p:nvSpPr>
          <p:spPr bwMode="auto">
            <a:xfrm>
              <a:off x="3426" y="4015"/>
              <a:ext cx="574" cy="622"/>
            </a:xfrm>
            <a:prstGeom prst="ellipse">
              <a:avLst/>
            </a:prstGeom>
            <a:noFill/>
            <a:ln w="25416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6" name="Oval 18"/>
            <p:cNvSpPr>
              <a:spLocks noChangeArrowheads="1"/>
            </p:cNvSpPr>
            <p:nvPr/>
          </p:nvSpPr>
          <p:spPr bwMode="auto">
            <a:xfrm>
              <a:off x="4674" y="2671"/>
              <a:ext cx="574" cy="622"/>
            </a:xfrm>
            <a:prstGeom prst="ellipse">
              <a:avLst/>
            </a:prstGeom>
            <a:noFill/>
            <a:ln w="25416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72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D5B6CE-DF9B-460A-85FF-622DAE9A1B3D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41313" y="773113"/>
            <a:ext cx="3825875" cy="5572125"/>
            <a:chOff x="237" y="537"/>
            <a:chExt cx="2656" cy="3871"/>
          </a:xfrm>
        </p:grpSpPr>
        <p:pic>
          <p:nvPicPr>
            <p:cNvPr id="2049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537"/>
              <a:ext cx="2656" cy="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4586288" y="500063"/>
            <a:ext cx="3636962" cy="2881312"/>
            <a:chOff x="3183" y="347"/>
            <a:chExt cx="2525" cy="2002"/>
          </a:xfrm>
        </p:grpSpPr>
        <p:pic>
          <p:nvPicPr>
            <p:cNvPr id="2048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347"/>
              <a:ext cx="2525" cy="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96925" y="-168275"/>
            <a:ext cx="70485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en-US" sz="4000">
                <a:latin typeface="Lucidux Sans" charset="0"/>
              </a:rPr>
              <a:t>Motorbikes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430588"/>
            <a:ext cx="39957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207963" y="760413"/>
            <a:ext cx="490855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549275" y="376238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20000"/>
            </a:pPr>
            <a:endParaRPr lang="en-GB" altLang="en-US" dirty="0">
              <a:latin typeface="Times New Roman" pitchFamily="18" charset="0"/>
            </a:endParaRPr>
          </a:p>
        </p:txBody>
      </p:sp>
      <p:sp>
        <p:nvSpPr>
          <p:cNvPr id="20488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31F40A-88D8-4499-9E5D-B040BD0CCB00}" type="slidenum">
              <a:rPr lang="en-US" altLang="en-US"/>
              <a:pPr eaLnBrk="1" hangingPunct="1"/>
              <a:t>67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classes</a:t>
                </a:r>
              </a:p>
              <a:p>
                <a:r>
                  <a:rPr lang="en-US" dirty="0" smtClean="0"/>
                  <a:t>Task: assign correct class label to the whole image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40" y="3350020"/>
            <a:ext cx="2343150" cy="1671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111" y="5487163"/>
            <a:ext cx="268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 classification (MNIST)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9150" y="5485601"/>
            <a:ext cx="323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recognition (Caltech-101)</a:t>
            </a:r>
            <a:endParaRPr lang="en-US" dirty="0"/>
          </a:p>
        </p:txBody>
      </p:sp>
      <p:pic>
        <p:nvPicPr>
          <p:cNvPr id="1028" name="Picture 4" descr="Crocod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93" y="3096814"/>
            <a:ext cx="1366977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m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83" y="3096814"/>
            <a:ext cx="976492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i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88" y="3096814"/>
            <a:ext cx="1093393" cy="10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irpla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95" y="4348208"/>
            <a:ext cx="2384882" cy="93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ccer ba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74" y="4486901"/>
            <a:ext cx="835737" cy="7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lefa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82" y="4372312"/>
            <a:ext cx="1218815" cy="91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6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vs. Detection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1319" y="1574425"/>
            <a:ext cx="3363327" cy="4263745"/>
            <a:chOff x="598949" y="1209424"/>
            <a:chExt cx="3363327" cy="42637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49" y="1209424"/>
              <a:ext cx="3363327" cy="42637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9310" y="1280407"/>
              <a:ext cx="292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sz="3200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Dog</a:t>
              </a:r>
              <a:endParaRPr 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58853" y="1574425"/>
            <a:ext cx="3363327" cy="4263745"/>
            <a:chOff x="4896483" y="1209424"/>
            <a:chExt cx="3363327" cy="42637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6483" y="1209424"/>
              <a:ext cx="3363327" cy="426374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197642" y="3200400"/>
              <a:ext cx="1191126" cy="13956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36895" y="3376863"/>
              <a:ext cx="1728537" cy="15199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49515" y="3141241"/>
              <a:ext cx="700960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Dog</a:t>
              </a:r>
              <a:endParaRPr 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88768" y="3341296"/>
              <a:ext cx="700960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Dog</a:t>
              </a:r>
              <a:endParaRPr 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121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Quadtrees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Grid with 2</a:t>
            </a:r>
            <a:r>
              <a:rPr lang="en-US" altLang="en-US" sz="2400" i="1" baseline="30000" smtClean="0"/>
              <a:t>k</a:t>
            </a:r>
            <a:r>
              <a:rPr lang="en-US" altLang="en-US" sz="2400" smtClean="0"/>
              <a:t> times 2</a:t>
            </a:r>
            <a:r>
              <a:rPr lang="en-US" altLang="en-US" sz="2400" i="1" baseline="30000" smtClean="0"/>
              <a:t>k</a:t>
            </a:r>
            <a:r>
              <a:rPr lang="en-US" altLang="en-US" sz="2400" smtClean="0"/>
              <a:t> pixels</a:t>
            </a:r>
          </a:p>
          <a:p>
            <a:pPr eaLnBrk="1" hangingPunct="1"/>
            <a:r>
              <a:rPr lang="en-US" altLang="en-US" sz="2400" smtClean="0"/>
              <a:t>Depth is </a:t>
            </a:r>
            <a:r>
              <a:rPr lang="en-US" altLang="en-US" sz="2400" i="1" smtClean="0"/>
              <a:t>k </a:t>
            </a:r>
            <a:r>
              <a:rPr lang="en-US" altLang="en-US" sz="2400" smtClean="0"/>
              <a:t>+1</a:t>
            </a:r>
          </a:p>
          <a:p>
            <a:pPr eaLnBrk="1" hangingPunct="1"/>
            <a:r>
              <a:rPr lang="en-US" altLang="en-US" sz="2400" smtClean="0"/>
              <a:t>Internal nodes always have 4 children</a:t>
            </a:r>
          </a:p>
          <a:p>
            <a:pPr eaLnBrk="1" hangingPunct="1"/>
            <a:r>
              <a:rPr lang="en-US" altLang="en-US" sz="2400" smtClean="0"/>
              <a:t>Internal nodes represent a non-homogeneous region</a:t>
            </a:r>
          </a:p>
          <a:p>
            <a:pPr eaLnBrk="1" hangingPunct="1"/>
            <a:r>
              <a:rPr lang="en-US" altLang="en-US" sz="2400" smtClean="0"/>
              <a:t>Leaves represent a homogeneous region and store the common value (or name)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446000" y="2797920"/>
              <a:ext cx="1780200" cy="152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040" y="2792520"/>
                <a:ext cx="1789200" cy="16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categories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8931" y="1511927"/>
            <a:ext cx="8849554" cy="3965419"/>
            <a:chOff x="-425510" y="1560090"/>
            <a:chExt cx="12588215" cy="5640685"/>
          </a:xfrm>
        </p:grpSpPr>
        <p:pic>
          <p:nvPicPr>
            <p:cNvPr id="4" name="Picture 2" descr="00367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570" y="1772924"/>
              <a:ext cx="3427136" cy="2570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3" descr="001865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9869" y="3854142"/>
              <a:ext cx="2509975" cy="3346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009440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510" y="1683915"/>
              <a:ext cx="2898115" cy="2173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5" descr="00037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6298" y="4222082"/>
              <a:ext cx="3546453" cy="2369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6" descr="001522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590" y="1560090"/>
              <a:ext cx="2898115" cy="2173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7" descr="002928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501" y="1944974"/>
              <a:ext cx="3914468" cy="2576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8" descr="003321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974" y="4586724"/>
              <a:ext cx="4588682" cy="2577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9" descr="004120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327" y="4760490"/>
              <a:ext cx="3264692" cy="2173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82656" y="5791345"/>
            <a:ext cx="8564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Can we detect people, chairs, horses, cars, dogs, buses, bottles, sheep …?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PASCAL Visual Object Categories (VOC) dataset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21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09562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Quiz time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62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1690689"/>
            <a:ext cx="1085850" cy="328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893" y="5142368"/>
            <a:ext cx="5507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</a:rPr>
              <a:t>This is an average image of which object class?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1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1690689"/>
            <a:ext cx="1085850" cy="328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0932" y="5142368"/>
            <a:ext cx="14078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pedestrian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87792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harder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6784" y="5142368"/>
            <a:ext cx="316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?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1757362"/>
            <a:ext cx="31337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81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harder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1512" y="5142368"/>
            <a:ext cx="7566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?</a:t>
            </a:r>
          </a:p>
          <a:p>
            <a:pPr algn="ctr"/>
            <a:r>
              <a:rPr lang="en-US" sz="2200" dirty="0" smtClean="0">
                <a:solidFill>
                  <a:srgbClr val="C00000"/>
                </a:solidFill>
              </a:rPr>
              <a:t>Hint: airplane, bicycle, bus, car, cat, chair, cow, dog, dining table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1757362"/>
            <a:ext cx="31337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6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harder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0531" y="5142368"/>
            <a:ext cx="20486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b</a:t>
            </a:r>
            <a:r>
              <a:rPr lang="en-US" sz="2200" dirty="0" smtClean="0"/>
              <a:t>icycle (PASCAL)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1757362"/>
            <a:ext cx="31337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72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harder, yet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6788" y="5142368"/>
            <a:ext cx="316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?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1752600"/>
            <a:ext cx="32289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70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harder, yet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8019" y="5142368"/>
            <a:ext cx="4713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?</a:t>
            </a:r>
          </a:p>
          <a:p>
            <a:pPr algn="ctr"/>
            <a:r>
              <a:rPr lang="en-US" sz="2200" dirty="0" smtClean="0">
                <a:solidFill>
                  <a:srgbClr val="C00000"/>
                </a:solidFill>
              </a:rPr>
              <a:t>Hint: white blob on a green background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1752600"/>
            <a:ext cx="32289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56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harder, yet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6022" y="5142368"/>
            <a:ext cx="1957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sheep (PASCAL)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1752600"/>
            <a:ext cx="32289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16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Quadtree complexity theorem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391400" cy="3352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 subdivision with boundary length </a:t>
            </a:r>
            <a:r>
              <a:rPr lang="en-US" altLang="en-US" sz="2400" i="1" smtClean="0"/>
              <a:t>r</a:t>
            </a:r>
            <a:r>
              <a:rPr lang="en-US" altLang="en-US" sz="2400" smtClean="0"/>
              <a:t> pixels in a grid of 2</a:t>
            </a:r>
            <a:r>
              <a:rPr lang="en-US" altLang="en-US" sz="2400" i="1" baseline="30000" smtClean="0"/>
              <a:t>k</a:t>
            </a:r>
            <a:r>
              <a:rPr lang="en-US" altLang="en-US" sz="2400" smtClean="0"/>
              <a:t> times 2</a:t>
            </a:r>
            <a:r>
              <a:rPr lang="en-US" altLang="en-US" sz="2400" i="1" baseline="30000" smtClean="0"/>
              <a:t>k</a:t>
            </a:r>
            <a:r>
              <a:rPr lang="en-US" altLang="en-US" sz="2400" smtClean="0"/>
              <a:t> gives a quadtree with O(</a:t>
            </a:r>
            <a:r>
              <a:rPr lang="en-US" altLang="en-US" sz="2400" i="1" smtClean="0"/>
              <a:t>k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Symbol" pitchFamily="18" charset="2"/>
              </a:rPr>
              <a:t></a:t>
            </a:r>
            <a:r>
              <a:rPr lang="en-US" altLang="en-US" sz="2400" smtClean="0"/>
              <a:t> </a:t>
            </a:r>
            <a:r>
              <a:rPr lang="en-US" altLang="en-US" sz="2400" i="1" smtClean="0"/>
              <a:t>r</a:t>
            </a:r>
            <a:r>
              <a:rPr lang="en-US" altLang="en-US" sz="2400" smtClean="0"/>
              <a:t>) nodes.</a:t>
            </a:r>
          </a:p>
          <a:p>
            <a:pPr eaLnBrk="1" hangingPunct="1"/>
            <a:r>
              <a:rPr lang="en-US" altLang="en-US" sz="2400" smtClean="0"/>
              <a:t>Idea: two adjacent, different pixels “cost” at most 2 paths in the quadtree.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Impossible?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6790" y="5142368"/>
            <a:ext cx="316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?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762125"/>
            <a:ext cx="33718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Impossible?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95066" y="5142368"/>
            <a:ext cx="1699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dog (PASCAL)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762125"/>
            <a:ext cx="33718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0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Impossible?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4959" y="5142368"/>
            <a:ext cx="53397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dog (PASCAL)</a:t>
            </a:r>
            <a:endParaRPr lang="en-US" sz="2200" dirty="0"/>
          </a:p>
          <a:p>
            <a:pPr algn="ctr"/>
            <a:r>
              <a:rPr lang="en-US" sz="2200" dirty="0" smtClean="0">
                <a:solidFill>
                  <a:srgbClr val="C00000"/>
                </a:solidFill>
              </a:rPr>
              <a:t>Why does the mean look like this?</a:t>
            </a:r>
          </a:p>
          <a:p>
            <a:pPr algn="ctr"/>
            <a:r>
              <a:rPr lang="en-US" sz="2200" dirty="0" smtClean="0">
                <a:solidFill>
                  <a:srgbClr val="C00000"/>
                </a:solidFill>
              </a:rPr>
              <a:t>There’s no alignment between the examples!</a:t>
            </a:r>
          </a:p>
          <a:p>
            <a:pPr algn="ctr"/>
            <a:r>
              <a:rPr lang="en-US" sz="2200" dirty="0" smtClean="0">
                <a:solidFill>
                  <a:srgbClr val="C00000"/>
                </a:solidFill>
              </a:rPr>
              <a:t>How do we combat this?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762125"/>
            <a:ext cx="33718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0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 VOC detection history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684683"/>
              </p:ext>
            </p:extLst>
          </p:nvPr>
        </p:nvGraphicFramePr>
        <p:xfrm>
          <a:off x="765810" y="1175385"/>
          <a:ext cx="7612380" cy="450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hape 239"/>
          <p:cNvSpPr/>
          <p:nvPr/>
        </p:nvSpPr>
        <p:spPr>
          <a:xfrm>
            <a:off x="2214562" y="4156387"/>
            <a:ext cx="496932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DPM</a:t>
            </a:r>
          </a:p>
        </p:txBody>
      </p:sp>
      <p:sp>
        <p:nvSpPr>
          <p:cNvPr id="5" name="Shape 240"/>
          <p:cNvSpPr/>
          <p:nvPr/>
        </p:nvSpPr>
        <p:spPr>
          <a:xfrm>
            <a:off x="2912465" y="3771453"/>
            <a:ext cx="591509" cy="85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DPM,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HOG</a:t>
            </a:r>
            <a:r>
              <a:rPr sz="1687" dirty="0" smtClean="0">
                <a:latin typeface="+mj-lt"/>
                <a:ea typeface="+mj-ea"/>
                <a:cs typeface="+mj-cs"/>
                <a:sym typeface="SourceSansPro-Regular"/>
              </a:rPr>
              <a:t>+</a:t>
            </a:r>
            <a:endParaRPr lang="en-US" sz="1687" dirty="0" smtClean="0">
              <a:latin typeface="+mj-lt"/>
              <a:ea typeface="+mj-ea"/>
              <a:cs typeface="+mj-cs"/>
              <a:sym typeface="SourceSansPro-Regular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 smtClean="0">
                <a:latin typeface="+mj-lt"/>
                <a:ea typeface="+mj-ea"/>
                <a:cs typeface="+mj-cs"/>
                <a:sym typeface="SourceSansPro-Regular"/>
              </a:rPr>
              <a:t>BOW</a:t>
            </a:r>
            <a:endParaRPr sz="1687" dirty="0">
              <a:latin typeface="+mj-lt"/>
              <a:ea typeface="+mj-ea"/>
              <a:cs typeface="+mj-cs"/>
              <a:sym typeface="SourceSansPro-Regular"/>
            </a:endParaRPr>
          </a:p>
        </p:txBody>
      </p:sp>
      <p:sp>
        <p:nvSpPr>
          <p:cNvPr id="6" name="Shape 241"/>
          <p:cNvSpPr/>
          <p:nvPr/>
        </p:nvSpPr>
        <p:spPr>
          <a:xfrm>
            <a:off x="3613583" y="3491689"/>
            <a:ext cx="54983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DPM,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MKL</a:t>
            </a:r>
          </a:p>
        </p:txBody>
      </p:sp>
      <p:sp>
        <p:nvSpPr>
          <p:cNvPr id="7" name="Shape 242"/>
          <p:cNvSpPr/>
          <p:nvPr/>
        </p:nvSpPr>
        <p:spPr>
          <a:xfrm>
            <a:off x="4262034" y="3054762"/>
            <a:ext cx="71276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/>
              <a:t>DPM++</a:t>
            </a:r>
          </a:p>
        </p:txBody>
      </p:sp>
      <p:sp>
        <p:nvSpPr>
          <p:cNvPr id="8" name="Shape 243"/>
          <p:cNvSpPr/>
          <p:nvPr/>
        </p:nvSpPr>
        <p:spPr>
          <a:xfrm>
            <a:off x="4989855" y="2931914"/>
            <a:ext cx="770532" cy="103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DPM++,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MKL,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Selective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Search</a:t>
            </a:r>
          </a:p>
        </p:txBody>
      </p:sp>
      <p:sp>
        <p:nvSpPr>
          <p:cNvPr id="9" name="Shape 244"/>
          <p:cNvSpPr/>
          <p:nvPr/>
        </p:nvSpPr>
        <p:spPr>
          <a:xfrm>
            <a:off x="5799855" y="2899286"/>
            <a:ext cx="892360" cy="1110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Selective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Search,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DPM++,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MKL</a:t>
            </a:r>
          </a:p>
        </p:txBody>
      </p:sp>
      <p:sp>
        <p:nvSpPr>
          <p:cNvPr id="10" name="Shape 245"/>
          <p:cNvSpPr/>
          <p:nvPr/>
        </p:nvSpPr>
        <p:spPr>
          <a:xfrm>
            <a:off x="5813333" y="2425219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41%</a:t>
            </a:r>
          </a:p>
        </p:txBody>
      </p:sp>
      <p:sp>
        <p:nvSpPr>
          <p:cNvPr id="11" name="Shape 247"/>
          <p:cNvSpPr/>
          <p:nvPr/>
        </p:nvSpPr>
        <p:spPr>
          <a:xfrm>
            <a:off x="5093005" y="2425219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41%</a:t>
            </a:r>
          </a:p>
        </p:txBody>
      </p:sp>
      <p:sp>
        <p:nvSpPr>
          <p:cNvPr id="12" name="Shape 248"/>
          <p:cNvSpPr/>
          <p:nvPr/>
        </p:nvSpPr>
        <p:spPr>
          <a:xfrm>
            <a:off x="4381012" y="2648461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37%</a:t>
            </a:r>
          </a:p>
        </p:txBody>
      </p:sp>
      <p:sp>
        <p:nvSpPr>
          <p:cNvPr id="13" name="Shape 249"/>
          <p:cNvSpPr/>
          <p:nvPr/>
        </p:nvSpPr>
        <p:spPr>
          <a:xfrm>
            <a:off x="3674376" y="3090183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28%</a:t>
            </a:r>
          </a:p>
        </p:txBody>
      </p:sp>
      <p:sp>
        <p:nvSpPr>
          <p:cNvPr id="14" name="Shape 250"/>
          <p:cNvSpPr/>
          <p:nvPr/>
        </p:nvSpPr>
        <p:spPr>
          <a:xfrm>
            <a:off x="2960001" y="3293184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23%</a:t>
            </a:r>
          </a:p>
        </p:txBody>
      </p:sp>
      <p:sp>
        <p:nvSpPr>
          <p:cNvPr id="15" name="Shape 251"/>
          <p:cNvSpPr/>
          <p:nvPr/>
        </p:nvSpPr>
        <p:spPr>
          <a:xfrm>
            <a:off x="2243137" y="3683114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val="250661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Part-based models &amp; multiple features (MKL)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684683"/>
              </p:ext>
            </p:extLst>
          </p:nvPr>
        </p:nvGraphicFramePr>
        <p:xfrm>
          <a:off x="765810" y="1175385"/>
          <a:ext cx="7612380" cy="450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hape 239"/>
          <p:cNvSpPr/>
          <p:nvPr/>
        </p:nvSpPr>
        <p:spPr>
          <a:xfrm>
            <a:off x="2214562" y="4156387"/>
            <a:ext cx="496932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DPM</a:t>
            </a:r>
          </a:p>
        </p:txBody>
      </p:sp>
      <p:sp>
        <p:nvSpPr>
          <p:cNvPr id="5" name="Shape 240"/>
          <p:cNvSpPr/>
          <p:nvPr/>
        </p:nvSpPr>
        <p:spPr>
          <a:xfrm>
            <a:off x="2912465" y="3771453"/>
            <a:ext cx="591509" cy="85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DPM,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HOG</a:t>
            </a:r>
            <a:r>
              <a:rPr sz="1687" dirty="0" smtClean="0">
                <a:latin typeface="+mj-lt"/>
                <a:ea typeface="+mj-ea"/>
                <a:cs typeface="+mj-cs"/>
                <a:sym typeface="SourceSansPro-Regular"/>
              </a:rPr>
              <a:t>+</a:t>
            </a:r>
            <a:endParaRPr lang="en-US" sz="1687" dirty="0" smtClean="0">
              <a:latin typeface="+mj-lt"/>
              <a:ea typeface="+mj-ea"/>
              <a:cs typeface="+mj-cs"/>
              <a:sym typeface="SourceSansPro-Regular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 smtClean="0">
                <a:latin typeface="+mj-lt"/>
                <a:ea typeface="+mj-ea"/>
                <a:cs typeface="+mj-cs"/>
                <a:sym typeface="SourceSansPro-Regular"/>
              </a:rPr>
              <a:t>BOW</a:t>
            </a:r>
            <a:endParaRPr sz="1687" dirty="0">
              <a:latin typeface="+mj-lt"/>
              <a:ea typeface="+mj-ea"/>
              <a:cs typeface="+mj-cs"/>
              <a:sym typeface="SourceSansPro-Regular"/>
            </a:endParaRPr>
          </a:p>
        </p:txBody>
      </p:sp>
      <p:sp>
        <p:nvSpPr>
          <p:cNvPr id="6" name="Shape 241"/>
          <p:cNvSpPr/>
          <p:nvPr/>
        </p:nvSpPr>
        <p:spPr>
          <a:xfrm>
            <a:off x="3613583" y="3491689"/>
            <a:ext cx="54983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DPM,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MKL</a:t>
            </a:r>
          </a:p>
        </p:txBody>
      </p:sp>
      <p:sp>
        <p:nvSpPr>
          <p:cNvPr id="7" name="Shape 242"/>
          <p:cNvSpPr/>
          <p:nvPr/>
        </p:nvSpPr>
        <p:spPr>
          <a:xfrm>
            <a:off x="4262034" y="3054762"/>
            <a:ext cx="71276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/>
              <a:t>DPM++</a:t>
            </a:r>
          </a:p>
        </p:txBody>
      </p:sp>
      <p:sp>
        <p:nvSpPr>
          <p:cNvPr id="8" name="Shape 243"/>
          <p:cNvSpPr/>
          <p:nvPr/>
        </p:nvSpPr>
        <p:spPr>
          <a:xfrm>
            <a:off x="4989855" y="2931914"/>
            <a:ext cx="770532" cy="103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DPM++,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MKL,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Selective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Search</a:t>
            </a:r>
          </a:p>
        </p:txBody>
      </p:sp>
      <p:sp>
        <p:nvSpPr>
          <p:cNvPr id="9" name="Shape 244"/>
          <p:cNvSpPr/>
          <p:nvPr/>
        </p:nvSpPr>
        <p:spPr>
          <a:xfrm>
            <a:off x="5799855" y="2899286"/>
            <a:ext cx="892360" cy="1110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Selective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Search,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DPM++,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MKL</a:t>
            </a:r>
          </a:p>
        </p:txBody>
      </p:sp>
      <p:sp>
        <p:nvSpPr>
          <p:cNvPr id="10" name="Shape 245"/>
          <p:cNvSpPr/>
          <p:nvPr/>
        </p:nvSpPr>
        <p:spPr>
          <a:xfrm>
            <a:off x="5813333" y="2425219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41%</a:t>
            </a:r>
          </a:p>
        </p:txBody>
      </p:sp>
      <p:sp>
        <p:nvSpPr>
          <p:cNvPr id="11" name="Shape 247"/>
          <p:cNvSpPr/>
          <p:nvPr/>
        </p:nvSpPr>
        <p:spPr>
          <a:xfrm>
            <a:off x="5093005" y="2425219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41%</a:t>
            </a:r>
          </a:p>
        </p:txBody>
      </p:sp>
      <p:sp>
        <p:nvSpPr>
          <p:cNvPr id="12" name="Shape 248"/>
          <p:cNvSpPr/>
          <p:nvPr/>
        </p:nvSpPr>
        <p:spPr>
          <a:xfrm>
            <a:off x="4381012" y="2648461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37%</a:t>
            </a:r>
          </a:p>
        </p:txBody>
      </p:sp>
      <p:sp>
        <p:nvSpPr>
          <p:cNvPr id="13" name="Shape 249"/>
          <p:cNvSpPr/>
          <p:nvPr/>
        </p:nvSpPr>
        <p:spPr>
          <a:xfrm>
            <a:off x="3674376" y="3090183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28%</a:t>
            </a:r>
          </a:p>
        </p:txBody>
      </p:sp>
      <p:sp>
        <p:nvSpPr>
          <p:cNvPr id="14" name="Shape 250"/>
          <p:cNvSpPr/>
          <p:nvPr/>
        </p:nvSpPr>
        <p:spPr>
          <a:xfrm>
            <a:off x="2960001" y="3293184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23%</a:t>
            </a:r>
          </a:p>
        </p:txBody>
      </p:sp>
      <p:sp>
        <p:nvSpPr>
          <p:cNvPr id="15" name="Shape 251"/>
          <p:cNvSpPr/>
          <p:nvPr/>
        </p:nvSpPr>
        <p:spPr>
          <a:xfrm>
            <a:off x="2243137" y="3683114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17%</a:t>
            </a:r>
          </a:p>
        </p:txBody>
      </p:sp>
      <p:sp>
        <p:nvSpPr>
          <p:cNvPr id="16" name="Shape 279"/>
          <p:cNvSpPr/>
          <p:nvPr/>
        </p:nvSpPr>
        <p:spPr>
          <a:xfrm flipH="1">
            <a:off x="2109269" y="2452556"/>
            <a:ext cx="2820819" cy="1061699"/>
          </a:xfrm>
          <a:prstGeom prst="line">
            <a:avLst/>
          </a:prstGeom>
          <a:ln w="76200">
            <a:solidFill>
              <a:srgbClr val="FF2600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7" name="Shape 281"/>
          <p:cNvSpPr/>
          <p:nvPr/>
        </p:nvSpPr>
        <p:spPr>
          <a:xfrm rot="20355579">
            <a:off x="1745360" y="2651735"/>
            <a:ext cx="329737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pPr lvl="0">
              <a:defRPr sz="1800" b="0"/>
            </a:pPr>
            <a:r>
              <a:rPr sz="1687"/>
              <a:t>rapid performance  improvements</a:t>
            </a:r>
          </a:p>
        </p:txBody>
      </p:sp>
    </p:spTree>
    <p:extLst>
      <p:ext uri="{BB962C8B-B14F-4D97-AF65-F5344CB8AC3E}">
        <p14:creationId xmlns:p14="http://schemas.microsoft.com/office/powerpoint/2010/main" val="197864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Kitchen-sink approaches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684683"/>
              </p:ext>
            </p:extLst>
          </p:nvPr>
        </p:nvGraphicFramePr>
        <p:xfrm>
          <a:off x="765810" y="1175385"/>
          <a:ext cx="7612380" cy="450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hape 239"/>
          <p:cNvSpPr/>
          <p:nvPr/>
        </p:nvSpPr>
        <p:spPr>
          <a:xfrm>
            <a:off x="2214562" y="4156387"/>
            <a:ext cx="496932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DPM</a:t>
            </a:r>
          </a:p>
        </p:txBody>
      </p:sp>
      <p:sp>
        <p:nvSpPr>
          <p:cNvPr id="5" name="Shape 240"/>
          <p:cNvSpPr/>
          <p:nvPr/>
        </p:nvSpPr>
        <p:spPr>
          <a:xfrm>
            <a:off x="2912465" y="3771453"/>
            <a:ext cx="591509" cy="85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DPM,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HOG</a:t>
            </a:r>
            <a:r>
              <a:rPr sz="1687" dirty="0" smtClean="0">
                <a:latin typeface="+mj-lt"/>
                <a:ea typeface="+mj-ea"/>
                <a:cs typeface="+mj-cs"/>
                <a:sym typeface="SourceSansPro-Regular"/>
              </a:rPr>
              <a:t>+</a:t>
            </a:r>
            <a:endParaRPr lang="en-US" sz="1687" dirty="0" smtClean="0">
              <a:latin typeface="+mj-lt"/>
              <a:ea typeface="+mj-ea"/>
              <a:cs typeface="+mj-cs"/>
              <a:sym typeface="SourceSansPro-Regular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 smtClean="0">
                <a:latin typeface="+mj-lt"/>
                <a:ea typeface="+mj-ea"/>
                <a:cs typeface="+mj-cs"/>
                <a:sym typeface="SourceSansPro-Regular"/>
              </a:rPr>
              <a:t>BOW</a:t>
            </a:r>
            <a:endParaRPr sz="1687" dirty="0">
              <a:latin typeface="+mj-lt"/>
              <a:ea typeface="+mj-ea"/>
              <a:cs typeface="+mj-cs"/>
              <a:sym typeface="SourceSansPro-Regular"/>
            </a:endParaRPr>
          </a:p>
        </p:txBody>
      </p:sp>
      <p:sp>
        <p:nvSpPr>
          <p:cNvPr id="6" name="Shape 241"/>
          <p:cNvSpPr/>
          <p:nvPr/>
        </p:nvSpPr>
        <p:spPr>
          <a:xfrm>
            <a:off x="3613583" y="3491689"/>
            <a:ext cx="54983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DPM,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MKL</a:t>
            </a:r>
          </a:p>
        </p:txBody>
      </p:sp>
      <p:sp>
        <p:nvSpPr>
          <p:cNvPr id="7" name="Shape 242"/>
          <p:cNvSpPr/>
          <p:nvPr/>
        </p:nvSpPr>
        <p:spPr>
          <a:xfrm>
            <a:off x="4262034" y="3054762"/>
            <a:ext cx="71276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/>
              <a:t>DPM++</a:t>
            </a:r>
          </a:p>
        </p:txBody>
      </p:sp>
      <p:sp>
        <p:nvSpPr>
          <p:cNvPr id="8" name="Shape 243"/>
          <p:cNvSpPr/>
          <p:nvPr/>
        </p:nvSpPr>
        <p:spPr>
          <a:xfrm>
            <a:off x="4989855" y="2931914"/>
            <a:ext cx="770532" cy="103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DPM++,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MKL,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Selective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Search</a:t>
            </a:r>
          </a:p>
        </p:txBody>
      </p:sp>
      <p:sp>
        <p:nvSpPr>
          <p:cNvPr id="9" name="Shape 244"/>
          <p:cNvSpPr/>
          <p:nvPr/>
        </p:nvSpPr>
        <p:spPr>
          <a:xfrm>
            <a:off x="5799855" y="2899286"/>
            <a:ext cx="892360" cy="1110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Selective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Search,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DPM++,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MKL</a:t>
            </a:r>
          </a:p>
        </p:txBody>
      </p:sp>
      <p:sp>
        <p:nvSpPr>
          <p:cNvPr id="10" name="Shape 245"/>
          <p:cNvSpPr/>
          <p:nvPr/>
        </p:nvSpPr>
        <p:spPr>
          <a:xfrm>
            <a:off x="5813333" y="2425219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41%</a:t>
            </a:r>
          </a:p>
        </p:txBody>
      </p:sp>
      <p:sp>
        <p:nvSpPr>
          <p:cNvPr id="11" name="Shape 247"/>
          <p:cNvSpPr/>
          <p:nvPr/>
        </p:nvSpPr>
        <p:spPr>
          <a:xfrm>
            <a:off x="5093005" y="2425219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41%</a:t>
            </a:r>
          </a:p>
        </p:txBody>
      </p:sp>
      <p:sp>
        <p:nvSpPr>
          <p:cNvPr id="12" name="Shape 248"/>
          <p:cNvSpPr/>
          <p:nvPr/>
        </p:nvSpPr>
        <p:spPr>
          <a:xfrm>
            <a:off x="4381012" y="2648461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37%</a:t>
            </a:r>
          </a:p>
        </p:txBody>
      </p:sp>
      <p:sp>
        <p:nvSpPr>
          <p:cNvPr id="13" name="Shape 249"/>
          <p:cNvSpPr/>
          <p:nvPr/>
        </p:nvSpPr>
        <p:spPr>
          <a:xfrm>
            <a:off x="3674376" y="3090183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28%</a:t>
            </a:r>
          </a:p>
        </p:txBody>
      </p:sp>
      <p:sp>
        <p:nvSpPr>
          <p:cNvPr id="14" name="Shape 250"/>
          <p:cNvSpPr/>
          <p:nvPr/>
        </p:nvSpPr>
        <p:spPr>
          <a:xfrm>
            <a:off x="2960001" y="3293184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23%</a:t>
            </a:r>
          </a:p>
        </p:txBody>
      </p:sp>
      <p:sp>
        <p:nvSpPr>
          <p:cNvPr id="15" name="Shape 251"/>
          <p:cNvSpPr/>
          <p:nvPr/>
        </p:nvSpPr>
        <p:spPr>
          <a:xfrm>
            <a:off x="2243137" y="3683114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17%</a:t>
            </a:r>
          </a:p>
        </p:txBody>
      </p:sp>
      <p:sp>
        <p:nvSpPr>
          <p:cNvPr id="18" name="Shape 309"/>
          <p:cNvSpPr/>
          <p:nvPr/>
        </p:nvSpPr>
        <p:spPr>
          <a:xfrm flipH="1">
            <a:off x="4564568" y="2370196"/>
            <a:ext cx="1737209" cy="2"/>
          </a:xfrm>
          <a:prstGeom prst="line">
            <a:avLst/>
          </a:prstGeom>
          <a:ln w="76200">
            <a:solidFill>
              <a:srgbClr val="FF2600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9" name="Shape 310"/>
          <p:cNvSpPr/>
          <p:nvPr/>
        </p:nvSpPr>
        <p:spPr>
          <a:xfrm>
            <a:off x="4065633" y="1919501"/>
            <a:ext cx="310501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pPr lvl="0">
              <a:defRPr sz="1800" b="0"/>
            </a:pPr>
            <a:r>
              <a:rPr sz="1687" dirty="0"/>
              <a:t>increasing complexity &amp; plateau</a:t>
            </a:r>
          </a:p>
        </p:txBody>
      </p:sp>
    </p:spTree>
    <p:extLst>
      <p:ext uri="{BB962C8B-B14F-4D97-AF65-F5344CB8AC3E}">
        <p14:creationId xmlns:p14="http://schemas.microsoft.com/office/powerpoint/2010/main" val="4189910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Region-based Convolutional Networks (R-CNNs)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066754"/>
              </p:ext>
            </p:extLst>
          </p:nvPr>
        </p:nvGraphicFramePr>
        <p:xfrm>
          <a:off x="765810" y="1175385"/>
          <a:ext cx="7612380" cy="450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hape 239"/>
          <p:cNvSpPr/>
          <p:nvPr/>
        </p:nvSpPr>
        <p:spPr>
          <a:xfrm>
            <a:off x="2214562" y="4156387"/>
            <a:ext cx="496932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DPM</a:t>
            </a:r>
          </a:p>
        </p:txBody>
      </p:sp>
      <p:sp>
        <p:nvSpPr>
          <p:cNvPr id="6" name="Shape 240"/>
          <p:cNvSpPr/>
          <p:nvPr/>
        </p:nvSpPr>
        <p:spPr>
          <a:xfrm>
            <a:off x="2912465" y="3771453"/>
            <a:ext cx="591509" cy="85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DPM,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HOG</a:t>
            </a:r>
            <a:r>
              <a:rPr sz="1687" dirty="0" smtClean="0">
                <a:latin typeface="+mj-lt"/>
                <a:ea typeface="+mj-ea"/>
                <a:cs typeface="+mj-cs"/>
                <a:sym typeface="SourceSansPro-Regular"/>
              </a:rPr>
              <a:t>+</a:t>
            </a:r>
            <a:endParaRPr lang="en-US" sz="1687" dirty="0" smtClean="0">
              <a:latin typeface="+mj-lt"/>
              <a:ea typeface="+mj-ea"/>
              <a:cs typeface="+mj-cs"/>
              <a:sym typeface="SourceSansPro-Regular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 smtClean="0">
                <a:latin typeface="+mj-lt"/>
                <a:ea typeface="+mj-ea"/>
                <a:cs typeface="+mj-cs"/>
                <a:sym typeface="SourceSansPro-Regular"/>
              </a:rPr>
              <a:t>BOW</a:t>
            </a:r>
            <a:endParaRPr sz="1687" dirty="0">
              <a:latin typeface="+mj-lt"/>
              <a:ea typeface="+mj-ea"/>
              <a:cs typeface="+mj-cs"/>
              <a:sym typeface="SourceSansPro-Regular"/>
            </a:endParaRPr>
          </a:p>
        </p:txBody>
      </p:sp>
      <p:sp>
        <p:nvSpPr>
          <p:cNvPr id="7" name="Shape 241"/>
          <p:cNvSpPr/>
          <p:nvPr/>
        </p:nvSpPr>
        <p:spPr>
          <a:xfrm>
            <a:off x="3613583" y="3491689"/>
            <a:ext cx="54983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DPM,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MKL</a:t>
            </a:r>
          </a:p>
        </p:txBody>
      </p:sp>
      <p:sp>
        <p:nvSpPr>
          <p:cNvPr id="8" name="Shape 242"/>
          <p:cNvSpPr/>
          <p:nvPr/>
        </p:nvSpPr>
        <p:spPr>
          <a:xfrm>
            <a:off x="4262034" y="3054762"/>
            <a:ext cx="71276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/>
              <a:t>DPM++</a:t>
            </a:r>
          </a:p>
        </p:txBody>
      </p:sp>
      <p:sp>
        <p:nvSpPr>
          <p:cNvPr id="9" name="Shape 243"/>
          <p:cNvSpPr/>
          <p:nvPr/>
        </p:nvSpPr>
        <p:spPr>
          <a:xfrm>
            <a:off x="4989855" y="2931914"/>
            <a:ext cx="770532" cy="103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DPM++,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MKL,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Selective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latin typeface="+mj-lt"/>
                <a:ea typeface="+mj-ea"/>
                <a:cs typeface="+mj-cs"/>
                <a:sym typeface="SourceSansPro-Regular"/>
              </a:rPr>
              <a:t>Search</a:t>
            </a:r>
          </a:p>
        </p:txBody>
      </p:sp>
      <p:sp>
        <p:nvSpPr>
          <p:cNvPr id="10" name="Shape 244"/>
          <p:cNvSpPr/>
          <p:nvPr/>
        </p:nvSpPr>
        <p:spPr>
          <a:xfrm>
            <a:off x="5799855" y="2899286"/>
            <a:ext cx="892360" cy="1110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Selective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Search,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DPM++,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+mj-lt"/>
                <a:ea typeface="+mj-ea"/>
                <a:cs typeface="+mj-cs"/>
                <a:sym typeface="SourceSansPro-Regular"/>
              </a:rPr>
              <a:t>MKL</a:t>
            </a:r>
          </a:p>
        </p:txBody>
      </p:sp>
      <p:sp>
        <p:nvSpPr>
          <p:cNvPr id="11" name="Shape 245"/>
          <p:cNvSpPr/>
          <p:nvPr/>
        </p:nvSpPr>
        <p:spPr>
          <a:xfrm>
            <a:off x="5813333" y="2425219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41%</a:t>
            </a:r>
          </a:p>
        </p:txBody>
      </p:sp>
      <p:sp>
        <p:nvSpPr>
          <p:cNvPr id="12" name="Shape 247"/>
          <p:cNvSpPr/>
          <p:nvPr/>
        </p:nvSpPr>
        <p:spPr>
          <a:xfrm>
            <a:off x="5093005" y="2425219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41%</a:t>
            </a:r>
          </a:p>
        </p:txBody>
      </p:sp>
      <p:sp>
        <p:nvSpPr>
          <p:cNvPr id="13" name="Shape 248"/>
          <p:cNvSpPr/>
          <p:nvPr/>
        </p:nvSpPr>
        <p:spPr>
          <a:xfrm>
            <a:off x="4381012" y="2648461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37%</a:t>
            </a:r>
          </a:p>
        </p:txBody>
      </p:sp>
      <p:sp>
        <p:nvSpPr>
          <p:cNvPr id="14" name="Shape 249"/>
          <p:cNvSpPr/>
          <p:nvPr/>
        </p:nvSpPr>
        <p:spPr>
          <a:xfrm>
            <a:off x="3674376" y="3090183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28%</a:t>
            </a:r>
          </a:p>
        </p:txBody>
      </p:sp>
      <p:sp>
        <p:nvSpPr>
          <p:cNvPr id="15" name="Shape 250"/>
          <p:cNvSpPr/>
          <p:nvPr/>
        </p:nvSpPr>
        <p:spPr>
          <a:xfrm>
            <a:off x="2960001" y="3293184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23%</a:t>
            </a:r>
          </a:p>
        </p:txBody>
      </p:sp>
      <p:sp>
        <p:nvSpPr>
          <p:cNvPr id="16" name="Shape 251"/>
          <p:cNvSpPr/>
          <p:nvPr/>
        </p:nvSpPr>
        <p:spPr>
          <a:xfrm>
            <a:off x="2243137" y="3683114"/>
            <a:ext cx="4424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sz="1687" dirty="0"/>
              <a:t>17%</a:t>
            </a:r>
          </a:p>
        </p:txBody>
      </p:sp>
      <p:sp>
        <p:nvSpPr>
          <p:cNvPr id="17" name="Shape 245"/>
          <p:cNvSpPr/>
          <p:nvPr/>
        </p:nvSpPr>
        <p:spPr>
          <a:xfrm>
            <a:off x="6404325" y="1790696"/>
            <a:ext cx="549831" cy="41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lang="en-US" sz="2200" b="1" dirty="0" smtClean="0"/>
              <a:t>53</a:t>
            </a:r>
            <a:r>
              <a:rPr sz="2200" b="1" dirty="0" smtClean="0"/>
              <a:t>%</a:t>
            </a:r>
            <a:endParaRPr sz="2200" b="1" dirty="0"/>
          </a:p>
        </p:txBody>
      </p:sp>
      <p:sp>
        <p:nvSpPr>
          <p:cNvPr id="18" name="Shape 245"/>
          <p:cNvSpPr/>
          <p:nvPr/>
        </p:nvSpPr>
        <p:spPr>
          <a:xfrm>
            <a:off x="7309200" y="1363489"/>
            <a:ext cx="549831" cy="41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lang="en-US" sz="2200" b="1" dirty="0" smtClean="0"/>
              <a:t>62</a:t>
            </a:r>
            <a:r>
              <a:rPr sz="2200" b="1" dirty="0" smtClean="0"/>
              <a:t>%</a:t>
            </a:r>
            <a:endParaRPr sz="2200" b="1" dirty="0"/>
          </a:p>
        </p:txBody>
      </p:sp>
      <p:sp>
        <p:nvSpPr>
          <p:cNvPr id="19" name="Shape 239"/>
          <p:cNvSpPr/>
          <p:nvPr/>
        </p:nvSpPr>
        <p:spPr>
          <a:xfrm>
            <a:off x="6205624" y="2219874"/>
            <a:ext cx="1130118" cy="41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lang="en-US" sz="2200" b="1" dirty="0" smtClean="0"/>
              <a:t>R-CNN v1</a:t>
            </a:r>
            <a:endParaRPr sz="2200" b="1" dirty="0"/>
          </a:p>
        </p:txBody>
      </p:sp>
      <p:sp>
        <p:nvSpPr>
          <p:cNvPr id="20" name="Shape 239"/>
          <p:cNvSpPr/>
          <p:nvPr/>
        </p:nvSpPr>
        <p:spPr>
          <a:xfrm>
            <a:off x="7081573" y="1755403"/>
            <a:ext cx="1130118" cy="41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SourceSansPro-Regular"/>
              </a:defRPr>
            </a:lvl1pPr>
          </a:lstStyle>
          <a:p>
            <a:pPr lvl="0">
              <a:defRPr sz="1800"/>
            </a:pPr>
            <a:r>
              <a:rPr lang="en-US" sz="2200" b="1" dirty="0" smtClean="0"/>
              <a:t>R-CNN v2</a:t>
            </a:r>
            <a:endParaRPr sz="2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79260" y="6158687"/>
            <a:ext cx="338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[R-CNN. Girshick et al. CVPR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74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066754"/>
              </p:ext>
            </p:extLst>
          </p:nvPr>
        </p:nvGraphicFramePr>
        <p:xfrm>
          <a:off x="765810" y="1175385"/>
          <a:ext cx="7612380" cy="450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Brace 2"/>
          <p:cNvSpPr/>
          <p:nvPr/>
        </p:nvSpPr>
        <p:spPr>
          <a:xfrm>
            <a:off x="7439024" y="1752600"/>
            <a:ext cx="514351" cy="10668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7439024" y="2819400"/>
            <a:ext cx="514351" cy="10668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457450" y="3886200"/>
            <a:ext cx="4981574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17682" y="2101334"/>
            <a:ext cx="87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 year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117682" y="3168134"/>
            <a:ext cx="96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 years</a:t>
            </a:r>
            <a:endParaRPr lang="en-US" dirty="0"/>
          </a:p>
        </p:txBody>
      </p:sp>
      <p:cxnSp>
        <p:nvCxnSpPr>
          <p:cNvPr id="26" name="Straight Connector 25"/>
          <p:cNvCxnSpPr>
            <a:stCxn id="21" idx="0"/>
          </p:cNvCxnSpPr>
          <p:nvPr/>
        </p:nvCxnSpPr>
        <p:spPr>
          <a:xfrm flipH="1" flipV="1">
            <a:off x="5972175" y="2819399"/>
            <a:ext cx="1466849" cy="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50800" tIns="50800" rIns="50800" bIns="5080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Region-based Convolutional Networks (R-CNNs)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79260" y="6158687"/>
            <a:ext cx="338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[R-CNN. Girshick et al. CVPR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08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9910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Neural Networks</a:t>
            </a:r>
            <a:endParaRPr lang="en-US" dirty="0"/>
          </a:p>
        </p:txBody>
      </p:sp>
      <p:pic>
        <p:nvPicPr>
          <p:cNvPr id="13314" name="Picture 2" descr="http://polar.ncep.noaa.gov/mmab/papers/tn165/fig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68" y="1614583"/>
            <a:ext cx="5303664" cy="35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5486" b="79582"/>
          <a:stretch/>
        </p:blipFill>
        <p:spPr>
          <a:xfrm>
            <a:off x="2285951" y="6025545"/>
            <a:ext cx="676315" cy="678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09243" y="5650559"/>
                <a:ext cx="1829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784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43" y="5650559"/>
                <a:ext cx="182973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329" t="-4444" r="-66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7106" y="5654453"/>
                <a:ext cx="1310743" cy="326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06" y="5654453"/>
                <a:ext cx="1310743" cy="326756"/>
              </a:xfrm>
              <a:prstGeom prst="rect">
                <a:avLst/>
              </a:prstGeom>
              <a:blipFill rotWithShape="0">
                <a:blip r:embed="rId5"/>
                <a:stretch>
                  <a:fillRect l="-2326" r="-6512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1376127" y="1266620"/>
            <a:ext cx="3063982" cy="4283870"/>
          </a:xfrm>
          <a:custGeom>
            <a:avLst/>
            <a:gdLst>
              <a:gd name="connsiteX0" fmla="*/ 1204111 w 3063982"/>
              <a:gd name="connsiteY0" fmla="*/ 181934 h 4283870"/>
              <a:gd name="connsiteX1" fmla="*/ 1186004 w 3063982"/>
              <a:gd name="connsiteY1" fmla="*/ 127614 h 4283870"/>
              <a:gd name="connsiteX2" fmla="*/ 1158843 w 3063982"/>
              <a:gd name="connsiteY2" fmla="*/ 118560 h 4283870"/>
              <a:gd name="connsiteX3" fmla="*/ 1113576 w 3063982"/>
              <a:gd name="connsiteY3" fmla="*/ 109507 h 4283870"/>
              <a:gd name="connsiteX4" fmla="*/ 1023041 w 3063982"/>
              <a:gd name="connsiteY4" fmla="*/ 73293 h 4283870"/>
              <a:gd name="connsiteX5" fmla="*/ 905346 w 3063982"/>
              <a:gd name="connsiteY5" fmla="*/ 46132 h 4283870"/>
              <a:gd name="connsiteX6" fmla="*/ 796705 w 3063982"/>
              <a:gd name="connsiteY6" fmla="*/ 18972 h 4283870"/>
              <a:gd name="connsiteX7" fmla="*/ 760491 w 3063982"/>
              <a:gd name="connsiteY7" fmla="*/ 865 h 4283870"/>
              <a:gd name="connsiteX8" fmla="*/ 497940 w 3063982"/>
              <a:gd name="connsiteY8" fmla="*/ 18972 h 4283870"/>
              <a:gd name="connsiteX9" fmla="*/ 434566 w 3063982"/>
              <a:gd name="connsiteY9" fmla="*/ 37079 h 4283870"/>
              <a:gd name="connsiteX10" fmla="*/ 407406 w 3063982"/>
              <a:gd name="connsiteY10" fmla="*/ 64239 h 4283870"/>
              <a:gd name="connsiteX11" fmla="*/ 380245 w 3063982"/>
              <a:gd name="connsiteY11" fmla="*/ 82346 h 4283870"/>
              <a:gd name="connsiteX12" fmla="*/ 371192 w 3063982"/>
              <a:gd name="connsiteY12" fmla="*/ 109507 h 4283870"/>
              <a:gd name="connsiteX13" fmla="*/ 334978 w 3063982"/>
              <a:gd name="connsiteY13" fmla="*/ 172881 h 4283870"/>
              <a:gd name="connsiteX14" fmla="*/ 325924 w 3063982"/>
              <a:gd name="connsiteY14" fmla="*/ 236255 h 4283870"/>
              <a:gd name="connsiteX15" fmla="*/ 316871 w 3063982"/>
              <a:gd name="connsiteY15" fmla="*/ 263416 h 4283870"/>
              <a:gd name="connsiteX16" fmla="*/ 325924 w 3063982"/>
              <a:gd name="connsiteY16" fmla="*/ 851891 h 4283870"/>
              <a:gd name="connsiteX17" fmla="*/ 316871 w 3063982"/>
              <a:gd name="connsiteY17" fmla="*/ 987693 h 4283870"/>
              <a:gd name="connsiteX18" fmla="*/ 307818 w 3063982"/>
              <a:gd name="connsiteY18" fmla="*/ 1051067 h 4283870"/>
              <a:gd name="connsiteX19" fmla="*/ 262550 w 3063982"/>
              <a:gd name="connsiteY19" fmla="*/ 1404152 h 4283870"/>
              <a:gd name="connsiteX20" fmla="*/ 244443 w 3063982"/>
              <a:gd name="connsiteY20" fmla="*/ 1476580 h 4283870"/>
              <a:gd name="connsiteX21" fmla="*/ 172016 w 3063982"/>
              <a:gd name="connsiteY21" fmla="*/ 1730077 h 4283870"/>
              <a:gd name="connsiteX22" fmla="*/ 135802 w 3063982"/>
              <a:gd name="connsiteY22" fmla="*/ 1856826 h 4283870"/>
              <a:gd name="connsiteX23" fmla="*/ 108641 w 3063982"/>
              <a:gd name="connsiteY23" fmla="*/ 1992628 h 4283870"/>
              <a:gd name="connsiteX24" fmla="*/ 90534 w 3063982"/>
              <a:gd name="connsiteY24" fmla="*/ 2046948 h 4283870"/>
              <a:gd name="connsiteX25" fmla="*/ 72427 w 3063982"/>
              <a:gd name="connsiteY25" fmla="*/ 2146536 h 4283870"/>
              <a:gd name="connsiteX26" fmla="*/ 36214 w 3063982"/>
              <a:gd name="connsiteY26" fmla="*/ 2255178 h 4283870"/>
              <a:gd name="connsiteX27" fmla="*/ 27160 w 3063982"/>
              <a:gd name="connsiteY27" fmla="*/ 2309499 h 4283870"/>
              <a:gd name="connsiteX28" fmla="*/ 18107 w 3063982"/>
              <a:gd name="connsiteY28" fmla="*/ 2372873 h 4283870"/>
              <a:gd name="connsiteX29" fmla="*/ 9053 w 3063982"/>
              <a:gd name="connsiteY29" fmla="*/ 2409087 h 4283870"/>
              <a:gd name="connsiteX30" fmla="*/ 0 w 3063982"/>
              <a:gd name="connsiteY30" fmla="*/ 2454354 h 4283870"/>
              <a:gd name="connsiteX31" fmla="*/ 9053 w 3063982"/>
              <a:gd name="connsiteY31" fmla="*/ 2562996 h 4283870"/>
              <a:gd name="connsiteX32" fmla="*/ 36214 w 3063982"/>
              <a:gd name="connsiteY32" fmla="*/ 2662584 h 4283870"/>
              <a:gd name="connsiteX33" fmla="*/ 63374 w 3063982"/>
              <a:gd name="connsiteY33" fmla="*/ 2725958 h 4283870"/>
              <a:gd name="connsiteX34" fmla="*/ 72427 w 3063982"/>
              <a:gd name="connsiteY34" fmla="*/ 2852707 h 4283870"/>
              <a:gd name="connsiteX35" fmla="*/ 108641 w 3063982"/>
              <a:gd name="connsiteY35" fmla="*/ 2952295 h 4283870"/>
              <a:gd name="connsiteX36" fmla="*/ 126748 w 3063982"/>
              <a:gd name="connsiteY36" fmla="*/ 3024723 h 4283870"/>
              <a:gd name="connsiteX37" fmla="*/ 135802 w 3063982"/>
              <a:gd name="connsiteY37" fmla="*/ 3051883 h 4283870"/>
              <a:gd name="connsiteX38" fmla="*/ 153909 w 3063982"/>
              <a:gd name="connsiteY38" fmla="*/ 3142418 h 4283870"/>
              <a:gd name="connsiteX39" fmla="*/ 162962 w 3063982"/>
              <a:gd name="connsiteY39" fmla="*/ 3169578 h 4283870"/>
              <a:gd name="connsiteX40" fmla="*/ 172016 w 3063982"/>
              <a:gd name="connsiteY40" fmla="*/ 3214845 h 4283870"/>
              <a:gd name="connsiteX41" fmla="*/ 190123 w 3063982"/>
              <a:gd name="connsiteY41" fmla="*/ 3251059 h 4283870"/>
              <a:gd name="connsiteX42" fmla="*/ 208229 w 3063982"/>
              <a:gd name="connsiteY42" fmla="*/ 3323487 h 4283870"/>
              <a:gd name="connsiteX43" fmla="*/ 226336 w 3063982"/>
              <a:gd name="connsiteY43" fmla="*/ 3386861 h 4283870"/>
              <a:gd name="connsiteX44" fmla="*/ 235390 w 3063982"/>
              <a:gd name="connsiteY44" fmla="*/ 3414022 h 4283870"/>
              <a:gd name="connsiteX45" fmla="*/ 262550 w 3063982"/>
              <a:gd name="connsiteY45" fmla="*/ 3450235 h 4283870"/>
              <a:gd name="connsiteX46" fmla="*/ 280657 w 3063982"/>
              <a:gd name="connsiteY46" fmla="*/ 3477396 h 4283870"/>
              <a:gd name="connsiteX47" fmla="*/ 316871 w 3063982"/>
              <a:gd name="connsiteY47" fmla="*/ 3549824 h 4283870"/>
              <a:gd name="connsiteX48" fmla="*/ 325924 w 3063982"/>
              <a:gd name="connsiteY48" fmla="*/ 3586037 h 4283870"/>
              <a:gd name="connsiteX49" fmla="*/ 371192 w 3063982"/>
              <a:gd name="connsiteY49" fmla="*/ 3667519 h 4283870"/>
              <a:gd name="connsiteX50" fmla="*/ 380245 w 3063982"/>
              <a:gd name="connsiteY50" fmla="*/ 3703732 h 4283870"/>
              <a:gd name="connsiteX51" fmla="*/ 389299 w 3063982"/>
              <a:gd name="connsiteY51" fmla="*/ 3730893 h 4283870"/>
              <a:gd name="connsiteX52" fmla="*/ 416459 w 3063982"/>
              <a:gd name="connsiteY52" fmla="*/ 3848588 h 4283870"/>
              <a:gd name="connsiteX53" fmla="*/ 434566 w 3063982"/>
              <a:gd name="connsiteY53" fmla="*/ 3902909 h 4283870"/>
              <a:gd name="connsiteX54" fmla="*/ 443620 w 3063982"/>
              <a:gd name="connsiteY54" fmla="*/ 3930069 h 4283870"/>
              <a:gd name="connsiteX55" fmla="*/ 452673 w 3063982"/>
              <a:gd name="connsiteY55" fmla="*/ 3966283 h 4283870"/>
              <a:gd name="connsiteX56" fmla="*/ 479833 w 3063982"/>
              <a:gd name="connsiteY56" fmla="*/ 4038711 h 4283870"/>
              <a:gd name="connsiteX57" fmla="*/ 497940 w 3063982"/>
              <a:gd name="connsiteY57" fmla="*/ 4074925 h 4283870"/>
              <a:gd name="connsiteX58" fmla="*/ 552261 w 3063982"/>
              <a:gd name="connsiteY58" fmla="*/ 4138299 h 4283870"/>
              <a:gd name="connsiteX59" fmla="*/ 624689 w 3063982"/>
              <a:gd name="connsiteY59" fmla="*/ 4219780 h 4283870"/>
              <a:gd name="connsiteX60" fmla="*/ 651849 w 3063982"/>
              <a:gd name="connsiteY60" fmla="*/ 4228833 h 4283870"/>
              <a:gd name="connsiteX61" fmla="*/ 688063 w 3063982"/>
              <a:gd name="connsiteY61" fmla="*/ 4246940 h 4283870"/>
              <a:gd name="connsiteX62" fmla="*/ 751437 w 3063982"/>
              <a:gd name="connsiteY62" fmla="*/ 4265047 h 4283870"/>
              <a:gd name="connsiteX63" fmla="*/ 787651 w 3063982"/>
              <a:gd name="connsiteY63" fmla="*/ 4283154 h 4283870"/>
              <a:gd name="connsiteX64" fmla="*/ 1013988 w 3063982"/>
              <a:gd name="connsiteY64" fmla="*/ 4274101 h 4283870"/>
              <a:gd name="connsiteX65" fmla="*/ 1113576 w 3063982"/>
              <a:gd name="connsiteY65" fmla="*/ 4246940 h 4283870"/>
              <a:gd name="connsiteX66" fmla="*/ 1149790 w 3063982"/>
              <a:gd name="connsiteY66" fmla="*/ 4237887 h 4283870"/>
              <a:gd name="connsiteX67" fmla="*/ 1186004 w 3063982"/>
              <a:gd name="connsiteY67" fmla="*/ 4219780 h 4283870"/>
              <a:gd name="connsiteX68" fmla="*/ 1213164 w 3063982"/>
              <a:gd name="connsiteY68" fmla="*/ 4210727 h 4283870"/>
              <a:gd name="connsiteX69" fmla="*/ 1258431 w 3063982"/>
              <a:gd name="connsiteY69" fmla="*/ 4183566 h 4283870"/>
              <a:gd name="connsiteX70" fmla="*/ 1285592 w 3063982"/>
              <a:gd name="connsiteY70" fmla="*/ 4165459 h 4283870"/>
              <a:gd name="connsiteX71" fmla="*/ 1330859 w 3063982"/>
              <a:gd name="connsiteY71" fmla="*/ 4156406 h 4283870"/>
              <a:gd name="connsiteX72" fmla="*/ 1348966 w 3063982"/>
              <a:gd name="connsiteY72" fmla="*/ 4129245 h 4283870"/>
              <a:gd name="connsiteX73" fmla="*/ 1475715 w 3063982"/>
              <a:gd name="connsiteY73" fmla="*/ 4002497 h 4283870"/>
              <a:gd name="connsiteX74" fmla="*/ 1502875 w 3063982"/>
              <a:gd name="connsiteY74" fmla="*/ 3930069 h 4283870"/>
              <a:gd name="connsiteX75" fmla="*/ 1511928 w 3063982"/>
              <a:gd name="connsiteY75" fmla="*/ 3893855 h 4283870"/>
              <a:gd name="connsiteX76" fmla="*/ 1539089 w 3063982"/>
              <a:gd name="connsiteY76" fmla="*/ 3812374 h 4283870"/>
              <a:gd name="connsiteX77" fmla="*/ 1548142 w 3063982"/>
              <a:gd name="connsiteY77" fmla="*/ 3785214 h 4283870"/>
              <a:gd name="connsiteX78" fmla="*/ 1557196 w 3063982"/>
              <a:gd name="connsiteY78" fmla="*/ 3739946 h 4283870"/>
              <a:gd name="connsiteX79" fmla="*/ 1575303 w 3063982"/>
              <a:gd name="connsiteY79" fmla="*/ 3712786 h 4283870"/>
              <a:gd name="connsiteX80" fmla="*/ 1584356 w 3063982"/>
              <a:gd name="connsiteY80" fmla="*/ 3676572 h 4283870"/>
              <a:gd name="connsiteX81" fmla="*/ 1593410 w 3063982"/>
              <a:gd name="connsiteY81" fmla="*/ 3649412 h 4283870"/>
              <a:gd name="connsiteX82" fmla="*/ 1602463 w 3063982"/>
              <a:gd name="connsiteY82" fmla="*/ 3595091 h 4283870"/>
              <a:gd name="connsiteX83" fmla="*/ 1611517 w 3063982"/>
              <a:gd name="connsiteY83" fmla="*/ 3558877 h 4283870"/>
              <a:gd name="connsiteX84" fmla="*/ 1620570 w 3063982"/>
              <a:gd name="connsiteY84" fmla="*/ 3513610 h 4283870"/>
              <a:gd name="connsiteX85" fmla="*/ 1629623 w 3063982"/>
              <a:gd name="connsiteY85" fmla="*/ 3359701 h 4283870"/>
              <a:gd name="connsiteX86" fmla="*/ 1647730 w 3063982"/>
              <a:gd name="connsiteY86" fmla="*/ 3178631 h 4283870"/>
              <a:gd name="connsiteX87" fmla="*/ 1656784 w 3063982"/>
              <a:gd name="connsiteY87" fmla="*/ 3151471 h 4283870"/>
              <a:gd name="connsiteX88" fmla="*/ 1665837 w 3063982"/>
              <a:gd name="connsiteY88" fmla="*/ 3088097 h 4283870"/>
              <a:gd name="connsiteX89" fmla="*/ 1702051 w 3063982"/>
              <a:gd name="connsiteY89" fmla="*/ 3033776 h 4283870"/>
              <a:gd name="connsiteX90" fmla="*/ 1729212 w 3063982"/>
              <a:gd name="connsiteY90" fmla="*/ 3015669 h 4283870"/>
              <a:gd name="connsiteX91" fmla="*/ 1846907 w 3063982"/>
              <a:gd name="connsiteY91" fmla="*/ 2988509 h 4283870"/>
              <a:gd name="connsiteX92" fmla="*/ 2018923 w 3063982"/>
              <a:gd name="connsiteY92" fmla="*/ 2961348 h 4283870"/>
              <a:gd name="connsiteX93" fmla="*/ 2055136 w 3063982"/>
              <a:gd name="connsiteY93" fmla="*/ 2943241 h 4283870"/>
              <a:gd name="connsiteX94" fmla="*/ 2091350 w 3063982"/>
              <a:gd name="connsiteY94" fmla="*/ 2934188 h 4283870"/>
              <a:gd name="connsiteX95" fmla="*/ 2181885 w 3063982"/>
              <a:gd name="connsiteY95" fmla="*/ 2916081 h 4283870"/>
              <a:gd name="connsiteX96" fmla="*/ 2209045 w 3063982"/>
              <a:gd name="connsiteY96" fmla="*/ 2907028 h 4283870"/>
              <a:gd name="connsiteX97" fmla="*/ 2290526 w 3063982"/>
              <a:gd name="connsiteY97" fmla="*/ 2897974 h 4283870"/>
              <a:gd name="connsiteX98" fmla="*/ 2326740 w 3063982"/>
              <a:gd name="connsiteY98" fmla="*/ 2879867 h 4283870"/>
              <a:gd name="connsiteX99" fmla="*/ 2353901 w 3063982"/>
              <a:gd name="connsiteY99" fmla="*/ 2870814 h 4283870"/>
              <a:gd name="connsiteX100" fmla="*/ 2426328 w 3063982"/>
              <a:gd name="connsiteY100" fmla="*/ 2852707 h 4283870"/>
              <a:gd name="connsiteX101" fmla="*/ 2480649 w 3063982"/>
              <a:gd name="connsiteY101" fmla="*/ 2834600 h 4283870"/>
              <a:gd name="connsiteX102" fmla="*/ 2507810 w 3063982"/>
              <a:gd name="connsiteY102" fmla="*/ 2816493 h 4283870"/>
              <a:gd name="connsiteX103" fmla="*/ 2562130 w 3063982"/>
              <a:gd name="connsiteY103" fmla="*/ 2798386 h 4283870"/>
              <a:gd name="connsiteX104" fmla="*/ 2580237 w 3063982"/>
              <a:gd name="connsiteY104" fmla="*/ 2771226 h 4283870"/>
              <a:gd name="connsiteX105" fmla="*/ 2607398 w 3063982"/>
              <a:gd name="connsiteY105" fmla="*/ 2753119 h 4283870"/>
              <a:gd name="connsiteX106" fmla="*/ 2688879 w 3063982"/>
              <a:gd name="connsiteY106" fmla="*/ 2689744 h 4283870"/>
              <a:gd name="connsiteX107" fmla="*/ 2743200 w 3063982"/>
              <a:gd name="connsiteY107" fmla="*/ 2626370 h 4283870"/>
              <a:gd name="connsiteX108" fmla="*/ 2779414 w 3063982"/>
              <a:gd name="connsiteY108" fmla="*/ 2599210 h 4283870"/>
              <a:gd name="connsiteX109" fmla="*/ 2833734 w 3063982"/>
              <a:gd name="connsiteY109" fmla="*/ 2535835 h 4283870"/>
              <a:gd name="connsiteX110" fmla="*/ 2879002 w 3063982"/>
              <a:gd name="connsiteY110" fmla="*/ 2499622 h 4283870"/>
              <a:gd name="connsiteX111" fmla="*/ 2915216 w 3063982"/>
              <a:gd name="connsiteY111" fmla="*/ 2445301 h 4283870"/>
              <a:gd name="connsiteX112" fmla="*/ 2969536 w 3063982"/>
              <a:gd name="connsiteY112" fmla="*/ 2372873 h 4283870"/>
              <a:gd name="connsiteX113" fmla="*/ 3005750 w 3063982"/>
              <a:gd name="connsiteY113" fmla="*/ 2264231 h 4283870"/>
              <a:gd name="connsiteX114" fmla="*/ 3041964 w 3063982"/>
              <a:gd name="connsiteY114" fmla="*/ 2137483 h 4283870"/>
              <a:gd name="connsiteX115" fmla="*/ 3051018 w 3063982"/>
              <a:gd name="connsiteY115" fmla="*/ 2110323 h 4283870"/>
              <a:gd name="connsiteX116" fmla="*/ 3041964 w 3063982"/>
              <a:gd name="connsiteY116" fmla="*/ 1675756 h 4283870"/>
              <a:gd name="connsiteX117" fmla="*/ 3014804 w 3063982"/>
              <a:gd name="connsiteY117" fmla="*/ 1639542 h 4283870"/>
              <a:gd name="connsiteX118" fmla="*/ 2906162 w 3063982"/>
              <a:gd name="connsiteY118" fmla="*/ 1549008 h 4283870"/>
              <a:gd name="connsiteX119" fmla="*/ 2851841 w 3063982"/>
              <a:gd name="connsiteY119" fmla="*/ 1539954 h 4283870"/>
              <a:gd name="connsiteX120" fmla="*/ 2752253 w 3063982"/>
              <a:gd name="connsiteY120" fmla="*/ 1503740 h 4283870"/>
              <a:gd name="connsiteX121" fmla="*/ 2716039 w 3063982"/>
              <a:gd name="connsiteY121" fmla="*/ 1485633 h 4283870"/>
              <a:gd name="connsiteX122" fmla="*/ 2625505 w 3063982"/>
              <a:gd name="connsiteY122" fmla="*/ 1467527 h 4283870"/>
              <a:gd name="connsiteX123" fmla="*/ 2381061 w 3063982"/>
              <a:gd name="connsiteY123" fmla="*/ 1431313 h 4283870"/>
              <a:gd name="connsiteX124" fmla="*/ 2263366 w 3063982"/>
              <a:gd name="connsiteY124" fmla="*/ 1395099 h 4283870"/>
              <a:gd name="connsiteX125" fmla="*/ 2172831 w 3063982"/>
              <a:gd name="connsiteY125" fmla="*/ 1349831 h 4283870"/>
              <a:gd name="connsiteX126" fmla="*/ 2145671 w 3063982"/>
              <a:gd name="connsiteY126" fmla="*/ 1340778 h 4283870"/>
              <a:gd name="connsiteX127" fmla="*/ 2082297 w 3063982"/>
              <a:gd name="connsiteY127" fmla="*/ 1304564 h 4283870"/>
              <a:gd name="connsiteX128" fmla="*/ 2018923 w 3063982"/>
              <a:gd name="connsiteY128" fmla="*/ 1295511 h 4283870"/>
              <a:gd name="connsiteX129" fmla="*/ 1973655 w 3063982"/>
              <a:gd name="connsiteY129" fmla="*/ 1277404 h 4283870"/>
              <a:gd name="connsiteX130" fmla="*/ 1865014 w 3063982"/>
              <a:gd name="connsiteY130" fmla="*/ 1223083 h 4283870"/>
              <a:gd name="connsiteX131" fmla="*/ 1774479 w 3063982"/>
              <a:gd name="connsiteY131" fmla="*/ 1150655 h 4283870"/>
              <a:gd name="connsiteX132" fmla="*/ 1692998 w 3063982"/>
              <a:gd name="connsiteY132" fmla="*/ 1032960 h 4283870"/>
              <a:gd name="connsiteX133" fmla="*/ 1683944 w 3063982"/>
              <a:gd name="connsiteY133" fmla="*/ 1005800 h 4283870"/>
              <a:gd name="connsiteX134" fmla="*/ 1665837 w 3063982"/>
              <a:gd name="connsiteY134" fmla="*/ 978639 h 4283870"/>
              <a:gd name="connsiteX135" fmla="*/ 1656784 w 3063982"/>
              <a:gd name="connsiteY135" fmla="*/ 942426 h 4283870"/>
              <a:gd name="connsiteX136" fmla="*/ 1620570 w 3063982"/>
              <a:gd name="connsiteY136" fmla="*/ 869998 h 4283870"/>
              <a:gd name="connsiteX137" fmla="*/ 1593410 w 3063982"/>
              <a:gd name="connsiteY137" fmla="*/ 725142 h 4283870"/>
              <a:gd name="connsiteX138" fmla="*/ 1584356 w 3063982"/>
              <a:gd name="connsiteY138" fmla="*/ 679875 h 4283870"/>
              <a:gd name="connsiteX139" fmla="*/ 1575303 w 3063982"/>
              <a:gd name="connsiteY139" fmla="*/ 607447 h 4283870"/>
              <a:gd name="connsiteX140" fmla="*/ 1557196 w 3063982"/>
              <a:gd name="connsiteY140" fmla="*/ 553127 h 4283870"/>
              <a:gd name="connsiteX141" fmla="*/ 1530035 w 3063982"/>
              <a:gd name="connsiteY141" fmla="*/ 453538 h 4283870"/>
              <a:gd name="connsiteX142" fmla="*/ 1502875 w 3063982"/>
              <a:gd name="connsiteY142" fmla="*/ 317736 h 4283870"/>
              <a:gd name="connsiteX143" fmla="*/ 1430447 w 3063982"/>
              <a:gd name="connsiteY143" fmla="*/ 236255 h 4283870"/>
              <a:gd name="connsiteX144" fmla="*/ 1394233 w 3063982"/>
              <a:gd name="connsiteY144" fmla="*/ 218148 h 4283870"/>
              <a:gd name="connsiteX145" fmla="*/ 1330859 w 3063982"/>
              <a:gd name="connsiteY145" fmla="*/ 190988 h 4283870"/>
              <a:gd name="connsiteX146" fmla="*/ 1258431 w 3063982"/>
              <a:gd name="connsiteY146" fmla="*/ 163828 h 4283870"/>
              <a:gd name="connsiteX147" fmla="*/ 1204111 w 3063982"/>
              <a:gd name="connsiteY147" fmla="*/ 181934 h 428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63982" h="4283870">
                <a:moveTo>
                  <a:pt x="1204111" y="181934"/>
                </a:moveTo>
                <a:cubicBezTo>
                  <a:pt x="1192040" y="175898"/>
                  <a:pt x="1197098" y="143145"/>
                  <a:pt x="1186004" y="127614"/>
                </a:cubicBezTo>
                <a:cubicBezTo>
                  <a:pt x="1180457" y="119848"/>
                  <a:pt x="1168101" y="120875"/>
                  <a:pt x="1158843" y="118560"/>
                </a:cubicBezTo>
                <a:cubicBezTo>
                  <a:pt x="1143915" y="114828"/>
                  <a:pt x="1128665" y="112525"/>
                  <a:pt x="1113576" y="109507"/>
                </a:cubicBezTo>
                <a:cubicBezTo>
                  <a:pt x="1081385" y="93411"/>
                  <a:pt x="1060334" y="80752"/>
                  <a:pt x="1023041" y="73293"/>
                </a:cubicBezTo>
                <a:cubicBezTo>
                  <a:pt x="987132" y="66111"/>
                  <a:pt x="938104" y="57051"/>
                  <a:pt x="905346" y="46132"/>
                </a:cubicBezTo>
                <a:cubicBezTo>
                  <a:pt x="833610" y="22221"/>
                  <a:pt x="869852" y="31164"/>
                  <a:pt x="796705" y="18972"/>
                </a:cubicBezTo>
                <a:cubicBezTo>
                  <a:pt x="784634" y="12936"/>
                  <a:pt x="773976" y="1404"/>
                  <a:pt x="760491" y="865"/>
                </a:cubicBezTo>
                <a:cubicBezTo>
                  <a:pt x="659938" y="-3157"/>
                  <a:pt x="589656" y="7508"/>
                  <a:pt x="497940" y="18972"/>
                </a:cubicBezTo>
                <a:cubicBezTo>
                  <a:pt x="493114" y="20178"/>
                  <a:pt x="442357" y="31885"/>
                  <a:pt x="434566" y="37079"/>
                </a:cubicBezTo>
                <a:cubicBezTo>
                  <a:pt x="423913" y="44181"/>
                  <a:pt x="417242" y="56043"/>
                  <a:pt x="407406" y="64239"/>
                </a:cubicBezTo>
                <a:cubicBezTo>
                  <a:pt x="399047" y="71205"/>
                  <a:pt x="389299" y="76310"/>
                  <a:pt x="380245" y="82346"/>
                </a:cubicBezTo>
                <a:cubicBezTo>
                  <a:pt x="377227" y="91400"/>
                  <a:pt x="375927" y="101221"/>
                  <a:pt x="371192" y="109507"/>
                </a:cubicBezTo>
                <a:cubicBezTo>
                  <a:pt x="327343" y="186244"/>
                  <a:pt x="355736" y="110606"/>
                  <a:pt x="334978" y="172881"/>
                </a:cubicBezTo>
                <a:cubicBezTo>
                  <a:pt x="331960" y="194006"/>
                  <a:pt x="330109" y="215330"/>
                  <a:pt x="325924" y="236255"/>
                </a:cubicBezTo>
                <a:cubicBezTo>
                  <a:pt x="324052" y="245613"/>
                  <a:pt x="316871" y="253873"/>
                  <a:pt x="316871" y="263416"/>
                </a:cubicBezTo>
                <a:cubicBezTo>
                  <a:pt x="316871" y="459598"/>
                  <a:pt x="322906" y="655733"/>
                  <a:pt x="325924" y="851891"/>
                </a:cubicBezTo>
                <a:cubicBezTo>
                  <a:pt x="322906" y="897158"/>
                  <a:pt x="320978" y="942511"/>
                  <a:pt x="316871" y="987693"/>
                </a:cubicBezTo>
                <a:cubicBezTo>
                  <a:pt x="314939" y="1008944"/>
                  <a:pt x="310311" y="1029874"/>
                  <a:pt x="307818" y="1051067"/>
                </a:cubicBezTo>
                <a:cubicBezTo>
                  <a:pt x="284938" y="1245551"/>
                  <a:pt x="317576" y="1064829"/>
                  <a:pt x="262550" y="1404152"/>
                </a:cubicBezTo>
                <a:cubicBezTo>
                  <a:pt x="258567" y="1428717"/>
                  <a:pt x="249485" y="1452210"/>
                  <a:pt x="244443" y="1476580"/>
                </a:cubicBezTo>
                <a:cubicBezTo>
                  <a:pt x="198168" y="1700244"/>
                  <a:pt x="242314" y="1607053"/>
                  <a:pt x="172016" y="1730077"/>
                </a:cubicBezTo>
                <a:cubicBezTo>
                  <a:pt x="152180" y="1868924"/>
                  <a:pt x="179480" y="1717055"/>
                  <a:pt x="135802" y="1856826"/>
                </a:cubicBezTo>
                <a:cubicBezTo>
                  <a:pt x="97969" y="1977894"/>
                  <a:pt x="132657" y="1896567"/>
                  <a:pt x="108641" y="1992628"/>
                </a:cubicBezTo>
                <a:cubicBezTo>
                  <a:pt x="104012" y="2011144"/>
                  <a:pt x="96570" y="2028841"/>
                  <a:pt x="90534" y="2046948"/>
                </a:cubicBezTo>
                <a:cubicBezTo>
                  <a:pt x="84857" y="2086693"/>
                  <a:pt x="83663" y="2110581"/>
                  <a:pt x="72427" y="2146536"/>
                </a:cubicBezTo>
                <a:cubicBezTo>
                  <a:pt x="61041" y="2182971"/>
                  <a:pt x="42490" y="2217525"/>
                  <a:pt x="36214" y="2255178"/>
                </a:cubicBezTo>
                <a:cubicBezTo>
                  <a:pt x="33196" y="2273285"/>
                  <a:pt x="29951" y="2291356"/>
                  <a:pt x="27160" y="2309499"/>
                </a:cubicBezTo>
                <a:cubicBezTo>
                  <a:pt x="23915" y="2330590"/>
                  <a:pt x="21924" y="2351878"/>
                  <a:pt x="18107" y="2372873"/>
                </a:cubicBezTo>
                <a:cubicBezTo>
                  <a:pt x="15881" y="2385115"/>
                  <a:pt x="11752" y="2396940"/>
                  <a:pt x="9053" y="2409087"/>
                </a:cubicBezTo>
                <a:cubicBezTo>
                  <a:pt x="5715" y="2424108"/>
                  <a:pt x="3018" y="2439265"/>
                  <a:pt x="0" y="2454354"/>
                </a:cubicBezTo>
                <a:cubicBezTo>
                  <a:pt x="3018" y="2490568"/>
                  <a:pt x="3662" y="2527059"/>
                  <a:pt x="9053" y="2562996"/>
                </a:cubicBezTo>
                <a:cubicBezTo>
                  <a:pt x="19248" y="2630965"/>
                  <a:pt x="23212" y="2617076"/>
                  <a:pt x="36214" y="2662584"/>
                </a:cubicBezTo>
                <a:cubicBezTo>
                  <a:pt x="50830" y="2713741"/>
                  <a:pt x="35808" y="2684609"/>
                  <a:pt x="63374" y="2725958"/>
                </a:cubicBezTo>
                <a:cubicBezTo>
                  <a:pt x="66392" y="2768208"/>
                  <a:pt x="66144" y="2810818"/>
                  <a:pt x="72427" y="2852707"/>
                </a:cubicBezTo>
                <a:cubicBezTo>
                  <a:pt x="77222" y="2884672"/>
                  <a:pt x="99156" y="2921469"/>
                  <a:pt x="108641" y="2952295"/>
                </a:cubicBezTo>
                <a:cubicBezTo>
                  <a:pt x="115960" y="2976080"/>
                  <a:pt x="118878" y="3001115"/>
                  <a:pt x="126748" y="3024723"/>
                </a:cubicBezTo>
                <a:cubicBezTo>
                  <a:pt x="129766" y="3033776"/>
                  <a:pt x="133656" y="3042584"/>
                  <a:pt x="135802" y="3051883"/>
                </a:cubicBezTo>
                <a:cubicBezTo>
                  <a:pt x="142722" y="3081871"/>
                  <a:pt x="144177" y="3113221"/>
                  <a:pt x="153909" y="3142418"/>
                </a:cubicBezTo>
                <a:cubicBezTo>
                  <a:pt x="156927" y="3151471"/>
                  <a:pt x="160647" y="3160320"/>
                  <a:pt x="162962" y="3169578"/>
                </a:cubicBezTo>
                <a:cubicBezTo>
                  <a:pt x="166694" y="3184506"/>
                  <a:pt x="167150" y="3200247"/>
                  <a:pt x="172016" y="3214845"/>
                </a:cubicBezTo>
                <a:cubicBezTo>
                  <a:pt x="176284" y="3227649"/>
                  <a:pt x="184087" y="3238988"/>
                  <a:pt x="190123" y="3251059"/>
                </a:cubicBezTo>
                <a:cubicBezTo>
                  <a:pt x="205534" y="3328121"/>
                  <a:pt x="191527" y="3267815"/>
                  <a:pt x="208229" y="3323487"/>
                </a:cubicBezTo>
                <a:cubicBezTo>
                  <a:pt x="214542" y="3344530"/>
                  <a:pt x="220023" y="3365818"/>
                  <a:pt x="226336" y="3386861"/>
                </a:cubicBezTo>
                <a:cubicBezTo>
                  <a:pt x="229078" y="3396002"/>
                  <a:pt x="230655" y="3405736"/>
                  <a:pt x="235390" y="3414022"/>
                </a:cubicBezTo>
                <a:cubicBezTo>
                  <a:pt x="242876" y="3427123"/>
                  <a:pt x="253780" y="3437957"/>
                  <a:pt x="262550" y="3450235"/>
                </a:cubicBezTo>
                <a:cubicBezTo>
                  <a:pt x="268874" y="3459089"/>
                  <a:pt x="275447" y="3467844"/>
                  <a:pt x="280657" y="3477396"/>
                </a:cubicBezTo>
                <a:cubicBezTo>
                  <a:pt x="293582" y="3501092"/>
                  <a:pt x="316871" y="3549824"/>
                  <a:pt x="316871" y="3549824"/>
                </a:cubicBezTo>
                <a:cubicBezTo>
                  <a:pt x="319889" y="3561895"/>
                  <a:pt x="321555" y="3574387"/>
                  <a:pt x="325924" y="3586037"/>
                </a:cubicBezTo>
                <a:cubicBezTo>
                  <a:pt x="334583" y="3609128"/>
                  <a:pt x="359667" y="3648311"/>
                  <a:pt x="371192" y="3667519"/>
                </a:cubicBezTo>
                <a:cubicBezTo>
                  <a:pt x="374210" y="3679590"/>
                  <a:pt x="376827" y="3691768"/>
                  <a:pt x="380245" y="3703732"/>
                </a:cubicBezTo>
                <a:cubicBezTo>
                  <a:pt x="382867" y="3712908"/>
                  <a:pt x="386984" y="3721635"/>
                  <a:pt x="389299" y="3730893"/>
                </a:cubicBezTo>
                <a:cubicBezTo>
                  <a:pt x="403665" y="3788356"/>
                  <a:pt x="393921" y="3780973"/>
                  <a:pt x="416459" y="3848588"/>
                </a:cubicBezTo>
                <a:lnTo>
                  <a:pt x="434566" y="3902909"/>
                </a:lnTo>
                <a:cubicBezTo>
                  <a:pt x="437584" y="3911962"/>
                  <a:pt x="441306" y="3920811"/>
                  <a:pt x="443620" y="3930069"/>
                </a:cubicBezTo>
                <a:cubicBezTo>
                  <a:pt x="446638" y="3942140"/>
                  <a:pt x="449255" y="3954319"/>
                  <a:pt x="452673" y="3966283"/>
                </a:cubicBezTo>
                <a:cubicBezTo>
                  <a:pt x="458646" y="3987189"/>
                  <a:pt x="472179" y="4021490"/>
                  <a:pt x="479833" y="4038711"/>
                </a:cubicBezTo>
                <a:cubicBezTo>
                  <a:pt x="485314" y="4051044"/>
                  <a:pt x="490787" y="4063480"/>
                  <a:pt x="497940" y="4074925"/>
                </a:cubicBezTo>
                <a:cubicBezTo>
                  <a:pt x="543745" y="4148211"/>
                  <a:pt x="505130" y="4077701"/>
                  <a:pt x="552261" y="4138299"/>
                </a:cubicBezTo>
                <a:cubicBezTo>
                  <a:pt x="590885" y="4187959"/>
                  <a:pt x="575198" y="4191500"/>
                  <a:pt x="624689" y="4219780"/>
                </a:cubicBezTo>
                <a:cubicBezTo>
                  <a:pt x="632975" y="4224515"/>
                  <a:pt x="643078" y="4225074"/>
                  <a:pt x="651849" y="4228833"/>
                </a:cubicBezTo>
                <a:cubicBezTo>
                  <a:pt x="664254" y="4234149"/>
                  <a:pt x="675658" y="4241623"/>
                  <a:pt x="688063" y="4246940"/>
                </a:cubicBezTo>
                <a:cubicBezTo>
                  <a:pt x="706252" y="4254736"/>
                  <a:pt x="733052" y="4260451"/>
                  <a:pt x="751437" y="4265047"/>
                </a:cubicBezTo>
                <a:cubicBezTo>
                  <a:pt x="763508" y="4271083"/>
                  <a:pt x="774163" y="4282689"/>
                  <a:pt x="787651" y="4283154"/>
                </a:cubicBezTo>
                <a:cubicBezTo>
                  <a:pt x="863112" y="4285756"/>
                  <a:pt x="938792" y="4280937"/>
                  <a:pt x="1013988" y="4274101"/>
                </a:cubicBezTo>
                <a:cubicBezTo>
                  <a:pt x="1061341" y="4269796"/>
                  <a:pt x="1075974" y="4257684"/>
                  <a:pt x="1113576" y="4246940"/>
                </a:cubicBezTo>
                <a:cubicBezTo>
                  <a:pt x="1125540" y="4243522"/>
                  <a:pt x="1137719" y="4240905"/>
                  <a:pt x="1149790" y="4237887"/>
                </a:cubicBezTo>
                <a:cubicBezTo>
                  <a:pt x="1161861" y="4231851"/>
                  <a:pt x="1173599" y="4225096"/>
                  <a:pt x="1186004" y="4219780"/>
                </a:cubicBezTo>
                <a:cubicBezTo>
                  <a:pt x="1194775" y="4216021"/>
                  <a:pt x="1204628" y="4214995"/>
                  <a:pt x="1213164" y="4210727"/>
                </a:cubicBezTo>
                <a:cubicBezTo>
                  <a:pt x="1228903" y="4202857"/>
                  <a:pt x="1243509" y="4192892"/>
                  <a:pt x="1258431" y="4183566"/>
                </a:cubicBezTo>
                <a:cubicBezTo>
                  <a:pt x="1267658" y="4177799"/>
                  <a:pt x="1275404" y="4169280"/>
                  <a:pt x="1285592" y="4165459"/>
                </a:cubicBezTo>
                <a:cubicBezTo>
                  <a:pt x="1300000" y="4160056"/>
                  <a:pt x="1315770" y="4159424"/>
                  <a:pt x="1330859" y="4156406"/>
                </a:cubicBezTo>
                <a:cubicBezTo>
                  <a:pt x="1336895" y="4147352"/>
                  <a:pt x="1340878" y="4136524"/>
                  <a:pt x="1348966" y="4129245"/>
                </a:cubicBezTo>
                <a:cubicBezTo>
                  <a:pt x="1401780" y="4081713"/>
                  <a:pt x="1447044" y="4074173"/>
                  <a:pt x="1475715" y="4002497"/>
                </a:cubicBezTo>
                <a:cubicBezTo>
                  <a:pt x="1485286" y="3978570"/>
                  <a:pt x="1495777" y="3954912"/>
                  <a:pt x="1502875" y="3930069"/>
                </a:cubicBezTo>
                <a:cubicBezTo>
                  <a:pt x="1506293" y="3918105"/>
                  <a:pt x="1508353" y="3905773"/>
                  <a:pt x="1511928" y="3893855"/>
                </a:cubicBezTo>
                <a:cubicBezTo>
                  <a:pt x="1511946" y="3893793"/>
                  <a:pt x="1534552" y="3825985"/>
                  <a:pt x="1539089" y="3812374"/>
                </a:cubicBezTo>
                <a:cubicBezTo>
                  <a:pt x="1542107" y="3803321"/>
                  <a:pt x="1546270" y="3794572"/>
                  <a:pt x="1548142" y="3785214"/>
                </a:cubicBezTo>
                <a:cubicBezTo>
                  <a:pt x="1551160" y="3770125"/>
                  <a:pt x="1551793" y="3754354"/>
                  <a:pt x="1557196" y="3739946"/>
                </a:cubicBezTo>
                <a:cubicBezTo>
                  <a:pt x="1561017" y="3729758"/>
                  <a:pt x="1569267" y="3721839"/>
                  <a:pt x="1575303" y="3712786"/>
                </a:cubicBezTo>
                <a:cubicBezTo>
                  <a:pt x="1578321" y="3700715"/>
                  <a:pt x="1580938" y="3688536"/>
                  <a:pt x="1584356" y="3676572"/>
                </a:cubicBezTo>
                <a:cubicBezTo>
                  <a:pt x="1586978" y="3667396"/>
                  <a:pt x="1591340" y="3658728"/>
                  <a:pt x="1593410" y="3649412"/>
                </a:cubicBezTo>
                <a:cubicBezTo>
                  <a:pt x="1597392" y="3631492"/>
                  <a:pt x="1598863" y="3613091"/>
                  <a:pt x="1602463" y="3595091"/>
                </a:cubicBezTo>
                <a:cubicBezTo>
                  <a:pt x="1604903" y="3582890"/>
                  <a:pt x="1608818" y="3571024"/>
                  <a:pt x="1611517" y="3558877"/>
                </a:cubicBezTo>
                <a:cubicBezTo>
                  <a:pt x="1614855" y="3543856"/>
                  <a:pt x="1617552" y="3528699"/>
                  <a:pt x="1620570" y="3513610"/>
                </a:cubicBezTo>
                <a:cubicBezTo>
                  <a:pt x="1623588" y="3462307"/>
                  <a:pt x="1626204" y="3410979"/>
                  <a:pt x="1629623" y="3359701"/>
                </a:cubicBezTo>
                <a:cubicBezTo>
                  <a:pt x="1632783" y="3312300"/>
                  <a:pt x="1637197" y="3231297"/>
                  <a:pt x="1647730" y="3178631"/>
                </a:cubicBezTo>
                <a:cubicBezTo>
                  <a:pt x="1649602" y="3169273"/>
                  <a:pt x="1653766" y="3160524"/>
                  <a:pt x="1656784" y="3151471"/>
                </a:cubicBezTo>
                <a:cubicBezTo>
                  <a:pt x="1659802" y="3130346"/>
                  <a:pt x="1658177" y="3108014"/>
                  <a:pt x="1665837" y="3088097"/>
                </a:cubicBezTo>
                <a:cubicBezTo>
                  <a:pt x="1673649" y="3067786"/>
                  <a:pt x="1683944" y="3045847"/>
                  <a:pt x="1702051" y="3033776"/>
                </a:cubicBezTo>
                <a:cubicBezTo>
                  <a:pt x="1711105" y="3027740"/>
                  <a:pt x="1719269" y="3020088"/>
                  <a:pt x="1729212" y="3015669"/>
                </a:cubicBezTo>
                <a:cubicBezTo>
                  <a:pt x="1776307" y="2994738"/>
                  <a:pt x="1795350" y="2995874"/>
                  <a:pt x="1846907" y="2988509"/>
                </a:cubicBezTo>
                <a:cubicBezTo>
                  <a:pt x="1953889" y="2945716"/>
                  <a:pt x="1817613" y="2994900"/>
                  <a:pt x="2018923" y="2961348"/>
                </a:cubicBezTo>
                <a:cubicBezTo>
                  <a:pt x="2032235" y="2959129"/>
                  <a:pt x="2042499" y="2947980"/>
                  <a:pt x="2055136" y="2943241"/>
                </a:cubicBezTo>
                <a:cubicBezTo>
                  <a:pt x="2066787" y="2938872"/>
                  <a:pt x="2079386" y="2937606"/>
                  <a:pt x="2091350" y="2934188"/>
                </a:cubicBezTo>
                <a:cubicBezTo>
                  <a:pt x="2154561" y="2916128"/>
                  <a:pt x="2073721" y="2931532"/>
                  <a:pt x="2181885" y="2916081"/>
                </a:cubicBezTo>
                <a:cubicBezTo>
                  <a:pt x="2190938" y="2913063"/>
                  <a:pt x="2199632" y="2908597"/>
                  <a:pt x="2209045" y="2907028"/>
                </a:cubicBezTo>
                <a:cubicBezTo>
                  <a:pt x="2236001" y="2902535"/>
                  <a:pt x="2263898" y="2904119"/>
                  <a:pt x="2290526" y="2897974"/>
                </a:cubicBezTo>
                <a:cubicBezTo>
                  <a:pt x="2303677" y="2894939"/>
                  <a:pt x="2314335" y="2885183"/>
                  <a:pt x="2326740" y="2879867"/>
                </a:cubicBezTo>
                <a:cubicBezTo>
                  <a:pt x="2335512" y="2876108"/>
                  <a:pt x="2344694" y="2873325"/>
                  <a:pt x="2353901" y="2870814"/>
                </a:cubicBezTo>
                <a:cubicBezTo>
                  <a:pt x="2377910" y="2864266"/>
                  <a:pt x="2402720" y="2860576"/>
                  <a:pt x="2426328" y="2852707"/>
                </a:cubicBezTo>
                <a:lnTo>
                  <a:pt x="2480649" y="2834600"/>
                </a:lnTo>
                <a:cubicBezTo>
                  <a:pt x="2489703" y="2828564"/>
                  <a:pt x="2497867" y="2820912"/>
                  <a:pt x="2507810" y="2816493"/>
                </a:cubicBezTo>
                <a:cubicBezTo>
                  <a:pt x="2525251" y="2808741"/>
                  <a:pt x="2545945" y="2808502"/>
                  <a:pt x="2562130" y="2798386"/>
                </a:cubicBezTo>
                <a:cubicBezTo>
                  <a:pt x="2571357" y="2792619"/>
                  <a:pt x="2572543" y="2778920"/>
                  <a:pt x="2580237" y="2771226"/>
                </a:cubicBezTo>
                <a:cubicBezTo>
                  <a:pt x="2587931" y="2763532"/>
                  <a:pt x="2599039" y="2760085"/>
                  <a:pt x="2607398" y="2753119"/>
                </a:cubicBezTo>
                <a:cubicBezTo>
                  <a:pt x="2692498" y="2682201"/>
                  <a:pt x="2551580" y="2781277"/>
                  <a:pt x="2688879" y="2689744"/>
                </a:cubicBezTo>
                <a:cubicBezTo>
                  <a:pt x="2710349" y="2661117"/>
                  <a:pt x="2716716" y="2649070"/>
                  <a:pt x="2743200" y="2626370"/>
                </a:cubicBezTo>
                <a:cubicBezTo>
                  <a:pt x="2754657" y="2616550"/>
                  <a:pt x="2767958" y="2609030"/>
                  <a:pt x="2779414" y="2599210"/>
                </a:cubicBezTo>
                <a:cubicBezTo>
                  <a:pt x="2848403" y="2540076"/>
                  <a:pt x="2762171" y="2607397"/>
                  <a:pt x="2833734" y="2535835"/>
                </a:cubicBezTo>
                <a:cubicBezTo>
                  <a:pt x="2847398" y="2522171"/>
                  <a:pt x="2866075" y="2513985"/>
                  <a:pt x="2879002" y="2499622"/>
                </a:cubicBezTo>
                <a:cubicBezTo>
                  <a:pt x="2893560" y="2483447"/>
                  <a:pt x="2901622" y="2462294"/>
                  <a:pt x="2915216" y="2445301"/>
                </a:cubicBezTo>
                <a:cubicBezTo>
                  <a:pt x="2976224" y="2369040"/>
                  <a:pt x="2931737" y="2448471"/>
                  <a:pt x="2969536" y="2372873"/>
                </a:cubicBezTo>
                <a:cubicBezTo>
                  <a:pt x="2990513" y="2267997"/>
                  <a:pt x="2961454" y="2397121"/>
                  <a:pt x="3005750" y="2264231"/>
                </a:cubicBezTo>
                <a:cubicBezTo>
                  <a:pt x="3019645" y="2222546"/>
                  <a:pt x="3028068" y="2179168"/>
                  <a:pt x="3041964" y="2137483"/>
                </a:cubicBezTo>
                <a:lnTo>
                  <a:pt x="3051018" y="2110323"/>
                </a:lnTo>
                <a:cubicBezTo>
                  <a:pt x="3067011" y="1934387"/>
                  <a:pt x="3072548" y="1926550"/>
                  <a:pt x="3041964" y="1675756"/>
                </a:cubicBezTo>
                <a:cubicBezTo>
                  <a:pt x="3040137" y="1660778"/>
                  <a:pt x="3024954" y="1650707"/>
                  <a:pt x="3014804" y="1639542"/>
                </a:cubicBezTo>
                <a:cubicBezTo>
                  <a:pt x="2987913" y="1609962"/>
                  <a:pt x="2948229" y="1564305"/>
                  <a:pt x="2906162" y="1549008"/>
                </a:cubicBezTo>
                <a:cubicBezTo>
                  <a:pt x="2888910" y="1542735"/>
                  <a:pt x="2869650" y="1544406"/>
                  <a:pt x="2851841" y="1539954"/>
                </a:cubicBezTo>
                <a:cubicBezTo>
                  <a:pt x="2828902" y="1534219"/>
                  <a:pt x="2775393" y="1514024"/>
                  <a:pt x="2752253" y="1503740"/>
                </a:cubicBezTo>
                <a:cubicBezTo>
                  <a:pt x="2739920" y="1498259"/>
                  <a:pt x="2729016" y="1489341"/>
                  <a:pt x="2716039" y="1485633"/>
                </a:cubicBezTo>
                <a:cubicBezTo>
                  <a:pt x="2686447" y="1477178"/>
                  <a:pt x="2655904" y="1472327"/>
                  <a:pt x="2625505" y="1467527"/>
                </a:cubicBezTo>
                <a:cubicBezTo>
                  <a:pt x="2429456" y="1436571"/>
                  <a:pt x="2511090" y="1447566"/>
                  <a:pt x="2381061" y="1431313"/>
                </a:cubicBezTo>
                <a:cubicBezTo>
                  <a:pt x="2358712" y="1424928"/>
                  <a:pt x="2286945" y="1405415"/>
                  <a:pt x="2263366" y="1395099"/>
                </a:cubicBezTo>
                <a:cubicBezTo>
                  <a:pt x="2232454" y="1381575"/>
                  <a:pt x="2204840" y="1360500"/>
                  <a:pt x="2172831" y="1349831"/>
                </a:cubicBezTo>
                <a:cubicBezTo>
                  <a:pt x="2163778" y="1346813"/>
                  <a:pt x="2154207" y="1345046"/>
                  <a:pt x="2145671" y="1340778"/>
                </a:cubicBezTo>
                <a:cubicBezTo>
                  <a:pt x="2123909" y="1329897"/>
                  <a:pt x="2105210" y="1312747"/>
                  <a:pt x="2082297" y="1304564"/>
                </a:cubicBezTo>
                <a:cubicBezTo>
                  <a:pt x="2062201" y="1297387"/>
                  <a:pt x="2040048" y="1298529"/>
                  <a:pt x="2018923" y="1295511"/>
                </a:cubicBezTo>
                <a:cubicBezTo>
                  <a:pt x="2003834" y="1289475"/>
                  <a:pt x="1988191" y="1284672"/>
                  <a:pt x="1973655" y="1277404"/>
                </a:cubicBezTo>
                <a:cubicBezTo>
                  <a:pt x="1840819" y="1210986"/>
                  <a:pt x="1969843" y="1265015"/>
                  <a:pt x="1865014" y="1223083"/>
                </a:cubicBezTo>
                <a:cubicBezTo>
                  <a:pt x="1801150" y="1159219"/>
                  <a:pt x="1833597" y="1180214"/>
                  <a:pt x="1774479" y="1150655"/>
                </a:cubicBezTo>
                <a:cubicBezTo>
                  <a:pt x="1713571" y="1049142"/>
                  <a:pt x="1745043" y="1085007"/>
                  <a:pt x="1692998" y="1032960"/>
                </a:cubicBezTo>
                <a:cubicBezTo>
                  <a:pt x="1689980" y="1023907"/>
                  <a:pt x="1688212" y="1014336"/>
                  <a:pt x="1683944" y="1005800"/>
                </a:cubicBezTo>
                <a:cubicBezTo>
                  <a:pt x="1679078" y="996068"/>
                  <a:pt x="1670123" y="988640"/>
                  <a:pt x="1665837" y="978639"/>
                </a:cubicBezTo>
                <a:cubicBezTo>
                  <a:pt x="1660936" y="967203"/>
                  <a:pt x="1660719" y="954230"/>
                  <a:pt x="1656784" y="942426"/>
                </a:cubicBezTo>
                <a:cubicBezTo>
                  <a:pt x="1642018" y="898129"/>
                  <a:pt x="1642749" y="903266"/>
                  <a:pt x="1620570" y="869998"/>
                </a:cubicBezTo>
                <a:cubicBezTo>
                  <a:pt x="1575185" y="643072"/>
                  <a:pt x="1621645" y="880436"/>
                  <a:pt x="1593410" y="725142"/>
                </a:cubicBezTo>
                <a:cubicBezTo>
                  <a:pt x="1590657" y="710002"/>
                  <a:pt x="1586696" y="695084"/>
                  <a:pt x="1584356" y="679875"/>
                </a:cubicBezTo>
                <a:cubicBezTo>
                  <a:pt x="1580656" y="655827"/>
                  <a:pt x="1580401" y="631237"/>
                  <a:pt x="1575303" y="607447"/>
                </a:cubicBezTo>
                <a:cubicBezTo>
                  <a:pt x="1571304" y="588785"/>
                  <a:pt x="1563232" y="571234"/>
                  <a:pt x="1557196" y="553127"/>
                </a:cubicBezTo>
                <a:cubicBezTo>
                  <a:pt x="1544188" y="514103"/>
                  <a:pt x="1540247" y="504597"/>
                  <a:pt x="1530035" y="453538"/>
                </a:cubicBezTo>
                <a:cubicBezTo>
                  <a:pt x="1524538" y="426053"/>
                  <a:pt x="1517906" y="340283"/>
                  <a:pt x="1502875" y="317736"/>
                </a:cubicBezTo>
                <a:cubicBezTo>
                  <a:pt x="1483739" y="289033"/>
                  <a:pt x="1461454" y="251758"/>
                  <a:pt x="1430447" y="236255"/>
                </a:cubicBezTo>
                <a:cubicBezTo>
                  <a:pt x="1418376" y="230219"/>
                  <a:pt x="1405951" y="224844"/>
                  <a:pt x="1394233" y="218148"/>
                </a:cubicBezTo>
                <a:cubicBezTo>
                  <a:pt x="1345605" y="190360"/>
                  <a:pt x="1390340" y="205857"/>
                  <a:pt x="1330859" y="190988"/>
                </a:cubicBezTo>
                <a:cubicBezTo>
                  <a:pt x="1286148" y="161180"/>
                  <a:pt x="1321083" y="179491"/>
                  <a:pt x="1258431" y="163828"/>
                </a:cubicBezTo>
                <a:cubicBezTo>
                  <a:pt x="1210763" y="151911"/>
                  <a:pt x="1216182" y="187970"/>
                  <a:pt x="1204111" y="18193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65980" y="5526550"/>
                <a:ext cx="152766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980" y="5526550"/>
                <a:ext cx="1527662" cy="5250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6" name="Picture 4" descr="http://upload.wikimedia.org/wikipedia/commons/thumb/8/88/Logistic-curve.svg/600px-Logistic-curv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42" y="5251989"/>
            <a:ext cx="1697525" cy="11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9800" y="1724373"/>
            <a:ext cx="185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“Fully connected”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3583" y="5209579"/>
            <a:ext cx="342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(sum of weights </a:t>
            </a:r>
            <a:r>
              <a:rPr lang="en-US" b="1" dirty="0" smtClean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 times inputs 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0946" y="523059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4644" y="1359128"/>
            <a:ext cx="13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hidden layer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9851" y="209779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3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398"/>
          <p:cNvSpPr>
            <a:spLocks noChangeArrowheads="1"/>
          </p:cNvSpPr>
          <p:nvPr/>
        </p:nvSpPr>
        <p:spPr bwMode="auto">
          <a:xfrm>
            <a:off x="54864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Line 441"/>
          <p:cNvSpPr>
            <a:spLocks noChangeShapeType="1"/>
          </p:cNvSpPr>
          <p:nvPr/>
        </p:nvSpPr>
        <p:spPr bwMode="auto">
          <a:xfrm flipH="1">
            <a:off x="5486400" y="5638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368"/>
          <p:cNvSpPr>
            <a:spLocks noChangeShapeType="1"/>
          </p:cNvSpPr>
          <p:nvPr/>
        </p:nvSpPr>
        <p:spPr bwMode="auto">
          <a:xfrm flipH="1">
            <a:off x="1828800" y="54864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364"/>
          <p:cNvSpPr>
            <a:spLocks noChangeShapeType="1"/>
          </p:cNvSpPr>
          <p:nvPr/>
        </p:nvSpPr>
        <p:spPr bwMode="auto">
          <a:xfrm flipH="1">
            <a:off x="1371600" y="5486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Overlay with quadtrees</a:t>
            </a:r>
          </a:p>
        </p:txBody>
      </p:sp>
      <p:sp>
        <p:nvSpPr>
          <p:cNvPr id="8199" name="Rectangle 67"/>
          <p:cNvSpPr>
            <a:spLocks noChangeArrowheads="1"/>
          </p:cNvSpPr>
          <p:nvPr/>
        </p:nvSpPr>
        <p:spPr bwMode="auto">
          <a:xfrm>
            <a:off x="9144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Rectangle 68"/>
          <p:cNvSpPr>
            <a:spLocks noChangeArrowheads="1"/>
          </p:cNvSpPr>
          <p:nvPr/>
        </p:nvSpPr>
        <p:spPr bwMode="auto">
          <a:xfrm>
            <a:off x="1143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Rectangle 69"/>
          <p:cNvSpPr>
            <a:spLocks noChangeArrowheads="1"/>
          </p:cNvSpPr>
          <p:nvPr/>
        </p:nvSpPr>
        <p:spPr bwMode="auto">
          <a:xfrm>
            <a:off x="914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Rectangle 70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Rectangle 71"/>
          <p:cNvSpPr>
            <a:spLocks noChangeArrowheads="1"/>
          </p:cNvSpPr>
          <p:nvPr/>
        </p:nvSpPr>
        <p:spPr bwMode="auto">
          <a:xfrm>
            <a:off x="1371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Rectangle 72"/>
          <p:cNvSpPr>
            <a:spLocks noChangeArrowheads="1"/>
          </p:cNvSpPr>
          <p:nvPr/>
        </p:nvSpPr>
        <p:spPr bwMode="auto">
          <a:xfrm>
            <a:off x="16002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Rectangle 73"/>
          <p:cNvSpPr>
            <a:spLocks noChangeArrowheads="1"/>
          </p:cNvSpPr>
          <p:nvPr/>
        </p:nvSpPr>
        <p:spPr bwMode="auto">
          <a:xfrm>
            <a:off x="1371600" y="2286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Rectangle 74"/>
          <p:cNvSpPr>
            <a:spLocks noChangeArrowheads="1"/>
          </p:cNvSpPr>
          <p:nvPr/>
        </p:nvSpPr>
        <p:spPr bwMode="auto">
          <a:xfrm>
            <a:off x="1600200" y="2286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Rectangle 75"/>
          <p:cNvSpPr>
            <a:spLocks noChangeArrowheads="1"/>
          </p:cNvSpPr>
          <p:nvPr/>
        </p:nvSpPr>
        <p:spPr bwMode="auto">
          <a:xfrm>
            <a:off x="914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Rectangle 76"/>
          <p:cNvSpPr>
            <a:spLocks noChangeArrowheads="1"/>
          </p:cNvSpPr>
          <p:nvPr/>
        </p:nvSpPr>
        <p:spPr bwMode="auto">
          <a:xfrm>
            <a:off x="11430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Rectangle 77"/>
          <p:cNvSpPr>
            <a:spLocks noChangeArrowheads="1"/>
          </p:cNvSpPr>
          <p:nvPr/>
        </p:nvSpPr>
        <p:spPr bwMode="auto">
          <a:xfrm>
            <a:off x="914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Rectangle 78"/>
          <p:cNvSpPr>
            <a:spLocks noChangeArrowheads="1"/>
          </p:cNvSpPr>
          <p:nvPr/>
        </p:nvSpPr>
        <p:spPr bwMode="auto">
          <a:xfrm>
            <a:off x="1143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Rectangle 79"/>
          <p:cNvSpPr>
            <a:spLocks noChangeArrowheads="1"/>
          </p:cNvSpPr>
          <p:nvPr/>
        </p:nvSpPr>
        <p:spPr bwMode="auto">
          <a:xfrm>
            <a:off x="13716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2" name="Rectangle 80"/>
          <p:cNvSpPr>
            <a:spLocks noChangeArrowheads="1"/>
          </p:cNvSpPr>
          <p:nvPr/>
        </p:nvSpPr>
        <p:spPr bwMode="auto">
          <a:xfrm>
            <a:off x="16002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3" name="Rectangle 81"/>
          <p:cNvSpPr>
            <a:spLocks noChangeArrowheads="1"/>
          </p:cNvSpPr>
          <p:nvPr/>
        </p:nvSpPr>
        <p:spPr bwMode="auto">
          <a:xfrm>
            <a:off x="1371600" y="27432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4" name="Rectangle 82"/>
          <p:cNvSpPr>
            <a:spLocks noChangeArrowheads="1"/>
          </p:cNvSpPr>
          <p:nvPr/>
        </p:nvSpPr>
        <p:spPr bwMode="auto">
          <a:xfrm>
            <a:off x="1600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5" name="Rectangle 83"/>
          <p:cNvSpPr>
            <a:spLocks noChangeArrowheads="1"/>
          </p:cNvSpPr>
          <p:nvPr/>
        </p:nvSpPr>
        <p:spPr bwMode="auto">
          <a:xfrm>
            <a:off x="18288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6" name="Rectangle 84"/>
          <p:cNvSpPr>
            <a:spLocks noChangeArrowheads="1"/>
          </p:cNvSpPr>
          <p:nvPr/>
        </p:nvSpPr>
        <p:spPr bwMode="auto">
          <a:xfrm>
            <a:off x="20574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7" name="Rectangle 85"/>
          <p:cNvSpPr>
            <a:spLocks noChangeArrowheads="1"/>
          </p:cNvSpPr>
          <p:nvPr/>
        </p:nvSpPr>
        <p:spPr bwMode="auto">
          <a:xfrm>
            <a:off x="18288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8" name="Rectangle 86"/>
          <p:cNvSpPr>
            <a:spLocks noChangeArrowheads="1"/>
          </p:cNvSpPr>
          <p:nvPr/>
        </p:nvSpPr>
        <p:spPr bwMode="auto">
          <a:xfrm>
            <a:off x="2057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9" name="Rectangle 87"/>
          <p:cNvSpPr>
            <a:spLocks noChangeArrowheads="1"/>
          </p:cNvSpPr>
          <p:nvPr/>
        </p:nvSpPr>
        <p:spPr bwMode="auto">
          <a:xfrm>
            <a:off x="2286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0" name="Rectangle 88"/>
          <p:cNvSpPr>
            <a:spLocks noChangeArrowheads="1"/>
          </p:cNvSpPr>
          <p:nvPr/>
        </p:nvSpPr>
        <p:spPr bwMode="auto">
          <a:xfrm>
            <a:off x="2514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1" name="Rectangle 89"/>
          <p:cNvSpPr>
            <a:spLocks noChangeArrowheads="1"/>
          </p:cNvSpPr>
          <p:nvPr/>
        </p:nvSpPr>
        <p:spPr bwMode="auto">
          <a:xfrm>
            <a:off x="2286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2" name="Rectangle 90"/>
          <p:cNvSpPr>
            <a:spLocks noChangeArrowheads="1"/>
          </p:cNvSpPr>
          <p:nvPr/>
        </p:nvSpPr>
        <p:spPr bwMode="auto">
          <a:xfrm>
            <a:off x="2514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3" name="Rectangle 91"/>
          <p:cNvSpPr>
            <a:spLocks noChangeArrowheads="1"/>
          </p:cNvSpPr>
          <p:nvPr/>
        </p:nvSpPr>
        <p:spPr bwMode="auto">
          <a:xfrm>
            <a:off x="1828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4" name="Rectangle 92"/>
          <p:cNvSpPr>
            <a:spLocks noChangeArrowheads="1"/>
          </p:cNvSpPr>
          <p:nvPr/>
        </p:nvSpPr>
        <p:spPr bwMode="auto">
          <a:xfrm>
            <a:off x="2057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5" name="Rectangle 93"/>
          <p:cNvSpPr>
            <a:spLocks noChangeArrowheads="1"/>
          </p:cNvSpPr>
          <p:nvPr/>
        </p:nvSpPr>
        <p:spPr bwMode="auto">
          <a:xfrm>
            <a:off x="1828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6" name="Rectangle 94"/>
          <p:cNvSpPr>
            <a:spLocks noChangeArrowheads="1"/>
          </p:cNvSpPr>
          <p:nvPr/>
        </p:nvSpPr>
        <p:spPr bwMode="auto">
          <a:xfrm>
            <a:off x="2057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7" name="Rectangle 95"/>
          <p:cNvSpPr>
            <a:spLocks noChangeArrowheads="1"/>
          </p:cNvSpPr>
          <p:nvPr/>
        </p:nvSpPr>
        <p:spPr bwMode="auto">
          <a:xfrm>
            <a:off x="2286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8" name="Rectangle 96"/>
          <p:cNvSpPr>
            <a:spLocks noChangeArrowheads="1"/>
          </p:cNvSpPr>
          <p:nvPr/>
        </p:nvSpPr>
        <p:spPr bwMode="auto">
          <a:xfrm>
            <a:off x="2514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9" name="Rectangle 97"/>
          <p:cNvSpPr>
            <a:spLocks noChangeArrowheads="1"/>
          </p:cNvSpPr>
          <p:nvPr/>
        </p:nvSpPr>
        <p:spPr bwMode="auto">
          <a:xfrm>
            <a:off x="2286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0" name="Rectangle 98"/>
          <p:cNvSpPr>
            <a:spLocks noChangeArrowheads="1"/>
          </p:cNvSpPr>
          <p:nvPr/>
        </p:nvSpPr>
        <p:spPr bwMode="auto">
          <a:xfrm>
            <a:off x="2514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1" name="Rectangle 99"/>
          <p:cNvSpPr>
            <a:spLocks noChangeArrowheads="1"/>
          </p:cNvSpPr>
          <p:nvPr/>
        </p:nvSpPr>
        <p:spPr bwMode="auto">
          <a:xfrm>
            <a:off x="9144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2" name="Rectangle 100"/>
          <p:cNvSpPr>
            <a:spLocks noChangeArrowheads="1"/>
          </p:cNvSpPr>
          <p:nvPr/>
        </p:nvSpPr>
        <p:spPr bwMode="auto">
          <a:xfrm>
            <a:off x="11430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3" name="Rectangle 101"/>
          <p:cNvSpPr>
            <a:spLocks noChangeArrowheads="1"/>
          </p:cNvSpPr>
          <p:nvPr/>
        </p:nvSpPr>
        <p:spPr bwMode="auto">
          <a:xfrm>
            <a:off x="9144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4" name="Rectangle 102"/>
          <p:cNvSpPr>
            <a:spLocks noChangeArrowheads="1"/>
          </p:cNvSpPr>
          <p:nvPr/>
        </p:nvSpPr>
        <p:spPr bwMode="auto">
          <a:xfrm>
            <a:off x="11430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5" name="Rectangle 103"/>
          <p:cNvSpPr>
            <a:spLocks noChangeArrowheads="1"/>
          </p:cNvSpPr>
          <p:nvPr/>
        </p:nvSpPr>
        <p:spPr bwMode="auto">
          <a:xfrm>
            <a:off x="13716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6" name="Rectangle 104"/>
          <p:cNvSpPr>
            <a:spLocks noChangeArrowheads="1"/>
          </p:cNvSpPr>
          <p:nvPr/>
        </p:nvSpPr>
        <p:spPr bwMode="auto">
          <a:xfrm>
            <a:off x="16002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7" name="Rectangle 105"/>
          <p:cNvSpPr>
            <a:spLocks noChangeArrowheads="1"/>
          </p:cNvSpPr>
          <p:nvPr/>
        </p:nvSpPr>
        <p:spPr bwMode="auto">
          <a:xfrm>
            <a:off x="13716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8" name="Rectangle 106"/>
          <p:cNvSpPr>
            <a:spLocks noChangeArrowheads="1"/>
          </p:cNvSpPr>
          <p:nvPr/>
        </p:nvSpPr>
        <p:spPr bwMode="auto">
          <a:xfrm>
            <a:off x="16002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9" name="Rectangle 107"/>
          <p:cNvSpPr>
            <a:spLocks noChangeArrowheads="1"/>
          </p:cNvSpPr>
          <p:nvPr/>
        </p:nvSpPr>
        <p:spPr bwMode="auto">
          <a:xfrm>
            <a:off x="9144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0" name="Rectangle 108"/>
          <p:cNvSpPr>
            <a:spLocks noChangeArrowheads="1"/>
          </p:cNvSpPr>
          <p:nvPr/>
        </p:nvSpPr>
        <p:spPr bwMode="auto">
          <a:xfrm>
            <a:off x="11430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1" name="Rectangle 109"/>
          <p:cNvSpPr>
            <a:spLocks noChangeArrowheads="1"/>
          </p:cNvSpPr>
          <p:nvPr/>
        </p:nvSpPr>
        <p:spPr bwMode="auto">
          <a:xfrm>
            <a:off x="9144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2" name="Rectangle 110"/>
          <p:cNvSpPr>
            <a:spLocks noChangeArrowheads="1"/>
          </p:cNvSpPr>
          <p:nvPr/>
        </p:nvSpPr>
        <p:spPr bwMode="auto">
          <a:xfrm>
            <a:off x="11430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3" name="Rectangle 111"/>
          <p:cNvSpPr>
            <a:spLocks noChangeArrowheads="1"/>
          </p:cNvSpPr>
          <p:nvPr/>
        </p:nvSpPr>
        <p:spPr bwMode="auto">
          <a:xfrm>
            <a:off x="13716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4" name="Rectangle 112"/>
          <p:cNvSpPr>
            <a:spLocks noChangeArrowheads="1"/>
          </p:cNvSpPr>
          <p:nvPr/>
        </p:nvSpPr>
        <p:spPr bwMode="auto">
          <a:xfrm>
            <a:off x="16002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5" name="Rectangle 113"/>
          <p:cNvSpPr>
            <a:spLocks noChangeArrowheads="1"/>
          </p:cNvSpPr>
          <p:nvPr/>
        </p:nvSpPr>
        <p:spPr bwMode="auto">
          <a:xfrm>
            <a:off x="13716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6" name="Rectangle 114"/>
          <p:cNvSpPr>
            <a:spLocks noChangeArrowheads="1"/>
          </p:cNvSpPr>
          <p:nvPr/>
        </p:nvSpPr>
        <p:spPr bwMode="auto">
          <a:xfrm>
            <a:off x="16002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7" name="Rectangle 115"/>
          <p:cNvSpPr>
            <a:spLocks noChangeArrowheads="1"/>
          </p:cNvSpPr>
          <p:nvPr/>
        </p:nvSpPr>
        <p:spPr bwMode="auto">
          <a:xfrm>
            <a:off x="18288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8" name="Rectangle 116"/>
          <p:cNvSpPr>
            <a:spLocks noChangeArrowheads="1"/>
          </p:cNvSpPr>
          <p:nvPr/>
        </p:nvSpPr>
        <p:spPr bwMode="auto">
          <a:xfrm>
            <a:off x="20574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9" name="Rectangle 117"/>
          <p:cNvSpPr>
            <a:spLocks noChangeArrowheads="1"/>
          </p:cNvSpPr>
          <p:nvPr/>
        </p:nvSpPr>
        <p:spPr bwMode="auto">
          <a:xfrm>
            <a:off x="18288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0" name="Rectangle 118"/>
          <p:cNvSpPr>
            <a:spLocks noChangeArrowheads="1"/>
          </p:cNvSpPr>
          <p:nvPr/>
        </p:nvSpPr>
        <p:spPr bwMode="auto">
          <a:xfrm>
            <a:off x="20574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1" name="Rectangle 119"/>
          <p:cNvSpPr>
            <a:spLocks noChangeArrowheads="1"/>
          </p:cNvSpPr>
          <p:nvPr/>
        </p:nvSpPr>
        <p:spPr bwMode="auto">
          <a:xfrm>
            <a:off x="22860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2" name="Rectangle 120"/>
          <p:cNvSpPr>
            <a:spLocks noChangeArrowheads="1"/>
          </p:cNvSpPr>
          <p:nvPr/>
        </p:nvSpPr>
        <p:spPr bwMode="auto">
          <a:xfrm>
            <a:off x="25146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3" name="Rectangle 121"/>
          <p:cNvSpPr>
            <a:spLocks noChangeArrowheads="1"/>
          </p:cNvSpPr>
          <p:nvPr/>
        </p:nvSpPr>
        <p:spPr bwMode="auto">
          <a:xfrm>
            <a:off x="22860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4" name="Rectangle 122"/>
          <p:cNvSpPr>
            <a:spLocks noChangeArrowheads="1"/>
          </p:cNvSpPr>
          <p:nvPr/>
        </p:nvSpPr>
        <p:spPr bwMode="auto">
          <a:xfrm>
            <a:off x="25146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5" name="Rectangle 123"/>
          <p:cNvSpPr>
            <a:spLocks noChangeArrowheads="1"/>
          </p:cNvSpPr>
          <p:nvPr/>
        </p:nvSpPr>
        <p:spPr bwMode="auto">
          <a:xfrm>
            <a:off x="18288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6" name="Rectangle 124"/>
          <p:cNvSpPr>
            <a:spLocks noChangeArrowheads="1"/>
          </p:cNvSpPr>
          <p:nvPr/>
        </p:nvSpPr>
        <p:spPr bwMode="auto">
          <a:xfrm>
            <a:off x="20574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7" name="Rectangle 125"/>
          <p:cNvSpPr>
            <a:spLocks noChangeArrowheads="1"/>
          </p:cNvSpPr>
          <p:nvPr/>
        </p:nvSpPr>
        <p:spPr bwMode="auto">
          <a:xfrm>
            <a:off x="18288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8" name="Rectangle 126"/>
          <p:cNvSpPr>
            <a:spLocks noChangeArrowheads="1"/>
          </p:cNvSpPr>
          <p:nvPr/>
        </p:nvSpPr>
        <p:spPr bwMode="auto">
          <a:xfrm>
            <a:off x="20574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9" name="Rectangle 127"/>
          <p:cNvSpPr>
            <a:spLocks noChangeArrowheads="1"/>
          </p:cNvSpPr>
          <p:nvPr/>
        </p:nvSpPr>
        <p:spPr bwMode="auto">
          <a:xfrm>
            <a:off x="22860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0" name="Rectangle 128"/>
          <p:cNvSpPr>
            <a:spLocks noChangeArrowheads="1"/>
          </p:cNvSpPr>
          <p:nvPr/>
        </p:nvSpPr>
        <p:spPr bwMode="auto">
          <a:xfrm>
            <a:off x="25146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1" name="Rectangle 129"/>
          <p:cNvSpPr>
            <a:spLocks noChangeArrowheads="1"/>
          </p:cNvSpPr>
          <p:nvPr/>
        </p:nvSpPr>
        <p:spPr bwMode="auto">
          <a:xfrm>
            <a:off x="22860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2" name="Rectangle 130"/>
          <p:cNvSpPr>
            <a:spLocks noChangeArrowheads="1"/>
          </p:cNvSpPr>
          <p:nvPr/>
        </p:nvSpPr>
        <p:spPr bwMode="auto">
          <a:xfrm>
            <a:off x="25146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3" name="Rectangle 131"/>
          <p:cNvSpPr>
            <a:spLocks noChangeArrowheads="1"/>
          </p:cNvSpPr>
          <p:nvPr/>
        </p:nvSpPr>
        <p:spPr bwMode="auto">
          <a:xfrm>
            <a:off x="5715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4" name="Rectangle 132"/>
          <p:cNvSpPr>
            <a:spLocks noChangeArrowheads="1"/>
          </p:cNvSpPr>
          <p:nvPr/>
        </p:nvSpPr>
        <p:spPr bwMode="auto">
          <a:xfrm>
            <a:off x="5943600" y="2057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5" name="Rectangle 133"/>
          <p:cNvSpPr>
            <a:spLocks noChangeArrowheads="1"/>
          </p:cNvSpPr>
          <p:nvPr/>
        </p:nvSpPr>
        <p:spPr bwMode="auto">
          <a:xfrm>
            <a:off x="5715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6" name="Rectangle 134"/>
          <p:cNvSpPr>
            <a:spLocks noChangeArrowheads="1"/>
          </p:cNvSpPr>
          <p:nvPr/>
        </p:nvSpPr>
        <p:spPr bwMode="auto">
          <a:xfrm>
            <a:off x="5943600" y="2286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7" name="Rectangle 135"/>
          <p:cNvSpPr>
            <a:spLocks noChangeArrowheads="1"/>
          </p:cNvSpPr>
          <p:nvPr/>
        </p:nvSpPr>
        <p:spPr bwMode="auto">
          <a:xfrm>
            <a:off x="6172200" y="2057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8" name="Rectangle 136"/>
          <p:cNvSpPr>
            <a:spLocks noChangeArrowheads="1"/>
          </p:cNvSpPr>
          <p:nvPr/>
        </p:nvSpPr>
        <p:spPr bwMode="auto">
          <a:xfrm>
            <a:off x="64008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9" name="Rectangle 137"/>
          <p:cNvSpPr>
            <a:spLocks noChangeArrowheads="1"/>
          </p:cNvSpPr>
          <p:nvPr/>
        </p:nvSpPr>
        <p:spPr bwMode="auto">
          <a:xfrm>
            <a:off x="6172200" y="2286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0" name="Rectangle 138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1" name="Rectangle 139"/>
          <p:cNvSpPr>
            <a:spLocks noChangeArrowheads="1"/>
          </p:cNvSpPr>
          <p:nvPr/>
        </p:nvSpPr>
        <p:spPr bwMode="auto">
          <a:xfrm>
            <a:off x="5715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2" name="Rectangle 140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3" name="Rectangle 141"/>
          <p:cNvSpPr>
            <a:spLocks noChangeArrowheads="1"/>
          </p:cNvSpPr>
          <p:nvPr/>
        </p:nvSpPr>
        <p:spPr bwMode="auto">
          <a:xfrm>
            <a:off x="5715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4" name="Rectangle 142"/>
          <p:cNvSpPr>
            <a:spLocks noChangeArrowheads="1"/>
          </p:cNvSpPr>
          <p:nvPr/>
        </p:nvSpPr>
        <p:spPr bwMode="auto">
          <a:xfrm>
            <a:off x="5943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5" name="Rectangle 143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6" name="Rectangle 144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7" name="Rectangle 145"/>
          <p:cNvSpPr>
            <a:spLocks noChangeArrowheads="1"/>
          </p:cNvSpPr>
          <p:nvPr/>
        </p:nvSpPr>
        <p:spPr bwMode="auto">
          <a:xfrm>
            <a:off x="6172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8" name="Rectangle 146"/>
          <p:cNvSpPr>
            <a:spLocks noChangeArrowheads="1"/>
          </p:cNvSpPr>
          <p:nvPr/>
        </p:nvSpPr>
        <p:spPr bwMode="auto">
          <a:xfrm>
            <a:off x="6400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9" name="Rectangle 147"/>
          <p:cNvSpPr>
            <a:spLocks noChangeArrowheads="1"/>
          </p:cNvSpPr>
          <p:nvPr/>
        </p:nvSpPr>
        <p:spPr bwMode="auto">
          <a:xfrm>
            <a:off x="66294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0" name="Rectangle 148"/>
          <p:cNvSpPr>
            <a:spLocks noChangeArrowheads="1"/>
          </p:cNvSpPr>
          <p:nvPr/>
        </p:nvSpPr>
        <p:spPr bwMode="auto">
          <a:xfrm>
            <a:off x="6858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1" name="Rectangle 149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2" name="Rectangle 150"/>
          <p:cNvSpPr>
            <a:spLocks noChangeArrowheads="1"/>
          </p:cNvSpPr>
          <p:nvPr/>
        </p:nvSpPr>
        <p:spPr bwMode="auto">
          <a:xfrm>
            <a:off x="6858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3" name="Rectangle 151"/>
          <p:cNvSpPr>
            <a:spLocks noChangeArrowheads="1"/>
          </p:cNvSpPr>
          <p:nvPr/>
        </p:nvSpPr>
        <p:spPr bwMode="auto">
          <a:xfrm>
            <a:off x="7086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4" name="Rectangle 152"/>
          <p:cNvSpPr>
            <a:spLocks noChangeArrowheads="1"/>
          </p:cNvSpPr>
          <p:nvPr/>
        </p:nvSpPr>
        <p:spPr bwMode="auto">
          <a:xfrm>
            <a:off x="73152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5" name="Rectangle 153"/>
          <p:cNvSpPr>
            <a:spLocks noChangeArrowheads="1"/>
          </p:cNvSpPr>
          <p:nvPr/>
        </p:nvSpPr>
        <p:spPr bwMode="auto">
          <a:xfrm>
            <a:off x="7086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6" name="Rectangle 154"/>
          <p:cNvSpPr>
            <a:spLocks noChangeArrowheads="1"/>
          </p:cNvSpPr>
          <p:nvPr/>
        </p:nvSpPr>
        <p:spPr bwMode="auto">
          <a:xfrm>
            <a:off x="73152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7" name="Rectangle 155"/>
          <p:cNvSpPr>
            <a:spLocks noChangeArrowheads="1"/>
          </p:cNvSpPr>
          <p:nvPr/>
        </p:nvSpPr>
        <p:spPr bwMode="auto">
          <a:xfrm>
            <a:off x="6629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8" name="Rectangle 156"/>
          <p:cNvSpPr>
            <a:spLocks noChangeArrowheads="1"/>
          </p:cNvSpPr>
          <p:nvPr/>
        </p:nvSpPr>
        <p:spPr bwMode="auto">
          <a:xfrm>
            <a:off x="6858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9" name="Rectangle 157"/>
          <p:cNvSpPr>
            <a:spLocks noChangeArrowheads="1"/>
          </p:cNvSpPr>
          <p:nvPr/>
        </p:nvSpPr>
        <p:spPr bwMode="auto">
          <a:xfrm>
            <a:off x="6629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0" name="Rectangle 158"/>
          <p:cNvSpPr>
            <a:spLocks noChangeArrowheads="1"/>
          </p:cNvSpPr>
          <p:nvPr/>
        </p:nvSpPr>
        <p:spPr bwMode="auto">
          <a:xfrm>
            <a:off x="6858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1" name="Rectangle 159"/>
          <p:cNvSpPr>
            <a:spLocks noChangeArrowheads="1"/>
          </p:cNvSpPr>
          <p:nvPr/>
        </p:nvSpPr>
        <p:spPr bwMode="auto">
          <a:xfrm>
            <a:off x="7086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2" name="Rectangle 160"/>
          <p:cNvSpPr>
            <a:spLocks noChangeArrowheads="1"/>
          </p:cNvSpPr>
          <p:nvPr/>
        </p:nvSpPr>
        <p:spPr bwMode="auto">
          <a:xfrm>
            <a:off x="7315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3" name="Rectangle 161"/>
          <p:cNvSpPr>
            <a:spLocks noChangeArrowheads="1"/>
          </p:cNvSpPr>
          <p:nvPr/>
        </p:nvSpPr>
        <p:spPr bwMode="auto">
          <a:xfrm>
            <a:off x="7086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4" name="Rectangle 162"/>
          <p:cNvSpPr>
            <a:spLocks noChangeArrowheads="1"/>
          </p:cNvSpPr>
          <p:nvPr/>
        </p:nvSpPr>
        <p:spPr bwMode="auto">
          <a:xfrm>
            <a:off x="7315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" name="Rectangle 163"/>
          <p:cNvSpPr>
            <a:spLocks noChangeArrowheads="1"/>
          </p:cNvSpPr>
          <p:nvPr/>
        </p:nvSpPr>
        <p:spPr bwMode="auto">
          <a:xfrm>
            <a:off x="57150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" name="Rectangle 164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7" name="Rectangle 165"/>
          <p:cNvSpPr>
            <a:spLocks noChangeArrowheads="1"/>
          </p:cNvSpPr>
          <p:nvPr/>
        </p:nvSpPr>
        <p:spPr bwMode="auto">
          <a:xfrm>
            <a:off x="57150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8" name="Rectangle 166"/>
          <p:cNvSpPr>
            <a:spLocks noChangeArrowheads="1"/>
          </p:cNvSpPr>
          <p:nvPr/>
        </p:nvSpPr>
        <p:spPr bwMode="auto">
          <a:xfrm>
            <a:off x="59436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9" name="Rectangle 167"/>
          <p:cNvSpPr>
            <a:spLocks noChangeArrowheads="1"/>
          </p:cNvSpPr>
          <p:nvPr/>
        </p:nvSpPr>
        <p:spPr bwMode="auto">
          <a:xfrm>
            <a:off x="61722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0" name="Rectangle 168"/>
          <p:cNvSpPr>
            <a:spLocks noChangeArrowheads="1"/>
          </p:cNvSpPr>
          <p:nvPr/>
        </p:nvSpPr>
        <p:spPr bwMode="auto">
          <a:xfrm>
            <a:off x="64008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1" name="Rectangle 169"/>
          <p:cNvSpPr>
            <a:spLocks noChangeArrowheads="1"/>
          </p:cNvSpPr>
          <p:nvPr/>
        </p:nvSpPr>
        <p:spPr bwMode="auto">
          <a:xfrm>
            <a:off x="61722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2" name="Rectangle 170"/>
          <p:cNvSpPr>
            <a:spLocks noChangeArrowheads="1"/>
          </p:cNvSpPr>
          <p:nvPr/>
        </p:nvSpPr>
        <p:spPr bwMode="auto">
          <a:xfrm>
            <a:off x="64008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3" name="Rectangle 171"/>
          <p:cNvSpPr>
            <a:spLocks noChangeArrowheads="1"/>
          </p:cNvSpPr>
          <p:nvPr/>
        </p:nvSpPr>
        <p:spPr bwMode="auto">
          <a:xfrm>
            <a:off x="57150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4" name="Rectangle 172"/>
          <p:cNvSpPr>
            <a:spLocks noChangeArrowheads="1"/>
          </p:cNvSpPr>
          <p:nvPr/>
        </p:nvSpPr>
        <p:spPr bwMode="auto">
          <a:xfrm>
            <a:off x="59436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5" name="Rectangle 173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6" name="Rectangle 174"/>
          <p:cNvSpPr>
            <a:spLocks noChangeArrowheads="1"/>
          </p:cNvSpPr>
          <p:nvPr/>
        </p:nvSpPr>
        <p:spPr bwMode="auto">
          <a:xfrm>
            <a:off x="59436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7" name="Rectangle 175"/>
          <p:cNvSpPr>
            <a:spLocks noChangeArrowheads="1"/>
          </p:cNvSpPr>
          <p:nvPr/>
        </p:nvSpPr>
        <p:spPr bwMode="auto">
          <a:xfrm>
            <a:off x="61722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8" name="Rectangle 176"/>
          <p:cNvSpPr>
            <a:spLocks noChangeArrowheads="1"/>
          </p:cNvSpPr>
          <p:nvPr/>
        </p:nvSpPr>
        <p:spPr bwMode="auto">
          <a:xfrm>
            <a:off x="64008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9" name="Rectangle 177"/>
          <p:cNvSpPr>
            <a:spLocks noChangeArrowheads="1"/>
          </p:cNvSpPr>
          <p:nvPr/>
        </p:nvSpPr>
        <p:spPr bwMode="auto">
          <a:xfrm>
            <a:off x="61722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0" name="Rectangle 178"/>
          <p:cNvSpPr>
            <a:spLocks noChangeArrowheads="1"/>
          </p:cNvSpPr>
          <p:nvPr/>
        </p:nvSpPr>
        <p:spPr bwMode="auto">
          <a:xfrm>
            <a:off x="64008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1" name="Rectangle 179"/>
          <p:cNvSpPr>
            <a:spLocks noChangeArrowheads="1"/>
          </p:cNvSpPr>
          <p:nvPr/>
        </p:nvSpPr>
        <p:spPr bwMode="auto">
          <a:xfrm>
            <a:off x="66294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2" name="Rectangle 180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3" name="Rectangle 181"/>
          <p:cNvSpPr>
            <a:spLocks noChangeArrowheads="1"/>
          </p:cNvSpPr>
          <p:nvPr/>
        </p:nvSpPr>
        <p:spPr bwMode="auto">
          <a:xfrm>
            <a:off x="66294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4" name="Rectangle 182"/>
          <p:cNvSpPr>
            <a:spLocks noChangeArrowheads="1"/>
          </p:cNvSpPr>
          <p:nvPr/>
        </p:nvSpPr>
        <p:spPr bwMode="auto">
          <a:xfrm>
            <a:off x="68580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5" name="Rectangle 18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6" name="Rectangle 18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7" name="Rectangle 185"/>
          <p:cNvSpPr>
            <a:spLocks noChangeArrowheads="1"/>
          </p:cNvSpPr>
          <p:nvPr/>
        </p:nvSpPr>
        <p:spPr bwMode="auto">
          <a:xfrm>
            <a:off x="70866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8" name="Rectangle 186"/>
          <p:cNvSpPr>
            <a:spLocks noChangeArrowheads="1"/>
          </p:cNvSpPr>
          <p:nvPr/>
        </p:nvSpPr>
        <p:spPr bwMode="auto">
          <a:xfrm>
            <a:off x="73152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9" name="Rectangle 187"/>
          <p:cNvSpPr>
            <a:spLocks noChangeArrowheads="1"/>
          </p:cNvSpPr>
          <p:nvPr/>
        </p:nvSpPr>
        <p:spPr bwMode="auto">
          <a:xfrm>
            <a:off x="66294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0" name="Rectangle 188"/>
          <p:cNvSpPr>
            <a:spLocks noChangeArrowheads="1"/>
          </p:cNvSpPr>
          <p:nvPr/>
        </p:nvSpPr>
        <p:spPr bwMode="auto">
          <a:xfrm>
            <a:off x="68580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1" name="Rectangle 189"/>
          <p:cNvSpPr>
            <a:spLocks noChangeArrowheads="1"/>
          </p:cNvSpPr>
          <p:nvPr/>
        </p:nvSpPr>
        <p:spPr bwMode="auto">
          <a:xfrm>
            <a:off x="66294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2" name="Rectangle 190"/>
          <p:cNvSpPr>
            <a:spLocks noChangeArrowheads="1"/>
          </p:cNvSpPr>
          <p:nvPr/>
        </p:nvSpPr>
        <p:spPr bwMode="auto">
          <a:xfrm>
            <a:off x="68580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3" name="Rectangle 191"/>
          <p:cNvSpPr>
            <a:spLocks noChangeArrowheads="1"/>
          </p:cNvSpPr>
          <p:nvPr/>
        </p:nvSpPr>
        <p:spPr bwMode="auto">
          <a:xfrm>
            <a:off x="70866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4" name="Rectangle 192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5" name="Rectangle 193"/>
          <p:cNvSpPr>
            <a:spLocks noChangeArrowheads="1"/>
          </p:cNvSpPr>
          <p:nvPr/>
        </p:nvSpPr>
        <p:spPr bwMode="auto">
          <a:xfrm>
            <a:off x="70866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6" name="Rectangle 194"/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7" name="Text Box 195"/>
          <p:cNvSpPr txBox="1">
            <a:spLocks noChangeArrowheads="1"/>
          </p:cNvSpPr>
          <p:nvPr/>
        </p:nvSpPr>
        <p:spPr bwMode="auto">
          <a:xfrm>
            <a:off x="914400" y="4029075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Verdana" pitchFamily="34" charset="0"/>
              </a:rPr>
              <a:t>Water</a:t>
            </a:r>
          </a:p>
        </p:txBody>
      </p:sp>
      <p:sp>
        <p:nvSpPr>
          <p:cNvPr id="8328" name="Text Box 196"/>
          <p:cNvSpPr txBox="1">
            <a:spLocks noChangeArrowheads="1"/>
          </p:cNvSpPr>
          <p:nvPr/>
        </p:nvSpPr>
        <p:spPr bwMode="auto">
          <a:xfrm>
            <a:off x="5715000" y="3952875"/>
            <a:ext cx="2279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Verdana" pitchFamily="34" charset="0"/>
              </a:rPr>
              <a:t>Acid rain with</a:t>
            </a:r>
          </a:p>
          <a:p>
            <a:pPr eaLnBrk="1" hangingPunct="1"/>
            <a:r>
              <a:rPr lang="en-US" altLang="en-US">
                <a:latin typeface="Verdana" pitchFamily="34" charset="0"/>
              </a:rPr>
              <a:t>PH below 4.5</a:t>
            </a:r>
          </a:p>
        </p:txBody>
      </p:sp>
      <p:sp>
        <p:nvSpPr>
          <p:cNvPr id="8329" name="Oval 319"/>
          <p:cNvSpPr>
            <a:spLocks noChangeArrowheads="1"/>
          </p:cNvSpPr>
          <p:nvPr/>
        </p:nvSpPr>
        <p:spPr bwMode="auto">
          <a:xfrm>
            <a:off x="2438400" y="4724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0" name="Oval 320"/>
          <p:cNvSpPr>
            <a:spLocks noChangeArrowheads="1"/>
          </p:cNvSpPr>
          <p:nvPr/>
        </p:nvSpPr>
        <p:spPr bwMode="auto">
          <a:xfrm>
            <a:off x="1524000" y="5029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1" name="Oval 321"/>
          <p:cNvSpPr>
            <a:spLocks noChangeArrowheads="1"/>
          </p:cNvSpPr>
          <p:nvPr/>
        </p:nvSpPr>
        <p:spPr bwMode="auto">
          <a:xfrm>
            <a:off x="2133600" y="5029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2" name="Oval 322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3" name="Oval 323"/>
          <p:cNvSpPr>
            <a:spLocks noChangeArrowheads="1"/>
          </p:cNvSpPr>
          <p:nvPr/>
        </p:nvSpPr>
        <p:spPr bwMode="auto">
          <a:xfrm>
            <a:off x="3352800" y="502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4" name="Line 324"/>
          <p:cNvSpPr>
            <a:spLocks noChangeShapeType="1"/>
          </p:cNvSpPr>
          <p:nvPr/>
        </p:nvSpPr>
        <p:spPr bwMode="auto">
          <a:xfrm flipH="1">
            <a:off x="1600200" y="48006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35" name="Line 325"/>
          <p:cNvSpPr>
            <a:spLocks noChangeShapeType="1"/>
          </p:cNvSpPr>
          <p:nvPr/>
        </p:nvSpPr>
        <p:spPr bwMode="auto">
          <a:xfrm>
            <a:off x="2514600" y="48006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36" name="Line 326"/>
          <p:cNvSpPr>
            <a:spLocks noChangeShapeType="1"/>
          </p:cNvSpPr>
          <p:nvPr/>
        </p:nvSpPr>
        <p:spPr bwMode="auto">
          <a:xfrm flipH="1">
            <a:off x="2209800" y="4800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37" name="Line 327"/>
          <p:cNvSpPr>
            <a:spLocks noChangeShapeType="1"/>
          </p:cNvSpPr>
          <p:nvPr/>
        </p:nvSpPr>
        <p:spPr bwMode="auto">
          <a:xfrm>
            <a:off x="2514600" y="4800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38" name="Oval 329"/>
          <p:cNvSpPr>
            <a:spLocks noChangeArrowheads="1"/>
          </p:cNvSpPr>
          <p:nvPr/>
        </p:nvSpPr>
        <p:spPr bwMode="auto">
          <a:xfrm>
            <a:off x="9906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9" name="Oval 330"/>
          <p:cNvSpPr>
            <a:spLocks noChangeArrowheads="1"/>
          </p:cNvSpPr>
          <p:nvPr/>
        </p:nvSpPr>
        <p:spPr bwMode="auto">
          <a:xfrm>
            <a:off x="12954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0" name="Oval 331"/>
          <p:cNvSpPr>
            <a:spLocks noChangeArrowheads="1"/>
          </p:cNvSpPr>
          <p:nvPr/>
        </p:nvSpPr>
        <p:spPr bwMode="auto">
          <a:xfrm>
            <a:off x="16002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1" name="Oval 332"/>
          <p:cNvSpPr>
            <a:spLocks noChangeArrowheads="1"/>
          </p:cNvSpPr>
          <p:nvPr/>
        </p:nvSpPr>
        <p:spPr bwMode="auto">
          <a:xfrm>
            <a:off x="19050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2" name="Oval 333"/>
          <p:cNvSpPr>
            <a:spLocks noChangeArrowheads="1"/>
          </p:cNvSpPr>
          <p:nvPr/>
        </p:nvSpPr>
        <p:spPr bwMode="auto">
          <a:xfrm>
            <a:off x="23622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3" name="Oval 334"/>
          <p:cNvSpPr>
            <a:spLocks noChangeArrowheads="1"/>
          </p:cNvSpPr>
          <p:nvPr/>
        </p:nvSpPr>
        <p:spPr bwMode="auto">
          <a:xfrm>
            <a:off x="26670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4" name="Oval 335"/>
          <p:cNvSpPr>
            <a:spLocks noChangeArrowheads="1"/>
          </p:cNvSpPr>
          <p:nvPr/>
        </p:nvSpPr>
        <p:spPr bwMode="auto">
          <a:xfrm>
            <a:off x="29718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5" name="Oval 336"/>
          <p:cNvSpPr>
            <a:spLocks noChangeArrowheads="1"/>
          </p:cNvSpPr>
          <p:nvPr/>
        </p:nvSpPr>
        <p:spPr bwMode="auto">
          <a:xfrm>
            <a:off x="32766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6" name="Line 337"/>
          <p:cNvSpPr>
            <a:spLocks noChangeShapeType="1"/>
          </p:cNvSpPr>
          <p:nvPr/>
        </p:nvSpPr>
        <p:spPr bwMode="auto">
          <a:xfrm flipH="1">
            <a:off x="1066800" y="5105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7" name="Line 338"/>
          <p:cNvSpPr>
            <a:spLocks noChangeShapeType="1"/>
          </p:cNvSpPr>
          <p:nvPr/>
        </p:nvSpPr>
        <p:spPr bwMode="auto">
          <a:xfrm flipH="1">
            <a:off x="1371600" y="5105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8" name="Line 339"/>
          <p:cNvSpPr>
            <a:spLocks noChangeShapeType="1"/>
          </p:cNvSpPr>
          <p:nvPr/>
        </p:nvSpPr>
        <p:spPr bwMode="auto">
          <a:xfrm>
            <a:off x="1600200" y="5105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9" name="Line 340"/>
          <p:cNvSpPr>
            <a:spLocks noChangeShapeType="1"/>
          </p:cNvSpPr>
          <p:nvPr/>
        </p:nvSpPr>
        <p:spPr bwMode="auto">
          <a:xfrm>
            <a:off x="1600200" y="5105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0" name="Line 341"/>
          <p:cNvSpPr>
            <a:spLocks noChangeShapeType="1"/>
          </p:cNvSpPr>
          <p:nvPr/>
        </p:nvSpPr>
        <p:spPr bwMode="auto">
          <a:xfrm flipH="1">
            <a:off x="2438400" y="5105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1" name="Line 342"/>
          <p:cNvSpPr>
            <a:spLocks noChangeShapeType="1"/>
          </p:cNvSpPr>
          <p:nvPr/>
        </p:nvSpPr>
        <p:spPr bwMode="auto">
          <a:xfrm flipH="1">
            <a:off x="2743200" y="5105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2" name="Line 343"/>
          <p:cNvSpPr>
            <a:spLocks noChangeShapeType="1"/>
          </p:cNvSpPr>
          <p:nvPr/>
        </p:nvSpPr>
        <p:spPr bwMode="auto">
          <a:xfrm>
            <a:off x="2895600" y="5105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3" name="Line 344"/>
          <p:cNvSpPr>
            <a:spLocks noChangeShapeType="1"/>
          </p:cNvSpPr>
          <p:nvPr/>
        </p:nvSpPr>
        <p:spPr bwMode="auto">
          <a:xfrm>
            <a:off x="2895600" y="5105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4" name="Oval 348"/>
          <p:cNvSpPr>
            <a:spLocks noChangeArrowheads="1"/>
          </p:cNvSpPr>
          <p:nvPr/>
        </p:nvSpPr>
        <p:spPr bwMode="auto">
          <a:xfrm>
            <a:off x="12192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55" name="Oval 349"/>
          <p:cNvSpPr>
            <a:spLocks noChangeArrowheads="1"/>
          </p:cNvSpPr>
          <p:nvPr/>
        </p:nvSpPr>
        <p:spPr bwMode="auto">
          <a:xfrm>
            <a:off x="13716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56" name="Oval 350"/>
          <p:cNvSpPr>
            <a:spLocks noChangeArrowheads="1"/>
          </p:cNvSpPr>
          <p:nvPr/>
        </p:nvSpPr>
        <p:spPr bwMode="auto">
          <a:xfrm>
            <a:off x="10668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57" name="Oval 351"/>
          <p:cNvSpPr>
            <a:spLocks noChangeArrowheads="1"/>
          </p:cNvSpPr>
          <p:nvPr/>
        </p:nvSpPr>
        <p:spPr bwMode="auto">
          <a:xfrm>
            <a:off x="9144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58" name="Oval 352"/>
          <p:cNvSpPr>
            <a:spLocks noChangeArrowheads="1"/>
          </p:cNvSpPr>
          <p:nvPr/>
        </p:nvSpPr>
        <p:spPr bwMode="auto">
          <a:xfrm>
            <a:off x="1600200" y="6019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59" name="Oval 353"/>
          <p:cNvSpPr>
            <a:spLocks noChangeArrowheads="1"/>
          </p:cNvSpPr>
          <p:nvPr/>
        </p:nvSpPr>
        <p:spPr bwMode="auto">
          <a:xfrm>
            <a:off x="1752600" y="6019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0" name="Oval 354"/>
          <p:cNvSpPr>
            <a:spLocks noChangeArrowheads="1"/>
          </p:cNvSpPr>
          <p:nvPr/>
        </p:nvSpPr>
        <p:spPr bwMode="auto">
          <a:xfrm>
            <a:off x="1447800" y="601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1" name="Oval 355"/>
          <p:cNvSpPr>
            <a:spLocks noChangeArrowheads="1"/>
          </p:cNvSpPr>
          <p:nvPr/>
        </p:nvSpPr>
        <p:spPr bwMode="auto">
          <a:xfrm>
            <a:off x="1295400" y="6019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2" name="Oval 356"/>
          <p:cNvSpPr>
            <a:spLocks noChangeArrowheads="1"/>
          </p:cNvSpPr>
          <p:nvPr/>
        </p:nvSpPr>
        <p:spPr bwMode="auto">
          <a:xfrm>
            <a:off x="2057400" y="6324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3" name="Oval 357"/>
          <p:cNvSpPr>
            <a:spLocks noChangeArrowheads="1"/>
          </p:cNvSpPr>
          <p:nvPr/>
        </p:nvSpPr>
        <p:spPr bwMode="auto">
          <a:xfrm>
            <a:off x="2209800" y="6324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4" name="Oval 358"/>
          <p:cNvSpPr>
            <a:spLocks noChangeArrowheads="1"/>
          </p:cNvSpPr>
          <p:nvPr/>
        </p:nvSpPr>
        <p:spPr bwMode="auto">
          <a:xfrm>
            <a:off x="1905000" y="6324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5" name="Oval 359"/>
          <p:cNvSpPr>
            <a:spLocks noChangeArrowheads="1"/>
          </p:cNvSpPr>
          <p:nvPr/>
        </p:nvSpPr>
        <p:spPr bwMode="auto">
          <a:xfrm>
            <a:off x="1752600" y="6324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6" name="Line 360"/>
          <p:cNvSpPr>
            <a:spLocks noChangeShapeType="1"/>
          </p:cNvSpPr>
          <p:nvPr/>
        </p:nvSpPr>
        <p:spPr bwMode="auto">
          <a:xfrm flipH="1">
            <a:off x="990600" y="5486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7" name="Line 361"/>
          <p:cNvSpPr>
            <a:spLocks noChangeShapeType="1"/>
          </p:cNvSpPr>
          <p:nvPr/>
        </p:nvSpPr>
        <p:spPr bwMode="auto">
          <a:xfrm flipH="1">
            <a:off x="1143000" y="5486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8" name="Line 362"/>
          <p:cNvSpPr>
            <a:spLocks noChangeShapeType="1"/>
          </p:cNvSpPr>
          <p:nvPr/>
        </p:nvSpPr>
        <p:spPr bwMode="auto">
          <a:xfrm flipH="1">
            <a:off x="1295400" y="5486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9" name="Line 363"/>
          <p:cNvSpPr>
            <a:spLocks noChangeShapeType="1"/>
          </p:cNvSpPr>
          <p:nvPr/>
        </p:nvSpPr>
        <p:spPr bwMode="auto">
          <a:xfrm>
            <a:off x="1371600" y="5486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0" name="Line 365"/>
          <p:cNvSpPr>
            <a:spLocks noChangeShapeType="1"/>
          </p:cNvSpPr>
          <p:nvPr/>
        </p:nvSpPr>
        <p:spPr bwMode="auto">
          <a:xfrm flipH="1">
            <a:off x="1524000" y="5486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1" name="Line 366"/>
          <p:cNvSpPr>
            <a:spLocks noChangeShapeType="1"/>
          </p:cNvSpPr>
          <p:nvPr/>
        </p:nvSpPr>
        <p:spPr bwMode="auto">
          <a:xfrm>
            <a:off x="1676400" y="548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2" name="Line 367"/>
          <p:cNvSpPr>
            <a:spLocks noChangeShapeType="1"/>
          </p:cNvSpPr>
          <p:nvPr/>
        </p:nvSpPr>
        <p:spPr bwMode="auto">
          <a:xfrm>
            <a:off x="1676400" y="5486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3" name="Line 369"/>
          <p:cNvSpPr>
            <a:spLocks noChangeShapeType="1"/>
          </p:cNvSpPr>
          <p:nvPr/>
        </p:nvSpPr>
        <p:spPr bwMode="auto">
          <a:xfrm flipH="1">
            <a:off x="1981200" y="548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4" name="Line 370"/>
          <p:cNvSpPr>
            <a:spLocks noChangeShapeType="1"/>
          </p:cNvSpPr>
          <p:nvPr/>
        </p:nvSpPr>
        <p:spPr bwMode="auto">
          <a:xfrm>
            <a:off x="1981200" y="54864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5" name="Line 371"/>
          <p:cNvSpPr>
            <a:spLocks noChangeShapeType="1"/>
          </p:cNvSpPr>
          <p:nvPr/>
        </p:nvSpPr>
        <p:spPr bwMode="auto">
          <a:xfrm>
            <a:off x="1981200" y="5486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6" name="Oval 372"/>
          <p:cNvSpPr>
            <a:spLocks noChangeArrowheads="1"/>
          </p:cNvSpPr>
          <p:nvPr/>
        </p:nvSpPr>
        <p:spPr bwMode="auto">
          <a:xfrm>
            <a:off x="27432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77" name="Oval 373"/>
          <p:cNvSpPr>
            <a:spLocks noChangeArrowheads="1"/>
          </p:cNvSpPr>
          <p:nvPr/>
        </p:nvSpPr>
        <p:spPr bwMode="auto">
          <a:xfrm>
            <a:off x="28956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78" name="Oval 374"/>
          <p:cNvSpPr>
            <a:spLocks noChangeArrowheads="1"/>
          </p:cNvSpPr>
          <p:nvPr/>
        </p:nvSpPr>
        <p:spPr bwMode="auto">
          <a:xfrm>
            <a:off x="25908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79" name="Oval 375"/>
          <p:cNvSpPr>
            <a:spLocks noChangeArrowheads="1"/>
          </p:cNvSpPr>
          <p:nvPr/>
        </p:nvSpPr>
        <p:spPr bwMode="auto">
          <a:xfrm>
            <a:off x="24384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80" name="Line 376"/>
          <p:cNvSpPr>
            <a:spLocks noChangeShapeType="1"/>
          </p:cNvSpPr>
          <p:nvPr/>
        </p:nvSpPr>
        <p:spPr bwMode="auto">
          <a:xfrm flipH="1">
            <a:off x="2514600" y="5486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1" name="Line 377"/>
          <p:cNvSpPr>
            <a:spLocks noChangeShapeType="1"/>
          </p:cNvSpPr>
          <p:nvPr/>
        </p:nvSpPr>
        <p:spPr bwMode="auto">
          <a:xfrm flipH="1">
            <a:off x="2667000" y="5486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2" name="Line 378"/>
          <p:cNvSpPr>
            <a:spLocks noChangeShapeType="1"/>
          </p:cNvSpPr>
          <p:nvPr/>
        </p:nvSpPr>
        <p:spPr bwMode="auto">
          <a:xfrm>
            <a:off x="2743200" y="5486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3" name="Line 379"/>
          <p:cNvSpPr>
            <a:spLocks noChangeShapeType="1"/>
          </p:cNvSpPr>
          <p:nvPr/>
        </p:nvSpPr>
        <p:spPr bwMode="auto">
          <a:xfrm>
            <a:off x="2743200" y="5486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4" name="Oval 380"/>
          <p:cNvSpPr>
            <a:spLocks noChangeArrowheads="1"/>
          </p:cNvSpPr>
          <p:nvPr/>
        </p:nvSpPr>
        <p:spPr bwMode="auto">
          <a:xfrm>
            <a:off x="33528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85" name="Oval 381"/>
          <p:cNvSpPr>
            <a:spLocks noChangeArrowheads="1"/>
          </p:cNvSpPr>
          <p:nvPr/>
        </p:nvSpPr>
        <p:spPr bwMode="auto">
          <a:xfrm>
            <a:off x="3505200" y="5867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86" name="Oval 382"/>
          <p:cNvSpPr>
            <a:spLocks noChangeArrowheads="1"/>
          </p:cNvSpPr>
          <p:nvPr/>
        </p:nvSpPr>
        <p:spPr bwMode="auto">
          <a:xfrm>
            <a:off x="3200400" y="5867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87" name="Oval 383"/>
          <p:cNvSpPr>
            <a:spLocks noChangeArrowheads="1"/>
          </p:cNvSpPr>
          <p:nvPr/>
        </p:nvSpPr>
        <p:spPr bwMode="auto">
          <a:xfrm>
            <a:off x="30480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88" name="Line 384"/>
          <p:cNvSpPr>
            <a:spLocks noChangeShapeType="1"/>
          </p:cNvSpPr>
          <p:nvPr/>
        </p:nvSpPr>
        <p:spPr bwMode="auto">
          <a:xfrm flipH="1">
            <a:off x="3124200" y="5486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9" name="Line 385"/>
          <p:cNvSpPr>
            <a:spLocks noChangeShapeType="1"/>
          </p:cNvSpPr>
          <p:nvPr/>
        </p:nvSpPr>
        <p:spPr bwMode="auto">
          <a:xfrm flipH="1">
            <a:off x="3276600" y="5486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0" name="Line 386"/>
          <p:cNvSpPr>
            <a:spLocks noChangeShapeType="1"/>
          </p:cNvSpPr>
          <p:nvPr/>
        </p:nvSpPr>
        <p:spPr bwMode="auto">
          <a:xfrm>
            <a:off x="3352800" y="5486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1" name="Line 387"/>
          <p:cNvSpPr>
            <a:spLocks noChangeShapeType="1"/>
          </p:cNvSpPr>
          <p:nvPr/>
        </p:nvSpPr>
        <p:spPr bwMode="auto">
          <a:xfrm>
            <a:off x="3352800" y="5486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2" name="Oval 388"/>
          <p:cNvSpPr>
            <a:spLocks noChangeArrowheads="1"/>
          </p:cNvSpPr>
          <p:nvPr/>
        </p:nvSpPr>
        <p:spPr bwMode="auto">
          <a:xfrm>
            <a:off x="6629400" y="4876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3" name="Oval 389"/>
          <p:cNvSpPr>
            <a:spLocks noChangeArrowheads="1"/>
          </p:cNvSpPr>
          <p:nvPr/>
        </p:nvSpPr>
        <p:spPr bwMode="auto">
          <a:xfrm>
            <a:off x="5715000" y="5181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4" name="Oval 390"/>
          <p:cNvSpPr>
            <a:spLocks noChangeArrowheads="1"/>
          </p:cNvSpPr>
          <p:nvPr/>
        </p:nvSpPr>
        <p:spPr bwMode="auto">
          <a:xfrm>
            <a:off x="6324600" y="5181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5" name="Oval 391"/>
          <p:cNvSpPr>
            <a:spLocks noChangeArrowheads="1"/>
          </p:cNvSpPr>
          <p:nvPr/>
        </p:nvSpPr>
        <p:spPr bwMode="auto">
          <a:xfrm>
            <a:off x="7543800" y="5181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6" name="Oval 392"/>
          <p:cNvSpPr>
            <a:spLocks noChangeArrowheads="1"/>
          </p:cNvSpPr>
          <p:nvPr/>
        </p:nvSpPr>
        <p:spPr bwMode="auto">
          <a:xfrm>
            <a:off x="7010400" y="51816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" name="Line 393"/>
          <p:cNvSpPr>
            <a:spLocks noChangeShapeType="1"/>
          </p:cNvSpPr>
          <p:nvPr/>
        </p:nvSpPr>
        <p:spPr bwMode="auto">
          <a:xfrm flipH="1">
            <a:off x="5791200" y="4953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" name="Line 394"/>
          <p:cNvSpPr>
            <a:spLocks noChangeShapeType="1"/>
          </p:cNvSpPr>
          <p:nvPr/>
        </p:nvSpPr>
        <p:spPr bwMode="auto">
          <a:xfrm>
            <a:off x="6705600" y="4953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" name="Line 395"/>
          <p:cNvSpPr>
            <a:spLocks noChangeShapeType="1"/>
          </p:cNvSpPr>
          <p:nvPr/>
        </p:nvSpPr>
        <p:spPr bwMode="auto">
          <a:xfrm flipH="1">
            <a:off x="6400800" y="4953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" name="Line 396"/>
          <p:cNvSpPr>
            <a:spLocks noChangeShapeType="1"/>
          </p:cNvSpPr>
          <p:nvPr/>
        </p:nvSpPr>
        <p:spPr bwMode="auto">
          <a:xfrm>
            <a:off x="6705600" y="4953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" name="Oval 397"/>
          <p:cNvSpPr>
            <a:spLocks noChangeArrowheads="1"/>
          </p:cNvSpPr>
          <p:nvPr/>
        </p:nvSpPr>
        <p:spPr bwMode="auto">
          <a:xfrm>
            <a:off x="51816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2" name="Oval 399"/>
          <p:cNvSpPr>
            <a:spLocks noChangeArrowheads="1"/>
          </p:cNvSpPr>
          <p:nvPr/>
        </p:nvSpPr>
        <p:spPr bwMode="auto">
          <a:xfrm>
            <a:off x="5791200" y="5562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" name="Oval 400"/>
          <p:cNvSpPr>
            <a:spLocks noChangeArrowheads="1"/>
          </p:cNvSpPr>
          <p:nvPr/>
        </p:nvSpPr>
        <p:spPr bwMode="auto">
          <a:xfrm>
            <a:off x="60960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4" name="Oval 401"/>
          <p:cNvSpPr>
            <a:spLocks noChangeArrowheads="1"/>
          </p:cNvSpPr>
          <p:nvPr/>
        </p:nvSpPr>
        <p:spPr bwMode="auto">
          <a:xfrm>
            <a:off x="7086600" y="5562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5" name="Oval 402"/>
          <p:cNvSpPr>
            <a:spLocks noChangeArrowheads="1"/>
          </p:cNvSpPr>
          <p:nvPr/>
        </p:nvSpPr>
        <p:spPr bwMode="auto">
          <a:xfrm>
            <a:off x="7391400" y="5562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6" name="Oval 403"/>
          <p:cNvSpPr>
            <a:spLocks noChangeArrowheads="1"/>
          </p:cNvSpPr>
          <p:nvPr/>
        </p:nvSpPr>
        <p:spPr bwMode="auto">
          <a:xfrm>
            <a:off x="7696200" y="55626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7" name="Oval 404"/>
          <p:cNvSpPr>
            <a:spLocks noChangeArrowheads="1"/>
          </p:cNvSpPr>
          <p:nvPr/>
        </p:nvSpPr>
        <p:spPr bwMode="auto">
          <a:xfrm>
            <a:off x="80010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8" name="Line 405"/>
          <p:cNvSpPr>
            <a:spLocks noChangeShapeType="1"/>
          </p:cNvSpPr>
          <p:nvPr/>
        </p:nvSpPr>
        <p:spPr bwMode="auto">
          <a:xfrm flipH="1">
            <a:off x="5257800" y="5257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9" name="Line 406"/>
          <p:cNvSpPr>
            <a:spLocks noChangeShapeType="1"/>
          </p:cNvSpPr>
          <p:nvPr/>
        </p:nvSpPr>
        <p:spPr bwMode="auto">
          <a:xfrm flipH="1">
            <a:off x="5562600" y="5257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" name="Line 407"/>
          <p:cNvSpPr>
            <a:spLocks noChangeShapeType="1"/>
          </p:cNvSpPr>
          <p:nvPr/>
        </p:nvSpPr>
        <p:spPr bwMode="auto">
          <a:xfrm>
            <a:off x="5791200" y="5257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" name="Line 408"/>
          <p:cNvSpPr>
            <a:spLocks noChangeShapeType="1"/>
          </p:cNvSpPr>
          <p:nvPr/>
        </p:nvSpPr>
        <p:spPr bwMode="auto">
          <a:xfrm>
            <a:off x="5791200" y="5257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2" name="Line 409"/>
          <p:cNvSpPr>
            <a:spLocks noChangeShapeType="1"/>
          </p:cNvSpPr>
          <p:nvPr/>
        </p:nvSpPr>
        <p:spPr bwMode="auto">
          <a:xfrm flipH="1">
            <a:off x="7162800" y="5257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3" name="Line 410"/>
          <p:cNvSpPr>
            <a:spLocks noChangeShapeType="1"/>
          </p:cNvSpPr>
          <p:nvPr/>
        </p:nvSpPr>
        <p:spPr bwMode="auto">
          <a:xfrm flipH="1">
            <a:off x="7467600" y="5257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4" name="Line 411"/>
          <p:cNvSpPr>
            <a:spLocks noChangeShapeType="1"/>
          </p:cNvSpPr>
          <p:nvPr/>
        </p:nvSpPr>
        <p:spPr bwMode="auto">
          <a:xfrm>
            <a:off x="7620000" y="5257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5" name="Line 412"/>
          <p:cNvSpPr>
            <a:spLocks noChangeShapeType="1"/>
          </p:cNvSpPr>
          <p:nvPr/>
        </p:nvSpPr>
        <p:spPr bwMode="auto">
          <a:xfrm>
            <a:off x="7620000" y="5257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6" name="Oval 413"/>
          <p:cNvSpPr>
            <a:spLocks noChangeArrowheads="1"/>
          </p:cNvSpPr>
          <p:nvPr/>
        </p:nvSpPr>
        <p:spPr bwMode="auto">
          <a:xfrm>
            <a:off x="80772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17" name="Oval 414"/>
          <p:cNvSpPr>
            <a:spLocks noChangeArrowheads="1"/>
          </p:cNvSpPr>
          <p:nvPr/>
        </p:nvSpPr>
        <p:spPr bwMode="auto">
          <a:xfrm>
            <a:off x="82296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18" name="Oval 415"/>
          <p:cNvSpPr>
            <a:spLocks noChangeArrowheads="1"/>
          </p:cNvSpPr>
          <p:nvPr/>
        </p:nvSpPr>
        <p:spPr bwMode="auto">
          <a:xfrm>
            <a:off x="7924800" y="5867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19" name="Oval 416"/>
          <p:cNvSpPr>
            <a:spLocks noChangeArrowheads="1"/>
          </p:cNvSpPr>
          <p:nvPr/>
        </p:nvSpPr>
        <p:spPr bwMode="auto">
          <a:xfrm>
            <a:off x="77724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20" name="Line 417"/>
          <p:cNvSpPr>
            <a:spLocks noChangeShapeType="1"/>
          </p:cNvSpPr>
          <p:nvPr/>
        </p:nvSpPr>
        <p:spPr bwMode="auto">
          <a:xfrm flipH="1">
            <a:off x="7848600" y="5638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1" name="Line 418"/>
          <p:cNvSpPr>
            <a:spLocks noChangeShapeType="1"/>
          </p:cNvSpPr>
          <p:nvPr/>
        </p:nvSpPr>
        <p:spPr bwMode="auto">
          <a:xfrm flipH="1">
            <a:off x="8001000" y="5638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2" name="Line 419"/>
          <p:cNvSpPr>
            <a:spLocks noChangeShapeType="1"/>
          </p:cNvSpPr>
          <p:nvPr/>
        </p:nvSpPr>
        <p:spPr bwMode="auto">
          <a:xfrm>
            <a:off x="8077200" y="5638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3" name="Line 420"/>
          <p:cNvSpPr>
            <a:spLocks noChangeShapeType="1"/>
          </p:cNvSpPr>
          <p:nvPr/>
        </p:nvSpPr>
        <p:spPr bwMode="auto">
          <a:xfrm>
            <a:off x="8077200" y="5638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4" name="Oval 421"/>
          <p:cNvSpPr>
            <a:spLocks noChangeArrowheads="1"/>
          </p:cNvSpPr>
          <p:nvPr/>
        </p:nvSpPr>
        <p:spPr bwMode="auto">
          <a:xfrm>
            <a:off x="52578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25" name="Oval 422"/>
          <p:cNvSpPr>
            <a:spLocks noChangeArrowheads="1"/>
          </p:cNvSpPr>
          <p:nvPr/>
        </p:nvSpPr>
        <p:spPr bwMode="auto">
          <a:xfrm>
            <a:off x="5410200" y="5867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26" name="Oval 42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27" name="Oval 424"/>
          <p:cNvSpPr>
            <a:spLocks noChangeArrowheads="1"/>
          </p:cNvSpPr>
          <p:nvPr/>
        </p:nvSpPr>
        <p:spPr bwMode="auto">
          <a:xfrm>
            <a:off x="49530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28" name="Line 425"/>
          <p:cNvSpPr>
            <a:spLocks noChangeShapeType="1"/>
          </p:cNvSpPr>
          <p:nvPr/>
        </p:nvSpPr>
        <p:spPr bwMode="auto">
          <a:xfrm flipH="1">
            <a:off x="5029200" y="5638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9" name="Line 426"/>
          <p:cNvSpPr>
            <a:spLocks noChangeShapeType="1"/>
          </p:cNvSpPr>
          <p:nvPr/>
        </p:nvSpPr>
        <p:spPr bwMode="auto">
          <a:xfrm flipH="1">
            <a:off x="5181600" y="5638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0" name="Line 427"/>
          <p:cNvSpPr>
            <a:spLocks noChangeShapeType="1"/>
          </p:cNvSpPr>
          <p:nvPr/>
        </p:nvSpPr>
        <p:spPr bwMode="auto">
          <a:xfrm>
            <a:off x="5257800" y="5638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1" name="Line 428"/>
          <p:cNvSpPr>
            <a:spLocks noChangeShapeType="1"/>
          </p:cNvSpPr>
          <p:nvPr/>
        </p:nvSpPr>
        <p:spPr bwMode="auto">
          <a:xfrm>
            <a:off x="5257800" y="5638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2" name="Oval 429"/>
          <p:cNvSpPr>
            <a:spLocks noChangeArrowheads="1"/>
          </p:cNvSpPr>
          <p:nvPr/>
        </p:nvSpPr>
        <p:spPr bwMode="auto">
          <a:xfrm>
            <a:off x="61722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33" name="Oval 430"/>
          <p:cNvSpPr>
            <a:spLocks noChangeArrowheads="1"/>
          </p:cNvSpPr>
          <p:nvPr/>
        </p:nvSpPr>
        <p:spPr bwMode="auto">
          <a:xfrm>
            <a:off x="63246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34" name="Oval 431"/>
          <p:cNvSpPr>
            <a:spLocks noChangeArrowheads="1"/>
          </p:cNvSpPr>
          <p:nvPr/>
        </p:nvSpPr>
        <p:spPr bwMode="auto">
          <a:xfrm>
            <a:off x="60198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35" name="Oval 432"/>
          <p:cNvSpPr>
            <a:spLocks noChangeArrowheads="1"/>
          </p:cNvSpPr>
          <p:nvPr/>
        </p:nvSpPr>
        <p:spPr bwMode="auto">
          <a:xfrm>
            <a:off x="5867400" y="5867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36" name="Line 433"/>
          <p:cNvSpPr>
            <a:spLocks noChangeShapeType="1"/>
          </p:cNvSpPr>
          <p:nvPr/>
        </p:nvSpPr>
        <p:spPr bwMode="auto">
          <a:xfrm flipH="1">
            <a:off x="5943600" y="5638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7" name="Line 434"/>
          <p:cNvSpPr>
            <a:spLocks noChangeShapeType="1"/>
          </p:cNvSpPr>
          <p:nvPr/>
        </p:nvSpPr>
        <p:spPr bwMode="auto">
          <a:xfrm flipH="1">
            <a:off x="6096000" y="5638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8" name="Line 435"/>
          <p:cNvSpPr>
            <a:spLocks noChangeShapeType="1"/>
          </p:cNvSpPr>
          <p:nvPr/>
        </p:nvSpPr>
        <p:spPr bwMode="auto">
          <a:xfrm>
            <a:off x="6172200" y="5638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9" name="Line 436"/>
          <p:cNvSpPr>
            <a:spLocks noChangeShapeType="1"/>
          </p:cNvSpPr>
          <p:nvPr/>
        </p:nvSpPr>
        <p:spPr bwMode="auto">
          <a:xfrm>
            <a:off x="6172200" y="5638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40" name="Oval 437"/>
          <p:cNvSpPr>
            <a:spLocks noChangeArrowheads="1"/>
          </p:cNvSpPr>
          <p:nvPr/>
        </p:nvSpPr>
        <p:spPr bwMode="auto">
          <a:xfrm>
            <a:off x="5715000" y="6248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41" name="Oval 438"/>
          <p:cNvSpPr>
            <a:spLocks noChangeArrowheads="1"/>
          </p:cNvSpPr>
          <p:nvPr/>
        </p:nvSpPr>
        <p:spPr bwMode="auto">
          <a:xfrm>
            <a:off x="5867400" y="6248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42" name="Oval 439"/>
          <p:cNvSpPr>
            <a:spLocks noChangeArrowheads="1"/>
          </p:cNvSpPr>
          <p:nvPr/>
        </p:nvSpPr>
        <p:spPr bwMode="auto">
          <a:xfrm>
            <a:off x="5562600" y="6248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43" name="Oval 440"/>
          <p:cNvSpPr>
            <a:spLocks noChangeArrowheads="1"/>
          </p:cNvSpPr>
          <p:nvPr/>
        </p:nvSpPr>
        <p:spPr bwMode="auto">
          <a:xfrm>
            <a:off x="5410200" y="6248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44" name="Line 442"/>
          <p:cNvSpPr>
            <a:spLocks noChangeShapeType="1"/>
          </p:cNvSpPr>
          <p:nvPr/>
        </p:nvSpPr>
        <p:spPr bwMode="auto">
          <a:xfrm>
            <a:off x="5562600" y="5638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45" name="Line 443"/>
          <p:cNvSpPr>
            <a:spLocks noChangeShapeType="1"/>
          </p:cNvSpPr>
          <p:nvPr/>
        </p:nvSpPr>
        <p:spPr bwMode="auto">
          <a:xfrm>
            <a:off x="5562600" y="5638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46" name="Line 444"/>
          <p:cNvSpPr>
            <a:spLocks noChangeShapeType="1"/>
          </p:cNvSpPr>
          <p:nvPr/>
        </p:nvSpPr>
        <p:spPr bwMode="auto">
          <a:xfrm>
            <a:off x="5562600" y="5638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8920" y="2890440"/>
              <a:ext cx="3497040" cy="287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320" y="2886120"/>
                <a:ext cx="3504600" cy="288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NNs to Convolutional 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connectivity</a:t>
            </a:r>
          </a:p>
          <a:p>
            <a:r>
              <a:rPr lang="en-US" dirty="0" smtClean="0"/>
              <a:t>Shared (“tied”) weights</a:t>
            </a:r>
          </a:p>
          <a:p>
            <a:r>
              <a:rPr lang="en-US" dirty="0" smtClean="0"/>
              <a:t>Multiple feature maps</a:t>
            </a:r>
          </a:p>
          <a:p>
            <a:r>
              <a:rPr lang="en-US" dirty="0" smtClean="0"/>
              <a:t>Pooling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46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connectivity</a:t>
            </a:r>
          </a:p>
        </p:txBody>
      </p:sp>
      <p:sp>
        <p:nvSpPr>
          <p:cNvPr id="4" name="Oval 3"/>
          <p:cNvSpPr/>
          <p:nvPr/>
        </p:nvSpPr>
        <p:spPr>
          <a:xfrm>
            <a:off x="1222218" y="2969537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2218" y="3430926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22218" y="38923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22218" y="435144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2217" y="481056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22217" y="526969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22217" y="57288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14942" y="3430588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14941" y="5269690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6"/>
            <a:endCxn id="11" idx="2"/>
          </p:cNvCxnSpPr>
          <p:nvPr/>
        </p:nvCxnSpPr>
        <p:spPr>
          <a:xfrm>
            <a:off x="1475715" y="3096286"/>
            <a:ext cx="1139227" cy="4610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11" idx="2"/>
          </p:cNvCxnSpPr>
          <p:nvPr/>
        </p:nvCxnSpPr>
        <p:spPr>
          <a:xfrm flipV="1">
            <a:off x="1475715" y="3557337"/>
            <a:ext cx="1139227" cy="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11" idx="2"/>
          </p:cNvCxnSpPr>
          <p:nvPr/>
        </p:nvCxnSpPr>
        <p:spPr>
          <a:xfrm flipV="1">
            <a:off x="1475715" y="3557337"/>
            <a:ext cx="1139227" cy="4617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5714" y="4927200"/>
            <a:ext cx="1139227" cy="4610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75714" y="5388251"/>
            <a:ext cx="1139227" cy="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75714" y="5388251"/>
            <a:ext cx="1139227" cy="4617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22484" y="3929491"/>
            <a:ext cx="253497" cy="253497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83257" y="3587001"/>
            <a:ext cx="1139227" cy="461051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83257" y="4048052"/>
            <a:ext cx="1139227" cy="338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483257" y="4048052"/>
            <a:ext cx="1139227" cy="461727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622484" y="4372385"/>
            <a:ext cx="253497" cy="253497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483257" y="4029895"/>
            <a:ext cx="1139227" cy="461051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83257" y="4490946"/>
            <a:ext cx="1139227" cy="338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483257" y="4490946"/>
            <a:ext cx="1139227" cy="461727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611920" y="4844081"/>
            <a:ext cx="253497" cy="253497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72693" y="4501591"/>
            <a:ext cx="1139227" cy="461051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72693" y="4962642"/>
            <a:ext cx="1139227" cy="338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472693" y="4962642"/>
            <a:ext cx="1139227" cy="461727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83833" y="4145812"/>
            <a:ext cx="4983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Each green unit is only connected to (3)</a:t>
            </a:r>
            <a:br>
              <a:rPr lang="en-US" sz="2200" dirty="0" smtClean="0"/>
            </a:br>
            <a:r>
              <a:rPr lang="en-US" sz="2200" b="1" dirty="0" smtClean="0"/>
              <a:t>neighboring </a:t>
            </a:r>
            <a:r>
              <a:rPr lang="en-US" sz="2200" dirty="0" smtClean="0"/>
              <a:t>blue units</a:t>
            </a:r>
            <a:endParaRPr lang="en-US" sz="2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6166131" y="516046"/>
            <a:ext cx="2533483" cy="1855961"/>
            <a:chOff x="1376127" y="1266620"/>
            <a:chExt cx="5847705" cy="4283870"/>
          </a:xfrm>
        </p:grpSpPr>
        <p:pic>
          <p:nvPicPr>
            <p:cNvPr id="32" name="Picture 2" descr="http://polar.ncep.noaa.gov/mmab/papers/tn165/figb1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168" y="1614583"/>
              <a:ext cx="5303664" cy="3594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Freeform 32"/>
            <p:cNvSpPr/>
            <p:nvPr/>
          </p:nvSpPr>
          <p:spPr>
            <a:xfrm>
              <a:off x="1376127" y="1266620"/>
              <a:ext cx="3063982" cy="4283870"/>
            </a:xfrm>
            <a:custGeom>
              <a:avLst/>
              <a:gdLst>
                <a:gd name="connsiteX0" fmla="*/ 1204111 w 3063982"/>
                <a:gd name="connsiteY0" fmla="*/ 181934 h 4283870"/>
                <a:gd name="connsiteX1" fmla="*/ 1186004 w 3063982"/>
                <a:gd name="connsiteY1" fmla="*/ 127614 h 4283870"/>
                <a:gd name="connsiteX2" fmla="*/ 1158843 w 3063982"/>
                <a:gd name="connsiteY2" fmla="*/ 118560 h 4283870"/>
                <a:gd name="connsiteX3" fmla="*/ 1113576 w 3063982"/>
                <a:gd name="connsiteY3" fmla="*/ 109507 h 4283870"/>
                <a:gd name="connsiteX4" fmla="*/ 1023041 w 3063982"/>
                <a:gd name="connsiteY4" fmla="*/ 73293 h 4283870"/>
                <a:gd name="connsiteX5" fmla="*/ 905346 w 3063982"/>
                <a:gd name="connsiteY5" fmla="*/ 46132 h 4283870"/>
                <a:gd name="connsiteX6" fmla="*/ 796705 w 3063982"/>
                <a:gd name="connsiteY6" fmla="*/ 18972 h 4283870"/>
                <a:gd name="connsiteX7" fmla="*/ 760491 w 3063982"/>
                <a:gd name="connsiteY7" fmla="*/ 865 h 4283870"/>
                <a:gd name="connsiteX8" fmla="*/ 497940 w 3063982"/>
                <a:gd name="connsiteY8" fmla="*/ 18972 h 4283870"/>
                <a:gd name="connsiteX9" fmla="*/ 434566 w 3063982"/>
                <a:gd name="connsiteY9" fmla="*/ 37079 h 4283870"/>
                <a:gd name="connsiteX10" fmla="*/ 407406 w 3063982"/>
                <a:gd name="connsiteY10" fmla="*/ 64239 h 4283870"/>
                <a:gd name="connsiteX11" fmla="*/ 380245 w 3063982"/>
                <a:gd name="connsiteY11" fmla="*/ 82346 h 4283870"/>
                <a:gd name="connsiteX12" fmla="*/ 371192 w 3063982"/>
                <a:gd name="connsiteY12" fmla="*/ 109507 h 4283870"/>
                <a:gd name="connsiteX13" fmla="*/ 334978 w 3063982"/>
                <a:gd name="connsiteY13" fmla="*/ 172881 h 4283870"/>
                <a:gd name="connsiteX14" fmla="*/ 325924 w 3063982"/>
                <a:gd name="connsiteY14" fmla="*/ 236255 h 4283870"/>
                <a:gd name="connsiteX15" fmla="*/ 316871 w 3063982"/>
                <a:gd name="connsiteY15" fmla="*/ 263416 h 4283870"/>
                <a:gd name="connsiteX16" fmla="*/ 325924 w 3063982"/>
                <a:gd name="connsiteY16" fmla="*/ 851891 h 4283870"/>
                <a:gd name="connsiteX17" fmla="*/ 316871 w 3063982"/>
                <a:gd name="connsiteY17" fmla="*/ 987693 h 4283870"/>
                <a:gd name="connsiteX18" fmla="*/ 307818 w 3063982"/>
                <a:gd name="connsiteY18" fmla="*/ 1051067 h 4283870"/>
                <a:gd name="connsiteX19" fmla="*/ 262550 w 3063982"/>
                <a:gd name="connsiteY19" fmla="*/ 1404152 h 4283870"/>
                <a:gd name="connsiteX20" fmla="*/ 244443 w 3063982"/>
                <a:gd name="connsiteY20" fmla="*/ 1476580 h 4283870"/>
                <a:gd name="connsiteX21" fmla="*/ 172016 w 3063982"/>
                <a:gd name="connsiteY21" fmla="*/ 1730077 h 4283870"/>
                <a:gd name="connsiteX22" fmla="*/ 135802 w 3063982"/>
                <a:gd name="connsiteY22" fmla="*/ 1856826 h 4283870"/>
                <a:gd name="connsiteX23" fmla="*/ 108641 w 3063982"/>
                <a:gd name="connsiteY23" fmla="*/ 1992628 h 4283870"/>
                <a:gd name="connsiteX24" fmla="*/ 90534 w 3063982"/>
                <a:gd name="connsiteY24" fmla="*/ 2046948 h 4283870"/>
                <a:gd name="connsiteX25" fmla="*/ 72427 w 3063982"/>
                <a:gd name="connsiteY25" fmla="*/ 2146536 h 4283870"/>
                <a:gd name="connsiteX26" fmla="*/ 36214 w 3063982"/>
                <a:gd name="connsiteY26" fmla="*/ 2255178 h 4283870"/>
                <a:gd name="connsiteX27" fmla="*/ 27160 w 3063982"/>
                <a:gd name="connsiteY27" fmla="*/ 2309499 h 4283870"/>
                <a:gd name="connsiteX28" fmla="*/ 18107 w 3063982"/>
                <a:gd name="connsiteY28" fmla="*/ 2372873 h 4283870"/>
                <a:gd name="connsiteX29" fmla="*/ 9053 w 3063982"/>
                <a:gd name="connsiteY29" fmla="*/ 2409087 h 4283870"/>
                <a:gd name="connsiteX30" fmla="*/ 0 w 3063982"/>
                <a:gd name="connsiteY30" fmla="*/ 2454354 h 4283870"/>
                <a:gd name="connsiteX31" fmla="*/ 9053 w 3063982"/>
                <a:gd name="connsiteY31" fmla="*/ 2562996 h 4283870"/>
                <a:gd name="connsiteX32" fmla="*/ 36214 w 3063982"/>
                <a:gd name="connsiteY32" fmla="*/ 2662584 h 4283870"/>
                <a:gd name="connsiteX33" fmla="*/ 63374 w 3063982"/>
                <a:gd name="connsiteY33" fmla="*/ 2725958 h 4283870"/>
                <a:gd name="connsiteX34" fmla="*/ 72427 w 3063982"/>
                <a:gd name="connsiteY34" fmla="*/ 2852707 h 4283870"/>
                <a:gd name="connsiteX35" fmla="*/ 108641 w 3063982"/>
                <a:gd name="connsiteY35" fmla="*/ 2952295 h 4283870"/>
                <a:gd name="connsiteX36" fmla="*/ 126748 w 3063982"/>
                <a:gd name="connsiteY36" fmla="*/ 3024723 h 4283870"/>
                <a:gd name="connsiteX37" fmla="*/ 135802 w 3063982"/>
                <a:gd name="connsiteY37" fmla="*/ 3051883 h 4283870"/>
                <a:gd name="connsiteX38" fmla="*/ 153909 w 3063982"/>
                <a:gd name="connsiteY38" fmla="*/ 3142418 h 4283870"/>
                <a:gd name="connsiteX39" fmla="*/ 162962 w 3063982"/>
                <a:gd name="connsiteY39" fmla="*/ 3169578 h 4283870"/>
                <a:gd name="connsiteX40" fmla="*/ 172016 w 3063982"/>
                <a:gd name="connsiteY40" fmla="*/ 3214845 h 4283870"/>
                <a:gd name="connsiteX41" fmla="*/ 190123 w 3063982"/>
                <a:gd name="connsiteY41" fmla="*/ 3251059 h 4283870"/>
                <a:gd name="connsiteX42" fmla="*/ 208229 w 3063982"/>
                <a:gd name="connsiteY42" fmla="*/ 3323487 h 4283870"/>
                <a:gd name="connsiteX43" fmla="*/ 226336 w 3063982"/>
                <a:gd name="connsiteY43" fmla="*/ 3386861 h 4283870"/>
                <a:gd name="connsiteX44" fmla="*/ 235390 w 3063982"/>
                <a:gd name="connsiteY44" fmla="*/ 3414022 h 4283870"/>
                <a:gd name="connsiteX45" fmla="*/ 262550 w 3063982"/>
                <a:gd name="connsiteY45" fmla="*/ 3450235 h 4283870"/>
                <a:gd name="connsiteX46" fmla="*/ 280657 w 3063982"/>
                <a:gd name="connsiteY46" fmla="*/ 3477396 h 4283870"/>
                <a:gd name="connsiteX47" fmla="*/ 316871 w 3063982"/>
                <a:gd name="connsiteY47" fmla="*/ 3549824 h 4283870"/>
                <a:gd name="connsiteX48" fmla="*/ 325924 w 3063982"/>
                <a:gd name="connsiteY48" fmla="*/ 3586037 h 4283870"/>
                <a:gd name="connsiteX49" fmla="*/ 371192 w 3063982"/>
                <a:gd name="connsiteY49" fmla="*/ 3667519 h 4283870"/>
                <a:gd name="connsiteX50" fmla="*/ 380245 w 3063982"/>
                <a:gd name="connsiteY50" fmla="*/ 3703732 h 4283870"/>
                <a:gd name="connsiteX51" fmla="*/ 389299 w 3063982"/>
                <a:gd name="connsiteY51" fmla="*/ 3730893 h 4283870"/>
                <a:gd name="connsiteX52" fmla="*/ 416459 w 3063982"/>
                <a:gd name="connsiteY52" fmla="*/ 3848588 h 4283870"/>
                <a:gd name="connsiteX53" fmla="*/ 434566 w 3063982"/>
                <a:gd name="connsiteY53" fmla="*/ 3902909 h 4283870"/>
                <a:gd name="connsiteX54" fmla="*/ 443620 w 3063982"/>
                <a:gd name="connsiteY54" fmla="*/ 3930069 h 4283870"/>
                <a:gd name="connsiteX55" fmla="*/ 452673 w 3063982"/>
                <a:gd name="connsiteY55" fmla="*/ 3966283 h 4283870"/>
                <a:gd name="connsiteX56" fmla="*/ 479833 w 3063982"/>
                <a:gd name="connsiteY56" fmla="*/ 4038711 h 4283870"/>
                <a:gd name="connsiteX57" fmla="*/ 497940 w 3063982"/>
                <a:gd name="connsiteY57" fmla="*/ 4074925 h 4283870"/>
                <a:gd name="connsiteX58" fmla="*/ 552261 w 3063982"/>
                <a:gd name="connsiteY58" fmla="*/ 4138299 h 4283870"/>
                <a:gd name="connsiteX59" fmla="*/ 624689 w 3063982"/>
                <a:gd name="connsiteY59" fmla="*/ 4219780 h 4283870"/>
                <a:gd name="connsiteX60" fmla="*/ 651849 w 3063982"/>
                <a:gd name="connsiteY60" fmla="*/ 4228833 h 4283870"/>
                <a:gd name="connsiteX61" fmla="*/ 688063 w 3063982"/>
                <a:gd name="connsiteY61" fmla="*/ 4246940 h 4283870"/>
                <a:gd name="connsiteX62" fmla="*/ 751437 w 3063982"/>
                <a:gd name="connsiteY62" fmla="*/ 4265047 h 4283870"/>
                <a:gd name="connsiteX63" fmla="*/ 787651 w 3063982"/>
                <a:gd name="connsiteY63" fmla="*/ 4283154 h 4283870"/>
                <a:gd name="connsiteX64" fmla="*/ 1013988 w 3063982"/>
                <a:gd name="connsiteY64" fmla="*/ 4274101 h 4283870"/>
                <a:gd name="connsiteX65" fmla="*/ 1113576 w 3063982"/>
                <a:gd name="connsiteY65" fmla="*/ 4246940 h 4283870"/>
                <a:gd name="connsiteX66" fmla="*/ 1149790 w 3063982"/>
                <a:gd name="connsiteY66" fmla="*/ 4237887 h 4283870"/>
                <a:gd name="connsiteX67" fmla="*/ 1186004 w 3063982"/>
                <a:gd name="connsiteY67" fmla="*/ 4219780 h 4283870"/>
                <a:gd name="connsiteX68" fmla="*/ 1213164 w 3063982"/>
                <a:gd name="connsiteY68" fmla="*/ 4210727 h 4283870"/>
                <a:gd name="connsiteX69" fmla="*/ 1258431 w 3063982"/>
                <a:gd name="connsiteY69" fmla="*/ 4183566 h 4283870"/>
                <a:gd name="connsiteX70" fmla="*/ 1285592 w 3063982"/>
                <a:gd name="connsiteY70" fmla="*/ 4165459 h 4283870"/>
                <a:gd name="connsiteX71" fmla="*/ 1330859 w 3063982"/>
                <a:gd name="connsiteY71" fmla="*/ 4156406 h 4283870"/>
                <a:gd name="connsiteX72" fmla="*/ 1348966 w 3063982"/>
                <a:gd name="connsiteY72" fmla="*/ 4129245 h 4283870"/>
                <a:gd name="connsiteX73" fmla="*/ 1475715 w 3063982"/>
                <a:gd name="connsiteY73" fmla="*/ 4002497 h 4283870"/>
                <a:gd name="connsiteX74" fmla="*/ 1502875 w 3063982"/>
                <a:gd name="connsiteY74" fmla="*/ 3930069 h 4283870"/>
                <a:gd name="connsiteX75" fmla="*/ 1511928 w 3063982"/>
                <a:gd name="connsiteY75" fmla="*/ 3893855 h 4283870"/>
                <a:gd name="connsiteX76" fmla="*/ 1539089 w 3063982"/>
                <a:gd name="connsiteY76" fmla="*/ 3812374 h 4283870"/>
                <a:gd name="connsiteX77" fmla="*/ 1548142 w 3063982"/>
                <a:gd name="connsiteY77" fmla="*/ 3785214 h 4283870"/>
                <a:gd name="connsiteX78" fmla="*/ 1557196 w 3063982"/>
                <a:gd name="connsiteY78" fmla="*/ 3739946 h 4283870"/>
                <a:gd name="connsiteX79" fmla="*/ 1575303 w 3063982"/>
                <a:gd name="connsiteY79" fmla="*/ 3712786 h 4283870"/>
                <a:gd name="connsiteX80" fmla="*/ 1584356 w 3063982"/>
                <a:gd name="connsiteY80" fmla="*/ 3676572 h 4283870"/>
                <a:gd name="connsiteX81" fmla="*/ 1593410 w 3063982"/>
                <a:gd name="connsiteY81" fmla="*/ 3649412 h 4283870"/>
                <a:gd name="connsiteX82" fmla="*/ 1602463 w 3063982"/>
                <a:gd name="connsiteY82" fmla="*/ 3595091 h 4283870"/>
                <a:gd name="connsiteX83" fmla="*/ 1611517 w 3063982"/>
                <a:gd name="connsiteY83" fmla="*/ 3558877 h 4283870"/>
                <a:gd name="connsiteX84" fmla="*/ 1620570 w 3063982"/>
                <a:gd name="connsiteY84" fmla="*/ 3513610 h 4283870"/>
                <a:gd name="connsiteX85" fmla="*/ 1629623 w 3063982"/>
                <a:gd name="connsiteY85" fmla="*/ 3359701 h 4283870"/>
                <a:gd name="connsiteX86" fmla="*/ 1647730 w 3063982"/>
                <a:gd name="connsiteY86" fmla="*/ 3178631 h 4283870"/>
                <a:gd name="connsiteX87" fmla="*/ 1656784 w 3063982"/>
                <a:gd name="connsiteY87" fmla="*/ 3151471 h 4283870"/>
                <a:gd name="connsiteX88" fmla="*/ 1665837 w 3063982"/>
                <a:gd name="connsiteY88" fmla="*/ 3088097 h 4283870"/>
                <a:gd name="connsiteX89" fmla="*/ 1702051 w 3063982"/>
                <a:gd name="connsiteY89" fmla="*/ 3033776 h 4283870"/>
                <a:gd name="connsiteX90" fmla="*/ 1729212 w 3063982"/>
                <a:gd name="connsiteY90" fmla="*/ 3015669 h 4283870"/>
                <a:gd name="connsiteX91" fmla="*/ 1846907 w 3063982"/>
                <a:gd name="connsiteY91" fmla="*/ 2988509 h 4283870"/>
                <a:gd name="connsiteX92" fmla="*/ 2018923 w 3063982"/>
                <a:gd name="connsiteY92" fmla="*/ 2961348 h 4283870"/>
                <a:gd name="connsiteX93" fmla="*/ 2055136 w 3063982"/>
                <a:gd name="connsiteY93" fmla="*/ 2943241 h 4283870"/>
                <a:gd name="connsiteX94" fmla="*/ 2091350 w 3063982"/>
                <a:gd name="connsiteY94" fmla="*/ 2934188 h 4283870"/>
                <a:gd name="connsiteX95" fmla="*/ 2181885 w 3063982"/>
                <a:gd name="connsiteY95" fmla="*/ 2916081 h 4283870"/>
                <a:gd name="connsiteX96" fmla="*/ 2209045 w 3063982"/>
                <a:gd name="connsiteY96" fmla="*/ 2907028 h 4283870"/>
                <a:gd name="connsiteX97" fmla="*/ 2290526 w 3063982"/>
                <a:gd name="connsiteY97" fmla="*/ 2897974 h 4283870"/>
                <a:gd name="connsiteX98" fmla="*/ 2326740 w 3063982"/>
                <a:gd name="connsiteY98" fmla="*/ 2879867 h 4283870"/>
                <a:gd name="connsiteX99" fmla="*/ 2353901 w 3063982"/>
                <a:gd name="connsiteY99" fmla="*/ 2870814 h 4283870"/>
                <a:gd name="connsiteX100" fmla="*/ 2426328 w 3063982"/>
                <a:gd name="connsiteY100" fmla="*/ 2852707 h 4283870"/>
                <a:gd name="connsiteX101" fmla="*/ 2480649 w 3063982"/>
                <a:gd name="connsiteY101" fmla="*/ 2834600 h 4283870"/>
                <a:gd name="connsiteX102" fmla="*/ 2507810 w 3063982"/>
                <a:gd name="connsiteY102" fmla="*/ 2816493 h 4283870"/>
                <a:gd name="connsiteX103" fmla="*/ 2562130 w 3063982"/>
                <a:gd name="connsiteY103" fmla="*/ 2798386 h 4283870"/>
                <a:gd name="connsiteX104" fmla="*/ 2580237 w 3063982"/>
                <a:gd name="connsiteY104" fmla="*/ 2771226 h 4283870"/>
                <a:gd name="connsiteX105" fmla="*/ 2607398 w 3063982"/>
                <a:gd name="connsiteY105" fmla="*/ 2753119 h 4283870"/>
                <a:gd name="connsiteX106" fmla="*/ 2688879 w 3063982"/>
                <a:gd name="connsiteY106" fmla="*/ 2689744 h 4283870"/>
                <a:gd name="connsiteX107" fmla="*/ 2743200 w 3063982"/>
                <a:gd name="connsiteY107" fmla="*/ 2626370 h 4283870"/>
                <a:gd name="connsiteX108" fmla="*/ 2779414 w 3063982"/>
                <a:gd name="connsiteY108" fmla="*/ 2599210 h 4283870"/>
                <a:gd name="connsiteX109" fmla="*/ 2833734 w 3063982"/>
                <a:gd name="connsiteY109" fmla="*/ 2535835 h 4283870"/>
                <a:gd name="connsiteX110" fmla="*/ 2879002 w 3063982"/>
                <a:gd name="connsiteY110" fmla="*/ 2499622 h 4283870"/>
                <a:gd name="connsiteX111" fmla="*/ 2915216 w 3063982"/>
                <a:gd name="connsiteY111" fmla="*/ 2445301 h 4283870"/>
                <a:gd name="connsiteX112" fmla="*/ 2969536 w 3063982"/>
                <a:gd name="connsiteY112" fmla="*/ 2372873 h 4283870"/>
                <a:gd name="connsiteX113" fmla="*/ 3005750 w 3063982"/>
                <a:gd name="connsiteY113" fmla="*/ 2264231 h 4283870"/>
                <a:gd name="connsiteX114" fmla="*/ 3041964 w 3063982"/>
                <a:gd name="connsiteY114" fmla="*/ 2137483 h 4283870"/>
                <a:gd name="connsiteX115" fmla="*/ 3051018 w 3063982"/>
                <a:gd name="connsiteY115" fmla="*/ 2110323 h 4283870"/>
                <a:gd name="connsiteX116" fmla="*/ 3041964 w 3063982"/>
                <a:gd name="connsiteY116" fmla="*/ 1675756 h 4283870"/>
                <a:gd name="connsiteX117" fmla="*/ 3014804 w 3063982"/>
                <a:gd name="connsiteY117" fmla="*/ 1639542 h 4283870"/>
                <a:gd name="connsiteX118" fmla="*/ 2906162 w 3063982"/>
                <a:gd name="connsiteY118" fmla="*/ 1549008 h 4283870"/>
                <a:gd name="connsiteX119" fmla="*/ 2851841 w 3063982"/>
                <a:gd name="connsiteY119" fmla="*/ 1539954 h 4283870"/>
                <a:gd name="connsiteX120" fmla="*/ 2752253 w 3063982"/>
                <a:gd name="connsiteY120" fmla="*/ 1503740 h 4283870"/>
                <a:gd name="connsiteX121" fmla="*/ 2716039 w 3063982"/>
                <a:gd name="connsiteY121" fmla="*/ 1485633 h 4283870"/>
                <a:gd name="connsiteX122" fmla="*/ 2625505 w 3063982"/>
                <a:gd name="connsiteY122" fmla="*/ 1467527 h 4283870"/>
                <a:gd name="connsiteX123" fmla="*/ 2381061 w 3063982"/>
                <a:gd name="connsiteY123" fmla="*/ 1431313 h 4283870"/>
                <a:gd name="connsiteX124" fmla="*/ 2263366 w 3063982"/>
                <a:gd name="connsiteY124" fmla="*/ 1395099 h 4283870"/>
                <a:gd name="connsiteX125" fmla="*/ 2172831 w 3063982"/>
                <a:gd name="connsiteY125" fmla="*/ 1349831 h 4283870"/>
                <a:gd name="connsiteX126" fmla="*/ 2145671 w 3063982"/>
                <a:gd name="connsiteY126" fmla="*/ 1340778 h 4283870"/>
                <a:gd name="connsiteX127" fmla="*/ 2082297 w 3063982"/>
                <a:gd name="connsiteY127" fmla="*/ 1304564 h 4283870"/>
                <a:gd name="connsiteX128" fmla="*/ 2018923 w 3063982"/>
                <a:gd name="connsiteY128" fmla="*/ 1295511 h 4283870"/>
                <a:gd name="connsiteX129" fmla="*/ 1973655 w 3063982"/>
                <a:gd name="connsiteY129" fmla="*/ 1277404 h 4283870"/>
                <a:gd name="connsiteX130" fmla="*/ 1865014 w 3063982"/>
                <a:gd name="connsiteY130" fmla="*/ 1223083 h 4283870"/>
                <a:gd name="connsiteX131" fmla="*/ 1774479 w 3063982"/>
                <a:gd name="connsiteY131" fmla="*/ 1150655 h 4283870"/>
                <a:gd name="connsiteX132" fmla="*/ 1692998 w 3063982"/>
                <a:gd name="connsiteY132" fmla="*/ 1032960 h 4283870"/>
                <a:gd name="connsiteX133" fmla="*/ 1683944 w 3063982"/>
                <a:gd name="connsiteY133" fmla="*/ 1005800 h 4283870"/>
                <a:gd name="connsiteX134" fmla="*/ 1665837 w 3063982"/>
                <a:gd name="connsiteY134" fmla="*/ 978639 h 4283870"/>
                <a:gd name="connsiteX135" fmla="*/ 1656784 w 3063982"/>
                <a:gd name="connsiteY135" fmla="*/ 942426 h 4283870"/>
                <a:gd name="connsiteX136" fmla="*/ 1620570 w 3063982"/>
                <a:gd name="connsiteY136" fmla="*/ 869998 h 4283870"/>
                <a:gd name="connsiteX137" fmla="*/ 1593410 w 3063982"/>
                <a:gd name="connsiteY137" fmla="*/ 725142 h 4283870"/>
                <a:gd name="connsiteX138" fmla="*/ 1584356 w 3063982"/>
                <a:gd name="connsiteY138" fmla="*/ 679875 h 4283870"/>
                <a:gd name="connsiteX139" fmla="*/ 1575303 w 3063982"/>
                <a:gd name="connsiteY139" fmla="*/ 607447 h 4283870"/>
                <a:gd name="connsiteX140" fmla="*/ 1557196 w 3063982"/>
                <a:gd name="connsiteY140" fmla="*/ 553127 h 4283870"/>
                <a:gd name="connsiteX141" fmla="*/ 1530035 w 3063982"/>
                <a:gd name="connsiteY141" fmla="*/ 453538 h 4283870"/>
                <a:gd name="connsiteX142" fmla="*/ 1502875 w 3063982"/>
                <a:gd name="connsiteY142" fmla="*/ 317736 h 4283870"/>
                <a:gd name="connsiteX143" fmla="*/ 1430447 w 3063982"/>
                <a:gd name="connsiteY143" fmla="*/ 236255 h 4283870"/>
                <a:gd name="connsiteX144" fmla="*/ 1394233 w 3063982"/>
                <a:gd name="connsiteY144" fmla="*/ 218148 h 4283870"/>
                <a:gd name="connsiteX145" fmla="*/ 1330859 w 3063982"/>
                <a:gd name="connsiteY145" fmla="*/ 190988 h 4283870"/>
                <a:gd name="connsiteX146" fmla="*/ 1258431 w 3063982"/>
                <a:gd name="connsiteY146" fmla="*/ 163828 h 4283870"/>
                <a:gd name="connsiteX147" fmla="*/ 1204111 w 3063982"/>
                <a:gd name="connsiteY147" fmla="*/ 181934 h 428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3063982" h="4283870">
                  <a:moveTo>
                    <a:pt x="1204111" y="181934"/>
                  </a:moveTo>
                  <a:cubicBezTo>
                    <a:pt x="1192040" y="175898"/>
                    <a:pt x="1197098" y="143145"/>
                    <a:pt x="1186004" y="127614"/>
                  </a:cubicBezTo>
                  <a:cubicBezTo>
                    <a:pt x="1180457" y="119848"/>
                    <a:pt x="1168101" y="120875"/>
                    <a:pt x="1158843" y="118560"/>
                  </a:cubicBezTo>
                  <a:cubicBezTo>
                    <a:pt x="1143915" y="114828"/>
                    <a:pt x="1128665" y="112525"/>
                    <a:pt x="1113576" y="109507"/>
                  </a:cubicBezTo>
                  <a:cubicBezTo>
                    <a:pt x="1081385" y="93411"/>
                    <a:pt x="1060334" y="80752"/>
                    <a:pt x="1023041" y="73293"/>
                  </a:cubicBezTo>
                  <a:cubicBezTo>
                    <a:pt x="987132" y="66111"/>
                    <a:pt x="938104" y="57051"/>
                    <a:pt x="905346" y="46132"/>
                  </a:cubicBezTo>
                  <a:cubicBezTo>
                    <a:pt x="833610" y="22221"/>
                    <a:pt x="869852" y="31164"/>
                    <a:pt x="796705" y="18972"/>
                  </a:cubicBezTo>
                  <a:cubicBezTo>
                    <a:pt x="784634" y="12936"/>
                    <a:pt x="773976" y="1404"/>
                    <a:pt x="760491" y="865"/>
                  </a:cubicBezTo>
                  <a:cubicBezTo>
                    <a:pt x="659938" y="-3157"/>
                    <a:pt x="589656" y="7508"/>
                    <a:pt x="497940" y="18972"/>
                  </a:cubicBezTo>
                  <a:cubicBezTo>
                    <a:pt x="493114" y="20178"/>
                    <a:pt x="442357" y="31885"/>
                    <a:pt x="434566" y="37079"/>
                  </a:cubicBezTo>
                  <a:cubicBezTo>
                    <a:pt x="423913" y="44181"/>
                    <a:pt x="417242" y="56043"/>
                    <a:pt x="407406" y="64239"/>
                  </a:cubicBezTo>
                  <a:cubicBezTo>
                    <a:pt x="399047" y="71205"/>
                    <a:pt x="389299" y="76310"/>
                    <a:pt x="380245" y="82346"/>
                  </a:cubicBezTo>
                  <a:cubicBezTo>
                    <a:pt x="377227" y="91400"/>
                    <a:pt x="375927" y="101221"/>
                    <a:pt x="371192" y="109507"/>
                  </a:cubicBezTo>
                  <a:cubicBezTo>
                    <a:pt x="327343" y="186244"/>
                    <a:pt x="355736" y="110606"/>
                    <a:pt x="334978" y="172881"/>
                  </a:cubicBezTo>
                  <a:cubicBezTo>
                    <a:pt x="331960" y="194006"/>
                    <a:pt x="330109" y="215330"/>
                    <a:pt x="325924" y="236255"/>
                  </a:cubicBezTo>
                  <a:cubicBezTo>
                    <a:pt x="324052" y="245613"/>
                    <a:pt x="316871" y="253873"/>
                    <a:pt x="316871" y="263416"/>
                  </a:cubicBezTo>
                  <a:cubicBezTo>
                    <a:pt x="316871" y="459598"/>
                    <a:pt x="322906" y="655733"/>
                    <a:pt x="325924" y="851891"/>
                  </a:cubicBezTo>
                  <a:cubicBezTo>
                    <a:pt x="322906" y="897158"/>
                    <a:pt x="320978" y="942511"/>
                    <a:pt x="316871" y="987693"/>
                  </a:cubicBezTo>
                  <a:cubicBezTo>
                    <a:pt x="314939" y="1008944"/>
                    <a:pt x="310311" y="1029874"/>
                    <a:pt x="307818" y="1051067"/>
                  </a:cubicBezTo>
                  <a:cubicBezTo>
                    <a:pt x="284938" y="1245551"/>
                    <a:pt x="317576" y="1064829"/>
                    <a:pt x="262550" y="1404152"/>
                  </a:cubicBezTo>
                  <a:cubicBezTo>
                    <a:pt x="258567" y="1428717"/>
                    <a:pt x="249485" y="1452210"/>
                    <a:pt x="244443" y="1476580"/>
                  </a:cubicBezTo>
                  <a:cubicBezTo>
                    <a:pt x="198168" y="1700244"/>
                    <a:pt x="242314" y="1607053"/>
                    <a:pt x="172016" y="1730077"/>
                  </a:cubicBezTo>
                  <a:cubicBezTo>
                    <a:pt x="152180" y="1868924"/>
                    <a:pt x="179480" y="1717055"/>
                    <a:pt x="135802" y="1856826"/>
                  </a:cubicBezTo>
                  <a:cubicBezTo>
                    <a:pt x="97969" y="1977894"/>
                    <a:pt x="132657" y="1896567"/>
                    <a:pt x="108641" y="1992628"/>
                  </a:cubicBezTo>
                  <a:cubicBezTo>
                    <a:pt x="104012" y="2011144"/>
                    <a:pt x="96570" y="2028841"/>
                    <a:pt x="90534" y="2046948"/>
                  </a:cubicBezTo>
                  <a:cubicBezTo>
                    <a:pt x="84857" y="2086693"/>
                    <a:pt x="83663" y="2110581"/>
                    <a:pt x="72427" y="2146536"/>
                  </a:cubicBezTo>
                  <a:cubicBezTo>
                    <a:pt x="61041" y="2182971"/>
                    <a:pt x="42490" y="2217525"/>
                    <a:pt x="36214" y="2255178"/>
                  </a:cubicBezTo>
                  <a:cubicBezTo>
                    <a:pt x="33196" y="2273285"/>
                    <a:pt x="29951" y="2291356"/>
                    <a:pt x="27160" y="2309499"/>
                  </a:cubicBezTo>
                  <a:cubicBezTo>
                    <a:pt x="23915" y="2330590"/>
                    <a:pt x="21924" y="2351878"/>
                    <a:pt x="18107" y="2372873"/>
                  </a:cubicBezTo>
                  <a:cubicBezTo>
                    <a:pt x="15881" y="2385115"/>
                    <a:pt x="11752" y="2396940"/>
                    <a:pt x="9053" y="2409087"/>
                  </a:cubicBezTo>
                  <a:cubicBezTo>
                    <a:pt x="5715" y="2424108"/>
                    <a:pt x="3018" y="2439265"/>
                    <a:pt x="0" y="2454354"/>
                  </a:cubicBezTo>
                  <a:cubicBezTo>
                    <a:pt x="3018" y="2490568"/>
                    <a:pt x="3662" y="2527059"/>
                    <a:pt x="9053" y="2562996"/>
                  </a:cubicBezTo>
                  <a:cubicBezTo>
                    <a:pt x="19248" y="2630965"/>
                    <a:pt x="23212" y="2617076"/>
                    <a:pt x="36214" y="2662584"/>
                  </a:cubicBezTo>
                  <a:cubicBezTo>
                    <a:pt x="50830" y="2713741"/>
                    <a:pt x="35808" y="2684609"/>
                    <a:pt x="63374" y="2725958"/>
                  </a:cubicBezTo>
                  <a:cubicBezTo>
                    <a:pt x="66392" y="2768208"/>
                    <a:pt x="66144" y="2810818"/>
                    <a:pt x="72427" y="2852707"/>
                  </a:cubicBezTo>
                  <a:cubicBezTo>
                    <a:pt x="77222" y="2884672"/>
                    <a:pt x="99156" y="2921469"/>
                    <a:pt x="108641" y="2952295"/>
                  </a:cubicBezTo>
                  <a:cubicBezTo>
                    <a:pt x="115960" y="2976080"/>
                    <a:pt x="118878" y="3001115"/>
                    <a:pt x="126748" y="3024723"/>
                  </a:cubicBezTo>
                  <a:cubicBezTo>
                    <a:pt x="129766" y="3033776"/>
                    <a:pt x="133656" y="3042584"/>
                    <a:pt x="135802" y="3051883"/>
                  </a:cubicBezTo>
                  <a:cubicBezTo>
                    <a:pt x="142722" y="3081871"/>
                    <a:pt x="144177" y="3113221"/>
                    <a:pt x="153909" y="3142418"/>
                  </a:cubicBezTo>
                  <a:cubicBezTo>
                    <a:pt x="156927" y="3151471"/>
                    <a:pt x="160647" y="3160320"/>
                    <a:pt x="162962" y="3169578"/>
                  </a:cubicBezTo>
                  <a:cubicBezTo>
                    <a:pt x="166694" y="3184506"/>
                    <a:pt x="167150" y="3200247"/>
                    <a:pt x="172016" y="3214845"/>
                  </a:cubicBezTo>
                  <a:cubicBezTo>
                    <a:pt x="176284" y="3227649"/>
                    <a:pt x="184087" y="3238988"/>
                    <a:pt x="190123" y="3251059"/>
                  </a:cubicBezTo>
                  <a:cubicBezTo>
                    <a:pt x="205534" y="3328121"/>
                    <a:pt x="191527" y="3267815"/>
                    <a:pt x="208229" y="3323487"/>
                  </a:cubicBezTo>
                  <a:cubicBezTo>
                    <a:pt x="214542" y="3344530"/>
                    <a:pt x="220023" y="3365818"/>
                    <a:pt x="226336" y="3386861"/>
                  </a:cubicBezTo>
                  <a:cubicBezTo>
                    <a:pt x="229078" y="3396002"/>
                    <a:pt x="230655" y="3405736"/>
                    <a:pt x="235390" y="3414022"/>
                  </a:cubicBezTo>
                  <a:cubicBezTo>
                    <a:pt x="242876" y="3427123"/>
                    <a:pt x="253780" y="3437957"/>
                    <a:pt x="262550" y="3450235"/>
                  </a:cubicBezTo>
                  <a:cubicBezTo>
                    <a:pt x="268874" y="3459089"/>
                    <a:pt x="275447" y="3467844"/>
                    <a:pt x="280657" y="3477396"/>
                  </a:cubicBezTo>
                  <a:cubicBezTo>
                    <a:pt x="293582" y="3501092"/>
                    <a:pt x="316871" y="3549824"/>
                    <a:pt x="316871" y="3549824"/>
                  </a:cubicBezTo>
                  <a:cubicBezTo>
                    <a:pt x="319889" y="3561895"/>
                    <a:pt x="321555" y="3574387"/>
                    <a:pt x="325924" y="3586037"/>
                  </a:cubicBezTo>
                  <a:cubicBezTo>
                    <a:pt x="334583" y="3609128"/>
                    <a:pt x="359667" y="3648311"/>
                    <a:pt x="371192" y="3667519"/>
                  </a:cubicBezTo>
                  <a:cubicBezTo>
                    <a:pt x="374210" y="3679590"/>
                    <a:pt x="376827" y="3691768"/>
                    <a:pt x="380245" y="3703732"/>
                  </a:cubicBezTo>
                  <a:cubicBezTo>
                    <a:pt x="382867" y="3712908"/>
                    <a:pt x="386984" y="3721635"/>
                    <a:pt x="389299" y="3730893"/>
                  </a:cubicBezTo>
                  <a:cubicBezTo>
                    <a:pt x="403665" y="3788356"/>
                    <a:pt x="393921" y="3780973"/>
                    <a:pt x="416459" y="3848588"/>
                  </a:cubicBezTo>
                  <a:lnTo>
                    <a:pt x="434566" y="3902909"/>
                  </a:lnTo>
                  <a:cubicBezTo>
                    <a:pt x="437584" y="3911962"/>
                    <a:pt x="441306" y="3920811"/>
                    <a:pt x="443620" y="3930069"/>
                  </a:cubicBezTo>
                  <a:cubicBezTo>
                    <a:pt x="446638" y="3942140"/>
                    <a:pt x="449255" y="3954319"/>
                    <a:pt x="452673" y="3966283"/>
                  </a:cubicBezTo>
                  <a:cubicBezTo>
                    <a:pt x="458646" y="3987189"/>
                    <a:pt x="472179" y="4021490"/>
                    <a:pt x="479833" y="4038711"/>
                  </a:cubicBezTo>
                  <a:cubicBezTo>
                    <a:pt x="485314" y="4051044"/>
                    <a:pt x="490787" y="4063480"/>
                    <a:pt x="497940" y="4074925"/>
                  </a:cubicBezTo>
                  <a:cubicBezTo>
                    <a:pt x="543745" y="4148211"/>
                    <a:pt x="505130" y="4077701"/>
                    <a:pt x="552261" y="4138299"/>
                  </a:cubicBezTo>
                  <a:cubicBezTo>
                    <a:pt x="590885" y="4187959"/>
                    <a:pt x="575198" y="4191500"/>
                    <a:pt x="624689" y="4219780"/>
                  </a:cubicBezTo>
                  <a:cubicBezTo>
                    <a:pt x="632975" y="4224515"/>
                    <a:pt x="643078" y="4225074"/>
                    <a:pt x="651849" y="4228833"/>
                  </a:cubicBezTo>
                  <a:cubicBezTo>
                    <a:pt x="664254" y="4234149"/>
                    <a:pt x="675658" y="4241623"/>
                    <a:pt x="688063" y="4246940"/>
                  </a:cubicBezTo>
                  <a:cubicBezTo>
                    <a:pt x="706252" y="4254736"/>
                    <a:pt x="733052" y="4260451"/>
                    <a:pt x="751437" y="4265047"/>
                  </a:cubicBezTo>
                  <a:cubicBezTo>
                    <a:pt x="763508" y="4271083"/>
                    <a:pt x="774163" y="4282689"/>
                    <a:pt x="787651" y="4283154"/>
                  </a:cubicBezTo>
                  <a:cubicBezTo>
                    <a:pt x="863112" y="4285756"/>
                    <a:pt x="938792" y="4280937"/>
                    <a:pt x="1013988" y="4274101"/>
                  </a:cubicBezTo>
                  <a:cubicBezTo>
                    <a:pt x="1061341" y="4269796"/>
                    <a:pt x="1075974" y="4257684"/>
                    <a:pt x="1113576" y="4246940"/>
                  </a:cubicBezTo>
                  <a:cubicBezTo>
                    <a:pt x="1125540" y="4243522"/>
                    <a:pt x="1137719" y="4240905"/>
                    <a:pt x="1149790" y="4237887"/>
                  </a:cubicBezTo>
                  <a:cubicBezTo>
                    <a:pt x="1161861" y="4231851"/>
                    <a:pt x="1173599" y="4225096"/>
                    <a:pt x="1186004" y="4219780"/>
                  </a:cubicBezTo>
                  <a:cubicBezTo>
                    <a:pt x="1194775" y="4216021"/>
                    <a:pt x="1204628" y="4214995"/>
                    <a:pt x="1213164" y="4210727"/>
                  </a:cubicBezTo>
                  <a:cubicBezTo>
                    <a:pt x="1228903" y="4202857"/>
                    <a:pt x="1243509" y="4192892"/>
                    <a:pt x="1258431" y="4183566"/>
                  </a:cubicBezTo>
                  <a:cubicBezTo>
                    <a:pt x="1267658" y="4177799"/>
                    <a:pt x="1275404" y="4169280"/>
                    <a:pt x="1285592" y="4165459"/>
                  </a:cubicBezTo>
                  <a:cubicBezTo>
                    <a:pt x="1300000" y="4160056"/>
                    <a:pt x="1315770" y="4159424"/>
                    <a:pt x="1330859" y="4156406"/>
                  </a:cubicBezTo>
                  <a:cubicBezTo>
                    <a:pt x="1336895" y="4147352"/>
                    <a:pt x="1340878" y="4136524"/>
                    <a:pt x="1348966" y="4129245"/>
                  </a:cubicBezTo>
                  <a:cubicBezTo>
                    <a:pt x="1401780" y="4081713"/>
                    <a:pt x="1447044" y="4074173"/>
                    <a:pt x="1475715" y="4002497"/>
                  </a:cubicBezTo>
                  <a:cubicBezTo>
                    <a:pt x="1485286" y="3978570"/>
                    <a:pt x="1495777" y="3954912"/>
                    <a:pt x="1502875" y="3930069"/>
                  </a:cubicBezTo>
                  <a:cubicBezTo>
                    <a:pt x="1506293" y="3918105"/>
                    <a:pt x="1508353" y="3905773"/>
                    <a:pt x="1511928" y="3893855"/>
                  </a:cubicBezTo>
                  <a:cubicBezTo>
                    <a:pt x="1511946" y="3893793"/>
                    <a:pt x="1534552" y="3825985"/>
                    <a:pt x="1539089" y="3812374"/>
                  </a:cubicBezTo>
                  <a:cubicBezTo>
                    <a:pt x="1542107" y="3803321"/>
                    <a:pt x="1546270" y="3794572"/>
                    <a:pt x="1548142" y="3785214"/>
                  </a:cubicBezTo>
                  <a:cubicBezTo>
                    <a:pt x="1551160" y="3770125"/>
                    <a:pt x="1551793" y="3754354"/>
                    <a:pt x="1557196" y="3739946"/>
                  </a:cubicBezTo>
                  <a:cubicBezTo>
                    <a:pt x="1561017" y="3729758"/>
                    <a:pt x="1569267" y="3721839"/>
                    <a:pt x="1575303" y="3712786"/>
                  </a:cubicBezTo>
                  <a:cubicBezTo>
                    <a:pt x="1578321" y="3700715"/>
                    <a:pt x="1580938" y="3688536"/>
                    <a:pt x="1584356" y="3676572"/>
                  </a:cubicBezTo>
                  <a:cubicBezTo>
                    <a:pt x="1586978" y="3667396"/>
                    <a:pt x="1591340" y="3658728"/>
                    <a:pt x="1593410" y="3649412"/>
                  </a:cubicBezTo>
                  <a:cubicBezTo>
                    <a:pt x="1597392" y="3631492"/>
                    <a:pt x="1598863" y="3613091"/>
                    <a:pt x="1602463" y="3595091"/>
                  </a:cubicBezTo>
                  <a:cubicBezTo>
                    <a:pt x="1604903" y="3582890"/>
                    <a:pt x="1608818" y="3571024"/>
                    <a:pt x="1611517" y="3558877"/>
                  </a:cubicBezTo>
                  <a:cubicBezTo>
                    <a:pt x="1614855" y="3543856"/>
                    <a:pt x="1617552" y="3528699"/>
                    <a:pt x="1620570" y="3513610"/>
                  </a:cubicBezTo>
                  <a:cubicBezTo>
                    <a:pt x="1623588" y="3462307"/>
                    <a:pt x="1626204" y="3410979"/>
                    <a:pt x="1629623" y="3359701"/>
                  </a:cubicBezTo>
                  <a:cubicBezTo>
                    <a:pt x="1632783" y="3312300"/>
                    <a:pt x="1637197" y="3231297"/>
                    <a:pt x="1647730" y="3178631"/>
                  </a:cubicBezTo>
                  <a:cubicBezTo>
                    <a:pt x="1649602" y="3169273"/>
                    <a:pt x="1653766" y="3160524"/>
                    <a:pt x="1656784" y="3151471"/>
                  </a:cubicBezTo>
                  <a:cubicBezTo>
                    <a:pt x="1659802" y="3130346"/>
                    <a:pt x="1658177" y="3108014"/>
                    <a:pt x="1665837" y="3088097"/>
                  </a:cubicBezTo>
                  <a:cubicBezTo>
                    <a:pt x="1673649" y="3067786"/>
                    <a:pt x="1683944" y="3045847"/>
                    <a:pt x="1702051" y="3033776"/>
                  </a:cubicBezTo>
                  <a:cubicBezTo>
                    <a:pt x="1711105" y="3027740"/>
                    <a:pt x="1719269" y="3020088"/>
                    <a:pt x="1729212" y="3015669"/>
                  </a:cubicBezTo>
                  <a:cubicBezTo>
                    <a:pt x="1776307" y="2994738"/>
                    <a:pt x="1795350" y="2995874"/>
                    <a:pt x="1846907" y="2988509"/>
                  </a:cubicBezTo>
                  <a:cubicBezTo>
                    <a:pt x="1953889" y="2945716"/>
                    <a:pt x="1817613" y="2994900"/>
                    <a:pt x="2018923" y="2961348"/>
                  </a:cubicBezTo>
                  <a:cubicBezTo>
                    <a:pt x="2032235" y="2959129"/>
                    <a:pt x="2042499" y="2947980"/>
                    <a:pt x="2055136" y="2943241"/>
                  </a:cubicBezTo>
                  <a:cubicBezTo>
                    <a:pt x="2066787" y="2938872"/>
                    <a:pt x="2079386" y="2937606"/>
                    <a:pt x="2091350" y="2934188"/>
                  </a:cubicBezTo>
                  <a:cubicBezTo>
                    <a:pt x="2154561" y="2916128"/>
                    <a:pt x="2073721" y="2931532"/>
                    <a:pt x="2181885" y="2916081"/>
                  </a:cubicBezTo>
                  <a:cubicBezTo>
                    <a:pt x="2190938" y="2913063"/>
                    <a:pt x="2199632" y="2908597"/>
                    <a:pt x="2209045" y="2907028"/>
                  </a:cubicBezTo>
                  <a:cubicBezTo>
                    <a:pt x="2236001" y="2902535"/>
                    <a:pt x="2263898" y="2904119"/>
                    <a:pt x="2290526" y="2897974"/>
                  </a:cubicBezTo>
                  <a:cubicBezTo>
                    <a:pt x="2303677" y="2894939"/>
                    <a:pt x="2314335" y="2885183"/>
                    <a:pt x="2326740" y="2879867"/>
                  </a:cubicBezTo>
                  <a:cubicBezTo>
                    <a:pt x="2335512" y="2876108"/>
                    <a:pt x="2344694" y="2873325"/>
                    <a:pt x="2353901" y="2870814"/>
                  </a:cubicBezTo>
                  <a:cubicBezTo>
                    <a:pt x="2377910" y="2864266"/>
                    <a:pt x="2402720" y="2860576"/>
                    <a:pt x="2426328" y="2852707"/>
                  </a:cubicBezTo>
                  <a:lnTo>
                    <a:pt x="2480649" y="2834600"/>
                  </a:lnTo>
                  <a:cubicBezTo>
                    <a:pt x="2489703" y="2828564"/>
                    <a:pt x="2497867" y="2820912"/>
                    <a:pt x="2507810" y="2816493"/>
                  </a:cubicBezTo>
                  <a:cubicBezTo>
                    <a:pt x="2525251" y="2808741"/>
                    <a:pt x="2545945" y="2808502"/>
                    <a:pt x="2562130" y="2798386"/>
                  </a:cubicBezTo>
                  <a:cubicBezTo>
                    <a:pt x="2571357" y="2792619"/>
                    <a:pt x="2572543" y="2778920"/>
                    <a:pt x="2580237" y="2771226"/>
                  </a:cubicBezTo>
                  <a:cubicBezTo>
                    <a:pt x="2587931" y="2763532"/>
                    <a:pt x="2599039" y="2760085"/>
                    <a:pt x="2607398" y="2753119"/>
                  </a:cubicBezTo>
                  <a:cubicBezTo>
                    <a:pt x="2692498" y="2682201"/>
                    <a:pt x="2551580" y="2781277"/>
                    <a:pt x="2688879" y="2689744"/>
                  </a:cubicBezTo>
                  <a:cubicBezTo>
                    <a:pt x="2710349" y="2661117"/>
                    <a:pt x="2716716" y="2649070"/>
                    <a:pt x="2743200" y="2626370"/>
                  </a:cubicBezTo>
                  <a:cubicBezTo>
                    <a:pt x="2754657" y="2616550"/>
                    <a:pt x="2767958" y="2609030"/>
                    <a:pt x="2779414" y="2599210"/>
                  </a:cubicBezTo>
                  <a:cubicBezTo>
                    <a:pt x="2848403" y="2540076"/>
                    <a:pt x="2762171" y="2607397"/>
                    <a:pt x="2833734" y="2535835"/>
                  </a:cubicBezTo>
                  <a:cubicBezTo>
                    <a:pt x="2847398" y="2522171"/>
                    <a:pt x="2866075" y="2513985"/>
                    <a:pt x="2879002" y="2499622"/>
                  </a:cubicBezTo>
                  <a:cubicBezTo>
                    <a:pt x="2893560" y="2483447"/>
                    <a:pt x="2901622" y="2462294"/>
                    <a:pt x="2915216" y="2445301"/>
                  </a:cubicBezTo>
                  <a:cubicBezTo>
                    <a:pt x="2976224" y="2369040"/>
                    <a:pt x="2931737" y="2448471"/>
                    <a:pt x="2969536" y="2372873"/>
                  </a:cubicBezTo>
                  <a:cubicBezTo>
                    <a:pt x="2990513" y="2267997"/>
                    <a:pt x="2961454" y="2397121"/>
                    <a:pt x="3005750" y="2264231"/>
                  </a:cubicBezTo>
                  <a:cubicBezTo>
                    <a:pt x="3019645" y="2222546"/>
                    <a:pt x="3028068" y="2179168"/>
                    <a:pt x="3041964" y="2137483"/>
                  </a:cubicBezTo>
                  <a:lnTo>
                    <a:pt x="3051018" y="2110323"/>
                  </a:lnTo>
                  <a:cubicBezTo>
                    <a:pt x="3067011" y="1934387"/>
                    <a:pt x="3072548" y="1926550"/>
                    <a:pt x="3041964" y="1675756"/>
                  </a:cubicBezTo>
                  <a:cubicBezTo>
                    <a:pt x="3040137" y="1660778"/>
                    <a:pt x="3024954" y="1650707"/>
                    <a:pt x="3014804" y="1639542"/>
                  </a:cubicBezTo>
                  <a:cubicBezTo>
                    <a:pt x="2987913" y="1609962"/>
                    <a:pt x="2948229" y="1564305"/>
                    <a:pt x="2906162" y="1549008"/>
                  </a:cubicBezTo>
                  <a:cubicBezTo>
                    <a:pt x="2888910" y="1542735"/>
                    <a:pt x="2869650" y="1544406"/>
                    <a:pt x="2851841" y="1539954"/>
                  </a:cubicBezTo>
                  <a:cubicBezTo>
                    <a:pt x="2828902" y="1534219"/>
                    <a:pt x="2775393" y="1514024"/>
                    <a:pt x="2752253" y="1503740"/>
                  </a:cubicBezTo>
                  <a:cubicBezTo>
                    <a:pt x="2739920" y="1498259"/>
                    <a:pt x="2729016" y="1489341"/>
                    <a:pt x="2716039" y="1485633"/>
                  </a:cubicBezTo>
                  <a:cubicBezTo>
                    <a:pt x="2686447" y="1477178"/>
                    <a:pt x="2655904" y="1472327"/>
                    <a:pt x="2625505" y="1467527"/>
                  </a:cubicBezTo>
                  <a:cubicBezTo>
                    <a:pt x="2429456" y="1436571"/>
                    <a:pt x="2511090" y="1447566"/>
                    <a:pt x="2381061" y="1431313"/>
                  </a:cubicBezTo>
                  <a:cubicBezTo>
                    <a:pt x="2358712" y="1424928"/>
                    <a:pt x="2286945" y="1405415"/>
                    <a:pt x="2263366" y="1395099"/>
                  </a:cubicBezTo>
                  <a:cubicBezTo>
                    <a:pt x="2232454" y="1381575"/>
                    <a:pt x="2204840" y="1360500"/>
                    <a:pt x="2172831" y="1349831"/>
                  </a:cubicBezTo>
                  <a:cubicBezTo>
                    <a:pt x="2163778" y="1346813"/>
                    <a:pt x="2154207" y="1345046"/>
                    <a:pt x="2145671" y="1340778"/>
                  </a:cubicBezTo>
                  <a:cubicBezTo>
                    <a:pt x="2123909" y="1329897"/>
                    <a:pt x="2105210" y="1312747"/>
                    <a:pt x="2082297" y="1304564"/>
                  </a:cubicBezTo>
                  <a:cubicBezTo>
                    <a:pt x="2062201" y="1297387"/>
                    <a:pt x="2040048" y="1298529"/>
                    <a:pt x="2018923" y="1295511"/>
                  </a:cubicBezTo>
                  <a:cubicBezTo>
                    <a:pt x="2003834" y="1289475"/>
                    <a:pt x="1988191" y="1284672"/>
                    <a:pt x="1973655" y="1277404"/>
                  </a:cubicBezTo>
                  <a:cubicBezTo>
                    <a:pt x="1840819" y="1210986"/>
                    <a:pt x="1969843" y="1265015"/>
                    <a:pt x="1865014" y="1223083"/>
                  </a:cubicBezTo>
                  <a:cubicBezTo>
                    <a:pt x="1801150" y="1159219"/>
                    <a:pt x="1833597" y="1180214"/>
                    <a:pt x="1774479" y="1150655"/>
                  </a:cubicBezTo>
                  <a:cubicBezTo>
                    <a:pt x="1713571" y="1049142"/>
                    <a:pt x="1745043" y="1085007"/>
                    <a:pt x="1692998" y="1032960"/>
                  </a:cubicBezTo>
                  <a:cubicBezTo>
                    <a:pt x="1689980" y="1023907"/>
                    <a:pt x="1688212" y="1014336"/>
                    <a:pt x="1683944" y="1005800"/>
                  </a:cubicBezTo>
                  <a:cubicBezTo>
                    <a:pt x="1679078" y="996068"/>
                    <a:pt x="1670123" y="988640"/>
                    <a:pt x="1665837" y="978639"/>
                  </a:cubicBezTo>
                  <a:cubicBezTo>
                    <a:pt x="1660936" y="967203"/>
                    <a:pt x="1660719" y="954230"/>
                    <a:pt x="1656784" y="942426"/>
                  </a:cubicBezTo>
                  <a:cubicBezTo>
                    <a:pt x="1642018" y="898129"/>
                    <a:pt x="1642749" y="903266"/>
                    <a:pt x="1620570" y="869998"/>
                  </a:cubicBezTo>
                  <a:cubicBezTo>
                    <a:pt x="1575185" y="643072"/>
                    <a:pt x="1621645" y="880436"/>
                    <a:pt x="1593410" y="725142"/>
                  </a:cubicBezTo>
                  <a:cubicBezTo>
                    <a:pt x="1590657" y="710002"/>
                    <a:pt x="1586696" y="695084"/>
                    <a:pt x="1584356" y="679875"/>
                  </a:cubicBezTo>
                  <a:cubicBezTo>
                    <a:pt x="1580656" y="655827"/>
                    <a:pt x="1580401" y="631237"/>
                    <a:pt x="1575303" y="607447"/>
                  </a:cubicBezTo>
                  <a:cubicBezTo>
                    <a:pt x="1571304" y="588785"/>
                    <a:pt x="1563232" y="571234"/>
                    <a:pt x="1557196" y="553127"/>
                  </a:cubicBezTo>
                  <a:cubicBezTo>
                    <a:pt x="1544188" y="514103"/>
                    <a:pt x="1540247" y="504597"/>
                    <a:pt x="1530035" y="453538"/>
                  </a:cubicBezTo>
                  <a:cubicBezTo>
                    <a:pt x="1524538" y="426053"/>
                    <a:pt x="1517906" y="340283"/>
                    <a:pt x="1502875" y="317736"/>
                  </a:cubicBezTo>
                  <a:cubicBezTo>
                    <a:pt x="1483739" y="289033"/>
                    <a:pt x="1461454" y="251758"/>
                    <a:pt x="1430447" y="236255"/>
                  </a:cubicBezTo>
                  <a:cubicBezTo>
                    <a:pt x="1418376" y="230219"/>
                    <a:pt x="1405951" y="224844"/>
                    <a:pt x="1394233" y="218148"/>
                  </a:cubicBezTo>
                  <a:cubicBezTo>
                    <a:pt x="1345605" y="190360"/>
                    <a:pt x="1390340" y="205857"/>
                    <a:pt x="1330859" y="190988"/>
                  </a:cubicBezTo>
                  <a:cubicBezTo>
                    <a:pt x="1286148" y="161180"/>
                    <a:pt x="1321083" y="179491"/>
                    <a:pt x="1258431" y="163828"/>
                  </a:cubicBezTo>
                  <a:cubicBezTo>
                    <a:pt x="1210763" y="151911"/>
                    <a:pt x="1216182" y="187970"/>
                    <a:pt x="1204111" y="181934"/>
                  </a:cubicBezTo>
                  <a:close/>
                </a:path>
              </a:pathLst>
            </a:cu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223441" y="2135861"/>
            <a:ext cx="10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1064531" y="2832815"/>
            <a:ext cx="1955549" cy="1394233"/>
          </a:xfrm>
          <a:custGeom>
            <a:avLst/>
            <a:gdLst>
              <a:gd name="connsiteX0" fmla="*/ 1910282 w 1955549"/>
              <a:gd name="connsiteY0" fmla="*/ 552261 h 1394233"/>
              <a:gd name="connsiteX1" fmla="*/ 1865014 w 1955549"/>
              <a:gd name="connsiteY1" fmla="*/ 534154 h 1394233"/>
              <a:gd name="connsiteX2" fmla="*/ 1702052 w 1955549"/>
              <a:gd name="connsiteY2" fmla="*/ 506994 h 1394233"/>
              <a:gd name="connsiteX3" fmla="*/ 1647731 w 1955549"/>
              <a:gd name="connsiteY3" fmla="*/ 497940 h 1394233"/>
              <a:gd name="connsiteX4" fmla="*/ 1566250 w 1955549"/>
              <a:gd name="connsiteY4" fmla="*/ 470780 h 1394233"/>
              <a:gd name="connsiteX5" fmla="*/ 1511929 w 1955549"/>
              <a:gd name="connsiteY5" fmla="*/ 452673 h 1394233"/>
              <a:gd name="connsiteX6" fmla="*/ 1484769 w 1955549"/>
              <a:gd name="connsiteY6" fmla="*/ 425513 h 1394233"/>
              <a:gd name="connsiteX7" fmla="*/ 1430448 w 1955549"/>
              <a:gd name="connsiteY7" fmla="*/ 407406 h 1394233"/>
              <a:gd name="connsiteX8" fmla="*/ 1403288 w 1955549"/>
              <a:gd name="connsiteY8" fmla="*/ 380245 h 1394233"/>
              <a:gd name="connsiteX9" fmla="*/ 1376127 w 1955549"/>
              <a:gd name="connsiteY9" fmla="*/ 371192 h 1394233"/>
              <a:gd name="connsiteX10" fmla="*/ 1312753 w 1955549"/>
              <a:gd name="connsiteY10" fmla="*/ 353085 h 1394233"/>
              <a:gd name="connsiteX11" fmla="*/ 1213165 w 1955549"/>
              <a:gd name="connsiteY11" fmla="*/ 298764 h 1394233"/>
              <a:gd name="connsiteX12" fmla="*/ 1186004 w 1955549"/>
              <a:gd name="connsiteY12" fmla="*/ 289711 h 1394233"/>
              <a:gd name="connsiteX13" fmla="*/ 1122630 w 1955549"/>
              <a:gd name="connsiteY13" fmla="*/ 253497 h 1394233"/>
              <a:gd name="connsiteX14" fmla="*/ 1104523 w 1955549"/>
              <a:gd name="connsiteY14" fmla="*/ 226336 h 1394233"/>
              <a:gd name="connsiteX15" fmla="*/ 1050202 w 1955549"/>
              <a:gd name="connsiteY15" fmla="*/ 217283 h 1394233"/>
              <a:gd name="connsiteX16" fmla="*/ 986828 w 1955549"/>
              <a:gd name="connsiteY16" fmla="*/ 199176 h 1394233"/>
              <a:gd name="connsiteX17" fmla="*/ 950614 w 1955549"/>
              <a:gd name="connsiteY17" fmla="*/ 190122 h 1394233"/>
              <a:gd name="connsiteX18" fmla="*/ 896294 w 1955549"/>
              <a:gd name="connsiteY18" fmla="*/ 172016 h 1394233"/>
              <a:gd name="connsiteX19" fmla="*/ 869133 w 1955549"/>
              <a:gd name="connsiteY19" fmla="*/ 162962 h 1394233"/>
              <a:gd name="connsiteX20" fmla="*/ 832919 w 1955549"/>
              <a:gd name="connsiteY20" fmla="*/ 144855 h 1394233"/>
              <a:gd name="connsiteX21" fmla="*/ 760492 w 1955549"/>
              <a:gd name="connsiteY21" fmla="*/ 135802 h 1394233"/>
              <a:gd name="connsiteX22" fmla="*/ 651850 w 1955549"/>
              <a:gd name="connsiteY22" fmla="*/ 99588 h 1394233"/>
              <a:gd name="connsiteX23" fmla="*/ 624690 w 1955549"/>
              <a:gd name="connsiteY23" fmla="*/ 90534 h 1394233"/>
              <a:gd name="connsiteX24" fmla="*/ 570369 w 1955549"/>
              <a:gd name="connsiteY24" fmla="*/ 54321 h 1394233"/>
              <a:gd name="connsiteX25" fmla="*/ 543208 w 1955549"/>
              <a:gd name="connsiteY25" fmla="*/ 45267 h 1394233"/>
              <a:gd name="connsiteX26" fmla="*/ 516048 w 1955549"/>
              <a:gd name="connsiteY26" fmla="*/ 27160 h 1394233"/>
              <a:gd name="connsiteX27" fmla="*/ 461727 w 1955549"/>
              <a:gd name="connsiteY27" fmla="*/ 9053 h 1394233"/>
              <a:gd name="connsiteX28" fmla="*/ 434567 w 1955549"/>
              <a:gd name="connsiteY28" fmla="*/ 0 h 1394233"/>
              <a:gd name="connsiteX29" fmla="*/ 144856 w 1955549"/>
              <a:gd name="connsiteY29" fmla="*/ 9053 h 1394233"/>
              <a:gd name="connsiteX30" fmla="*/ 117695 w 1955549"/>
              <a:gd name="connsiteY30" fmla="*/ 36214 h 1394233"/>
              <a:gd name="connsiteX31" fmla="*/ 90535 w 1955549"/>
              <a:gd name="connsiteY31" fmla="*/ 90534 h 1394233"/>
              <a:gd name="connsiteX32" fmla="*/ 54321 w 1955549"/>
              <a:gd name="connsiteY32" fmla="*/ 144855 h 1394233"/>
              <a:gd name="connsiteX33" fmla="*/ 18107 w 1955549"/>
              <a:gd name="connsiteY33" fmla="*/ 253497 h 1394233"/>
              <a:gd name="connsiteX34" fmla="*/ 9054 w 1955549"/>
              <a:gd name="connsiteY34" fmla="*/ 280657 h 1394233"/>
              <a:gd name="connsiteX35" fmla="*/ 0 w 1955549"/>
              <a:gd name="connsiteY35" fmla="*/ 307818 h 1394233"/>
              <a:gd name="connsiteX36" fmla="*/ 18107 w 1955549"/>
              <a:gd name="connsiteY36" fmla="*/ 724277 h 1394233"/>
              <a:gd name="connsiteX37" fmla="*/ 27161 w 1955549"/>
              <a:gd name="connsiteY37" fmla="*/ 959667 h 1394233"/>
              <a:gd name="connsiteX38" fmla="*/ 45268 w 1955549"/>
              <a:gd name="connsiteY38" fmla="*/ 1013988 h 1394233"/>
              <a:gd name="connsiteX39" fmla="*/ 54321 w 1955549"/>
              <a:gd name="connsiteY39" fmla="*/ 1068309 h 1394233"/>
              <a:gd name="connsiteX40" fmla="*/ 63375 w 1955549"/>
              <a:gd name="connsiteY40" fmla="*/ 1131683 h 1394233"/>
              <a:gd name="connsiteX41" fmla="*/ 72428 w 1955549"/>
              <a:gd name="connsiteY41" fmla="*/ 1158843 h 1394233"/>
              <a:gd name="connsiteX42" fmla="*/ 81482 w 1955549"/>
              <a:gd name="connsiteY42" fmla="*/ 1240324 h 1394233"/>
              <a:gd name="connsiteX43" fmla="*/ 99589 w 1955549"/>
              <a:gd name="connsiteY43" fmla="*/ 1294645 h 1394233"/>
              <a:gd name="connsiteX44" fmla="*/ 153909 w 1955549"/>
              <a:gd name="connsiteY44" fmla="*/ 1348966 h 1394233"/>
              <a:gd name="connsiteX45" fmla="*/ 208230 w 1955549"/>
              <a:gd name="connsiteY45" fmla="*/ 1376126 h 1394233"/>
              <a:gd name="connsiteX46" fmla="*/ 244444 w 1955549"/>
              <a:gd name="connsiteY46" fmla="*/ 1385180 h 1394233"/>
              <a:gd name="connsiteX47" fmla="*/ 271604 w 1955549"/>
              <a:gd name="connsiteY47" fmla="*/ 1394233 h 1394233"/>
              <a:gd name="connsiteX48" fmla="*/ 534155 w 1955549"/>
              <a:gd name="connsiteY48" fmla="*/ 1385180 h 1394233"/>
              <a:gd name="connsiteX49" fmla="*/ 651850 w 1955549"/>
              <a:gd name="connsiteY49" fmla="*/ 1367073 h 1394233"/>
              <a:gd name="connsiteX50" fmla="*/ 669957 w 1955549"/>
              <a:gd name="connsiteY50" fmla="*/ 1339913 h 1394233"/>
              <a:gd name="connsiteX51" fmla="*/ 697117 w 1955549"/>
              <a:gd name="connsiteY51" fmla="*/ 1321806 h 1394233"/>
              <a:gd name="connsiteX52" fmla="*/ 715224 w 1955549"/>
              <a:gd name="connsiteY52" fmla="*/ 1258431 h 1394233"/>
              <a:gd name="connsiteX53" fmla="*/ 751438 w 1955549"/>
              <a:gd name="connsiteY53" fmla="*/ 1240324 h 1394233"/>
              <a:gd name="connsiteX54" fmla="*/ 805759 w 1955549"/>
              <a:gd name="connsiteY54" fmla="*/ 1204111 h 1394233"/>
              <a:gd name="connsiteX55" fmla="*/ 814812 w 1955549"/>
              <a:gd name="connsiteY55" fmla="*/ 1176950 h 1394233"/>
              <a:gd name="connsiteX56" fmla="*/ 905347 w 1955549"/>
              <a:gd name="connsiteY56" fmla="*/ 1122629 h 1394233"/>
              <a:gd name="connsiteX57" fmla="*/ 995882 w 1955549"/>
              <a:gd name="connsiteY57" fmla="*/ 1095469 h 1394233"/>
              <a:gd name="connsiteX58" fmla="*/ 1032095 w 1955549"/>
              <a:gd name="connsiteY58" fmla="*/ 1077362 h 1394233"/>
              <a:gd name="connsiteX59" fmla="*/ 1086416 w 1955549"/>
              <a:gd name="connsiteY59" fmla="*/ 1041148 h 1394233"/>
              <a:gd name="connsiteX60" fmla="*/ 1149791 w 1955549"/>
              <a:gd name="connsiteY60" fmla="*/ 1023041 h 1394233"/>
              <a:gd name="connsiteX61" fmla="*/ 1176951 w 1955549"/>
              <a:gd name="connsiteY61" fmla="*/ 1004934 h 1394233"/>
              <a:gd name="connsiteX62" fmla="*/ 1303699 w 1955549"/>
              <a:gd name="connsiteY62" fmla="*/ 968721 h 1394233"/>
              <a:gd name="connsiteX63" fmla="*/ 1412341 w 1955549"/>
              <a:gd name="connsiteY63" fmla="*/ 959667 h 1394233"/>
              <a:gd name="connsiteX64" fmla="*/ 1801640 w 1955549"/>
              <a:gd name="connsiteY64" fmla="*/ 959667 h 1394233"/>
              <a:gd name="connsiteX65" fmla="*/ 1837854 w 1955549"/>
              <a:gd name="connsiteY65" fmla="*/ 941560 h 1394233"/>
              <a:gd name="connsiteX66" fmla="*/ 1874068 w 1955549"/>
              <a:gd name="connsiteY66" fmla="*/ 932507 h 1394233"/>
              <a:gd name="connsiteX67" fmla="*/ 1901228 w 1955549"/>
              <a:gd name="connsiteY67" fmla="*/ 923453 h 1394233"/>
              <a:gd name="connsiteX68" fmla="*/ 1919335 w 1955549"/>
              <a:gd name="connsiteY68" fmla="*/ 896293 h 1394233"/>
              <a:gd name="connsiteX69" fmla="*/ 1937442 w 1955549"/>
              <a:gd name="connsiteY69" fmla="*/ 841972 h 1394233"/>
              <a:gd name="connsiteX70" fmla="*/ 1955549 w 1955549"/>
              <a:gd name="connsiteY70" fmla="*/ 624689 h 1394233"/>
              <a:gd name="connsiteX71" fmla="*/ 1928389 w 1955549"/>
              <a:gd name="connsiteY71" fmla="*/ 552261 h 1394233"/>
              <a:gd name="connsiteX72" fmla="*/ 1910282 w 1955549"/>
              <a:gd name="connsiteY72" fmla="*/ 552261 h 139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955549" h="1394233">
                <a:moveTo>
                  <a:pt x="1910282" y="552261"/>
                </a:moveTo>
                <a:cubicBezTo>
                  <a:pt x="1899720" y="549243"/>
                  <a:pt x="1880717" y="538341"/>
                  <a:pt x="1865014" y="534154"/>
                </a:cubicBezTo>
                <a:cubicBezTo>
                  <a:pt x="1793424" y="515063"/>
                  <a:pt x="1771180" y="516869"/>
                  <a:pt x="1702052" y="506994"/>
                </a:cubicBezTo>
                <a:cubicBezTo>
                  <a:pt x="1683880" y="504398"/>
                  <a:pt x="1665838" y="500958"/>
                  <a:pt x="1647731" y="497940"/>
                </a:cubicBezTo>
                <a:cubicBezTo>
                  <a:pt x="1597585" y="464509"/>
                  <a:pt x="1644315" y="490296"/>
                  <a:pt x="1566250" y="470780"/>
                </a:cubicBezTo>
                <a:cubicBezTo>
                  <a:pt x="1547733" y="466151"/>
                  <a:pt x="1511929" y="452673"/>
                  <a:pt x="1511929" y="452673"/>
                </a:cubicBezTo>
                <a:cubicBezTo>
                  <a:pt x="1502876" y="443620"/>
                  <a:pt x="1495961" y="431731"/>
                  <a:pt x="1484769" y="425513"/>
                </a:cubicBezTo>
                <a:cubicBezTo>
                  <a:pt x="1468084" y="416244"/>
                  <a:pt x="1430448" y="407406"/>
                  <a:pt x="1430448" y="407406"/>
                </a:cubicBezTo>
                <a:cubicBezTo>
                  <a:pt x="1421395" y="398352"/>
                  <a:pt x="1413941" y="387347"/>
                  <a:pt x="1403288" y="380245"/>
                </a:cubicBezTo>
                <a:cubicBezTo>
                  <a:pt x="1395347" y="374951"/>
                  <a:pt x="1385303" y="373814"/>
                  <a:pt x="1376127" y="371192"/>
                </a:cubicBezTo>
                <a:cubicBezTo>
                  <a:pt x="1296559" y="348458"/>
                  <a:pt x="1377867" y="374789"/>
                  <a:pt x="1312753" y="353085"/>
                </a:cubicBezTo>
                <a:cubicBezTo>
                  <a:pt x="1279694" y="331046"/>
                  <a:pt x="1254244" y="312456"/>
                  <a:pt x="1213165" y="298764"/>
                </a:cubicBezTo>
                <a:lnTo>
                  <a:pt x="1186004" y="289711"/>
                </a:lnTo>
                <a:cubicBezTo>
                  <a:pt x="1087494" y="191197"/>
                  <a:pt x="1232055" y="326447"/>
                  <a:pt x="1122630" y="253497"/>
                </a:cubicBezTo>
                <a:cubicBezTo>
                  <a:pt x="1113576" y="247461"/>
                  <a:pt x="1114255" y="231202"/>
                  <a:pt x="1104523" y="226336"/>
                </a:cubicBezTo>
                <a:cubicBezTo>
                  <a:pt x="1088104" y="218127"/>
                  <a:pt x="1068202" y="220883"/>
                  <a:pt x="1050202" y="217283"/>
                </a:cubicBezTo>
                <a:cubicBezTo>
                  <a:pt x="1003055" y="207853"/>
                  <a:pt x="1027078" y="210676"/>
                  <a:pt x="986828" y="199176"/>
                </a:cubicBezTo>
                <a:cubicBezTo>
                  <a:pt x="974864" y="195758"/>
                  <a:pt x="962532" y="193697"/>
                  <a:pt x="950614" y="190122"/>
                </a:cubicBezTo>
                <a:cubicBezTo>
                  <a:pt x="932333" y="184638"/>
                  <a:pt x="914401" y="178051"/>
                  <a:pt x="896294" y="172016"/>
                </a:cubicBezTo>
                <a:cubicBezTo>
                  <a:pt x="887240" y="168998"/>
                  <a:pt x="877669" y="167230"/>
                  <a:pt x="869133" y="162962"/>
                </a:cubicBezTo>
                <a:cubicBezTo>
                  <a:pt x="857062" y="156926"/>
                  <a:pt x="846012" y="148128"/>
                  <a:pt x="832919" y="144855"/>
                </a:cubicBezTo>
                <a:cubicBezTo>
                  <a:pt x="809315" y="138954"/>
                  <a:pt x="784634" y="138820"/>
                  <a:pt x="760492" y="135802"/>
                </a:cubicBezTo>
                <a:lnTo>
                  <a:pt x="651850" y="99588"/>
                </a:lnTo>
                <a:cubicBezTo>
                  <a:pt x="642797" y="96570"/>
                  <a:pt x="632630" y="95827"/>
                  <a:pt x="624690" y="90534"/>
                </a:cubicBezTo>
                <a:cubicBezTo>
                  <a:pt x="606583" y="78463"/>
                  <a:pt x="591014" y="61203"/>
                  <a:pt x="570369" y="54321"/>
                </a:cubicBezTo>
                <a:cubicBezTo>
                  <a:pt x="561315" y="51303"/>
                  <a:pt x="551744" y="49535"/>
                  <a:pt x="543208" y="45267"/>
                </a:cubicBezTo>
                <a:cubicBezTo>
                  <a:pt x="533476" y="40401"/>
                  <a:pt x="525991" y="31579"/>
                  <a:pt x="516048" y="27160"/>
                </a:cubicBezTo>
                <a:cubicBezTo>
                  <a:pt x="498607" y="19408"/>
                  <a:pt x="479834" y="15089"/>
                  <a:pt x="461727" y="9053"/>
                </a:cubicBezTo>
                <a:lnTo>
                  <a:pt x="434567" y="0"/>
                </a:lnTo>
                <a:cubicBezTo>
                  <a:pt x="337997" y="3018"/>
                  <a:pt x="240849" y="-1918"/>
                  <a:pt x="144856" y="9053"/>
                </a:cubicBezTo>
                <a:cubicBezTo>
                  <a:pt x="132135" y="10507"/>
                  <a:pt x="125892" y="26378"/>
                  <a:pt x="117695" y="36214"/>
                </a:cubicBezTo>
                <a:cubicBezTo>
                  <a:pt x="77508" y="84439"/>
                  <a:pt x="117754" y="41540"/>
                  <a:pt x="90535" y="90534"/>
                </a:cubicBezTo>
                <a:cubicBezTo>
                  <a:pt x="79966" y="109557"/>
                  <a:pt x="54321" y="144855"/>
                  <a:pt x="54321" y="144855"/>
                </a:cubicBezTo>
                <a:lnTo>
                  <a:pt x="18107" y="253497"/>
                </a:lnTo>
                <a:lnTo>
                  <a:pt x="9054" y="280657"/>
                </a:lnTo>
                <a:lnTo>
                  <a:pt x="0" y="307818"/>
                </a:lnTo>
                <a:cubicBezTo>
                  <a:pt x="6036" y="446638"/>
                  <a:pt x="12322" y="585447"/>
                  <a:pt x="18107" y="724277"/>
                </a:cubicBezTo>
                <a:cubicBezTo>
                  <a:pt x="21376" y="802730"/>
                  <a:pt x="19832" y="881488"/>
                  <a:pt x="27161" y="959667"/>
                </a:cubicBezTo>
                <a:cubicBezTo>
                  <a:pt x="28943" y="978670"/>
                  <a:pt x="45268" y="1013988"/>
                  <a:pt x="45268" y="1013988"/>
                </a:cubicBezTo>
                <a:cubicBezTo>
                  <a:pt x="48286" y="1032095"/>
                  <a:pt x="51530" y="1050166"/>
                  <a:pt x="54321" y="1068309"/>
                </a:cubicBezTo>
                <a:cubicBezTo>
                  <a:pt x="57566" y="1089400"/>
                  <a:pt x="59190" y="1110758"/>
                  <a:pt x="63375" y="1131683"/>
                </a:cubicBezTo>
                <a:cubicBezTo>
                  <a:pt x="65247" y="1141041"/>
                  <a:pt x="69410" y="1149790"/>
                  <a:pt x="72428" y="1158843"/>
                </a:cubicBezTo>
                <a:cubicBezTo>
                  <a:pt x="75446" y="1186003"/>
                  <a:pt x="76123" y="1213527"/>
                  <a:pt x="81482" y="1240324"/>
                </a:cubicBezTo>
                <a:cubicBezTo>
                  <a:pt x="85225" y="1259040"/>
                  <a:pt x="86093" y="1281149"/>
                  <a:pt x="99589" y="1294645"/>
                </a:cubicBezTo>
                <a:cubicBezTo>
                  <a:pt x="117696" y="1312752"/>
                  <a:pt x="129616" y="1340868"/>
                  <a:pt x="153909" y="1348966"/>
                </a:cubicBezTo>
                <a:cubicBezTo>
                  <a:pt x="268367" y="1387120"/>
                  <a:pt x="85369" y="1323472"/>
                  <a:pt x="208230" y="1376126"/>
                </a:cubicBezTo>
                <a:cubicBezTo>
                  <a:pt x="219667" y="1381027"/>
                  <a:pt x="232480" y="1381762"/>
                  <a:pt x="244444" y="1385180"/>
                </a:cubicBezTo>
                <a:cubicBezTo>
                  <a:pt x="253620" y="1387802"/>
                  <a:pt x="262551" y="1391215"/>
                  <a:pt x="271604" y="1394233"/>
                </a:cubicBezTo>
                <a:lnTo>
                  <a:pt x="534155" y="1385180"/>
                </a:lnTo>
                <a:cubicBezTo>
                  <a:pt x="616905" y="1380936"/>
                  <a:pt x="601355" y="1383904"/>
                  <a:pt x="651850" y="1367073"/>
                </a:cubicBezTo>
                <a:cubicBezTo>
                  <a:pt x="657886" y="1358020"/>
                  <a:pt x="662263" y="1347607"/>
                  <a:pt x="669957" y="1339913"/>
                </a:cubicBezTo>
                <a:cubicBezTo>
                  <a:pt x="677651" y="1332219"/>
                  <a:pt x="691081" y="1330859"/>
                  <a:pt x="697117" y="1321806"/>
                </a:cubicBezTo>
                <a:cubicBezTo>
                  <a:pt x="697583" y="1321107"/>
                  <a:pt x="710599" y="1263057"/>
                  <a:pt x="715224" y="1258431"/>
                </a:cubicBezTo>
                <a:cubicBezTo>
                  <a:pt x="724767" y="1248888"/>
                  <a:pt x="739865" y="1247268"/>
                  <a:pt x="751438" y="1240324"/>
                </a:cubicBezTo>
                <a:cubicBezTo>
                  <a:pt x="770099" y="1229128"/>
                  <a:pt x="805759" y="1204111"/>
                  <a:pt x="805759" y="1204111"/>
                </a:cubicBezTo>
                <a:cubicBezTo>
                  <a:pt x="808777" y="1195057"/>
                  <a:pt x="808064" y="1183698"/>
                  <a:pt x="814812" y="1176950"/>
                </a:cubicBezTo>
                <a:cubicBezTo>
                  <a:pt x="827446" y="1164316"/>
                  <a:pt x="882486" y="1131202"/>
                  <a:pt x="905347" y="1122629"/>
                </a:cubicBezTo>
                <a:cubicBezTo>
                  <a:pt x="957329" y="1103136"/>
                  <a:pt x="933972" y="1126425"/>
                  <a:pt x="995882" y="1095469"/>
                </a:cubicBezTo>
                <a:cubicBezTo>
                  <a:pt x="1007953" y="1089433"/>
                  <a:pt x="1020522" y="1084306"/>
                  <a:pt x="1032095" y="1077362"/>
                </a:cubicBezTo>
                <a:cubicBezTo>
                  <a:pt x="1050756" y="1066166"/>
                  <a:pt x="1065771" y="1048029"/>
                  <a:pt x="1086416" y="1041148"/>
                </a:cubicBezTo>
                <a:cubicBezTo>
                  <a:pt x="1125381" y="1028160"/>
                  <a:pt x="1104319" y="1034410"/>
                  <a:pt x="1149791" y="1023041"/>
                </a:cubicBezTo>
                <a:cubicBezTo>
                  <a:pt x="1158844" y="1017005"/>
                  <a:pt x="1167008" y="1009353"/>
                  <a:pt x="1176951" y="1004934"/>
                </a:cubicBezTo>
                <a:cubicBezTo>
                  <a:pt x="1198711" y="995263"/>
                  <a:pt x="1285990" y="970197"/>
                  <a:pt x="1303699" y="968721"/>
                </a:cubicBezTo>
                <a:lnTo>
                  <a:pt x="1412341" y="959667"/>
                </a:lnTo>
                <a:cubicBezTo>
                  <a:pt x="1561323" y="966762"/>
                  <a:pt x="1651719" y="976966"/>
                  <a:pt x="1801640" y="959667"/>
                </a:cubicBezTo>
                <a:cubicBezTo>
                  <a:pt x="1815047" y="958120"/>
                  <a:pt x="1825217" y="946299"/>
                  <a:pt x="1837854" y="941560"/>
                </a:cubicBezTo>
                <a:cubicBezTo>
                  <a:pt x="1849505" y="937191"/>
                  <a:pt x="1862104" y="935925"/>
                  <a:pt x="1874068" y="932507"/>
                </a:cubicBezTo>
                <a:cubicBezTo>
                  <a:pt x="1883244" y="929885"/>
                  <a:pt x="1892175" y="926471"/>
                  <a:pt x="1901228" y="923453"/>
                </a:cubicBezTo>
                <a:cubicBezTo>
                  <a:pt x="1907264" y="914400"/>
                  <a:pt x="1914916" y="906236"/>
                  <a:pt x="1919335" y="896293"/>
                </a:cubicBezTo>
                <a:cubicBezTo>
                  <a:pt x="1927087" y="878852"/>
                  <a:pt x="1937442" y="841972"/>
                  <a:pt x="1937442" y="841972"/>
                </a:cubicBezTo>
                <a:cubicBezTo>
                  <a:pt x="1944956" y="774342"/>
                  <a:pt x="1955549" y="689906"/>
                  <a:pt x="1955549" y="624689"/>
                </a:cubicBezTo>
                <a:cubicBezTo>
                  <a:pt x="1955549" y="598781"/>
                  <a:pt x="1947120" y="570992"/>
                  <a:pt x="1928389" y="552261"/>
                </a:cubicBezTo>
                <a:cubicBezTo>
                  <a:pt x="1926255" y="550127"/>
                  <a:pt x="1920844" y="555279"/>
                  <a:pt x="1910282" y="552261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7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(“tied”)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1222218" y="2969537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2218" y="3430926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22218" y="38923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22218" y="435144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2217" y="481056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22217" y="526969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22217" y="57288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14942" y="3430588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14941" y="5269690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6"/>
            <a:endCxn id="11" idx="2"/>
          </p:cNvCxnSpPr>
          <p:nvPr/>
        </p:nvCxnSpPr>
        <p:spPr>
          <a:xfrm>
            <a:off x="1475715" y="3096286"/>
            <a:ext cx="1139227" cy="4610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11" idx="2"/>
          </p:cNvCxnSpPr>
          <p:nvPr/>
        </p:nvCxnSpPr>
        <p:spPr>
          <a:xfrm flipV="1">
            <a:off x="1475715" y="3557337"/>
            <a:ext cx="1139227" cy="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11" idx="2"/>
          </p:cNvCxnSpPr>
          <p:nvPr/>
        </p:nvCxnSpPr>
        <p:spPr>
          <a:xfrm flipV="1">
            <a:off x="1475715" y="3557337"/>
            <a:ext cx="1139227" cy="4617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5714" y="4927200"/>
            <a:ext cx="1139227" cy="4610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75714" y="5388251"/>
            <a:ext cx="1139227" cy="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75714" y="5388251"/>
            <a:ext cx="1139227" cy="4617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22484" y="3929491"/>
            <a:ext cx="253497" cy="253497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83257" y="3587001"/>
            <a:ext cx="1139227" cy="461051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83257" y="4048052"/>
            <a:ext cx="1139227" cy="338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483257" y="4048052"/>
            <a:ext cx="1139227" cy="461727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622484" y="4372385"/>
            <a:ext cx="253497" cy="253497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483257" y="4029895"/>
            <a:ext cx="1139227" cy="461051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83257" y="4490946"/>
            <a:ext cx="1139227" cy="338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483257" y="4490946"/>
            <a:ext cx="1139227" cy="461727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611920" y="4844081"/>
            <a:ext cx="253497" cy="253497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72693" y="4501591"/>
            <a:ext cx="1139227" cy="461051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72693" y="4962642"/>
            <a:ext cx="1139227" cy="338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472693" y="4962642"/>
            <a:ext cx="1139227" cy="461727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97092" y="3709430"/>
                <a:ext cx="575413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All green units </a:t>
                </a:r>
                <a:r>
                  <a:rPr lang="en-US" sz="2200" b="1" dirty="0" smtClean="0"/>
                  <a:t>share</a:t>
                </a:r>
                <a:r>
                  <a:rPr lang="en-US" sz="2200" dirty="0" smtClean="0"/>
                  <a:t> the same parameters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2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Each green unit computes the </a:t>
                </a:r>
                <a:r>
                  <a:rPr lang="en-US" sz="2200" b="1" dirty="0" smtClean="0"/>
                  <a:t>same function,</a:t>
                </a:r>
                <a:r>
                  <a:rPr lang="en-US" sz="2200" dirty="0" smtClean="0"/>
                  <a:t> </a:t>
                </a:r>
                <a:br>
                  <a:rPr lang="en-US" sz="2200" dirty="0" smtClean="0"/>
                </a:br>
                <a:r>
                  <a:rPr lang="en-US" sz="2200" dirty="0" smtClean="0"/>
                  <a:t>but with a </a:t>
                </a:r>
                <a:r>
                  <a:rPr lang="en-US" sz="2200" b="1" dirty="0" smtClean="0"/>
                  <a:t>different input window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92" y="3709430"/>
                <a:ext cx="5754139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165" t="-2954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70642" y="2900575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42" y="2900575"/>
                <a:ext cx="31713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67981" y="3269507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1" y="3269507"/>
                <a:ext cx="32246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67981" y="360597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1" y="3605971"/>
                <a:ext cx="32246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9434" r="-943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69491" y="4716256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491" y="4716256"/>
                <a:ext cx="31713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1538" r="-769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66830" y="5085188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30" y="5085188"/>
                <a:ext cx="32246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66830" y="5421652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30" y="5421652"/>
                <a:ext cx="32246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1064531" y="2832815"/>
            <a:ext cx="1955549" cy="1394233"/>
          </a:xfrm>
          <a:custGeom>
            <a:avLst/>
            <a:gdLst>
              <a:gd name="connsiteX0" fmla="*/ 1910282 w 1955549"/>
              <a:gd name="connsiteY0" fmla="*/ 552261 h 1394233"/>
              <a:gd name="connsiteX1" fmla="*/ 1865014 w 1955549"/>
              <a:gd name="connsiteY1" fmla="*/ 534154 h 1394233"/>
              <a:gd name="connsiteX2" fmla="*/ 1702052 w 1955549"/>
              <a:gd name="connsiteY2" fmla="*/ 506994 h 1394233"/>
              <a:gd name="connsiteX3" fmla="*/ 1647731 w 1955549"/>
              <a:gd name="connsiteY3" fmla="*/ 497940 h 1394233"/>
              <a:gd name="connsiteX4" fmla="*/ 1566250 w 1955549"/>
              <a:gd name="connsiteY4" fmla="*/ 470780 h 1394233"/>
              <a:gd name="connsiteX5" fmla="*/ 1511929 w 1955549"/>
              <a:gd name="connsiteY5" fmla="*/ 452673 h 1394233"/>
              <a:gd name="connsiteX6" fmla="*/ 1484769 w 1955549"/>
              <a:gd name="connsiteY6" fmla="*/ 425513 h 1394233"/>
              <a:gd name="connsiteX7" fmla="*/ 1430448 w 1955549"/>
              <a:gd name="connsiteY7" fmla="*/ 407406 h 1394233"/>
              <a:gd name="connsiteX8" fmla="*/ 1403288 w 1955549"/>
              <a:gd name="connsiteY8" fmla="*/ 380245 h 1394233"/>
              <a:gd name="connsiteX9" fmla="*/ 1376127 w 1955549"/>
              <a:gd name="connsiteY9" fmla="*/ 371192 h 1394233"/>
              <a:gd name="connsiteX10" fmla="*/ 1312753 w 1955549"/>
              <a:gd name="connsiteY10" fmla="*/ 353085 h 1394233"/>
              <a:gd name="connsiteX11" fmla="*/ 1213165 w 1955549"/>
              <a:gd name="connsiteY11" fmla="*/ 298764 h 1394233"/>
              <a:gd name="connsiteX12" fmla="*/ 1186004 w 1955549"/>
              <a:gd name="connsiteY12" fmla="*/ 289711 h 1394233"/>
              <a:gd name="connsiteX13" fmla="*/ 1122630 w 1955549"/>
              <a:gd name="connsiteY13" fmla="*/ 253497 h 1394233"/>
              <a:gd name="connsiteX14" fmla="*/ 1104523 w 1955549"/>
              <a:gd name="connsiteY14" fmla="*/ 226336 h 1394233"/>
              <a:gd name="connsiteX15" fmla="*/ 1050202 w 1955549"/>
              <a:gd name="connsiteY15" fmla="*/ 217283 h 1394233"/>
              <a:gd name="connsiteX16" fmla="*/ 986828 w 1955549"/>
              <a:gd name="connsiteY16" fmla="*/ 199176 h 1394233"/>
              <a:gd name="connsiteX17" fmla="*/ 950614 w 1955549"/>
              <a:gd name="connsiteY17" fmla="*/ 190122 h 1394233"/>
              <a:gd name="connsiteX18" fmla="*/ 896294 w 1955549"/>
              <a:gd name="connsiteY18" fmla="*/ 172016 h 1394233"/>
              <a:gd name="connsiteX19" fmla="*/ 869133 w 1955549"/>
              <a:gd name="connsiteY19" fmla="*/ 162962 h 1394233"/>
              <a:gd name="connsiteX20" fmla="*/ 832919 w 1955549"/>
              <a:gd name="connsiteY20" fmla="*/ 144855 h 1394233"/>
              <a:gd name="connsiteX21" fmla="*/ 760492 w 1955549"/>
              <a:gd name="connsiteY21" fmla="*/ 135802 h 1394233"/>
              <a:gd name="connsiteX22" fmla="*/ 651850 w 1955549"/>
              <a:gd name="connsiteY22" fmla="*/ 99588 h 1394233"/>
              <a:gd name="connsiteX23" fmla="*/ 624690 w 1955549"/>
              <a:gd name="connsiteY23" fmla="*/ 90534 h 1394233"/>
              <a:gd name="connsiteX24" fmla="*/ 570369 w 1955549"/>
              <a:gd name="connsiteY24" fmla="*/ 54321 h 1394233"/>
              <a:gd name="connsiteX25" fmla="*/ 543208 w 1955549"/>
              <a:gd name="connsiteY25" fmla="*/ 45267 h 1394233"/>
              <a:gd name="connsiteX26" fmla="*/ 516048 w 1955549"/>
              <a:gd name="connsiteY26" fmla="*/ 27160 h 1394233"/>
              <a:gd name="connsiteX27" fmla="*/ 461727 w 1955549"/>
              <a:gd name="connsiteY27" fmla="*/ 9053 h 1394233"/>
              <a:gd name="connsiteX28" fmla="*/ 434567 w 1955549"/>
              <a:gd name="connsiteY28" fmla="*/ 0 h 1394233"/>
              <a:gd name="connsiteX29" fmla="*/ 144856 w 1955549"/>
              <a:gd name="connsiteY29" fmla="*/ 9053 h 1394233"/>
              <a:gd name="connsiteX30" fmla="*/ 117695 w 1955549"/>
              <a:gd name="connsiteY30" fmla="*/ 36214 h 1394233"/>
              <a:gd name="connsiteX31" fmla="*/ 90535 w 1955549"/>
              <a:gd name="connsiteY31" fmla="*/ 90534 h 1394233"/>
              <a:gd name="connsiteX32" fmla="*/ 54321 w 1955549"/>
              <a:gd name="connsiteY32" fmla="*/ 144855 h 1394233"/>
              <a:gd name="connsiteX33" fmla="*/ 18107 w 1955549"/>
              <a:gd name="connsiteY33" fmla="*/ 253497 h 1394233"/>
              <a:gd name="connsiteX34" fmla="*/ 9054 w 1955549"/>
              <a:gd name="connsiteY34" fmla="*/ 280657 h 1394233"/>
              <a:gd name="connsiteX35" fmla="*/ 0 w 1955549"/>
              <a:gd name="connsiteY35" fmla="*/ 307818 h 1394233"/>
              <a:gd name="connsiteX36" fmla="*/ 18107 w 1955549"/>
              <a:gd name="connsiteY36" fmla="*/ 724277 h 1394233"/>
              <a:gd name="connsiteX37" fmla="*/ 27161 w 1955549"/>
              <a:gd name="connsiteY37" fmla="*/ 959667 h 1394233"/>
              <a:gd name="connsiteX38" fmla="*/ 45268 w 1955549"/>
              <a:gd name="connsiteY38" fmla="*/ 1013988 h 1394233"/>
              <a:gd name="connsiteX39" fmla="*/ 54321 w 1955549"/>
              <a:gd name="connsiteY39" fmla="*/ 1068309 h 1394233"/>
              <a:gd name="connsiteX40" fmla="*/ 63375 w 1955549"/>
              <a:gd name="connsiteY40" fmla="*/ 1131683 h 1394233"/>
              <a:gd name="connsiteX41" fmla="*/ 72428 w 1955549"/>
              <a:gd name="connsiteY41" fmla="*/ 1158843 h 1394233"/>
              <a:gd name="connsiteX42" fmla="*/ 81482 w 1955549"/>
              <a:gd name="connsiteY42" fmla="*/ 1240324 h 1394233"/>
              <a:gd name="connsiteX43" fmla="*/ 99589 w 1955549"/>
              <a:gd name="connsiteY43" fmla="*/ 1294645 h 1394233"/>
              <a:gd name="connsiteX44" fmla="*/ 153909 w 1955549"/>
              <a:gd name="connsiteY44" fmla="*/ 1348966 h 1394233"/>
              <a:gd name="connsiteX45" fmla="*/ 208230 w 1955549"/>
              <a:gd name="connsiteY45" fmla="*/ 1376126 h 1394233"/>
              <a:gd name="connsiteX46" fmla="*/ 244444 w 1955549"/>
              <a:gd name="connsiteY46" fmla="*/ 1385180 h 1394233"/>
              <a:gd name="connsiteX47" fmla="*/ 271604 w 1955549"/>
              <a:gd name="connsiteY47" fmla="*/ 1394233 h 1394233"/>
              <a:gd name="connsiteX48" fmla="*/ 534155 w 1955549"/>
              <a:gd name="connsiteY48" fmla="*/ 1385180 h 1394233"/>
              <a:gd name="connsiteX49" fmla="*/ 651850 w 1955549"/>
              <a:gd name="connsiteY49" fmla="*/ 1367073 h 1394233"/>
              <a:gd name="connsiteX50" fmla="*/ 669957 w 1955549"/>
              <a:gd name="connsiteY50" fmla="*/ 1339913 h 1394233"/>
              <a:gd name="connsiteX51" fmla="*/ 697117 w 1955549"/>
              <a:gd name="connsiteY51" fmla="*/ 1321806 h 1394233"/>
              <a:gd name="connsiteX52" fmla="*/ 715224 w 1955549"/>
              <a:gd name="connsiteY52" fmla="*/ 1258431 h 1394233"/>
              <a:gd name="connsiteX53" fmla="*/ 751438 w 1955549"/>
              <a:gd name="connsiteY53" fmla="*/ 1240324 h 1394233"/>
              <a:gd name="connsiteX54" fmla="*/ 805759 w 1955549"/>
              <a:gd name="connsiteY54" fmla="*/ 1204111 h 1394233"/>
              <a:gd name="connsiteX55" fmla="*/ 814812 w 1955549"/>
              <a:gd name="connsiteY55" fmla="*/ 1176950 h 1394233"/>
              <a:gd name="connsiteX56" fmla="*/ 905347 w 1955549"/>
              <a:gd name="connsiteY56" fmla="*/ 1122629 h 1394233"/>
              <a:gd name="connsiteX57" fmla="*/ 995882 w 1955549"/>
              <a:gd name="connsiteY57" fmla="*/ 1095469 h 1394233"/>
              <a:gd name="connsiteX58" fmla="*/ 1032095 w 1955549"/>
              <a:gd name="connsiteY58" fmla="*/ 1077362 h 1394233"/>
              <a:gd name="connsiteX59" fmla="*/ 1086416 w 1955549"/>
              <a:gd name="connsiteY59" fmla="*/ 1041148 h 1394233"/>
              <a:gd name="connsiteX60" fmla="*/ 1149791 w 1955549"/>
              <a:gd name="connsiteY60" fmla="*/ 1023041 h 1394233"/>
              <a:gd name="connsiteX61" fmla="*/ 1176951 w 1955549"/>
              <a:gd name="connsiteY61" fmla="*/ 1004934 h 1394233"/>
              <a:gd name="connsiteX62" fmla="*/ 1303699 w 1955549"/>
              <a:gd name="connsiteY62" fmla="*/ 968721 h 1394233"/>
              <a:gd name="connsiteX63" fmla="*/ 1412341 w 1955549"/>
              <a:gd name="connsiteY63" fmla="*/ 959667 h 1394233"/>
              <a:gd name="connsiteX64" fmla="*/ 1801640 w 1955549"/>
              <a:gd name="connsiteY64" fmla="*/ 959667 h 1394233"/>
              <a:gd name="connsiteX65" fmla="*/ 1837854 w 1955549"/>
              <a:gd name="connsiteY65" fmla="*/ 941560 h 1394233"/>
              <a:gd name="connsiteX66" fmla="*/ 1874068 w 1955549"/>
              <a:gd name="connsiteY66" fmla="*/ 932507 h 1394233"/>
              <a:gd name="connsiteX67" fmla="*/ 1901228 w 1955549"/>
              <a:gd name="connsiteY67" fmla="*/ 923453 h 1394233"/>
              <a:gd name="connsiteX68" fmla="*/ 1919335 w 1955549"/>
              <a:gd name="connsiteY68" fmla="*/ 896293 h 1394233"/>
              <a:gd name="connsiteX69" fmla="*/ 1937442 w 1955549"/>
              <a:gd name="connsiteY69" fmla="*/ 841972 h 1394233"/>
              <a:gd name="connsiteX70" fmla="*/ 1955549 w 1955549"/>
              <a:gd name="connsiteY70" fmla="*/ 624689 h 1394233"/>
              <a:gd name="connsiteX71" fmla="*/ 1928389 w 1955549"/>
              <a:gd name="connsiteY71" fmla="*/ 552261 h 1394233"/>
              <a:gd name="connsiteX72" fmla="*/ 1910282 w 1955549"/>
              <a:gd name="connsiteY72" fmla="*/ 552261 h 139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955549" h="1394233">
                <a:moveTo>
                  <a:pt x="1910282" y="552261"/>
                </a:moveTo>
                <a:cubicBezTo>
                  <a:pt x="1899720" y="549243"/>
                  <a:pt x="1880717" y="538341"/>
                  <a:pt x="1865014" y="534154"/>
                </a:cubicBezTo>
                <a:cubicBezTo>
                  <a:pt x="1793424" y="515063"/>
                  <a:pt x="1771180" y="516869"/>
                  <a:pt x="1702052" y="506994"/>
                </a:cubicBezTo>
                <a:cubicBezTo>
                  <a:pt x="1683880" y="504398"/>
                  <a:pt x="1665838" y="500958"/>
                  <a:pt x="1647731" y="497940"/>
                </a:cubicBezTo>
                <a:cubicBezTo>
                  <a:pt x="1597585" y="464509"/>
                  <a:pt x="1644315" y="490296"/>
                  <a:pt x="1566250" y="470780"/>
                </a:cubicBezTo>
                <a:cubicBezTo>
                  <a:pt x="1547733" y="466151"/>
                  <a:pt x="1511929" y="452673"/>
                  <a:pt x="1511929" y="452673"/>
                </a:cubicBezTo>
                <a:cubicBezTo>
                  <a:pt x="1502876" y="443620"/>
                  <a:pt x="1495961" y="431731"/>
                  <a:pt x="1484769" y="425513"/>
                </a:cubicBezTo>
                <a:cubicBezTo>
                  <a:pt x="1468084" y="416244"/>
                  <a:pt x="1430448" y="407406"/>
                  <a:pt x="1430448" y="407406"/>
                </a:cubicBezTo>
                <a:cubicBezTo>
                  <a:pt x="1421395" y="398352"/>
                  <a:pt x="1413941" y="387347"/>
                  <a:pt x="1403288" y="380245"/>
                </a:cubicBezTo>
                <a:cubicBezTo>
                  <a:pt x="1395347" y="374951"/>
                  <a:pt x="1385303" y="373814"/>
                  <a:pt x="1376127" y="371192"/>
                </a:cubicBezTo>
                <a:cubicBezTo>
                  <a:pt x="1296559" y="348458"/>
                  <a:pt x="1377867" y="374789"/>
                  <a:pt x="1312753" y="353085"/>
                </a:cubicBezTo>
                <a:cubicBezTo>
                  <a:pt x="1279694" y="331046"/>
                  <a:pt x="1254244" y="312456"/>
                  <a:pt x="1213165" y="298764"/>
                </a:cubicBezTo>
                <a:lnTo>
                  <a:pt x="1186004" y="289711"/>
                </a:lnTo>
                <a:cubicBezTo>
                  <a:pt x="1087494" y="191197"/>
                  <a:pt x="1232055" y="326447"/>
                  <a:pt x="1122630" y="253497"/>
                </a:cubicBezTo>
                <a:cubicBezTo>
                  <a:pt x="1113576" y="247461"/>
                  <a:pt x="1114255" y="231202"/>
                  <a:pt x="1104523" y="226336"/>
                </a:cubicBezTo>
                <a:cubicBezTo>
                  <a:pt x="1088104" y="218127"/>
                  <a:pt x="1068202" y="220883"/>
                  <a:pt x="1050202" y="217283"/>
                </a:cubicBezTo>
                <a:cubicBezTo>
                  <a:pt x="1003055" y="207853"/>
                  <a:pt x="1027078" y="210676"/>
                  <a:pt x="986828" y="199176"/>
                </a:cubicBezTo>
                <a:cubicBezTo>
                  <a:pt x="974864" y="195758"/>
                  <a:pt x="962532" y="193697"/>
                  <a:pt x="950614" y="190122"/>
                </a:cubicBezTo>
                <a:cubicBezTo>
                  <a:pt x="932333" y="184638"/>
                  <a:pt x="914401" y="178051"/>
                  <a:pt x="896294" y="172016"/>
                </a:cubicBezTo>
                <a:cubicBezTo>
                  <a:pt x="887240" y="168998"/>
                  <a:pt x="877669" y="167230"/>
                  <a:pt x="869133" y="162962"/>
                </a:cubicBezTo>
                <a:cubicBezTo>
                  <a:pt x="857062" y="156926"/>
                  <a:pt x="846012" y="148128"/>
                  <a:pt x="832919" y="144855"/>
                </a:cubicBezTo>
                <a:cubicBezTo>
                  <a:pt x="809315" y="138954"/>
                  <a:pt x="784634" y="138820"/>
                  <a:pt x="760492" y="135802"/>
                </a:cubicBezTo>
                <a:lnTo>
                  <a:pt x="651850" y="99588"/>
                </a:lnTo>
                <a:cubicBezTo>
                  <a:pt x="642797" y="96570"/>
                  <a:pt x="632630" y="95827"/>
                  <a:pt x="624690" y="90534"/>
                </a:cubicBezTo>
                <a:cubicBezTo>
                  <a:pt x="606583" y="78463"/>
                  <a:pt x="591014" y="61203"/>
                  <a:pt x="570369" y="54321"/>
                </a:cubicBezTo>
                <a:cubicBezTo>
                  <a:pt x="561315" y="51303"/>
                  <a:pt x="551744" y="49535"/>
                  <a:pt x="543208" y="45267"/>
                </a:cubicBezTo>
                <a:cubicBezTo>
                  <a:pt x="533476" y="40401"/>
                  <a:pt x="525991" y="31579"/>
                  <a:pt x="516048" y="27160"/>
                </a:cubicBezTo>
                <a:cubicBezTo>
                  <a:pt x="498607" y="19408"/>
                  <a:pt x="479834" y="15089"/>
                  <a:pt x="461727" y="9053"/>
                </a:cubicBezTo>
                <a:lnTo>
                  <a:pt x="434567" y="0"/>
                </a:lnTo>
                <a:cubicBezTo>
                  <a:pt x="337997" y="3018"/>
                  <a:pt x="240849" y="-1918"/>
                  <a:pt x="144856" y="9053"/>
                </a:cubicBezTo>
                <a:cubicBezTo>
                  <a:pt x="132135" y="10507"/>
                  <a:pt x="125892" y="26378"/>
                  <a:pt x="117695" y="36214"/>
                </a:cubicBezTo>
                <a:cubicBezTo>
                  <a:pt x="77508" y="84439"/>
                  <a:pt x="117754" y="41540"/>
                  <a:pt x="90535" y="90534"/>
                </a:cubicBezTo>
                <a:cubicBezTo>
                  <a:pt x="79966" y="109557"/>
                  <a:pt x="54321" y="144855"/>
                  <a:pt x="54321" y="144855"/>
                </a:cubicBezTo>
                <a:lnTo>
                  <a:pt x="18107" y="253497"/>
                </a:lnTo>
                <a:lnTo>
                  <a:pt x="9054" y="280657"/>
                </a:lnTo>
                <a:lnTo>
                  <a:pt x="0" y="307818"/>
                </a:lnTo>
                <a:cubicBezTo>
                  <a:pt x="6036" y="446638"/>
                  <a:pt x="12322" y="585447"/>
                  <a:pt x="18107" y="724277"/>
                </a:cubicBezTo>
                <a:cubicBezTo>
                  <a:pt x="21376" y="802730"/>
                  <a:pt x="19832" y="881488"/>
                  <a:pt x="27161" y="959667"/>
                </a:cubicBezTo>
                <a:cubicBezTo>
                  <a:pt x="28943" y="978670"/>
                  <a:pt x="45268" y="1013988"/>
                  <a:pt x="45268" y="1013988"/>
                </a:cubicBezTo>
                <a:cubicBezTo>
                  <a:pt x="48286" y="1032095"/>
                  <a:pt x="51530" y="1050166"/>
                  <a:pt x="54321" y="1068309"/>
                </a:cubicBezTo>
                <a:cubicBezTo>
                  <a:pt x="57566" y="1089400"/>
                  <a:pt x="59190" y="1110758"/>
                  <a:pt x="63375" y="1131683"/>
                </a:cubicBezTo>
                <a:cubicBezTo>
                  <a:pt x="65247" y="1141041"/>
                  <a:pt x="69410" y="1149790"/>
                  <a:pt x="72428" y="1158843"/>
                </a:cubicBezTo>
                <a:cubicBezTo>
                  <a:pt x="75446" y="1186003"/>
                  <a:pt x="76123" y="1213527"/>
                  <a:pt x="81482" y="1240324"/>
                </a:cubicBezTo>
                <a:cubicBezTo>
                  <a:pt x="85225" y="1259040"/>
                  <a:pt x="86093" y="1281149"/>
                  <a:pt x="99589" y="1294645"/>
                </a:cubicBezTo>
                <a:cubicBezTo>
                  <a:pt x="117696" y="1312752"/>
                  <a:pt x="129616" y="1340868"/>
                  <a:pt x="153909" y="1348966"/>
                </a:cubicBezTo>
                <a:cubicBezTo>
                  <a:pt x="268367" y="1387120"/>
                  <a:pt x="85369" y="1323472"/>
                  <a:pt x="208230" y="1376126"/>
                </a:cubicBezTo>
                <a:cubicBezTo>
                  <a:pt x="219667" y="1381027"/>
                  <a:pt x="232480" y="1381762"/>
                  <a:pt x="244444" y="1385180"/>
                </a:cubicBezTo>
                <a:cubicBezTo>
                  <a:pt x="253620" y="1387802"/>
                  <a:pt x="262551" y="1391215"/>
                  <a:pt x="271604" y="1394233"/>
                </a:cubicBezTo>
                <a:lnTo>
                  <a:pt x="534155" y="1385180"/>
                </a:lnTo>
                <a:cubicBezTo>
                  <a:pt x="616905" y="1380936"/>
                  <a:pt x="601355" y="1383904"/>
                  <a:pt x="651850" y="1367073"/>
                </a:cubicBezTo>
                <a:cubicBezTo>
                  <a:pt x="657886" y="1358020"/>
                  <a:pt x="662263" y="1347607"/>
                  <a:pt x="669957" y="1339913"/>
                </a:cubicBezTo>
                <a:cubicBezTo>
                  <a:pt x="677651" y="1332219"/>
                  <a:pt x="691081" y="1330859"/>
                  <a:pt x="697117" y="1321806"/>
                </a:cubicBezTo>
                <a:cubicBezTo>
                  <a:pt x="697583" y="1321107"/>
                  <a:pt x="710599" y="1263057"/>
                  <a:pt x="715224" y="1258431"/>
                </a:cubicBezTo>
                <a:cubicBezTo>
                  <a:pt x="724767" y="1248888"/>
                  <a:pt x="739865" y="1247268"/>
                  <a:pt x="751438" y="1240324"/>
                </a:cubicBezTo>
                <a:cubicBezTo>
                  <a:pt x="770099" y="1229128"/>
                  <a:pt x="805759" y="1204111"/>
                  <a:pt x="805759" y="1204111"/>
                </a:cubicBezTo>
                <a:cubicBezTo>
                  <a:pt x="808777" y="1195057"/>
                  <a:pt x="808064" y="1183698"/>
                  <a:pt x="814812" y="1176950"/>
                </a:cubicBezTo>
                <a:cubicBezTo>
                  <a:pt x="827446" y="1164316"/>
                  <a:pt x="882486" y="1131202"/>
                  <a:pt x="905347" y="1122629"/>
                </a:cubicBezTo>
                <a:cubicBezTo>
                  <a:pt x="957329" y="1103136"/>
                  <a:pt x="933972" y="1126425"/>
                  <a:pt x="995882" y="1095469"/>
                </a:cubicBezTo>
                <a:cubicBezTo>
                  <a:pt x="1007953" y="1089433"/>
                  <a:pt x="1020522" y="1084306"/>
                  <a:pt x="1032095" y="1077362"/>
                </a:cubicBezTo>
                <a:cubicBezTo>
                  <a:pt x="1050756" y="1066166"/>
                  <a:pt x="1065771" y="1048029"/>
                  <a:pt x="1086416" y="1041148"/>
                </a:cubicBezTo>
                <a:cubicBezTo>
                  <a:pt x="1125381" y="1028160"/>
                  <a:pt x="1104319" y="1034410"/>
                  <a:pt x="1149791" y="1023041"/>
                </a:cubicBezTo>
                <a:cubicBezTo>
                  <a:pt x="1158844" y="1017005"/>
                  <a:pt x="1167008" y="1009353"/>
                  <a:pt x="1176951" y="1004934"/>
                </a:cubicBezTo>
                <a:cubicBezTo>
                  <a:pt x="1198711" y="995263"/>
                  <a:pt x="1285990" y="970197"/>
                  <a:pt x="1303699" y="968721"/>
                </a:cubicBezTo>
                <a:lnTo>
                  <a:pt x="1412341" y="959667"/>
                </a:lnTo>
                <a:cubicBezTo>
                  <a:pt x="1561323" y="966762"/>
                  <a:pt x="1651719" y="976966"/>
                  <a:pt x="1801640" y="959667"/>
                </a:cubicBezTo>
                <a:cubicBezTo>
                  <a:pt x="1815047" y="958120"/>
                  <a:pt x="1825217" y="946299"/>
                  <a:pt x="1837854" y="941560"/>
                </a:cubicBezTo>
                <a:cubicBezTo>
                  <a:pt x="1849505" y="937191"/>
                  <a:pt x="1862104" y="935925"/>
                  <a:pt x="1874068" y="932507"/>
                </a:cubicBezTo>
                <a:cubicBezTo>
                  <a:pt x="1883244" y="929885"/>
                  <a:pt x="1892175" y="926471"/>
                  <a:pt x="1901228" y="923453"/>
                </a:cubicBezTo>
                <a:cubicBezTo>
                  <a:pt x="1907264" y="914400"/>
                  <a:pt x="1914916" y="906236"/>
                  <a:pt x="1919335" y="896293"/>
                </a:cubicBezTo>
                <a:cubicBezTo>
                  <a:pt x="1927087" y="878852"/>
                  <a:pt x="1937442" y="841972"/>
                  <a:pt x="1937442" y="841972"/>
                </a:cubicBezTo>
                <a:cubicBezTo>
                  <a:pt x="1944956" y="774342"/>
                  <a:pt x="1955549" y="689906"/>
                  <a:pt x="1955549" y="624689"/>
                </a:cubicBezTo>
                <a:cubicBezTo>
                  <a:pt x="1955549" y="598781"/>
                  <a:pt x="1947120" y="570992"/>
                  <a:pt x="1928389" y="552261"/>
                </a:cubicBezTo>
                <a:cubicBezTo>
                  <a:pt x="1926255" y="550127"/>
                  <a:pt x="1920844" y="555279"/>
                  <a:pt x="1910282" y="552261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60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Convolution with 1-D filter: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222218" y="2969537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2218" y="3430926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22218" y="38923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22218" y="435144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2217" y="481056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22217" y="526969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22217" y="57288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14942" y="3430588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6"/>
            <a:endCxn id="11" idx="2"/>
          </p:cNvCxnSpPr>
          <p:nvPr/>
        </p:nvCxnSpPr>
        <p:spPr>
          <a:xfrm>
            <a:off x="1475715" y="3096286"/>
            <a:ext cx="1139227" cy="4610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11" idx="2"/>
          </p:cNvCxnSpPr>
          <p:nvPr/>
        </p:nvCxnSpPr>
        <p:spPr>
          <a:xfrm flipV="1">
            <a:off x="1475715" y="3557337"/>
            <a:ext cx="1139227" cy="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11" idx="2"/>
          </p:cNvCxnSpPr>
          <p:nvPr/>
        </p:nvCxnSpPr>
        <p:spPr>
          <a:xfrm flipV="1">
            <a:off x="1475715" y="3557337"/>
            <a:ext cx="1139227" cy="4617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97092" y="3709430"/>
                <a:ext cx="575413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All green units </a:t>
                </a:r>
                <a:r>
                  <a:rPr lang="en-US" sz="2200" b="1" dirty="0" smtClean="0"/>
                  <a:t>share</a:t>
                </a:r>
                <a:r>
                  <a:rPr lang="en-US" sz="2200" dirty="0" smtClean="0"/>
                  <a:t> the same parameters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2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Each green unit computes the </a:t>
                </a:r>
                <a:r>
                  <a:rPr lang="en-US" sz="2200" b="1" dirty="0" smtClean="0"/>
                  <a:t>same function,</a:t>
                </a:r>
                <a:r>
                  <a:rPr lang="en-US" sz="2200" dirty="0" smtClean="0"/>
                  <a:t> </a:t>
                </a:r>
                <a:br>
                  <a:rPr lang="en-US" sz="2200" dirty="0" smtClean="0"/>
                </a:br>
                <a:r>
                  <a:rPr lang="en-US" sz="2200" dirty="0" smtClean="0"/>
                  <a:t>but with a </a:t>
                </a:r>
                <a:r>
                  <a:rPr lang="en-US" sz="2200" b="1" dirty="0" smtClean="0"/>
                  <a:t>different input window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92" y="3709430"/>
                <a:ext cx="5754139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165" t="-2954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70642" y="2900575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42" y="2900575"/>
                <a:ext cx="31713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67981" y="3269507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1" y="3269507"/>
                <a:ext cx="32246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67981" y="360597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1" y="3605971"/>
                <a:ext cx="32246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434" r="-943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34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Convolution with 1-D filter: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222218" y="2969537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2218" y="3430926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22218" y="38923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22218" y="435144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2217" y="481056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22217" y="526969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22217" y="57288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14942" y="3878263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2"/>
          </p:cNvCxnSpPr>
          <p:nvPr/>
        </p:nvCxnSpPr>
        <p:spPr>
          <a:xfrm>
            <a:off x="1475715" y="3543961"/>
            <a:ext cx="1139227" cy="4610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2"/>
          </p:cNvCxnSpPr>
          <p:nvPr/>
        </p:nvCxnSpPr>
        <p:spPr>
          <a:xfrm flipV="1">
            <a:off x="1475715" y="4005012"/>
            <a:ext cx="1139227" cy="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2"/>
          </p:cNvCxnSpPr>
          <p:nvPr/>
        </p:nvCxnSpPr>
        <p:spPr>
          <a:xfrm flipV="1">
            <a:off x="1475715" y="4005012"/>
            <a:ext cx="1139227" cy="4617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97092" y="3709430"/>
                <a:ext cx="575413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All green units </a:t>
                </a:r>
                <a:r>
                  <a:rPr lang="en-US" sz="2200" b="1" dirty="0" smtClean="0"/>
                  <a:t>share</a:t>
                </a:r>
                <a:r>
                  <a:rPr lang="en-US" sz="2200" dirty="0" smtClean="0"/>
                  <a:t> the same parameters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2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Each green unit computes the </a:t>
                </a:r>
                <a:r>
                  <a:rPr lang="en-US" sz="2200" b="1" dirty="0" smtClean="0"/>
                  <a:t>same function,</a:t>
                </a:r>
                <a:r>
                  <a:rPr lang="en-US" sz="2200" dirty="0" smtClean="0"/>
                  <a:t> </a:t>
                </a:r>
                <a:br>
                  <a:rPr lang="en-US" sz="2200" dirty="0" smtClean="0"/>
                </a:br>
                <a:r>
                  <a:rPr lang="en-US" sz="2200" dirty="0" smtClean="0"/>
                  <a:t>but with a </a:t>
                </a:r>
                <a:r>
                  <a:rPr lang="en-US" sz="2200" b="1" dirty="0" smtClean="0"/>
                  <a:t>different input window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92" y="3709430"/>
                <a:ext cx="5754139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165" t="-2954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70642" y="3348250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42" y="3348250"/>
                <a:ext cx="31713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1538" r="-576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67981" y="3717182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1" y="3717182"/>
                <a:ext cx="32246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9434" r="-943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67981" y="405364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1" y="4053646"/>
                <a:ext cx="32246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434" r="-943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2614942" y="3430588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4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Convolution with 1-D filter: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222218" y="2969537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2218" y="3430926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22218" y="38923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22218" y="435144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2217" y="481056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22217" y="526969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22217" y="57288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14942" y="4392613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2"/>
          </p:cNvCxnSpPr>
          <p:nvPr/>
        </p:nvCxnSpPr>
        <p:spPr>
          <a:xfrm>
            <a:off x="1475715" y="4058311"/>
            <a:ext cx="1139227" cy="4610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2"/>
          </p:cNvCxnSpPr>
          <p:nvPr/>
        </p:nvCxnSpPr>
        <p:spPr>
          <a:xfrm flipV="1">
            <a:off x="1475715" y="4519362"/>
            <a:ext cx="1139227" cy="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2"/>
          </p:cNvCxnSpPr>
          <p:nvPr/>
        </p:nvCxnSpPr>
        <p:spPr>
          <a:xfrm flipV="1">
            <a:off x="1475715" y="4519362"/>
            <a:ext cx="1139227" cy="4617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97092" y="3709430"/>
                <a:ext cx="575413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All green units </a:t>
                </a:r>
                <a:r>
                  <a:rPr lang="en-US" sz="2200" b="1" dirty="0" smtClean="0"/>
                  <a:t>share</a:t>
                </a:r>
                <a:r>
                  <a:rPr lang="en-US" sz="2200" dirty="0" smtClean="0"/>
                  <a:t> the same parameters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2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Each green unit computes the </a:t>
                </a:r>
                <a:r>
                  <a:rPr lang="en-US" sz="2200" b="1" dirty="0" smtClean="0"/>
                  <a:t>same function,</a:t>
                </a:r>
                <a:r>
                  <a:rPr lang="en-US" sz="2200" dirty="0" smtClean="0"/>
                  <a:t> </a:t>
                </a:r>
                <a:br>
                  <a:rPr lang="en-US" sz="2200" dirty="0" smtClean="0"/>
                </a:br>
                <a:r>
                  <a:rPr lang="en-US" sz="2200" dirty="0" smtClean="0"/>
                  <a:t>but with a </a:t>
                </a:r>
                <a:r>
                  <a:rPr lang="en-US" sz="2200" b="1" dirty="0" smtClean="0"/>
                  <a:t>different input window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92" y="3709430"/>
                <a:ext cx="5754139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165" t="-2954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70642" y="3862600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42" y="3862600"/>
                <a:ext cx="31713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67981" y="4231532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1" y="4231532"/>
                <a:ext cx="32246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67981" y="456799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1" y="4567996"/>
                <a:ext cx="32246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2614942" y="3430588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14942" y="3878263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50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Convolution with 1-D filter: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222218" y="2969537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2218" y="3430926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22218" y="38923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22218" y="435144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2217" y="481056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22217" y="526969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22217" y="57288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14942" y="4811713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2"/>
          </p:cNvCxnSpPr>
          <p:nvPr/>
        </p:nvCxnSpPr>
        <p:spPr>
          <a:xfrm>
            <a:off x="1475715" y="4477411"/>
            <a:ext cx="1139227" cy="4610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2"/>
          </p:cNvCxnSpPr>
          <p:nvPr/>
        </p:nvCxnSpPr>
        <p:spPr>
          <a:xfrm flipV="1">
            <a:off x="1475715" y="4938462"/>
            <a:ext cx="1139227" cy="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2"/>
          </p:cNvCxnSpPr>
          <p:nvPr/>
        </p:nvCxnSpPr>
        <p:spPr>
          <a:xfrm flipV="1">
            <a:off x="1475715" y="4938462"/>
            <a:ext cx="1139227" cy="4617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97092" y="3709430"/>
                <a:ext cx="575413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All green units </a:t>
                </a:r>
                <a:r>
                  <a:rPr lang="en-US" sz="2200" b="1" dirty="0" smtClean="0"/>
                  <a:t>share</a:t>
                </a:r>
                <a:r>
                  <a:rPr lang="en-US" sz="2200" dirty="0" smtClean="0"/>
                  <a:t> the same parameters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2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Each green unit computes the </a:t>
                </a:r>
                <a:r>
                  <a:rPr lang="en-US" sz="2200" b="1" dirty="0" smtClean="0"/>
                  <a:t>same function,</a:t>
                </a:r>
                <a:r>
                  <a:rPr lang="en-US" sz="2200" dirty="0" smtClean="0"/>
                  <a:t> </a:t>
                </a:r>
                <a:br>
                  <a:rPr lang="en-US" sz="2200" dirty="0" smtClean="0"/>
                </a:br>
                <a:r>
                  <a:rPr lang="en-US" sz="2200" dirty="0" smtClean="0"/>
                  <a:t>but with a </a:t>
                </a:r>
                <a:r>
                  <a:rPr lang="en-US" sz="2200" b="1" dirty="0" smtClean="0"/>
                  <a:t>different input window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92" y="3709430"/>
                <a:ext cx="5754139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165" t="-2954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70642" y="4281700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42" y="4281700"/>
                <a:ext cx="31713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1538" r="-576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67981" y="4650632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1" y="4650632"/>
                <a:ext cx="32246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9434" r="-943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67981" y="498709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1" y="4987096"/>
                <a:ext cx="32246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2614942" y="3430588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14942" y="3878263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14942" y="4392613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53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Convolution with 1-D filter: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222218" y="2969537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2218" y="3430926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22218" y="38923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22218" y="435144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2217" y="481056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22217" y="526969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22217" y="57288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14942" y="5278438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2"/>
          </p:cNvCxnSpPr>
          <p:nvPr/>
        </p:nvCxnSpPr>
        <p:spPr>
          <a:xfrm>
            <a:off x="1475715" y="4944136"/>
            <a:ext cx="1139227" cy="4610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2"/>
          </p:cNvCxnSpPr>
          <p:nvPr/>
        </p:nvCxnSpPr>
        <p:spPr>
          <a:xfrm flipV="1">
            <a:off x="1475715" y="5405187"/>
            <a:ext cx="1139227" cy="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2"/>
          </p:cNvCxnSpPr>
          <p:nvPr/>
        </p:nvCxnSpPr>
        <p:spPr>
          <a:xfrm flipV="1">
            <a:off x="1475715" y="5405187"/>
            <a:ext cx="1139227" cy="4617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97092" y="3709430"/>
                <a:ext cx="575413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All green units </a:t>
                </a:r>
                <a:r>
                  <a:rPr lang="en-US" sz="2200" b="1" dirty="0" smtClean="0"/>
                  <a:t>share</a:t>
                </a:r>
                <a:r>
                  <a:rPr lang="en-US" sz="2200" dirty="0" smtClean="0"/>
                  <a:t> the same parameters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2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Each green unit computes the </a:t>
                </a:r>
                <a:r>
                  <a:rPr lang="en-US" sz="2200" b="1" dirty="0" smtClean="0"/>
                  <a:t>same function,</a:t>
                </a:r>
                <a:r>
                  <a:rPr lang="en-US" sz="2200" dirty="0" smtClean="0"/>
                  <a:t> </a:t>
                </a:r>
                <a:br>
                  <a:rPr lang="en-US" sz="2200" dirty="0" smtClean="0"/>
                </a:br>
                <a:r>
                  <a:rPr lang="en-US" sz="2200" dirty="0" smtClean="0"/>
                  <a:t>but with a </a:t>
                </a:r>
                <a:r>
                  <a:rPr lang="en-US" sz="2200" b="1" dirty="0" smtClean="0"/>
                  <a:t>different input window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92" y="3709430"/>
                <a:ext cx="5754139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165" t="-2954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70642" y="4748425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42" y="4748425"/>
                <a:ext cx="31713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67981" y="5117357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1" y="5117357"/>
                <a:ext cx="32246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67981" y="545382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1" y="5453821"/>
                <a:ext cx="32246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434" r="-943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2614942" y="3430588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14942" y="3878263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14942" y="4392613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14942" y="4811713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6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feature maps</a:t>
            </a:r>
          </a:p>
        </p:txBody>
      </p:sp>
      <p:sp>
        <p:nvSpPr>
          <p:cNvPr id="4" name="Oval 3"/>
          <p:cNvSpPr/>
          <p:nvPr/>
        </p:nvSpPr>
        <p:spPr>
          <a:xfrm>
            <a:off x="1222218" y="2969537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2218" y="3430926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22218" y="38923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22218" y="435144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2217" y="481056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22217" y="526969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22217" y="57288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14942" y="3430588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14941" y="5269690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6"/>
            <a:endCxn id="11" idx="2"/>
          </p:cNvCxnSpPr>
          <p:nvPr/>
        </p:nvCxnSpPr>
        <p:spPr>
          <a:xfrm>
            <a:off x="1475715" y="3096286"/>
            <a:ext cx="1139227" cy="4610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11" idx="2"/>
          </p:cNvCxnSpPr>
          <p:nvPr/>
        </p:nvCxnSpPr>
        <p:spPr>
          <a:xfrm flipV="1">
            <a:off x="1475715" y="3557337"/>
            <a:ext cx="1139227" cy="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11" idx="2"/>
          </p:cNvCxnSpPr>
          <p:nvPr/>
        </p:nvCxnSpPr>
        <p:spPr>
          <a:xfrm flipV="1">
            <a:off x="1475715" y="3557337"/>
            <a:ext cx="1139227" cy="4617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5714" y="4927200"/>
            <a:ext cx="1139227" cy="4610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75714" y="5388251"/>
            <a:ext cx="1139227" cy="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75714" y="5388251"/>
            <a:ext cx="1139227" cy="4617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22484" y="3929491"/>
            <a:ext cx="253497" cy="253497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83257" y="3587001"/>
            <a:ext cx="1139227" cy="461051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83257" y="4048052"/>
            <a:ext cx="1139227" cy="338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483257" y="4048052"/>
            <a:ext cx="1139227" cy="461727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622484" y="4372385"/>
            <a:ext cx="253497" cy="253497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483257" y="4029895"/>
            <a:ext cx="1139227" cy="461051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83257" y="4490946"/>
            <a:ext cx="1139227" cy="338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483257" y="4490946"/>
            <a:ext cx="1139227" cy="461727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611920" y="4844081"/>
            <a:ext cx="253497" cy="253497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72693" y="4501591"/>
            <a:ext cx="1139227" cy="461051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72693" y="4962642"/>
            <a:ext cx="1139227" cy="338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472693" y="4962642"/>
            <a:ext cx="1139227" cy="461727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05518" y="2881210"/>
            <a:ext cx="551394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All orange units compute the </a:t>
            </a:r>
            <a:r>
              <a:rPr lang="en-US" sz="2200" b="1" dirty="0" smtClean="0"/>
              <a:t>same function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but with a </a:t>
            </a:r>
            <a:r>
              <a:rPr lang="en-US" sz="2200" b="1" dirty="0" smtClean="0"/>
              <a:t>different input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Orange and green units </a:t>
            </a:r>
            <a:r>
              <a:rPr lang="en-US" sz="2200" b="1" dirty="0" smtClean="0"/>
              <a:t>compute </a:t>
            </a:r>
            <a:br>
              <a:rPr lang="en-US" sz="2200" b="1" dirty="0" smtClean="0"/>
            </a:br>
            <a:r>
              <a:rPr lang="en-US" sz="2200" b="1" dirty="0" smtClean="0"/>
              <a:t>different functions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69491" y="4716256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491" y="4716256"/>
                <a:ext cx="31713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1538" r="-769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66830" y="5085188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30" y="5085188"/>
                <a:ext cx="32246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66830" y="5421652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30" y="5421652"/>
                <a:ext cx="32246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3233491" y="2641572"/>
            <a:ext cx="253497" cy="25349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33490" y="4480674"/>
            <a:ext cx="253497" cy="25349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41033" y="3140475"/>
            <a:ext cx="253497" cy="2534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41033" y="3583369"/>
            <a:ext cx="253497" cy="2534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230469" y="4055065"/>
            <a:ext cx="253497" cy="2534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endCxn id="38" idx="2"/>
          </p:cNvCxnSpPr>
          <p:nvPr/>
        </p:nvCxnSpPr>
        <p:spPr>
          <a:xfrm flipV="1">
            <a:off x="1483257" y="2768321"/>
            <a:ext cx="1750234" cy="3276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 flipV="1">
            <a:off x="1483257" y="2768321"/>
            <a:ext cx="1750234" cy="78901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8" idx="2"/>
          </p:cNvCxnSpPr>
          <p:nvPr/>
        </p:nvCxnSpPr>
        <p:spPr>
          <a:xfrm flipV="1">
            <a:off x="1483257" y="2768321"/>
            <a:ext cx="1750234" cy="12504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352220" y="2610094"/>
                <a:ext cx="3841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220" y="2610094"/>
                <a:ext cx="38414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7460" t="-4348" r="-476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349559" y="2861111"/>
                <a:ext cx="389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59" y="2861111"/>
                <a:ext cx="389466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5625" t="-2174" r="-781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342017" y="3097770"/>
                <a:ext cx="389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017" y="3097770"/>
                <a:ext cx="38946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5625" t="-4348" r="-781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reeform 66"/>
          <p:cNvSpPr/>
          <p:nvPr/>
        </p:nvSpPr>
        <p:spPr>
          <a:xfrm>
            <a:off x="2334486" y="3340729"/>
            <a:ext cx="725585" cy="2372571"/>
          </a:xfrm>
          <a:custGeom>
            <a:avLst/>
            <a:gdLst>
              <a:gd name="connsiteX0" fmla="*/ 517356 w 725585"/>
              <a:gd name="connsiteY0" fmla="*/ 18107 h 2372571"/>
              <a:gd name="connsiteX1" fmla="*/ 472088 w 725585"/>
              <a:gd name="connsiteY1" fmla="*/ 9053 h 2372571"/>
              <a:gd name="connsiteX2" fmla="*/ 444928 w 725585"/>
              <a:gd name="connsiteY2" fmla="*/ 0 h 2372571"/>
              <a:gd name="connsiteX3" fmla="*/ 345340 w 725585"/>
              <a:gd name="connsiteY3" fmla="*/ 9053 h 2372571"/>
              <a:gd name="connsiteX4" fmla="*/ 318179 w 725585"/>
              <a:gd name="connsiteY4" fmla="*/ 18107 h 2372571"/>
              <a:gd name="connsiteX5" fmla="*/ 263859 w 725585"/>
              <a:gd name="connsiteY5" fmla="*/ 27160 h 2372571"/>
              <a:gd name="connsiteX6" fmla="*/ 236698 w 725585"/>
              <a:gd name="connsiteY6" fmla="*/ 45267 h 2372571"/>
              <a:gd name="connsiteX7" fmla="*/ 200484 w 725585"/>
              <a:gd name="connsiteY7" fmla="*/ 54321 h 2372571"/>
              <a:gd name="connsiteX8" fmla="*/ 146164 w 725585"/>
              <a:gd name="connsiteY8" fmla="*/ 72427 h 2372571"/>
              <a:gd name="connsiteX9" fmla="*/ 82789 w 725585"/>
              <a:gd name="connsiteY9" fmla="*/ 144855 h 2372571"/>
              <a:gd name="connsiteX10" fmla="*/ 64682 w 725585"/>
              <a:gd name="connsiteY10" fmla="*/ 172016 h 2372571"/>
              <a:gd name="connsiteX11" fmla="*/ 46575 w 725585"/>
              <a:gd name="connsiteY11" fmla="*/ 244443 h 2372571"/>
              <a:gd name="connsiteX12" fmla="*/ 28468 w 725585"/>
              <a:gd name="connsiteY12" fmla="*/ 380245 h 2372571"/>
              <a:gd name="connsiteX13" fmla="*/ 19415 w 725585"/>
              <a:gd name="connsiteY13" fmla="*/ 597528 h 2372571"/>
              <a:gd name="connsiteX14" fmla="*/ 1308 w 725585"/>
              <a:gd name="connsiteY14" fmla="*/ 814812 h 2372571"/>
              <a:gd name="connsiteX15" fmla="*/ 19415 w 725585"/>
              <a:gd name="connsiteY15" fmla="*/ 1294645 h 2372571"/>
              <a:gd name="connsiteX16" fmla="*/ 28468 w 725585"/>
              <a:gd name="connsiteY16" fmla="*/ 1321806 h 2372571"/>
              <a:gd name="connsiteX17" fmla="*/ 37522 w 725585"/>
              <a:gd name="connsiteY17" fmla="*/ 1358020 h 2372571"/>
              <a:gd name="connsiteX18" fmla="*/ 55629 w 725585"/>
              <a:gd name="connsiteY18" fmla="*/ 1511928 h 2372571"/>
              <a:gd name="connsiteX19" fmla="*/ 64682 w 725585"/>
              <a:gd name="connsiteY19" fmla="*/ 1548142 h 2372571"/>
              <a:gd name="connsiteX20" fmla="*/ 82789 w 725585"/>
              <a:gd name="connsiteY20" fmla="*/ 1602463 h 2372571"/>
              <a:gd name="connsiteX21" fmla="*/ 91843 w 725585"/>
              <a:gd name="connsiteY21" fmla="*/ 1711105 h 2372571"/>
              <a:gd name="connsiteX22" fmla="*/ 100896 w 725585"/>
              <a:gd name="connsiteY22" fmla="*/ 1747319 h 2372571"/>
              <a:gd name="connsiteX23" fmla="*/ 109950 w 725585"/>
              <a:gd name="connsiteY23" fmla="*/ 1792586 h 2372571"/>
              <a:gd name="connsiteX24" fmla="*/ 128057 w 725585"/>
              <a:gd name="connsiteY24" fmla="*/ 2073243 h 2372571"/>
              <a:gd name="connsiteX25" fmla="*/ 137110 w 725585"/>
              <a:gd name="connsiteY25" fmla="*/ 2190938 h 2372571"/>
              <a:gd name="connsiteX26" fmla="*/ 146164 w 725585"/>
              <a:gd name="connsiteY26" fmla="*/ 2218099 h 2372571"/>
              <a:gd name="connsiteX27" fmla="*/ 155217 w 725585"/>
              <a:gd name="connsiteY27" fmla="*/ 2254313 h 2372571"/>
              <a:gd name="connsiteX28" fmla="*/ 164270 w 725585"/>
              <a:gd name="connsiteY28" fmla="*/ 2281473 h 2372571"/>
              <a:gd name="connsiteX29" fmla="*/ 191431 w 725585"/>
              <a:gd name="connsiteY29" fmla="*/ 2290526 h 2372571"/>
              <a:gd name="connsiteX30" fmla="*/ 218591 w 725585"/>
              <a:gd name="connsiteY30" fmla="*/ 2308633 h 2372571"/>
              <a:gd name="connsiteX31" fmla="*/ 236698 w 725585"/>
              <a:gd name="connsiteY31" fmla="*/ 2335794 h 2372571"/>
              <a:gd name="connsiteX32" fmla="*/ 272912 w 725585"/>
              <a:gd name="connsiteY32" fmla="*/ 2344847 h 2372571"/>
              <a:gd name="connsiteX33" fmla="*/ 300072 w 725585"/>
              <a:gd name="connsiteY33" fmla="*/ 2362954 h 2372571"/>
              <a:gd name="connsiteX34" fmla="*/ 472088 w 725585"/>
              <a:gd name="connsiteY34" fmla="*/ 2362954 h 2372571"/>
              <a:gd name="connsiteX35" fmla="*/ 499249 w 725585"/>
              <a:gd name="connsiteY35" fmla="*/ 2344847 h 2372571"/>
              <a:gd name="connsiteX36" fmla="*/ 553569 w 725585"/>
              <a:gd name="connsiteY36" fmla="*/ 2326740 h 2372571"/>
              <a:gd name="connsiteX37" fmla="*/ 589783 w 725585"/>
              <a:gd name="connsiteY37" fmla="*/ 2272420 h 2372571"/>
              <a:gd name="connsiteX38" fmla="*/ 607890 w 725585"/>
              <a:gd name="connsiteY38" fmla="*/ 2245259 h 2372571"/>
              <a:gd name="connsiteX39" fmla="*/ 616944 w 725585"/>
              <a:gd name="connsiteY39" fmla="*/ 2190938 h 2372571"/>
              <a:gd name="connsiteX40" fmla="*/ 635051 w 725585"/>
              <a:gd name="connsiteY40" fmla="*/ 2163778 h 2372571"/>
              <a:gd name="connsiteX41" fmla="*/ 653158 w 725585"/>
              <a:gd name="connsiteY41" fmla="*/ 1865014 h 2372571"/>
              <a:gd name="connsiteX42" fmla="*/ 671264 w 725585"/>
              <a:gd name="connsiteY42" fmla="*/ 1702051 h 2372571"/>
              <a:gd name="connsiteX43" fmla="*/ 680318 w 725585"/>
              <a:gd name="connsiteY43" fmla="*/ 1674891 h 2372571"/>
              <a:gd name="connsiteX44" fmla="*/ 689371 w 725585"/>
              <a:gd name="connsiteY44" fmla="*/ 1593410 h 2372571"/>
              <a:gd name="connsiteX45" fmla="*/ 707478 w 725585"/>
              <a:gd name="connsiteY45" fmla="*/ 1493821 h 2372571"/>
              <a:gd name="connsiteX46" fmla="*/ 716532 w 725585"/>
              <a:gd name="connsiteY46" fmla="*/ 1385180 h 2372571"/>
              <a:gd name="connsiteX47" fmla="*/ 725585 w 725585"/>
              <a:gd name="connsiteY47" fmla="*/ 1358020 h 2372571"/>
              <a:gd name="connsiteX48" fmla="*/ 716532 w 725585"/>
              <a:gd name="connsiteY48" fmla="*/ 1222218 h 2372571"/>
              <a:gd name="connsiteX49" fmla="*/ 689371 w 725585"/>
              <a:gd name="connsiteY49" fmla="*/ 1068309 h 2372571"/>
              <a:gd name="connsiteX50" fmla="*/ 680318 w 725585"/>
              <a:gd name="connsiteY50" fmla="*/ 932507 h 2372571"/>
              <a:gd name="connsiteX51" fmla="*/ 671264 w 725585"/>
              <a:gd name="connsiteY51" fmla="*/ 896293 h 2372571"/>
              <a:gd name="connsiteX52" fmla="*/ 653158 w 725585"/>
              <a:gd name="connsiteY52" fmla="*/ 715223 h 2372571"/>
              <a:gd name="connsiteX53" fmla="*/ 625997 w 725585"/>
              <a:gd name="connsiteY53" fmla="*/ 271604 h 2372571"/>
              <a:gd name="connsiteX54" fmla="*/ 616944 w 725585"/>
              <a:gd name="connsiteY54" fmla="*/ 208229 h 2372571"/>
              <a:gd name="connsiteX55" fmla="*/ 607890 w 725585"/>
              <a:gd name="connsiteY55" fmla="*/ 172016 h 2372571"/>
              <a:gd name="connsiteX56" fmla="*/ 589783 w 725585"/>
              <a:gd name="connsiteY56" fmla="*/ 90534 h 2372571"/>
              <a:gd name="connsiteX57" fmla="*/ 571676 w 725585"/>
              <a:gd name="connsiteY57" fmla="*/ 54321 h 2372571"/>
              <a:gd name="connsiteX58" fmla="*/ 517356 w 725585"/>
              <a:gd name="connsiteY58" fmla="*/ 18107 h 23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25585" h="2372571">
                <a:moveTo>
                  <a:pt x="517356" y="18107"/>
                </a:moveTo>
                <a:cubicBezTo>
                  <a:pt x="500758" y="10562"/>
                  <a:pt x="487017" y="12785"/>
                  <a:pt x="472088" y="9053"/>
                </a:cubicBezTo>
                <a:cubicBezTo>
                  <a:pt x="462830" y="6738"/>
                  <a:pt x="454471" y="0"/>
                  <a:pt x="444928" y="0"/>
                </a:cubicBezTo>
                <a:cubicBezTo>
                  <a:pt x="411595" y="0"/>
                  <a:pt x="378536" y="6035"/>
                  <a:pt x="345340" y="9053"/>
                </a:cubicBezTo>
                <a:cubicBezTo>
                  <a:pt x="336286" y="12071"/>
                  <a:pt x="327495" y="16037"/>
                  <a:pt x="318179" y="18107"/>
                </a:cubicBezTo>
                <a:cubicBezTo>
                  <a:pt x="300260" y="22089"/>
                  <a:pt x="281273" y="21355"/>
                  <a:pt x="263859" y="27160"/>
                </a:cubicBezTo>
                <a:cubicBezTo>
                  <a:pt x="253536" y="30601"/>
                  <a:pt x="246699" y="40981"/>
                  <a:pt x="236698" y="45267"/>
                </a:cubicBezTo>
                <a:cubicBezTo>
                  <a:pt x="225261" y="50169"/>
                  <a:pt x="212402" y="50746"/>
                  <a:pt x="200484" y="54321"/>
                </a:cubicBezTo>
                <a:cubicBezTo>
                  <a:pt x="182203" y="59805"/>
                  <a:pt x="146164" y="72427"/>
                  <a:pt x="146164" y="72427"/>
                </a:cubicBezTo>
                <a:cubicBezTo>
                  <a:pt x="100896" y="102605"/>
                  <a:pt x="125038" y="81481"/>
                  <a:pt x="82789" y="144855"/>
                </a:cubicBezTo>
                <a:lnTo>
                  <a:pt x="64682" y="172016"/>
                </a:lnTo>
                <a:cubicBezTo>
                  <a:pt x="58646" y="196158"/>
                  <a:pt x="50094" y="219808"/>
                  <a:pt x="46575" y="244443"/>
                </a:cubicBezTo>
                <a:cubicBezTo>
                  <a:pt x="34081" y="331904"/>
                  <a:pt x="40169" y="286643"/>
                  <a:pt x="28468" y="380245"/>
                </a:cubicBezTo>
                <a:cubicBezTo>
                  <a:pt x="25450" y="452673"/>
                  <a:pt x="22633" y="525109"/>
                  <a:pt x="19415" y="597528"/>
                </a:cubicBezTo>
                <a:cubicBezTo>
                  <a:pt x="10639" y="794990"/>
                  <a:pt x="30316" y="727791"/>
                  <a:pt x="1308" y="814812"/>
                </a:cubicBezTo>
                <a:cubicBezTo>
                  <a:pt x="1719" y="833704"/>
                  <a:pt x="-7874" y="1158191"/>
                  <a:pt x="19415" y="1294645"/>
                </a:cubicBezTo>
                <a:cubicBezTo>
                  <a:pt x="21287" y="1304003"/>
                  <a:pt x="25846" y="1312630"/>
                  <a:pt x="28468" y="1321806"/>
                </a:cubicBezTo>
                <a:cubicBezTo>
                  <a:pt x="31886" y="1333770"/>
                  <a:pt x="34504" y="1345949"/>
                  <a:pt x="37522" y="1358020"/>
                </a:cubicBezTo>
                <a:cubicBezTo>
                  <a:pt x="42379" y="1406594"/>
                  <a:pt x="46732" y="1462993"/>
                  <a:pt x="55629" y="1511928"/>
                </a:cubicBezTo>
                <a:cubicBezTo>
                  <a:pt x="57855" y="1524170"/>
                  <a:pt x="61107" y="1536224"/>
                  <a:pt x="64682" y="1548142"/>
                </a:cubicBezTo>
                <a:cubicBezTo>
                  <a:pt x="70166" y="1566424"/>
                  <a:pt x="82789" y="1602463"/>
                  <a:pt x="82789" y="1602463"/>
                </a:cubicBezTo>
                <a:cubicBezTo>
                  <a:pt x="85807" y="1638677"/>
                  <a:pt x="87336" y="1675046"/>
                  <a:pt x="91843" y="1711105"/>
                </a:cubicBezTo>
                <a:cubicBezTo>
                  <a:pt x="93386" y="1723452"/>
                  <a:pt x="98197" y="1735172"/>
                  <a:pt x="100896" y="1747319"/>
                </a:cubicBezTo>
                <a:cubicBezTo>
                  <a:pt x="104234" y="1762340"/>
                  <a:pt x="106932" y="1777497"/>
                  <a:pt x="109950" y="1792586"/>
                </a:cubicBezTo>
                <a:cubicBezTo>
                  <a:pt x="123961" y="2072817"/>
                  <a:pt x="111715" y="1877138"/>
                  <a:pt x="128057" y="2073243"/>
                </a:cubicBezTo>
                <a:cubicBezTo>
                  <a:pt x="131325" y="2112455"/>
                  <a:pt x="132230" y="2151894"/>
                  <a:pt x="137110" y="2190938"/>
                </a:cubicBezTo>
                <a:cubicBezTo>
                  <a:pt x="138294" y="2200408"/>
                  <a:pt x="143542" y="2208923"/>
                  <a:pt x="146164" y="2218099"/>
                </a:cubicBezTo>
                <a:cubicBezTo>
                  <a:pt x="149582" y="2230063"/>
                  <a:pt x="151799" y="2242349"/>
                  <a:pt x="155217" y="2254313"/>
                </a:cubicBezTo>
                <a:cubicBezTo>
                  <a:pt x="157839" y="2263489"/>
                  <a:pt x="157522" y="2274725"/>
                  <a:pt x="164270" y="2281473"/>
                </a:cubicBezTo>
                <a:cubicBezTo>
                  <a:pt x="171018" y="2288221"/>
                  <a:pt x="182377" y="2287508"/>
                  <a:pt x="191431" y="2290526"/>
                </a:cubicBezTo>
                <a:cubicBezTo>
                  <a:pt x="200484" y="2296562"/>
                  <a:pt x="210897" y="2300939"/>
                  <a:pt x="218591" y="2308633"/>
                </a:cubicBezTo>
                <a:cubicBezTo>
                  <a:pt x="226285" y="2316327"/>
                  <a:pt x="227644" y="2329758"/>
                  <a:pt x="236698" y="2335794"/>
                </a:cubicBezTo>
                <a:cubicBezTo>
                  <a:pt x="247051" y="2342696"/>
                  <a:pt x="260841" y="2341829"/>
                  <a:pt x="272912" y="2344847"/>
                </a:cubicBezTo>
                <a:cubicBezTo>
                  <a:pt x="281965" y="2350883"/>
                  <a:pt x="289884" y="2359133"/>
                  <a:pt x="300072" y="2362954"/>
                </a:cubicBezTo>
                <a:cubicBezTo>
                  <a:pt x="352849" y="2382746"/>
                  <a:pt x="423648" y="2366414"/>
                  <a:pt x="472088" y="2362954"/>
                </a:cubicBezTo>
                <a:cubicBezTo>
                  <a:pt x="481142" y="2356918"/>
                  <a:pt x="489306" y="2349266"/>
                  <a:pt x="499249" y="2344847"/>
                </a:cubicBezTo>
                <a:cubicBezTo>
                  <a:pt x="516690" y="2337095"/>
                  <a:pt x="553569" y="2326740"/>
                  <a:pt x="553569" y="2326740"/>
                </a:cubicBezTo>
                <a:lnTo>
                  <a:pt x="589783" y="2272420"/>
                </a:lnTo>
                <a:lnTo>
                  <a:pt x="607890" y="2245259"/>
                </a:lnTo>
                <a:cubicBezTo>
                  <a:pt x="610908" y="2227152"/>
                  <a:pt x="611139" y="2208353"/>
                  <a:pt x="616944" y="2190938"/>
                </a:cubicBezTo>
                <a:cubicBezTo>
                  <a:pt x="620385" y="2180616"/>
                  <a:pt x="633849" y="2174592"/>
                  <a:pt x="635051" y="2163778"/>
                </a:cubicBezTo>
                <a:cubicBezTo>
                  <a:pt x="646069" y="2064617"/>
                  <a:pt x="644873" y="1964440"/>
                  <a:pt x="653158" y="1865014"/>
                </a:cubicBezTo>
                <a:cubicBezTo>
                  <a:pt x="657785" y="1809487"/>
                  <a:pt x="659243" y="1756145"/>
                  <a:pt x="671264" y="1702051"/>
                </a:cubicBezTo>
                <a:cubicBezTo>
                  <a:pt x="673334" y="1692735"/>
                  <a:pt x="677300" y="1683944"/>
                  <a:pt x="680318" y="1674891"/>
                </a:cubicBezTo>
                <a:cubicBezTo>
                  <a:pt x="683336" y="1647731"/>
                  <a:pt x="685759" y="1620498"/>
                  <a:pt x="689371" y="1593410"/>
                </a:cubicBezTo>
                <a:cubicBezTo>
                  <a:pt x="694002" y="1558676"/>
                  <a:pt x="700654" y="1527946"/>
                  <a:pt x="707478" y="1493821"/>
                </a:cubicBezTo>
                <a:cubicBezTo>
                  <a:pt x="710496" y="1457607"/>
                  <a:pt x="711729" y="1421200"/>
                  <a:pt x="716532" y="1385180"/>
                </a:cubicBezTo>
                <a:cubicBezTo>
                  <a:pt x="717793" y="1375721"/>
                  <a:pt x="725585" y="1367563"/>
                  <a:pt x="725585" y="1358020"/>
                </a:cubicBezTo>
                <a:cubicBezTo>
                  <a:pt x="725585" y="1312652"/>
                  <a:pt x="719883" y="1267462"/>
                  <a:pt x="716532" y="1222218"/>
                </a:cubicBezTo>
                <a:cubicBezTo>
                  <a:pt x="707548" y="1100929"/>
                  <a:pt x="720340" y="1145730"/>
                  <a:pt x="689371" y="1068309"/>
                </a:cubicBezTo>
                <a:cubicBezTo>
                  <a:pt x="686353" y="1023042"/>
                  <a:pt x="685067" y="977626"/>
                  <a:pt x="680318" y="932507"/>
                </a:cubicBezTo>
                <a:cubicBezTo>
                  <a:pt x="679015" y="920132"/>
                  <a:pt x="672807" y="908640"/>
                  <a:pt x="671264" y="896293"/>
                </a:cubicBezTo>
                <a:cubicBezTo>
                  <a:pt x="663740" y="836104"/>
                  <a:pt x="653158" y="715223"/>
                  <a:pt x="653158" y="715223"/>
                </a:cubicBezTo>
                <a:cubicBezTo>
                  <a:pt x="647614" y="560006"/>
                  <a:pt x="647767" y="424002"/>
                  <a:pt x="625997" y="271604"/>
                </a:cubicBezTo>
                <a:cubicBezTo>
                  <a:pt x="622979" y="250479"/>
                  <a:pt x="620761" y="229224"/>
                  <a:pt x="616944" y="208229"/>
                </a:cubicBezTo>
                <a:cubicBezTo>
                  <a:pt x="614718" y="195987"/>
                  <a:pt x="610330" y="184217"/>
                  <a:pt x="607890" y="172016"/>
                </a:cubicBezTo>
                <a:cubicBezTo>
                  <a:pt x="600428" y="134708"/>
                  <a:pt x="602999" y="121371"/>
                  <a:pt x="589783" y="90534"/>
                </a:cubicBezTo>
                <a:cubicBezTo>
                  <a:pt x="584467" y="78129"/>
                  <a:pt x="581219" y="63864"/>
                  <a:pt x="571676" y="54321"/>
                </a:cubicBezTo>
                <a:cubicBezTo>
                  <a:pt x="556288" y="38933"/>
                  <a:pt x="533954" y="25652"/>
                  <a:pt x="517356" y="18107"/>
                </a:cubicBezTo>
                <a:close/>
              </a:path>
            </a:pathLst>
          </a:cu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011939" y="2554629"/>
            <a:ext cx="725585" cy="2372571"/>
          </a:xfrm>
          <a:custGeom>
            <a:avLst/>
            <a:gdLst>
              <a:gd name="connsiteX0" fmla="*/ 517356 w 725585"/>
              <a:gd name="connsiteY0" fmla="*/ 18107 h 2372571"/>
              <a:gd name="connsiteX1" fmla="*/ 472088 w 725585"/>
              <a:gd name="connsiteY1" fmla="*/ 9053 h 2372571"/>
              <a:gd name="connsiteX2" fmla="*/ 444928 w 725585"/>
              <a:gd name="connsiteY2" fmla="*/ 0 h 2372571"/>
              <a:gd name="connsiteX3" fmla="*/ 345340 w 725585"/>
              <a:gd name="connsiteY3" fmla="*/ 9053 h 2372571"/>
              <a:gd name="connsiteX4" fmla="*/ 318179 w 725585"/>
              <a:gd name="connsiteY4" fmla="*/ 18107 h 2372571"/>
              <a:gd name="connsiteX5" fmla="*/ 263859 w 725585"/>
              <a:gd name="connsiteY5" fmla="*/ 27160 h 2372571"/>
              <a:gd name="connsiteX6" fmla="*/ 236698 w 725585"/>
              <a:gd name="connsiteY6" fmla="*/ 45267 h 2372571"/>
              <a:gd name="connsiteX7" fmla="*/ 200484 w 725585"/>
              <a:gd name="connsiteY7" fmla="*/ 54321 h 2372571"/>
              <a:gd name="connsiteX8" fmla="*/ 146164 w 725585"/>
              <a:gd name="connsiteY8" fmla="*/ 72427 h 2372571"/>
              <a:gd name="connsiteX9" fmla="*/ 82789 w 725585"/>
              <a:gd name="connsiteY9" fmla="*/ 144855 h 2372571"/>
              <a:gd name="connsiteX10" fmla="*/ 64682 w 725585"/>
              <a:gd name="connsiteY10" fmla="*/ 172016 h 2372571"/>
              <a:gd name="connsiteX11" fmla="*/ 46575 w 725585"/>
              <a:gd name="connsiteY11" fmla="*/ 244443 h 2372571"/>
              <a:gd name="connsiteX12" fmla="*/ 28468 w 725585"/>
              <a:gd name="connsiteY12" fmla="*/ 380245 h 2372571"/>
              <a:gd name="connsiteX13" fmla="*/ 19415 w 725585"/>
              <a:gd name="connsiteY13" fmla="*/ 597528 h 2372571"/>
              <a:gd name="connsiteX14" fmla="*/ 1308 w 725585"/>
              <a:gd name="connsiteY14" fmla="*/ 814812 h 2372571"/>
              <a:gd name="connsiteX15" fmla="*/ 19415 w 725585"/>
              <a:gd name="connsiteY15" fmla="*/ 1294645 h 2372571"/>
              <a:gd name="connsiteX16" fmla="*/ 28468 w 725585"/>
              <a:gd name="connsiteY16" fmla="*/ 1321806 h 2372571"/>
              <a:gd name="connsiteX17" fmla="*/ 37522 w 725585"/>
              <a:gd name="connsiteY17" fmla="*/ 1358020 h 2372571"/>
              <a:gd name="connsiteX18" fmla="*/ 55629 w 725585"/>
              <a:gd name="connsiteY18" fmla="*/ 1511928 h 2372571"/>
              <a:gd name="connsiteX19" fmla="*/ 64682 w 725585"/>
              <a:gd name="connsiteY19" fmla="*/ 1548142 h 2372571"/>
              <a:gd name="connsiteX20" fmla="*/ 82789 w 725585"/>
              <a:gd name="connsiteY20" fmla="*/ 1602463 h 2372571"/>
              <a:gd name="connsiteX21" fmla="*/ 91843 w 725585"/>
              <a:gd name="connsiteY21" fmla="*/ 1711105 h 2372571"/>
              <a:gd name="connsiteX22" fmla="*/ 100896 w 725585"/>
              <a:gd name="connsiteY22" fmla="*/ 1747319 h 2372571"/>
              <a:gd name="connsiteX23" fmla="*/ 109950 w 725585"/>
              <a:gd name="connsiteY23" fmla="*/ 1792586 h 2372571"/>
              <a:gd name="connsiteX24" fmla="*/ 128057 w 725585"/>
              <a:gd name="connsiteY24" fmla="*/ 2073243 h 2372571"/>
              <a:gd name="connsiteX25" fmla="*/ 137110 w 725585"/>
              <a:gd name="connsiteY25" fmla="*/ 2190938 h 2372571"/>
              <a:gd name="connsiteX26" fmla="*/ 146164 w 725585"/>
              <a:gd name="connsiteY26" fmla="*/ 2218099 h 2372571"/>
              <a:gd name="connsiteX27" fmla="*/ 155217 w 725585"/>
              <a:gd name="connsiteY27" fmla="*/ 2254313 h 2372571"/>
              <a:gd name="connsiteX28" fmla="*/ 164270 w 725585"/>
              <a:gd name="connsiteY28" fmla="*/ 2281473 h 2372571"/>
              <a:gd name="connsiteX29" fmla="*/ 191431 w 725585"/>
              <a:gd name="connsiteY29" fmla="*/ 2290526 h 2372571"/>
              <a:gd name="connsiteX30" fmla="*/ 218591 w 725585"/>
              <a:gd name="connsiteY30" fmla="*/ 2308633 h 2372571"/>
              <a:gd name="connsiteX31" fmla="*/ 236698 w 725585"/>
              <a:gd name="connsiteY31" fmla="*/ 2335794 h 2372571"/>
              <a:gd name="connsiteX32" fmla="*/ 272912 w 725585"/>
              <a:gd name="connsiteY32" fmla="*/ 2344847 h 2372571"/>
              <a:gd name="connsiteX33" fmla="*/ 300072 w 725585"/>
              <a:gd name="connsiteY33" fmla="*/ 2362954 h 2372571"/>
              <a:gd name="connsiteX34" fmla="*/ 472088 w 725585"/>
              <a:gd name="connsiteY34" fmla="*/ 2362954 h 2372571"/>
              <a:gd name="connsiteX35" fmla="*/ 499249 w 725585"/>
              <a:gd name="connsiteY35" fmla="*/ 2344847 h 2372571"/>
              <a:gd name="connsiteX36" fmla="*/ 553569 w 725585"/>
              <a:gd name="connsiteY36" fmla="*/ 2326740 h 2372571"/>
              <a:gd name="connsiteX37" fmla="*/ 589783 w 725585"/>
              <a:gd name="connsiteY37" fmla="*/ 2272420 h 2372571"/>
              <a:gd name="connsiteX38" fmla="*/ 607890 w 725585"/>
              <a:gd name="connsiteY38" fmla="*/ 2245259 h 2372571"/>
              <a:gd name="connsiteX39" fmla="*/ 616944 w 725585"/>
              <a:gd name="connsiteY39" fmla="*/ 2190938 h 2372571"/>
              <a:gd name="connsiteX40" fmla="*/ 635051 w 725585"/>
              <a:gd name="connsiteY40" fmla="*/ 2163778 h 2372571"/>
              <a:gd name="connsiteX41" fmla="*/ 653158 w 725585"/>
              <a:gd name="connsiteY41" fmla="*/ 1865014 h 2372571"/>
              <a:gd name="connsiteX42" fmla="*/ 671264 w 725585"/>
              <a:gd name="connsiteY42" fmla="*/ 1702051 h 2372571"/>
              <a:gd name="connsiteX43" fmla="*/ 680318 w 725585"/>
              <a:gd name="connsiteY43" fmla="*/ 1674891 h 2372571"/>
              <a:gd name="connsiteX44" fmla="*/ 689371 w 725585"/>
              <a:gd name="connsiteY44" fmla="*/ 1593410 h 2372571"/>
              <a:gd name="connsiteX45" fmla="*/ 707478 w 725585"/>
              <a:gd name="connsiteY45" fmla="*/ 1493821 h 2372571"/>
              <a:gd name="connsiteX46" fmla="*/ 716532 w 725585"/>
              <a:gd name="connsiteY46" fmla="*/ 1385180 h 2372571"/>
              <a:gd name="connsiteX47" fmla="*/ 725585 w 725585"/>
              <a:gd name="connsiteY47" fmla="*/ 1358020 h 2372571"/>
              <a:gd name="connsiteX48" fmla="*/ 716532 w 725585"/>
              <a:gd name="connsiteY48" fmla="*/ 1222218 h 2372571"/>
              <a:gd name="connsiteX49" fmla="*/ 689371 w 725585"/>
              <a:gd name="connsiteY49" fmla="*/ 1068309 h 2372571"/>
              <a:gd name="connsiteX50" fmla="*/ 680318 w 725585"/>
              <a:gd name="connsiteY50" fmla="*/ 932507 h 2372571"/>
              <a:gd name="connsiteX51" fmla="*/ 671264 w 725585"/>
              <a:gd name="connsiteY51" fmla="*/ 896293 h 2372571"/>
              <a:gd name="connsiteX52" fmla="*/ 653158 w 725585"/>
              <a:gd name="connsiteY52" fmla="*/ 715223 h 2372571"/>
              <a:gd name="connsiteX53" fmla="*/ 625997 w 725585"/>
              <a:gd name="connsiteY53" fmla="*/ 271604 h 2372571"/>
              <a:gd name="connsiteX54" fmla="*/ 616944 w 725585"/>
              <a:gd name="connsiteY54" fmla="*/ 208229 h 2372571"/>
              <a:gd name="connsiteX55" fmla="*/ 607890 w 725585"/>
              <a:gd name="connsiteY55" fmla="*/ 172016 h 2372571"/>
              <a:gd name="connsiteX56" fmla="*/ 589783 w 725585"/>
              <a:gd name="connsiteY56" fmla="*/ 90534 h 2372571"/>
              <a:gd name="connsiteX57" fmla="*/ 571676 w 725585"/>
              <a:gd name="connsiteY57" fmla="*/ 54321 h 2372571"/>
              <a:gd name="connsiteX58" fmla="*/ 517356 w 725585"/>
              <a:gd name="connsiteY58" fmla="*/ 18107 h 23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25585" h="2372571">
                <a:moveTo>
                  <a:pt x="517356" y="18107"/>
                </a:moveTo>
                <a:cubicBezTo>
                  <a:pt x="500758" y="10562"/>
                  <a:pt x="487017" y="12785"/>
                  <a:pt x="472088" y="9053"/>
                </a:cubicBezTo>
                <a:cubicBezTo>
                  <a:pt x="462830" y="6738"/>
                  <a:pt x="454471" y="0"/>
                  <a:pt x="444928" y="0"/>
                </a:cubicBezTo>
                <a:cubicBezTo>
                  <a:pt x="411595" y="0"/>
                  <a:pt x="378536" y="6035"/>
                  <a:pt x="345340" y="9053"/>
                </a:cubicBezTo>
                <a:cubicBezTo>
                  <a:pt x="336286" y="12071"/>
                  <a:pt x="327495" y="16037"/>
                  <a:pt x="318179" y="18107"/>
                </a:cubicBezTo>
                <a:cubicBezTo>
                  <a:pt x="300260" y="22089"/>
                  <a:pt x="281273" y="21355"/>
                  <a:pt x="263859" y="27160"/>
                </a:cubicBezTo>
                <a:cubicBezTo>
                  <a:pt x="253536" y="30601"/>
                  <a:pt x="246699" y="40981"/>
                  <a:pt x="236698" y="45267"/>
                </a:cubicBezTo>
                <a:cubicBezTo>
                  <a:pt x="225261" y="50169"/>
                  <a:pt x="212402" y="50746"/>
                  <a:pt x="200484" y="54321"/>
                </a:cubicBezTo>
                <a:cubicBezTo>
                  <a:pt x="182203" y="59805"/>
                  <a:pt x="146164" y="72427"/>
                  <a:pt x="146164" y="72427"/>
                </a:cubicBezTo>
                <a:cubicBezTo>
                  <a:pt x="100896" y="102605"/>
                  <a:pt x="125038" y="81481"/>
                  <a:pt x="82789" y="144855"/>
                </a:cubicBezTo>
                <a:lnTo>
                  <a:pt x="64682" y="172016"/>
                </a:lnTo>
                <a:cubicBezTo>
                  <a:pt x="58646" y="196158"/>
                  <a:pt x="50094" y="219808"/>
                  <a:pt x="46575" y="244443"/>
                </a:cubicBezTo>
                <a:cubicBezTo>
                  <a:pt x="34081" y="331904"/>
                  <a:pt x="40169" y="286643"/>
                  <a:pt x="28468" y="380245"/>
                </a:cubicBezTo>
                <a:cubicBezTo>
                  <a:pt x="25450" y="452673"/>
                  <a:pt x="22633" y="525109"/>
                  <a:pt x="19415" y="597528"/>
                </a:cubicBezTo>
                <a:cubicBezTo>
                  <a:pt x="10639" y="794990"/>
                  <a:pt x="30316" y="727791"/>
                  <a:pt x="1308" y="814812"/>
                </a:cubicBezTo>
                <a:cubicBezTo>
                  <a:pt x="1719" y="833704"/>
                  <a:pt x="-7874" y="1158191"/>
                  <a:pt x="19415" y="1294645"/>
                </a:cubicBezTo>
                <a:cubicBezTo>
                  <a:pt x="21287" y="1304003"/>
                  <a:pt x="25846" y="1312630"/>
                  <a:pt x="28468" y="1321806"/>
                </a:cubicBezTo>
                <a:cubicBezTo>
                  <a:pt x="31886" y="1333770"/>
                  <a:pt x="34504" y="1345949"/>
                  <a:pt x="37522" y="1358020"/>
                </a:cubicBezTo>
                <a:cubicBezTo>
                  <a:pt x="42379" y="1406594"/>
                  <a:pt x="46732" y="1462993"/>
                  <a:pt x="55629" y="1511928"/>
                </a:cubicBezTo>
                <a:cubicBezTo>
                  <a:pt x="57855" y="1524170"/>
                  <a:pt x="61107" y="1536224"/>
                  <a:pt x="64682" y="1548142"/>
                </a:cubicBezTo>
                <a:cubicBezTo>
                  <a:pt x="70166" y="1566424"/>
                  <a:pt x="82789" y="1602463"/>
                  <a:pt x="82789" y="1602463"/>
                </a:cubicBezTo>
                <a:cubicBezTo>
                  <a:pt x="85807" y="1638677"/>
                  <a:pt x="87336" y="1675046"/>
                  <a:pt x="91843" y="1711105"/>
                </a:cubicBezTo>
                <a:cubicBezTo>
                  <a:pt x="93386" y="1723452"/>
                  <a:pt x="98197" y="1735172"/>
                  <a:pt x="100896" y="1747319"/>
                </a:cubicBezTo>
                <a:cubicBezTo>
                  <a:pt x="104234" y="1762340"/>
                  <a:pt x="106932" y="1777497"/>
                  <a:pt x="109950" y="1792586"/>
                </a:cubicBezTo>
                <a:cubicBezTo>
                  <a:pt x="123961" y="2072817"/>
                  <a:pt x="111715" y="1877138"/>
                  <a:pt x="128057" y="2073243"/>
                </a:cubicBezTo>
                <a:cubicBezTo>
                  <a:pt x="131325" y="2112455"/>
                  <a:pt x="132230" y="2151894"/>
                  <a:pt x="137110" y="2190938"/>
                </a:cubicBezTo>
                <a:cubicBezTo>
                  <a:pt x="138294" y="2200408"/>
                  <a:pt x="143542" y="2208923"/>
                  <a:pt x="146164" y="2218099"/>
                </a:cubicBezTo>
                <a:cubicBezTo>
                  <a:pt x="149582" y="2230063"/>
                  <a:pt x="151799" y="2242349"/>
                  <a:pt x="155217" y="2254313"/>
                </a:cubicBezTo>
                <a:cubicBezTo>
                  <a:pt x="157839" y="2263489"/>
                  <a:pt x="157522" y="2274725"/>
                  <a:pt x="164270" y="2281473"/>
                </a:cubicBezTo>
                <a:cubicBezTo>
                  <a:pt x="171018" y="2288221"/>
                  <a:pt x="182377" y="2287508"/>
                  <a:pt x="191431" y="2290526"/>
                </a:cubicBezTo>
                <a:cubicBezTo>
                  <a:pt x="200484" y="2296562"/>
                  <a:pt x="210897" y="2300939"/>
                  <a:pt x="218591" y="2308633"/>
                </a:cubicBezTo>
                <a:cubicBezTo>
                  <a:pt x="226285" y="2316327"/>
                  <a:pt x="227644" y="2329758"/>
                  <a:pt x="236698" y="2335794"/>
                </a:cubicBezTo>
                <a:cubicBezTo>
                  <a:pt x="247051" y="2342696"/>
                  <a:pt x="260841" y="2341829"/>
                  <a:pt x="272912" y="2344847"/>
                </a:cubicBezTo>
                <a:cubicBezTo>
                  <a:pt x="281965" y="2350883"/>
                  <a:pt x="289884" y="2359133"/>
                  <a:pt x="300072" y="2362954"/>
                </a:cubicBezTo>
                <a:cubicBezTo>
                  <a:pt x="352849" y="2382746"/>
                  <a:pt x="423648" y="2366414"/>
                  <a:pt x="472088" y="2362954"/>
                </a:cubicBezTo>
                <a:cubicBezTo>
                  <a:pt x="481142" y="2356918"/>
                  <a:pt x="489306" y="2349266"/>
                  <a:pt x="499249" y="2344847"/>
                </a:cubicBezTo>
                <a:cubicBezTo>
                  <a:pt x="516690" y="2337095"/>
                  <a:pt x="553569" y="2326740"/>
                  <a:pt x="553569" y="2326740"/>
                </a:cubicBezTo>
                <a:lnTo>
                  <a:pt x="589783" y="2272420"/>
                </a:lnTo>
                <a:lnTo>
                  <a:pt x="607890" y="2245259"/>
                </a:lnTo>
                <a:cubicBezTo>
                  <a:pt x="610908" y="2227152"/>
                  <a:pt x="611139" y="2208353"/>
                  <a:pt x="616944" y="2190938"/>
                </a:cubicBezTo>
                <a:cubicBezTo>
                  <a:pt x="620385" y="2180616"/>
                  <a:pt x="633849" y="2174592"/>
                  <a:pt x="635051" y="2163778"/>
                </a:cubicBezTo>
                <a:cubicBezTo>
                  <a:pt x="646069" y="2064617"/>
                  <a:pt x="644873" y="1964440"/>
                  <a:pt x="653158" y="1865014"/>
                </a:cubicBezTo>
                <a:cubicBezTo>
                  <a:pt x="657785" y="1809487"/>
                  <a:pt x="659243" y="1756145"/>
                  <a:pt x="671264" y="1702051"/>
                </a:cubicBezTo>
                <a:cubicBezTo>
                  <a:pt x="673334" y="1692735"/>
                  <a:pt x="677300" y="1683944"/>
                  <a:pt x="680318" y="1674891"/>
                </a:cubicBezTo>
                <a:cubicBezTo>
                  <a:pt x="683336" y="1647731"/>
                  <a:pt x="685759" y="1620498"/>
                  <a:pt x="689371" y="1593410"/>
                </a:cubicBezTo>
                <a:cubicBezTo>
                  <a:pt x="694002" y="1558676"/>
                  <a:pt x="700654" y="1527946"/>
                  <a:pt x="707478" y="1493821"/>
                </a:cubicBezTo>
                <a:cubicBezTo>
                  <a:pt x="710496" y="1457607"/>
                  <a:pt x="711729" y="1421200"/>
                  <a:pt x="716532" y="1385180"/>
                </a:cubicBezTo>
                <a:cubicBezTo>
                  <a:pt x="717793" y="1375721"/>
                  <a:pt x="725585" y="1367563"/>
                  <a:pt x="725585" y="1358020"/>
                </a:cubicBezTo>
                <a:cubicBezTo>
                  <a:pt x="725585" y="1312652"/>
                  <a:pt x="719883" y="1267462"/>
                  <a:pt x="716532" y="1222218"/>
                </a:cubicBezTo>
                <a:cubicBezTo>
                  <a:pt x="707548" y="1100929"/>
                  <a:pt x="720340" y="1145730"/>
                  <a:pt x="689371" y="1068309"/>
                </a:cubicBezTo>
                <a:cubicBezTo>
                  <a:pt x="686353" y="1023042"/>
                  <a:pt x="685067" y="977626"/>
                  <a:pt x="680318" y="932507"/>
                </a:cubicBezTo>
                <a:cubicBezTo>
                  <a:pt x="679015" y="920132"/>
                  <a:pt x="672807" y="908640"/>
                  <a:pt x="671264" y="896293"/>
                </a:cubicBezTo>
                <a:cubicBezTo>
                  <a:pt x="663740" y="836104"/>
                  <a:pt x="653158" y="715223"/>
                  <a:pt x="653158" y="715223"/>
                </a:cubicBezTo>
                <a:cubicBezTo>
                  <a:pt x="647614" y="560006"/>
                  <a:pt x="647767" y="424002"/>
                  <a:pt x="625997" y="271604"/>
                </a:cubicBezTo>
                <a:cubicBezTo>
                  <a:pt x="622979" y="250479"/>
                  <a:pt x="620761" y="229224"/>
                  <a:pt x="616944" y="208229"/>
                </a:cubicBezTo>
                <a:cubicBezTo>
                  <a:pt x="614718" y="195987"/>
                  <a:pt x="610330" y="184217"/>
                  <a:pt x="607890" y="172016"/>
                </a:cubicBezTo>
                <a:cubicBezTo>
                  <a:pt x="600428" y="134708"/>
                  <a:pt x="602999" y="121371"/>
                  <a:pt x="589783" y="90534"/>
                </a:cubicBezTo>
                <a:cubicBezTo>
                  <a:pt x="584467" y="78129"/>
                  <a:pt x="581219" y="63864"/>
                  <a:pt x="571676" y="54321"/>
                </a:cubicBezTo>
                <a:cubicBezTo>
                  <a:pt x="556288" y="38933"/>
                  <a:pt x="533954" y="25652"/>
                  <a:pt x="517356" y="18107"/>
                </a:cubicBezTo>
                <a:close/>
              </a:path>
            </a:pathLst>
          </a:cu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922010" y="5772868"/>
            <a:ext cx="386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Feature map 1</a:t>
            </a:r>
          </a:p>
          <a:p>
            <a:r>
              <a:rPr lang="en-US" dirty="0" smtClean="0"/>
              <a:t>(array </a:t>
            </a:r>
            <a:r>
              <a:rPr lang="en-US" smtClean="0"/>
              <a:t>of green units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023746" y="4881308"/>
            <a:ext cx="436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Feature map 2</a:t>
            </a:r>
          </a:p>
          <a:p>
            <a:r>
              <a:rPr lang="en-US" dirty="0" smtClean="0"/>
              <a:t>(array of orange units)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29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Pooling (</a:t>
            </a:r>
            <a:r>
              <a:rPr lang="en-US" dirty="0" smtClean="0">
                <a:solidFill>
                  <a:srgbClr val="C00000"/>
                </a:solidFill>
              </a:rPr>
              <a:t>max</a:t>
            </a:r>
            <a:r>
              <a:rPr lang="en-US" dirty="0" smtClean="0"/>
              <a:t>, average)</a:t>
            </a:r>
          </a:p>
        </p:txBody>
      </p:sp>
      <p:sp>
        <p:nvSpPr>
          <p:cNvPr id="4" name="Oval 3"/>
          <p:cNvSpPr/>
          <p:nvPr/>
        </p:nvSpPr>
        <p:spPr>
          <a:xfrm>
            <a:off x="1222218" y="2969537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2218" y="3430926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22218" y="389231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22218" y="435144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2217" y="4810565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22217" y="5269690"/>
            <a:ext cx="253497" cy="25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14942" y="3430588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6"/>
            <a:endCxn id="11" idx="2"/>
          </p:cNvCxnSpPr>
          <p:nvPr/>
        </p:nvCxnSpPr>
        <p:spPr>
          <a:xfrm>
            <a:off x="1475715" y="3096286"/>
            <a:ext cx="1139227" cy="46105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11" idx="2"/>
          </p:cNvCxnSpPr>
          <p:nvPr/>
        </p:nvCxnSpPr>
        <p:spPr>
          <a:xfrm flipV="1">
            <a:off x="1475715" y="3557337"/>
            <a:ext cx="1139227" cy="33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11" idx="2"/>
          </p:cNvCxnSpPr>
          <p:nvPr/>
        </p:nvCxnSpPr>
        <p:spPr>
          <a:xfrm flipV="1">
            <a:off x="1475715" y="3557337"/>
            <a:ext cx="1139227" cy="46172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22484" y="3929491"/>
            <a:ext cx="253497" cy="253497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83257" y="3587001"/>
            <a:ext cx="1139227" cy="461051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83257" y="4048052"/>
            <a:ext cx="1139227" cy="338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483257" y="4048052"/>
            <a:ext cx="1139227" cy="461727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622484" y="4372385"/>
            <a:ext cx="253497" cy="253497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483257" y="4029895"/>
            <a:ext cx="1139227" cy="461051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83257" y="4490946"/>
            <a:ext cx="1139227" cy="338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483257" y="4490946"/>
            <a:ext cx="1139227" cy="461727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611920" y="4844081"/>
            <a:ext cx="253497" cy="253497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72693" y="4501591"/>
            <a:ext cx="1139227" cy="461051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72693" y="4962642"/>
            <a:ext cx="1139227" cy="338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472693" y="4962642"/>
            <a:ext cx="1139227" cy="461727"/>
          </a:xfrm>
          <a:prstGeom prst="straightConnector1">
            <a:avLst/>
          </a:prstGeom>
          <a:ln w="15875">
            <a:solidFill>
              <a:schemeClr val="tx1">
                <a:alpha val="26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634962" y="3684085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34962" y="4599725"/>
            <a:ext cx="253497" cy="25349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8" idx="3"/>
            <a:endCxn id="40" idx="2"/>
          </p:cNvCxnSpPr>
          <p:nvPr/>
        </p:nvCxnSpPr>
        <p:spPr>
          <a:xfrm>
            <a:off x="2961613" y="3806887"/>
            <a:ext cx="673349" cy="394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535721" y="4335065"/>
            <a:ext cx="416460" cy="782941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545153" y="3386294"/>
            <a:ext cx="416460" cy="841186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>
            <a:stCxn id="47" idx="3"/>
            <a:endCxn id="41" idx="2"/>
          </p:cNvCxnSpPr>
          <p:nvPr/>
        </p:nvCxnSpPr>
        <p:spPr>
          <a:xfrm flipV="1">
            <a:off x="2952181" y="4726474"/>
            <a:ext cx="682781" cy="6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0510" y="3596055"/>
            <a:ext cx="28981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Pooling area: 2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Pooling stride: 2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Subsamples </a:t>
            </a:r>
            <a:r>
              <a:rPr lang="en-US" dirty="0" smtClean="0"/>
              <a:t>feature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9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25485</TotalTime>
  <Words>3614</Words>
  <Application>Microsoft Office PowerPoint</Application>
  <PresentationFormat>On-screen Show (4:3)</PresentationFormat>
  <Paragraphs>974</Paragraphs>
  <Slides>104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21" baseType="lpstr">
      <vt:lpstr>SimSun</vt:lpstr>
      <vt:lpstr>Arial</vt:lpstr>
      <vt:lpstr>Bookman Old Style</vt:lpstr>
      <vt:lpstr>Cambria Math</vt:lpstr>
      <vt:lpstr>Century Gothic</vt:lpstr>
      <vt:lpstr>Helvetica</vt:lpstr>
      <vt:lpstr>Lucidux Sans</vt:lpstr>
      <vt:lpstr>Segoe UI</vt:lpstr>
      <vt:lpstr>Segoe UI Semilight</vt:lpstr>
      <vt:lpstr>SourceSansPro-Regular</vt:lpstr>
      <vt:lpstr>SourceSansPro-Semibold</vt:lpstr>
      <vt:lpstr>Symbol</vt:lpstr>
      <vt:lpstr>Times New Roman</vt:lpstr>
      <vt:lpstr>Verdana</vt:lpstr>
      <vt:lpstr>Wingdings</vt:lpstr>
      <vt:lpstr>dan_design_template</vt:lpstr>
      <vt:lpstr>Bitmap Image</vt:lpstr>
      <vt:lpstr>CSE373: Data Structures &amp; Algorithms  Lecture 23: Applications</vt:lpstr>
      <vt:lpstr>Announcements</vt:lpstr>
      <vt:lpstr>Other Data Structures and Algorithms</vt:lpstr>
      <vt:lpstr>Quadtrees</vt:lpstr>
      <vt:lpstr>Quadtrees, the idea</vt:lpstr>
      <vt:lpstr>Quadtrees, the idea</vt:lpstr>
      <vt:lpstr>Quadtrees</vt:lpstr>
      <vt:lpstr>Quadtree complexity theorem</vt:lpstr>
      <vt:lpstr>Overlay with quadtrees</vt:lpstr>
      <vt:lpstr>Result of overlay</vt:lpstr>
      <vt:lpstr>Various queries</vt:lpstr>
      <vt:lpstr>Octrees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Pyramids</vt:lpstr>
      <vt:lpstr>Mean Pyramid</vt:lpstr>
      <vt:lpstr>Gaussian Pyramid At each level, image is smoothed and reduced in size.</vt:lpstr>
      <vt:lpstr>Example: Subsampling with Gaussian pre-filtering</vt:lpstr>
      <vt:lpstr>Backtracking Search in AI/Vision</vt:lpstr>
      <vt:lpstr>Formal State-Space Model</vt:lpstr>
      <vt:lpstr>3 Coins Problem A Very Small State Space Problem</vt:lpstr>
      <vt:lpstr>State-Space Graph</vt:lpstr>
      <vt:lpstr>Partial Search Tree</vt:lpstr>
      <vt:lpstr>The 8-Puzzle Problem</vt:lpstr>
      <vt:lpstr>Search Tree Example:  Fragment of 8-Puzzle Problem Space </vt:lpstr>
      <vt:lpstr>Example: Route Planning Find the shortest route from the starting city to the goal city given roads and distances.</vt:lpstr>
      <vt:lpstr>Search in AI</vt:lpstr>
      <vt:lpstr>Search Strategies (Ch 3)  </vt:lpstr>
      <vt:lpstr>Depth-First Search by Recursion* </vt:lpstr>
      <vt:lpstr>Depth-First Search by Recursion</vt:lpstr>
      <vt:lpstr>Missionaries and Cannibals Problem</vt:lpstr>
      <vt:lpstr>Missionary and Cannibals Notes</vt:lpstr>
      <vt:lpstr>What are all the actions?</vt:lpstr>
      <vt:lpstr>When is a state considered “DEAD”?</vt:lpstr>
      <vt:lpstr>Same Ancestor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to Computer Vision</vt:lpstr>
      <vt:lpstr>More Examples</vt:lpstr>
      <vt:lpstr>PowerPoint Presentation</vt:lpstr>
      <vt:lpstr>RIO: Relational Indexing for Object Recognition</vt:lpstr>
      <vt:lpstr>Object Representation in RIO</vt:lpstr>
      <vt:lpstr>RIO Features</vt:lpstr>
      <vt:lpstr>RIO Relationships</vt:lpstr>
      <vt:lpstr>Graph Representation</vt:lpstr>
      <vt:lpstr>Relational Indexing for Recognition</vt:lpstr>
      <vt:lpstr>Matching (on-line) phase</vt:lpstr>
      <vt:lpstr>The Voting Process  </vt:lpstr>
      <vt:lpstr>Verification</vt:lpstr>
      <vt:lpstr>Feature Extraction</vt:lpstr>
      <vt:lpstr>Some Test Scenes</vt:lpstr>
      <vt:lpstr>Sample Alignments 3D to 2D Perspective Projection</vt:lpstr>
      <vt:lpstr>RIO Verifications</vt:lpstr>
      <vt:lpstr>Fergus Object Recognition by Parts:</vt:lpstr>
      <vt:lpstr>PowerPoint Presentation</vt:lpstr>
      <vt:lpstr>PowerPoint Presentation</vt:lpstr>
      <vt:lpstr>Image classification</vt:lpstr>
      <vt:lpstr>Classification vs. Detection</vt:lpstr>
      <vt:lpstr>Generic categories</vt:lpstr>
      <vt:lpstr>Quiz time</vt:lpstr>
      <vt:lpstr>Warm up</vt:lpstr>
      <vt:lpstr>Warm up</vt:lpstr>
      <vt:lpstr>A little harder</vt:lpstr>
      <vt:lpstr>A little harder</vt:lpstr>
      <vt:lpstr>A little harder</vt:lpstr>
      <vt:lpstr>A little harder, yet</vt:lpstr>
      <vt:lpstr>A little harder, yet</vt:lpstr>
      <vt:lpstr>A little harder, yet</vt:lpstr>
      <vt:lpstr>Impossible?</vt:lpstr>
      <vt:lpstr>Impossible?</vt:lpstr>
      <vt:lpstr>Impossible?</vt:lpstr>
      <vt:lpstr>PASCAL VOC detection history</vt:lpstr>
      <vt:lpstr>Part-based models &amp; multiple features (MKL)</vt:lpstr>
      <vt:lpstr>Kitchen-sink approaches</vt:lpstr>
      <vt:lpstr>Region-based Convolutional Networks (R-CNNs)</vt:lpstr>
      <vt:lpstr>Region-based Convolutional Networks (R-CNNs)</vt:lpstr>
      <vt:lpstr>Convolutional Neural Networks</vt:lpstr>
      <vt:lpstr>Standard Neural Networks</vt:lpstr>
      <vt:lpstr>From NNs to Convolutional NNs</vt:lpstr>
      <vt:lpstr>Convolutional NNs</vt:lpstr>
      <vt:lpstr>Convolutional NNs</vt:lpstr>
      <vt:lpstr>Convolutional NNs</vt:lpstr>
      <vt:lpstr>Convolutional NNs</vt:lpstr>
      <vt:lpstr>Convolutional NNs</vt:lpstr>
      <vt:lpstr>Convolutional NNs</vt:lpstr>
      <vt:lpstr>Convolutional NNs</vt:lpstr>
      <vt:lpstr>Convolutional NNs</vt:lpstr>
      <vt:lpstr>Convolutional NNs</vt:lpstr>
      <vt:lpstr>2D input</vt:lpstr>
      <vt:lpstr>Core idea of “deep learning”</vt:lpstr>
      <vt:lpstr>Ross’s Own System: Region CNNs</vt:lpstr>
      <vt:lpstr>           Competitive Results</vt:lpstr>
      <vt:lpstr>Top Regions for Six Object Classes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1296</cp:revision>
  <dcterms:created xsi:type="dcterms:W3CDTF">2009-03-13T20:43:19Z</dcterms:created>
  <dcterms:modified xsi:type="dcterms:W3CDTF">2016-05-27T22:19:40Z</dcterms:modified>
</cp:coreProperties>
</file>