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0.xml" ContentType="application/vnd.openxmlformats-officedocument.presentationml.notesSlide+xml"/>
  <Override PartName="/ppt/ink/ink2.xml" ContentType="application/inkml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5.xml" ContentType="application/vnd.openxmlformats-officedocument.presentationml.notesSlide+xml"/>
  <Override PartName="/ppt/tags/tag251.xml" ContentType="application/vnd.openxmlformats-officedocument.presentationml.tags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8.xml" ContentType="application/vnd.openxmlformats-officedocument.presentationml.notesSlide+xml"/>
  <Override PartName="/ppt/ink/ink7.xml" ContentType="application/inkml+xml"/>
  <Override PartName="/ppt/notesSlides/notesSlide19.xml" ContentType="application/vnd.openxmlformats-officedocument.presentationml.notesSlide+xml"/>
  <Override PartName="/ppt/ink/ink8.xml" ContentType="application/inkml+xml"/>
  <Override PartName="/ppt/notesSlides/notesSlide20.xml" ContentType="application/vnd.openxmlformats-officedocument.presentationml.notesSlide+xml"/>
  <Override PartName="/ppt/ink/ink9.xml" ContentType="application/inkml+xml"/>
  <Override PartName="/ppt/notesSlides/notesSlide21.xml" ContentType="application/vnd.openxmlformats-officedocument.presentationml.notesSlide+xml"/>
  <Override PartName="/ppt/ink/ink10.xml" ContentType="application/inkml+xml"/>
  <Override PartName="/ppt/notesSlides/notesSlide22.xml" ContentType="application/vnd.openxmlformats-officedocument.presentationml.notesSlide+xml"/>
  <Override PartName="/ppt/ink/ink11.xml" ContentType="application/inkml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3.xml" ContentType="application/vnd.openxmlformats-officedocument.presentationml.notesSlide+xml"/>
  <Override PartName="/ppt/ink/ink12.xml" ContentType="application/inkml+xml"/>
  <Override PartName="/ppt/notesSlides/notesSlide24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2" r:id="rId3"/>
    <p:sldId id="27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28" r:id="rId15"/>
    <p:sldId id="329" r:id="rId16"/>
    <p:sldId id="313" r:id="rId17"/>
    <p:sldId id="306" r:id="rId18"/>
    <p:sldId id="307" r:id="rId19"/>
    <p:sldId id="314" r:id="rId20"/>
    <p:sldId id="315" r:id="rId21"/>
    <p:sldId id="316" r:id="rId22"/>
    <p:sldId id="327" r:id="rId23"/>
    <p:sldId id="317" r:id="rId24"/>
    <p:sldId id="318" r:id="rId25"/>
    <p:sldId id="330" r:id="rId26"/>
    <p:sldId id="337" r:id="rId27"/>
    <p:sldId id="336" r:id="rId28"/>
    <p:sldId id="331" r:id="rId29"/>
    <p:sldId id="332" r:id="rId30"/>
    <p:sldId id="333" r:id="rId31"/>
    <p:sldId id="334" r:id="rId32"/>
    <p:sldId id="324" r:id="rId33"/>
    <p:sldId id="325" r:id="rId34"/>
    <p:sldId id="335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2" autoAdjust="0"/>
    <p:restoredTop sz="99416" autoAdjust="0"/>
  </p:normalViewPr>
  <p:slideViewPr>
    <p:cSldViewPr>
      <p:cViewPr varScale="1">
        <p:scale>
          <a:sx n="58" d="100"/>
          <a:sy n="58" d="100"/>
        </p:scale>
        <p:origin x="9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1:43:46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14884 1415 24 0,'4'-22'12'0,"17"14"-31"0,-16 8 26 0,3-4-6 16,1-7 0-16,3-1 1 16,1 1 0-16,-4 4-3 15,-1-5 1-15,-4 8 1 16,5-3 0-16,-9 7-1 16,8 4 1-16,1 3-1 15,-5 8 0-15,0 4-1 16,1 4 1-16,-1 0 0 15,0-1 1-15,5 5-1 32,-5 7 0-32,5 0 0 15,-5 0 1-15,4 4-1 0,1 7 0 16,-5 1 0-16,5 7 1 16,-1 0-1-16,1 3 1 15,-1 1-1-15,5 0 1 0,-5 7-1 16,5 8 1-16,-4 0-1 15,-1-4 0-15,-3 4 0 16,3-8 0-16,-4 1 0 16,-4-5 0-16,0-11-2 15,0-3 1-15,-4-12-4 0,4-8 1 16</inkml:trace>
  <inkml:trace contextRef="#ctx0" brushRef="#br0" timeOffset="2132.7864">14641 1529 28 0,'-9'-27'14'0,"31"20"-37"16,-9-5 31-16,4-3-8 0,8-8 0 15,1 1 1-15,3-5 0 16,6 5-1-16,11-1 0 0,5 0 1 16,5 0 0-16,8 1 0 15,0-5 0-15,8 5-1 16,9-1 1-16,4 4-1 16,9-4 0-16,12 1 0 15,-8-1 0-15,4 0 0 16,9 0 1-16,-4 5-1 15,12 2 0-15,-8-2 0 0,-5 6 1 16,5-7-1-16,-1 4 0 16,-3-4 0-16,8 8 0 0,-4-1 0 15,-9 1 1-15,4-4-1 16,1 4 1-16,-5-1-1 16,4 9 0-16,-3-5 0 15,-10 4 1-15,1-7-1 16,4 3 0-16,0 4 0 15,4 4 1-15,0 4-1 16,1-4 1-16,-1-4-1 16,0 1 0-16,4-1 0 15,1 0 1-15,-5 4-1 32,-4 0 0-32,0 0 0 15,0 0 1-15,0 4-1 16,8 0 0-16,-8 3 0 0,-4 1 1 0,0 3-1 15,-1 1 0-15,-3-9 0 16,3 5 1-16,5-1 0 16,0 1 0-16,-4-4-1 15,4 3 1-15,-4-3-1 16,4 0 1-16,-5 0-1 16,5-1 0-16,-4 1 0 15,-5 4 0-15,1-8 0 16,3 11 1-16,-3-7 0 0,-5 7 0 15,5-7 0-15,3 0 0 16,-8-4-1-16,9 4 1 16,8-1-1-1,-8 1 1-15,4-4-1 16,4 0 1-16,-4 0-1 0,0 0 1 16,0 0-1-16,4 0 0 15,-8 0 0-15,4 0 1 16,4 0-1-16,-8-4 1 15,-9 4-1-15,-4-3 0 0,-13 3 0 16,-4 0 1-16,-9-4-1 16,-8 4 0-16,-4 0 0 15,-9 0 1-15,-5 0 0 32,-3 4 0-32,0-4-1 0,-5 3 1 0,0 5-1 15,0-4 0-15,-4 7 0 31,0-7 0-31,5 22-1 0,-5-3 1 16,4 15-1-16,5 0 1 16,-9 11 0-16,0 8 0 15,0-1-1-15,-4 13 1 0,4 2-1 16,-5 13 1-16,1 3 0 16,-4 0 0-16,3 0-1 15,1-8 1-15,0 4 0 16,0-3 0-1,0 26 0-15,-5-12 0 16,-4-14 0-16,-4-16 0 16,0 1 1-16,-4-16 0 15,-9-8-1-15,-8 1 1 0,-9-16 0 16,-4-3 0-16,-4-4 0 31,-9 0 0-31,-13-8 0 16,1-3 0-16,-5-4 0 15,-4-1 0-15,-13 1-1 16,-9 0 1-16,1-4-1 0,-9 4 0 16,-9 0 0-16,5-4 1 15,-8 3-1-15,-1 1 0 16,4 0 0-16,-3 4 0 16,3-5 0-16,1 1 0 15,-5-4 0-15,0 0 0 16,1-4 0-16,-14 4 0 15,13-3 0-15,-8 3 0 0,0-4-1 16,-5 8 1-16,-3-8 0 16,3 4 0-16,1 0 0 15,-5 0 0-15,4 0 0 0,-3 7 0 16,12-3-1-16,0 0 1 16,0 0-1-16,0 3 1 15,-5-7-1-15,14 4 1 16,-1 0-1-16,-3-4 1 15,-5 4-1-15,-13-4 1 16,9 7-1-16,-5 4 1 16,5-7-1-16,4 0 0 0,-4 4 0 15,8-5 1-15,5-6-1 16,25 3 1-16,-30 3 0 31,9 9 0-31,-13-8-1 16,4 3 1-16,9 4 0 15,0 8 0-15,-9 0-1 16,4 0 0-16,-3-4 0 16,3 0 1-16,5 1-1 0,8-1 0 15,1-4-1-15,3 0 1 16,1 1 0-16,8-1 1 16,-4-7-1-16,-5 4 1 0,1-5 0 15,4 1 0-15,4 11 0 16,-4-7 0-16,8-1 0 15,9-3 0-15,4 0 0 16,0-4 0-16,4 0 0 16,5-4 0-16,0 0 0 15,4 1 1-15,4-1-1 16,0 0 1-16,9 0-1 16,4-3 1-16,0-1 0 15,4-3 0-15,4-1-1 16,5 1 1-16,0 0-1 0,4-4 1 15,0-1 0-15,4 1 0 16,4 0-1-16,1 0 0 16,-1 0 0-16,1-8 0 0,-1 0-1 15,5-7 1-15,0-4-1 32,4 8 0-32,0-1 0 15,0 1 1-15,0 3-1 16,-5 0 0-16,5 1 1 15,0 3 0-15,0 4-1 16,0-1 1-16,-4 1-2 0,0 4 1 16,4 3-3-16,4 12 0 15,5 4-3-15,-9-16 1 16</inkml:trace>
  <inkml:trace contextRef="#ctx0" brushRef="#br0" timeOffset="2934.5106">15931 1041 29 0,'-4'-27'14'0,"25"8"-38"0,-12 12 32 16,-1-5-7-16,1-3 0 15,-1-8 1-15,1 5 0 16,-1 2-2-16,5-2 0 16,9 6 1-1,7 5 1-15,-3 7-1 16,-1 7 1-16,1 5-1 15,0 3 0-15,-5 11 0 16,0 16 0-16,-4 15-1 0,0-1 0 31,4 46 1-31,-3 1 0 16,3 3-1-16,-4-4 0 0,0 4 0 16,0 3 0-16,0-7 1 15,0 1 0-15,0-1-1 16,0 4 0-16,4-4 0 15,5-15 0-15,-5-4 0 16,0 0 1-16,-3-7-1 31,-6-12 0-31,1 1 0 16,-4-5 0-16,-1 1 1 0,-8-12 0 16,0 4-1-16,0-8 1 15,0-7-2-15,-4 0 0 16,0-12-3-16,-1-7 1 0,1-3-4 15,-9-24 1-15</inkml:trace>
  <inkml:trace contextRef="#ctx0" brushRef="#br0" timeOffset="3699.6238">15212 1968 42 0,'-22'-16'21'0,"18"20"-59"0,13-4 50 0,-9 0-12 15,4 0 0-15,0 4 0 16,0 7 0-16,-4 5 0 31,5 6 0-31,-1 5 0 16,0 7 0-16,5 11 0 16,-1 8 1-16,5 8-1 15,0 3 0-15,4 0 0 0,0 4 0 16,4-7 0-16,-4-8 0 15,4-4 0-15,-8-3 1 16,0-9-1-16,-5-6 1 16,5-12 1-16,-8-4 1 0,-1-8-1 15,-4-3 1-15,0-15-1 16,0-8 1-16,-4-8-1 16,-1 1 0-16,-3-8-1 15,-1-12 0-15,1-3-1 16,3-4 0-16,1-7 0 15,0 3 0-15,4-4-1 16,4-3 1-16,5 3 0 0,-1 1 0 16,5-1-1-16,0 1 1 15,4 7-1-15,4-4 1 16,-4 12 0-16,4 3 0 0,5-7-1 31,0 7 1-31,3 1-1 16,5 10 1-16,0 9-1 15,1 7 0-15,7 11 0 16,-4 4 1-16,-3 7-1 16,-10 12 0-16,1 12 0 15,-9 14 1-15,-5 0-1 16,-12 5 1-16,-17 6 0 16,-21 5 1-16,-13-8 0 0,-17 0 0 15,-17-8 1-15,-1 1 0 16,-71 10-6-1,12 16 1-15,22-19-4 16,-1-30 1-16</inkml:trace>
  <inkml:trace contextRef="#ctx0" brushRef="#br0" timeOffset="7622.355">16634 4045 8 0,'0'4'4'0,"-4"-23"-8"0,4 19 8 15,0 0-3-15,-5 3 0 0,1-3 1 16,0 0 0-16,0 0-2 15,-1 0 0-15,1 4 1 16,0-4 1-16,0-4-1 16,-1 4 0-16,5 0-1 15,0 0 1-15,0 0 0 16,0 0 0-16,5-7 0 0,-1-1 1 16,4-3-1-16,1 0 1 0,-1-8-1 15,5-8 0-15,9 4 0 16,-5-11 0-16,8 0 0 15,1-3 0-15,3 2-1 16,1-2 1-16,-4-1-1 31,-1-4 0-31,1 4 0 16,4 4 1-16,0-4-1 16,-1-3 0-16,5-1 0 0,1 4 0 15,-6-3 0-15,1 3 0 16,-4 8 0-16,-1-8 0 0,-3 4-1 15,-5 4 0-15,0 3-1 16,0-3 1-16,0 11-1 16,-5-11 1-16,1 14-2 15,4 1 1-15,-4 4-2 16,-4 7 0-16</inkml:trace>
  <inkml:trace contextRef="#ctx0" brushRef="#br0" timeOffset="8250.105">16706 3262 20 0,'-4'7'10'0,"4"-14"-28"31,0 7 23-31,0 0-4 16,0-8 1-16,0 8 0 0,4-4 1 16,1-7-4-16,3 0 0 15,5-1 3-15,4-7 0 16,0 0-1-16,4-3 0 16,5 3 0-16,-1-8 0 0,5 8-1 15,0 0 1-15,4 0-1 16,0 1 1-16,0-1-1 15,0 0 0-15,-8 4 0 16,-1 3 1-16,-3 1-1 16,-1 3 0-16,-4 8 0 15,0 0 0-15,-4 4 0 0,0 4 1 16,-1 3-1-16,1 0 0 16,0 8 0-16,0 0 1 0,8 8-1 15,-4 3 1-15,0 8 0 16,0 0 0-16,0-1 0 15,0 13 0-15,-4-1-1 16,0-8 1-16,-5 9-1 16,5-1 0-16,-4 0-2 31,3 0 1-31,1-15-4 16,4-11 0-16</inkml:trace>
  <inkml:trace contextRef="#ctx0" brushRef="#br0" timeOffset="8957.8228">15467 4124 34 0,'-13'4'17'0,"18"-19"-47"0,-1 7 39 16,4-3-9-16,1 0 1 16,-1-5 0-16,5 1 0 15,0-7-1-15,0 3 0 16,4-4 0-16,-4 0 1 0,4 1-1 16,4-9 1-16,-4 1-1 15,4-8 1-15,0 4-1 31,1 4 0-31,-1 0 0 0,-4-1 0 0,0 5 0 32,-4-1 0-32,-5 5 0 15,1 3 0-15,-1 7 0 0,1 1 1 16,-5 0-1-16,1 7 0 16,-5 4 0-16,0 4 1 15,0 3-1-15,0 5 1 16,0-1-1-16,0 4 0 15,0 4 0-15,4 8 1 0,4-5 0 16,1 5 0-16,4-5-1 16,-1 5 0-16,1-1 0 15,4 1 1-15,0-1-1 16,0-3 1-16,0 0-1 0,5-4 0 16,-1-4 0-16,4-4 0 31,22-18-2-16,-4-5 1-15,-9-3-3 16,-4-4 1-16,-5-4-3 16,-12-7 1-16</inkml:trace>
  <inkml:trace contextRef="#ctx0" brushRef="#br0" timeOffset="9373.7473">15970 3296 12 0,'-5'-8'6'0,"-3"0"-14"16,4 8 11-16,-1-7-2 16,1 3 0-16,0 0 1 15,-5 1 1-15,1-1-4 16,-1 8 1-16,1-1 2 0,-1 1 0 15,5-4-1-15,0 0 1 16,-1 4-1-16,1 0 1 16,4-1-1-16,0 5 0 0,4-4-3 15,9 0 0-15,17-4-2 16,4-34 1-16</inkml:trace>
  <inkml:trace contextRef="#ctx0" brushRef="#br0" timeOffset="10390.9755">22498 4079 26 0,'-21'7'13'0,"4"-10"-34"0,12-1 27 0,1 4-6 16,0-4 1-16,-5 8 0 16,5 0 0-16,0-4-1 15,0 0 0-15,-1 0 1 31,1 0 1-31,4-4-1 16,0-8 0-16,9-3 0 16,-1-4 0-16,1 4 0 0,-1-7 0 15,1-5 0-15,-1 1 0 16,5-8 0-16,0-12 0 16,0 1 0-16,4-4 0 0,0-4-1 15,4 0 1-15,4-4-1 16,1-4 0-16,-5-3-1 15,1 7 1-15,-5 4-1 16,-5 4 1-16,1 7-1 16,0 5 0-16,-9 6-1 0,0 5 0 15,1 7-2-15,-5 4 0 16,8 0-1-16,-3-8 0 16</inkml:trace>
  <inkml:trace contextRef="#ctx0" brushRef="#br0" timeOffset="10910.2772">22366 3023 29 0,'-9'-7'14'0,"22"-8"-40"0,-4 7 36 16,4-3-9-16,4-1 1 15,0-3 0-15,4 0 1 16,0-4-4-16,1 0 1 15,3 4 1-15,5 4 1 16,4-8-1-16,0 7 0 16,0-7-1-16,0 4 1 15,4-4-1-15,-3 4 0 16,-6-7 0-16,-3 3 0 16,-5 4 0-16,-4-1 0 15,9 5 0 1,-9 7 1-16,0 4-1 15,0 4 0-15,0 0 0 0,-4 11 0 16,-5 8 0-16,-4-1 1 16,1 12 0-16,-1 0 0 15,-4 4 0-15,0 0 0 0,4 8-1 16,0-1 1-16,1 0-3 16,3-7 0-16,1 4-4 15,4-1 0-15</inkml:trace>
  <inkml:trace contextRef="#ctx0" brushRef="#br0" timeOffset="11994.2642">23205 4669 35 0,'-9'4'17'0,"22"-16"-47"0,-13 5 40 16,0-1-9-16,4 1 0 0,1-5 1 16,-1 1 0-16,0-4-3 15,0 0 1-15,5-8 1 16,0 0 1-16,-1-3-1 16,1-4 0-16,3 3-1 15,1-3 0-15,0-8 0 16,8-4 1-16,-4 5-1 15,0-13 0-15,0-6-1 16,0 3 1-16,0 0-1 0,-4 7 1 16,0 12 0-16,0 0 0 15,-1 8-1-15,-3 3 1 16,4 4 0 0,-5 4 1-16,1 7-1 15,-1 8 0-15,5 4 0 16,-4 11 0-16,-1 0-1 15,5 8 1-15,0 0 0 16,-1 7 0-16,1 4 0 16,0 0 0-16,0 4 0 15,0 4 0 1,-5 26 0-16,1 4 0 16,-5-12 0-16,-4 5 0 0,0-5 0 15,0-3 0-15,-4 0 0 16,-1-16 1-16,1 1-1 15,-4-8 0-15,-1-8 1 16,1-3 0-16,-5 0 0 16,0-1 0-16,-4-3 1 0,0-3 0 15,0-1 0-15,0-4 0 16,-4-3-1-16,-1-5 1 16,1-3-1-16,-5-3 0 15,1-5-2-15,-1 4 1 31,1 0-2-31,-1-3 1 0,-4-8-2 16,9 3 0-16,0-3-1 16,4 0 0-16,8-8-3 15,5-14 1 1</inkml:trace>
  <inkml:trace contextRef="#ctx0" brushRef="#br0" timeOffset="12275.9166">23597 3405 63 0,'-26'-3'31'0,"26"-1"-84"15,0 8 78-15,0 7-26 16,0-4 0-16,0 9-5 16,0-1 0-16,4 11 1 15,-4 1 1-15</inkml:trace>
  <inkml:trace contextRef="#ctx0" brushRef="#br0" timeOffset="48799.6912">17200 3640 26 0,'-4'-8'13'0,"4"-3"-30"16,0 11 27-16,0 0-9 15,0 0 0-15,0 0 1 16,0 0 1-16,-4 0-4 15,-5 8 1-15,1 3 2 16,-1 0 0-16,1 4-1 0,-1 8 0 16,1 7-1-16,-1 1 1 15,1-1-1-15,-5 0 1 16,4-3-2-16,-3 3 1 16,3-11-2-16,1 4 0 0,3-5-2 15,5-6 1-15,5-8-3 31,7-1 0-31</inkml:trace>
  <inkml:trace contextRef="#ctx0" brushRef="#br0" timeOffset="49035.5481">17460 3647 11 0,'21'-15'5'0,"5"0"-12"0,-22 11 10 15,-4 4-1-15,0 0 1 16,0 0 2-16,-4 4 0 16,-5 4-7-16,-3 3 1 15,-5 0 3-15,0 5 1 16,0 6-3-16,0 5 1 16,0-8-3-16,4 3 0 15,4-3-2-15,5 0 0 0</inkml:trace>
  <inkml:trace contextRef="#ctx0" brushRef="#br0" timeOffset="49226.2842">17882 3557 31 0,'8'22'15'0,"1"-3"-45"16,-9-15 38-16,0 4-10 16,0-1 0-16,0 1-4 15,0 3 1-15</inkml:trace>
  <inkml:trace contextRef="#ctx0" brushRef="#br0" timeOffset="50019.9789">18857 3239 21 0,'4'11'10'0,"0"-11"-27"15,-4 0 25-15,0 0-7 16,-4 4 0-16,0 4 1 16,0-1 1-16,-1-3-4 15,1 7 1-15,-4 4 1 0,-1 4 0 16,1 12-1-16,-5-5 1 15,0 12-1-15,-4 11 1 16,-4 12-1 0,-1 3 0-16,1 4 0 0,0-4 0 0,4-3-1 15,0-4 0-15,0-12-2 32,4-11 0-32,9-7-1 15,8-20 0-15</inkml:trace>
  <inkml:trace contextRef="#ctx0" brushRef="#br0" timeOffset="50522.1267">18580 3500 29 0,'0'0'14'0,"0"0"-41"16,0 0 36-16,0-4-9 16,-4 4 1-16,4 0-1 15,0 0 1-15,0-15-1 16,0 7 0-16,4-3 1 16,5 0 1-16,-1-8-1 15,5 0 1-15,0-4-1 0,-1-3 1 16,6-5-1-16,-1 1 1 15,0 0-1-15,4-4 0 16,0-8-1-16,5 4 1 16,4-7-1-16,-1 0 0 15,5-5 0-15,0 5 0 16,-4 3 0-16,0 5 0 0,0 6-1 16,-9 12 1-16,1 4 0 15,-5 4 0-15,-5 15 0 16,1 3 0-16,-4 12 0 15,8 11 0-15,-9 12 0 32,1 15 1-32,-5 3-1 0,0 5 0 31,-4 29-1-31,0-18 1 16,-4-8-5-16,0-11 0 15,-1-16 0-15,5-22 0 16</inkml:trace>
  <inkml:trace contextRef="#ctx0" brushRef="#br0" timeOffset="51370.1201">21144 3031 18 0,'-4'-4'9'0,"8"-4"-22"0,-4 8 20 15,-4 0-6-15,-5 0 0 16,1 0 2-16,-5 0 0 0,0 4-4 16,-4 4 1-16,-4 3 2 15,4 8 0-15,-5 8-1 16,-3 10 1-16,3 16-2 16,1 4 1-16,0 0-1 15,-5 11 1-15,-3 4-1 16,3 19 0-16,0-8 0 15,1-4 1-15,-1-3-1 16,5-4 0-16,4-8-1 16,0-11 1-16,4-15-2 15,5-4 1-15,-1-11-4 16,13-19 0-16</inkml:trace>
  <inkml:trace contextRef="#ctx0" brushRef="#br0" timeOffset="51871.1323">20824 3341 25 0,'-8'-4'12'0,"16"-7"-32"16,-8 11 27-16,5-4-7 16,-1-3 1-16,0-5 0 31,0 5 0-31,5-5-1 16,-1 1 0-16,1 0 1 0,0-5 1 15,8 1-1-15,-9-11 0 16,1-1 0-16,8 5 0 15,0-1-1-15,0-4 1 16,4 5-1-16,5-1 0 16,-1 0 0-16,1 1 0 15,-1 3 0-15,1 0 1 16,-5 0-1-16,-4 4 0 16,0 7 0-16,0 4 0 0,4 8 0 15,1 4 0-15,-5 3 0 16,4 4 0-16,0 12 0 15,-4 7 1-15,0 7-1 16,-4 12 0-16,-4 8 0 16,-1-1 0-16,-4-7-2 15,1-3 0-15,3-5-3 0,5-3 1 16</inkml:trace>
  <inkml:trace contextRef="#ctx0" brushRef="#br0" timeOffset="52791.8058">21352 3572 42 0,'0'11'21'0,"0"12"-59"15,0-16 52-15,-4 5-14 0,0 3 1 16,-5-4-1-16,1 8 1 16,-1-4-3-16,1 4 0 15,-1 8-2-15,5-16 1 0,0 4-2 16,12-11 0-16</inkml:trace>
  <inkml:trace contextRef="#ctx0" brushRef="#br0" timeOffset="52985.7708">21740 3530 43 0,'-4'27'21'0,"12"29"-62"0,-8-44 55 16,0 3-16-16,-4 0 1 16,-5 0-4-16,1 0 1 15,4 0 2-15,4-15 1 16</inkml:trace>
  <inkml:trace contextRef="#ctx0" brushRef="#br0" timeOffset="53144.6389">21978 3534 65 0,'-8'30'32'0,"29"31"-99"16,-16-46 82-16,-1 4-26 16</inkml:trace>
  <inkml:trace contextRef="#ctx0" brushRef="#br0" timeOffset="57860.1243">18359 999 22 0,'-5'-4'11'0,"-20"4"-28"0,21 0 23 16,-5-4-5-16,1 1 0 31,-1-1 1-31,-4 0 1 16,1 0-4-16,-1-3 1 15,0 3 1-15,0 4 1 0,0 0-1 16,-4 0 0-16,5 0-1 16,-5 0 0-16,0 4 0 15,-5 3 1-15,5-3-1 16,0 0 0-16,0 0 1 16,4-1 0-16,1 1-1 0,3 0 1 15,1 0-1-15,-1 0 1 16,5 3-1-16,0-7 1 15,-1 0-1-15,1 4 0 16,0-4 0-16,-1 8 0 0,1-8 0 16,4 0 0-16,0 0 0 31,0 0 0-31,0 0-1 16,9 0 1-16,-1 0 0 15,1-8 0-15,4 4-1 16,-1 4 1-16,5 0-1 0,0 0 1 15,0 0-1-15,0 0 0 16,1 0 0-16,-1-7 1 16,-5 3-1-16,5-4 1 0,-4 1 0 15,0-1 0-15,-5-3 0 16,1 7 0-16,-5 0 0 16,-4-3 1-16,0 7-1 15,0-4 0-15,-4 4 0 16,0-8 1-16,-1 4-1 15,1 1 1-15,0-1-1 16,-5 0 1-16,5 4-1 0,-4 4 0 16,3 0 0-16,1 3 1 0,0 5-1 15,0-1 1-15,-1 0-1 32,1 4 1-32,0 8-1 15,0 11 1-15,4 8-1 16,0 15 0-16,0 7 0 15,-5 0 0-15,5 8 0 16,0 0 1-16,0 0-1 16,0 7 0-16,0-3-1 0,0 15 1 15,0-8 0-15,0 4 0 16,0 11 0-16,-4 1 0 16,0-1 0-16,0-3 0 0,-1-4 0 15,-3 3 0-15,3-18 0 16,-3-4 1-16,-1-4-1 15,-3-4 0-15,-1-3 0 16,0-16 0-16,0-15-2 16,5-3 1-16,4-8-4 15,12-19 0-15</inkml:trace>
  <inkml:trace contextRef="#ctx0" brushRef="#br0" timeOffset="58992.3474">18768 1037 26 0,'-43'-11'13'0,"13"11"-35"16,22-8 28-16,-1 4-7 15,1 4 1-15,-1-7-1 16,1 3 1-16,-1 0 0 15,0-4 1-15,5 1-1 0,0-1 0 16,0-3 1-16,-1 7 0 16,1 4 0-1,4-7 1-15,0 7-2 16,0 0 1-16,0 0-1 16,0 0 1-16,0 0-1 15,4-4 0-15,5 4-1 16,-1-8 1-16,1 8 1 15,0 0 0-15,-1 8 0 16,5-4 0-16,0 3 0 16,-1 1 0-16,5 3 0 15,0-3 0-15,0-1-1 0,-4 5 1 16,0-5-1-16,-4-7 0 16,-1 12 0-16,1-12 0 15,-1 0 0-15,1 0 0 0,3-8-2 16,1 4 1-16,0-3-2 15,0-5 1-15,-1 1-1 16,1-4 0-16,9 0 0 16,-5 3 1-1,8 1 1-15,-4 0 0 16,5-1 1-16,0 1 1 16,-1 0 0-16,1-1 1 15,-5 1 0-15,-4 3 1 16,-4 1-1-16,-5 3 0 0,1 0 0 15,-1 8 1-15,-3 0-2 16,-5 3 1-16,-5 5-1 16,1 7 1-16,-4 3-1 15,-5 8 0-15,4 12-1 16,-4 4 1-16,9 3 0 16,0 7 0-16,0 13-1 15,-1-1 1-15,1 7-1 0,0 1 1 16,4 3-1-16,0 12 0 15,0-4 0-15,4 0 0 16,-4 0 0-16,4-3 1 16,5-1-1-16,-1-4 0 0,-3 1 0 15,-5-5 0-15,4-3 0 16,0-7 0-16,0-1 0 16,1 0 0-16,-1-7 0 31,0-4 0-31,1-4 0 15,-5-3 0-15,0-5-1 16,0-3 1-16,4-8-1 16,-4-3 0-16,4-5-2 0,-4-3 1 15,0-4-2-15,4-7 1 16,9-8-3-16,8-23 1 16</inkml:trace>
  <inkml:trace contextRef="#ctx0" brushRef="#br0" timeOffset="59697.0234">20526 988 35 0,'9'0'17'0,"-5"3"-48"15,-4 1 43-15,0 0-12 16,0 11 1-16,-4 15 0 16,0 1 0-16,-9 14-1 0,4 12 0 15,-8 7 1-15,0 12 0 16,-4 0-1-16,-5 11 1 0,1 7-1 15,-1 1 1-15,1 14-1 16,-1-10 1-16,5-8-1 16,-5-4 0-16,9 0 0 31,4-4 0-31,5-4-1 16,-1-7 1-16,5-4 0 15,4-11 0-15,4-4 0 0,1-4 0 16,-1-11-1-16,4 0 1 15,1-12-3-15,-5-3 1 16,5-15-3-16,12-16 1 16</inkml:trace>
  <inkml:trace contextRef="#ctx0" brushRef="#br0" timeOffset="60254.3591">21506 821 29 0,'-4'0'14'0,"-1"-7"-39"0,5 7 34 16,-8-4-9-16,3 4 0 0,-3 0 1 15,-1 0 1-15,1 11-2 16,-1 4 1-16,-3 12 0 15,3-1 0-15,-4 16 0 16,5 11 1-16,-1 11-1 16,1 4 0-16,-1 4 0 15,1 4 0-15,4 11 0 16,4 0 0 0,0 11-1-16,0-3 1 15,0 15-1-15,0-12 1 16,-5 4-1-16,1-11 0 15,4 11 0-15,-4-4 1 0,-1-7-1 16,1 0 0-16,-4 0 0 16,-1-19 0-16,5-8-2 15,-5-3 1-15,1-12-4 16,-1-8 0-16,14-18-1 16,-1-15 1-16</inkml:trace>
  <inkml:trace contextRef="#ctx0" brushRef="#br0" timeOffset="67227.1878">18461 1574 19 0,'-13'-7'9'0,"13"-5"-24"15,-4 8 19-15,0 4-4 16,4 0 0-16,-5 0-1 15,1 0 1 1,4 0 0-16,0 4 1 16,0 0 0-16,9 4 0 15,-5 3 0-15,9 0 1 0,4 4-1 16,-5 4 0-16,1 4 0 16,0 11 0-16,4 15-1 15,0 0 0-15,-4 12 0 16,4 3 1-16,0-3-2 15,8-1 1-15,1 5-1 16,4-9 1-16,0-6-2 0,-5-9 0 16,-4 5-1-16,5-12 0 15</inkml:trace>
  <inkml:trace contextRef="#ctx0" brushRef="#br0" timeOffset="67648.6403">18848 1585 30 0,'0'0'15'0,"0"12"-43"0,0-12 38 16,-4 7-10-16,-4 5 0 31,-5-1 1-31,0 0 0 16,-8 5-1-16,0 10 1 0,-5 12 0 15,-4 0 1-15,0 7-1 16,-4-3 1-16,0 11 0 16,-4 0 0-16,4-4-1 15,0-4 0-15,4 1-1 16,0-5 1-16,9-7-3 0,8-3 0 16,13-9-4-16,9-10 1 15</inkml:trace>
  <inkml:trace contextRef="#ctx0" brushRef="#br0" timeOffset="68633.9563">20548 1688 8 0,'4'0'4'0,"9"-8"-8"0,-13 8 4 15,4-8 1 1,-4 1 1-16,0 3 1 0,0-7 0 31,0 11-3-31,-4-4 0 16,-1 8 3-16,1 0 0 15,0 3-1-15,0 31 1 16,-1 4 0-16,5-1-3 16,0 8 1-16,0-3-1 15,5-12 1-15,3-4-1 16,1-3 1-16,-1-8 0 16,1-4 0-16,3-8 0 15,1-7 0-15,0-7-1 0,4-8 1 16,-4-1-1-16,0-6 1 15,-1-5-1-15,-3-7 0 16,-5-4 0-16,0 4 0 16,1 8 0-16,-1 3 0 0,-4 4 0 15,0 8 0-15,4-1 0 32,0 1 0-32,1 7 0 15,-1 8 1-15,4 19-1 16,1 0 1-16,-1 7-1 0,5 11 1 15,0 12 0-15,0 4 1 16,0 19-1-16,-5-4 1 0,-4 18-1 16,1 5 1-16,-5-4-1 15,-5 11 0-15,1-26-5 16,4-1 0-16,4-10-3 16,-4-46 0-16</inkml:trace>
  <inkml:trace contextRef="#ctx0" brushRef="#br0" timeOffset="70805.0714">23047 5551 25 0,'-8'0'12'0,"16"0"-32"0,-12 0 27 0,4 0-7 16,-4-4 1-16,0 0 1 15,-5 4 0-15,-4 0-2 16,1 0 0-16,-1 4 1 16,0 0 1-16,4 3-1 15,1 1 1-15,-1-1-1 16,1 5 0-16,4-1 0 16,-1 8 1-16,1 0-1 15,0 4 1-15,4 7 0 16,0 4 0-16,13 7-1 15,-1 5 1-15,1 3-1 16,4 4 1-16,0 8-1 0,-4-1 0 16,0 1 0-1,0-1 0-15,-5-7-1 16,1 4 0-16,-5 0-1 16,0-12 0-16,0-7-2 15,1-8 0-15,-5-3-4 16,0-12 1-16,8-19-1 15,-4-15 0-15</inkml:trace>
  <inkml:trace contextRef="#ctx0" brushRef="#br0" timeOffset="71252.2616">23414 5679 30 0,'-13'4'15'0,"0"-8"-42"0,13 4 38 16,-4 0-10-16,-5 0 0 15,1 0 1-15,-5 4 0 16,-4 4-3-16,-4-1 1 16,-5 12 1-16,5 0 1 15,-9 4-1-15,-4 7 0 16,0 8 0-16,-4 3 0 0,-5 1-1 16,5 11 1-16,-1-11-1 15,1 7 1-15,0-4 0 16,-1 1 0-16,5-1-1 15,0-3 1-15,4-8-1 32,5-4 0-32,4 0-1 0,4-3 1 0,4-8-3 15,0-4 0-15,9 0-3 16,16-15 1-16</inkml:trace>
  <inkml:trace contextRef="#ctx0" brushRef="#br0" timeOffset="72006.2949">23580 5721 36 0,'-5'0'18'0,"31"-4"-48"15,-17 4 42-15,3 0-12 16,1-4 0-16,4 1 1 0,4 3 1 15,1 0-3-15,3 0 1 32,5 0 1-32,-4 0 0 15,20 3-1 1,1-3 1-16,-8 0-1 16,-1 0 0-16,-4 0 0 15,-8 8 0-15,-5-1 0 16,-4 5 1-16,0-5-1 15,-4 1 1-15,-5-1-1 16,1 5 1-16,-5-1-1 0,0 1 0 16,-4-9 0-16,0 9 1 15,0-1-1-15,-4 0 1 16,0 4-1-16,-1-3 1 16,1 3-1-16,-4 0 1 15,-5 4-1-15,0 8 1 0,-4 3 0 16,-4 15 0-16,-5-7 0 15,1 4 1-15,3-1-1 16,-12 5 0-16,9-9-1 31,4-2 1-31,3-9-4 0,10-7 1 0,-1-4-5 0,5-11 1 32,17-12-2-32,0-11 1 15</inkml:trace>
  <inkml:trace contextRef="#ctx0" brushRef="#br0" timeOffset="72937.483">24568 5713 30 0,'-13'8'15'0,"13"-4"-43"16,0-4 38 0,0 7-9-16,-4 5 1 15,-1 6 0-15,1-2 1 0,4 3-4 16,0 11 0-16,-4 0 2 16,0 12 1-16,-5 11-2 15,-8 11 1-15,4 0-1 16,1 12 0-16,-1 7 0 15,0-3 0-15,0-1 0 16,5-7 0-16,-1-4 0 0,5-7 0 16,-5-8 0-16,5-12 0 15,-4 1 0-15,3-12 0 16,-3-7 0-16,-5-8 1 16,5-15-1-16,3-11 1 15,-3-12-1-15,-1-11 1 16,5-15-1-16,0-8 1 0,-1-7-1 15,5-12 1-15,5-11-1 16,-1-15 1-16,9 3-1 31,0-7 0-15,16-30 0-16,-3 23 0 16,4 7 0-16,0 23 0 15,-1 3 0-15,5 20 0 16,-4 14 0-16,0 8 1 15,0 12-1-15,0 11 1 0,-1 7 0 16,1 12 0-16,0 19-1 16,-9-4 1-16,-4 11-1 15,-12 11 1-15,-10 5 0 16,-7-5 0-16,-14 9 0 16,-8 6 1-16,-4-10 0 15,-1-5 0-15,-12 1-2 16,0-12 0-16,-4-11-3 15,8-4 1-15,-4 0-6 16,8-11 0-16</inkml:trace>
  <inkml:trace contextRef="#ctx0" brushRef="#br0" timeOffset="74056.8514">22639 7333 38 0,'-9'-12'19'0,"5"31"-51"0,4-19 42 0,-4 0-10 15,4 4 1-15,-5-4 0 16,1 4 1-16,0 0-3 16,-5-1 1-16,5 5 1 15,-5 7 0-15,1 8-1 16,-1-1 0-16,5 12 0 15,0 1 1-15,0 6-1 16,4 1 0-16,4 11 0 16,4-4 0-16,5 0 0 15,4-3 0-15,9-1 0 16,4-15 0-16,4 4 0 16,4-11 0-16,0-8 0 0,1-7 1 15,7-8-1-15,-7-8 1 16,-1-3 0-16,-4-12 0 15,-4-7-1-15,-4-1 1 16,-9-6 0-16,0 3 0 16,-9 0 0-1,-4-1 1-15,-4 13 0 16,0 3 0-16,-4 4 0 16,0 3 0-16,0 12 0 15,-1 8 0-15,1 3-1 0,4 8 1 16,0 8-1-16,0 11 0 15,4 3-1-15,-4 1 0 16,5 11-1-16,-1 11 1 16,0-3-1-16,0-1 1 0,-4 8-1 15,0 0 0-15,5 0 0 16,-5 8 1-16,-5 0-1 16,-3-4 1-16,-5 3-1 15,5-7 1-15,-5-11 0 16,0-8 1-16,-4-7-1 15,0-4 1-15,-4-8-1 16,-9-7 1-16,-4-4 1 16,-5-8 0-1,-7-11-1-15,-1 0 1 0,0-7-1 16,0-9 1-16,0 1-2 16,0-7 1-16,5-1-3 15,-1-4 0-15,9 1-4 16,4-4 1-16,5-12-5 15,16-7 1-15</inkml:trace>
  <inkml:trace contextRef="#ctx0" brushRef="#br0" timeOffset="75069">23984 7280 17 0,'-8'7'8'0,"8"-14"-21"0,0 7 13 15,0 0 0-15,0 0 0 0,0 0 0 16,0 0 0-16,0 0 0 31,0 0 1-31,0 0 0 16,0 0 0-16,0 0 0 15,0 0 1-15,4 0-1 0,-4 0 1 16,0 0-1-16,0 0 1 16,0 0-1-16,0 0 1 0,0 0-1 15,0 0 1-15,-4 0-1 16,-1 0 1-16,-3 3 0 16,-1 5 0-16,1-4-1 15,-5 3 0-15,0 1-1 31,-4-1 1-31,-4 1-1 0,0 11 0 0,-5 4-1 0,-4 7 1 16,1-4-1-16,-1 5 1 16,4-5-1-16,1 1 1 15,8-5 0-15,0-3 0 16,4-4-1-16,4 1 1 16,1-5 0-16,-1 0 0 31,1 1 0-31,4-5 0 15,-1 1 0-15,1-1 0 0,0-3 0 16,4 4 1-16,0-5-1 16,0 1 1-16,0 0-1 15,0 0 1-15,0 0-1 16,4-1 1-16,0-3-1 16,1 0 1-16,-1 0-1 15,0 0 1-15,5 0-1 16,-1 0 1-16,1 0 0 15,-1 0 0-15,5 4-1 16,0-4 1-16,4 0 0 16,4 4 0-16,5 0 0 15,-1 3 0-15,1 1-1 16,8-1 1-16,4-3 0 0,5 4 0 16,3 7-1-16,-3-4 0 15,-5 4 0-15,-4 1 1 16,-4-5-2-16,-4 0 1 0,-9 4-3 15,-4-7 0-15,-1-8-4 16,-3-19 1-16</inkml:trace>
  <inkml:trace contextRef="#ctx0" brushRef="#br0" timeOffset="75923.8832">24585 7556 43 0,'-13'26'21'0,"0"1"-57"15,9-16 49-15,0 8-11 16,-5 4 0-16,5 7 0 16,0 12 1-16,-13 7-4 15,4 8 0-15,0 3 2 31,-4 4 1-31,0 1-2 16,0 3 1-16,0 4-1 16,4-4 0-16,0-4-1 0,1 1 1 15,-1-9 0-15,0-7 0 16,0-3 0-16,-4-1 0 16,4-11 0-16,1-11 0 0,3-15 0 15,-4-5 1-15,5-10-1 16,-1-12 0-16,9-8 0 15,0-3 0-15,5-11 1 16,3-5 1-16,5-7-1 16,0 0 0-16,4-11 0 15,4-8 1-15,0-7-1 0,1-12 0 16,3 0-1-16,-4 0 0 16,5 0 0-16,0 8 0 0,-1 4 0 15,-4 18 0-15,5-7 0 31,-1 4 1-31,1 11-1 16,0 7 0-16,-1 1 1 16,5-1 0-16,0 9-2 15,0 6 1-15,-1 9-1 16,1 7 1-16,-4 7-1 16,-1 8 1-16,1 11-1 0,-5 8 0 15,0 4 0-15,1 3 0 16,-5 1 0-16,-4-1 0 0,-5 1 0 15,-8 7 1-15,-4 0 0 16,-5 4 0-16,-4-8 0 16,-4 0 1-16,-8 8 0 15,-13-11 1-15,-9-1 0 16,-9-3 0-16,1-4-2 0,-5 0 1 16,1-4-5-16,-1 0 1 15,-12-7-5-15,8-12 0 16</inkml:trace>
  <inkml:trace contextRef="#ctx0" brushRef="#br0" timeOffset="83960.0717">8057 14457 1 0,'-4'4'0'0</inkml:trace>
  <inkml:trace contextRef="#ctx0" brushRef="#br0" timeOffset="85664.2309">7976 14438 23 0,'-17'8'11'0,"9"-1"-29"16,8-7 25-16,0 4-7 15,-5-4 1-15,5 0 0 16,0 0 0-16,0 0-1 16,0-4 0-16,0 4 1 15,0 0 0-15,0 0-1 0,0 0 1 0,0 0 0 16,0 0 0-16,0 0 0 16,9-4 0-16,4 1-1 15,4-5 1-15,4 1-1 16,0-1 1-16,1-3-1 15,-1 3 1-15,0 0-1 16,1 1 0-16,-5 3 1 16,0 4 0-16,0-4-1 15,8 4 1-15,-3-3-1 16,-1-1 1-16,13-4-1 16,0 1 1-1,17-5-1 1,0 5 0-16,-13-1 0 15,-3 4 0 1,-1 1 0-16,0-1 0 16,0 0 0-16,4-4 1 15,5 1-1-15,-1-1 0 16,1 1 0-16,4-5 0 16,-9 1 0-16,0 3 0 15,5 5 1-15,0-1 0 0,-5 4 0 16,9-8 0-16,-9 5 0 15,0-5 0-15,1 8-1 16,-1-4 1-16,5 4-1 0,3 0 1 16,1-4-1-16,0 4 1 15,4 0-1-15,-8-3 1 16,4-5 0-16,-1 0 0 16,6 1-1-16,-6-1 1 15,1 8-1-15,0 0 0 0,-4 0 0 16,-1 0 1-16,1 0-1 15,4 4 1-15,4 0-1 16,4 0 0-16,-4-1 0 31,-4-3 0-31,0 4 0 16,8 0 0-16,1 0 0 16,-5-8 0-16,0 8 0 0,-4 0 1 15,0-4-1-15,-1 3 1 16,1-3 0-16,0 4 0 0,-4-4 0 15,-5 0 0-15,0 0 0 16,1 0 0-16,-5 0 0 16,0 0 0-16,0 4-1 15,4 0 1-15,1 0-1 16,-5-1 1-16,4 1-1 16,0 0 1-16,1 0-1 0,-10-4 0 15,5 3 0-15,1 1 0 16,-1-4 0-16,4 0 0 15,0 0 0-15,5 0 1 16,-1 0-1-16,1 4 0 16,-5 0 0-16,5 0 0 15,0-1 0-15,-1 9 1 0,1-5-1 32,-1 1 0-32,-3-4 0 15,-1 3 0-15,5-3 0 16,-1 0 1-16,5 0-1 15,4-1 0-15,0 1 0 0,0 0 0 16,0 0 0-16,-4-1 0 16,0 1 0-16,4-4 1 15,0 4-1-15,5-4 1 16,-10 4 0-16,1 0 0 0,0-4-1 16,0 3 1-16,4 1 0 15,4 0 0-15,1 0-1 16,-1 0 0-16,-4-1 0 15,5 1 0-15,3 0 0 16,1 0 0-16,8-1 0 0,-4 1 0 16,0 0 0-16,0-4 0 15,4 4 0-15,-9-4 1 16,1 0-1-16,0 4 1 16,-1-1 0-16,1 1 0 15,4 0 0-15,-13 0 0 31,0 0-1-31,4-1 1 0,5 1-1 16,0 0 0-16,-1 7 0 16,1-3 1-16,-5-1-1 15,5 1 0 1,25 3 0-16,-17 1 1 16,-4-5 0-16,-4 1 0 0,-1-1 0 15,5 1 0-15,0-1 0 16,0 5 0-16,4-5 0 15,-4-3 0-15,-4 7-1 32,3-3 1-32,-3 0 0 15,0-5 0-15,4 1 0 16,-1 0 1-16,1 0-1 0,0-4 1 16,-4 4 0-16,4-8 0 15,0 8-1-15,-5-4 1 16,1 3-1-16,-1 1 0 15,1-4-1-15,-5 0 1 16,5 4-1-16,4-4 0 0,0 0 0 16,4 0 0-16,0 0 0 15,4 0 0-15,1 0 0 16,-5-4 0-16,4 0 0 0,1 1 0 16,3 3 0-16,1-4 0 15,-9 0-1-15,9-4 1 16,-5 1-1-16,1-12 0 15,-1 4 0 1,5 0 0-16,4 0-1 16,-1 3 1-16,-7 1-1 15,-13-1 1-15,-9 1-3 16,-9 0 0-16,-8-1-4 16,-17 5 1-16,-29 3-5 15,-14 12 0-15,-4-16-1 16,-29-34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11:30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14402 8290 16 0,'-4'-4'8'0,"21"-3"-25"16,-17 7 17-16,0 0 0 16,5-4 1-16,-5 4 1 15,0-4 1-15,-5 0-3 16,1 0 1-1,-5 4 1-15,5 0 0 16,0 0 0-16,0 0 1 16,-1 4-1-16,-3 0 0 0,4-4 0 15,-5 4 1-15,5 0-1 16,4 3 0-16,4 4-1 16,5 1 1-16,-1 3-2 15,9-4 1-15,0 1-1 16,9-1 0-16,-1 0-1 15,1 4 1-15,4 1 0 16,4-5 0-16,4 4 0 0,9-4 0 16,-4 5 0-16,3-5 1 15,-3 0-1-15,0-7 0 16,3-4 0-16,-7-4 1 16,-1 0-1-16,5-7 0 15,3 0-1-15,-3-1 1 0,-5-6 0 16,1-1 0-16,-1-4-1 15,0-4 1-15,1-3 0 16,-5 4 1-16,0-1-1 16,-4-3 1-16,-5-4-1 15,-3 0 0-15,-1-4 0 16,0 4 1-16,-8-4-1 16,0 0 0-16,-1-7 0 15,-3-1 1-15,-1 5-1 16,-8 3 1-16,0 0-1 15,-8-7 0-15,-1 7 0 16,-3-4 0-16,-5 8 1 16,-9 4 0-16,1-4-1 0,-1-4 0 15,-4 4 0-15,0 0 0 16,-4 0 0-16,-4 0 0 16,0-4 0-16,-5 4 0 15,0 7 0 1,1-7 0-16,-5 0 0 15,-4 0 0-15,-4 0 0 16,3 12 0-16,-7-1 0 16,12 4 0-16,4-4 0 15,9 8 1-15,0 4-1 16,0 3 0-16,0 4-1 16,0 4 1-16,0 8-1 0,4 7 1 15,-4 15-1-15,4 1 1 16,0 7-1-16,5-4 1 15,-1 0 0-15,5 15 0 16,4 0 0-16,0-7 0 0,4 7-1 16,0 8 1-16,1-8 0 15,-1 7 0-15,0 1 0 16,-4 4 0-16,4-1 0 16,1 1 0-16,3-4 0 15,5 3 1-15,4-14 0 16,4 3 0-16,9 0-1 15,4 0 1-15,4 4-1 0,5-8 1 16,8-7-2-16,8 0 1 16,5 0-2-16,-4-8 0 15,-1-3-4-15,1-12 0 16</inkml:trace>
  <inkml:trace contextRef="#ctx0" brushRef="#br0" timeOffset="1579.1255">9113 9122 31 0,'-4'0'15'0,"0"-7"-41"16,0 7 34-16,-5 0-8 15,-4-4 0-15,-4 0 1 0,-4 8 0 16,0 0-1-16,-5 3 0 16,-4 1 1-16,0 3 0 15,1-3 0-15,3-1 0 16,1-3-1-16,-1 4 1 15,5-8-1-15,-9 0 1 0,9 0 0 16,-1-8 0-16,1 1 0 16,-5-5 0-16,9 1 0 15,-4-1 0-15,4 5-1 16,-8-4 1-16,3-5-1 16,-8 1 1-16,5-4-1 15,-9 4 0-15,0 0 0 16,0 0 0-16,0 0 0 15,-9 3 0-15,-4 1 0 16,-4 4 0-16,-4-1 0 16,-5 8 0-16,5 4-1 15,-5 0 1-15,-8-1 0 16,4 5 0-16,5 7-1 0,-5 0 1 16,4 0 0-16,0-3 0 31,1 3 0-31,-1 4 0 0,9 11 0 15,8 4 0-15,5 0 0 16,0 4 0-16,-1 0 0 16,10 15 0-16,3-4 0 15,5 4 0-15,4 4 0 16,8-1 0-16,9-3 0 16,9 0 0-16,4-4 0 15,-1 1 0-15,5-9-1 16,9-3 1-16,4-4 0 0,4-7 0 15,8-5 0-15,1 1 0 16,8-8 0-16,-4-3 0 0,13-5 0 16,-1-3 0-16,1 0 0 15,-5-4 0-15,5-8 0 16,-1-7 0-16,10-8 0 16,-6 1 1-16,1-1-2 15,0 0 1-15,9-3 0 16,-5-5 0-16,-9 1 0 15,-3 0 0-15,-1 0 0 16,0 3 0 0,1 1 0-16,-5-5 0 15,0-3 0-15,-8 4 1 16,-5-4-1-16,0 4 0 16,-8-1 0-16,-9 1 1 15,-4 0-2-15,-8 0 1 16,-9-1-1-16,-9 9 1 0,-8 3-2 15,-8 7 0-15,3 5-4 16,-3-12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12:28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6158 3992 27 0,'-34'-15'13'0,"21"-4"-35"15,9 15 28-15,-5-4-6 16,1-7 0-16,-5 4 0 0,0-4 1 16,0 3-1-16,-4-3 1 15,0-4-1-15,0-3 1 16,0-1-1-16,-4 0 1 0,0 1-1 31,-1-1 0-31,-3 0 0 16,-1-3 0-16,-4-1 0 15,1 1 1-15,-1-1-1 16,-4 5 1-16,4 3-1 0,4 0 0 16,5 4-1-16,0 3 1 15,4 8-1-15,4 4 1 16,5 8-1-16,3 3 1 16,5 8 0-16,5 4 0 15,-1 0 0-15,4 3 0 0,1 8 0 16,-1 8 0-16,1-1 0 15,-5 9 0-15,5 3 0 16,-18 7 1-16,5-3-1 16,0-4 1-16,-1 4-1 15,1-1 1-15,0 5-1 16,-5 3 1-16,5-7-1 16,0 0 0-16,0-4 0 15,4 0 0-15,0 0 0 16,0 0 1-16,0-8-1 0,0-3 1 15,0-8-1-15,0 0 1 16,4-4-1-16,0 0 1 16,0 1-1-16,1-5 0 15,3-3 0-15,9-1 1 16,4-6-1-16,5 2 0 16,0-10 0-16,12-4 1 15,0 0-1-15,-4-4 0 16,0-4 0-16,5-4 0 0,3-3 0 15,5-12 0-15,0 8 0 16,0 0 1-16,0-8-1 16,-5-3 0-16,5-1 0 15,-4-3 1-15,-1 0-1 16,-3-12 0-16,-1 4 0 16,-4-3 1-16,0-9-1 15,-4-3 0-15,0 4 0 16,-5-4 1-16,-4 0-1 15,-4 8 0-15,1 0 0 16,-6-5 0-16,-3-3 0 16,-1 4 0-16,-8 4 0 15,-4-4 1-15,0-1-1 16,0-3 0-16,-13 4 0 16,-9 0 0-16,-12 7 0 15,-13 8 0-15,-13 8-2 16,-17 7 0-16,-4 11-2 15,-1 5 0-15,-3 22-1 0,8-8 0 16</inkml:trace>
  <inkml:trace contextRef="#ctx0" brushRef="#br0" timeOffset="4520.4812">12256 4805 24 0,'-17'-22'12'0,"-8"-5"-30"16,20 23 26-16,-7-7-7 15,-5 0 0-15,-5-1 0 0,-3 1 1 16,-5-4-2-16,0 3 0 16,-4 1 1-16,0 0 0 15,-9-1-1-15,-8 5 1 16,-8-5-1-16,-5 1 1 0,0 4-2 15,-4 3 1-15,-5 4-1 16,5 4 1-16,0-1-1 16,-4 5 0-16,-1 3 0 15,1 8 0-15,-1 4-1 16,10 15 1-16,-1-12 0 16,0 12 1-16,4 7-1 15,5 5 1-15,8 3 0 16,9 11 1-16,8 4-1 15,9 8 1-15,8 3-1 0,4 1 0 16,9-1 0-16,5-7 1 16,7 7-2-16,5-3 1 0,9 3 0 15,4-18 0-15,4 3 0 16,13-11 0-16,8-11-1 16,9-12 1-16,0-15 0 15,8-11 0-15,9-11-1 16,8-12 1-16,-8-12 0 15,5-7 0-15,-6 4 0 16,1-3 1-16,-8-9 0 16,-5-3 0-16,4-4 0 15,-4 0 0-15,-8-11 0 16,-5 3 0-16,-3-7 0 16,-14-4 0-16,-13-7-1 15,-8-1 1-15,-12 12-1 16,-14 0 1-16,-8-8-2 15,-13 5 1-15,-8 2-2 16,-5 5 0 0,-3 7-3-16,3 12 1 15</inkml:trace>
  <inkml:trace contextRef="#ctx0" brushRef="#br0" timeOffset="6142.3284">12397 6353 28 0,'-9'0'14'0,"1"-15"-40"16,8 15 34-16,4-8-8 16,-4 0 0-16,0-3 0 0,0 0 1 15,-4-1-1-15,-1 1 0 16,1 0 0-16,0-1 1 0,-5 1-1 16,1 0 1-16,-1-1-1 15,1 5 0-15,-5-8 1 16,0 3 0-16,-4-7-1 15,0 4 1-15,-4 0 0 16,-5-4 0-16,-3 0-1 16,-6 0 1-16,-3 0-1 15,0 4 1-15,-5-4-1 32,1 4 0-32,-5-8 0 0,-4 1 0 0,4 10 0 15,-13 1 0-15,9 0 0 16,0 3 0-16,4 4 0 31,0 8 0-31,-4 4-1 0,4 3 1 16,1 4 0-16,3 0 0 15,0 8-1-15,1 7 1 16,-1 4 0-16,5-3 0 16,0 6 0-16,-1 5 0 15,5 7 0-15,9 0 1 16,-1 12-1-16,5 3 0 15,4-3 0-15,8 7 0 16,5 4 0-16,0-15 0 0,8 3 0 16,4 1 0-16,10-5 0 15,-1-10 0-15,4 3 0 16,4 0 0-16,1-3 0 16,-1-5 0-16,10 1 0 15,-1-4 1-15,8-8-1 16,5-4 0-16,0-3 0 15,4-4 0-15,9-4 0 0,-1-3 0 16,1-9 0-16,4-3 1 16,-9 0-1-16,-4-7 0 15,9-1 0-15,-5-7 1 16,1-8-1-16,-1 1 0 16,0-5 0-16,-4 1 0 15,-4-8 0-15,-4-4 0 16,4 4 0-16,-5-4 0 0,-8 4 0 15,0-4 0-15,-8 0 0 16,-1-3 0-16,1-1 0 16,-9 4 1-16,-4-11-1 15,-5 4 1-15,-3-12-1 16,-1 0 0-16,-4 0 0 16,-9-3 1-1,-8 7-1-15,-4-12 0 16,-9 12 0-16,0 0 0 15,1 12 0-15,-1 3 1 0,0 8-4 16,4 7 0-16,1 12-2 16,-1-1 0-16</inkml:trace>
  <inkml:trace contextRef="#ctx0" brushRef="#br0" timeOffset="27950.5306">7197 9955 17 0,'-21'15'8'0,"33"-34"-22"15,-12 19 17-15,0 0-3 16,0-4 0-16,0 4 2 16,0 0 0-16,0 0-2 15,-4-4 0-15,0 8 1 16,4-4 1-16,0 0-1 15,0 4 1-15,0 0-1 16,0-1 0-16,0-3 0 16,0 4 0-16,0 4 0 15,0-1 0-15,0-3 0 16,4 4 0-16,-4-5 0 16,4 1 0-16,1 0-1 15,3-4 1-15,1 0-1 0,-1 0 1 16,1 0-1-16,4 0 1 15,-5 0-1-15,1 0 1 16,-1 0-1-16,1 0 1 16,-1-4-1-16,5 4 1 15,4 0-1-15,0 0 1 16,0 0-1-16,4 0 1 16,5 0-1-16,-1 0 1 0,-3 0-1 15,-1 0 0-15,0 4 1 16,1-4 0-16,-5 0 0 15,0 4 0-15,0 0 0 16,4-1 0-16,5 1 0 16,-1 0 0-16,5-4-1 15,0 0 1-15,-5 4-1 16,5-1 1-16,0-3-1 16,-5 4 0-16,1-4 0 15,0 0 1-15,-5 0-1 16,0 0 1-16,0 4-1 15,1 0 1-15,-1-4 0 16,0 0 0-16,5 0-1 16,-1 4 1-16,1-8-1 15,-5 4 0-15,5-4 0 0,-5 4 1 16,0 0 0-16,1 0 0 16,3 0-1-16,-3 0 1 15,3 0 0-15,-4 0 0 16,9 0-1-16,-4-4 1 15,-1 4-1-15,-3 0 0 16,3 0 0-16,1 0 1 16,-1 0-1-16,-3 0 0 0,-1 0 0 15,0 4 0-15,0-4 0 16,-4 4 1-16,0 0-1 16,0-4 0-16,1 3 0 15,3 1 1-15,0 0-1 16,0 0 1-16,1 0-1 15,-1 3 1-15,0-3-1 16,1 3 0-16,-1 1 0 16,4 0 1-16,-3-5-1 15,-1 1 0-15,0 0 0 16,1 0 0-16,-1 0 0 16,0-1 0-16,5-3 0 15,4 8 0-15,4-1 0 16,-5-7 1-16,1 0-1 15,-4 4 1-15,4-4-1 0,-1 4 0 16,-3-4 0-16,0 4 0 16,3 0 0-16,5-1 0 15,0-3 0-15,5 4 0 16,-1-4 0-16,0 4 0 16,-8-4 0-16,4 4 1 15,-4-1-1-15,-4 1 0 16,-1 0 0-16,-3 0 1 15,-1-4-1-15,-4 7 1 16,-4-3-1-16,-1 0 0 0,-3 0 0 16,-1-4 1-16,-3 4-2 15,-5-4 1-15,-5 0-5 16,1 3 1-16,0-3-4 16,4 8 0-16,8-1-2 15,-8-18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13:46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 8615 27 0,'-13'-11'13'0,"9"7"-36"16,8-7 29-16,4-4-7 16,-8 3 1-16,-8 1 0 15,8 0 1 1,0-1-1-16,0 1 1 16,-4 11 0-16,4-4 0 15,0 4 0-15,0 4 1 0,0 7-1 16,12-3 1-16,5 3-1 15,17 4 1-15,5 8-1 16,8 11 0-16,8 4 0 16,5 7 1-16,4 8-1 15,8 4 0-15,-12 0-1 16,-1 3 0-16,1 1 0 0,-1-4 0 16,1-1-2-16,0-10 0 15,-14-8-3-15,10-8 1 16,-1-7-1-16,-4-23 0 15</inkml:trace>
  <inkml:trace contextRef="#ctx0" brushRef="#br0" timeOffset="287.8902">2257 8218 29 0,'-68'-4'14'0,"-4"34"-41"0,54-18 35 15,-3 11-8-15,-13 3 1 32,-4 19 1-32,-9 8 1 0,-4 12-3 0,-9 22 1 15,1 0 1-15,-1 11 0 16,-8 0 0-16,4 12 0 0,4 0-2 15,1 0 1-15,8-8-4 16,4-15 1-16,13-15-3 31,0-12 0-31</inkml:trace>
  <inkml:trace contextRef="#ctx0" brushRef="#br0" timeOffset="571.2458">1175 8918 45 0,'-34'-15'22'0,"81"0"-61"16,-30 7 56-16,13 1-14 15,30-1 1-15,12 4 1 0,26-3 0 16,0 3-7-16,-4 0 1 16,-5 8 2-16,-4 7 0 15,-4 16-5-15,0 7 1 16,-9 0-5-16,14 15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15:52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8764 5517 11 0,'0'-8'5'0,"-8"0"-16"16,3 8 11-16,-3-3 0 15,-5 6 0-15,0-3 1 0,1-3 1 16,-1 3-2-16,4 0 1 16,1-4 0-16,-1 4 1 31,5-12 0-31,0 12 0 15,-1-7 0-15,1 3 0 16,0 4-1-16,0 4 0 16,-1 3 0-16,1-7 0 15,0 4-1-15,0 0 1 0,-1 0 0 16,1 3 0-16,4-3 0 16,0 0 1-16,0-4-1 15,0 4 0-15,0-4 0 16,9 0 1-16,-1 4-2 15,5-8 1-15,0 4-1 16,-1 4 1-16,1-4-1 16,0-8 1-16,4 12-1 15,4-4 1-15,1 4-1 16,7-4 1-16,-7 0-1 16,-1 0 1-16,0 0-1 15,5-8 1-15,-5 8-1 16,5 0 0-16,-1 0 0 15,1 0 1-15,4 0-1 16,-1 0 0 0,1 0 0-16,4-4 0 0,0 0 0 15,-4 1 0-15,0-13 0 16,4 5 1-16,-4 0 0 16,0-1 0-16,-1-3 0 15,1 8 0-15,-4 3 0 16,4-4 0-16,-5 1 0 15,1-1 0-15,-1 1 0 0,1 7 0 16,-5-8 0-16,0 4 0 16,5 1 0-16,0 3 0 15,-1-8-1-15,5 12 1 16,0-4-1-16,4 0 1 16,-9 4-1-16,9-4 0 15,-4-8 0-15,0 8 0 0,-4-8 0 16,3 12 1-16,-3-8-1 15,0 4 0-15,-1 0 0 16,1 4 0-16,3 0 0 16,1 4 0-16,0-5 0 15,0 1 0-15,4 0 1 16,-4 3 0-16,4-3 0 16,0 0 0-16,-4 0 0 15,4 0 0-15,-4 3-1 16,-1 8 1-16,5-11-1 15,-4 0 1-15,0 3-1 16,-4 1 0-16,-1 0 0 16,-4-1 0-16,5 4 0 15,0-7 0-15,8 0 0 16,-5-4 0-16,1 4 0 0,4 0 0 16,0-4 0-16,0 0 0 15,1 3 0-15,-1-6 1 16,4 6-1-16,4 1 1 15,-3-4-1-15,-1 0 1 16,5 0-1-16,-5 0 0 0,0 0 0 16,1-4 0-16,-1-3 0 15,5-1 0-15,-1 8 0 32,5 0 0-32,0 4 0 0,0-8 1 0,4-3-1 31,-4 3 1-31,4 0-1 15,0 0 1-15,0 1 0 16,-4 3 0-16,-5 0-1 0,-3-4 1 16,3 4-1-16,-3-4 0 15,-1 4 0-15,5-4 0 16,16 8 0 0,-3 0 1-16,-5-8-1 15,-4 4 0-15,-1 4 0 16,-3-4 0-16,0 0 0 15,-1 0 1-15,-4 7 0 16,5-7 0-16,-13-3-1 16,0-1 1-16,-1 4 0 0,6 0 1 15,-1 0-1-15,0 7 0 16,0-3-1-16,0 4 0 16,0-1 0-1,0 1 1-15,-4-4-1 16,-5-1 1-16,-3-3-1 15,-1 0 0-15,-4 0 1 16,-4 0 0-16,-1-3-1 16,1 3 0-16,-4-4 0 15,-1 4 1-15,1 0-1 16,-5 0 0-16,-4 0-5 16,-4 0 1-16,-5 4-6 0,-4 3 1 15,1 5-3-15,-5-20 1 16</inkml:trace>
  <inkml:trace contextRef="#ctx0" brushRef="#br0" timeOffset="15672.7694">2223 12546 24 0,'-26'19'12'0,"-3"4"-30"16,24-15 26-16,-7-1-8 16,-1 1 1-16,0-1 0 15,0 1 1-15,-4-1-2 16,4 1 0-16,1-1 1 16,-1 1 0-16,0 3 0 15,0-3 1-15,5 3-2 31,4-7 1-31,-9 4 0 0,13-5 0 16,-9 5 0-16,5 0 0 16,4 3 0-16,0-4 0 15,0 1 0-15,4-4 0 16,5 0 0-16,4-4 1 16,4 0-1-16,4-4 1 15,4 0 0-15,5 4 0 16,-4-4-1-16,-1 4 1 15,-3 0-1-15,3 0 0 0,1 0 0 16,-5 0 0-16,9 0-1 16,4-7 0-16,0-1 0 15,4 4 1-15,1 1 0 16,3-1 0-16,-8 0 0 16,5-4 1-16,-10 5 0 15,6 3 0-15,-1-4 0 16,0 0 0-16,4 0 0 15,0 4 1-15,-4 0-1 16,0 0 0-16,1 0 0 16,3 0 0-16,-4-3-1 15,-4-1 0-15,12 0-1 16,-3 0 1-16,-5-3-1 16,4 3 1-16,0-4-1 0,-4 4 0 15,0 1 1-15,1-1 0 16,3-4-1-16,0 5 1 15,9-1 0-15,-13 0 0 16,4 0 0-16,1-3 0 16,-5-1 0-16,0 1 0 15,0 3 0-15,4-4 0 16,-4 8-1-16,-4 0 1 0,4-4-1 16,0 4 0-16,0-3 0 15,-4 3 1-15,0-8-1 16,0 4 1-16,0 0-1 15,8-3 1-15,-4 3-1 16,4 0 0-16,-4 4 0 16,5-3 0-16,-1 3 0 15,0 0 0-15,-4-8 0 16,5 4 0-16,8 4 0 16,-1 0 1-16,1 0-1 0,0-4 1 15,-4-3-1-15,-1-1 1 16,9 1-1-16,-4-5 1 15,0 5-1-15,0-5 1 16,0 5-1-16,0-1 0 16,-9 5 0-16,0-1 1 0,5 4-1 15,-1-4 0-15,5 0 0 16,0 4 0-16,0-4 0 16,-4 1 1-16,3 3-1 15,-3 0 0-15,4 0 0 16,0 0 0-16,4 0 0 15,-9 3 1-15,5-3-1 16,-8 0 0-16,3 0 0 16,5 8 0-16,4 0 0 15,0-12 0-15,0 4 0 0,5 0 0 16,-1-4 0-16,5 4 1 16,-1-4-1-16,1 4 0 15,-5-4 0-15,5 1 1 16,0 3-1-16,3 0 1 15,1-4-1-15,-4 8 0 16,-5-4 0-16,1 0 1 16,3 0-1-16,1 0 1 15,-5 3-1-15,-4 5 1 0,-4 0-1 16,-4-5 1-16,-9 5-2 16,-9-4 1-16,1 3-4 31,-9 1 1-31,-4-8-5 15,0-8 0-15,4 1-6 16,0-8 0-16,4-16-1 16,0-41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1:46:01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20011 5191 10 0,'-4'0'5'0,"4"0"-13"15,0-7 11-15,0-1-2 16,0 0 1-16,0-3 1 16,4 4 0-16,-4 7-4 15,0 0 1-15,4-8 2 16,-4 8 0-16,5-8-1 0,-5 8 1 0,0 0-2 15,4 4 1-15,0 4-1 16,-4 7 1-16,0 11 0 16,0 12 0-16,-4 15-1 15,0 8 1-15,-5 11 0 16,0 3 0-16,1-3-1 16,-1 4 1-16,5 0-1 31,-4-16 1-31,-1-3-1 0,1-8 1 15,-1-7 0-15,5-12 0 16,-5-7 0-16,5-12 0 16,0-7 0-16,0-8 0 15,-1-11-1-15,1-4 1 0,4-11-1 16,0-12 0-16,0-3 0 16,0-12 0-16,4 0 0 15,5-7 0-15,-1-4-1 0,5 3 1 16,0 5 0-16,0-12 0 15,4 11-1-15,4-3 1 16,0 19 0-16,5 3 0 0,4 8 0 16,-1 4 0-16,1 11 0 15,-4 7 0-15,4 5-1 16,-1 7 1-16,1 19 0 31,4 19 0-31,-12-4-1 16,-1 19 1-16,-8 3 0 15,-1 5 0-15,-3-1 0 16,-5 1 0-16,-4 0 0 0,-4-5 1 16,0 1-1-16,-5-4 0 15,5-8 0-15,0-11 1 0,4-3-1 16,-5-12 0-16,1-12 0 16,-4 1 1-16,3-12-1 15,5-7 1-15,-4-12-1 16,4-7 0-16,0-12-1 15,4-3 0-15,5-12 0 16,-1-4 0-16,5 1 0 0,0-1 1 16,0 1-1-16,8-1 0 15,5 1 1-15,-5 14 0 16,4 5 0-16,-3 7 0 16,8 7 0-16,-1 8 0 31,5 8 0-31,1 7 1 0,3 19-1 15,-4 12 1-15,0 14 0 16,-8 12 0-16,-1 12 0 16,-8 3 0-16,-4 4 0 15,-5-4 0-15,1 0-1 16,-9-4 0-16,0-3-2 16,0-16 1-16,0-7-4 15,0-8 0-15,0-22-1 0,0-20 1 16</inkml:trace>
  <inkml:trace contextRef="#ctx0" brushRef="#br0" timeOffset="550.3116">21203 5150 23 0,'0'11'11'0,"17"46"-31"15,-12-46 27-15,3 0-6 0,1 4 0 16,-1 4 1-16,5 4 1 16,0 0-4-16,4-4 1 31,8 3 1-31,1-3 1 0,8 0-1 15,0-7 1-15,0-5-2 16,0 1 1-16,5-4 0 16,-10-12 0-16,-3 0 0 0,-1-3 0 0,-3 0-1 15,-14-4 1-15,-3-4-1 16,-5 0 1-16,-5-8-2 31,-3 5 1-31,-9-13 0 16,-5 9 0-16,-3-4-1 15,-5-4 1-15,0 19 0 0,-8-1 0 0,4 9 0 32,4 7 0-32,5 11 0 15,3 4 1-15,5 4-1 0,4 12 0 16,5 6 1-16,-1 13 0 16,5-1 0-16,0 0 1 15,4 8-1-15,0-1 0 16,0 9-1-16,4-1 1 0,0 0-3 15,5-7 1-15,4-11-5 16,12-5 1-16,5-18-1 0,-4-31 0 31</inkml:trace>
  <inkml:trace contextRef="#ctx0" brushRef="#br0" timeOffset="1166.1799">22345 5339 44 0,'-9'-19'22'0,"9"7"-67"16,-4 5 56-16,-9-4-13 0,-4-1 0 16,-8 8 2-16,-5-3 0 15,-9 3 1-15,-3 8 1 16,-5 0-2-16,-8 15 0 15,4 3 1-15,-1 9 1 0,6 6-2 16,3 1 1-16,5 11-2 16,4 4 1-16,12 15 0 15,5 8 0-15,9-15 0 32,8-5 0-32,4 5 0 15,9-12 0-15,4-7 0 16,0-4 0-16,4-12 0 15,0-3 1-15,5-16-1 0,4-3 1 16,4-11-1-16,0-16 1 0,-4-7 0 16,0-16 0-16,-5-3-1 15,-4-15 1-15,-4-4-1 16,0-16 0-16,-4-18-1 16,-4-11 1-16,-5-12-1 15,0 11 0-15,-4 1 1 16,0 11 0-16,-4 11 0 0,0 15 1 15,0 12 0-15,-1 15 1 16,1 11-1-16,0 15 0 16,-1 19 0-1,1 16 1-15,0 22-1 16,4 15 0-16,0 15 0 16,4 31 0-16,0 11 0 15,-4 0 1-15,0 15-3 16,0 0 0-16,0 0-1 15,0-11 1-15,5-8-3 16,3-19 0-16,9-11-3 0,-8-23 1 16</inkml:trace>
  <inkml:trace contextRef="#ctx0" brushRef="#br0" timeOffset="1568.9045">22438 5293 42 0,'17'-22'21'0,"5"22"-58"15,-9 0 51-15,4-4-13 16,0 0 0-16,0 4 1 0,0-4 0 16,0-3-3-16,0 7 1 15,-5-4 1-15,1 8 1 0,0-1-2 16,0 5 0-16,0-4-2 15,-1 0 1-15,1 3-2 16,0-3 0-16,0 4-3 16,-5-5 1-16,5 9-1 31,0-9 1-31</inkml:trace>
  <inkml:trace contextRef="#ctx0" brushRef="#br0" timeOffset="1939.2655">22328 5740 31 0,'12'-15'15'0,"40"11"-43"0,-35 0 40 0,4 0-12 16,0 1 1-16,5-1 0 15,4 0 1-15,4 4-2 16,0 0 0-16,4 0 1 15,-4 4 1-15,0 0-1 16,0-1 0-16,-8-3-2 16,-1 4 0-16,-3-4-4 15,-5 4 0-15</inkml:trace>
  <inkml:trace contextRef="#ctx0" brushRef="#br0" timeOffset="3064.6095">24623 4173 43 0,'-8'-7'21'0,"-14"-23"-60"16,14 22 52-16,-9-3-13 0,-13 3 1 16,-17 4 0-16,-4 1 1 15,-4 6-3-15,-5 9 1 16,-8-5 1-16,-5 8 0 0,5 12-1 15,0 7 1-15,-4 11-1 32,-5 8 1-32,9 8-1 0,0 7 0 0,4 4 0 15,0 7 1-15,0-7 0 32,9 4 0-32,4-4-1 15,8 3 0-15,5 9 1 16,8-5 0-16,4-3-1 0,-3 3 1 15,12-7-1-15,4 0 1 16,9-4 0-16,4-4 0 16,4 1 0-16,4-5 1 15,9 5-1-15,9-5 0 16,-1-11-1-16,5 0 1 0,0 1-1 16,4-1 0-16,0-4-1 15,5 1 1-15,3-9-1 16,9-6 1-16,5-5-1 15,-5 1 1-15,0-5-1 16,4-3 1-16,1-4 0 0,3-3 0 16,1-5 0-16,-5-7 0 15,-4-3-1-15,5-1 1 0,-5-8 0 16,0 1 0-16,0-12 0 16,-4-7 0-16,-5 0 0 31,-3-8 0-31,-5-7 0 0,-4-8 0 0,-1 0 0 31,-7 3 1-31,-1-2-1 16,-8-1 1-16,-5 3-1 15,1 9 1-15,-5-5-1 0,-4 9 1 16,-4-5-1-16,-1 4 1 0,-3 0-1 16,-5 4 1-16,-8 4-1 15,0-4 0-15,-9 7 0 16,0 12 1-16,-4-4-1 15,0-3 0-15,0 10 0 16,0 8 0-16,0 4-1 16,-5 0 1-16,1 8 0 15,0 7 0-15,-5 4-1 16,5 4 1-16,-5 0-1 16,5 3 1-1,4 0 0-15,4 1 0 16,-4-1-1-16,-4 1 1 15,8 3-1-15,4 0 1 16,1 1 0-16,-1-1 0 0,1 0-1 16,3 1 1-16,1-1 0 15,0 4 0-15,4-4 0 16,4 4 0-16,0-7 0 16,5 3 0-16,3-7 0 15,1-1 0-15,4-3-1 0,0 0 1 16,4-4-2-16,5-3 0 0,12 3-5 15,0-19 0-15</inkml:trace>
  <inkml:trace contextRef="#ctx0" brushRef="#br0" timeOffset="9372.647">8773 12959 8 0,'0'-8'4'0,"12"-11"-10"0,-7 12 8 0,-5-1 0 16,0 1 1-16,0 7 0 15,-5-4 1-15,5 0-5 16,-8 0 0-16,4 4 3 16,-5-7 0-16,1 3-1 0,-5-4 1 15,0 1-1-15,-4-5 0 16,0 1 0-16,0 0 0 0,0-1 0 16,-9 9 0-16,-3-1-1 15,-10 4 1-15,-3-4-1 16,-9 0 1-16,-1 4-1 15,-7 4 1-15,-5 4-1 32,-4 3 1-32,-5 4-1 15,-3 0 0-15,-1 8 0 0,-4 3 0 16,0 8 0-16,-4 0 1 16,0 12-1-16,8 7 1 15,1 4-1-15,3 3 1 16,-3 20-1-16,-1-5 1 0,9 5-1 15,8-1 1-15,9 19-1 16,8-7 0-16,9 0 0 16,9 0 0-16,8 0-1 15,8-4 1-15,5 0-1 16,4-12 1-16,13 5-1 16,4-8 1-16,8 0-1 15,14-8 1-15,-1-7-1 0,0-1 1 31,9 1-1-31,4-11 1 16,9-9-1-16,0-6 1 16,3-9 0-16,6-3 0 0,7-4 0 15,-3-7 0-15,-5-12 0 16,4-7 0-16,1-12 0 16,-5-3 0-16,-4-5 0 15,-1-10 0-15,6-5 0 0,3-7 0 16,-4 4 0-16,-4-4 0 15,-4-3 0-15,-5 3 0 16,-4-8 0-16,0 1 0 0,-4-9 0 16,-9 13 1-16,1-9-1 15,-5-3 0-15,-4 8 0 32,-5-12 1-32,5-4-1 15,-9 4 0-15,-4-7-1 16,-4-1 1-16,0-10-1 15,-5 6 0-15,-3-3 0 0,-5 0 0 16,-5 8 1-16,-3 7 0 16,-9-4 0-16,-5 4 1 15,-7 4-1-15,-14 4 0 16,9 7 0-16,-9 0 0 16,5 16-1-16,-4 3 1 0,3 0-4 15,-12 12 0-15,4 11 0 16,-4 7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1:47:07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11588 9580 1 0,'-13'8'0'0</inkml:trace>
  <inkml:trace contextRef="#ctx0" brushRef="#br0" timeOffset="455.4049">11490 9629 14 0,'-17'12'7'0,"0"3"-18"15,12-12 16-15,-3 5-5 16,-1 0 1-16,-4 3 1 16,5 0 0-16,-1 1-2 0,5-5 0 15,4 5 1-15,4-5 1 16,1-3-1-16,7 0 1 15,6-4-1-15,3-4 0 16,0-7 0-16,5-5 0 16,-1-2 0-16,1-5 0 15,4-7-1-15,4-1 1 16,4-10-1-16,0 3 0 0,1-4 0 16,-1 1 1-16,-8 3-1 15,4 4 1-15,-13 0-1 16,0 7 1-16,-4 1 0 15,-4 7 0-15,0 7-1 16,-4 1 1-16,-1 11-1 16,-4 4 1-16,1 3 0 15,-1 5 0-15,-4 7 0 0,0 3 0 16,-4 9 0-16,4 3 1 16,0-4-1-16,4 0 0 15,4-7 0-15,5 0 0 16,4-4-1-1,9-4 0-15,8-4-1 16,0-3 1-16,4-5-2 16,0-3 1-16,-3 0-2 15,-1-3 0-15,0-9-4 0,0-7 1 16</inkml:trace>
  <inkml:trace contextRef="#ctx0" brushRef="#br0" timeOffset="727.0132">12013 8873 46 0,'-4'-4'23'0,"21"4"-66"15,-8-4 56-15,-1 4-17 16,1 0 0-16,-1 0-6 16,5 4 1-16</inkml:trace>
  <inkml:trace contextRef="#ctx0" brushRef="#br0" timeOffset="1627.1704">17456 10072 44 0,'21'-4'22'0,"26"-7"-60"16,-38 3 53-16,3 1-12 15,1-1 0-15,4-3 2 0,-4 3 0 16,0-3-6-16,-1 3 0 16,-3-7 4-16,-1-4 0 15,1-4-2-15,-9 1 1 16,4-8-2-16,-4-1 0 16,5-3-1-16,-5 0 1 15,0 4-1-15,-5 3 1 16,5 8-1-16,0 1 1 15,5 2 0-15,-1 9 0 0,4 7 0 16,5 7 0-16,0 1 0 16,4 3 1-16,0 12-2 15,0 0 1-15,0 7 0 16,-4-7 0-16,4 18 0 16,-4-10 0-16,4 18-1 15,-5 4 1-15,1-4 0 16,-4-4 0-16,-1 5 0 0,1-5 0 15,-5 4 0-15,-8-7 0 16,-9-4 1-16,-4 3 0 16,-4-7 0-16,-1 0 0 15,-3-3-2-15,3-16 1 0,-3 0-3 32,-1-11 0-32,1-4-4 15,-1-4 0-15,5-15-2 16,-5-11 1-16</inkml:trace>
  <inkml:trace contextRef="#ctx0" brushRef="#br0" timeOffset="1832.4115">17767 9088 66 0,'-22'27'33'0,"-29"60"-111"15,34-65 84-15,5 9-13 16,-14-12 1-16</inkml:trace>
  <inkml:trace contextRef="#ctx0" brushRef="#br0" timeOffset="66325.9">9769 15566 11 0,'-13'15'5'0,"9"-15"-10"0,4-4 11 31,-4 4-5-31,-5 0 0 16,1 0 1-16,-1 0 0 0,-3 4-3 16,3-1 1-16,1 1 1 15,-1 0 0-15,0 4 0 16,1-1 1-16,4 1-2 16,-1-1 1-16,5 1 0 15,5-1 0-15,3-3 0 0,5 0 0 16,4-4-1-16,4 0 1 15,1 0 0-15,7 0 0 16,1 0-1-16,-4 0 1 16,-1 0 0-16,5 0 0 0,0-4-1 15,4 0 1-15,0 1-1 16,9-5 0-16,-5 4 0 16,0 1 1-16,1-1-1 15,-1 0 0-15,5 0 0 16,3-3 0-16,1 3 0 15,0 0 1-15,0 0-1 16,-9-3 1-16,1 3-1 16,-5 4 0-16,4 0 1 15,0-4 0-15,5 0-1 16,-1 4 1-16,1 0-1 16,4 0 1-16,0 0-1 15,0 0 1-15,4-7-1 16,4 3 0-16,0-7-1 15,1-1 1-15,-1-3-1 16,1 0 1-16,7 0 0 16,-3 4 0-16,0-5 0 0,-1 9 0 15,1-5 0-15,-9 1 0 16,-8 7 0-16,-5-3 1 0,0 3-1 16,-4 4 0-16,-8 4 0 15,-5-8 1-15,-4 8-1 16,0 0 1-16,0-4-1 15,0 0 0-15,-8 3 0 32,-1-3 1-32,-3 0-1 15,-5-7 1-15,0-1 0 16,0-3 0-16,4-4-1 16,-4 0 0-16,0-4 0 15,8-8 0-15,5 1-1 0,0-1 0 16,0-3 0-16,-5 3 1 15,1 1-1-15,-1 0 1 16,1-1 0-16,-1 1 0 0,5-1 0 16,0 4 0-16,-5 1-1 15,1 3 1-15,-1 4-1 16,1-1 1 0,-1 9-1-16,1 7 1 15,-1 4 0-15,-3 7 0 16,-1 8 0-16,0-4 0 15,0 4 0-15,1-4 0 0,-5 4 0 16,0 0 0-16,4 0 0 16,0 0 1-16,0 4-1 15,1-5 1-15,-1 9-1 16,0-1 1-16,1-3-1 16,-5 4 1-16,0-5-1 15,0 5 1-15,0 11-1 16,0-12 1-16,4 1-1 0,0-5 0 15,5-3 0-15,-1 0 1 16,1-4-1-16,3-3 1 0,5-9-1 16,0 1 0-16,0-11 0 15,5 7 1-15,-5-4-1 16,4 0 0-16,5 0 1 16,-1 4 0-16,5-4 0 15,0 1 0-15,4 3 0 31,4 0 0-31,1-8 0 16,-14 1 0-16,13 3-1 16,1 0 1-16,3 0-1 0,5 0 1 15,0 4-1-15,0 4 1 16,-5 0 0-16,1-4 0 16,0 0-1-16,-1 8 1 0,1-5-1 15,-5 5 0-15,9 3 0 16,-4 1 1-16,-5-1-1 15,0 0 0-15,5-3 0 16,-1-4 0-16,5 3 0 16,0-3 1-16,0 4-1 15,0-5 1-15,-5 1-1 16,-3 0 0-16,8 3 0 16,-5-3 1-16,5 4-1 0,0-4 0 15,0-1 0-15,-9-3 0 0,-4 0 0 16,4 4 0-16,1 0 0 15,3 0 1-15,1 0 0 16,4-1 0-16,0 5 0 16,-5-4 0-16,-4 3-1 15,1-3 1-15,-5 0-1 32,8 0 1-32,-3-1-1 15,-1 1 1-15,0 0-1 0,1 0 0 0,-5-1 0 16,0 1 0-16,0 0 0 15,0 0 0-15,4 0 0 16,5-1 0-16,0 1 0 16,-1 0 1-16,5 0-2 15,-4 0 1-15,-1-4 0 16,-4 0 1-16,5 0-1 16,-5 3 0-1,5-3 0-15,0 0 1 16,-5 0-1-16,-8 4 1 15,-1-4 0-15,-3 4 1 16,0-4-2-16,-1 0 1 0,1 0-1 16,-1-4 1-16,5 4-1 15,-4-4 1-15,3 4-1 16,-3-3 1 0,8 3-1-1,0 0 1-15,-4 3-1 16,-9-3 1-16,0 0-1 15,1 0 1-15,-5 4 0 0,-4 0 1 0,-1-4-1 16,1 7 0-16,0-7-1 16,0 4 0-16,4 0 0 15,0 0 0-15,0-4-1 16,0 4 1-16,4-4-1 16,0 0 1-16,1 0 0 31,-1 0 0-31,0 0 0 15,-4 0 1-15,0 0-1 0,-4 0 0 16,0 0 0-16,-5 0 0 16,1 0 0-16,-5 3 0 15,5-3-1-15,-5 4 1 16,0 4 0-16,0-1 0 0,1-3-1 16,-1 4 1-16,0-5 0 15,1 1 0-15,-1 0 0 16,0 0 1-16,-4-4-1 15,0 0 0-15,4 4 0 0,-4-4 0 16,0 0-3-16,0 0 0 16,0 7-6-16,0 1 0 15,9-5-3-15,8-6 0 16</inkml:trace>
  <inkml:trace contextRef="#ctx0" brushRef="#br0" timeOffset="70479.0307">17371 15630 9 0,'-5'-11'4'0,"1"-8"-11"0,4 15 10 16,-4 0-3-16,0 0 0 16,-1 4 0-16,1-7 1 15,0 3 0-15,4 4 0 0,0 0 0 16,0 0 1-16,-4 0-1 16,4 0 0-16,0 0 0 15,0 0 0-15,-5 0-1 16,1 0 0-16,0 0 0 15,0 0 0-15,-1 4 0 16,1-1 0-16,0 5 1 16,-5 0 0-16,5 3-1 15,0-3 1-15,0-1 0 0,-1 1 0 16,1-1 0-16,0-3 1 31,4 0 0-31,0 0 0 16,0-1 0-16,0-3 1 15,0 4-1-15,0 0 0 0,0 0-1 16,0-1 1-16,0 1-1 16,4 0 1-16,5 0 0 15,3 0 0-15,5-4-1 16,5 0 1-16,3 0-2 0,5 0 1 16,0-4 0-16,4 4 0 15,0-4-1-15,4 4 0 0,1 0 0 16,3 0 1-16,5 0-1 15,0 0 1-15,0-4-1 16,4-3 1-16,4-1-1 31,1 1 0-31,-1 3 0 16,-4 0 1-16,0 4-1 16,-4 0 0-16,-4 0 0 0,3 0 0 15,1 4 0-15,-4 0 1 16,-9-1-1-16,4 1 0 15,-8 0 1-15,0 0 0 16,-5-4-1-16,1 0 1 16,-5-4 0-16,-4 0 0 15,0-3 0-15,-4-1 0 0,-4-3 0 16,-1-4 0-16,1 3 0 16,-5 1 0-16,-4-8-1 15,0 4 1-15,4-4-1 16,0-4 1-16,1-7-2 15,3-4 1-15,1 0 0 0,3-8 0 16,1-7-1-16,4 4 1 16,5 3-1-16,-1 8 1 15,0 0 0-15,-4 7 0 0,0 5 0 16,-4 3 0-16,0 7 0 31,0 5 0-31,-1 3 0 16,1 4 1-16,-4 4-1 15,3 3 0-15,1 1 0 16,0 3 1-16,-5 4-1 16,1 4 1-16,-1 4-1 0,1 4 0 15,-5 3 0-15,1-4 0 0,-1 8 0 16,-4 0 1-16,4 0-1 16,0 8 0-16,-4-12 0 15,5-3 0-15,-5-1 0 16,0 1 1-16,0-4-1 15,0-1 0-15,0 1 0 16,0-4 0-16,0-4 0 16,0-4 1-16,0 1-1 0,0-5 1 15,4-3-1-15,0-4 1 32,9 0-1-32,-5-8 1 15,5 1-1-15,4-1 0 0,4 1 0 16,5-1 0-16,0 1 0 15,8-1 0-15,-5-11 0 16,6 4 0-16,-1-4 0 16,4 4 0-16,5 0-1 15,3 0 1-15,1 0 0 16,0-1 0-16,4 1 0 0,5 4 0 16,-1-4 0-16,4 3 1 15,1 5 0-15,-9-1 0 16,0 1-1-16,0-1 0 0,1 1 0 15,-1-1 0-15,0-3 1 16,0 7 0-16,-4-4-1 31,4 5 0-31,0-1 1 16,0 4 0-16,0 0 0 16,0 4 0-16,-4-4-2 15,0 3 1-15,-5 1 0 0,1 4 0 16,-5 11 0-16,1-8 1 15,-5 8-1-15,-4 4 0 16,-5-1 0-16,-4 1 1 16,-8 0-1-16,-4-4 0 0,-5 0-5 15,-4-4 1-15,0 0-6 16,4-4 0-16,0-22-1 16,1-23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1:57:54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4242 7643 10 0,'-9'-15'5'0,"18"-12"-15"0,-5 16 12 0,-4 0-1 16,0-1 0-16,-4 5 2 15,-5-1 0-15,-4 4-3 16,-4-3 0-16,0 7 2 15,0-8 1-15,-4 8-1 16,4 0 0-16,4 0-1 16,5 0 0-16,8 0-1 0,-9 0 1 15,18 0-1-15,-9 0 1 16,8 0-1-16,5 0 1 16,0 4-1-16,-1-4 1 15,5 4 0-15,0-4 0 16,0 4-1-16,5-4 1 15,-1 3-1-15,0-3 1 16,9 4 0-16,-4-4 0 16,12 0-1-16,0-4 1 0,5 1-1 15,-9-1 1-15,-4 4-1 16,0 0 0-16,-1 4 0 16,-3-1 1-16,0 5-1 15,3-1 1-15,5 1-1 16,5-4 0-16,8 0 0 15,-9-4 1-15,0 0-1 16,5 0 0-16,-1 0 0 16,1-4 0-16,-5 4 0 15,1 0 0-15,-1 0 0 16,0-4 1-16,1 4-1 16,-10-4 0-16,6 4 0 15,-1-4 1-15,0 1-1 16,4-1 0-16,0 4 0 15,-4-4 1-15,0 8-1 16,1-4 1-16,-1 4-1 16,-5-1 1-16,1 1-1 15,0 0 1-15,4 4-1 0,4-5 0 32,1 1 0-32,12 0 1 0,-13-4-1 15,0 0 0-15,5 4 0 16,4-4 0-16,0 3 0 15,0-3 1-15,-5 4-1 16,1-4 0-16,-5 4 0 16,0-4 1-16,1 0-1 15,-1 0 1-15,0 4 0 16,5-4 0 0,17 4-1-1,-14-4 1-15,-3 3-1 0,-5-6 1 16,1 3-1-16,-5-4 0 15,0 0 0-15,0-4 1 16,0 5-1-16,0-5 0 16,4 4 0-16,-4-3 1 15,-4 3 0-15,0-4 0 16,0 5 0-16,4-1 1 16,4 4-1-16,-4-4 1 15,-4 4-2-15,4 0 1 16,-4 0 0-16,4-4 0 15,-4 4 0-15,-9 0 0 0,0 4-1 16,5 0 1-16,0 0 0 16,3-1 0-16,5 1-1 15,5-4 1-15,3 4-1 16,1-4 0-16,0 4 0 16,-5 0 1-16,0-1-1 15,9 1 0-15,0 0 0 0,0 0 1 16,0-1 0-16,-9-3 0 15,5 0-1-15,3 0 1 16,1 0-1-16,4-3 1 16,0 3-1-16,1-4 1 31,20 8 0-31,-4-4 0 16,0 0 0-16,-4-4 0 15,-9 0-2-15,1-7 1 16,-1 3 1-16,0 1 0 0,1-1-1 15,3 1 0-15,-3 3 0 16,-1-4 0-16,1 8 1 16,-1 0 0-16,0 0-1 15,1 0 0-15,-5 0 0 16,-4-7 1-16,-1 7-1 16,1 0 0-16,0 0 0 15,4-4 0-15,0 8 0 16,5-4 1-16,-9 3-1 15,-1-3 0-15,1 4 0 16,0 0 0-16,0 4 0 16,0-8 0-16,0 3 0 15,-5-3 0-15,1 0 0 0,-1 0 0 16,1 0 0-16,-5 0 1 16,1 4-1-16,-1-4 1 15,-8 4-1-15,-5-4 1 16,-3 4-3-16,-5-1 1 15,-5 1-3-15,1 0 0 16,-4 4-4-16,-5 7 0 16,0 11-4-16,-4-11 1 15</inkml:trace>
  <inkml:trace contextRef="#ctx0" brushRef="#br0" timeOffset="18856.6834">4391 12395 18 0,'21'4'9'0,"38"-23"-27"0,-41 15 20 15,3 0-1-15,0 0 1 16,5 4 1-16,-5 0 0 16,-8 0-3-16,8 4 0 15,5 0 2-15,-9 0 1 16,8 0-1-16,5-1 0 15,4-3-1-15,4 0 1 16,1 0-1-16,-5 0 1 0,0 0-1 16,-4 0 0-16,-1 0 0 15,-3 4 0-15,0 0 0 16,-5 0 0-16,4 0 0 16,-3-1 0-16,-1 1 0 15,0 0 1-15,5 0-2 16,4-1 1-16,-5-3-1 15,-4 4 1-15,1-4-1 16,-1 4 0-16,0-4 1 16,5 0 0-16,-1 0-1 15,1 0 1-15,-5 0-1 16,5 0 1-16,-1 4-1 16,5-4 1-16,-4 0-1 15,4 0 1-15,-1 4-1 16,-3-1 1-16,4 1 0 15,4 0 0-15,-4 4-1 16,-1 3 0-16,-3-4 0 16,4 9 1-16,4-9-1 0,0 4 0 15,-4 1-1-15,0-5 1 16,-1-3 0-16,5 4 0 16,1-1 0-16,-1-3 0 15,0 0 0-15,0-4 0 16,0 4 0-16,0-1 1 15,0 1-1-15,4-4 1 16,5 4 0-16,4 0 0 16,0 0-1-16,4 3 1 0,-13-3 0 15,0-4 0-15,-4 4-1 16,0 0 0-16,0-4 0 16,1 3 0-16,3-3 0 15,4 0 0-15,1 0 0 16,0 4 0-16,3 0 0 15,1 3 0-15,0 1 0 16,4 0 0-16,-4-5 0 16,0 5 1-16,0-4-1 15,-5-1 0-15,1 5 0 16,0 0 1-16,3-1-1 16,1-3 1-16,0 4-1 15,0-1 1-15,0 1-1 16,-5-1 0-16,9 1 0 15,5-1 0-15,-5-3 0 16,0 7 0-16,-4-3 0 16,0 3 0-16,0 5 0 0,4-5 1 15,0 0-1-15,4 4 0 16,1-7 0-16,-1-4 0 16,9 3 0-16,-5 1 0 15,5 3 0-15,-8-3 0 16,-1-1 0-16,0-3 1 15,5 0-1-15,4 0 1 16,0-1-1-16,0 1 0 16,4-11 0-16,-13 7 1 0,5 0-1 15,-5 0 1-15,0 0-1 16,-3 3 0-16,-10-3 0 16,5 0 1-16,0 4-1 15,4-8 1-15,9-3-1 16,-5-1 0-16,5 1 0 15,-1-12 0-15,1 4 0 16,4 3 1-16,-9-3-1 16,0 4 1-16,-4-4 0 15,1 0 1-15,-6-1-1 16,6 5 1-16,-1 0 0 16,4-4 0-16,-8 0-1 15,4 3 0-15,0 1-1 16,4-4 1-16,5 0-1 15,0 3 1-15,-9-3-2 16,-4-8 1-16,4 4 0 16,0 1 0-16,4-5 0 15,0 4 0-15,1 8 0 0,-5-5 0 16,4 1-1-16,5 4 1 16,-5 0-1-16,-4 3 1 15,-8 4-2-15,-9 4 1 16,-8 0-2-16,-9 0 1 15,-13 8-4-15,-4-4 1 16,-9 15-5-16,-8-1 0 16,0-6 0-16,5-20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1:59:11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12886 10726 24 0,'-4'4'12'0,"4"0"-29"15,0-4 25-15,-4 0-7 16,0 0 0-16,-5 0 1 16,-4 4 1-16,1 0-4 15,-1-1 1-15,0 1 1 16,-4 0 1-16,4 0-1 15,0-1 0-15,5 1-1 16,-1 0 1-16,1 0-1 0,4 3 1 16,4-3-1-16,0 4 0 15,8-4 0-15,1-4 1 16,8 3-1-16,4-3 0 16,0 4 0-16,5-4 1 15,-1-4-1-15,5 1 1 16,4-1-1-16,0-4 1 15,5 1 0-15,8-1 0 16,-9 0 0-16,0 8 0 0,0 0 0 16,1-7 1-16,-1 7-1 15,0 0 0-15,1 0 0 16,-1-4 0-16,0 0-1 16,1 4 0-16,-1 0 0 15,5 0 0-15,4-3 0 16,-1-1 0-16,5 4 1 15,-4-4 0-15,0 4 0 16,-4 4 0-16,-5 0 0 16,5-1 0-16,-1 1 0 15,5 0 1-15,0 0-1 16,0-1 0-16,0-3-1 16,-1-3 1-16,1-1-1 15,9 4 0-15,-5-8 0 16,4 8 1-16,-4 0-1 15,-4-3 1-15,0-1-1 16,4 0 0-16,-4 0 0 16,4 4 0-16,-4 0 0 0,0 0 0 15,-5 0 0-15,14 4 0 16,-10 0 0-16,6 0 0 16,3-1-1-16,-4 1 1 15,0 0 0-15,5 3 1 16,7-7-1-16,1 0 0 15,-4 4 0-15,0 0 0 16,3 0 0-16,1 3 0 16,0 1 0-16,0-4 1 0,-4 0-1 15,-1 3 0-15,1 1 0 16,-1 3 0-16,5-3 0 16,-4-1 0-16,4 1 0 15,-9-1 0-15,5 1 0 16,-1-4 1-16,1-1-1 15,-9 1 1-15,5 0 0 16,-1 0 0-16,5 0-1 16,3-1 0-16,6 1 0 15,-10 4 1-15,5-1-1 16,8-3 0-16,1 0 0 16,-9 0 0-16,0-1 0 15,4 1 0-15,4 0 0 16,5 0 0-16,-9 0 0 15,4 3 0-15,5-3 0 16,4 0 1-16,-9-1-1 16,1-3 0-16,3 0 0 0,10 0 0 15,-10-3 0-15,-3-1 0 16,7 0-1-16,-7 0 1 16,-1 4 0-16,-8-3 1 15,0-1 0-15,8 0 0 16,-3 0-1-16,3 4 1 15,-4 0-1-15,4-4 1 16,1 4-1-16,4-3 0 16,-9-1 0-16,0 4 0 0,4-4 1 15,1 4 1-15,-5 0-1 16,0 0 1-16,-4 4 0 16,0 0 0-16,-5-1 0 15,1 1 0-15,-9 0-1 16,4 4 1-16,1-5-1 15,-5 1 0-15,0 0-1 16,4 0 1-16,5-4-1 16,-1 0 0-16,-3 0 0 15,-1 0 0-15,9 0 0 16,4 0 1-16,5-4-2 16,-5 0 1-16,8-3 0 15,5 3 0-15,-4 0-1 16,-5 0 1-16,5 0-1 15,4-3 0-15,0-1 0 16,0 1 0-16,4 3-2 16,4 0 1-16,-3 0 0 15,-1 1 0-15,-4 3-1 0,4-4 1 16,-13 4 0-16,-12 0 0 16,-9 0-1-16,-8 0 1 15,-9 0-3-15,-9 0 1 16,-8-4-4-16,-4 0 0 15,-22-7-1-15,1-27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02:38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10872 13609 28 0,'-13'0'14'0,"9"-7"-37"0,4 3 30 16,0 0-7-16,-4 1 0 15,0-1 1-15,-5 0 0 16,1 4-1-16,-1 0 0 16,1 0 1-16,-1 0 1 15,0 0-1-15,1 4 1 0,4-4-1 16,4 0 0-16,0 0 0 15,8 0 0-15,9 0-1 16,5-4 1-16,3 0-1 16,1 0 1-16,-1 4 0 15,5-3 0-15,-9-5 0 16,5 8 0-16,-1-7 0 16,1-1 1-16,4 0-1 15,0 1 0-15,-1 3-1 16,-3 0 1-16,-1 0-1 15,1 1 0-15,-5 3-2 16,-8-4 1-16,-4 0-3 16,-5 4 0-16,0 8-2 15,5-8 0-15</inkml:trace>
  <inkml:trace contextRef="#ctx0" brushRef="#br0" timeOffset="1000.0111">13913 13625 24 0,'-5'3'12'0,"10"-3"-31"15,-5 0 27-15,0 0-6 16,0 0 1-16,0 0 2 15,0 0 0-15,0 0-6 0,0 0 0 16,0 0 5-16,0 0 0 16,0 0-1-16,8 0 0 15,1 0-1-15,-1 0 1 16,5 0-1-16,4 0 1 16,4 0-2-16,5 0 1 15,0 0-1-15,-1 4 0 16,1-4-1-16,-5 0 1 15,-4 0-1-15,0 0 0 0,-4 0-2 16,0 4 0-16,-5-4-3 16,1 0 0-16,-1 0-4 15,5-8 1-15</inkml:trace>
  <inkml:trace contextRef="#ctx0" brushRef="#br0" timeOffset="1609.394">14586 13564 24 0,'8'8'12'0,"-4"-16"-25"16,-4 8 23-16,0 0-8 16,5-7 0-16,-1 3 2 15,4 4 0-15,-3 0-5 16,3-4 1-16,-8 4 3 15,9 0 1-15,-9 0-1 16,8 0 0-16,-8 0 0 16,9 0 1-16,-1 0-1 15,1 4 0-15,-1-4 0 16,5 0 0-16,0 0 0 16,8 0 1-16,5 0-2 15,8 0 1-15,0 4-2 16,8-4 1-16,1 7-4 15,-9-3 0-15,-4 3-6 16,-13 5 1-16,-17 10-5 0,-30-14 1 16</inkml:trace>
  <inkml:trace contextRef="#ctx0" brushRef="#br0" timeOffset="22675.3789">4740 11767 27 0,'-4'4'13'0,"8"-4"-34"15,-4 0 28-15,0 0-5 16,-4-4 0-16,-1-4 1 15,-3 8 1-15,-1 0-5 16,-4-3 0-16,1 3 3 16,-1-4 0-16,0-4-1 15,0 1 0-15,1-1-1 16,-5-3 0-16,-5-4 0 16,1-1 0-16,-5-2 0 15,1-5 0-15,4 4 0 16,-9-4 0-16,4-7 0 15,-4-8 0-15,1 0 0 0,-1 0 0 16,-4 1 0-16,0-1 1 16,-9 8-1-16,0 3 0 15,5 8 0-15,-9 4 1 16,5 4-1-16,-1 7 0 16,-8 8 0-16,0 7 0 15,8 12-1-15,1 7 1 16,-1 8 0-16,9 3 0 15,0 5-1-15,8 3 1 0,1 0-1 16,-1 0 1-16,9 12 0 16,5-1 0-16,7-3 0 15,5 0 0-15,0 0 0 16,13-1 0-16,-4 1 0 16,8 0 0-16,4 3 0 15,4-3 0-15,10-8 0 16,3 1 0-16,0-1 0 15,1-4 0-15,3-7 0 16,9 0 0-16,-4-4 0 16,4-8 0-16,-4-7 0 15,0-4 0-15,0-11 0 16,4-8 0-16,4-11 0 16,-4-7 0-16,0-5 0 15,-4-11 0-15,-4-3 0 16,-1-1 1-16,1-7 0 15,-9-8 0-15,-4-3 1 16,-5-9 0-16,-3-10 0 0,-1 7 1 16,-8 0 0-16,-9 4 0 15,-8 8-2-15,-9 3 0 16,-4 19-5-16,-9 12 0 16,-16 26-4-16,-5 0 1 15</inkml:trace>
  <inkml:trace contextRef="#ctx0" brushRef="#br0" timeOffset="24222.3376">10570 15486 37 0,'13'8'18'0,"-9"-31"-46"16,-4 23 38-16,0 0-9 15,0 0 0-15,4 4 1 16,0 0 0-16,-4-1-2 16,0 9 0-16,0-5 2 0,9 5 0 15,-9-5 1-15,4 5 0 16,0-5-1-16,5 1 1 16,-1-1 0-16,1 1 1 15,4-1-1-15,4 1 0 16,0-1-1-16,4-3 0 15,0 4 0-15,5-4 1 16,-1-1-2-16,1 1 1 16,0 0 0-16,-1 4 0 15,1-1 0-15,-1 1 0 0,9-1-1 16,-4 1 1-16,4-4 0 16,4-1 0-16,1 1-2 15,-5-4 1-15,0 0-1 16,-4 0 1-16,4 0-1 15,-4 0 1-15,-1 0-1 16,1 0 1-16,0 0-1 16,4 0 1-16,0 0 0 15,0 0 0-15,0 0-1 16,0 0 1-16,0 0-1 16,1-4 0-16,3 4 0 15,0-3 0-15,1 3 0 16,-1 0 1-16,-4 0 0 15,0 0 0 1,0 0-1-16,-8 0 1 0,-5 0-1 16,0 3 1-16,0 1-2 15,1-4 1-15,-5 0 0 0,-4 0 1 16,-1 0-2-16,-3 4 0 16,-5 0-3-16,-8-1 0 15,0 1-5-15,-5 0 1 16,1-4-5-16,-5-4 0 15,17-18 0-15,5-20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07:43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16583 4181 19 0,'-13'4'9'0,"0"-35"-22"16,13 24 19-16,-4-1-5 15,0-3 0-15,-5-4 2 16,-3 0 1-16,-1 0-4 15,0-1 0-15,-4-2 2 16,4-1 0-16,0 3-1 16,5-2 1-1,-1-1-2-15,5-4 1 16,4 4-2-16,4-7 1 0,1-1 0 16,3-11 0-16,-4 8 0 15,1 0 1-15,-5-4-1 16,-5 0 1-16,1 0 0 15,-4-4 0-15,-5 0 0 16,0-4 1-16,-8 1-1 0,-5-5 0 0,-4 8 0 16,-4 1 0-16,-8-5 0 15,-9 4 0-15,-5 0-1 16,1 8 1-16,-9 7-1 16,0 4 1-16,-8 0 0 15,4 4 0-15,-1 8-1 16,-3 7 0-16,-5 4 0 15,5 7 0 1,-39 23 0 0,9 0 0-16,13 0-1 31,12 8 1-31,5-8 0 16,8 4 0-16,0 3 0 15,9 8 0-15,-1-7-1 16,5 3 1-16,8 8 0 0,5 0 0 15,8 0-1-15,1 0 1 16,3 8 0-16,0-8 0 16,5 4 0-16,4-8 0 15,0 0 0-15,9 0 0 16,3 0 0-16,1 4 0 16,0 4 0-16,4-4 1 15,4 4-1-15,0-8 1 16,5-4-1-16,-1 4 1 0,1 4-1 15,-1-3 1-15,5-9-1 16,4-10 0-16,0-1 0 16,4 0 1-16,1 0-1 15,8 1 0-15,-1-5 0 16,1 1 0-16,0-1 1 16,4-3 0-16,4 3-1 15,-4-7 1-15,9-4 0 16,4-3 0-16,-5-5 0 15,1 5 0-15,-5-5-1 0,5 1 0 0,0-5 0 16,3 9 1-16,1-8-1 16,0 7 1-16,-4 4-1 15,-1-7 1-15,5-1 0 32,-9-3 0-32,5-4 0 15,4-4 0-15,0-3-1 16,0-1 1-16,-1-3-1 0,-7-1 1 15,-1-3-1-15,0 0 0 16,1-4 0-16,3-7 1 16,1-5-1-16,-1 9 0 15,5-9 0-15,-4-3 1 16,-1-3-1-16,-3-1 1 0,3 0-1 16,-3-7 0-16,-1-5 0 15,-8 1 1-15,-5-4-1 16,-3 4 1-16,-1 0-1 0,-4 0 0 15,-4 3 0-15,-5 8 1 16,5 1-1-16,-4-5 0 16,-1 0 0-16,1 4 0 15,-1-3 0-15,1 3 0 16,-5 0 0-16,0 0 0 16,-4 4-1-1,0 0 1-15,0-7 0 16,-4 10 0-16,0 5-1 15,-1 3 0-15,-3 0-1 16,4 8 1-16,-5 12-4 16,5 6 0-16,4 16-4 15,25 4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09:10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 10617 36 0,'0'4'18'0,"-9"-12"-47"15,9 8 38-15,0-4-11 16,0 4 1-16,0-7-1 15,-8 7 1-15,3 3 2 0,-3 1 0 0,4 4-1 16,4-4 0-16,-9 3 0 31,5-3 1-31,8 3-1 0,5 1 1 0,-5-4-1 16,4 0 0-16,5 3 0 16,0-3 1-16,8 3 0 31,-8 1 0-31,4 3 0 15,0 1 0-15,0-5 0 16,4 5 0-16,1-1-1 0,3 0 1 16,1-3-1-16,-1-1 1 15,9-3-1-15,5 0 1 16,-1 0-1-16,5-4 1 0,3 0-1 16,-3 0 0-16,12-4 0 15,-4 4 0-15,5-4 0 16,-5 0 1-16,9-3-1 15,-1-1 0-15,5 1 0 16,4 3 1-16,-4-4-1 16,4 1 0-16,-8-1 0 15,-1 5 1-15,1-5 0 0,-13 4 0 16,4 0 0-16,-17 4 0 31,4-3-1-31,-4-5 1 0,-4 4-1 16,0-3 1-16,0-1-1 15,0-3 1-15,8-4-2 16,-12 0 1-16,-1-1-2 16,1 1 1-16,-5 0-1 15,0 0 0-15,-16 4-2 16,3-5 1-16,-8 5-3 16,0 7 0-16</inkml:trace>
  <inkml:trace contextRef="#ctx0" brushRef="#br0" timeOffset="28987.4299">5063 9913 43 0,'0'-11'21'16,"-17"-4"-56"-16,9 7 44 0,-1-3-9 15,1-8 0-15,-1 0 1 16,-3 0 0-16,-1-4-2 16,-9-7 1-16,5 0 0 15,0-4 1-15,0 3-1 16,-8 5 0-16,4-16 0 15,-5 1 0-15,0-1-1 0,1 0 1 0,-5 1 0 16,0-1 1-16,-8 8-1 16,-5 0 0-16,-8 4 0 15,-8 3 1-15,-1-3-1 16,0 19 0-16,1 3-1 16,-9 8 1-16,17 4-1 31,-5 11 1-31,5 11-1 0,0-3 0 15,4 11 0-15,-8 4 1 16,-5 7 0-16,5 5 0 16,8 3 0-16,-8 0 1 15,8 7-1-15,0 8 1 16,4-3-1-16,-8 3 1 16,4 4 0-16,1-1 0 15,7 1 0-15,5-4 1 16,0-3 0-16,13-5 0 0,-5 1-1 15,13-4 1-15,9-8-1 16,4 0 1-16,4 0-2 16,5-7 1-16,8-8 0 15,4 0 0-15,-4-8 0 0,17-3 0 16,5 0-1-16,3-4 1 16,9-8-1-16,5-3 0 15,3-8 0-15,5 0 0 16,-4-8 0-16,-1 0 0 15,5-3 0-15,5 3 0 0,-6-3 0 16,-3 4 0-16,8-5-1 16,-4 1 1-16,4-4-1 31,-4-12 1-31,-4-3-1 16,-5 0 1-16,0 3-2 15,5-3 1-15,-5-8 0 16,-8 0 0-16,-4-3 0 15,-1-1 0-15,-16 0 1 0,-1 5 1 16,-3 3-1-16,-14 3 1 16,5 9-2-16,-4-5 0 0,-1 4-4 15,-4 8 1-15,1 4-3 16,-5-12 1-16</inkml:trace>
  <inkml:trace contextRef="#ctx0" brushRef="#br0" timeOffset="31090.2763">21893 6398 15 0,'-8'0'7'0,"4"-7"-19"0,-1 3 16 15,5 0-3-15,-4-4 1 16,0-3 1-16,-1 3 0 0,1 1-3 15,0-1 0-15,0-3 2 16,4 0 0-16,-5-4-1 16,5 3 1-16,0 1-1 15,0-1 0-15,0 1 0 16,-4 0 0-16,0-1-1 16,4 1 1-16,-4 0-1 15,-1 3 1-15,-3-7-1 16,-5-8 1-16,-8 8-1 15,-5-4 0-15,-8 0 0 16,-4 4 0-16,-5-7-1 16,-4 10 1-16,1 1-1 15,-5-1 1-15,-9 5 0 16,5-1 0-16,-5 5-1 0,-4 6 1 16,0 5 0-16,0 7 1 31,0 0-1-31,1 4 0 15,-1 0 0-15,-4 0 0 0,8 4 0 16,5-1 0-16,-1 9 0 16,9-1 0-16,5 4 0 15,-1-4 0-15,9 8 0 16,0-4 1-16,4 8-1 16,9-1 0-16,0 1 0 0,4 0 1 15,4-8 0-15,0 0 0 16,5 3 0-16,3-2 0 15,1-9 0-15,4 8 0 16,9-7 0-16,-1-5 1 16,5-7-1-16,4-3 0 15,17 3 1 1,-4-4 0-16,0 1-1 16,4-5 1-16,0 1 0 15,0-5 0-15,0 1-1 31,4 0 1-31,0-4-2 0,1 0 1 0,3 0-1 16,1 0 0 0,8-4 0-16,-4 0 0 0,4 4 0 15,-4-7 0-15,0-8 0 16,-5 3 0-16,5-3 0 16,0-4 1-16,0 4-1 15,-5-4 0-15,-3 0 0 16,-1-3 1-16,-4 3 0 15,-4 0 0-15,-5 0-1 0,5-8 1 16,0 1-1-16,-4-1 1 16,3-7-1-16,1 0 1 31,4-15-2-31,-8 8 1 16,-5-1-1-16,-8 4 1 15,-9 8 0-15,-4 7 1 16,-4 0-1-16,-9 5 0 15,0 2-1-15,-4 9 0 0,-4-1-4 16,0 1 1-16,-18 10-5 31,5 5 0-31</inkml:trace>
  <inkml:trace contextRef="#ctx0" brushRef="#br0" timeOffset="34119.2449">5315 15043 28 0,'-9'-3'14'0,"5"-12"-37"15,0 7 29-15,4 0-6 16,-5-3 1-16,-7 3 1 15,-5 1 0-15,-9-1-2 0,-4 1 0 16,0-5 1-16,-12 1 1 16,8 3-1-16,-9 5 1 15,-8-5-1-15,-13 1 1 16,0 3-1-16,0 4 1 16,-8 0 0-16,-5-4 1 15,1 4-1-15,-5 0 0 16,-4-4-1-16,-1 0 0 0,1-3-1 15,0 7 1-15,0 4-2 16,-4-1 1-16,-1 13-1 16,9 10 0-16,5 8 0 15,-5 8 0-15,12 3 1 32,14 4 0-32,8 8-1 15,9-4 1-15,8-4 0 16,13 8 0-16,-4-4 0 15,12-4 1 1,26 23-1 0,9-8 0-16,-1-14 0 15,10-5 1-15,-1 0 0 16,4-3 0-16,0-4-1 16,9-8 1-16,0-7-1 15,13-4 1-15,-14-4-1 0,10-8 0 16,3-3 0-16,14-8 1 15,-5 1-1-15,-4-9 0 16,8 1 0-16,1 0 0 16,-1-5 0-16,-8-3 0 15,4-3 0-15,0-5 0 16,9-3 0-16,-5-8 1 16,-8 4-1-16,4-11 1 15,-4 3-1-15,-4 1 1 0,-5-1-1 16,0 0 1-16,-12-11-1 15,0-7 1-15,3 11-1 16,-16-4 0-16,0 0 0 16,-4 3 0-16,-9 9-2 15,-9 3 1-15,-4 8-4 16,-8-1 1-16,-4 16-4 16,-9-4 1-16</inkml:trace>
  <inkml:trace contextRef="#ctx0" brushRef="#br0" timeOffset="35515.3482">21996 7117 30 0,'12'-19'15'0,"-7"-4"-37"15,-5 23 31-15,-5-3-9 16,-3-1 1-16,-5-4 0 16,-4 1 1-16,0-5-2 15,-4-3 0-15,4 0 1 16,-9 0 0-16,-8 0-1 16,0-4 1-16,-4-4-1 15,-5 8 1-15,0 0-1 31,-8 4 1-31,-4 3-1 16,0 0 0-16,-9 5 0 0,8-5 1 16,-8 8-1-16,-4 8 0 15,-4 3 0-15,4 8 1 16,-5 4-1-16,1 7 1 16,0 4-1-16,3 4 1 15,10 7-1-15,8 12 1 16,8-4-1-16,1 4 1 15,8-1-1-15,4 5 1 0,8-1-1 16,10 5 0-16,3-1 0 16,9 0 0-16,4 1 0 15,9-5 0-15,8-7 0 16,5-4 0-16,8-7 0 16,9-4 0-16,-1-4-1 15,9-4 1-15,9-11-1 16,8-8 1-16,0-3-1 15,0-4 1-15,5-4-1 16,-1-8 1-16,1-3 0 16,-5-4 1-16,-4-4 0 15,-1-11 0-15,1-4 0 16,-4-4 0-16,-5 0 0 16,-8-8 1-16,-4 5-1 0,-5-8 0 15,-4 11 0-15,0-15 0 16,-4 4-1-16,-4-8 1 0,-5-4 0 15,0 1 0-15,-4-1-1 16,-4 5 0-16,-5-5-1 16,1 8 1-16,-9 4-2 15,-4 0 1-15,-9 11-2 16,-8 11 1-16,-1 8-3 16,-7 16 0-16,-6 10-2 15,1-7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3T22:10:5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19095 8067 19 0,'-4'7'9'0,"0"-29"-23"0,8 14 19 0,-8 0-4 16,4 1 0 0,4 11 1-16,-4-4 0 0,0-8-3 15,0 8 1-15,0 0 1 16,0 0 1-16,0 0-1 15,9 4 1-15,-9-4-2 16,4 4 1-16,4-1 0 16,1 5 0-16,4-4-1 15,0 3 1-15,-1-3-1 16,5 0 1-16,0 0-1 16,5 7 1-16,-1-3-1 15,0 3 1-15,5 0-1 31,-1 1 1-31,5-5 0 16,0 8 0-16,4-3-1 0,0-5 1 16,4 5-1-16,1-5 0 15,3 1 0-15,5-1 1 16,0-3-1-16,4 0 0 16,-8 0 0-16,-1-1 0 15,1-3 0-15,4 0 0 16,0-3 0-16,4-1 1 15,-4 4-1-15,-1-4 0 16,-7 0 0-16,-1-3 0 16,0-5 0-16,1-3 1 0,-5 4-1 15,4-8 0-15,-4-4 0 16,-4 4 1-16,0-3-1 16,0-1 1-16,-5-4-1 15,1 1 0-15,-5-4 0 16,-4-1 0-16,4-3-1 15,1 4 1-15,-5-4 0 16,4-4 0-16,-4 4-1 16,4-4 1-16,1 0-1 15,3 4 1-15,1 4 0 16,-5 0 0-16,-4 0 0 16,-4-1 1-16,0 5-1 15,-5-4 1-15,-8-1 0 16,0 5 0-16,-4 3 0 15,0-3 0-15,-5-1 0 0,-4 4 0 16,-4 1-1-16,0-5 1 16,0 1-1-16,-4 3 0 0,0-3 0 15,-1-1 1-15,-8 4-1 16,-4 5 0-16,-4-5 0 16,-9-4 0-16,0 5 0 15,1-1 0-15,-1 0-1 16,-9 4 0-16,9 4 0 15,-4 0 0-15,0 4 0 16,4-1 1-16,5 5-1 16,8-1 1-16,-5 8 0 15,-3-4 0-15,-1 4 0 16,1-3 1-16,-1-1-1 16,1 4 0-16,-1 0-1 15,0 4 1-15,9-1 0 16,0 1 0-16,0 4-1 15,4 3 1-15,1 0-1 16,-1 5 1-16,4-1-1 0,1 0 1 16,-1 0 0-16,5 12 0 15,-1-1 0-15,1 4 0 16,4 1 0-16,0 3 0 16,0 0 0-16,4 3 0 15,1 1 0-15,-1 4 0 16,4 3 0-16,5 1 1 15,0 7-1-15,-1-4 1 16,1 4 0-16,4 0 0 0,0 7 0 16,4 1 0-16,5-4-1 15,-1-1 1-15,1 1-1 32,4-4 1-32,4 0-1 0,4-7 1 0,5 3-1 15,-1 0 0-15,1 4-1 16,-1-12 0-16,-8 1-5 15,-4 0 0-15,-13-8-1 16,0-12 1-16</inkml:trace>
  <inkml:trace contextRef="#ctx0" brushRef="#br0" timeOffset="7532.9315">12763 8827 12 0,'-4'-7'6'0,"-1"-1"-14"0,5 8 13 15,0 0-4-15,-4-4 0 16,-4 0 1-16,-1 1 1 0,1 6-4 16,-5-3 1-16,4 4 2 15,-3 0 1-15,3-4-2 16,1 0 1-16,-1 11-1 15,0-3 0-15,5-1-1 16,0-3 1-16,4 4-1 16,4 7 1-16,5 8-1 15,4 3 1-15,-1 4-1 16,5 1 1-16,5 10-1 16,3 1 1-16,1 7-1 15,4-3 1-15,-1 3-1 16,5 11 1-16,5-3-1 15,-1-4 1-15,9 0-1 16,8-8 0-16,-4-3 0 0,0-8 0 16,5-11-1-16,8-8 1 15,4-8 0-15,0-7 0 16,9-7 0-16,-5-5 0 16,5-10 0-16,-22-1 0 15,0-7 0-15,-8-4 1 16,0 0-1-16,-9-4 1 15,-4-8-1-15,-4-3 1 0,-8 0 0 16,-5 0 0-16,-5-4-1 16,-3-4 1-16,-5 8-1 15,0-8 1-15,-4-3-1 16,-4-5 0-16,-4 12 0 16,-5 0 0-16,0 0-1 15,-4 4 1-15,-4 0-1 16,-1 4 1-16,-3-4 0 15,-5 3 0-15,0 1 0 16,-4-1 0-16,4 5 0 16,-4-1 0-16,0 0 0 15,0 5 0-15,-4-1 0 16,0 0 0-16,-1 11 0 0,5 5 0 16,0 3 0-16,0 4 0 15,4 3-1-15,5 1 1 16,-1 0-1-16,1 7 1 15,-5 0 0-15,4 4 0 16,-4-4 0-16,-4 8 1 16,5 4-1-16,-6 7 1 15,1 0-1-15,0 11 1 16,0 1-1-16,-8 3 1 0,3 16-1 16,1 7 1-16,4 0-1 15,4 15 1-15,5 4-1 16,3 7 1-16,10 0-2 15,3 1 1-15,5 3-2 16,4-11 0-16,0 7-3 16,8-3 1-16,1-12-2 15,-1-18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2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4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69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3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3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12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5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3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8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have to spend a lot</a:t>
            </a:r>
            <a:r>
              <a:rPr lang="en-US" baseline="0" dirty="0" smtClean="0"/>
              <a:t> of time </a:t>
            </a:r>
            <a:r>
              <a:rPr lang="en-US" baseline="0" dirty="0" err="1" smtClean="0"/>
              <a:t>gettign</a:t>
            </a:r>
            <a:r>
              <a:rPr lang="en-US" baseline="0" dirty="0" smtClean="0"/>
              <a:t> into details.  Point out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 has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reading of a data which is good for spatial locality.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6343C-5E7C-45F3-BCB8-156BB24870A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6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4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customXml" Target="../ink/ink2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4" Type="http://schemas.openxmlformats.org/officeDocument/2006/relationships/notesSlide" Target="../notesSlides/notesSlide10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image" Target="../media/image4.emf"/><Relationship Id="rId20" Type="http://schemas.openxmlformats.org/officeDocument/2006/relationships/tags" Target="../tags/tag157.xml"/><Relationship Id="rId41" Type="http://schemas.openxmlformats.org/officeDocument/2006/relationships/tags" Target="../tags/tag17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55" Type="http://schemas.openxmlformats.org/officeDocument/2006/relationships/tags" Target="../tags/tag234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tags" Target="../tags/tag232.xml"/><Relationship Id="rId58" Type="http://schemas.openxmlformats.org/officeDocument/2006/relationships/tags" Target="../tags/tag237.xml"/><Relationship Id="rId5" Type="http://schemas.openxmlformats.org/officeDocument/2006/relationships/tags" Target="../tags/tag184.xml"/><Relationship Id="rId61" Type="http://schemas.openxmlformats.org/officeDocument/2006/relationships/customXml" Target="../ink/ink3.xml"/><Relationship Id="rId19" Type="http://schemas.openxmlformats.org/officeDocument/2006/relationships/tags" Target="../tags/tag19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56" Type="http://schemas.openxmlformats.org/officeDocument/2006/relationships/tags" Target="../tags/tag235.xml"/><Relationship Id="rId8" Type="http://schemas.openxmlformats.org/officeDocument/2006/relationships/tags" Target="../tags/tag187.xml"/><Relationship Id="rId51" Type="http://schemas.openxmlformats.org/officeDocument/2006/relationships/tags" Target="../tags/tag230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tags" Target="../tags/tag233.xml"/><Relationship Id="rId62" Type="http://schemas.openxmlformats.org/officeDocument/2006/relationships/image" Target="../media/image5.emf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57" Type="http://schemas.openxmlformats.org/officeDocument/2006/relationships/tags" Target="../tags/tag236.xml"/><Relationship Id="rId10" Type="http://schemas.openxmlformats.org/officeDocument/2006/relationships/tags" Target="../tags/tag189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tags" Target="../tags/tag231.xml"/><Relationship Id="rId60" Type="http://schemas.openxmlformats.org/officeDocument/2006/relationships/notesSlide" Target="../notesSlides/notesSlide11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sfca.edu/~galles/visualization/ComparisonSor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sfca.edu/~galles/visualization/CountingSor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270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tags" Target="../tags/tag103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50" Type="http://schemas.openxmlformats.org/officeDocument/2006/relationships/notesSlide" Target="../notesSlides/notesSlide6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9" Type="http://schemas.openxmlformats.org/officeDocument/2006/relationships/tags" Target="../tags/tag93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20" Type="http://schemas.openxmlformats.org/officeDocument/2006/relationships/tags" Target="../tags/tag84.xml"/><Relationship Id="rId41" Type="http://schemas.openxmlformats.org/officeDocument/2006/relationships/tags" Target="../tags/tag105.xml"/><Relationship Id="rId1" Type="http://schemas.openxmlformats.org/officeDocument/2006/relationships/tags" Target="../tags/tag65.xml"/><Relationship Id="rId6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22: More Sorting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  <a:endParaRPr lang="en-US" sz="2400" dirty="0"/>
          </a:p>
          <a:p>
            <a:r>
              <a:rPr lang="en-US" sz="2400" dirty="0" smtClean="0"/>
              <a:t>Spring 2016</a:t>
            </a:r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Potential pivot rules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While sorting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dirty="0" smtClean="0"/>
              <a:t>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hi-1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</a:rPr>
              <a:t>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Pick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[lo]</a:t>
            </a:r>
            <a:r>
              <a:rPr lang="en-US" dirty="0" smtClean="0"/>
              <a:t> or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[hi-1]</a:t>
            </a:r>
          </a:p>
          <a:p>
            <a:pPr lvl="1"/>
            <a:r>
              <a:rPr lang="en-US" dirty="0" smtClean="0"/>
              <a:t>Fast, but worst-case occurs with mostly sorted input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Pick random element in the range</a:t>
            </a:r>
          </a:p>
          <a:p>
            <a:pPr lvl="1"/>
            <a:r>
              <a:rPr lang="en-US" dirty="0" smtClean="0"/>
              <a:t>Does as well as any technique, but (pseudo)random number generation can be slow</a:t>
            </a:r>
          </a:p>
          <a:p>
            <a:pPr lvl="1"/>
            <a:r>
              <a:rPr lang="en-US" dirty="0" smtClean="0"/>
              <a:t>Still probably the most elegant approach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Median of 3, e.g.,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[lo],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[hi-1],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)/2]</a:t>
            </a:r>
          </a:p>
          <a:p>
            <a:pPr lvl="1"/>
            <a:r>
              <a:rPr lang="en-US" dirty="0" smtClean="0"/>
              <a:t>Common heuristic that tends to work well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Partitioning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dirty="0" smtClean="0"/>
              <a:t>Conceptually simple, but hardest part to code up correctly</a:t>
            </a:r>
          </a:p>
          <a:p>
            <a:pPr lvl="1"/>
            <a:r>
              <a:rPr lang="en-US" dirty="0" smtClean="0"/>
              <a:t>After picking pivot, need to partition in linear time in place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 approach (there are slightly fancier ones):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Swap pivot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[lo]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two pointers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/>
              <a:t>, starting 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lo+1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hi-1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j)</a:t>
            </a:r>
          </a:p>
          <a:p>
            <a:pPr marL="1314450" lvl="2" indent="-45720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[j] &gt; pivot) j--</a:t>
            </a:r>
          </a:p>
          <a:p>
            <a:pPr marL="1314450" lvl="2" indent="-45720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else if 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 &lt; pivot)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++</a:t>
            </a:r>
          </a:p>
          <a:p>
            <a:pPr marL="1314450" lvl="2" indent="-45720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else swap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 with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[j]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Swap pivot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b="1" dirty="0" smtClean="0">
                <a:latin typeface="+mj-lt"/>
                <a:cs typeface="Courier New" pitchFamily="49" charset="0"/>
              </a:rPr>
              <a:t>*</a:t>
            </a:r>
            <a:endParaRPr lang="en-US" b="1" dirty="0">
              <a:latin typeface="+mj-lt"/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*skip step 4 if pivot ends up being least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60560" y="291600"/>
              <a:ext cx="6134400" cy="4970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6240" y="287640"/>
                <a:ext cx="6144120" cy="49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97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dirty="0" smtClean="0"/>
              <a:t>Step one: pick pivot as median of 3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 smtClean="0"/>
              <a:t> = 0,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dirty="0" smtClean="0"/>
              <a:t> = 10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0" y="4724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Courier New" pitchFamily="49" charset="0"/>
              </a:rPr>
              <a:t>6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1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4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9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0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3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5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2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91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7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72200" y="4724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ourier New" pitchFamily="49" charset="0"/>
              </a:rPr>
              <a:t>8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43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24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5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4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8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29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6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10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7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2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9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85800" y="3657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two: move pivot to the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lo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Line 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048000" y="5181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0960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2819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8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0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1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81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4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9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43400" y="2819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0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24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3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05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5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86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2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674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</a:rPr>
              <a:t>7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0" y="281940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6</a:t>
            </a:r>
          </a:p>
        </p:txBody>
      </p:sp>
      <p:sp>
        <p:nvSpPr>
          <p:cNvPr id="60" name="Text Box 1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19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00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1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81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3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4" name="Text Box 1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343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4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24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5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6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86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7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67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2484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urier New" pitchFamily="49" charset="0"/>
              </a:rPr>
              <a:t>9</a:t>
            </a:r>
            <a:endParaRPr lang="en-US" sz="20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Ink 27"/>
              <p14:cNvContentPartPr/>
              <p14:nvPr/>
            </p14:nvContentPartPr>
            <p14:xfrm>
              <a:off x="2514240" y="1476720"/>
              <a:ext cx="6350400" cy="38725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09560" y="1471680"/>
                <a:ext cx="6359760" cy="38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4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2971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partition in place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Move pointers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Swap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mtClean="0"/>
              <a:t>Move pointers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Move pivot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3505200" y="1676400"/>
            <a:ext cx="3810000" cy="685800"/>
            <a:chOff x="3505200" y="1676400"/>
            <a:chExt cx="3810000" cy="6858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05200" y="1676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6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67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648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410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791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172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553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934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3810000" y="2057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6858000" y="2057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2667000"/>
            <a:ext cx="3810000" cy="685800"/>
            <a:chOff x="3505200" y="2667000"/>
            <a:chExt cx="3810000" cy="685800"/>
          </a:xfrm>
        </p:grpSpPr>
        <p:sp>
          <p:nvSpPr>
            <p:cNvPr id="70" name="Text Box 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05200" y="26670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71" name="Text Box 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6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67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4" name="Text Box 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029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410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6" name="Text Box 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791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7" name="Text Box 9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72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553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34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80" name="Line 1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5720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61722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505200" y="3733800"/>
            <a:ext cx="3810000" cy="685800"/>
            <a:chOff x="3505200" y="3733800"/>
            <a:chExt cx="3810000" cy="685800"/>
          </a:xfrm>
        </p:grpSpPr>
        <p:sp>
          <p:nvSpPr>
            <p:cNvPr id="82" name="Text Box 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05200" y="37338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3" name="Text Box 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86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1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67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29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410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8" name="Text Box 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91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9" name="Text Box 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72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90" name="Text Box 1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53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1" name="Text Box 1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934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92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4114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6096000" y="4114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05200" y="4724400"/>
            <a:ext cx="3810000" cy="685800"/>
            <a:chOff x="3505200" y="4724400"/>
            <a:chExt cx="3810000" cy="685800"/>
          </a:xfrm>
        </p:grpSpPr>
        <p:sp>
          <p:nvSpPr>
            <p:cNvPr id="106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05200" y="4724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07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8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9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410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2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1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5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4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53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34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7912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7150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638800" y="304800"/>
            <a:ext cx="336021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Often have more than </a:t>
            </a:r>
          </a:p>
          <a:p>
            <a:r>
              <a:rPr lang="en-US" sz="2000" b="0" dirty="0" smtClean="0">
                <a:latin typeface="+mn-lt"/>
              </a:rPr>
              <a:t>one swap during partition – </a:t>
            </a:r>
          </a:p>
          <a:p>
            <a:r>
              <a:rPr lang="en-US" sz="2000" b="0" dirty="0" smtClean="0">
                <a:latin typeface="+mn-lt"/>
              </a:rPr>
              <a:t>this is a short example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505200" y="5791200"/>
            <a:ext cx="3810000" cy="381000"/>
            <a:chOff x="3505200" y="5791200"/>
            <a:chExt cx="3810000" cy="381000"/>
          </a:xfrm>
        </p:grpSpPr>
        <p:sp>
          <p:nvSpPr>
            <p:cNvPr id="131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505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5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2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86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3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4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29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6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10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7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57912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8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9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53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0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934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" name="Ink 16"/>
              <p14:cNvContentPartPr/>
              <p14:nvPr/>
            </p14:nvContentPartPr>
            <p14:xfrm>
              <a:off x="3476880" y="3191400"/>
              <a:ext cx="3992760" cy="2500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72920" y="3186360"/>
                <a:ext cx="4001400" cy="25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791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on the left half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628745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 | 1 | 4 | 2 | 0 |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267765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0</a:t>
            </a:r>
            <a:r>
              <a:rPr lang="en-US" sz="2000" b="0" dirty="0" smtClean="0">
                <a:latin typeface="+mn-lt"/>
              </a:rPr>
              <a:t>   1   2   3   4   5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1628745"/>
            <a:ext cx="4695516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Three values for pivot: 5, 3, 4; median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649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on the left half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28745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 | 1 | 4 | 2 | 0 |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267765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0</a:t>
            </a:r>
            <a:r>
              <a:rPr lang="en-US" sz="2000" b="0" dirty="0" smtClean="0">
                <a:latin typeface="+mn-lt"/>
              </a:rPr>
              <a:t>   1   2   3   4   5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1628745"/>
            <a:ext cx="4695516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Three values for pivot: 5, 3, 4; median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2238345"/>
            <a:ext cx="4116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Swap the pivot with the lo position.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281" y="2438400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000" b="0" dirty="0" smtClean="0">
                <a:solidFill>
                  <a:srgbClr val="C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1 |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5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2 | 0 |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2779498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Set up pointers at beginning and end.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143000" y="2838510"/>
            <a:ext cx="228600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21" y="2752725"/>
            <a:ext cx="31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9158" y="3446338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4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1 |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5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2 | 0 | 3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88" y="3735207"/>
            <a:ext cx="31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1524000" y="3820992"/>
            <a:ext cx="228600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49200" y="3432784"/>
            <a:ext cx="4459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Left pointer can move, since 1 &lt; 4,</a:t>
            </a:r>
          </a:p>
          <a:p>
            <a:r>
              <a:rPr lang="en-US" sz="2000" b="0" dirty="0" smtClean="0">
                <a:latin typeface="+mn-lt"/>
              </a:rPr>
              <a:t>but right pointer can’t, since 3 not &gt; 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7962" y="4327218"/>
            <a:ext cx="310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SWAP </a:t>
            </a:r>
            <a:r>
              <a:rPr lang="en-US" sz="2000" b="0" dirty="0" smtClean="0">
                <a:latin typeface="+mn-lt"/>
              </a:rPr>
              <a:t>and move pointers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158" y="4343400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4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1 | </a:t>
            </a:r>
            <a:r>
              <a:rPr lang="en-US" sz="2000" b="0" dirty="0">
                <a:solidFill>
                  <a:srgbClr val="C00000"/>
                </a:solidFill>
                <a:latin typeface="Arial"/>
              </a:rPr>
              <a:t>3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2 | 0 | </a:t>
            </a:r>
            <a:r>
              <a:rPr lang="en-US" sz="2000" b="0" dirty="0" smtClean="0">
                <a:solidFill>
                  <a:srgbClr val="C00000"/>
                </a:solidFill>
                <a:latin typeface="Arial"/>
              </a:rPr>
              <a:t>5</a:t>
            </a:r>
            <a:endParaRPr lang="en-US" sz="2000" b="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14637" y="4758220"/>
            <a:ext cx="228600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1" y="4672435"/>
            <a:ext cx="31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77962" y="4777210"/>
            <a:ext cx="403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Left pointer can move, since 2 &lt;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7626" y="5410200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4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1 | 3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2 | 0 |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5</a:t>
            </a: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188682" y="5810310"/>
            <a:ext cx="228600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88" y="5724525"/>
            <a:ext cx="31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77962" y="5420785"/>
            <a:ext cx="249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SWAP</a:t>
            </a:r>
            <a:r>
              <a:rPr lang="en-US" sz="2000" b="0" dirty="0" smtClean="0">
                <a:latin typeface="+mn-lt"/>
              </a:rPr>
              <a:t> with the pivot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9322" y="5441954"/>
            <a:ext cx="20826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000" b="0" dirty="0">
                <a:solidFill>
                  <a:srgbClr val="C00000"/>
                </a:solidFill>
                <a:latin typeface="Arial"/>
              </a:rPr>
              <a:t>0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1 | 3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2 | </a:t>
            </a:r>
            <a:r>
              <a:rPr lang="en-US" sz="2000" b="0" dirty="0" smtClean="0">
                <a:solidFill>
                  <a:srgbClr val="C00000"/>
                </a:solidFill>
                <a:latin typeface="Arial"/>
              </a:rPr>
              <a:t>4 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5</a:t>
            </a: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44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Quick sort visualization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http://www.cs.usfca.edu/~galles/visualization/</a:t>
            </a:r>
            <a:r>
              <a:rPr lang="en-US" sz="1800" dirty="0" smtClean="0">
                <a:hlinkClick r:id="rId2"/>
              </a:rPr>
              <a:t>ComparisonSort.html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Best-case: Pivot is always the median</a:t>
            </a:r>
          </a:p>
          <a:p>
            <a:pPr>
              <a:buNone/>
            </a:pPr>
            <a:r>
              <a:rPr lang="en-US" dirty="0" smtClean="0"/>
              <a:t>		T(0)=T(1)=1</a:t>
            </a:r>
          </a:p>
          <a:p>
            <a:pPr>
              <a:buNone/>
            </a:pPr>
            <a:r>
              <a:rPr lang="en-US" dirty="0" smtClean="0"/>
              <a:t>		T(</a:t>
            </a:r>
            <a:r>
              <a:rPr lang="en-US" i="1" dirty="0" smtClean="0"/>
              <a:t>n</a:t>
            </a:r>
            <a:r>
              <a:rPr lang="en-US" dirty="0" smtClean="0"/>
              <a:t>)=2T(</a:t>
            </a:r>
            <a:r>
              <a:rPr lang="en-US" i="1" dirty="0" smtClean="0"/>
              <a:t>n</a:t>
            </a:r>
            <a:r>
              <a:rPr lang="en-US" dirty="0" smtClean="0"/>
              <a:t>/2) + </a:t>
            </a:r>
            <a:r>
              <a:rPr lang="en-US" i="1" dirty="0" smtClean="0"/>
              <a:t>n</a:t>
            </a:r>
            <a:r>
              <a:rPr lang="en-US" dirty="0" smtClean="0"/>
              <a:t>           -- linear-time partition</a:t>
            </a:r>
          </a:p>
          <a:p>
            <a:pPr>
              <a:buNone/>
            </a:pPr>
            <a:r>
              <a:rPr lang="en-US" dirty="0" smtClean="0"/>
              <a:t>		Same recurrence as merge sort: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Worst-case: Pivot is always smallest or largest element</a:t>
            </a:r>
          </a:p>
          <a:p>
            <a:pPr>
              <a:buNone/>
            </a:pPr>
            <a:r>
              <a:rPr lang="en-US" dirty="0" smtClean="0"/>
              <a:t>		T(0)=T(1)=1</a:t>
            </a:r>
          </a:p>
          <a:p>
            <a:pPr>
              <a:buNone/>
            </a:pPr>
            <a:r>
              <a:rPr lang="en-US" dirty="0" smtClean="0"/>
              <a:t>              T(</a:t>
            </a:r>
            <a:r>
              <a:rPr lang="en-US" i="1" dirty="0" smtClean="0"/>
              <a:t>n</a:t>
            </a:r>
            <a:r>
              <a:rPr lang="en-US" dirty="0" smtClean="0"/>
              <a:t>) = 1T(</a:t>
            </a:r>
            <a:r>
              <a:rPr lang="en-US" i="1" dirty="0" smtClean="0"/>
              <a:t>n</a:t>
            </a:r>
            <a:r>
              <a:rPr lang="en-US" dirty="0" smtClean="0"/>
              <a:t>-1)  + </a:t>
            </a:r>
            <a:r>
              <a:rPr lang="en-US" i="1" dirty="0" smtClean="0"/>
              <a:t>n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	Basically same recurrence as selection sort: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sz="2400" b="1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Average-case (e.g., with random pivot)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), not responsible for proof (in text)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476360" y="2707920"/>
              <a:ext cx="2531520" cy="1928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400" y="2700360"/>
                <a:ext cx="2541960" cy="19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91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Cutoffs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For small </a:t>
            </a:r>
            <a:r>
              <a:rPr lang="en-US" i="1" dirty="0" smtClean="0"/>
              <a:t>n</a:t>
            </a:r>
            <a:r>
              <a:rPr lang="en-US" dirty="0" smtClean="0"/>
              <a:t>, all that recursion tends to cost more than doing a quadratic sort</a:t>
            </a:r>
          </a:p>
          <a:p>
            <a:pPr lvl="1"/>
            <a:r>
              <a:rPr lang="en-US" dirty="0" smtClean="0"/>
              <a:t>Remember asymptotic complexity is for large </a:t>
            </a:r>
            <a:r>
              <a:rPr lang="en-US" i="1" dirty="0" smtClean="0"/>
              <a:t>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engineering technique: </a:t>
            </a:r>
            <a:r>
              <a:rPr lang="en-US" dirty="0" smtClean="0">
                <a:solidFill>
                  <a:schemeClr val="accent2"/>
                </a:solidFill>
              </a:rPr>
              <a:t>switch algorithm below a cutoff</a:t>
            </a:r>
          </a:p>
          <a:p>
            <a:pPr lvl="1"/>
            <a:r>
              <a:rPr lang="en-US" dirty="0" smtClean="0"/>
              <a:t>Reasonable rule of thumb: </a:t>
            </a:r>
            <a:r>
              <a:rPr lang="en-US" dirty="0" smtClean="0">
                <a:solidFill>
                  <a:srgbClr val="C00000"/>
                </a:solidFill>
              </a:rPr>
              <a:t>use insertion sort for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&lt; 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Could also use a cutoff for merge sort</a:t>
            </a:r>
          </a:p>
          <a:p>
            <a:pPr lvl="1"/>
            <a:r>
              <a:rPr lang="en-US" dirty="0" smtClean="0"/>
              <a:t>Cutoffs are also the norm with parallel algorithms </a:t>
            </a:r>
          </a:p>
          <a:p>
            <a:pPr lvl="2"/>
            <a:r>
              <a:rPr lang="en-US" dirty="0" smtClean="0"/>
              <a:t>Switch to sequential algorithm</a:t>
            </a:r>
          </a:p>
          <a:p>
            <a:pPr lvl="1"/>
            <a:r>
              <a:rPr lang="en-US" dirty="0" smtClean="0"/>
              <a:t>None of this affects asymptotic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587120" y="3861360"/>
              <a:ext cx="3274920" cy="82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2440" y="3856680"/>
                <a:ext cx="328464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94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Fast Can We Sort?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err="1" smtClean="0"/>
              <a:t>Heapsort</a:t>
            </a:r>
            <a:r>
              <a:rPr lang="en-US" dirty="0" smtClean="0"/>
              <a:t> &amp; </a:t>
            </a:r>
            <a:r>
              <a:rPr lang="en-US" dirty="0" err="1" smtClean="0"/>
              <a:t>mergesort</a:t>
            </a:r>
            <a:r>
              <a:rPr lang="en-US" dirty="0" smtClean="0"/>
              <a:t> have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worst-case running time</a:t>
            </a:r>
          </a:p>
          <a:p>
            <a:endParaRPr lang="en-US" dirty="0" smtClean="0"/>
          </a:p>
          <a:p>
            <a:r>
              <a:rPr lang="en-US" dirty="0" smtClean="0"/>
              <a:t>Quicksort has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average-case running time</a:t>
            </a:r>
          </a:p>
          <a:p>
            <a:endParaRPr lang="en-US" dirty="0" smtClean="0"/>
          </a:p>
          <a:p>
            <a:r>
              <a:rPr lang="en-US" dirty="0" smtClean="0"/>
              <a:t>These bounds are all tight, actually </a:t>
            </a:r>
            <a:r>
              <a:rPr lang="en-US" dirty="0" smtClean="0">
                <a:sym typeface="Symbol"/>
              </a:rPr>
              <a:t>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Comparison </a:t>
            </a:r>
            <a:r>
              <a:rPr lang="en-US" dirty="0">
                <a:solidFill>
                  <a:schemeClr val="accent2"/>
                </a:solidFill>
              </a:rPr>
              <a:t>sorting </a:t>
            </a:r>
            <a:r>
              <a:rPr lang="en-US" dirty="0" smtClean="0">
                <a:solidFill>
                  <a:schemeClr val="accent2"/>
                </a:solidFill>
              </a:rPr>
              <a:t>in general is </a:t>
            </a: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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dirty="0"/>
              <a:t>An amazing computer-science result: proves all the clever programming in the world cannot comparison-sort in linear </a:t>
            </a:r>
            <a:r>
              <a:rPr lang="en-US" dirty="0" smtClean="0"/>
              <a:t>time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1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HW 5 due June 1</a:t>
            </a:r>
          </a:p>
          <a:p>
            <a:r>
              <a:rPr lang="en-US" sz="2400" dirty="0" smtClean="0"/>
              <a:t>Final Exam June 7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Big Pictur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Surprising amount of juicy computer science: 2-3 lectures…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211" y="2286000"/>
            <a:ext cx="1449436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8273" y="2286000"/>
            <a:ext cx="1449436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Fancier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7955" y="2286000"/>
            <a:ext cx="1640384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Times New Roman" pitchFamily="18" charset="0"/>
              </a:rPr>
              <a:t>lower bound: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Times New Roman" pitchFamily="18" charset="0"/>
                <a:sym typeface="Symbol" pitchFamily="18" charset="2"/>
              </a:rPr>
              <a:t>(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log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6524" y="2286000"/>
            <a:ext cx="1449435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Specialized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algorithms:</a:t>
            </a:r>
            <a:endParaRPr lang="en-US" sz="2000">
              <a:latin typeface="Times New Roman" pitchFamily="18" charset="0"/>
              <a:sym typeface="Symbol" pitchFamily="18" charset="2"/>
            </a:endParaRP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O(</a:t>
            </a:r>
            <a:r>
              <a:rPr lang="en-US" sz="20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55119" y="2286000"/>
            <a:ext cx="1260281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Handling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huge data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sym typeface="Symbol" pitchFamily="18" charset="2"/>
              </a:rPr>
              <a:t>sets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3873500"/>
            <a:ext cx="1670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Insertion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Selection sort</a:t>
            </a: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sort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73500"/>
            <a:ext cx="19623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Heap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Merge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Quick </a:t>
            </a:r>
            <a:r>
              <a:rPr lang="en-US" sz="2000" dirty="0" smtClean="0">
                <a:latin typeface="Times New Roman" pitchFamily="18" charset="0"/>
              </a:rPr>
              <a:t>sort (</a:t>
            </a:r>
            <a:r>
              <a:rPr lang="en-US" sz="2000" dirty="0" err="1" smtClean="0">
                <a:latin typeface="Times New Roman" pitchFamily="18" charset="0"/>
              </a:rPr>
              <a:t>avg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0574" y="3873500"/>
            <a:ext cx="1444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Bucket sort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Radix sort</a:t>
            </a:r>
          </a:p>
        </p:txBody>
      </p:sp>
      <p:sp>
        <p:nvSpPr>
          <p:cNvPr id="15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6200" y="3886200"/>
            <a:ext cx="1144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</a:rPr>
              <a:t>External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sorting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777509" y="3587083"/>
            <a:ext cx="571837" cy="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>
            <a:off x="2462426" y="3582436"/>
            <a:ext cx="584540" cy="22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6316147" y="3578404"/>
            <a:ext cx="571837" cy="18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8007058" y="3579864"/>
            <a:ext cx="571837" cy="15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5943600" y="2667000"/>
            <a:ext cx="1295400" cy="914400"/>
          </a:xfrm>
          <a:prstGeom prst="ellipse">
            <a:avLst/>
          </a:prstGeom>
          <a:noFill/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3"/>
          </p:cNvCxnSpPr>
          <p:nvPr/>
        </p:nvCxnSpPr>
        <p:spPr bwMode="auto">
          <a:xfrm rot="5400000">
            <a:off x="4676099" y="3724391"/>
            <a:ext cx="1734111" cy="118030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343400" y="5105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How???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  Change the model – assume    </a:t>
            </a:r>
          </a:p>
          <a:p>
            <a:r>
              <a:rPr lang="en-US" sz="2000" b="0" dirty="0" smtClean="0">
                <a:latin typeface="+mn-lt"/>
              </a:rPr>
              <a:t>   more than “compare(</a:t>
            </a:r>
            <a:r>
              <a:rPr lang="en-US" sz="2000" b="0" dirty="0" err="1" smtClean="0">
                <a:latin typeface="+mn-lt"/>
              </a:rPr>
              <a:t>a,b</a:t>
            </a:r>
            <a:r>
              <a:rPr lang="en-US" sz="2000" b="0" dirty="0" smtClean="0">
                <a:latin typeface="+mn-lt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3578012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Bucket Sort (a.k.a. </a:t>
            </a:r>
            <a:r>
              <a:rPr lang="en-US" dirty="0" err="1" smtClean="0">
                <a:solidFill>
                  <a:schemeClr val="accent2"/>
                </a:solidFill>
              </a:rPr>
              <a:t>BinSort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2590800"/>
          </a:xfrm>
        </p:spPr>
        <p:txBody>
          <a:bodyPr/>
          <a:lstStyle/>
          <a:p>
            <a:r>
              <a:rPr lang="en-US" dirty="0" smtClean="0"/>
              <a:t>If all values to be sorted are known to be integers between 1 and </a:t>
            </a:r>
            <a:r>
              <a:rPr lang="en-US" i="1" dirty="0" smtClean="0"/>
              <a:t>K </a:t>
            </a:r>
            <a:r>
              <a:rPr lang="en-US" dirty="0" smtClean="0"/>
              <a:t>(or any small range):</a:t>
            </a:r>
          </a:p>
          <a:p>
            <a:pPr lvl="1"/>
            <a:r>
              <a:rPr lang="en-US" dirty="0" smtClean="0"/>
              <a:t>Create an array of size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Put each element in its proper </a:t>
            </a:r>
            <a:r>
              <a:rPr lang="en-US" dirty="0" smtClean="0">
                <a:solidFill>
                  <a:schemeClr val="accent2"/>
                </a:solidFill>
              </a:rPr>
              <a:t>bucket (a.k.a. bin)</a:t>
            </a:r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data is only integers, no need to store more than a </a:t>
            </a:r>
            <a:r>
              <a:rPr lang="en-US" i="1" dirty="0" smtClean="0"/>
              <a:t>count</a:t>
            </a:r>
            <a:r>
              <a:rPr lang="en-US" dirty="0" smtClean="0"/>
              <a:t> of how times that bucket has been used</a:t>
            </a:r>
            <a:endParaRPr lang="en-US" sz="1000" dirty="0" smtClean="0"/>
          </a:p>
          <a:p>
            <a:r>
              <a:rPr lang="en-US" dirty="0" smtClean="0"/>
              <a:t>Output result via linear pass through array of buckets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5800" y="3733800"/>
          <a:ext cx="1600200" cy="25146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38400" y="37338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K=5</a:t>
            </a:r>
            <a:endParaRPr lang="en-US" sz="2000" b="0" kern="0" noProof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(5,1,3,4,3,2,1,1,5,4,5)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output: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1,1,1,2,3,3,4,4,5,5,5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306080" y="4060440"/>
              <a:ext cx="4089240" cy="1584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1400" y="4055760"/>
                <a:ext cx="4100400" cy="15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49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http://www.cs.usfca.edu/~galles/visualization/</a:t>
            </a:r>
            <a:r>
              <a:rPr lang="en-US" dirty="0" smtClean="0">
                <a:hlinkClick r:id="rId2"/>
              </a:rPr>
              <a:t>CountingSort.html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9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Analyzing Bucket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/>
              <a:t>Overall: </a:t>
            </a:r>
            <a:r>
              <a:rPr lang="en-US" i="1" dirty="0">
                <a:solidFill>
                  <a:srgbClr val="C00000"/>
                </a:solidFill>
              </a:rPr>
              <a:t>O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C00000"/>
                </a:solidFill>
              </a:rPr>
              <a:t>+</a:t>
            </a:r>
            <a:r>
              <a:rPr lang="en-US" i="1" dirty="0" err="1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/>
              <a:t>Linear in </a:t>
            </a:r>
            <a:r>
              <a:rPr lang="en-US" i="1" dirty="0"/>
              <a:t>n</a:t>
            </a:r>
            <a:r>
              <a:rPr lang="en-US" dirty="0"/>
              <a:t>, but also linear in </a:t>
            </a:r>
            <a:r>
              <a:rPr lang="en-US" i="1" dirty="0"/>
              <a:t>K</a:t>
            </a:r>
          </a:p>
          <a:p>
            <a:pPr lvl="1"/>
            <a:r>
              <a:rPr lang="en-US" dirty="0">
                <a:sym typeface="Symbol" pitchFamily="18" charset="2"/>
              </a:rPr>
              <a:t>(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 lower bound does not apply because this is not a comparison </a:t>
            </a:r>
            <a:r>
              <a:rPr lang="en-US" dirty="0" smtClean="0">
                <a:sym typeface="Symbol" pitchFamily="18" charset="2"/>
              </a:rPr>
              <a:t>sort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Good when </a:t>
            </a:r>
            <a:r>
              <a:rPr lang="en-US" i="1" dirty="0" smtClean="0"/>
              <a:t>K</a:t>
            </a:r>
            <a:r>
              <a:rPr lang="en-US" dirty="0" smtClean="0"/>
              <a:t> is smaller (or not much larger) than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We don’t spend time doing comparisons of duplicates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Bad when </a:t>
            </a:r>
            <a:r>
              <a:rPr lang="en-US" i="1" dirty="0" smtClean="0"/>
              <a:t>K</a:t>
            </a:r>
            <a:r>
              <a:rPr lang="en-US" dirty="0" smtClean="0"/>
              <a:t> is much larger than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Wasted space; wasted time during linear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) pass</a:t>
            </a:r>
          </a:p>
          <a:p>
            <a:pPr marL="457200" lvl="1" indent="0">
              <a:buNone/>
            </a:pPr>
            <a:endParaRPr lang="en-US" dirty="0" smtClean="0">
              <a:latin typeface="+mj-lt"/>
              <a:sym typeface="Symbol" pitchFamily="18" charset="2"/>
            </a:endParaRPr>
          </a:p>
          <a:p>
            <a:r>
              <a:rPr lang="en-US" dirty="0" smtClean="0">
                <a:latin typeface="+mj-lt"/>
                <a:sym typeface="Symbol" pitchFamily="18" charset="2"/>
              </a:rPr>
              <a:t>For data in addition to integer keys, use list at each bucket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2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Bucket Sort with Data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What does this look like?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51202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Most real lists aren’t just keys; we have data</a:t>
            </a:r>
          </a:p>
          <a:p>
            <a:pPr eaLnBrk="1" hangingPunct="1"/>
            <a:r>
              <a:rPr lang="en-US" dirty="0" smtClean="0"/>
              <a:t>Each bucket is a list (say, linked list)</a:t>
            </a:r>
          </a:p>
          <a:p>
            <a:pPr eaLnBrk="1" hangingPunct="1"/>
            <a:r>
              <a:rPr lang="en-US" dirty="0" smtClean="0"/>
              <a:t>To add to a bucket, insert in </a:t>
            </a:r>
            <a:r>
              <a:rPr lang="en-US" i="1" dirty="0" smtClean="0"/>
              <a:t>O</a:t>
            </a:r>
            <a:r>
              <a:rPr lang="en-US" dirty="0" smtClean="0"/>
              <a:t>(1) (at beginning, or keep pointer to last element)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33400" y="2895600"/>
          <a:ext cx="1371600" cy="2514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1501"/>
                <a:gridCol w="800099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count array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257800" y="26670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latin typeface="+mn-lt"/>
              </a:rPr>
              <a:t>Example: Movie ratings; scale 1-5;1=bad, 5=excellent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Input=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5: Casablanca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3: Harry Potter movies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5: Star Wars Original Trilogy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1: Rocky V</a:t>
            </a:r>
          </a:p>
        </p:txBody>
      </p:sp>
      <p:grpSp>
        <p:nvGrpSpPr>
          <p:cNvPr id="7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00200" y="3276600"/>
            <a:ext cx="4038600" cy="2076450"/>
            <a:chOff x="1600200" y="3276600"/>
            <a:chExt cx="4038600" cy="2076510"/>
          </a:xfrm>
        </p:grpSpPr>
        <p:grpSp>
          <p:nvGrpSpPr>
            <p:cNvPr id="51230" name="Group 15"/>
            <p:cNvGrpSpPr>
              <a:grpSpLocks/>
            </p:cNvGrpSpPr>
            <p:nvPr/>
          </p:nvGrpSpPr>
          <p:grpSpPr bwMode="auto">
            <a:xfrm>
              <a:off x="1600200" y="3276600"/>
              <a:ext cx="2438400" cy="2076510"/>
              <a:chOff x="1600200" y="3276600"/>
              <a:chExt cx="2438400" cy="2076510"/>
            </a:xfrm>
          </p:grpSpPr>
          <p:cxnSp>
            <p:nvCxnSpPr>
              <p:cNvPr id="8" name="Straight Arrow Connector 7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1600200" y="3505207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3" name="TextBox 9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286000" y="3276600"/>
                <a:ext cx="1600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Rocky V</a:t>
                </a:r>
              </a:p>
            </p:txBody>
          </p:sp>
          <p:cxnSp>
            <p:nvCxnSpPr>
              <p:cNvPr id="11" name="Straight Arrow Connector 10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600200" y="4343431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5" name="TextBox 11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286000" y="4114800"/>
                <a:ext cx="1600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Harry Potter</a:t>
                </a:r>
              </a:p>
            </p:txBody>
          </p:sp>
          <p:cxnSp>
            <p:nvCxnSpPr>
              <p:cNvPr id="13" name="Straight Arrow Connector 12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600200" y="5181655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7" name="TextBox 1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133600" y="4953000"/>
                <a:ext cx="1600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Casablanca</a:t>
                </a:r>
              </a:p>
            </p:txBody>
          </p:sp>
          <p:cxnSp>
            <p:nvCxnSpPr>
              <p:cNvPr id="18" name="Straight Arrow Connector 17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3581400" y="5181655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31" name="Text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38600" y="4953000"/>
              <a:ext cx="1600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Star Wars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5562600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0" dirty="0"/>
              <a:t>Result: 1: Rocky V, 3: Harry Potter, 5: Casablanca, 5: Star Wars</a:t>
            </a:r>
          </a:p>
          <a:p>
            <a:pPr>
              <a:buFont typeface="Arial" charset="0"/>
              <a:buChar char="•"/>
            </a:pPr>
            <a:r>
              <a:rPr lang="en-US" sz="2200" b="0" dirty="0" smtClean="0"/>
              <a:t>Easy to keep </a:t>
            </a:r>
            <a:r>
              <a:rPr lang="en-US" sz="2200" b="0" dirty="0"/>
              <a:t>‘stable’; Casablanca still before Star Wars</a:t>
            </a:r>
          </a:p>
        </p:txBody>
      </p:sp>
      <p:sp>
        <p:nvSpPr>
          <p:cNvPr id="51228" name="Date Placeholder 19"/>
          <p:cNvSpPr>
            <a:spLocks noGrp="1"/>
          </p:cNvSpPr>
          <p:nvPr>
            <p:ph type="dt" sz="quarter" idx="10"/>
            <p:custDataLst>
              <p:tags r:id="rId7"/>
            </p:custDataLst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6" charset="0"/>
              </a:rPr>
              <a:t>Spring 2016</a:t>
            </a:r>
            <a:endParaRPr lang="en-US" dirty="0">
              <a:latin typeface="Times New Roman" pitchFamily="16" charset="0"/>
            </a:endParaRPr>
          </a:p>
        </p:txBody>
      </p:sp>
      <p:sp>
        <p:nvSpPr>
          <p:cNvPr id="51229" name="Slide Number Placeholder 2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noFill/>
        </p:spPr>
        <p:txBody>
          <a:bodyPr/>
          <a:lstStyle/>
          <a:p>
            <a:fld id="{BD4DC710-AE62-4D73-81BB-C0FCA47EA4E2}" type="slidenum">
              <a:rPr lang="en-US" smtClean="0">
                <a:latin typeface="Times New Roman" pitchFamily="16" charset="0"/>
              </a:rPr>
              <a:pPr/>
              <a:t>24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Radix sort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800600"/>
          </a:xfrm>
        </p:spPr>
        <p:txBody>
          <a:bodyPr/>
          <a:lstStyle/>
          <a:p>
            <a:r>
              <a:rPr lang="en-US" dirty="0" smtClean="0"/>
              <a:t>Radix = “the base of a number system”</a:t>
            </a:r>
          </a:p>
          <a:p>
            <a:pPr lvl="1"/>
            <a:r>
              <a:rPr lang="en-US" dirty="0" smtClean="0"/>
              <a:t>Examples will use 10 because we are used to that</a:t>
            </a:r>
          </a:p>
          <a:p>
            <a:pPr lvl="1"/>
            <a:r>
              <a:rPr lang="en-US" dirty="0" smtClean="0"/>
              <a:t>In implementations use larger numbers</a:t>
            </a:r>
          </a:p>
          <a:p>
            <a:pPr lvl="2"/>
            <a:r>
              <a:rPr lang="en-US" dirty="0" smtClean="0"/>
              <a:t>For example, for ASCII strings, might use 128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Bucket sort on one digit at a time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Number of buckets = radix</a:t>
            </a:r>
          </a:p>
          <a:p>
            <a:pPr lvl="2"/>
            <a:r>
              <a:rPr lang="en-US" dirty="0" smtClean="0"/>
              <a:t>Starting with </a:t>
            </a:r>
            <a:r>
              <a:rPr lang="en-US" i="1" dirty="0" smtClean="0">
                <a:solidFill>
                  <a:schemeClr val="accent2"/>
                </a:solidFill>
              </a:rPr>
              <a:t>least</a:t>
            </a:r>
            <a:r>
              <a:rPr lang="en-US" dirty="0" smtClean="0"/>
              <a:t> significant digit</a:t>
            </a:r>
          </a:p>
          <a:p>
            <a:pPr lvl="2"/>
            <a:r>
              <a:rPr lang="en-US" dirty="0" smtClean="0"/>
              <a:t>Keeping sort </a:t>
            </a:r>
            <a:r>
              <a:rPr lang="en-US" i="1" dirty="0" smtClean="0">
                <a:solidFill>
                  <a:schemeClr val="accent2"/>
                </a:solidFill>
              </a:rPr>
              <a:t>stable</a:t>
            </a:r>
          </a:p>
          <a:p>
            <a:pPr lvl="1"/>
            <a:r>
              <a:rPr lang="en-US" dirty="0" smtClean="0"/>
              <a:t>Do one pass per digit</a:t>
            </a:r>
          </a:p>
          <a:p>
            <a:pPr lvl="1"/>
            <a:r>
              <a:rPr lang="en-US" dirty="0" smtClean="0"/>
              <a:t>Invariant: After </a:t>
            </a:r>
            <a:r>
              <a:rPr lang="en-US" i="1" dirty="0" smtClean="0"/>
              <a:t>k</a:t>
            </a:r>
            <a:r>
              <a:rPr lang="en-US" dirty="0" smtClean="0"/>
              <a:t> passes (digits), the last </a:t>
            </a:r>
            <a:r>
              <a:rPr lang="en-US" i="1" dirty="0" smtClean="0"/>
              <a:t>k</a:t>
            </a:r>
            <a:r>
              <a:rPr lang="en-US" dirty="0" smtClean="0"/>
              <a:t> digits are sorted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Aside: Origins go back to the 1890 U.S. census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Punched Card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810500" cy="37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3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IBM Sorting Machine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1600"/>
            <a:ext cx="6667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34040" y="1141560"/>
              <a:ext cx="736200" cy="690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8640" y="1136160"/>
                <a:ext cx="745200" cy="7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55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8153400" y="3352800"/>
            <a:ext cx="1524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981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Radix = 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Input:   478</a:t>
            </a:r>
          </a:p>
          <a:p>
            <a:pPr>
              <a:buNone/>
            </a:pPr>
            <a:r>
              <a:rPr lang="en-US" dirty="0" smtClean="0"/>
              <a:t> 	       537</a:t>
            </a:r>
          </a:p>
          <a:p>
            <a:pPr>
              <a:buNone/>
            </a:pPr>
            <a:r>
              <a:rPr lang="en-US" dirty="0" smtClean="0"/>
              <a:t>		   9</a:t>
            </a:r>
          </a:p>
          <a:p>
            <a:pPr>
              <a:buNone/>
            </a:pPr>
            <a:r>
              <a:rPr lang="en-US" dirty="0" smtClean="0"/>
              <a:t>            721</a:t>
            </a:r>
          </a:p>
          <a:p>
            <a:pPr>
              <a:buNone/>
            </a:pPr>
            <a:r>
              <a:rPr lang="en-US" dirty="0" smtClean="0"/>
              <a:t>		   3</a:t>
            </a:r>
          </a:p>
          <a:p>
            <a:pPr>
              <a:buNone/>
            </a:pPr>
            <a:r>
              <a:rPr lang="en-US" dirty="0" smtClean="0"/>
              <a:t>		 38</a:t>
            </a:r>
          </a:p>
          <a:p>
            <a:pPr>
              <a:buNone/>
            </a:pPr>
            <a:r>
              <a:rPr lang="en-US" dirty="0" smtClean="0"/>
              <a:t>	        143</a:t>
            </a:r>
          </a:p>
          <a:p>
            <a:pPr>
              <a:buNone/>
            </a:pPr>
            <a:r>
              <a:rPr lang="en-US" dirty="0" smtClean="0"/>
              <a:t>		  67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8400" y="36576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721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143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537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67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478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38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9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477000" y="34290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Order now: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                 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143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537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67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478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38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    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01760" y="2168640"/>
              <a:ext cx="7523280" cy="3551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00" y="2164320"/>
                <a:ext cx="7531560" cy="356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2057400" y="3505200"/>
            <a:ext cx="1524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001000" y="3581400"/>
            <a:ext cx="3048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38400" y="36576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</a:t>
            </a:r>
            <a:r>
              <a:rPr lang="en-US" sz="2000" b="0" kern="0" dirty="0" smtClean="0">
                <a:solidFill>
                  <a:schemeClr val="accent2"/>
                </a:solidFill>
                <a:latin typeface="+mn-lt"/>
              </a:rPr>
              <a:t>stable</a:t>
            </a:r>
            <a:r>
              <a:rPr lang="en-US" sz="2000" b="0" kern="0" dirty="0" smtClean="0">
                <a:latin typeface="+mn-lt"/>
              </a:rPr>
              <a:t> bucket sort by tens digit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2004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2004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721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100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8100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4196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143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0292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0292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388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6388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2484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2484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8580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537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67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4676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4676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478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38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0772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80772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9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590800" y="228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685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477000" y="35814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Order now: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                  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721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537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  38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	      143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67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478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000" y="1524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Radix = 10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381000" y="35814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Order was: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                 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143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537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67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478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38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    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2004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2004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8100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8100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721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4196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4196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537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38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0292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0292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143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6388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6388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2484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2484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67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8580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68580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478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4676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4676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0772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80772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25908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  9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 rot="5400000">
            <a:off x="5257800" y="914400"/>
            <a:ext cx="381000" cy="1905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53280" y="2487240"/>
              <a:ext cx="2923920" cy="96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8960" y="2482200"/>
                <a:ext cx="2933280" cy="97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Divide-and-Conquer Sorting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great sorting methods are fundamentally divide-and-conquer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Merge sort: 	   Sort the left half of the elements (recursively)</a:t>
            </a:r>
          </a:p>
          <a:p>
            <a:pPr marL="457200" indent="-457200">
              <a:buNone/>
            </a:pPr>
            <a:r>
              <a:rPr lang="en-US" dirty="0" smtClean="0"/>
              <a:t>		   	   Sort the right half of the elements (recursively)</a:t>
            </a:r>
          </a:p>
          <a:p>
            <a:pPr marL="457200" indent="-457200">
              <a:buNone/>
            </a:pPr>
            <a:r>
              <a:rPr lang="en-US" dirty="0" smtClean="0"/>
              <a:t>			   Merge the two sorted halves into a sorted whole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Quick sort:</a:t>
            </a:r>
            <a:r>
              <a:rPr lang="en-US" dirty="0" smtClean="0"/>
              <a:t>	   Pick a “pivot” element </a:t>
            </a:r>
          </a:p>
          <a:p>
            <a:pPr marL="2171700" lvl="4" indent="-457200">
              <a:buNone/>
            </a:pPr>
            <a:r>
              <a:rPr lang="en-US" dirty="0" smtClean="0"/>
              <a:t>     Divide elements into less-than pivot </a:t>
            </a:r>
          </a:p>
          <a:p>
            <a:pPr marL="2171700" lvl="4" indent="-457200">
              <a:buNone/>
            </a:pPr>
            <a:r>
              <a:rPr lang="en-US" dirty="0" smtClean="0"/>
              <a:t>			    and greater-than pivot</a:t>
            </a:r>
          </a:p>
          <a:p>
            <a:pPr marL="2171700" lvl="4" indent="-457200">
              <a:buNone/>
            </a:pPr>
            <a:r>
              <a:rPr lang="en-US" dirty="0" smtClean="0"/>
              <a:t>     Sort the two divisions (recursively on each)</a:t>
            </a:r>
          </a:p>
          <a:p>
            <a:pPr marL="2171700" lvl="4" indent="-457200">
              <a:buNone/>
            </a:pPr>
            <a:r>
              <a:rPr lang="en-US" dirty="0" smtClean="0"/>
              <a:t>     Answer is sorted-less-than then pivot then 	  </a:t>
            </a:r>
          </a:p>
          <a:p>
            <a:pPr marL="2171700" lvl="4" indent="-457200">
              <a:buNone/>
            </a:pPr>
            <a:r>
              <a:rPr lang="en-US" dirty="0" smtClean="0"/>
              <a:t>                      sorted-greater-than</a:t>
            </a:r>
          </a:p>
          <a:p>
            <a:pPr marL="2171700" lvl="4" indent="-457200">
              <a:buNone/>
            </a:pPr>
            <a:r>
              <a:rPr lang="en-US" dirty="0" smtClean="0"/>
              <a:t>    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0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7848600" y="3581400"/>
            <a:ext cx="4572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67000" y="41910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</a:t>
            </a:r>
            <a:r>
              <a:rPr lang="en-US" sz="2000" b="0" kern="0" dirty="0" smtClean="0">
                <a:solidFill>
                  <a:schemeClr val="accent2"/>
                </a:solidFill>
                <a:latin typeface="+mn-lt"/>
              </a:rPr>
              <a:t>stable</a:t>
            </a:r>
            <a:r>
              <a:rPr lang="en-US" sz="2000" b="0" kern="0" dirty="0" smtClean="0">
                <a:latin typeface="+mn-lt"/>
              </a:rPr>
              <a:t> bucket sort by 100s digit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477000" y="35814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Order now: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                  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38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67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143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	      478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537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721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000" y="1524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Radix = 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2004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2004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143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8100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8100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4196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4196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0292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0292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478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6388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6388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537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484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2484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8580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68580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721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4676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4676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0772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8077200" y="25908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2590800" y="21336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2590800"/>
            <a:ext cx="609600" cy="1295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  9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67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 rot="5400000">
            <a:off x="5257800" y="914400"/>
            <a:ext cx="381000" cy="1905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05000" y="3429000"/>
            <a:ext cx="3048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381000" y="35052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Order was: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                  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721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537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  38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		      143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67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                   478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8100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00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721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44196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44196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537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38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0292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50292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143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56388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56388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484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62484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67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68580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478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4676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4676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0772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0772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2590800" y="152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2590800" y="609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  9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98480" y="2540160"/>
              <a:ext cx="2983680" cy="1037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3800" y="2535120"/>
                <a:ext cx="2993400" cy="104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Input size: </a:t>
            </a:r>
            <a:r>
              <a:rPr lang="en-US" i="1" dirty="0" smtClean="0"/>
              <a:t>n</a:t>
            </a:r>
          </a:p>
          <a:p>
            <a:pPr>
              <a:buNone/>
            </a:pPr>
            <a:r>
              <a:rPr lang="en-US" dirty="0" smtClean="0"/>
              <a:t>Number of buckets = Radix: </a:t>
            </a:r>
            <a:r>
              <a:rPr lang="en-US" i="1" dirty="0" smtClean="0"/>
              <a:t>B</a:t>
            </a:r>
          </a:p>
          <a:p>
            <a:pPr>
              <a:buNone/>
            </a:pPr>
            <a:r>
              <a:rPr lang="en-US" dirty="0" smtClean="0"/>
              <a:t>Number of passes = “Digits”: </a:t>
            </a:r>
            <a:r>
              <a:rPr lang="en-US" i="1" dirty="0" smtClean="0"/>
              <a:t>P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Work per pass is 1 bucket sort: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B</a:t>
            </a:r>
            <a:r>
              <a:rPr lang="en-US" dirty="0" err="1" smtClean="0"/>
              <a:t>+</a:t>
            </a:r>
            <a:r>
              <a:rPr lang="en-US" i="1" dirty="0" err="1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Total work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B</a:t>
            </a:r>
            <a:r>
              <a:rPr lang="en-US" dirty="0" err="1" smtClean="0"/>
              <a:t>+</a:t>
            </a:r>
            <a:r>
              <a:rPr lang="en-US" i="1" dirty="0" err="1" smtClean="0"/>
              <a:t>n</a:t>
            </a:r>
            <a:r>
              <a:rPr lang="en-US" dirty="0" smtClean="0"/>
              <a:t>))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Compared to comparison sorts, sometimes a win, but often not</a:t>
            </a:r>
          </a:p>
          <a:p>
            <a:pPr lvl="1"/>
            <a:r>
              <a:rPr lang="en-US" dirty="0" smtClean="0"/>
              <a:t>Example: Strings of English letters up to length 15</a:t>
            </a:r>
          </a:p>
          <a:p>
            <a:pPr lvl="2"/>
            <a:r>
              <a:rPr lang="en-US" dirty="0" smtClean="0"/>
              <a:t>Run-time proportional to: 15*(52 +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 This is less than </a:t>
            </a:r>
            <a:r>
              <a:rPr lang="en-US" i="1" dirty="0" smtClean="0"/>
              <a:t>n</a:t>
            </a:r>
            <a:r>
              <a:rPr lang="en-US" dirty="0" smtClean="0"/>
              <a:t> log n only if </a:t>
            </a:r>
            <a:r>
              <a:rPr lang="en-US" i="1" dirty="0" smtClean="0"/>
              <a:t>n</a:t>
            </a:r>
            <a:r>
              <a:rPr lang="en-US" dirty="0" smtClean="0"/>
              <a:t> &gt; 33,000</a:t>
            </a:r>
          </a:p>
          <a:p>
            <a:pPr lvl="2"/>
            <a:r>
              <a:rPr lang="en-US" dirty="0" smtClean="0"/>
              <a:t>Of course, cross-over point depends on constant factors of the implementations</a:t>
            </a:r>
          </a:p>
          <a:p>
            <a:pPr lvl="3"/>
            <a:r>
              <a:rPr lang="en-US" dirty="0" smtClean="0"/>
              <a:t>And radix sort can have poor locality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17440" y="1269360"/>
              <a:ext cx="2476440" cy="2409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3480" y="1265400"/>
                <a:ext cx="2485080" cy="241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" name="Rectangle 6" hidden="1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defRPr/>
            </a:pPr>
            <a:fld id="{AD5FF1B5-A621-466D-9CAF-04993629F3C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Sorting massive data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482725"/>
            <a:ext cx="8458200" cy="4876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Need </a:t>
            </a:r>
            <a:r>
              <a:rPr lang="en-US" dirty="0"/>
              <a:t>sorting algorithms that minimize disk/tape access </a:t>
            </a:r>
            <a:r>
              <a:rPr lang="en-US" dirty="0" smtClean="0"/>
              <a:t>time:</a:t>
            </a:r>
            <a:endParaRPr lang="en-US" dirty="0"/>
          </a:p>
          <a:p>
            <a:pPr lvl="1" eaLnBrk="1" hangingPunct="1"/>
            <a:r>
              <a:rPr lang="en-US" dirty="0"/>
              <a:t>Quicksort and </a:t>
            </a:r>
            <a:r>
              <a:rPr lang="en-US" dirty="0" err="1"/>
              <a:t>Heapsort</a:t>
            </a:r>
            <a:r>
              <a:rPr lang="en-US" dirty="0"/>
              <a:t> both jump all over the array, leading to expensive random disk accesses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Merge sort </a:t>
            </a:r>
            <a:r>
              <a:rPr lang="en-US" dirty="0">
                <a:solidFill>
                  <a:srgbClr val="C00000"/>
                </a:solidFill>
              </a:rPr>
              <a:t>scans linearly through arrays, leading to (relatively) efficient sequential disk access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Merge sort is the basis of massive sorting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Merge sort can leverage multiple disks</a:t>
            </a: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fld id="{5B97E1B5-2E37-4E5E-98D7-57BD1D17387A}" type="slidenum">
              <a:rPr lang="en-US" smtClean="0">
                <a:latin typeface="Times New Roman" pitchFamily="16" charset="0"/>
              </a:rPr>
              <a:pPr/>
              <a:t>32</a:t>
            </a:fld>
            <a:endParaRPr lang="en-US" dirty="0" smtClean="0">
              <a:latin typeface="Times New Roman" pitchFamily="1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mtClean="0"/>
              <a:t>Fall 2013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10760" y="2957040"/>
              <a:ext cx="403560" cy="45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640" y="2952360"/>
                <a:ext cx="41328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034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External Merge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900 MB using 100 MB RAM</a:t>
            </a:r>
          </a:p>
          <a:p>
            <a:pPr lvl="1"/>
            <a:r>
              <a:rPr lang="en-US" dirty="0" smtClean="0"/>
              <a:t>Read 100 MB of data into memory</a:t>
            </a:r>
          </a:p>
          <a:p>
            <a:pPr lvl="1"/>
            <a:r>
              <a:rPr lang="en-US" dirty="0" smtClean="0"/>
              <a:t>Sort using conventional method (e.g. quicksort)</a:t>
            </a:r>
          </a:p>
          <a:p>
            <a:pPr lvl="1"/>
            <a:r>
              <a:rPr lang="en-US" dirty="0" smtClean="0"/>
              <a:t>Write sorted 100MB to temp file</a:t>
            </a:r>
          </a:p>
          <a:p>
            <a:pPr lvl="1"/>
            <a:r>
              <a:rPr lang="en-US" dirty="0" smtClean="0"/>
              <a:t>Repeat until all data in sorted chunks (900/100 = 9 total)</a:t>
            </a:r>
          </a:p>
          <a:p>
            <a:r>
              <a:rPr lang="en-US" dirty="0" smtClean="0"/>
              <a:t>Read first 10 MB of each sorted chuck, merge into remaining 10MB</a:t>
            </a:r>
          </a:p>
          <a:p>
            <a:pPr lvl="1"/>
            <a:r>
              <a:rPr lang="en-US" dirty="0" smtClean="0"/>
              <a:t>writing and reading as necessary</a:t>
            </a:r>
          </a:p>
          <a:p>
            <a:pPr lvl="1"/>
            <a:r>
              <a:rPr lang="en-US" dirty="0" smtClean="0"/>
              <a:t>Single merge pass instead of </a:t>
            </a:r>
            <a:r>
              <a:rPr lang="en-US" i="1" dirty="0" smtClean="0"/>
              <a:t>log n</a:t>
            </a:r>
          </a:p>
          <a:p>
            <a:pPr lvl="1"/>
            <a:r>
              <a:rPr lang="en-US" dirty="0" smtClean="0"/>
              <a:t>Additional pass helpful if data much larger than memory</a:t>
            </a:r>
          </a:p>
          <a:p>
            <a:r>
              <a:rPr lang="en-US" dirty="0" smtClean="0"/>
              <a:t>Parallelism and better hardware can improve performance</a:t>
            </a:r>
          </a:p>
          <a:p>
            <a:r>
              <a:rPr lang="en-US" dirty="0" smtClean="0"/>
              <a:t>Distribution sorts (similar to bucket sort) are also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5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Slide on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029200"/>
          </a:xfrm>
        </p:spPr>
        <p:txBody>
          <a:bodyPr/>
          <a:lstStyle/>
          <a:p>
            <a:r>
              <a:rPr lang="en-US" dirty="0" smtClean="0"/>
              <a:t>Simple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sorts can be fastest for small </a:t>
            </a:r>
            <a:r>
              <a:rPr lang="en-US" i="1" dirty="0" smtClean="0"/>
              <a:t>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election sort, Insertion sort (latter linear for mostly-sorted)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for “below a cut-off” to help divide-and-conquer sorts</a:t>
            </a:r>
          </a:p>
          <a:p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i="1" dirty="0" smtClean="0"/>
              <a:t> n</a:t>
            </a:r>
            <a:r>
              <a:rPr lang="en-US" dirty="0" smtClean="0"/>
              <a:t>) sorts</a:t>
            </a:r>
          </a:p>
          <a:p>
            <a:pPr lvl="1"/>
            <a:r>
              <a:rPr lang="en-US" dirty="0" smtClean="0"/>
              <a:t>Heap sort, in-place but not stable nor parallelizable</a:t>
            </a:r>
          </a:p>
          <a:p>
            <a:pPr lvl="1"/>
            <a:r>
              <a:rPr lang="en-US" dirty="0" smtClean="0"/>
              <a:t>Merge sort, not in place but stable and works as external sort</a:t>
            </a:r>
          </a:p>
          <a:p>
            <a:pPr lvl="1"/>
            <a:r>
              <a:rPr lang="en-US" dirty="0" smtClean="0"/>
              <a:t>Quick sort, in place but not stable and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in worst-case</a:t>
            </a:r>
          </a:p>
          <a:p>
            <a:pPr lvl="2"/>
            <a:r>
              <a:rPr lang="en-US" dirty="0" smtClean="0"/>
              <a:t>Often fastest, but depends on costs of comparisons/copies</a:t>
            </a:r>
          </a:p>
          <a:p>
            <a:r>
              <a:rPr lang="en-US" b="1" dirty="0" smtClean="0">
                <a:sym typeface="Symbol" pitchFamily="18" charset="2"/>
              </a:rPr>
              <a:t></a:t>
            </a:r>
            <a:r>
              <a:rPr lang="en-US" dirty="0" smtClean="0">
                <a:sym typeface="Symbol" pitchFamily="18" charset="2"/>
              </a:rPr>
              <a:t>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worst-case and average lower-bound for sorting by comparisons</a:t>
            </a:r>
          </a:p>
          <a:p>
            <a:r>
              <a:rPr lang="en-US" dirty="0" smtClean="0"/>
              <a:t>Non-comparison sorts</a:t>
            </a:r>
          </a:p>
          <a:p>
            <a:pPr lvl="1"/>
            <a:r>
              <a:rPr lang="en-US" dirty="0" smtClean="0"/>
              <a:t>Bucket sort good for small number of possible key values</a:t>
            </a:r>
          </a:p>
          <a:p>
            <a:pPr lvl="1"/>
            <a:r>
              <a:rPr lang="en-US" dirty="0" smtClean="0"/>
              <a:t>Radix sort uses fewer buckets and more phases</a:t>
            </a:r>
          </a:p>
          <a:p>
            <a:r>
              <a:rPr lang="en-US" dirty="0" smtClean="0"/>
              <a:t>Best way to sort?  It depends!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17480" y="1929960"/>
              <a:ext cx="3943440" cy="2660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800" y="1924200"/>
                <a:ext cx="3955680" cy="267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Quick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divide-and-conquer algorithm</a:t>
            </a:r>
          </a:p>
          <a:p>
            <a:pPr lvl="1"/>
            <a:r>
              <a:rPr lang="en-US" dirty="0"/>
              <a:t>Recursively chop into </a:t>
            </a:r>
            <a:r>
              <a:rPr lang="en-US" dirty="0" smtClean="0"/>
              <a:t>two pieces</a:t>
            </a:r>
            <a:endParaRPr lang="en-US" dirty="0"/>
          </a:p>
          <a:p>
            <a:pPr lvl="1"/>
            <a:r>
              <a:rPr lang="en-US" dirty="0"/>
              <a:t>Instead of doing all the work as we merge together, </a:t>
            </a:r>
            <a:br>
              <a:rPr lang="en-US" dirty="0"/>
            </a:br>
            <a:r>
              <a:rPr lang="en-US" dirty="0"/>
              <a:t>we will do all the work as we recursively split into halves</a:t>
            </a:r>
            <a:endParaRPr lang="en-US" sz="1000" dirty="0"/>
          </a:p>
          <a:p>
            <a:pPr lvl="1"/>
            <a:r>
              <a:rPr lang="en-US" dirty="0"/>
              <a:t>Unlike </a:t>
            </a:r>
            <a:r>
              <a:rPr lang="en-US" dirty="0" smtClean="0"/>
              <a:t>merge sort</a:t>
            </a:r>
            <a:r>
              <a:rPr lang="en-US" dirty="0"/>
              <a:t>, does not need auxiliary </a:t>
            </a:r>
            <a:r>
              <a:rPr lang="en-US" dirty="0" smtClean="0"/>
              <a:t>space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on average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, but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sz="2400" b="1" baseline="30000" dirty="0" smtClean="0"/>
              <a:t>2</a:t>
            </a:r>
            <a:r>
              <a:rPr lang="en-US" dirty="0" smtClean="0"/>
              <a:t>) worst-case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Faster than merge sort in practice?</a:t>
            </a:r>
          </a:p>
          <a:p>
            <a:pPr lvl="1"/>
            <a:r>
              <a:rPr lang="en-US" dirty="0" smtClean="0"/>
              <a:t>Often believed so</a:t>
            </a:r>
          </a:p>
          <a:p>
            <a:pPr lvl="1"/>
            <a:r>
              <a:rPr lang="en-US" dirty="0" smtClean="0"/>
              <a:t>Does fewer copies and more comparisons, so it depends on the relative cost of these two operations!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5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Quicksort 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Pick a pivot element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Partition all the data into: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The elements less than the pivot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The pivot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The elements greater than the pivot</a:t>
            </a:r>
          </a:p>
          <a:p>
            <a:pPr marL="857250" lvl="1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Recursively sort A and C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answer is, “as simple as A, B, C”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81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in Terms of 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676400"/>
            <a:ext cx="47244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7016" y="1964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9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6616" y="1812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75216" y="21170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11" name="Text Box 10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08616" y="18884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12" name="Text Box 10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89616" y="22995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>
                <a:latin typeface="Courier New" pitchFamily="49" charset="0"/>
              </a:rPr>
              <a:t>65</a:t>
            </a:r>
          </a:p>
        </p:txBody>
      </p:sp>
      <p:sp>
        <p:nvSpPr>
          <p:cNvPr id="13" name="Text Box 10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18216" y="1812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14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27816" y="1812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15" name="Text Box 10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32616" y="22694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16" name="Text Box 10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616" y="1964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17" name="Text Box 10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54679" y="2117031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18" name="Oval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0438" y="2284413"/>
            <a:ext cx="384175" cy="3016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9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5713" y="16741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20" name="Text Box 10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07550" y="1704459"/>
            <a:ext cx="18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select pivot value</a:t>
            </a:r>
          </a:p>
        </p:txBody>
      </p:sp>
      <p:sp>
        <p:nvSpPr>
          <p:cNvPr id="21" name="Oval 10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24000" y="2971800"/>
            <a:ext cx="1981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2" name="Text Box 104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84616" y="32600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23" name="Text Box 10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1816" y="33362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24" name="Text Box 10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61216" y="34124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25" name="Text Box 104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6616" y="31838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26" name="Text Box 10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75379" y="321558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27" name="Text Box 104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0016" y="3107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28" name="Text Box 10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51416" y="3488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29" name="Text Box 10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41816" y="3488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30" name="Text Box 105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94616" y="310763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31" name="Text Box 105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49479" y="3031431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32" name="Oval 10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86200" y="3200400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3" name="Text Box 105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08800" y="27863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4" name="Oval 10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3048000"/>
            <a:ext cx="1981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5" name="Text Box 105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33000" y="27863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6" name="Text Box 105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59770" y="2847459"/>
            <a:ext cx="124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partition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7" name="Oval 10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19200" y="4467225"/>
            <a:ext cx="23114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8" name="Text Box 10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227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39" name="Text Box 10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371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40" name="Text Box 10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2196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41" name="Text Box 10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419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42" name="Text Box 106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9148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43" name="Text Box 106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17654" y="4509393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44" name="Text Box 106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132600" y="40055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5" name="Text Box 10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152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46" name="Text Box 106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962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47" name="Text Box 106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4216" y="4509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48" name="Oval 10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521200" y="4419600"/>
            <a:ext cx="1600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9" name="Text Box 106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21404" y="4510981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50" name="Oval 107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32225" y="4495800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" name="Text Box 107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333000" y="4005590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2" name="Text Box 107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5972" y="3883710"/>
            <a:ext cx="1960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</a:rPr>
              <a:t>Quicksort(S</a:t>
            </a:r>
            <a:r>
              <a:rPr lang="en-US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</a:rPr>
              <a:t>) and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Times New Roman" pitchFamily="18" charset="0"/>
              </a:rPr>
              <a:t>Quicksort(S</a:t>
            </a:r>
            <a:r>
              <a:rPr lang="en-US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" name="Oval 107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828800" y="5443538"/>
            <a:ext cx="3683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4" name="Text Box 107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323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55" name="Text Box 107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467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56" name="Text Box 107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8292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57" name="Text Box 107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451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58" name="Text Box 107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5244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59" name="Text Box 107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27254" y="5499993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60" name="Text Box 108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198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61" name="Text Box 108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594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62" name="Text Box 108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975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63" name="Text Box 108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213516" y="5499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64" name="Text Box 1084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397500" y="53317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65" name="Text Box 1085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07302" y="5470009"/>
            <a:ext cx="2014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Presto! 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S</a:t>
            </a: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 is sorted</a:t>
            </a:r>
          </a:p>
        </p:txBody>
      </p:sp>
      <p:sp>
        <p:nvSpPr>
          <p:cNvPr id="66" name="Text Box 1086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38200" y="5943600"/>
            <a:ext cx="658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[Weiss]</a:t>
            </a:r>
          </a:p>
        </p:txBody>
      </p:sp>
      <p:sp>
        <p:nvSpPr>
          <p:cNvPr id="67" name="Freeform 1087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3878263" y="1905000"/>
            <a:ext cx="2979737" cy="396875"/>
          </a:xfrm>
          <a:custGeom>
            <a:avLst/>
            <a:gdLst>
              <a:gd name="T0" fmla="*/ 2979737 w 1877"/>
              <a:gd name="T1" fmla="*/ 0 h 250"/>
              <a:gd name="T2" fmla="*/ 952500 w 1877"/>
              <a:gd name="T3" fmla="*/ 125413 h 250"/>
              <a:gd name="T4" fmla="*/ 0 w 1877"/>
              <a:gd name="T5" fmla="*/ 396875 h 250"/>
              <a:gd name="T6" fmla="*/ 0 60000 65536"/>
              <a:gd name="T7" fmla="*/ 0 60000 65536"/>
              <a:gd name="T8" fmla="*/ 0 60000 65536"/>
              <a:gd name="T9" fmla="*/ 0 w 1877"/>
              <a:gd name="T10" fmla="*/ 0 h 250"/>
              <a:gd name="T11" fmla="*/ 1877 w 187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7" h="250">
                <a:moveTo>
                  <a:pt x="1877" y="0"/>
                </a:moveTo>
                <a:cubicBezTo>
                  <a:pt x="1664" y="13"/>
                  <a:pt x="913" y="37"/>
                  <a:pt x="600" y="79"/>
                </a:cubicBezTo>
                <a:cubicBezTo>
                  <a:pt x="287" y="121"/>
                  <a:pt x="125" y="215"/>
                  <a:pt x="0" y="25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8" name="AutoShape 108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67600" y="2209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9" name="AutoShape 108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67600" y="3352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0" name="AutoShape 109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467600" y="4876800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6400800" y="762000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Notice: S</a:t>
            </a:r>
            <a:r>
              <a:rPr lang="en-US" sz="2000" b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 and S</a:t>
            </a:r>
            <a:r>
              <a:rPr lang="en-US" sz="2000" b="0" baseline="-250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are not of equal sizes.</a:t>
            </a:r>
          </a:p>
        </p:txBody>
      </p:sp>
    </p:spTree>
    <p:extLst>
      <p:ext uri="{BB962C8B-B14F-4D97-AF65-F5344CB8AC3E}">
        <p14:creationId xmlns:p14="http://schemas.microsoft.com/office/powerpoint/2010/main" val="1852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 animBg="1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Showing Recursion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1462" y="2154238"/>
            <a:ext cx="12105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2  4   3   1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32587" y="2190750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8   9   6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84387" y="2795588"/>
            <a:ext cx="6335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2   1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40650" y="2786063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9387" y="2784475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99187" y="2803525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1975" y="3432175"/>
            <a:ext cx="38779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	          	 	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28787" y="4076700"/>
            <a:ext cx="38779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u="sng">
                <a:latin typeface="Times New Roman" pitchFamily="18" charset="0"/>
              </a:rPr>
              <a:t>   2</a:t>
            </a:r>
            <a:r>
              <a:rPr lang="en-US" sz="2000">
                <a:latin typeface="Times New Roman" pitchFamily="18" charset="0"/>
              </a:rPr>
              <a:t>	               		</a:t>
            </a:r>
            <a:endParaRPr lang="en-US" sz="2000" u="sng">
              <a:latin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62137" y="4775200"/>
            <a:ext cx="178766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000" u="sng">
                <a:latin typeface="Times New Roman" pitchFamily="18" charset="0"/>
              </a:rPr>
              <a:t>   4</a:t>
            </a:r>
          </a:p>
        </p:txBody>
      </p:sp>
      <p:sp>
        <p:nvSpPr>
          <p:cNvPr id="1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8187" y="5480050"/>
            <a:ext cx="30700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</a:t>
            </a:r>
            <a:r>
              <a:rPr lang="en-US" sz="2000" u="sng">
                <a:latin typeface="Times New Roman" pitchFamily="18" charset="0"/>
              </a:rPr>
              <a:t>1   2   3   4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000" u="sng">
                <a:latin typeface="Times New Roman" pitchFamily="18" charset="0"/>
              </a:rPr>
              <a:t>   6   8   9</a:t>
            </a:r>
          </a:p>
        </p:txBody>
      </p:sp>
      <p:sp>
        <p:nvSpPr>
          <p:cNvPr id="17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643437" y="1966913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721350" y="1966913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855912" y="2625725"/>
            <a:ext cx="574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16325" y="2605088"/>
            <a:ext cx="492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738937" y="2646363"/>
            <a:ext cx="32861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386637" y="2646363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192337" y="3886200"/>
            <a:ext cx="76200" cy="2270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424112" y="3282950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89687" y="3282950"/>
            <a:ext cx="374650" cy="151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7526337" y="32766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7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474912" y="3859213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8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444750" y="4516438"/>
            <a:ext cx="357187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Line 3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792537" y="3276600"/>
            <a:ext cx="381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267075" y="5214938"/>
            <a:ext cx="1439862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1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30937" y="5226050"/>
            <a:ext cx="8890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2" name="Text Box 4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5937" y="3919538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Conquer</a:t>
            </a:r>
          </a:p>
        </p:txBody>
      </p:sp>
      <p:sp>
        <p:nvSpPr>
          <p:cNvPr id="33" name="Text Box 4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92225" y="4584700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34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01887" y="5326063"/>
            <a:ext cx="11544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Conquer</a:t>
            </a:r>
          </a:p>
        </p:txBody>
      </p:sp>
      <p:sp>
        <p:nvSpPr>
          <p:cNvPr id="35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746250" y="1822450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Divide</a:t>
            </a:r>
          </a:p>
        </p:txBody>
      </p:sp>
      <p:sp>
        <p:nvSpPr>
          <p:cNvPr id="36" name="Text Box 4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73175" y="2395538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Divide</a:t>
            </a:r>
          </a:p>
        </p:txBody>
      </p:sp>
      <p:sp>
        <p:nvSpPr>
          <p:cNvPr id="37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92175" y="2982913"/>
            <a:ext cx="8963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Divide</a:t>
            </a:r>
          </a:p>
        </p:txBody>
      </p:sp>
      <p:sp>
        <p:nvSpPr>
          <p:cNvPr id="38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7512" y="3402013"/>
            <a:ext cx="12875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1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Element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639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8</a:t>
            </a:r>
          </a:p>
        </p:txBody>
      </p:sp>
      <p:sp>
        <p:nvSpPr>
          <p:cNvPr id="40" name="Text Box 4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211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783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42" name="Text Box 5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9355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43" name="Text Box 5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927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5</a:t>
            </a:r>
          </a:p>
        </p:txBody>
      </p:sp>
      <p:sp>
        <p:nvSpPr>
          <p:cNvPr id="44" name="Text Box 5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49937" y="14478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5" name="Text Box 5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3071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6" name="Text Box 5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764337" y="1447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6</a:t>
            </a:r>
          </a:p>
        </p:txBody>
      </p:sp>
      <p:sp>
        <p:nvSpPr>
          <p:cNvPr id="47" name="Text Box 5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84787" y="19812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8" name="Text Box 5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069137" y="27432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49" name="Text Box 5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59137" y="25908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0" name="Text Box 5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6137" y="34290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Line 6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3411537" y="31242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2" name="Line 6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468937" y="2514600"/>
            <a:ext cx="76200" cy="297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3" name="Line 6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145337" y="32004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11937" y="4724400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latin typeface="Times New Roman" pitchFamily="18" charset="0"/>
              </a:rPr>
              <a:t>6   </a:t>
            </a:r>
            <a:r>
              <a:rPr lang="en-US" sz="20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000" u="sng">
                <a:latin typeface="Times New Roman" pitchFamily="18" charset="0"/>
              </a:rPr>
              <a:t>   9</a:t>
            </a:r>
          </a:p>
        </p:txBody>
      </p:sp>
    </p:spTree>
    <p:extLst>
      <p:ext uri="{BB962C8B-B14F-4D97-AF65-F5344CB8AC3E}">
        <p14:creationId xmlns:p14="http://schemas.microsoft.com/office/powerpoint/2010/main" val="3674807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Details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Have not yet explained: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to pick the pivot element</a:t>
            </a:r>
          </a:p>
          <a:p>
            <a:pPr lvl="1"/>
            <a:r>
              <a:rPr lang="en-US" dirty="0" smtClean="0"/>
              <a:t>Any choice is correct: data will end up sorted</a:t>
            </a:r>
          </a:p>
          <a:p>
            <a:pPr lvl="1"/>
            <a:r>
              <a:rPr lang="en-US" dirty="0" smtClean="0"/>
              <a:t>But as analysis will show, want the two partitions to be about equal in size</a:t>
            </a:r>
          </a:p>
          <a:p>
            <a:endParaRPr lang="en-US" dirty="0" smtClean="0"/>
          </a:p>
          <a:p>
            <a:r>
              <a:rPr lang="en-US" dirty="0" smtClean="0"/>
              <a:t>How to implement partitioning</a:t>
            </a:r>
          </a:p>
          <a:p>
            <a:pPr lvl="1"/>
            <a:r>
              <a:rPr lang="en-US" dirty="0" smtClean="0"/>
              <a:t>In linear time</a:t>
            </a:r>
          </a:p>
          <a:p>
            <a:pPr lvl="1"/>
            <a:r>
              <a:rPr lang="en-US" dirty="0" smtClean="0"/>
              <a:t>In place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09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Pivots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Best pivot?</a:t>
            </a:r>
          </a:p>
          <a:p>
            <a:pPr lvl="1"/>
            <a:r>
              <a:rPr lang="en-US" dirty="0" smtClean="0"/>
              <a:t>Median</a:t>
            </a:r>
          </a:p>
          <a:p>
            <a:pPr lvl="1"/>
            <a:r>
              <a:rPr lang="en-US" dirty="0" smtClean="0"/>
              <a:t>Halve each time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Why can’t we use it?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Worst pivot?</a:t>
            </a:r>
          </a:p>
          <a:p>
            <a:pPr lvl="1"/>
            <a:r>
              <a:rPr lang="en-US" dirty="0" smtClean="0"/>
              <a:t>Greatest/least element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roblem of size n - 1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14812" y="1752600"/>
            <a:ext cx="3502793" cy="887594"/>
            <a:chOff x="5149022" y="533400"/>
            <a:chExt cx="3502793" cy="887594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49022" y="1081954"/>
              <a:ext cx="869792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latin typeface="Times New Roman" pitchFamily="18" charset="0"/>
                </a:rPr>
                <a:t>2  4   3   1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966301" y="1110306"/>
              <a:ext cx="685514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latin typeface="Times New Roman" pitchFamily="18" charset="0"/>
                </a:rPr>
                <a:t>8   9   6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65273" y="936495"/>
              <a:ext cx="406053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239740" y="936495"/>
              <a:ext cx="420880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89666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15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46651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7514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03636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3212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660620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8911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926075" y="947589"/>
              <a:ext cx="224819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13303" y="4065589"/>
            <a:ext cx="3554497" cy="977016"/>
            <a:chOff x="5689666" y="533400"/>
            <a:chExt cx="3554497" cy="977016"/>
          </a:xfrm>
        </p:grpSpPr>
        <p:sp>
          <p:nvSpPr>
            <p:cNvPr id="58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28254" y="1110306"/>
              <a:ext cx="191590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latin typeface="Times New Roman" pitchFamily="18" charset="0"/>
                </a:rPr>
                <a:t>8  2  </a:t>
              </a:r>
              <a:r>
                <a:rPr lang="en-US" sz="2000" u="sng" dirty="0">
                  <a:latin typeface="Times New Roman" pitchFamily="18" charset="0"/>
                </a:rPr>
                <a:t>9 </a:t>
              </a:r>
              <a:r>
                <a:rPr lang="en-US" sz="2000" u="sng" dirty="0" smtClean="0">
                  <a:latin typeface="Times New Roman" pitchFamily="18" charset="0"/>
                </a:rPr>
                <a:t> 4  5  3  6</a:t>
              </a:r>
              <a:endParaRPr lang="en-US" sz="2000" u="sng" dirty="0">
                <a:latin typeface="Times New Roman" pitchFamily="18" charset="0"/>
              </a:endParaRPr>
            </a:p>
          </p:txBody>
        </p:sp>
        <p:sp>
          <p:nvSpPr>
            <p:cNvPr id="59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6465273" y="936495"/>
              <a:ext cx="406053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Line 1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7239740" y="936495"/>
              <a:ext cx="420880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Text Box 4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89666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2" name="Text Box 4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15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3" name="Text Box 5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46651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4" name="Text Box 5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7514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5" name="Text Box 5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03636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66" name="Text Box 5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3212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7" name="Text Box 5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660620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8" name="Text Box 5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98911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9" name="Text Box 5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926075" y="947589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n-US" sz="2000" u="sng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47677</TotalTime>
  <Words>2363</Words>
  <Application>Microsoft Office PowerPoint</Application>
  <PresentationFormat>On-screen Show (4:3)</PresentationFormat>
  <Paragraphs>814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Symbol</vt:lpstr>
      <vt:lpstr>Times New Roman</vt:lpstr>
      <vt:lpstr>Wingdings</vt:lpstr>
      <vt:lpstr>dan_design_template</vt:lpstr>
      <vt:lpstr>CSE373: Data Structure &amp; Algorithms  Lecture 22: More Sorting</vt:lpstr>
      <vt:lpstr>Announcements</vt:lpstr>
      <vt:lpstr>Divide-and-Conquer Sorting</vt:lpstr>
      <vt:lpstr>Quick sort</vt:lpstr>
      <vt:lpstr>Quicksort Overview</vt:lpstr>
      <vt:lpstr>Think in Terms of Sets</vt:lpstr>
      <vt:lpstr>Example, Showing Recursion</vt:lpstr>
      <vt:lpstr>Details</vt:lpstr>
      <vt:lpstr>Pivots</vt:lpstr>
      <vt:lpstr>Potential pivot rules</vt:lpstr>
      <vt:lpstr>Partitioning</vt:lpstr>
      <vt:lpstr>Example</vt:lpstr>
      <vt:lpstr>Example</vt:lpstr>
      <vt:lpstr>Practice on the left half</vt:lpstr>
      <vt:lpstr>Practice on the left half</vt:lpstr>
      <vt:lpstr>Quick sort visualization</vt:lpstr>
      <vt:lpstr>Analysis</vt:lpstr>
      <vt:lpstr>Cutoffs</vt:lpstr>
      <vt:lpstr>How Fast Can We Sort?</vt:lpstr>
      <vt:lpstr>The Big Picture</vt:lpstr>
      <vt:lpstr>Bucket Sort (a.k.a. BinSort)</vt:lpstr>
      <vt:lpstr>Visualization</vt:lpstr>
      <vt:lpstr>Analyzing Bucket Sort</vt:lpstr>
      <vt:lpstr>Bucket Sort with Data What does this look like?</vt:lpstr>
      <vt:lpstr>Radix sort</vt:lpstr>
      <vt:lpstr>History: Punched Card</vt:lpstr>
      <vt:lpstr>History: IBM Sorting Machine</vt:lpstr>
      <vt:lpstr>Example</vt:lpstr>
      <vt:lpstr>Example</vt:lpstr>
      <vt:lpstr>Example</vt:lpstr>
      <vt:lpstr>Analysis</vt:lpstr>
      <vt:lpstr>Sorting massive data</vt:lpstr>
      <vt:lpstr>External Merge Sort</vt:lpstr>
      <vt:lpstr>Last Slide on Sorting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2041</cp:revision>
  <dcterms:created xsi:type="dcterms:W3CDTF">2009-03-13T20:43:19Z</dcterms:created>
  <dcterms:modified xsi:type="dcterms:W3CDTF">2016-05-23T22:16:50Z</dcterms:modified>
</cp:coreProperties>
</file>