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6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7.xml" ContentType="application/vnd.openxmlformats-officedocument.presentationml.notesSlide+xml"/>
  <Override PartName="/ppt/ink/ink5.xml" ContentType="application/inkml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18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19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20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21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notesSlides/notesSlide22.xml" ContentType="application/vnd.openxmlformats-officedocument.presentationml.notesSlid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notesSlides/notesSlide23.xml" ContentType="application/vnd.openxmlformats-officedocument.presentationml.notesSlide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notesSlides/notesSlide24.xml" ContentType="application/vnd.openxmlformats-officedocument.presentationml.notesSlide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notesSlides/notesSlide25.xml" ContentType="application/vnd.openxmlformats-officedocument.presentationml.notesSlide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notesSlides/notesSlide26.xml" ContentType="application/vnd.openxmlformats-officedocument.presentationml.notesSlide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notesSlides/notesSlide27.xml" ContentType="application/vnd.openxmlformats-officedocument.presentationml.notesSlide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ink/ink6.xml" ContentType="application/inkml+xml"/>
  <Override PartName="/ppt/notesSlides/notesSlide30.xml" ContentType="application/vnd.openxmlformats-officedocument.presentationml.notesSlide+xml"/>
  <Override PartName="/ppt/ink/ink7.xml" ContentType="application/inkml+xml"/>
  <Override PartName="/ppt/notesSlides/notesSlide31.xml" ContentType="application/vnd.openxmlformats-officedocument.presentationml.notesSlide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256" r:id="rId2"/>
    <p:sldId id="312" r:id="rId3"/>
    <p:sldId id="310" r:id="rId4"/>
    <p:sldId id="262" r:id="rId5"/>
    <p:sldId id="258" r:id="rId6"/>
    <p:sldId id="259" r:id="rId7"/>
    <p:sldId id="263" r:id="rId8"/>
    <p:sldId id="264" r:id="rId9"/>
    <p:sldId id="317" r:id="rId10"/>
    <p:sldId id="265" r:id="rId11"/>
    <p:sldId id="266" r:id="rId12"/>
    <p:sldId id="318" r:id="rId13"/>
    <p:sldId id="268" r:id="rId14"/>
    <p:sldId id="269" r:id="rId15"/>
    <p:sldId id="270" r:id="rId16"/>
    <p:sldId id="271" r:id="rId17"/>
    <p:sldId id="272" r:id="rId18"/>
    <p:sldId id="314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311" r:id="rId34"/>
    <p:sldId id="291" r:id="rId35"/>
    <p:sldId id="292" r:id="rId36"/>
    <p:sldId id="293" r:id="rId37"/>
    <p:sldId id="295" r:id="rId38"/>
    <p:sldId id="313" r:id="rId39"/>
    <p:sldId id="315" r:id="rId40"/>
    <p:sldId id="316" r:id="rId4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76" autoAdjust="0"/>
    <p:restoredTop sz="99416" autoAdjust="0"/>
  </p:normalViewPr>
  <p:slideViewPr>
    <p:cSldViewPr>
      <p:cViewPr varScale="1">
        <p:scale>
          <a:sx n="58" d="100"/>
          <a:sy n="58" d="100"/>
        </p:scale>
        <p:origin x="110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0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20T21:23:18.5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20650 12921 19 0,'-4'-23'9'0,"4"16"-23"0,0 7 19 15,-5 0-5-15,1-12 0 16,0 1 1-16,-5 0 0 16,1-8-1-16,-5 4 1 15,0 7 0-15,0-7 0 16,-4 7 0-16,-4-7 0 15,-9 4-1-15,5-1 1 16,-5 5-1-16,0-1 0 0,-8-3 0 16,4 0 1-16,-5 3-1 15,-3-3 0-15,-1 3 0 16,1 4 0-16,-5 1-1 16,0 3 1-16,4 0 0 15,-4 3 0-15,-4 9-1 16,0 3 1-16,0 0 0 15,-4 4 0-15,4 0 0 16,0 3 1-16,-5-3-1 16,5 0 0-16,-4 8 0 15,4-1 0-15,0 5 0 16,4-1 0-16,4 0 0 16,-4 0 0-16,0 4 0 15,1 8 0-15,-5 3 0 16,4-3 0-16,0 0 0 15,9-1 0-15,3 1 0 16,1 3 0-16,5 1 0 0,3-5 0 16,0 5 0-16,5-1 0 15,4 8 0-15,4-8 0 16,1 5 0-16,-1-1 0 16,4 0 0-16,1 0 0 15,4 0 0-15,-1 1 0 16,10 18 0-1,3-12 0-15,5 1 0 16,4-4 0-16,4 0 0 16,0-4 0-16,5-3 0 15,4-5 0-15,0-3 0 16,-1 0 0-16,1 0 0 16,0 0 0-16,0 0 0 15,0-1 0-15,-9-3 0 16,4 0 1-16,-3 4-1 15,3-11 1-15,1-1-1 16,4 1 0-16,0-1 0 16,4-3 1-16,4 0-1 15,-4-8 0-15,0 0 0 16,4 4 1-16,-4 0-1 16,-4 0 1-16,4 0-1 0,0-1 1 15,5-2-1-15,-1 3 0 16,5-1 0-16,-5 1 0 15,0-3 0-15,1-1 0 16,3-4 0-16,5-3 1 16,8-1-1-16,1-7 0 15,-1 0 0-15,0-4 0 16,5-3-1-16,4-8 1 16,4-4-1-16,-13-12 1 15,1 13-1-15,3-9 0 16,1-7 0-16,0 0 1 0,-5 0 0 15,0 0 0-15,-3 0 0 16,-6 0 0-16,1-4 0 16,4-7 0-16,-8 3 0 15,-5 0 0-15,-4 1 0 16,-4 3 0-16,0 0 0 16,-5-4 0-16,-3 5-1 15,-5 2 1-15,0 1 0 16,-4-7 0-16,-1 7-1 15,1-4 1-15,-4 4 0 16,-5 4 1-16,0-1-1 16,-4-3 1-16,0 8-1 15,-4-1 0-15,-5 1 0 16,5-1 0-16,-4 1-1 16,-1-8 1-16,1 7-1 0,-1 5 1 15,1-1 0-15,-1 0 0 16,1 1 0-16,3-1 0 15,-3 4-1-15,-1 0 1 16,1 0 0-16,-1 0 0 16,5-4-1-16,0 1 1 15,-1 3-1-15,5-4 1 16,5 0 0-16,-1-7 0 16,0 7 0-16,0 1 0 0,1-1 0 15,-5 4 0-15,4 0-1 16,-4 0 1-16,0 0 0 15,0 0 0-15,-4-3 0 16,-1 7 0-16,1-4 0 16,0 0 0-16,-5 0 0 15,-3 0 0-15,3-4 0 16,-4 4 0-16,-8 0 0 16,4-3 0-16,-9 10 0 15,1 1 0-15,-5 3 0 16,-4 1 1-16,-9-1-1 15,5 1 0-15,0-1 0 16,-1 1 0-16,1-5 0 16,4 1 0-16,0 0 0 0,-4-1 1 15,-5 1-2-15,1 3 1 32,-18 5-1-32,13-1 0 15,4 4-2-15,9 7 0 16</inkml:trace>
  <inkml:trace contextRef="#ctx0" brushRef="#br0" timeOffset="1206.9709">19325 13583 13 0,'-12'-8'6'0,"12"5"-15"16,0 3 14-16,-5-4-5 0,1 4 1 15,0 0-1-15,0 0 1 16,-1 0-1-16,1 0 0 16,0 4 0-16,-5-1 1 15,5 5 0-15,0 0 0 16,4-1-1-16,0 1 1 16,4-1 0-16,5 1 0 15,-1-8-1-15,5-4 1 0,4-4 0 16,4-3 0-16,0 0-1 15,-4 3 1-15,1-7-1 16,-6-4 1-16,1 4-1 16,-4 4 0-16,-5 3-1 15,-4 8 0-15,8 4-3 16,5 3 1-16</inkml:trace>
  <inkml:trace contextRef="#ctx0" brushRef="#br0" timeOffset="2113.9449">20471 13814 16 0,'4'-4'8'0,"-8"-22"-20"0,8 18 17 16,-4-3-5-16,0-1 1 15,0 1 0-15,-4 3 1 16,4 1-3-16,-4-1 1 16,-5 1 1-16,1 3 0 0,-1 4 0 15,1 0 0-15,-5 0-1 16,0 4 0-16,0-1 0 15,1 1 0-15,-1 0 0 16,0 4 0-16,0-5 0 16,5 5 1-16,3-1-1 15,1 5 1-15,8-1-1 16,1 4 0-16,3 0 0 16,9 1 1-16,0-9-1 15,0-3 1-15,9-4-1 16,-5-8 1-16,0-3 0 15,-4 3 0-15,-4-7 0 16,-4 0 0-16,-1-4-1 16,-3-3 1-16,-1-1-1 15,-4 4 1-15,0 4-2 16,0 3 1-16,0 12-2 16,4 0 0-16,5 12-3 15,8 3 1-15</inkml:trace>
  <inkml:trace contextRef="#ctx0" brushRef="#br0" timeOffset="3568.7839">19347 13810 9 0,'-9'-4'4'0,"13"-3"-10"0,-4 7 6 16,0 0 0-16,0 0 0 16,0 0 1-16,0 0 0 15,5-4-1-15,-5 4 0 0,0 0 0 16,0 0 1-16,0-4-1 15,-5 0 1-15,1 1-2 16,0 3 1-16,0-4 0 16,-1 4 0-16,1 0-1 15,0-4 1-15,0 0-1 16,4-3 1-16,0-1 0 16,0 0 0-16,0 1 0 15,0-1 0-15,0 1 1 16,-5-1 0-16,5 4-1 15,-4 1 1-15,0-1 0 16,0 4 0-16,-1 0 0 16,-3 0 0-16,4 4-1 15,-1-1 0-15,1 1 0 16,0 0 1-16,0 0-1 16,-1 3 1-16,1 1 0 15,0-1 0-15,-1-3 0 0,5 8 0 16,0 3-1-16,0 4 1 31,5 11-1-31,3 0 1 16,1-7-1-16,4 0 1 15,4-1-1-15,4-10 0 16,0-5 0-16,9-7 1 16,4-7-1-16,-4-5 0 0,0-14 0 15,-5 3 1-15,1 0-1 16,-5-3 0-16,0-1 0 15,-4-3 0-15,-4 0 0 16,-4 0 1-16,-5-1-1 16,0 5 0-16,-4 7 0 15,0 4 0-15,-4-4 0 16,0 0 0-16,-5 8 0 16,-4-4 0-16,1 7-1 15,-10 8 1-15,-3 0-1 16,-5 8 1-16,-4 10 0 15,0 9 0-15,4 3-1 16,4 0 1-16,5 5-1 16,8 2 1-16,9 5-3 15,8 7 0-15</inkml:trace>
  <inkml:trace contextRef="#ctx0" brushRef="#br0" timeOffset="5217.8976">19683 14309 9 0,'-13'-7'4'0,"26"-8"-10"15,-9 7 8-15,5 4-2 16,-9 4 1-16,4-3 0 15,-4 3 1-15,0 0-3 16,0 0 1-16,0 0 0 0,0 0 1 16,0 0-1-16,0 0 0 15,0 0 0-15,4 0 1 16,1 0-1-16,3 0 1 16,1 0 0-16,3-4 1 15,1 4-1-15,0 0 0 16,0 0 0-16,0 0 1 15,-1 0-2-15,1 4 1 16,0-1-1-16,-5 1 1 0,1 8 0 16,-1-5 0-16,-3 4-1 15,-1 1 1-15,4-1-1 16,1 0 1-16,-5 1 0 16,5-1 0-16,-1 1-1 15,-3-1 1-15,-1 0-1 16,4-3 1-16,-3-1-1 15,3 1 1-15,1-4-1 16,-1 0 1-16,1-4-1 16,3 0 0-16,1 0 0 15,0 3 0-15,0-3 0 16,0 0 0-16,4 0 0 16,0-3 0-16,0 3 0 15,0-4 1-15,0-4-1 16,0 1 0-16,4-1 0 15,0-3 0-15,1-1 0 0,-1 1 0 16,4-4 0-16,-3 0 0 16,-1 3-1-16,5-3 1 15,-5 4 0-15,0 0 0 16,-4-5 0-16,0 9 0 16,-4-5 0-16,0 5 0 15,0-1 0-15,-5 1 0 0,1-1 0 16,-1 4 0-16,-4 1 0 15,1-1 0-15,-1-4-1 16,-4 8 1-16,0 0 0 16,4 4 0-16,-4-4-1 15,0 4 0-15,0 0-2 16,9 3 0-16,8 8-2 16,4-11 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20T21:32:58.5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3863 13810 22 0,'-9'-8'11'0,"18"-7"-30"0,-9 15 23 16,-5-3-4-16,1-1 1 16,0-4 0-16,-1 4 1 15,-7-3-2-15,-1 3 0 16,0 0 1-16,0-3 0 16,5-1 0-16,-5 1 1 15,0 3-1-15,5 0 1 16,4 4-1-16,-5 0 1 15,5 0 0-15,0 0 0 0,-1 0-1 16,1 4 0-16,0 0-1 16,4 3 1-16,0 1-1 15,0-5 0-15,4 5-1 16,-4 0 1-16,9-5 0 16,-9 5 0-16,4 7 0 15,0-4 1-15,5-3-1 16,-9 7 0-16,12 0 0 15,-7 0 1-15,7-3-1 16,1 3 1-16,0-4-1 16,4 1 1-16,-4-5 0 15,-1 12 0-15,-3-11 0 16,8 3 1-16,-8 0-1 16,3 1 0-16,1-9 0 15,0 1 0-15,-5-4-1 16,1 0 1-16,8 0-1 15,-13 0 1-15,5 4-1 0,-5-4 1 16,5 0 0-16,-1 4 1 16,1-4-2-16,-1 4 1 15,1-1 0-15,-5 1 0 32,17-4-1-32,-8 0 1 15,-5 4-1-15,9 0 0 16,5-4 0-16,-5 4 0 15,4-4 0-15,0 0 0 0,5-8 0 16,-9 8 0-16,0-4 0 16,0 4 1-16,0 0-1 15,0 4 1-15,4 0-1 16,5 0 1-16,-5-4-1 16,5 0 1-16,-1 0-1 15,-8 0 1-15,5 0-1 16,3 0 1-16,1 0-1 15,4 3 1-15,-9-3-1 16,4 0 1-16,1 0-1 16,-9-3 1-16,4-5-1 15,1 4 0-15,3-3 0 16,1-1 0-16,-1 0 0 16,1 1 1-16,4 3-1 0,-9 0 1 15,4 1-1-15,1-1 1 16,0 0-1-16,-5 0 1 15,4 4-1-15,-3-4 1 16,3 8-1-16,1-4 0 16,-1 0 0-16,-3 0 0 15,3 0 0-15,1 0 0 16,-5-4 0-16,5 1 0 16,3-1 0-16,1 4 1 15,-9 0-1-15,5 0 0 16,4-4 0-16,0 4 0 0,-1 8 0 15,6-8 0-15,-1 3 0 16,0 1 0-16,0 0 0 16,0-4 1-16,4 0-1 15,0 0 1-15,5 0-1 16,0 4 0-16,-1-4 0 16,1 0 0-16,4-4 0 15,-9 8 1-15,0 0-1 16,1-1 0-16,-1 1 0 15,0 0 0-15,1 0 0 16,-1-1 0-16,0 1 0 16,1 0 0-16,-1 4 0 15,0-5 0-15,5 1 1 16,-1 0 0-16,-3 0 0 16,8 0 0-16,-9-1 0 0,0 1 0 15,1 4 0-15,3-5 1 16,1-3-2-16,-1 0 1 15,1-3-2-15,4-1 1 16,-5 0 0-16,1 4 1 16,0 0-1-16,3 0 0 15,1 4-1-15,4-4 1 16,-4 4 0-16,0-4 1 16,0 3-1-16,0-3 0 15,0 0 0-15,4 0 0 16,4 0 0-16,-4 0 0 15,0-3 0-15,-4 6 0 0,4-3 0 16,5 0 1-16,-10 0-1 16,-3 0 0-16,0 0 0 15,-1 4 1-15,-4-4-1 16,-3 4 1-16,-1-4-1 16,0 0 1-16,4 0-1 15,0 0 0-15,1 4 0 16,3-4 0-16,1-8 0 15,-5 8 0-15,5-4 0 16,-5 4 0-16,-4 4 0 16,0-4 1-16,0 4-1 15,0-8 1 1,9 4-1 0,-5 0 1-16,-4 0-1 15,0 0 0-15,-4 0 0 0,4 0 0 16,5 0 0-16,-1 0 0 15,4 4-1-15,1-4 0 16,0-4 1-16,3 4 0 16,6 0 0-16,-1 0 0 15,-4-7 0-15,-1 3 0 16,1 0 0-16,0 0 1 16,-4 1-1-16,-5 3 1 15,5-4-1-15,-1 0 1 0,5 0-2 16,0 4 1-16,0-4 0 15,-5 4 1-15,5-3-2 16,0 3 1-16,-9-4 0 16,5 0 0-16,-5 4 1 15,5-4 0-15,-5 0-1 16,0 1 0-16,-3-5 0 16,3 4 0-16,0 4 0 15,5-3 0-15,4 3 0 16,8 0 0-16,-8 3 0 15,4 5 0-15,-4-8 0 16,4 4 0-16,0-1 0 16,0-3 1-16,0 4-1 15,0-4 1-15,0 4 0 16,5 0 0-16,8-4 0 16,-1 7 0-16,-3-3-1 15,4 4 1-15,0-4-1 16,4-1 1-16,0 1-1 0,-4 0 0 15,4 0 0-15,9-1 1 16,-5 5-1-16,1-8 0 16,-1 0 0-16,5 4 1 15,-5-4-1-15,0 4 1 16,-3-1-1-16,-6-3 1 16,6 0-1-16,-1 0 1 15,-4 4-1-15,-1-4 0 16,-3 0 1-16,4 0 0 0,0 0-1 15,0 0 1-15,0 4-1 16,-5-4 0-16,-3 8 0 16,-1-1 1-16,5 4-1 15,3-3 0-15,1 0 0 16,-4-1 0-16,0 1 0 16,8-1 0-16,0-3 0 15,4 0 0-15,-8 0 0 16,4-4 1-16,5 3-1 15,-1 1 0-15,-4-4 0 16,0 8 0-16,0-1-1 16,5 5 1-16,-5-1-2 15,-8 0 0-15,-5 1-3 16,-4-5 0-16,0 5-6 16,5 7 0-16,-10 3-3 15,-12-10 0-15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20T21:51:09.3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4305 12630 19 0,'0'3'9'0,"13"-22"-24"16,-13 19 19-16,0 0-3 0,0 0 1 15,0 0 0-15,0-7 1 16,0 7-4-16,0 0 0 16,0 0 2-16,0 0 1 15,9 4-2-15,-9-4 1 16,8 0 0-16,1 0 0 0,-1 3-1 15,5 1 1-15,8 0 0 16,-8 0 0-16,8-4-1 16,5 0 1-16,-9 4-1 15,9-4 1-15,3 3-1 16,-12-6 1-16,13 3 0 16,-13 3 0-16,0-6-1 15,0 3 1-15,5 7-1 16,-10-7 1-16,10 4-1 15,-1 0 1-15,9-1-1 16,-9-3 0-16,9 0 0 16,4 4 0-16,0-4 0 15,-8 0 1-15,8 0-1 16,0 4 0-16,4-4 0 16,-8-4 0-16,0 4 0 15,4 0 0-15,-4 0 0 16,4-4 1-16,0-3 0 15,-5 3 0-15,-3 0 0 0,4-3 0 16,-9-1-1-16,5 1 1 16,-1 7-1-16,1-4 1 15,-1 0-1-15,1 4 1 16,-1-4-1-16,5 8 1 16,-8-4-1-16,3 0 1 15,1 0-1-15,-1 4 0 16,9 0 0-16,-12-4 1 15,12 3-2-15,-5 1 1 0,1-4 0 16,0 4 1-16,4 0-1 16,-4 0 0-16,0-1 0 15,0 5 0-15,-5-1 0 16,5 1 0-16,0-4 0 16,0 0 0-16,-1-1 0 15,5 1 0-15,0-4 0 16,5 4 0-16,-5-4 0 15,0 0 0-15,0 0-1 16,4-4 1-16,1 4 0 16,3 0 1-16,5 0-2 15,-4 0 1-15,-5 0 0 16,0 0 1-16,1-4-1 16,-1 1 1-16,0 3-1 15,-4 0 0-15,-4-4 1 16,0 4 0-16,-4-4-1 15,-1 0 1-15,1 0-1 16,-5 4 1-16,0-3-1 0,5-5 1 16,-1 8-1-16,1 0 0 15,4-4-1-15,0 1 1 16,4 3 0-16,-5-4 0 16,-3 8 0-16,-1-4 0 15,5-4 0-15,0 4 0 0,0-4 0 16,-5-4 1-16,1 1-1 15,0 3 1-15,-1-3-1 16,5-1 0-16,0 0 0 16,4 1 0-16,0 3 0 15,4-4 0-15,-4 5 0 16,0 3 0-16,-4-4 0 16,-4 0 1-16,-1 8-1 15,-8 0 1-15,-4-4-2 16,0 0 1-16,0 7-1 15,-9 1 0-15,0-1-1 16,-4 5 0-16,-4-1-2 16,-5 8 0-16,1 0-4 15,-9 7 1-15</inkml:trace>
  <inkml:trace contextRef="#ctx0" brushRef="#br0" timeOffset="18607.7006">16400 9084 26 0,'13'-22'13'0,"-13"-5"-31"0,0 20 28 0,0 7-10 32,0-8 0-32,-5 1 1 15,-3-5 0-15,-1 5-2 16,-4-5 1-16,1 1 0 15,-1 0 1-15,-4-1-1 16,0-3 0-16,0 0 0 16,-4 0 0-16,-5 7 0 15,-4 1 1-15,-4-5-1 16,0 5 0-16,-4-1 0 16,4 1 1-16,0-1-1 15,-1-3 0-15,1 7 0 16,0 0 0-16,5 0 0 15,-6 4 0-15,1 0-1 0,0 4 1 16,0 0 0-16,4 3 0 16,1 1 0-16,3 0 0 15,1 7 0-15,-1 7 0 16,5 1 0-16,-5 4 1 16,5 3-1-16,0-4 1 15,-1 8 0-15,-3 4 0 0,-1 8-1 16,-4-5 1-16,1 1-1 15,3 7 1-15,5 0 0 16,4 0 0-16,0-7-1 16,4-4 1-16,4 0-1 15,5 3 0-15,0-3 0 16,4 0 1-16,0 0-1 16,0-4 0-16,0 4 0 15,0-4 1-15,0 4 0 16,0-1 0-16,4-2 0 15,5-5 0-15,3 0 0 16,1 0 0-16,4-3-1 16,0-1 0-16,0 1 0 15,5-5 0-15,3 5 0 16,-8-1 0-16,0-7 0 0,0 0 1 16,0 0-1-16,0-4 0 15,0 0 0-15,0-7 0 16,9 0-1-16,-1-1 1 15,5-3-1-15,4 0 0 16,0 0 0-16,0-4 0 16,-4-8 0-16,0 0 1 15,0-7-1-15,4 0 1 16,4-4-1-16,5-3 1 16,4-5-1-16,4-3 1 0,0-1-1 15,0-3 1-15,0-7-1 16,0 3 1-16,-4 0 0 15,-4-3 0-15,-1-1 0 16,-8 0 0-16,-4 1-1 16,-4 3 1-16,-1-4 0 15,-3-3 0-15,-1 3 0 16,-4-3 0-16,0-1 0 16,-4 5 0-16,-1 3 0 15,-3-4 1-15,-5 4-1 16,0-7 1-16,-4 7-1 15,-4 4 1-15,0-4-1 16,-5 1 0-16,1 2 0 16,-5 1 0-16,-4 4 0 15,-8 4 0-15,-5 3-1 16,-4 0 1-16,-9 12-1 16,0 0 1-16,-3 3-1 0,-5 0 1 15,-5 8-1-15,1 4 0 16,-1 4-1-16,-3 7 1 15,-14 0-4-15,-3 4 1 16,-5 4-1-16,-4-8 1 16</inkml:trace>
  <inkml:trace contextRef="#ctx0" brushRef="#br0" timeOffset="25647.086">14241 9024 13 0,'0'0'6'0,"4"-4"-17"15,-4 4 14-15,0-4-3 16,0 1 0-16,-4-1 2 16,-1 4 1-16,-7-4-3 15,3 4 1-15,1-4 0 0,-5 0 1 16,0 1-1-16,0-1 1 15,-4 4-1-15,0-4 0 16,-4 4-1-16,0 0 0 16,-1 0 1-16,-3 4 0 15,-1 0 0-15,1 3 1 16,3 5-1-16,5-1 0 16,0 8 0-16,-4 0 0 15,0 3-1-15,-1 5 1 16,1 7-1-16,-4 0 0 0,-1 4 0 15,-4 7 0-15,5 4 0 16,-1-3 1-16,1-1-1 16,3 1 0-16,1 3 0 15,4 0 1-15,0-4-1 16,4 12 1-16,0-8-1 16,5 4 0-16,-1 0 0 15,5-7 1-15,0-5-1 16,4 1 0-16,4 0 0 15,5-5 0-15,-1-3 0 16,5 0 1-16,4-7-1 16,8-4 0-16,-3-4 0 15,3-4 0-15,5 0 0 16,4-4 1-16,0-3-1 16,-4-4 0-16,4-1 0 15,0-3 0-15,5 0 0 0,-1 0 0 16,0 4 0-16,-4-4 0 15,0-11 0-15,0-4 0 16,0-4 0-16,-4-4 0 16,9-3 0-16,3-5 0 15,-3 5 0-15,-1-8 0 16,0 0 0-16,0-12 0 16,-3 5 0-16,-6 3 0 0,-7-4 0 15,-1 1 0-15,0-1 0 16,1 0 0-16,-5 8 0 15,0 0 0-15,-5-11 0 16,-3 7 0-16,-5 0 0 16,-4 0 0-16,-8 4 0 15,-1-4 1-15,-8 1-1 16,-4-1 0-16,-5 0 0 16,-4-7 0-16,-4 7 0 15,0 0 0-15,0 0-1 16,-4 0 1-16,-5 8 0 15,-8 3 0-15,-17 5-1 16,4 10 1-16,-8 9-1 16,-5 6 0-16,-4 13-3 15,5 14 1-15,-5 8-2 0,8-4 0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20T21:53:00.1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20867 1597 27 0,'0'-23'13'0,"9"-7"-35"16,-9 19 29-16,-5-1-7 15,1 5 1-15,-5-1 1 16,-8-3 1-16,-8-8-4 16,-5 0 1-16,-8 0 1 15,-5 0 1-15,-8-4-1 16,-9 1 0-16,-8 3-1 0,0 0 1 15,-8 0-2-15,-5 0 1 16,0 11 0-16,8 12 0 16,-3 7 0-16,3 8 0 15,-8 8 0-15,5 3 0 16,3-3 0-16,-3 10 0 16,-10 5 0-16,14 0 0 0,4 14 0 15,4 1 0-15,9 15 0 16,8 0 0-16,4-4 0 15,9 0 1-15,4 0-1 16,13 4 0-16,0-11 0 16,9 7 0-16,-5-4 0 15,9 0 0-15,8-3 0 16,5 0 0-16,-1-12 0 16,5 0 1-16,4-7-1 15,4-1 1-15,9-3-1 16,4-8 0-16,9-7 0 15,3-4 0-15,6-4 0 16,-1-4 0-16,4 4-1 16,5-11 1-16,4 4 0 15,-1-4 0-15,-3-4 0 16,8-8 0-16,9 4-1 16,-1-11 1-16,10-4 0 0,-1-7 0 15,0-1 0-15,0-3 0 16,-8-4 0-16,-5-4 0 15,1-4 0-15,-5 1 1 16,-9 3-1-16,-3-4 1 16,-5-3 0-16,0 0 0 15,-4 3-1-15,0-7 1 0,-5 0-1 16,-8-4 1-16,-4 0-1 16,-9-8 0-16,-4-3 0 15,-4 0 0-15,-4 3 0 16,-5 4 1-16,-4 0-1 15,-4 8 0-15,-5 8-1 16,-12-9 1-16,-9 13-1 16,-17 3 0-16,-21 11-1 15,-17 15 1-15,-13 8-5 16,-21 15 1-16</inkml:trace>
  <inkml:trace contextRef="#ctx0" brushRef="#br0" timeOffset="23805.7379">24138 1483 12 0,'-9'0'6'0,"5"-3"-12"0,4 3 12 0,-4 0-5 16,-1 3 0-16,-3-6 0 15,-1 6 1-15,1-3-3 16,-5 0 1-16,-4 0 1 16,4 0 0-16,-4 0-1 15,0 0 1-15,0 0 0 16,-4-3 0-16,-1 3-1 15,1-4 1-15,-13 0-1 16,9 4 1-16,-10 0-1 16,-3-4 1-16,0 4-1 15,-1 0 1-15,5 4-1 16,0-4 0-16,5-4 0 16,-1 8 0-16,4 0 0 15,5 7 0-15,0 8 0 0,-1 4 0 16,1 3 0-16,4 4 0 15,0-3 0-15,4 7 0 16,5 4 0-16,-1 7 0 16,5-3 0-16,4-4 0 15,4 0 0-15,5-4 0 16,3 7 0-16,5-7 0 16,5 4 0-16,3-4 0 15,1 0-1-15,4-7 1 16,-1-1 0-16,10 1 0 0,-1-5 0 15,0-3 0-15,1-4 0 16,-1-3 0-16,0-5 0 16,5-7 0-16,8-3 0 15,-4-5 0-15,-4-3-1 16,-5-1 1-16,-4 5-1 16,-4-1 1-16,-9 1 0 15,-4-9 0-15,-4 1 0 16,-5-4 1-16,-3 4 0 15,-5 0 0-15,-5-4-1 16,-3 0 1-16,-9 8-1 16,-4 0 0-16,-5-1 0 15,-4 5 0-15,0-1 0 16,-4 4 0-16,0 1-1 16,-4-1 1-16,-5 4 0 15,9 4 0-15,0-1 0 16,-4 1 0-16,4 4 0 0,4-1 0 15,0 8 0-15,0 8 1 16,1 0-1-16,-1-4 1 16,0 7-1-16,0 1 1 15,0 3-1-15,5 0 1 16,-1 4-1-16,5-7 0 16,4 3-4-16,0 8 1 15,4-15-2-15,9-16 1 0</inkml:trace>
  <inkml:trace contextRef="#ctx0" brushRef="#br0" timeOffset="25810.5352">23712 2562 23 0,'0'-12'11'0,"0"12"-29"15,0 0 24-15,-5-4-6 16,1-3 1-16,-4 3 0 16,-1-3 0-16,1 3-2 15,-1 0 1-15,1 0 0 16,-5 4 1-16,4 0 0 0,1 4 0 15,-1 4 0-15,1-5 0 16,-1 9-1-16,5-5 1 16,-5 5 0-16,5-5 0 15,0 8-1-15,0 4 0 16,-1 0 0-16,-3 4 1 16,-1 3-1-16,1 5 1 15,-1-9-1-15,1 5 0 16,-5 7 0-16,-4 4 1 0,0 0-1 15,-4-4 1-15,-1 3-1 16,1 1 1-16,0 4-1 16,0-1 1-16,4-3-1 15,-1-7 1-15,1 3-2 16,0-8 1-16,0-3-1 16,5-4 1-16,-1-4-1 15,4-4 0-15,-3 1-1 16,3-1 0-16,-4-4-2 15,5 5 0-15</inkml:trace>
  <inkml:trace contextRef="#ctx0" brushRef="#br0" timeOffset="26893.5257">23009 3549 28 0,'0'-11'14'0,"47"-1"-39"15,-30 9 32-15,4-1-7 16,1 0 0-16,-5 0 0 16,0 0 1-16,0 1-1 15,-5-1 1-15,1 4 0 16,0 0 0-16,-5 0 0 15,1 0 0-15,-1 0-1 16,1 0 1-16,-9 0-1 0,4 0 1 16,-4 0-1-16,0 0 1 15,0 0-1-15,0 0 1 16,0 0-1-16,-4-4 1 16,0 0-1-16,-1-7 1 15,1 3-1-15,-4 8 0 16,3-3-1-16,1-5 1 15,-4 1 0-15,-1-1 0 0,-4 4 0 16,1-3 0-16,-1 3-1 16,0 0 1-16,0 4 0 15,5 0 0-15,-1 0 0 16,-4 0 0-16,5 4-1 16,-1-4 1-16,5 7 0 15,0 5 0-15,0-5 0 16,-1 1 0-16,1 3 0 15,-4 8 0-15,3 0 0 16,-3 0 1-16,-1 4-1 16,1 3 0-16,-1 4 0 15,-3 1 1-15,3-1-1 16,0 0 0-16,1-3 0 16,4-5 1-16,-1 5-1 15,1-4 0-15,0-4 0 16,4-4 0-16,-4 4 0 15,4-12 0-15,4 4 0 16,4-3 1-16,1 0-1 0,4-5 0 16,0 5 0-16,4-8 0 15,0-4 0-15,4 4 0 16,-4 4 0-16,4-4 0 16,1 0 0-16,-1 0 0 15,0 0 0-15,0 0 0 0,1 4 0 16,-1 0 0-16,0 3 0 15,1-3 0-15,-1 0 0 16,4 3 0-16,-8 5 0 16,0-1 0-16,-4 0-1 15,0 1 1-15,-4-1 0 16,-5 4 1-16,0-7-1 16,-4 7 0-16,-4 0 0 15,-5-4 1-15,-8 4 0 16,-4 1 0-16,-5-9 0 15,-8 1 0-15,-4-1 1 16,-9 5 1-16,-4-5 0 16,4 1 0-16,-4-4-1 15,-4-1 0-15,-9 9-3 16,0 7 0-16,0 7-7 0,5 4 1 16</inkml:trace>
  <inkml:trace contextRef="#ctx0" brushRef="#br0" timeOffset="29554.3651">23081 4518 21 0,'0'-12'10'0,"-8"12"-26"0,8-7 21 0,0 7-5 15,-4-4 0-15,-1 4 1 16,1-8 0-16,0 1-1 15,-5 3 0-15,5 0 0 16,-4 8 1-16,-1 0 0 16,-4 3 0-16,1 5 0 15,-1-5 1-15,0 5-1 16,-4-1 1-16,0 4 0 16,-4 4 0-16,-5 11 0 15,-8-3 0-15,-4 7-1 16,-5 4 0-16,1 0 0 15,-5 11 1-15,8 4-1 16,5-4 0-16,0 15-1 16,4-15 1-16,-4-7-1 0,5 7 0 15,7-7-1-15,-3-4 0 16,3-8-2-16,-3 0 1 16,-1-7-4-16,1 0 1 15,-5-4-1-15,-4-16 1 16</inkml:trace>
  <inkml:trace contextRef="#ctx0" brushRef="#br0" timeOffset="30086.0913">21723 5728 30 0,'26'-30'15'0,"42"11"-44"15,-56 15 39-15,5 1-10 16,0 3 1-16,1 3 0 0,3 5 1 16,0 0-2-16,0 7 0 15,-4 15 1-15,-4 8 0 16,-4 0 0-16,-5 3 0 16,-4 5-1-16,-4 3 1 15,-9 0-2-15,-4-4 1 16,0-7 0-16,0 0 0 15,-4-8-1-15,-5-3 1 16,0-8 0-16,1-8 0 0,4-7 0 16,4-4 1-16,4 0-1 15,9-4 1-15,4 4 0 16,12-4 0-16,5 1 0 16,9-1 1-16,8 0-1 15,9 8 0-15,-1 0-2 16,1 3 0-16,-5 4-3 15,-4 1 0-15,-4-5-1 16,-9-10 0-16</inkml:trace>
  <inkml:trace contextRef="#ctx0" brushRef="#br0" timeOffset="30759.1687">23350 4521 29 0,'-9'0'14'0,"18"16"-41"16,-9-16 36-16,8 3-8 15,-3 1 0-15,3 4 1 32,1 3 1-32,3 8-4 0,1 0 1 15,4 7 2-15,0 8 1 16,0 1-1-16,0 2 0 16,5 13-1-16,-1 3 1 15,-4 3-1-15,4 12 1 16,0 0-1-16,-4 4 0 15,1 0 0-15,-6 0 1 16,-7 4-2-16,-1-4 1 0,-4-8-1 16,0-3 1-16,0-1-3 15,0-11 0-15,-4-3-3 16,-1-12 0-16,-3-12-2 16,-1-6 1-16</inkml:trace>
  <inkml:trace contextRef="#ctx0" brushRef="#br0" timeOffset="31150.8893">24018 5740 35 0,'-8'0'17'0,"8"26"-48"0,0-18 42 15,-4 7-10-15,-1 8 1 16,1-1 0-16,0 5 1 15,-5 3-4-15,5 16 1 16,-5 3 3-16,1 7 0 0,4 5 0 16,-5-4 0-16,1 15-1 15,3 0 1-15,-3-4-2 16,-1-8 0-16,-12 1-7 16,4-1 0-16,-8-22-1 15,-5-27 0-15</inkml:trace>
  <inkml:trace contextRef="#ctx0" brushRef="#br0" timeOffset="65122.4819">18210 7143 7 0,'-5'-3'3'0,"14"-20"-10"16,-9 23 7-16,4-11 1 0,0-1 1 15,1 1 1-15,3 3 0 16,1 1-4-16,-1 3 1 15,1-4 2-15,4 5 1 16,-1-5-1-16,5 4 0 16,0-3 0-16,5-1 0 15,3 1-1-15,9 3 0 16,5 0 0-16,7 0 0 16,6-3 0-16,3-1 0 0,5 1-1 15,-5-1 1-15,-4 0-1 16,-4 1 1-16,-5 3-1 15,-8 4 0-15,-8 0 0 16,-5 0 1-16,-4 0 0 16,-4 0 0-16,-4 0-1 15,-1 0 1-15,-8 0-1 16,0 0 0-16,-4 0 0 16,0 0 1-16,-5-4-1 15,-4 4 0-15,-4-4 0 16,0 4 0-16,-4-3-1 15,-9 3 1-15,0-4 0 16,-4 0 0-16,0 0-1 16,4 1 1-16,1-1-1 15,-1 4 1-15,4 0 0 16,5 4 0-16,-5-1-1 16,5 1 1-16,4 0 0 0,0 0 0 15,4 3 0-15,5 5 1 16,-1 3-1-16,1-4 0 15,-1 8 0-15,5-4 1 16,0 15 0-16,8 4 0 16,-8-3-1-16,8-1 1 15,-8 0-1-15,4 1 1 16,-5-1 0-16,5-4 0 0,-4 1-1 16,4-1 1-16,0-7-1 15,0-4 1-15,9-3 0 16,-9-1 0-16,-5-3-1 15,10-1 1-15,-5 1-1 16,8-8 1-16,-4 0-1 16,5 0 1-16,4-4-1 15,0 0 0-15,4 0 0 16,0-3 0-16,4 3-1 16,4 0 1-16,5 0 0 15,4 4 0-15,0 4-1 16,0 0 1-16,5 0 0 15,-1 7 0-15,-8-3 0 16,4-1 1-16,0 5-1 16,-4 3 0-16,-5 7 1 15,-3-6 0-15,-9 3-1 16,-1-1 1-16,-7 1-1 16,-5 0 1-16,-9 0-1 0,1 0 1 15,-10 0-1-15,-7 0 1 16,-9-4 0-16,-9-4 0 15,-4 1 0-15,-4-1 1 16,0-3-2-16,4-1 1 16,-4 1-2-16,9 3 0 15,3 1-3-15,5 3 1 0,9-4-5 16,8 0 0-16</inkml:trace>
  <inkml:trace contextRef="#ctx0" brushRef="#br0" timeOffset="65575.7657">18546 8233 31 0,'-8'-4'15'0,"12"-11"-39"0,-4 8 33 15,0 7-7-15,-4 0 0 16,4 0 1-16,-5 0 1 15,1 0-5-15,-4 0 1 16,-1 3 2-16,-4 9 1 16,0 7-1-16,-12 3 0 15,-1 9-1-15,1 3 0 16,-5 11-1-16,-4 4 1 0,0 0 0 16,0 12 0-16,0-8-1 15,-5 8 1-15,5-16-2 16,0-7 1-16,4-4-3 15,1-8 0-15,3-3-5 16,9-4 1-16</inkml:trace>
  <inkml:trace contextRef="#ctx0" brushRef="#br0" timeOffset="66139.1127">17324 9448 30 0,'0'-8'15'0,"13"-15"-38"0,-9 20 32 16,0-5-8-16,0 4 1 16,5 4-1-16,-1 8 1 15,1-1-3-15,-1 5 1 16,1 7 0-16,0 0 1 0,-1 7-1 16,1 8 1-16,-5 4-1 15,0 7 0 1,-4 31 0-1,-8-8 0-15,-5-4-1 16,-4-7 1-16,-5-8-1 16,1-11 1-16,-4-8-1 15,-1-11 0-15,-4-11 1 16,0-4 0-16,9-12-1 16,4-7 1-16,9-4 0 15,12-7 1-15,9-1 0 16,12 1 0-16,22 7 2 15,13 0 0-15,8 11-1 16,13 12 0-16,-5 7-2 16,-3 12 1-16,-5-4-2 15,-4 4 0-15,-5-4-6 0,1-4 1 16,-9-15-1-16,-8-23 1 16</inkml:trace>
  <inkml:trace contextRef="#ctx0" brushRef="#br0" timeOffset="66641.8987">18827 8203 36 0,'13'0'18'0,"29"15"-52"0,-29-11 46 16,4 3-11-16,5 5 0 15,-1 7 1-15,0 3 1 16,9 5-4-16,0 7 1 16,12 11 1-16,-3 1 1 15,-1 3 0-15,5 8 0 16,-1-1 0-16,1-3 0 15,-1 4 0-15,-8-4 0 16,1 0 0-16,-10-11 1 0,-4 7-3 16,-8-11 1-16,-4-4-4 15,-5-12 1-15,-4-3-6 16,0-7 1-16,0-5-1 16,0-14 1-16</inkml:trace>
  <inkml:trace contextRef="#ctx0" brushRef="#br0" timeOffset="67063.7785">19994 9402 43 0,'-4'-7'21'0,"12"18"-55"0,-4-7 55 0,5 7-14 15,0 12 0-15,3 26 5 16,-3 27 1-16,-1 33-17 16,-8 9 1-16,-8 14 6 15,-5 8 1-15,-4-7-13 16,4 7 1-16,9-31-5 15,-30-52 1-15</inkml:trace>
  <inkml:trace contextRef="#ctx0" brushRef="#br0" timeOffset="97807.3128">21974 7586 5 0,'4'-4'2'0,"9"1"-7"0,-13 3 5 0</inkml:trace>
  <inkml:trace contextRef="#ctx0" brushRef="#br0" timeOffset="98544.2709">21996 7594 12 0,'0'3'6'0,"0"-3"-15"15,0 0 15-15,0 0-6 16,0 0 1-16,0 0 0 16,0 0 0-16,0 0-1 15,0 0 0-15,0 0 1 16,0 0 1-16,0 0 0 15,0 0 0-15,0 0-1 16,0 0 1-16,0 0-1 16,0 0 1-16,0-3-1 15,0-5 1-15,0 8-2 16,4-7 1-16,4-1 0 16,1-3 0-16,-1 3 0 15,1-3 0-15,4 7 0 16,-1 0 0-16,5 4-1 0,9-4 0 15,0 4 0-15,-1 0 0 16,1 0 0-16,8-3 0 16,4 6 0-16,5 1 0 15,3 0 0-15,-7 0 0 16,-1 3 0-16,-4 1 0 16,0 3 0-16,-4 1 0 15,0 3 0-15,-5 0 0 0,-3 0 0 16,-5 0 0-16,-4 0 0 15,-1 0 1-15,-7 0 0 16,-5 4 0-16,-9-3 0 16,-4 2 0-16,-4-2 0 15,0 6 0-15,-8 5-1 16,-1-5 1-16,1-6-1 16,-5-1 1-16,0 7-1 15,0-6 1-15,0-1-1 16,5 0 1-16,3 4-1 15,1-4 1-15,0 0-1 16,4 0 1-16,0 0-1 16,0 0 1-16,4 1-1 15,0-1 1-15,5 4-1 16,-1-4 0-16,5-4 0 16,0 4 1-16,4-3-1 15,8 3 1-15,5-8 0 0,4 5 0 16,9 3-1-16,3-4 1 15,1 4 0-15,8 0 0 16,1 1-1-16,-5-1 1 16,0 4-1-16,0 0 1 15,-4-1-1-15,0 1 1 0,-1-4-1 16,-3-3 0-16,0-1-4 16,-5 1 1-16,-4-5-5 15,-4 1 0-15,4-12-1 16,-9-7 1-16</inkml:trace>
  <inkml:trace contextRef="#ctx0" brushRef="#br0" timeOffset="99012.9663">22949 8403 34 0,'-8'8'17'0,"33"-16"-46"0,-16 8 42 15,-1 0-12-15,1 4 1 16,4-4 0-16,4 8 0 0,0 7-3 16,4 0 1-16,5 8 1 15,4-1 1-15,-1 5 0 16,5 3 0-16,9-3-1 15,4 7 1-15,8 0-1 16,-8 0 0-16,-4 0 0 16,-5-4 0-16,-8-7-3 15,-5-4 1-15,-3-4-3 16,-5-4 1-16,-5-3-4 16,5-12 1-16</inkml:trace>
  <inkml:trace contextRef="#ctx0" brushRef="#br0" timeOffset="99419.6977">24082 8937 38 0,'4'7'19'0,"22"24"-52"16,-22-16 44-16,1 4-8 16,-1 11 0-16,0 23 5 15,-4 15 0-15,-4 12-9 16,-5 14 1-16,-3 4 4 16,-1 8 1-16,-4 0-6 15,0-3 0-15,0 6-7 16,8-37 0-16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20T21:58:38.2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9531 7287 25 0,'-9'-4'12'0,"9"4"-32"15,0 0 26-15,0 0-6 16,0 0 0-16,0 0 0 15,-4-3 0-15,0 3 0 16,-5-8 1-16,-4 1-1 16,1-1 1-16,-5 0 0 0,-5-3 0 15,1-4 0-15,0-4 0 16,-9 0 0-16,4-7 1 16,-4 3-1-16,-4 4 0 15,-4 0 0-15,-4-4 0 16,-5 8-1-16,0 4 1 15,-4 3-1-15,0 12 0 16,-5 0-1-16,1 7 1 16,4 12 0-16,4 3 0 15,0 5 0-15,0 3 0 0,13 4-1 16,-4 11 1-16,8 7 0 16,4 1 0-16,5 4 0 15,8 11 0-15,5 0-1 16,4 7 1-16,4 4 0 15,0 8 0-15,8-11 0 16,1-1 0-16,-1 0-1 16,1-7 1-16,3 0-1 15,10-4 1-15,8-3-1 16,4-12 1-16,4-8-1 16,5-11 0-16,3-7 0 15,1-5 0-15,4-18 0 16,0-4 1-16,1-15 0 15,-1-4 0-15,-4-8 0 16,-5-7 1-16,-8-3-1 16,0-5 1-16,-4 4 0 15,0-11 0-15,-5-4 0 0,-8-8 1 16,-4-7-1-16,-9-7 0 16,-4-5 0-16,-4-7 1 15,0-4-2-15,0 1 1 16,-5-1 0-16,1-4 0 15,-1 4-1-15,-4 16 0 16,-4 10-1-16,0 12 1 16,-4 12-3-16,0 14 0 0,-5 20-2 15,9-5 0-15</inkml:trace>
  <inkml:trace contextRef="#ctx0" brushRef="#br0" timeOffset="1192.7138">15088 7283 8 0,'-17'-22'4'0,"13"26"-12"15,4-8 8-15,0-4 2 16,-4 1 1-16,-1-1 2 15,-3 0 0-15,4 1-7 16,-5-4 1-16,0 3 4 0,1-7 0 16,-1 4-1-16,-3-8 1 15,3-4-2-15,1 4 1 16,-5-4-1-16,0-7 0 16,-8-4 0-16,-5 0 0 15,-12 4-1-15,-9 3 1 16,0 8-1-16,5 4 0 15,3 8 0-15,1 7 0 0,-5 11 0 16,5 12 0-16,4 14 0 16,4 9 1-16,0 14-1 15,5 8 0-15,-1 1 0 16,1 2 0-16,3 5 0 16,5 0 0-16,0 18 0 15,-4 1 0-15,0 3 0 16,4 8 0-16,0-15 0 15,8-4 0-15,9-4 0 16,9-3 0-16,12-8 0 16,9-8 0-16,8-7 0 15,5-12 0-15,-1-7 0 16,1-4 0-16,4-7 0 16,4-5 1-16,0-14 0 15,0-1 0-15,0-10 0 16,-4-9 0-16,8 1 0 0,-8-12 0 15,0 0 0-15,-4-3 0 16,-1-4 0-16,-3-4 0 16,-5 0 1-16,-5 3 0 15,-7-14 0-15,-5 0 0 16,0-1 0-16,-4-11 0 0,-5-3 0 16,1-8 0-16,-5-4-2 15,0-8 1-15,-8 5-1 16,0-9 0-16,-5-10 0 15,-4-4 1-15,-8-1-1 16,-5 5 1-16,-8 3 0 16,0 15 0-16,-4 4-1 15,-9 15 1-15,-12 8-2 16,-10 11 0-16,1 16-3 16,-8 10 1-16,-10 12-6 15,-3 16 1-15,8-1-1 16,21-15 1-16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20T22:06:01.0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13495 6394 31 0,'-25'0'15'0,"21"0"-41"0,4 0 33 15,0 8-7-15,-5 7 0 16,1 8 1-16,-4 11 0 15,-1 7-1-15,1 16 1 0,-1 11-1 16,-4 27 1-16,0 11 0 16,-4 15 0-16,-8 7-1 15,-1 9 1-15,-8-5-1 16,0-3 0-16,4-20 0 16,1-18 0-16,3-15-3 15,5-19 1-15,-1-19-2 16,10-35 0-16</inkml:trace>
  <inkml:trace contextRef="#ctx0" brushRef="#br0" timeOffset="768.8807">13538 6341 35 0,'4'-11'17'0,"18"3"-48"0,-14 8 42 16,1-3-11-16,-1-1 0 16,9 4 0-16,9 0 1 15,3 4-2-15,14-1 1 16,4 5 0-16,13 0 1 15,16-1-1-15,5 1 0 16,4-1 0 0,5-7 0-16,3 0 0 15,-12 4 0-15,0 4 0 16,0-8 0-16,0 0 0 16,-4 0 1-16,-5 0-1 15,5 3 1-15,-1-3-1 16,-3 0 0-16,-9 0 0 15,-9 8 1-15,-8 3-1 16,-5 1 0-16,-7 10 0 16,-6 9 1-16,1 3-1 15,-9 4 0-15,1 11 0 16,-5 7 1-16,4 1-1 16,-4 11 0-16,0 8 0 15,0 3 0-15,-4 8 0 16,-5 0 0-16,1 4 0 0,-9-7 0 15,-4-1 0-15,-5-4 1 16,1 1-1-16,-5-5 0 16,0-7 0-16,-4-3 1 15,0-8-1-15,-4-8 1 16,-5-8-1-16,-4-7 1 16,-4-3-1-16,-4-12 1 15,0-4-1-15,-9-4 1 0,-4-3-1 16,-5-5 0-16,-7-3 0 15,-1-3 1-15,-13-5-1 16,-4 0 0-16,-13-7-1 16,-4 0 1-16,-12-4 0 15,3 4 0-15,-3-4 0 16,-5 0 0-16,12 0 0 16,5 4 0-16,9 0-1 15,4-4 1-15,4 15-1 16,17-3 1-16,9 7-2 15,8 7 0-15,13 1-4 16,17-4 1-16</inkml:trace>
  <inkml:trace contextRef="#ctx0" brushRef="#br0" timeOffset="1241.2336">14279 6322 33 0,'-4'0'16'0,"8"0"-45"15,-4 0 38-15,4 4-8 16,1 8 0-16,-5 6 0 16,0 13 1-16,0 10-3 15,0 9 1-15,0 10 1 16,0 1 0-16,-5 11 0 15,1 15 0-15,0-4 0 16,-5 4 0-16,1 4 0 16,-1 3 0-16,-4-7-1 0,-8-4 1 15,4 4-1-15,-4-7 0 16,-1-8-1-16,1-8 0 16,4-11-1-16,0-15 0 15,4-15-4-15,13-23 1 16</inkml:trace>
  <inkml:trace contextRef="#ctx0" brushRef="#br0" timeOffset="1617.472">14632 6814 30 0,'-8'8'15'0,"16"-4"-41"16,1-1 35-16,-5 1-8 15,0 0 0-15,1 0 1 16,3-4 1-16,5 4-3 16,13-1 0-16,12 5 2 15,9-4 1-15,21-1-1 16,9-3 0-16,3 0-1 15,14 0 1-15,8 0-1 16,-4-7 1-16,5-4-2 0,-1 7 1 16,-13 0-1-16,-8-4 1 15,-9 8-1-15,-8 4 1 16,-8-4-3-16,-9 0 0 16,-9 0-2-16,-8-7 0 15,-5-1-3-15,-3-7 1 16</inkml:trace>
  <inkml:trace contextRef="#ctx0" brushRef="#br0" timeOffset="1993.6361">15735 6292 39 0,'-8'0'19'0,"33"4"-54"16,-16 0 46-16,-1 0-11 16,5 3 0-16,0 4 0 15,4 1 0-15,0-1 0 16,-4 8 0-16,0 11 0 16,-1 1 1-16,1 6-1 15,0-3 0-15,0 4 0 16,0-4 0-16,-1 8 0 0,1 0 1 15,-4-1-1-15,-1-3 0 16,1-4 0-16,-9 0 1 16,0 4-1-16,-9 7 1 15,-4 1-1-15,-4 7 1 16,-13 7-1-16,-8 5 1 16,-9-1-2-16,0 0 1 0,5-3-2 15,-1-12 0-15,5-4-3 16,0-11 0-16</inkml:trace>
  <inkml:trace contextRef="#ctx0" brushRef="#br0" timeOffset="2385.4368">16025 6345 30 0,'-4'-11'15'0,"34"18"-41"15,-22-3 35-15,1 4-8 0,-1 3 0 16,1 16 1-16,-1 3 0 15,1 8-2-15,-5 11 0 16,0 15 2-16,0 8 0 16,-8 15-1-16,0 15 1 15,-9 8-1-15,0 7 0 16,-4-11-1-16,-8-7 0 16,8-9-1-16,0-14 1 0,4-12-2 15,0-14 0-15,0-16-3 16,1-16 1-16,12-18-1 15,8-18 0-15</inkml:trace>
  <inkml:trace contextRef="#ctx0" brushRef="#br0" timeOffset="3184.9664">16157 6235 46 0,'-13'-45'23'0,"30"26"-68"16,-8 4 60-16,-1-4-15 15,1 8 1-15,-5-8 1 16,5 4 0-16,3 0-2 0,10-1 0 16,12 5 1-16,8 7 0 15,14-7-1-15,12 7 1 16,13-3-2-16,12 3 1 15,22 4-1-15,5-4 1 16,3-7 0-16,5-1 0 16,8 5 0-16,0-5 0 15,-8 1 1-15,-9-4 0 0,-4 4 0 16,-8 3 1-16,-9-3-1 16,-17 7 1-16,-5-4 0 15,-12 16 0-15,-4-4-2 16,-18-4 1-16,-3 3-1 15,-5 13 1-15,0-5-1 16,-8 4 1-16,-5 8-1 16,0 7 1-16,-4 4-1 15,4 0 1-15,-4 15-1 16,-4 4 0-16,0 19 0 16,0 8 0-16,-5 10-1 15,-3 9 0-15,-1 7 0 16,0 15 0-16,0-4 0 15,1-7 0-15,-5 3 0 16,0-18 0-16,0 7 1 16,0-4 1-16,-5 8-1 15,1-7 1-15,-4-12-1 16,-1-8 1-16,1-11 0 0,-10-11 0 16,6-8-1-16,-1-11 1 15,-17 0 0-15,5-8 1 16,-5-3-1-16,0-5 0 15,-4-7-1-15,-9-7 0 16,-4-4 0-16,9 0 0 16,-26-8-1-16,-17-4 1 15,-8-7-1-15,-5 0 1 0,-12 0 0 16,-1-4 0-16,-8 0 0 16,0 4 0-16,0-4 0 15,0 4 0-15,5 3-1 16,3 5 1-16,5-1-1 15,0 8 1-15,12 0-3 16,-3-3 1-16,16 3-3 16,17-4 1-16,14-4-4 15,11-18 0-15</inkml:trace>
  <inkml:trace contextRef="#ctx0" brushRef="#br0" timeOffset="3592.0981">17452 5865 35 0,'-9'-23'17'0,"13"30"-47"0,1-7 40 0,-1 8-9 16,0 3 1-16,0 5 1 15,5 10 1-15,-1 8-4 16,1 15 0-16,-1 16 3 16,-3 3 1-16,-1 26-2 15,-4 8 1-15,-4 16-1 16,-5 3 0-16,-4 7-2 15,-4 12 1-15,0-15-1 16,-4 0 0-16,0-8 0 16,-1-11 0-16,1-11-2 15,4-19 0-15,0-20-3 16,4-14 1-16,9-23-4 16,8-27 1-16</inkml:trace>
  <inkml:trace contextRef="#ctx0" brushRef="#br0" timeOffset="3968.8325">17907 6705 42 0,'-8'-12'21'0,"16"12"-59"0,-8 0 50 15,0 0-11-15,0 0 1 16,9 0 2-16,4 4 1 0,8 0-6 16,9 3 1-16,12-3 2 15,9 4 1-15,9-5-1 16,17 5 0-16,8-8-2 16,13 4 1-16,12-4 0 15,-7-4 0-15,3 8 0 16,-8-4 0-16,-4 0 0 15,-13 0 0-15,-13-4 0 16,-9 4 0-16,-12 0-3 16,-13-11 1-16,-8 7-3 15,-9-4 0-15,-9-3-4 16,-3 3 1-16,-10-7-1 16,-7-7 0-16</inkml:trace>
  <inkml:trace contextRef="#ctx0" brushRef="#br0" timeOffset="4359.75">18827 6296 35 0,'9'0'17'0,"55"8"-52"0,-39-5 44 0,9 1-9 16,4 0 1-16,5 0 1 15,0-1 0-15,-5 1-2 16,9 0 0-16,0 4 1 16,4-1 0-16,0 1 0 15,-4-1 1-15,0-3-2 16,-5 4 1-16,-8 7-1 16,0 0 1-16,-4-4-1 15,-9 4 1-15,1 4-1 16,-10 0 1-16,-7 4-1 15,-5 0 1-15,-5 7-1 16,-3 4 1-16,-9 11-1 16,-9 1 0-16,-8-5 0 15,-4 16 1-15,-5-4-2 16,1 0 1-16,-1-4-2 0,5-3 0 31</inkml:trace>
  <inkml:trace contextRef="#ctx0" brushRef="#br0" timeOffset="4719.6392">19738 5762 40 0,'18'16'20'0,"16"29"-53"15,-22-19 42-15,-3 5-8 16,-1 22 1-16,-8 3 3 16,0 28 0-16,-8 14-6 15,-5 16 1-15,-8 18 3 16,-5 8 0-16,1 8-1 15,-5-5 0-15,0-10-1 16,5-16 0-16,3-11-2 16,1-15 1-16,0-16-3 15,-1-14 0-15,5-16-2 16,0-22 0-16,9-15-3 16,-1-39 1-16</inkml:trace>
  <inkml:trace contextRef="#ctx0" brushRef="#br0" timeOffset="5455.7496">19875 5740 44 0,'0'-42'22'0,"21"12"-63"0,-12 22 54 0,3 1-13 15,5-5 1-15,5 5 2 16,7-1 0-16,10 1-3 16,8 7 0-16,4 0 1 15,13 3 1-15,12 5-2 16,5 3 1-16,9 5-2 16,8-5 0-16,0-4-1 15,8 5 1-15,0-5 0 16,5 1 0-16,0 3 1 15,0 4 0-15,-9-3 0 16,-13 3 0-16,-4-4 1 16,-4 1 0-16,-17-5 0 15,-13 12 0-15,-8-8 1 16,-9 5 0-16,-8 2 0 16,-5-2 0-16,-4 10-1 15,-4 1 0-15,-5 7-1 0,5 11 1 16,-9-3-2-16,0 3 1 15,1 8 0-15,-1 4 0 16,-4 15 0-16,0 3 0 16,4 9-1-16,-4 3 1 15,0-4-1-15,4 4 1 16,1-4-2-16,-1 0 1 16,0 4 0-16,5 0 0 15,-1 0 0-15,-3-3 1 0,-5-12-1 16,0-4 0-16,-5-4 1 15,1 0 0-15,-5-11-1 16,1-4 1-16,-5-7 0 16,-8-4 1-16,-5 0 0 15,-8-8 0-15,-4-7 0 16,-9-8 1-16,-13-4-1 16,-16-11 0-16,-18-4-1 15,-17-7 1-15,-8-8-1 16,-13-4 1-16,13 4-1 15,-5 1 0-15,9 6-2 16,9 1 1-16,4 3-1 16,4 1 1-16,8 7-1 15,9-4 0-15,13 0-2 16,13-7 0-16,8-1-2 16,17-3 1-16</inkml:trace>
  <inkml:trace contextRef="#ctx0" brushRef="#br0" timeOffset="5831.4292">20590 5717 37 0,'0'-7'18'0,"4"37"-49"16,1-15 43-16,-1 15-11 16,0 8 1-16,0 15 1 15,-4 11 1-15,-4 23-4 16,0 12 0-16,-5 22 2 15,-3 19 1-15,-10-8-1 16,-3 1 0-16,-5 14-1 16,-4-22 0-16,0-4-3 15,0-15 0-15,4-27-1 16,9-14 0-16,-1-16-4 16,10-23 0-16</inkml:trace>
  <inkml:trace contextRef="#ctx0" brushRef="#br0" timeOffset="6224.5896">21016 6625 44 0,'13'0'22'0,"42"8"-61"15,-42-8 53-15,8-4-11 16,5 4 0-16,4 0 1 16,-1 4 0-16,10-1-6 15,8 1 0-15,4-4 4 16,4 4 0-16,13-4-2 16,13 0 1-16,0 0-1 15,8 0 0-15,9-4 1 16,-4 0 0-16,0-3 0 15,-5-1 0-15,-4 5 0 16,-8-9 0-16,-17 5 0 16,-14-1 0-16,-7 0-3 15,-9 1 0-15,-9-1-2 0,-8-3 0 16,-9 3-2-16,-8-3 0 16,-5-8-2-16,-12-11 0 15</inkml:trace>
  <inkml:trace contextRef="#ctx0" brushRef="#br0" timeOffset="6584.6713">21868 6069 40 0,'4'4'20'0,"43"-8"-58"15,-26 8 50-15,9 0-11 16,4 3 0-16,4 1 1 15,5 3 0-15,8 4-3 16,0 0 0-16,0-3 2 16,5-1 0-16,-5 4-1 15,-4 4 0-15,-1 0 0 16,-3 4 0-16,-5-1 0 16,1 5 0-16,-5-4 0 15,-9 3 1-15,-3 8-1 16,-14 8 0-16,-8 3 0 15,-8 4 1-15,-14-3-1 16,-3 7 0-16,-9 3 0 0,-5-10 0 16,-3-1-2-16,-1-7 1 15,1-8-3-15,3-3 0 16,-3-16-1-16,8-7 0 16</inkml:trace>
  <inkml:trace contextRef="#ctx0" brushRef="#br0" timeOffset="6929.2073">22864 5694 35 0,'34'27'17'0,"-8"67"-46"16,-18-67 44-16,1 18-13 15,-1 20 0-15,-3 18 3 16,-1 15 0-16,-4 20-6 16,0 22 0-16,-4-8 4 15,-5 4 0-15,-8 0-1 16,0-11 0-16,4-15-2 0,-4-8 1 15,5-19-3-15,-6-18 0 16,1-20-3-16,0-18 1 16,-4-27-4-16,0-38 0 15</inkml:trace>
  <inkml:trace contextRef="#ctx0" brushRef="#br0" timeOffset="7684.1757">22949 5486 54 0,'13'-38'27'0,"43"8"-80"16,-39 19 67-16,8-1-11 16,9 1 0-16,9 0 1 15,8 3 0-15,9-3-6 16,8 3 0-16,-4 8 2 15,12-11 0-15,18 3-2 16,0 1 1-16,8 3-1 16,4 4 1-16,5-8 0 15,-5 8 0-15,-3 0 1 16,-5 4 0-16,-9 0 0 16,0 0 0-16,1 3 0 15,-9 5 0-15,-13-1 0 16,-8 8 1-16,-5 0-1 0,-4 0 0 15,-8-4 0-15,-5 8 0 16,-8-1 0-16,-5 5 0 16,-8-1 0-16,-4 8 1 15,-4 12-1-15,-9-1 1 16,-5 20-1-16,-3-5 0 16,-5 8 0-16,0 8 1 0,5-1-2 15,-1 5 1-15,-4-4 0 16,1 7 0-16,-1 4-1 15,4 0 1-15,5-4 0 16,0-3 0 0,-9 37-1-1,0-11 1-15,1-8-1 16,-5-15 1-16,-1-3 0 16,1-12 0-16,-4-4 0 15,0-7 0-15,0-4 0 16,-5-11 1-16,0-5 0 15,-3-6 0-15,-1-9-1 16,0-3 1-16,-8 0-1 16,-5-11 1-16,-16-1-1 0,3-3 0 15,-8-11 0-15,-8 3 0 16,-5-4 0-16,1-3 0 16,-14-8 0-16,1 8 0 15,-1-4 1-15,9-1 0 16,5 1 0-16,-1 0 0 15,5 0-2-15,8 0 0 16,8 0-2-16,10-8 1 16,3 0-4-16,9-11 1 0,13-19-2 15,21-15 0-15</inkml:trace>
  <inkml:trace contextRef="#ctx0" brushRef="#br0" timeOffset="8139.8177">23712 5433 28 0,'-5'12'14'0,"18"-24"-39"0,-13 16 35 15,4 0-8-15,1 3 0 16,-1 5 0-16,5-5 1 16,-9 1-4-16,4 7 1 15,-4 8 2-15,0 15 0 0,-4 18 0 16,-5 20 0-16,-4 7 0 15,0 16 0-15,-4 18 0 16,0 19 0-16,0 4 0 16,0 0 1-16,0-4-2 15,5-3 1-15,-6-1-1 16,1-15 0-16,9-11 0 16,-5 0 0-16,5-22-3 15,-1-20 1-15,5-11-5 16,0-15 1-16,-5-19-3 15,1-31 1-15</inkml:trace>
  <inkml:trace contextRef="#ctx0" brushRef="#br0" timeOffset="8986.7016">24810 5312 28 0,'0'-11'14'0,"-4"15"-37"15,4-4 31-15,-4-4-7 16,-5 4 0-16,1-4 1 16,-5 8 1-16,-4 3-4 15,-4 5 1-15,-1 3 1 16,-7 11 1-16,-1 5-1 16,-4 7 0-16,-9 14 0 15,-16 17 0-15,-1 18-1 16,-8 15 1-16,-9 4-1 15,-8 7 1-15,4 12-1 16,0-8 1-16,0 1-1 16,0 7 1-16,13-12-1 15,4-3 0-15,9-8 1 0,0-11 0 16,4-4-1-16,4-15 1 16,0-16-3-16,4 1 1 15,5-15-5-15,8-23 1 16</inkml:trace>
  <inkml:trace contextRef="#ctx0" brushRef="#br0" timeOffset="14090.1858">12963 8214 23 0,'-17'-4'11'0,"21"1"-30"15,-4 3 25-15,0 0-6 16,-4 0 0-16,0 0 0 16,0 0 0-16,-1 0 0 15,1 0 1-15,0 3-1 16,-1 1 1-16,1 0 0 15,0 0 0-15,0 0-1 16,-1-1 1-16,1 1-1 16,0 0 1-16,0 0-1 0,-1 3 1 15,1 1-1-15,4-1 1 16,0 1-1-16,0 3 1 16,0 4-1-16,0 4 0 15,4 0 0-15,5 0 1 16,-1 11-1-16,1 1 0 15,4 3 0-15,4 7 1 16,8 5-1-16,1-5 0 16,4 1 0-16,0 0 0 0,-1-5 0 15,5 1 0-15,0-11 0 16,1-4 1-16,-1-5-1 16,0-2 0-16,4-9 0 15,5 1 1-15,3-5-1 16,10-3 1-16,8-11-1 15,8-8 1-15,5 0-2 16,-9-3 1-16,0-9 0 16,-4 5 0-16,0 3 0 15,-5-7 1-15,-3 0-1 16,-5-8 1-16,-9 4-1 16,1 7 1-16,-9-7-1 15,4 4 1-15,-4 0-1 16,5-1 1-16,-5 5-1 0,0-1 1 15,0 1-1-15,-4 3 0 16,-5 4 0-16,-3 0 0 16,-5 4 0-16,-9 4 1 15,5 3-1-15,-5 5 1 16,1 6-1-16,-5 9 1 16,1 7-1-16,-5 11 1 15,0 8-1-15,0 11 0 16,0 4 0-16,-5 7 0 0,1 12 0 15,0-7 0-15,-1-5 0 16,1-7 1-16,0-7-1 16,4-9 1-16,-4-6-1 15,4-9 0-15,0-3 1 16,4-11 0-16,4-12-1 16,1-4 0-16,0-22 0 15,3-4 0-15,1-7-1 16,0-1 1-16,0 4 0 15,4 4 0-15,4 0-1 16,5 7 1-16,3 9 0 16,5 6 0-16,9 8 0 15,4 4 1-15,12 4-1 16,-3 0 1-16,8 4-1 16,4 3 1-16,4-4-1 15,1 5 1-15,-1 3-1 0,-4 4 1 16,0 7 0-16,5 5 0 15,-5 3-1-15,4-8 1 16,-8 4-1-16,4 4 1 16,9 1-1-16,0 2 1 15,-1-3-1-15,1-7 0 16,-1 11 0-16,1-8 1 16,-4-4-1-16,-10 1 0 0,1-4 0 15,4-4 1-15,5-4-1 16,-1-4 1-16,1-7-1 15,-1-4 0-15,5-11 0 16,-5-5 1-16,-4-3-1 16,0 1 1-16,0-9-1 15,5-3 1-15,4-8-1 16,-9 0 1-16,0-7-1 16,0-8 1-16,-4 0 0 15,4-8 0-15,-8 1-1 16,-5-5 1-16,-4-3 0 15,-4 0 1-15,4 8-1 16,-13 7 1-16,-4 3-1 16,-8 13 1-16,-5-1-1 15,-8 8 0 1,-4 11-11-16,-1 3 1 16</inkml:trace>
  <inkml:trace contextRef="#ctx0" brushRef="#br0" timeOffset="15939.5202">19619 7734 35 0,'-8'-4'17'0,"16"4"-41"0,-8 0 28 15,4 0-4-15,-4 0 1 0,0 0 0 16,0 0 1-16,0 0-2 16,0 0 0-16,0 0 1 15,9 4 1-15,-5 3-1 16,5 8 0-16,-1 8-1 16,5 15 1-16,8 4 0 15,-4-1 0-15,5 12-1 16,3 0 1-16,1 0-1 15,-1 0 1-15,1-4 0 16,4 0 0-16,8-7-1 16,5-4 1-16,3-12-1 15,6 5 1-15,-1-1-1 16,4 4 0 0,39 8 0-1,-5-8 0-15,-4-8 0 0,-4-3 0 16,0-8 0-16,-4-11 1 15,-1-8-1-15,5-7 1 16,-4-8-1-16,0-4 1 16,-5 0-1-16,0-3 1 15,1-1-1-15,-1 1 0 16,-4-4 0-16,-8-1 0 16,0 5 0-16,-1 3 1 15,-8-7-1-15,0 3 0 16,-4-7 0-16,-4 0 1 15,-5 8-1-15,-8-1 1 0,-4 5-1 16,-1 3 1-16,-4 4-1 16,1-1 0-16,-5 5 0 15,0 3 1-15,-4 8-1 16,-1 4 1-16,-3 8 0 16,-1 10 0-16,-8 9 0 15,0-5 1-15,-4 12-1 16,0 11 1-16,0-4-1 15,-1 8 0-15,1 4-1 16,0 0 1-16,4-8-1 16,0-7 1-16,0-4-1 15,0-8 0-15,0-7 0 16,4-5 1-16,5-10 0 16,-1-4 0-16,5-16-1 15,8-18 1-15,9-4-1 0,4-15 0 16,4 0 0-16,-4 3 0 31,1 9 0-31,-6-1 0 16,5 11 0-16,0 8 0 15,5 4 0-15,3 4 0 16,1 7 0-16,0 12 0 16,-1 3 0-16,5 8 0 15,4 4 1-15,4-1 0 0,1 9 0 16,-1 3 1-16,5 0-1 15,-9-4 1-15,4 0-1 16,1-3 0-16,3 3 0 16,1-7 0-16,-1-1-1 15,5-3 1-15,0-4-1 16,0 1 0-16,0-9 0 16,-4-3 1-16,-1-4-1 15,5-4 1-15,0-11-1 16,-4-4 1-16,-1-4 0 15,1-11 1-15,4 0-1 16,-5-4 1-16,5-3-1 16,-8-5 0-16,-5 5 0 15,-4-5 0-15,-5-10-1 16,1-5 1-16,-9-7-1 16,0 0 1-16,0-8 0 0,0-3 0 15,4-1-1-15,-8 8 0 16,-4 4 0-16,-5 8 0 15,-4 11-3-15,-8 7 1 16,-1 8-6-16,-8 4 1 16,-13 14-5-16,-8 9 0 15,0-12-2-15,-5-7 1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20T22:07:01.4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6831 10564 11 0,'-13'-8'5'0,"9"-3"-9"0,4 3 12 16,0 8-7-16,0 0 0 16,0 0 2-16,0 0 0 15,0 0-3-15,4 0 0 16,-4 12 2-16,0-5 0 15,0 8 0-15,0 0 0 16,0 4-2-16,0 0 1 0,0 4-1 16,8-4 0-16,10 4 0 15,3-4 0-15,13-8 0 16,13-4 0-16,8 1 0 16,0-4 0-16,-3-4 0 15,7 0 0-15,5 4 0 16,8-4 0-16,5 0 0 15,8 0 0-15,13-4 0 16,0-4 1-16,0-7-1 16,4 0 0-16,1-8 0 15,3 8 1-15,5-4-1 16,-18 4 0-16,1-4 0 16,4 12 1-16,0-5-1 15,0 1 1-15,0 3-1 16,8 1 0-16,-8 3 0 15,0-4 1-15,0-3-1 16,0 0 0-16,-4 3 0 0,12-3 1 16,-8-1-1-16,-8 1 0 15,-5 0 1-15,4 3 0 16,1 4 0-16,-1 4 1 16,-4-3-1-16,5 3 0 15,-1 3 0-15,-8-3 0 31,51-11-1-31,-17 3 1 16,0 5-1-16,-13-5 1 0,-4 4 0 16,-17 1 1-16,0 3-1 15,-9 0 0-15,5 0 0 16,-5 0 0-16,-8 3 0 16,-13 1 0-16,13 0-1 15,0 7 0-15,0-7 0 16,4-4 0-16,-8 4 0 15,4-8 0-15,4 4 0 16,0-4 1-16,0 0-1 16,-4 4 1-16,0 4 0 15,-4-4 0-15,3 4-1 16,1 0 1-16,-4-8 0 16,4 4 0-16,0 0-1 15,4-4 1-15,0 4-1 0,0-4 0 16,-4 4 0-16,0-3 1 15,-5 6-1-15,1 1 1 16,0-4-1-16,-1 4 1 16,-3 4-1-16,-1-8 0 15,5 3 0-15,-1-3 1 16,5 4-1-16,-4-8 1 16,4 4-1-16,4-3 0 15,0-5 0-15,0 0 0 16,-4 1 0-16,4 7 0 0,4-4 0 15,1 0 1-15,-5 1-1 16,-4-1 0-16,0-4 2 16,0 1 0-16,4 3 0 15,-9 0 1-15,-3 0-1 16,-1 4 0-16,0 0 0 16,9 4 0-16,-4 0-2 15,0 0 0-15,-5-4 0 16,0 3 0-16,9-3 0 15,-8 0 0-15,-1 0 0 16,-4 0 1-16,0 0-1 16,-8-3 0-16,-5-1 1 15,-4 0 0-15,-8 0 0 16,-5 4 1-16,-8-4-3 16,-5 4 1-16,-8 0-7 15,-4 0 0-15,-9 8-6 0,-8 3 1 16</inkml:trace>
  <inkml:trace contextRef="#ctx0" brushRef="#br0" timeOffset="3427.2497">18661 10836 36 0,'4'0'18'0,"39"-23"-47"15,-30 16 38-15,4-1-10 16,0-3 1-16,4 3 0 16,0 1 0-16,1-1 0 15,3 1 0-15,9 7-1 16,0-8 1-16,5 8 0 15,7 0 0-15,6 0 0 16,7 4 0-16,5 3 0 16,8-7 0-16,5 12 1 15,0-5 0-15,8 5 0 0,0-1 1 16,0 0-1-16,13 5 1 16,0-9-1-16,-4 5 0 15,0-1-1-15,-5 0 1 16,-4 1-1-16,-17-5 0 15,-4 1 0-15,-17-5 0 16,-13 1-4-16,-8-4 1 16,-22-11-2-16,-17-19 0 15</inkml:trace>
  <inkml:trace contextRef="#ctx0" brushRef="#br0" timeOffset="7246.1642">5191 14658 22 0,'4'-8'11'0,"-8"-3"-29"0,4 11 23 15,0 0-4-15,0 0 0 16,0 7 1-16,-8-3 0 16,3 0-2-16,5 0 0 0,0 3 1 15,-8-3 1-15,8 0-1 16,0-1 0-16,0 1-1 16,0 4 1-16,8-1-1 15,-8 1 1-15,0-1 0 16,13-3 0-16,-4 0-1 15,3 4 1-15,6-5 0 16,3-6 0-16,0 3-1 16,5-8 1-16,-1 0-1 15,1 8 1-15,-1 4-1 16,5-4 0-16,0 4 0 16,0 0 1-16,4 0-1 15,0-1 1-15,4 1-1 16,5 0 1-16,-5 0 0 15,0 0 0-15,1 3 0 16,3 1 1-16,-3-5-1 16,-5 1 1-16,0 0-1 15,0 0 0-15,4 3-1 0,1 1 1 16,3-8-1-16,5 4 0 16,0-4 0-16,0 4 0 15,4-8 0-15,4 0 1 16,0 4-1-16,5-4 0 15,-13 4 0-15,0-7 1 16,0 7 0-16,-1 0 0 16,1 3-1-16,0 1 1 0,0-4-1 15,0 8 1-15,-5-1-1 16,1-3 1-16,8-8-1 16,0 8 0-16,5 4 0 15,-1-5 0-15,-8-3 0 16,0 4 0-16,-1-4 0 15,1 0 0-15,4 4 0 16,1-4 0-16,-1 0 0 16,0 0 0-16,0-8 0 15,0 8 0-15,9-3 0 16,-5-1 0-16,-4 8 0 16,-4-8 0-16,4 0 0 15,0-3 0-15,4-1 0 16,1-3 0-16,-1-5 0 15,-4 13 1-15,5-9-1 0,3-3 0 16,1 4-1-16,0 3 1 16,-5-3 0-16,-8 3 0 15,0-3 0-15,-9 3 1 16,13-7-2-16,0 4 1 16,0-4 0-16,0 3 0 15,0-3 0-15,5 4 0 0,-1 0 0 16,5-5 0-16,-5 1 0 15,0 4 0-15,-3-4 0 16,-1 0 0-16,4 3-1 16,9 1 1-16,0-8-1 15,4 8 0-15,-13-1-1 16,-4 5 0-16,-8 3-1 16,-9 0 0-16,-13 4-3 15,-12 4 0-15,-22 11-1 16,-12 0 1-16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20T22:08:06.7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3556 3246 17 0,'-13'-7'8'0,"26"-12"-23"0,-13 11 17 0,13-3-3 16,-13 0 1-16,4-1 0 15,0 1 0-15,0 3 1 16,-4 1 0-16,5-1-1 15,-5 8 1-15,0 0 0 16,0 0 1-16,4 4-1 16,0 4 0-16,5 3 0 15,4 4 0-15,-9 8 0 16,4 3 0-16,-3 5-1 16,3 6 1-16,-8 1-1 15,0-4 1-15,0 8-1 16,0 0 0-16,0 3-1 15,0-7 0-15,0 0-2 16,0-4 0-16</inkml:trace>
  <inkml:trace contextRef="#ctx0" brushRef="#br0" timeOffset="470.5321">4024 3156 21 0,'0'-8'10'0,"26"-37"-27"16,-22 45 24-16,5 0-7 16,-5 0 0-16,4 0 0 15,-3 0 1-15,-1 7-1 16,0 5 0-16,5 6 1 15,4 5 0-15,-9 4 0 16,4 3 1-16,1 8-1 16,-1 11 0-16,-3-7 0 0,-5 11 0 15,0 3-1-15,-5 5 1 16,1 3-2-16,-4-7 1 16,-1 0-2-16,1-12 0 15,-1-3-2-15,-4-8 1 16</inkml:trace>
  <inkml:trace contextRef="#ctx0" brushRef="#br0" timeOffset="987.0176">3535 3511 9 0,'-9'4'4'0,"13"15"-11"0,-4-15 6 15,0 0 1-15,0-1 0 16,0 1 2-16,0 0 0 15,0 0-1-15,13-4 0 0,0-4 1 16,0-4 0-16,12 1 1 16,14-5 0-16,7 9-1 15,10-9 0-15,3-3-1 16,10-8 1-16,3 8-1 16,0 0 0-16,-8 4-1 15,-4 3 1-15,-5 4-3 16,-12 4 1-16,-13 12-3 15,-22-5 0-15</inkml:trace>
  <inkml:trace contextRef="#ctx0" brushRef="#br0" timeOffset="4208.4119">3688 3356 1 0,'-43'15'0'0,"14"-7"0"16,16-4 1-16,0-1 0 15,0 5 1-15,-4 0 0 16,0 3 0-16,0 4-2 16,4-7 0-16,1 3 2 15,-1 0 0-15,9 1-1 16,-9-1 1-16,4 4-1 16,1-7 1-16,-1 3-1 15,1 0 0-15,8-3-1 16,-9 0 1-16,5 3-1 15,-5-4 1-15,5 5-1 16,-4-1 0-16,3-3-1 0,1-1 1 16,0 5-1-16,0-1 1 15,-1 0-1-15,1-3 0 16,-9 3-1-16,13 1 1 16,-8-5-2-16,3 1 1 15</inkml:trace>
  <inkml:trace contextRef="#ctx0" brushRef="#br0" timeOffset="4756.0239">3620 3432 10 0,'8'-15'5'0,"5"7"-14"16,-4 8 12-16,-9 0-3 15,0 0 1-15,-5 0 1 16,1 0 0-16,4-4-3 0,-13 12 1 16,5-1 1-16,4-3 1 15,-9 4-1-15,4 3 1 16,1 1-1-16,-1-5 1 16,1-3-1-16,-1 3 0 15,5 5-1-15,-5 3 1 16,5 0 0-16,-9 0 0 15,5 4-1-15,-1 4 0 16,5 0 0-16,-4-1 0 16,3 1 0-16,5 3 0 0,0-3 0 15,0 4 0-15,0 3 0 16,0-4 1-16,0-3-1 16,0 0 0-16,0-1 0 31,0 1 0-31,-8-8 0 15,4 0 0-15,4-3-2 16,-9-8 1-16,5 11-3 16,4-15 1-16</inkml:trace>
  <inkml:trace contextRef="#ctx0" brushRef="#br0" timeOffset="9211.3129">17243 3689 21 0,'-13'0'10'0,"13"-4"-26"0,0 4 22 15,0 0-6-15,0 0 1 16,0 0-1-16,0 0 1 16,0 0-1-16,0 0 0 0,0 0 0 15,-4 0 1-15,4 8 0 16,-4-8 1-16,-1 0-1 15,1 0 1-15,0 0-1 16,4 4 1-16,0-4-1 16,0 3 0-16,0-3 0 15,0-3 0-15,0 3-1 16,0-8 1-16,0-3-1 16,0-4 1-16,-4-1-1 15,4-6 1-15,-5-1-1 16,1 0 1-16,0-3-1 15,0-1 1-15,-5-14-1 16,5-5 0-16,0 1-1 16,-1-16 1-16,5 5-1 15,5-5 1-15,-1 4 0 16,0 4 0-16,0 8-1 16,1 7 1-16,-1 4-1 0,0 8 1 15,0 7 0-15,1 4 0 16,3 7 0-16,1 8 0 15,-1 4-1-15,1 3 1 16,3 9 0-16,5-1 0 16,1 7 0-16,-1 1 0 15,0 7 0-15,4 1 0 16,0 6 0-16,5 1 0 16,-5 0 0-16,0-11 1 0,1 3-1 15,-1 0 0-15,-4 0 0 16,0-3 0-16,0-1 0 15,0-3 0-15,0-4 0 16,-4-8 0-16,4 4 0 16,-4-11 1-16,4 0-1 15,0-4 1-15,0-4-1 16,-4-7 0-16,-1-8 0 16,5 0 1-16,0-4-1 15,0-3 0-15,-4-8 0 16,4 0 0-16,-4 0 0 15,4-4 0-15,0 4 0 16,-4 0 0-16,0 4 0 16,-1 3 0-16,1 1 0 15,0 3 0-15,0 0-1 16,-5 0 1-16,5 1 0 0,0-1 0 16,0 4 0-16,-1 0 0 15,1 4-1-15,0 4 1 16,0 7 0-16,4 8 1 15,0 7-1-15,4 16 1 16,0 3 0-16,1 23 1 16,3 11 0-16,1 16 1 15,-5 7-1-15,0 7 1 16,-4 8-1-16,-8 16 0 0,-1-1-2 16,-8-4 0-16,-4 1-4 15,-9-8 1-15,-12 15-5 16,-1-15 1-16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20T22:12:42.6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9778 3996 8 0,'4'-4'4'0,"0"0"-9"0,0-4 9 16,-4-3-5-16,0 4 1 16,0-1 0-16,0 0 0 15,0-7 0-15,5 4 0 0,-5 0 0 16,0-5 0-16,0 1 1 15,0 0 0-15,-5-8-1 16,1-3 1-16,0 3 0 16,-5 1 0-16,1 3 0 15,-5 0 0-15,0 4 0 16,1 3 0-16,-5 1-1 16,0 7 0-16,-9 4-1 15,-4 0 1-15,-12 0-1 16,-5 0 0-16,-9 4 0 15,1 11 0-15,-9-4 1 16,4 12 0-16,5 0 0 16,0-1 0-16,12 1 0 15,9 0 1-15,13 7 0 16,8-3 0-16,13 3 0 16,13 4 0-16,8 4 0 15,9-8 0-15,4 0 0 16,9-11 0-16,8-4-1 0,4 4 1 15,5-7-2-15,-9-5 1 16,0-7 0-16,0 0 0 16,0-11-1-16,-13 0 1 15,14-8 0-15,-6-8 0 16,-7-7-1-16,-5 4 1 16,-9 0 0-16,-3 3 0 15,-5 1 0-15,-5 3 0 0,-3 4 0 16,-5 4 1-16,0 0-1 15,1 3 1-15,-10 12-1 16,1 0 0-16,-4 8 0 16,3-1 1-16,-3 9-1 15,4-5 1-15,-9 4-1 16,4 0 1-16,1-3 0 16,-1-1 0-16,-3 0 0 15,3 4 0-15,-4 4-1 16,5 12 1-16,3 3-1 15,1 7 1-15,0 12-1 16,8 0 1-16,-4 15-1 16,9 0 1-16,-1 0-1 15,1 1 1-15,-1-5 0 16,1 0 0-16,-5-7 0 16,0-8 0-16,-4-7-2 0,5-8 1 15,-10-4-3-15,5-7 0 16,-4 0-2-16,-4-12 0 15</inkml:trace>
  <inkml:trace contextRef="#ctx0" brushRef="#br0" timeOffset="626.0459">9313 4866 26 0,'-17'-15'13'0,"17"11"-36"0,0 4 31 0,5-8-8 16,-5 8 0-16,0-7 0 15,0 7 0-15,0-4 0 16,-5 8 1-16,-3 0-1 15,-1 3 1-15,-8 8-1 16,-4 4 1-16,-9 8 0 16,0 7 0-16,-12 4 0 15,4 3 0-15,-1-3-1 16,1 0 1-16,4-4-2 16,0-4 0-16,0-3-2 15,0 3 1-15,0 0-2 16,-1-3 0-16</inkml:trace>
  <inkml:trace contextRef="#ctx0" brushRef="#br0" timeOffset="1142.5084">8262 5588 28 0,'-17'-7'14'0,"4"14"-41"15,13-3 35-15,-4 4-9 16,-1-1 1-16,1 5 0 16,0-1 1-16,0 4-1 15,4 4 0-15,4-8 0 16,0 8 1-16,5 0-1 16,3 4 1-16,1 3-1 15,0 5 0-15,8-1 0 16,-8 0 1-16,4 1-1 15,-4 3 1-15,0 3 0 16,-9-3 0-16,-4 4 0 16,-9-4 1-16,1-7-1 0,-5-1 1 15,-4-3-1-15,-4-4 0 16,-5-4-1-16,1-4 0 16,-1-3-1-16,-4-8 0 15,5 0-2-15,-1 0 1 16,1-4-3-16,3 0 1 15,1-11 0-15,8-7 0 16</inkml:trace>
  <inkml:trace contextRef="#ctx0" brushRef="#br0" timeOffset="1330.0613">8070 5615 37 0,'0'4'18'0,"47"7"-51"16,-26-7 48-16,9 3-15 15,13 5 1-15,3-1-2 16,1-3 0-16,4 3-4 16,-8 0 1-16</inkml:trace>
  <inkml:trace contextRef="#ctx0" brushRef="#br0" timeOffset="1799.1171">9620 4941 37 0,'-4'4'18'0,"21"8"-50"16,-9-9 42-16,9 9-10 15,9-1 1-15,0 8 0 16,12 7 0-16,0 9-1 16,5 6 0-16,-1 12 1 15,5 8 0-15,-4-1-1 16,4 1 1-16,-5-1-1 15,-3 1 1-15,-1-8-2 16,-8-8 0-16,-5-3-2 16,1-4 1-16,-1-1-3 0,5-6 0 15</inkml:trace>
  <inkml:trace contextRef="#ctx0" brushRef="#br0" timeOffset="2175.1704">10774 5725 39 0,'-8'15'19'0,"3"0"-55"15,1-4 47-15,-4 1-11 16,-9 7 0-16,0 3 1 16,-5 5 0-16,1-5-1 15,0 9 0-15,-1-9 0 16,10 1 1-16,-1 4-1 16,4-1 1-16,18 1-1 15,4-9 0-15,12 5 0 16,13-8 0-16,14 0-1 15,-1 1 1-15,8-5-2 16,1 4 1-16,-5-11-2 16,5-4 1-16,-9-4-3 0,0-4 1 15</inkml:trace>
  <inkml:trace contextRef="#ctx0" brushRef="#br0" timeOffset="2456.8618">10932 5717 42 0,'-5'27'21'0,"10"37"-59"16,-5-34 53-16,0 4-15 15,0 12 0-15,4 7 0 16,0 7 1-16,1 4-1 16,-1 1 0-16,0-5-1 15,0 1 1-15,-4-8-3 16,0 4 0-16,9-8-3 16,-1-8 1-16</inkml:trace>
  <inkml:trace contextRef="#ctx0" brushRef="#br0" timeOffset="2927.6928">10821 6890 31 0,'-8'-8'15'0,"-5"1"-41"16,8 3 37-16,-3 0-11 15,-5 0 1-15,-4 4 0 16,-4 4 0-16,0 8-1 16,-9 7 0-16,-9 3 0 15,-3 8 1-15,-18 16-1 0,5 7 1 16,-1 7-1-16,1-3 0 15,0 4-1-15,4 3 1 16,0-11-2-16,4-8 1 16,4-3-4-16,5 3 1 15</inkml:trace>
  <inkml:trace contextRef="#ctx0" brushRef="#br0" timeOffset="3271.8629">9463 7840 55 0,'-9'0'27'0,"22"22"-75"16,-5-10 70-16,5 10-20 16,4 16 0-16,0 15 1 0,0 27 1 15,-8 14-9-15,-5 20 1 16,-13 14-3-16,-8-14 0 15</inkml:trace>
  <inkml:trace contextRef="#ctx0" brushRef="#br0" timeOffset="41645.5765">22626 10132 25 0,'13'-3'12'0,"12"-16"-32"0,-16 15 26 0,-1-4-7 15,5 1 1-15,4 3 0 16,-9-7 0-16,1-1 0 16,0 1 1-16,-1 0-1 15,1 3 0-15,-1-3 0 16,5-1 1-16,0 1-1 15,4 3 1-15,4 1 0 16,4-4 1-16,10-5-1 16,11 9 1-16,10-5 0 15,12-10 0-15,17 3-1 16,9 4 0-16,-1 0 0 16,5 3 0-16,-4 12-1 15,-9 0 0-15,-4 8-2 16,-4 3 1-16,-9 8-4 0,-13 0 1 15,-4 7-1-15,-21-3 0 16</inkml:trace>
  <inkml:trace contextRef="#ctx0" brushRef="#br0" timeOffset="42131.8149">22592 10223 17 0,'8'8'8'0,"18"3"-19"16,-18-7 20-16,-3 0-8 16,-1-4 1-16,0 4 0 0,0-4 1 15,1 0-4-15,-1 0 0 16,4 0 2-16,5 0 1 15,4 0-2-15,9-4 1 16,-1 0-1-16,9-4 1 16,9 5-1-16,12-1 0 15,13 0 0-15,1-4 1 16,11 5-1-16,10 3 1 0,-5-4-1 16,5 8 1-16,-5-1-1 15,-4-3 1-15,-13 0-3 16,-13-3 0-16,-8-1-3 15,-9-15 1-15</inkml:trace>
  <inkml:trace contextRef="#ctx0" brushRef="#br0" timeOffset="42836.0988">23486 9240 37 0,'-9'-4'18'0,"5"23"-53"0,4-16 44 15,-4 5-8-15,-5 3 1 16,-3-3 0-16,-5 3 1 0,-5 4-4 16,1 4 0-16,-9 0 2 15,0 4 0-15,-4-4-1 16,-4 11 1-16,-5-7-1 15,-8 0 0-15,5-1 0 16,-1 1 0-16,4 0 0 16,0-1 1-16,1-3-1 15,-1 4 0-15,1 3 0 16,-1-3 1-16,5-4-1 16,0 0 1-16,8 0-1 15,0 0 1-15,13 0 0 16,0-4 1-16,8 8-1 15,1-8 0-15,4 4 0 16,-1 0 1-16,5-1 0 16,0 1 0-16,5 0-1 15,-1 0 0-15,-4 4 0 16,4 3 0-16,0 1-1 0,5-1 1 16,-1 5-1-16,9 3 1 15,5-4 0-15,12 4 0 16,4 4 0-16,5 7 0 15,8 1 0-15,8-1 0 16,5 8-1-16,4-4 1 16,5 4-2-16,3-4 1 15,1 4-4-15,0 8 1 16,-13 3-6-16,-9-3 1 0</inkml:trace>
  <inkml:trace contextRef="#ctx0" brushRef="#br0" timeOffset="62044.4163">12175 12516 24 0,'-21'-26'12'0,"17"37"-32"15,4-11 26-15,0-4-5 16,-5 0 0-16,1 4 1 0,0-3 1 16,0 3-4-16,4-4 1 15,-5 4 1-15,5 0 0 16,-4 4-1-16,4-1 1 16,4 1-1-16,5 0 1 15,-1 7-1-15,5 1 0 16,4-5 0-16,5 5 0 15,3-1 0-15,5-7 1 16,4-1-1-16,0 1 0 0,0-4 0 16,4 4 1-16,-3-4-1 15,-6-4 1-15,-3-3-1 16,-1 7 0-16,-3 3 0 16,3 1 1-16,1 0-1 15,-1 4 1-15,5-1-1 16,-4-3 1-16,4 0-1 15,-5-4 0-15,-4 4 0 16,1-4 1-16,-5 0-2 16,-5 3 0-16,-12 9-4 15,-12 3 1-15</inkml:trace>
  <inkml:trace contextRef="#ctx0" brushRef="#br0" timeOffset="66673.2905">18180 12701 36 0,'-21'-11'18'0,"4"-4"-49"0,17 7 39 0,-5 1-8 16,1-1 1-16,0 1 1 16,-1-1 0-16,1 4-2 15,0 1 0-15,0-5 1 16,-1 8 0-16,5 0 0 15,0 0 0-15,9 0-1 16,4 4 0-16,8 0 0 16,5-1 1-16,3 1-1 15,14-4 0-15,4-4 0 16,4 1 1-16,-4-1-1 16,4-4 0-16,4 4 0 15,1 1 1-15,3 6 0 16,1 1 0-16,4 4 0 15,-5-4 0-15,-3-1 0 16,-5 5 0-16,-4-1-2 16,-13-7 1-16,-4 0-6 0,-5-3 0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2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05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549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38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87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466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68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79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71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2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053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27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114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384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868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993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388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635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006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672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325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481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11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951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811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94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50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97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01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02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989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41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customXml" Target="../ink/ink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sfca.edu/~galles/visualization/ComparisonSort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sfca.edu/~galles/visualization/ComparisonSort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5" Type="http://schemas.openxmlformats.org/officeDocument/2006/relationships/notesSlide" Target="../notesSlides/notesSlide11.xml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notesSlide" Target="../notesSlides/notesSlide16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1.xml"/><Relationship Id="rId10" Type="http://schemas.openxmlformats.org/officeDocument/2006/relationships/tags" Target="../tags/tag36.xml"/><Relationship Id="rId4" Type="http://schemas.openxmlformats.org/officeDocument/2006/relationships/tags" Target="../tags/tag30.xml"/><Relationship Id="rId9" Type="http://schemas.openxmlformats.org/officeDocument/2006/relationships/tags" Target="../tags/tag35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13" Type="http://schemas.openxmlformats.org/officeDocument/2006/relationships/tags" Target="../tags/tag49.xml"/><Relationship Id="rId18" Type="http://schemas.openxmlformats.org/officeDocument/2006/relationships/tags" Target="../tags/tag54.xml"/><Relationship Id="rId26" Type="http://schemas.openxmlformats.org/officeDocument/2006/relationships/tags" Target="../tags/tag62.xml"/><Relationship Id="rId3" Type="http://schemas.openxmlformats.org/officeDocument/2006/relationships/tags" Target="../tags/tag39.xml"/><Relationship Id="rId21" Type="http://schemas.openxmlformats.org/officeDocument/2006/relationships/tags" Target="../tags/tag57.xml"/><Relationship Id="rId7" Type="http://schemas.openxmlformats.org/officeDocument/2006/relationships/tags" Target="../tags/tag43.xml"/><Relationship Id="rId12" Type="http://schemas.openxmlformats.org/officeDocument/2006/relationships/tags" Target="../tags/tag48.xml"/><Relationship Id="rId17" Type="http://schemas.openxmlformats.org/officeDocument/2006/relationships/tags" Target="../tags/tag53.xml"/><Relationship Id="rId25" Type="http://schemas.openxmlformats.org/officeDocument/2006/relationships/tags" Target="../tags/tag61.xml"/><Relationship Id="rId2" Type="http://schemas.openxmlformats.org/officeDocument/2006/relationships/tags" Target="../tags/tag38.xml"/><Relationship Id="rId16" Type="http://schemas.openxmlformats.org/officeDocument/2006/relationships/tags" Target="../tags/tag52.xml"/><Relationship Id="rId20" Type="http://schemas.openxmlformats.org/officeDocument/2006/relationships/tags" Target="../tags/tag56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tags" Target="../tags/tag47.xml"/><Relationship Id="rId24" Type="http://schemas.openxmlformats.org/officeDocument/2006/relationships/tags" Target="../tags/tag60.xml"/><Relationship Id="rId32" Type="http://schemas.openxmlformats.org/officeDocument/2006/relationships/image" Target="../media/image8.emf"/><Relationship Id="rId5" Type="http://schemas.openxmlformats.org/officeDocument/2006/relationships/tags" Target="../tags/tag41.xml"/><Relationship Id="rId15" Type="http://schemas.openxmlformats.org/officeDocument/2006/relationships/tags" Target="../tags/tag51.xml"/><Relationship Id="rId23" Type="http://schemas.openxmlformats.org/officeDocument/2006/relationships/tags" Target="../tags/tag59.xml"/><Relationship Id="rId28" Type="http://schemas.openxmlformats.org/officeDocument/2006/relationships/tags" Target="../tags/tag64.xml"/><Relationship Id="rId10" Type="http://schemas.openxmlformats.org/officeDocument/2006/relationships/tags" Target="../tags/tag46.xml"/><Relationship Id="rId19" Type="http://schemas.openxmlformats.org/officeDocument/2006/relationships/tags" Target="../tags/tag55.xml"/><Relationship Id="rId31" Type="http://schemas.openxmlformats.org/officeDocument/2006/relationships/customXml" Target="../ink/ink5.xml"/><Relationship Id="rId4" Type="http://schemas.openxmlformats.org/officeDocument/2006/relationships/tags" Target="../tags/tag40.xml"/><Relationship Id="rId9" Type="http://schemas.openxmlformats.org/officeDocument/2006/relationships/tags" Target="../tags/tag45.xml"/><Relationship Id="rId14" Type="http://schemas.openxmlformats.org/officeDocument/2006/relationships/tags" Target="../tags/tag50.xml"/><Relationship Id="rId22" Type="http://schemas.openxmlformats.org/officeDocument/2006/relationships/tags" Target="../tags/tag58.xml"/><Relationship Id="rId27" Type="http://schemas.openxmlformats.org/officeDocument/2006/relationships/tags" Target="../tags/tag63.xml"/><Relationship Id="rId30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26" Type="http://schemas.openxmlformats.org/officeDocument/2006/relationships/tags" Target="../tags/tag90.xml"/><Relationship Id="rId3" Type="http://schemas.openxmlformats.org/officeDocument/2006/relationships/tags" Target="../tags/tag67.xml"/><Relationship Id="rId21" Type="http://schemas.openxmlformats.org/officeDocument/2006/relationships/tags" Target="../tags/tag85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5" Type="http://schemas.openxmlformats.org/officeDocument/2006/relationships/tags" Target="../tags/tag89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tags" Target="../tags/tag84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24" Type="http://schemas.openxmlformats.org/officeDocument/2006/relationships/tags" Target="../tags/tag88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23" Type="http://schemas.openxmlformats.org/officeDocument/2006/relationships/tags" Target="../tags/tag87.xml"/><Relationship Id="rId28" Type="http://schemas.openxmlformats.org/officeDocument/2006/relationships/tags" Target="../tags/tag92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Relationship Id="rId22" Type="http://schemas.openxmlformats.org/officeDocument/2006/relationships/tags" Target="../tags/tag86.xml"/><Relationship Id="rId27" Type="http://schemas.openxmlformats.org/officeDocument/2006/relationships/tags" Target="../tags/tag91.xml"/><Relationship Id="rId30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13" Type="http://schemas.openxmlformats.org/officeDocument/2006/relationships/tags" Target="../tags/tag105.xml"/><Relationship Id="rId18" Type="http://schemas.openxmlformats.org/officeDocument/2006/relationships/tags" Target="../tags/tag110.xml"/><Relationship Id="rId26" Type="http://schemas.openxmlformats.org/officeDocument/2006/relationships/tags" Target="../tags/tag118.xml"/><Relationship Id="rId3" Type="http://schemas.openxmlformats.org/officeDocument/2006/relationships/tags" Target="../tags/tag95.xml"/><Relationship Id="rId21" Type="http://schemas.openxmlformats.org/officeDocument/2006/relationships/tags" Target="../tags/tag113.xml"/><Relationship Id="rId7" Type="http://schemas.openxmlformats.org/officeDocument/2006/relationships/tags" Target="../tags/tag99.xml"/><Relationship Id="rId12" Type="http://schemas.openxmlformats.org/officeDocument/2006/relationships/tags" Target="../tags/tag104.xml"/><Relationship Id="rId17" Type="http://schemas.openxmlformats.org/officeDocument/2006/relationships/tags" Target="../tags/tag109.xml"/><Relationship Id="rId25" Type="http://schemas.openxmlformats.org/officeDocument/2006/relationships/tags" Target="../tags/tag117.xml"/><Relationship Id="rId2" Type="http://schemas.openxmlformats.org/officeDocument/2006/relationships/tags" Target="../tags/tag94.xml"/><Relationship Id="rId16" Type="http://schemas.openxmlformats.org/officeDocument/2006/relationships/tags" Target="../tags/tag108.xml"/><Relationship Id="rId20" Type="http://schemas.openxmlformats.org/officeDocument/2006/relationships/tags" Target="../tags/tag112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11" Type="http://schemas.openxmlformats.org/officeDocument/2006/relationships/tags" Target="../tags/tag103.xml"/><Relationship Id="rId24" Type="http://schemas.openxmlformats.org/officeDocument/2006/relationships/tags" Target="../tags/tag116.xml"/><Relationship Id="rId5" Type="http://schemas.openxmlformats.org/officeDocument/2006/relationships/tags" Target="../tags/tag97.xml"/><Relationship Id="rId15" Type="http://schemas.openxmlformats.org/officeDocument/2006/relationships/tags" Target="../tags/tag107.xml"/><Relationship Id="rId23" Type="http://schemas.openxmlformats.org/officeDocument/2006/relationships/tags" Target="../tags/tag115.xml"/><Relationship Id="rId28" Type="http://schemas.openxmlformats.org/officeDocument/2006/relationships/tags" Target="../tags/tag120.xml"/><Relationship Id="rId10" Type="http://schemas.openxmlformats.org/officeDocument/2006/relationships/tags" Target="../tags/tag102.xml"/><Relationship Id="rId19" Type="http://schemas.openxmlformats.org/officeDocument/2006/relationships/tags" Target="../tags/tag111.xml"/><Relationship Id="rId4" Type="http://schemas.openxmlformats.org/officeDocument/2006/relationships/tags" Target="../tags/tag96.xml"/><Relationship Id="rId9" Type="http://schemas.openxmlformats.org/officeDocument/2006/relationships/tags" Target="../tags/tag101.xml"/><Relationship Id="rId14" Type="http://schemas.openxmlformats.org/officeDocument/2006/relationships/tags" Target="../tags/tag106.xml"/><Relationship Id="rId22" Type="http://schemas.openxmlformats.org/officeDocument/2006/relationships/tags" Target="../tags/tag114.xml"/><Relationship Id="rId27" Type="http://schemas.openxmlformats.org/officeDocument/2006/relationships/tags" Target="../tags/tag119.xml"/><Relationship Id="rId30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26" Type="http://schemas.openxmlformats.org/officeDocument/2006/relationships/tags" Target="../tags/tag146.xml"/><Relationship Id="rId3" Type="http://schemas.openxmlformats.org/officeDocument/2006/relationships/tags" Target="../tags/tag123.xml"/><Relationship Id="rId21" Type="http://schemas.openxmlformats.org/officeDocument/2006/relationships/tags" Target="../tags/tag141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25" Type="http://schemas.openxmlformats.org/officeDocument/2006/relationships/tags" Target="../tags/tag145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20" Type="http://schemas.openxmlformats.org/officeDocument/2006/relationships/tags" Target="../tags/tag140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24" Type="http://schemas.openxmlformats.org/officeDocument/2006/relationships/tags" Target="../tags/tag144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23" Type="http://schemas.openxmlformats.org/officeDocument/2006/relationships/tags" Target="../tags/tag143.xml"/><Relationship Id="rId28" Type="http://schemas.openxmlformats.org/officeDocument/2006/relationships/tags" Target="../tags/tag148.xml"/><Relationship Id="rId10" Type="http://schemas.openxmlformats.org/officeDocument/2006/relationships/tags" Target="../tags/tag130.xml"/><Relationship Id="rId19" Type="http://schemas.openxmlformats.org/officeDocument/2006/relationships/tags" Target="../tags/tag139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Relationship Id="rId22" Type="http://schemas.openxmlformats.org/officeDocument/2006/relationships/tags" Target="../tags/tag142.xml"/><Relationship Id="rId27" Type="http://schemas.openxmlformats.org/officeDocument/2006/relationships/tags" Target="../tags/tag147.xml"/><Relationship Id="rId30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156.xml"/><Relationship Id="rId13" Type="http://schemas.openxmlformats.org/officeDocument/2006/relationships/tags" Target="../tags/tag161.xml"/><Relationship Id="rId18" Type="http://schemas.openxmlformats.org/officeDocument/2006/relationships/tags" Target="../tags/tag166.xml"/><Relationship Id="rId26" Type="http://schemas.openxmlformats.org/officeDocument/2006/relationships/tags" Target="../tags/tag174.xml"/><Relationship Id="rId3" Type="http://schemas.openxmlformats.org/officeDocument/2006/relationships/tags" Target="../tags/tag151.xml"/><Relationship Id="rId21" Type="http://schemas.openxmlformats.org/officeDocument/2006/relationships/tags" Target="../tags/tag169.xml"/><Relationship Id="rId7" Type="http://schemas.openxmlformats.org/officeDocument/2006/relationships/tags" Target="../tags/tag155.xml"/><Relationship Id="rId12" Type="http://schemas.openxmlformats.org/officeDocument/2006/relationships/tags" Target="../tags/tag160.xml"/><Relationship Id="rId17" Type="http://schemas.openxmlformats.org/officeDocument/2006/relationships/tags" Target="../tags/tag165.xml"/><Relationship Id="rId25" Type="http://schemas.openxmlformats.org/officeDocument/2006/relationships/tags" Target="../tags/tag173.xml"/><Relationship Id="rId2" Type="http://schemas.openxmlformats.org/officeDocument/2006/relationships/tags" Target="../tags/tag150.xml"/><Relationship Id="rId16" Type="http://schemas.openxmlformats.org/officeDocument/2006/relationships/tags" Target="../tags/tag164.xml"/><Relationship Id="rId20" Type="http://schemas.openxmlformats.org/officeDocument/2006/relationships/tags" Target="../tags/tag168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11" Type="http://schemas.openxmlformats.org/officeDocument/2006/relationships/tags" Target="../tags/tag159.xml"/><Relationship Id="rId24" Type="http://schemas.openxmlformats.org/officeDocument/2006/relationships/tags" Target="../tags/tag172.xml"/><Relationship Id="rId5" Type="http://schemas.openxmlformats.org/officeDocument/2006/relationships/tags" Target="../tags/tag153.xml"/><Relationship Id="rId15" Type="http://schemas.openxmlformats.org/officeDocument/2006/relationships/tags" Target="../tags/tag163.xml"/><Relationship Id="rId23" Type="http://schemas.openxmlformats.org/officeDocument/2006/relationships/tags" Target="../tags/tag171.xml"/><Relationship Id="rId28" Type="http://schemas.openxmlformats.org/officeDocument/2006/relationships/tags" Target="../tags/tag176.xml"/><Relationship Id="rId10" Type="http://schemas.openxmlformats.org/officeDocument/2006/relationships/tags" Target="../tags/tag158.xml"/><Relationship Id="rId19" Type="http://schemas.openxmlformats.org/officeDocument/2006/relationships/tags" Target="../tags/tag167.xml"/><Relationship Id="rId4" Type="http://schemas.openxmlformats.org/officeDocument/2006/relationships/tags" Target="../tags/tag152.xml"/><Relationship Id="rId9" Type="http://schemas.openxmlformats.org/officeDocument/2006/relationships/tags" Target="../tags/tag157.xml"/><Relationship Id="rId14" Type="http://schemas.openxmlformats.org/officeDocument/2006/relationships/tags" Target="../tags/tag162.xml"/><Relationship Id="rId22" Type="http://schemas.openxmlformats.org/officeDocument/2006/relationships/tags" Target="../tags/tag170.xml"/><Relationship Id="rId27" Type="http://schemas.openxmlformats.org/officeDocument/2006/relationships/tags" Target="../tags/tag175.xml"/><Relationship Id="rId30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184.xml"/><Relationship Id="rId13" Type="http://schemas.openxmlformats.org/officeDocument/2006/relationships/tags" Target="../tags/tag189.xml"/><Relationship Id="rId18" Type="http://schemas.openxmlformats.org/officeDocument/2006/relationships/tags" Target="../tags/tag194.xml"/><Relationship Id="rId26" Type="http://schemas.openxmlformats.org/officeDocument/2006/relationships/tags" Target="../tags/tag202.xml"/><Relationship Id="rId3" Type="http://schemas.openxmlformats.org/officeDocument/2006/relationships/tags" Target="../tags/tag179.xml"/><Relationship Id="rId21" Type="http://schemas.openxmlformats.org/officeDocument/2006/relationships/tags" Target="../tags/tag197.xml"/><Relationship Id="rId7" Type="http://schemas.openxmlformats.org/officeDocument/2006/relationships/tags" Target="../tags/tag183.xml"/><Relationship Id="rId12" Type="http://schemas.openxmlformats.org/officeDocument/2006/relationships/tags" Target="../tags/tag188.xml"/><Relationship Id="rId17" Type="http://schemas.openxmlformats.org/officeDocument/2006/relationships/tags" Target="../tags/tag193.xml"/><Relationship Id="rId25" Type="http://schemas.openxmlformats.org/officeDocument/2006/relationships/tags" Target="../tags/tag201.xml"/><Relationship Id="rId2" Type="http://schemas.openxmlformats.org/officeDocument/2006/relationships/tags" Target="../tags/tag178.xml"/><Relationship Id="rId16" Type="http://schemas.openxmlformats.org/officeDocument/2006/relationships/tags" Target="../tags/tag192.xml"/><Relationship Id="rId20" Type="http://schemas.openxmlformats.org/officeDocument/2006/relationships/tags" Target="../tags/tag196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77.xml"/><Relationship Id="rId6" Type="http://schemas.openxmlformats.org/officeDocument/2006/relationships/tags" Target="../tags/tag182.xml"/><Relationship Id="rId11" Type="http://schemas.openxmlformats.org/officeDocument/2006/relationships/tags" Target="../tags/tag187.xml"/><Relationship Id="rId24" Type="http://schemas.openxmlformats.org/officeDocument/2006/relationships/tags" Target="../tags/tag200.xml"/><Relationship Id="rId5" Type="http://schemas.openxmlformats.org/officeDocument/2006/relationships/tags" Target="../tags/tag181.xml"/><Relationship Id="rId15" Type="http://schemas.openxmlformats.org/officeDocument/2006/relationships/tags" Target="../tags/tag191.xml"/><Relationship Id="rId23" Type="http://schemas.openxmlformats.org/officeDocument/2006/relationships/tags" Target="../tags/tag199.xml"/><Relationship Id="rId28" Type="http://schemas.openxmlformats.org/officeDocument/2006/relationships/tags" Target="../tags/tag204.xml"/><Relationship Id="rId10" Type="http://schemas.openxmlformats.org/officeDocument/2006/relationships/tags" Target="../tags/tag186.xml"/><Relationship Id="rId19" Type="http://schemas.openxmlformats.org/officeDocument/2006/relationships/tags" Target="../tags/tag195.xml"/><Relationship Id="rId4" Type="http://schemas.openxmlformats.org/officeDocument/2006/relationships/tags" Target="../tags/tag180.xml"/><Relationship Id="rId9" Type="http://schemas.openxmlformats.org/officeDocument/2006/relationships/tags" Target="../tags/tag185.xml"/><Relationship Id="rId14" Type="http://schemas.openxmlformats.org/officeDocument/2006/relationships/tags" Target="../tags/tag190.xml"/><Relationship Id="rId22" Type="http://schemas.openxmlformats.org/officeDocument/2006/relationships/tags" Target="../tags/tag198.xml"/><Relationship Id="rId27" Type="http://schemas.openxmlformats.org/officeDocument/2006/relationships/tags" Target="../tags/tag203.xml"/><Relationship Id="rId30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12.xml"/><Relationship Id="rId13" Type="http://schemas.openxmlformats.org/officeDocument/2006/relationships/tags" Target="../tags/tag217.xml"/><Relationship Id="rId18" Type="http://schemas.openxmlformats.org/officeDocument/2006/relationships/tags" Target="../tags/tag222.xml"/><Relationship Id="rId26" Type="http://schemas.openxmlformats.org/officeDocument/2006/relationships/tags" Target="../tags/tag230.xml"/><Relationship Id="rId3" Type="http://schemas.openxmlformats.org/officeDocument/2006/relationships/tags" Target="../tags/tag207.xml"/><Relationship Id="rId21" Type="http://schemas.openxmlformats.org/officeDocument/2006/relationships/tags" Target="../tags/tag225.xml"/><Relationship Id="rId7" Type="http://schemas.openxmlformats.org/officeDocument/2006/relationships/tags" Target="../tags/tag211.xml"/><Relationship Id="rId12" Type="http://schemas.openxmlformats.org/officeDocument/2006/relationships/tags" Target="../tags/tag216.xml"/><Relationship Id="rId17" Type="http://schemas.openxmlformats.org/officeDocument/2006/relationships/tags" Target="../tags/tag221.xml"/><Relationship Id="rId25" Type="http://schemas.openxmlformats.org/officeDocument/2006/relationships/tags" Target="../tags/tag229.xml"/><Relationship Id="rId2" Type="http://schemas.openxmlformats.org/officeDocument/2006/relationships/tags" Target="../tags/tag206.xml"/><Relationship Id="rId16" Type="http://schemas.openxmlformats.org/officeDocument/2006/relationships/tags" Target="../tags/tag220.xml"/><Relationship Id="rId20" Type="http://schemas.openxmlformats.org/officeDocument/2006/relationships/tags" Target="../tags/tag224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05.xml"/><Relationship Id="rId6" Type="http://schemas.openxmlformats.org/officeDocument/2006/relationships/tags" Target="../tags/tag210.xml"/><Relationship Id="rId11" Type="http://schemas.openxmlformats.org/officeDocument/2006/relationships/tags" Target="../tags/tag215.xml"/><Relationship Id="rId24" Type="http://schemas.openxmlformats.org/officeDocument/2006/relationships/tags" Target="../tags/tag228.xml"/><Relationship Id="rId5" Type="http://schemas.openxmlformats.org/officeDocument/2006/relationships/tags" Target="../tags/tag209.xml"/><Relationship Id="rId15" Type="http://schemas.openxmlformats.org/officeDocument/2006/relationships/tags" Target="../tags/tag219.xml"/><Relationship Id="rId23" Type="http://schemas.openxmlformats.org/officeDocument/2006/relationships/tags" Target="../tags/tag227.xml"/><Relationship Id="rId28" Type="http://schemas.openxmlformats.org/officeDocument/2006/relationships/tags" Target="../tags/tag232.xml"/><Relationship Id="rId10" Type="http://schemas.openxmlformats.org/officeDocument/2006/relationships/tags" Target="../tags/tag214.xml"/><Relationship Id="rId19" Type="http://schemas.openxmlformats.org/officeDocument/2006/relationships/tags" Target="../tags/tag223.xml"/><Relationship Id="rId4" Type="http://schemas.openxmlformats.org/officeDocument/2006/relationships/tags" Target="../tags/tag208.xml"/><Relationship Id="rId9" Type="http://schemas.openxmlformats.org/officeDocument/2006/relationships/tags" Target="../tags/tag213.xml"/><Relationship Id="rId14" Type="http://schemas.openxmlformats.org/officeDocument/2006/relationships/tags" Target="../tags/tag218.xml"/><Relationship Id="rId22" Type="http://schemas.openxmlformats.org/officeDocument/2006/relationships/tags" Target="../tags/tag226.xml"/><Relationship Id="rId27" Type="http://schemas.openxmlformats.org/officeDocument/2006/relationships/tags" Target="../tags/tag231.xml"/><Relationship Id="rId30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240.xml"/><Relationship Id="rId13" Type="http://schemas.openxmlformats.org/officeDocument/2006/relationships/tags" Target="../tags/tag245.xml"/><Relationship Id="rId18" Type="http://schemas.openxmlformats.org/officeDocument/2006/relationships/tags" Target="../tags/tag250.xml"/><Relationship Id="rId26" Type="http://schemas.openxmlformats.org/officeDocument/2006/relationships/tags" Target="../tags/tag258.xml"/><Relationship Id="rId3" Type="http://schemas.openxmlformats.org/officeDocument/2006/relationships/tags" Target="../tags/tag235.xml"/><Relationship Id="rId21" Type="http://schemas.openxmlformats.org/officeDocument/2006/relationships/tags" Target="../tags/tag253.xml"/><Relationship Id="rId7" Type="http://schemas.openxmlformats.org/officeDocument/2006/relationships/tags" Target="../tags/tag239.xml"/><Relationship Id="rId12" Type="http://schemas.openxmlformats.org/officeDocument/2006/relationships/tags" Target="../tags/tag244.xml"/><Relationship Id="rId17" Type="http://schemas.openxmlformats.org/officeDocument/2006/relationships/tags" Target="../tags/tag249.xml"/><Relationship Id="rId25" Type="http://schemas.openxmlformats.org/officeDocument/2006/relationships/tags" Target="../tags/tag257.xml"/><Relationship Id="rId2" Type="http://schemas.openxmlformats.org/officeDocument/2006/relationships/tags" Target="../tags/tag234.xml"/><Relationship Id="rId16" Type="http://schemas.openxmlformats.org/officeDocument/2006/relationships/tags" Target="../tags/tag248.xml"/><Relationship Id="rId20" Type="http://schemas.openxmlformats.org/officeDocument/2006/relationships/tags" Target="../tags/tag252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33.xml"/><Relationship Id="rId6" Type="http://schemas.openxmlformats.org/officeDocument/2006/relationships/tags" Target="../tags/tag238.xml"/><Relationship Id="rId11" Type="http://schemas.openxmlformats.org/officeDocument/2006/relationships/tags" Target="../tags/tag243.xml"/><Relationship Id="rId24" Type="http://schemas.openxmlformats.org/officeDocument/2006/relationships/tags" Target="../tags/tag256.xml"/><Relationship Id="rId5" Type="http://schemas.openxmlformats.org/officeDocument/2006/relationships/tags" Target="../tags/tag237.xml"/><Relationship Id="rId15" Type="http://schemas.openxmlformats.org/officeDocument/2006/relationships/tags" Target="../tags/tag247.xml"/><Relationship Id="rId23" Type="http://schemas.openxmlformats.org/officeDocument/2006/relationships/tags" Target="../tags/tag255.xml"/><Relationship Id="rId28" Type="http://schemas.openxmlformats.org/officeDocument/2006/relationships/tags" Target="../tags/tag260.xml"/><Relationship Id="rId10" Type="http://schemas.openxmlformats.org/officeDocument/2006/relationships/tags" Target="../tags/tag242.xml"/><Relationship Id="rId19" Type="http://schemas.openxmlformats.org/officeDocument/2006/relationships/tags" Target="../tags/tag251.xml"/><Relationship Id="rId4" Type="http://schemas.openxmlformats.org/officeDocument/2006/relationships/tags" Target="../tags/tag236.xml"/><Relationship Id="rId9" Type="http://schemas.openxmlformats.org/officeDocument/2006/relationships/tags" Target="../tags/tag241.xml"/><Relationship Id="rId14" Type="http://schemas.openxmlformats.org/officeDocument/2006/relationships/tags" Target="../tags/tag246.xml"/><Relationship Id="rId22" Type="http://schemas.openxmlformats.org/officeDocument/2006/relationships/tags" Target="../tags/tag254.xml"/><Relationship Id="rId27" Type="http://schemas.openxmlformats.org/officeDocument/2006/relationships/tags" Target="../tags/tag259.xml"/><Relationship Id="rId30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268.xml"/><Relationship Id="rId13" Type="http://schemas.openxmlformats.org/officeDocument/2006/relationships/tags" Target="../tags/tag273.xml"/><Relationship Id="rId18" Type="http://schemas.openxmlformats.org/officeDocument/2006/relationships/tags" Target="../tags/tag278.xml"/><Relationship Id="rId26" Type="http://schemas.openxmlformats.org/officeDocument/2006/relationships/tags" Target="../tags/tag286.xml"/><Relationship Id="rId3" Type="http://schemas.openxmlformats.org/officeDocument/2006/relationships/tags" Target="../tags/tag263.xml"/><Relationship Id="rId21" Type="http://schemas.openxmlformats.org/officeDocument/2006/relationships/tags" Target="../tags/tag281.xml"/><Relationship Id="rId7" Type="http://schemas.openxmlformats.org/officeDocument/2006/relationships/tags" Target="../tags/tag267.xml"/><Relationship Id="rId12" Type="http://schemas.openxmlformats.org/officeDocument/2006/relationships/tags" Target="../tags/tag272.xml"/><Relationship Id="rId17" Type="http://schemas.openxmlformats.org/officeDocument/2006/relationships/tags" Target="../tags/tag277.xml"/><Relationship Id="rId25" Type="http://schemas.openxmlformats.org/officeDocument/2006/relationships/tags" Target="../tags/tag285.xml"/><Relationship Id="rId2" Type="http://schemas.openxmlformats.org/officeDocument/2006/relationships/tags" Target="../tags/tag262.xml"/><Relationship Id="rId16" Type="http://schemas.openxmlformats.org/officeDocument/2006/relationships/tags" Target="../tags/tag276.xml"/><Relationship Id="rId20" Type="http://schemas.openxmlformats.org/officeDocument/2006/relationships/tags" Target="../tags/tag280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61.xml"/><Relationship Id="rId6" Type="http://schemas.openxmlformats.org/officeDocument/2006/relationships/tags" Target="../tags/tag266.xml"/><Relationship Id="rId11" Type="http://schemas.openxmlformats.org/officeDocument/2006/relationships/tags" Target="../tags/tag271.xml"/><Relationship Id="rId24" Type="http://schemas.openxmlformats.org/officeDocument/2006/relationships/tags" Target="../tags/tag284.xml"/><Relationship Id="rId5" Type="http://schemas.openxmlformats.org/officeDocument/2006/relationships/tags" Target="../tags/tag265.xml"/><Relationship Id="rId15" Type="http://schemas.openxmlformats.org/officeDocument/2006/relationships/tags" Target="../tags/tag275.xml"/><Relationship Id="rId23" Type="http://schemas.openxmlformats.org/officeDocument/2006/relationships/tags" Target="../tags/tag283.xml"/><Relationship Id="rId28" Type="http://schemas.openxmlformats.org/officeDocument/2006/relationships/tags" Target="../tags/tag288.xml"/><Relationship Id="rId10" Type="http://schemas.openxmlformats.org/officeDocument/2006/relationships/tags" Target="../tags/tag270.xml"/><Relationship Id="rId19" Type="http://schemas.openxmlformats.org/officeDocument/2006/relationships/tags" Target="../tags/tag279.xml"/><Relationship Id="rId4" Type="http://schemas.openxmlformats.org/officeDocument/2006/relationships/tags" Target="../tags/tag264.xml"/><Relationship Id="rId9" Type="http://schemas.openxmlformats.org/officeDocument/2006/relationships/tags" Target="../tags/tag269.xml"/><Relationship Id="rId14" Type="http://schemas.openxmlformats.org/officeDocument/2006/relationships/tags" Target="../tags/tag274.xml"/><Relationship Id="rId22" Type="http://schemas.openxmlformats.org/officeDocument/2006/relationships/tags" Target="../tags/tag282.xml"/><Relationship Id="rId27" Type="http://schemas.openxmlformats.org/officeDocument/2006/relationships/tags" Target="../tags/tag287.xml"/><Relationship Id="rId30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tags" Target="../tags/tag301.xml"/><Relationship Id="rId18" Type="http://schemas.openxmlformats.org/officeDocument/2006/relationships/tags" Target="../tags/tag306.xml"/><Relationship Id="rId26" Type="http://schemas.openxmlformats.org/officeDocument/2006/relationships/tags" Target="../tags/tag314.xml"/><Relationship Id="rId21" Type="http://schemas.openxmlformats.org/officeDocument/2006/relationships/tags" Target="../tags/tag309.xml"/><Relationship Id="rId34" Type="http://schemas.openxmlformats.org/officeDocument/2006/relationships/tags" Target="../tags/tag322.xml"/><Relationship Id="rId7" Type="http://schemas.openxmlformats.org/officeDocument/2006/relationships/tags" Target="../tags/tag295.xml"/><Relationship Id="rId12" Type="http://schemas.openxmlformats.org/officeDocument/2006/relationships/tags" Target="../tags/tag300.xml"/><Relationship Id="rId17" Type="http://schemas.openxmlformats.org/officeDocument/2006/relationships/tags" Target="../tags/tag305.xml"/><Relationship Id="rId25" Type="http://schemas.openxmlformats.org/officeDocument/2006/relationships/tags" Target="../tags/tag313.xml"/><Relationship Id="rId33" Type="http://schemas.openxmlformats.org/officeDocument/2006/relationships/tags" Target="../tags/tag321.xml"/><Relationship Id="rId38" Type="http://schemas.openxmlformats.org/officeDocument/2006/relationships/notesSlide" Target="../notesSlides/notesSlide26.xml"/><Relationship Id="rId2" Type="http://schemas.openxmlformats.org/officeDocument/2006/relationships/tags" Target="../tags/tag290.xml"/><Relationship Id="rId16" Type="http://schemas.openxmlformats.org/officeDocument/2006/relationships/tags" Target="../tags/tag304.xml"/><Relationship Id="rId20" Type="http://schemas.openxmlformats.org/officeDocument/2006/relationships/tags" Target="../tags/tag308.xml"/><Relationship Id="rId29" Type="http://schemas.openxmlformats.org/officeDocument/2006/relationships/tags" Target="../tags/tag317.xml"/><Relationship Id="rId1" Type="http://schemas.openxmlformats.org/officeDocument/2006/relationships/tags" Target="../tags/tag289.xml"/><Relationship Id="rId6" Type="http://schemas.openxmlformats.org/officeDocument/2006/relationships/tags" Target="../tags/tag294.xml"/><Relationship Id="rId11" Type="http://schemas.openxmlformats.org/officeDocument/2006/relationships/tags" Target="../tags/tag299.xml"/><Relationship Id="rId24" Type="http://schemas.openxmlformats.org/officeDocument/2006/relationships/tags" Target="../tags/tag312.xml"/><Relationship Id="rId32" Type="http://schemas.openxmlformats.org/officeDocument/2006/relationships/tags" Target="../tags/tag320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293.xml"/><Relationship Id="rId15" Type="http://schemas.openxmlformats.org/officeDocument/2006/relationships/tags" Target="../tags/tag303.xml"/><Relationship Id="rId23" Type="http://schemas.openxmlformats.org/officeDocument/2006/relationships/tags" Target="../tags/tag311.xml"/><Relationship Id="rId28" Type="http://schemas.openxmlformats.org/officeDocument/2006/relationships/tags" Target="../tags/tag316.xml"/><Relationship Id="rId36" Type="http://schemas.openxmlformats.org/officeDocument/2006/relationships/tags" Target="../tags/tag324.xml"/><Relationship Id="rId10" Type="http://schemas.openxmlformats.org/officeDocument/2006/relationships/tags" Target="../tags/tag298.xml"/><Relationship Id="rId19" Type="http://schemas.openxmlformats.org/officeDocument/2006/relationships/tags" Target="../tags/tag307.xml"/><Relationship Id="rId31" Type="http://schemas.openxmlformats.org/officeDocument/2006/relationships/tags" Target="../tags/tag319.xml"/><Relationship Id="rId4" Type="http://schemas.openxmlformats.org/officeDocument/2006/relationships/tags" Target="../tags/tag292.xml"/><Relationship Id="rId9" Type="http://schemas.openxmlformats.org/officeDocument/2006/relationships/tags" Target="../tags/tag297.xml"/><Relationship Id="rId14" Type="http://schemas.openxmlformats.org/officeDocument/2006/relationships/tags" Target="../tags/tag302.xml"/><Relationship Id="rId22" Type="http://schemas.openxmlformats.org/officeDocument/2006/relationships/tags" Target="../tags/tag310.xml"/><Relationship Id="rId27" Type="http://schemas.openxmlformats.org/officeDocument/2006/relationships/tags" Target="../tags/tag315.xml"/><Relationship Id="rId30" Type="http://schemas.openxmlformats.org/officeDocument/2006/relationships/tags" Target="../tags/tag318.xml"/><Relationship Id="rId35" Type="http://schemas.openxmlformats.org/officeDocument/2006/relationships/tags" Target="../tags/tag323.xml"/><Relationship Id="rId8" Type="http://schemas.openxmlformats.org/officeDocument/2006/relationships/tags" Target="../tags/tag296.xml"/><Relationship Id="rId3" Type="http://schemas.openxmlformats.org/officeDocument/2006/relationships/tags" Target="../tags/tag291.xml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tags" Target="../tags/tag337.xml"/><Relationship Id="rId18" Type="http://schemas.openxmlformats.org/officeDocument/2006/relationships/tags" Target="../tags/tag342.xml"/><Relationship Id="rId26" Type="http://schemas.openxmlformats.org/officeDocument/2006/relationships/tags" Target="../tags/tag350.xml"/><Relationship Id="rId39" Type="http://schemas.openxmlformats.org/officeDocument/2006/relationships/tags" Target="../tags/tag363.xml"/><Relationship Id="rId21" Type="http://schemas.openxmlformats.org/officeDocument/2006/relationships/tags" Target="../tags/tag345.xml"/><Relationship Id="rId34" Type="http://schemas.openxmlformats.org/officeDocument/2006/relationships/tags" Target="../tags/tag358.xml"/><Relationship Id="rId42" Type="http://schemas.openxmlformats.org/officeDocument/2006/relationships/tags" Target="../tags/tag366.xml"/><Relationship Id="rId47" Type="http://schemas.openxmlformats.org/officeDocument/2006/relationships/tags" Target="../tags/tag371.xml"/><Relationship Id="rId50" Type="http://schemas.openxmlformats.org/officeDocument/2006/relationships/tags" Target="../tags/tag374.xml"/><Relationship Id="rId55" Type="http://schemas.openxmlformats.org/officeDocument/2006/relationships/tags" Target="../tags/tag379.xml"/><Relationship Id="rId7" Type="http://schemas.openxmlformats.org/officeDocument/2006/relationships/tags" Target="../tags/tag331.xml"/><Relationship Id="rId2" Type="http://schemas.openxmlformats.org/officeDocument/2006/relationships/tags" Target="../tags/tag326.xml"/><Relationship Id="rId16" Type="http://schemas.openxmlformats.org/officeDocument/2006/relationships/tags" Target="../tags/tag340.xml"/><Relationship Id="rId29" Type="http://schemas.openxmlformats.org/officeDocument/2006/relationships/tags" Target="../tags/tag353.xml"/><Relationship Id="rId11" Type="http://schemas.openxmlformats.org/officeDocument/2006/relationships/tags" Target="../tags/tag335.xml"/><Relationship Id="rId24" Type="http://schemas.openxmlformats.org/officeDocument/2006/relationships/tags" Target="../tags/tag348.xml"/><Relationship Id="rId32" Type="http://schemas.openxmlformats.org/officeDocument/2006/relationships/tags" Target="../tags/tag356.xml"/><Relationship Id="rId37" Type="http://schemas.openxmlformats.org/officeDocument/2006/relationships/tags" Target="../tags/tag361.xml"/><Relationship Id="rId40" Type="http://schemas.openxmlformats.org/officeDocument/2006/relationships/tags" Target="../tags/tag364.xml"/><Relationship Id="rId45" Type="http://schemas.openxmlformats.org/officeDocument/2006/relationships/tags" Target="../tags/tag369.xml"/><Relationship Id="rId53" Type="http://schemas.openxmlformats.org/officeDocument/2006/relationships/tags" Target="../tags/tag377.xml"/><Relationship Id="rId58" Type="http://schemas.openxmlformats.org/officeDocument/2006/relationships/tags" Target="../tags/tag382.xml"/><Relationship Id="rId5" Type="http://schemas.openxmlformats.org/officeDocument/2006/relationships/tags" Target="../tags/tag329.xml"/><Relationship Id="rId61" Type="http://schemas.openxmlformats.org/officeDocument/2006/relationships/slideLayout" Target="../slideLayouts/slideLayout2.xml"/><Relationship Id="rId19" Type="http://schemas.openxmlformats.org/officeDocument/2006/relationships/tags" Target="../tags/tag343.xml"/><Relationship Id="rId14" Type="http://schemas.openxmlformats.org/officeDocument/2006/relationships/tags" Target="../tags/tag338.xml"/><Relationship Id="rId22" Type="http://schemas.openxmlformats.org/officeDocument/2006/relationships/tags" Target="../tags/tag346.xml"/><Relationship Id="rId27" Type="http://schemas.openxmlformats.org/officeDocument/2006/relationships/tags" Target="../tags/tag351.xml"/><Relationship Id="rId30" Type="http://schemas.openxmlformats.org/officeDocument/2006/relationships/tags" Target="../tags/tag354.xml"/><Relationship Id="rId35" Type="http://schemas.openxmlformats.org/officeDocument/2006/relationships/tags" Target="../tags/tag359.xml"/><Relationship Id="rId43" Type="http://schemas.openxmlformats.org/officeDocument/2006/relationships/tags" Target="../tags/tag367.xml"/><Relationship Id="rId48" Type="http://schemas.openxmlformats.org/officeDocument/2006/relationships/tags" Target="../tags/tag372.xml"/><Relationship Id="rId56" Type="http://schemas.openxmlformats.org/officeDocument/2006/relationships/tags" Target="../tags/tag380.xml"/><Relationship Id="rId8" Type="http://schemas.openxmlformats.org/officeDocument/2006/relationships/tags" Target="../tags/tag332.xml"/><Relationship Id="rId51" Type="http://schemas.openxmlformats.org/officeDocument/2006/relationships/tags" Target="../tags/tag375.xml"/><Relationship Id="rId3" Type="http://schemas.openxmlformats.org/officeDocument/2006/relationships/tags" Target="../tags/tag327.xml"/><Relationship Id="rId12" Type="http://schemas.openxmlformats.org/officeDocument/2006/relationships/tags" Target="../tags/tag336.xml"/><Relationship Id="rId17" Type="http://schemas.openxmlformats.org/officeDocument/2006/relationships/tags" Target="../tags/tag341.xml"/><Relationship Id="rId25" Type="http://schemas.openxmlformats.org/officeDocument/2006/relationships/tags" Target="../tags/tag349.xml"/><Relationship Id="rId33" Type="http://schemas.openxmlformats.org/officeDocument/2006/relationships/tags" Target="../tags/tag357.xml"/><Relationship Id="rId38" Type="http://schemas.openxmlformats.org/officeDocument/2006/relationships/tags" Target="../tags/tag362.xml"/><Relationship Id="rId46" Type="http://schemas.openxmlformats.org/officeDocument/2006/relationships/tags" Target="../tags/tag370.xml"/><Relationship Id="rId59" Type="http://schemas.openxmlformats.org/officeDocument/2006/relationships/tags" Target="../tags/tag383.xml"/><Relationship Id="rId20" Type="http://schemas.openxmlformats.org/officeDocument/2006/relationships/tags" Target="../tags/tag344.xml"/><Relationship Id="rId41" Type="http://schemas.openxmlformats.org/officeDocument/2006/relationships/tags" Target="../tags/tag365.xml"/><Relationship Id="rId54" Type="http://schemas.openxmlformats.org/officeDocument/2006/relationships/tags" Target="../tags/tag378.xml"/><Relationship Id="rId62" Type="http://schemas.openxmlformats.org/officeDocument/2006/relationships/notesSlide" Target="../notesSlides/notesSlide27.xml"/><Relationship Id="rId1" Type="http://schemas.openxmlformats.org/officeDocument/2006/relationships/tags" Target="../tags/tag325.xml"/><Relationship Id="rId6" Type="http://schemas.openxmlformats.org/officeDocument/2006/relationships/tags" Target="../tags/tag330.xml"/><Relationship Id="rId15" Type="http://schemas.openxmlformats.org/officeDocument/2006/relationships/tags" Target="../tags/tag339.xml"/><Relationship Id="rId23" Type="http://schemas.openxmlformats.org/officeDocument/2006/relationships/tags" Target="../tags/tag347.xml"/><Relationship Id="rId28" Type="http://schemas.openxmlformats.org/officeDocument/2006/relationships/tags" Target="../tags/tag352.xml"/><Relationship Id="rId36" Type="http://schemas.openxmlformats.org/officeDocument/2006/relationships/tags" Target="../tags/tag360.xml"/><Relationship Id="rId49" Type="http://schemas.openxmlformats.org/officeDocument/2006/relationships/tags" Target="../tags/tag373.xml"/><Relationship Id="rId57" Type="http://schemas.openxmlformats.org/officeDocument/2006/relationships/tags" Target="../tags/tag381.xml"/><Relationship Id="rId10" Type="http://schemas.openxmlformats.org/officeDocument/2006/relationships/tags" Target="../tags/tag334.xml"/><Relationship Id="rId31" Type="http://schemas.openxmlformats.org/officeDocument/2006/relationships/tags" Target="../tags/tag355.xml"/><Relationship Id="rId44" Type="http://schemas.openxmlformats.org/officeDocument/2006/relationships/tags" Target="../tags/tag368.xml"/><Relationship Id="rId52" Type="http://schemas.openxmlformats.org/officeDocument/2006/relationships/tags" Target="../tags/tag376.xml"/><Relationship Id="rId60" Type="http://schemas.openxmlformats.org/officeDocument/2006/relationships/tags" Target="../tags/tag384.xml"/><Relationship Id="rId4" Type="http://schemas.openxmlformats.org/officeDocument/2006/relationships/tags" Target="../tags/tag328.xml"/><Relationship Id="rId9" Type="http://schemas.openxmlformats.org/officeDocument/2006/relationships/tags" Target="../tags/tag33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sfca.edu/~galles/visualization/ComparisonSort.html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17" Type="http://schemas.openxmlformats.org/officeDocument/2006/relationships/tags" Target="../tags/tag501.xml"/><Relationship Id="rId21" Type="http://schemas.openxmlformats.org/officeDocument/2006/relationships/tags" Target="../tags/tag405.xml"/><Relationship Id="rId42" Type="http://schemas.openxmlformats.org/officeDocument/2006/relationships/tags" Target="../tags/tag426.xml"/><Relationship Id="rId47" Type="http://schemas.openxmlformats.org/officeDocument/2006/relationships/tags" Target="../tags/tag431.xml"/><Relationship Id="rId63" Type="http://schemas.openxmlformats.org/officeDocument/2006/relationships/tags" Target="../tags/tag447.xml"/><Relationship Id="rId68" Type="http://schemas.openxmlformats.org/officeDocument/2006/relationships/tags" Target="../tags/tag452.xml"/><Relationship Id="rId84" Type="http://schemas.openxmlformats.org/officeDocument/2006/relationships/tags" Target="../tags/tag468.xml"/><Relationship Id="rId89" Type="http://schemas.openxmlformats.org/officeDocument/2006/relationships/tags" Target="../tags/tag473.xml"/><Relationship Id="rId112" Type="http://schemas.openxmlformats.org/officeDocument/2006/relationships/tags" Target="../tags/tag496.xml"/><Relationship Id="rId16" Type="http://schemas.openxmlformats.org/officeDocument/2006/relationships/tags" Target="../tags/tag400.xml"/><Relationship Id="rId107" Type="http://schemas.openxmlformats.org/officeDocument/2006/relationships/tags" Target="../tags/tag491.xml"/><Relationship Id="rId11" Type="http://schemas.openxmlformats.org/officeDocument/2006/relationships/tags" Target="../tags/tag395.xml"/><Relationship Id="rId32" Type="http://schemas.openxmlformats.org/officeDocument/2006/relationships/tags" Target="../tags/tag416.xml"/><Relationship Id="rId37" Type="http://schemas.openxmlformats.org/officeDocument/2006/relationships/tags" Target="../tags/tag421.xml"/><Relationship Id="rId53" Type="http://schemas.openxmlformats.org/officeDocument/2006/relationships/tags" Target="../tags/tag437.xml"/><Relationship Id="rId58" Type="http://schemas.openxmlformats.org/officeDocument/2006/relationships/tags" Target="../tags/tag442.xml"/><Relationship Id="rId74" Type="http://schemas.openxmlformats.org/officeDocument/2006/relationships/tags" Target="../tags/tag458.xml"/><Relationship Id="rId79" Type="http://schemas.openxmlformats.org/officeDocument/2006/relationships/tags" Target="../tags/tag463.xml"/><Relationship Id="rId102" Type="http://schemas.openxmlformats.org/officeDocument/2006/relationships/tags" Target="../tags/tag486.xml"/><Relationship Id="rId123" Type="http://schemas.openxmlformats.org/officeDocument/2006/relationships/tags" Target="../tags/tag507.xml"/><Relationship Id="rId128" Type="http://schemas.openxmlformats.org/officeDocument/2006/relationships/tags" Target="../tags/tag512.xml"/><Relationship Id="rId5" Type="http://schemas.openxmlformats.org/officeDocument/2006/relationships/tags" Target="../tags/tag389.xml"/><Relationship Id="rId90" Type="http://schemas.openxmlformats.org/officeDocument/2006/relationships/tags" Target="../tags/tag474.xml"/><Relationship Id="rId95" Type="http://schemas.openxmlformats.org/officeDocument/2006/relationships/tags" Target="../tags/tag479.xml"/><Relationship Id="rId22" Type="http://schemas.openxmlformats.org/officeDocument/2006/relationships/tags" Target="../tags/tag406.xml"/><Relationship Id="rId27" Type="http://schemas.openxmlformats.org/officeDocument/2006/relationships/tags" Target="../tags/tag411.xml"/><Relationship Id="rId43" Type="http://schemas.openxmlformats.org/officeDocument/2006/relationships/tags" Target="../tags/tag427.xml"/><Relationship Id="rId48" Type="http://schemas.openxmlformats.org/officeDocument/2006/relationships/tags" Target="../tags/tag432.xml"/><Relationship Id="rId64" Type="http://schemas.openxmlformats.org/officeDocument/2006/relationships/tags" Target="../tags/tag448.xml"/><Relationship Id="rId69" Type="http://schemas.openxmlformats.org/officeDocument/2006/relationships/tags" Target="../tags/tag453.xml"/><Relationship Id="rId113" Type="http://schemas.openxmlformats.org/officeDocument/2006/relationships/tags" Target="../tags/tag497.xml"/><Relationship Id="rId118" Type="http://schemas.openxmlformats.org/officeDocument/2006/relationships/tags" Target="../tags/tag502.xml"/><Relationship Id="rId80" Type="http://schemas.openxmlformats.org/officeDocument/2006/relationships/tags" Target="../tags/tag464.xml"/><Relationship Id="rId85" Type="http://schemas.openxmlformats.org/officeDocument/2006/relationships/tags" Target="../tags/tag469.xml"/><Relationship Id="rId12" Type="http://schemas.openxmlformats.org/officeDocument/2006/relationships/tags" Target="../tags/tag396.xml"/><Relationship Id="rId17" Type="http://schemas.openxmlformats.org/officeDocument/2006/relationships/tags" Target="../tags/tag401.xml"/><Relationship Id="rId33" Type="http://schemas.openxmlformats.org/officeDocument/2006/relationships/tags" Target="../tags/tag417.xml"/><Relationship Id="rId38" Type="http://schemas.openxmlformats.org/officeDocument/2006/relationships/tags" Target="../tags/tag422.xml"/><Relationship Id="rId59" Type="http://schemas.openxmlformats.org/officeDocument/2006/relationships/tags" Target="../tags/tag443.xml"/><Relationship Id="rId103" Type="http://schemas.openxmlformats.org/officeDocument/2006/relationships/tags" Target="../tags/tag487.xml"/><Relationship Id="rId108" Type="http://schemas.openxmlformats.org/officeDocument/2006/relationships/tags" Target="../tags/tag492.xml"/><Relationship Id="rId124" Type="http://schemas.openxmlformats.org/officeDocument/2006/relationships/tags" Target="../tags/tag508.xml"/><Relationship Id="rId129" Type="http://schemas.openxmlformats.org/officeDocument/2006/relationships/tags" Target="../tags/tag513.xml"/><Relationship Id="rId54" Type="http://schemas.openxmlformats.org/officeDocument/2006/relationships/tags" Target="../tags/tag438.xml"/><Relationship Id="rId70" Type="http://schemas.openxmlformats.org/officeDocument/2006/relationships/tags" Target="../tags/tag454.xml"/><Relationship Id="rId75" Type="http://schemas.openxmlformats.org/officeDocument/2006/relationships/tags" Target="../tags/tag459.xml"/><Relationship Id="rId91" Type="http://schemas.openxmlformats.org/officeDocument/2006/relationships/tags" Target="../tags/tag475.xml"/><Relationship Id="rId96" Type="http://schemas.openxmlformats.org/officeDocument/2006/relationships/tags" Target="../tags/tag480.xml"/><Relationship Id="rId1" Type="http://schemas.openxmlformats.org/officeDocument/2006/relationships/tags" Target="../tags/tag385.xml"/><Relationship Id="rId6" Type="http://schemas.openxmlformats.org/officeDocument/2006/relationships/tags" Target="../tags/tag390.xml"/><Relationship Id="rId23" Type="http://schemas.openxmlformats.org/officeDocument/2006/relationships/tags" Target="../tags/tag407.xml"/><Relationship Id="rId28" Type="http://schemas.openxmlformats.org/officeDocument/2006/relationships/tags" Target="../tags/tag412.xml"/><Relationship Id="rId49" Type="http://schemas.openxmlformats.org/officeDocument/2006/relationships/tags" Target="../tags/tag433.xml"/><Relationship Id="rId114" Type="http://schemas.openxmlformats.org/officeDocument/2006/relationships/tags" Target="../tags/tag498.xml"/><Relationship Id="rId119" Type="http://schemas.openxmlformats.org/officeDocument/2006/relationships/tags" Target="../tags/tag503.xml"/><Relationship Id="rId44" Type="http://schemas.openxmlformats.org/officeDocument/2006/relationships/tags" Target="../tags/tag428.xml"/><Relationship Id="rId60" Type="http://schemas.openxmlformats.org/officeDocument/2006/relationships/tags" Target="../tags/tag444.xml"/><Relationship Id="rId65" Type="http://schemas.openxmlformats.org/officeDocument/2006/relationships/tags" Target="../tags/tag449.xml"/><Relationship Id="rId81" Type="http://schemas.openxmlformats.org/officeDocument/2006/relationships/tags" Target="../tags/tag465.xml"/><Relationship Id="rId86" Type="http://schemas.openxmlformats.org/officeDocument/2006/relationships/tags" Target="../tags/tag470.xml"/><Relationship Id="rId130" Type="http://schemas.openxmlformats.org/officeDocument/2006/relationships/slideLayout" Target="../slideLayouts/slideLayout2.xml"/><Relationship Id="rId13" Type="http://schemas.openxmlformats.org/officeDocument/2006/relationships/tags" Target="../tags/tag397.xml"/><Relationship Id="rId18" Type="http://schemas.openxmlformats.org/officeDocument/2006/relationships/tags" Target="../tags/tag402.xml"/><Relationship Id="rId39" Type="http://schemas.openxmlformats.org/officeDocument/2006/relationships/tags" Target="../tags/tag423.xml"/><Relationship Id="rId109" Type="http://schemas.openxmlformats.org/officeDocument/2006/relationships/tags" Target="../tags/tag493.xml"/><Relationship Id="rId34" Type="http://schemas.openxmlformats.org/officeDocument/2006/relationships/tags" Target="../tags/tag418.xml"/><Relationship Id="rId50" Type="http://schemas.openxmlformats.org/officeDocument/2006/relationships/tags" Target="../tags/tag434.xml"/><Relationship Id="rId55" Type="http://schemas.openxmlformats.org/officeDocument/2006/relationships/tags" Target="../tags/tag439.xml"/><Relationship Id="rId76" Type="http://schemas.openxmlformats.org/officeDocument/2006/relationships/tags" Target="../tags/tag460.xml"/><Relationship Id="rId97" Type="http://schemas.openxmlformats.org/officeDocument/2006/relationships/tags" Target="../tags/tag481.xml"/><Relationship Id="rId104" Type="http://schemas.openxmlformats.org/officeDocument/2006/relationships/tags" Target="../tags/tag488.xml"/><Relationship Id="rId120" Type="http://schemas.openxmlformats.org/officeDocument/2006/relationships/tags" Target="../tags/tag504.xml"/><Relationship Id="rId125" Type="http://schemas.openxmlformats.org/officeDocument/2006/relationships/tags" Target="../tags/tag509.xml"/><Relationship Id="rId7" Type="http://schemas.openxmlformats.org/officeDocument/2006/relationships/tags" Target="../tags/tag391.xml"/><Relationship Id="rId71" Type="http://schemas.openxmlformats.org/officeDocument/2006/relationships/tags" Target="../tags/tag455.xml"/><Relationship Id="rId92" Type="http://schemas.openxmlformats.org/officeDocument/2006/relationships/tags" Target="../tags/tag476.xml"/><Relationship Id="rId2" Type="http://schemas.openxmlformats.org/officeDocument/2006/relationships/tags" Target="../tags/tag386.xml"/><Relationship Id="rId29" Type="http://schemas.openxmlformats.org/officeDocument/2006/relationships/tags" Target="../tags/tag413.xml"/><Relationship Id="rId24" Type="http://schemas.openxmlformats.org/officeDocument/2006/relationships/tags" Target="../tags/tag408.xml"/><Relationship Id="rId40" Type="http://schemas.openxmlformats.org/officeDocument/2006/relationships/tags" Target="../tags/tag424.xml"/><Relationship Id="rId45" Type="http://schemas.openxmlformats.org/officeDocument/2006/relationships/tags" Target="../tags/tag429.xml"/><Relationship Id="rId66" Type="http://schemas.openxmlformats.org/officeDocument/2006/relationships/tags" Target="../tags/tag450.xml"/><Relationship Id="rId87" Type="http://schemas.openxmlformats.org/officeDocument/2006/relationships/tags" Target="../tags/tag471.xml"/><Relationship Id="rId110" Type="http://schemas.openxmlformats.org/officeDocument/2006/relationships/tags" Target="../tags/tag494.xml"/><Relationship Id="rId115" Type="http://schemas.openxmlformats.org/officeDocument/2006/relationships/tags" Target="../tags/tag499.xml"/><Relationship Id="rId131" Type="http://schemas.openxmlformats.org/officeDocument/2006/relationships/notesSlide" Target="../notesSlides/notesSlide28.xml"/><Relationship Id="rId61" Type="http://schemas.openxmlformats.org/officeDocument/2006/relationships/tags" Target="../tags/tag445.xml"/><Relationship Id="rId82" Type="http://schemas.openxmlformats.org/officeDocument/2006/relationships/tags" Target="../tags/tag466.xml"/><Relationship Id="rId19" Type="http://schemas.openxmlformats.org/officeDocument/2006/relationships/tags" Target="../tags/tag403.xml"/><Relationship Id="rId14" Type="http://schemas.openxmlformats.org/officeDocument/2006/relationships/tags" Target="../tags/tag398.xml"/><Relationship Id="rId30" Type="http://schemas.openxmlformats.org/officeDocument/2006/relationships/tags" Target="../tags/tag414.xml"/><Relationship Id="rId35" Type="http://schemas.openxmlformats.org/officeDocument/2006/relationships/tags" Target="../tags/tag419.xml"/><Relationship Id="rId56" Type="http://schemas.openxmlformats.org/officeDocument/2006/relationships/tags" Target="../tags/tag440.xml"/><Relationship Id="rId77" Type="http://schemas.openxmlformats.org/officeDocument/2006/relationships/tags" Target="../tags/tag461.xml"/><Relationship Id="rId100" Type="http://schemas.openxmlformats.org/officeDocument/2006/relationships/tags" Target="../tags/tag484.xml"/><Relationship Id="rId105" Type="http://schemas.openxmlformats.org/officeDocument/2006/relationships/tags" Target="../tags/tag489.xml"/><Relationship Id="rId126" Type="http://schemas.openxmlformats.org/officeDocument/2006/relationships/tags" Target="../tags/tag510.xml"/><Relationship Id="rId8" Type="http://schemas.openxmlformats.org/officeDocument/2006/relationships/tags" Target="../tags/tag392.xml"/><Relationship Id="rId51" Type="http://schemas.openxmlformats.org/officeDocument/2006/relationships/tags" Target="../tags/tag435.xml"/><Relationship Id="rId72" Type="http://schemas.openxmlformats.org/officeDocument/2006/relationships/tags" Target="../tags/tag456.xml"/><Relationship Id="rId93" Type="http://schemas.openxmlformats.org/officeDocument/2006/relationships/tags" Target="../tags/tag477.xml"/><Relationship Id="rId98" Type="http://schemas.openxmlformats.org/officeDocument/2006/relationships/tags" Target="../tags/tag482.xml"/><Relationship Id="rId121" Type="http://schemas.openxmlformats.org/officeDocument/2006/relationships/tags" Target="../tags/tag505.xml"/><Relationship Id="rId3" Type="http://schemas.openxmlformats.org/officeDocument/2006/relationships/tags" Target="../tags/tag387.xml"/><Relationship Id="rId25" Type="http://schemas.openxmlformats.org/officeDocument/2006/relationships/tags" Target="../tags/tag409.xml"/><Relationship Id="rId46" Type="http://schemas.openxmlformats.org/officeDocument/2006/relationships/tags" Target="../tags/tag430.xml"/><Relationship Id="rId67" Type="http://schemas.openxmlformats.org/officeDocument/2006/relationships/tags" Target="../tags/tag451.xml"/><Relationship Id="rId116" Type="http://schemas.openxmlformats.org/officeDocument/2006/relationships/tags" Target="../tags/tag500.xml"/><Relationship Id="rId20" Type="http://schemas.openxmlformats.org/officeDocument/2006/relationships/tags" Target="../tags/tag404.xml"/><Relationship Id="rId41" Type="http://schemas.openxmlformats.org/officeDocument/2006/relationships/tags" Target="../tags/tag425.xml"/><Relationship Id="rId62" Type="http://schemas.openxmlformats.org/officeDocument/2006/relationships/tags" Target="../tags/tag446.xml"/><Relationship Id="rId83" Type="http://schemas.openxmlformats.org/officeDocument/2006/relationships/tags" Target="../tags/tag467.xml"/><Relationship Id="rId88" Type="http://schemas.openxmlformats.org/officeDocument/2006/relationships/tags" Target="../tags/tag472.xml"/><Relationship Id="rId111" Type="http://schemas.openxmlformats.org/officeDocument/2006/relationships/tags" Target="../tags/tag495.xml"/><Relationship Id="rId15" Type="http://schemas.openxmlformats.org/officeDocument/2006/relationships/tags" Target="../tags/tag399.xml"/><Relationship Id="rId36" Type="http://schemas.openxmlformats.org/officeDocument/2006/relationships/tags" Target="../tags/tag420.xml"/><Relationship Id="rId57" Type="http://schemas.openxmlformats.org/officeDocument/2006/relationships/tags" Target="../tags/tag441.xml"/><Relationship Id="rId106" Type="http://schemas.openxmlformats.org/officeDocument/2006/relationships/tags" Target="../tags/tag490.xml"/><Relationship Id="rId127" Type="http://schemas.openxmlformats.org/officeDocument/2006/relationships/tags" Target="../tags/tag511.xml"/><Relationship Id="rId10" Type="http://schemas.openxmlformats.org/officeDocument/2006/relationships/tags" Target="../tags/tag394.xml"/><Relationship Id="rId31" Type="http://schemas.openxmlformats.org/officeDocument/2006/relationships/tags" Target="../tags/tag415.xml"/><Relationship Id="rId52" Type="http://schemas.openxmlformats.org/officeDocument/2006/relationships/tags" Target="../tags/tag436.xml"/><Relationship Id="rId73" Type="http://schemas.openxmlformats.org/officeDocument/2006/relationships/tags" Target="../tags/tag457.xml"/><Relationship Id="rId78" Type="http://schemas.openxmlformats.org/officeDocument/2006/relationships/tags" Target="../tags/tag462.xml"/><Relationship Id="rId94" Type="http://schemas.openxmlformats.org/officeDocument/2006/relationships/tags" Target="../tags/tag478.xml"/><Relationship Id="rId99" Type="http://schemas.openxmlformats.org/officeDocument/2006/relationships/tags" Target="../tags/tag483.xml"/><Relationship Id="rId101" Type="http://schemas.openxmlformats.org/officeDocument/2006/relationships/tags" Target="../tags/tag485.xml"/><Relationship Id="rId122" Type="http://schemas.openxmlformats.org/officeDocument/2006/relationships/tags" Target="../tags/tag506.xml"/><Relationship Id="rId4" Type="http://schemas.openxmlformats.org/officeDocument/2006/relationships/tags" Target="../tags/tag388.xml"/><Relationship Id="rId9" Type="http://schemas.openxmlformats.org/officeDocument/2006/relationships/tags" Target="../tags/tag393.xml"/><Relationship Id="rId26" Type="http://schemas.openxmlformats.org/officeDocument/2006/relationships/tags" Target="../tags/tag41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customXml" Target="../ink/ink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notesSlide" Target="../notesSlides/notesSlide4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sfca.edu/~galles/visualization/ComparisonSort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sfca.edu/~galles/visualization/ComparisonSort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21: Comparison Sorting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Linda Shapiro</a:t>
            </a:r>
            <a:endParaRPr lang="en-US" sz="2400" dirty="0"/>
          </a:p>
          <a:p>
            <a:r>
              <a:rPr lang="en-US" sz="2400" smtClean="0"/>
              <a:t>Spring 2016</a:t>
            </a:r>
            <a:endParaRPr lang="en-US" sz="2400" dirty="0" smtClean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6754680" y="4565880"/>
              <a:ext cx="883440" cy="8582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750720" y="4561920"/>
                <a:ext cx="891360" cy="866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Selection sort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find the smallest element among the not-yet-sorted elements and put it at position k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dirty="0" smtClean="0"/>
              <a:t>Find smallest element, put it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Find next smallest element, put it 2</a:t>
            </a:r>
            <a:r>
              <a:rPr lang="en-US" baseline="30000" dirty="0" smtClean="0"/>
              <a:t>nd</a:t>
            </a:r>
          </a:p>
          <a:p>
            <a:pPr lvl="1"/>
            <a:r>
              <a:rPr lang="en-US" dirty="0" smtClean="0"/>
              <a:t>Find next smallest element, put it 3</a:t>
            </a:r>
            <a:r>
              <a:rPr lang="en-US" baseline="30000" dirty="0" smtClean="0"/>
              <a:t>rd</a:t>
            </a:r>
            <a:r>
              <a:rPr lang="en-US" dirty="0"/>
              <a:t> 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 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smallest elements in sorted </a:t>
            </a:r>
            <a:r>
              <a:rPr lang="en-US" dirty="0" smtClean="0"/>
              <a:t>order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>
                <a:solidFill>
                  <a:srgbClr val="0000FF"/>
                </a:solidFill>
              </a:rPr>
              <a:t>Let’s see a visualization (</a:t>
            </a:r>
            <a:r>
              <a:rPr lang="en-US" sz="1200" dirty="0">
                <a:hlinkClick r:id="rId3"/>
              </a:rPr>
              <a:t>http://www.cs.usfca.edu/~galles/visualization/</a:t>
            </a:r>
            <a:r>
              <a:rPr lang="en-US" sz="1200" dirty="0" smtClean="0">
                <a:hlinkClick r:id="rId3"/>
              </a:rPr>
              <a:t>ComparisonSort.html</a:t>
            </a:r>
            <a:r>
              <a:rPr lang="en-US" sz="1200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_____     Worst-case  _____     “Average” case ____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241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Selection sort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/>
              <a:t>Idea: At step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, find the smallest element among the not-yet-sorted elements and put it at position k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Alternate way of saying this:</a:t>
            </a:r>
          </a:p>
          <a:p>
            <a:pPr lvl="1"/>
            <a:r>
              <a:rPr lang="en-US" dirty="0"/>
              <a:t>Find smallest element, put it 1</a:t>
            </a:r>
            <a:r>
              <a:rPr lang="en-US" baseline="30000" dirty="0"/>
              <a:t>st</a:t>
            </a:r>
            <a:endParaRPr lang="en-US" dirty="0"/>
          </a:p>
          <a:p>
            <a:pPr lvl="1"/>
            <a:r>
              <a:rPr lang="en-US" dirty="0"/>
              <a:t>Find next smallest element, put it 2</a:t>
            </a:r>
            <a:r>
              <a:rPr lang="en-US" baseline="30000" dirty="0"/>
              <a:t>nd</a:t>
            </a:r>
          </a:p>
          <a:p>
            <a:pPr lvl="1"/>
            <a:r>
              <a:rPr lang="en-US" dirty="0"/>
              <a:t>Find next smallest element, put it 3</a:t>
            </a:r>
            <a:r>
              <a:rPr lang="en-US" baseline="30000" dirty="0"/>
              <a:t>rd</a:t>
            </a:r>
            <a:r>
              <a:rPr lang="en-US" dirty="0"/>
              <a:t> …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 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smallest elements in sorted order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>
                <a:solidFill>
                  <a:srgbClr val="0000FF"/>
                </a:solidFill>
              </a:rPr>
              <a:t>Let’s see a </a:t>
            </a:r>
            <a:r>
              <a:rPr lang="en-US" dirty="0" smtClean="0">
                <a:solidFill>
                  <a:srgbClr val="0000FF"/>
                </a:solidFill>
              </a:rPr>
              <a:t>visualization (</a:t>
            </a:r>
            <a:r>
              <a:rPr lang="en-US" sz="1200" dirty="0">
                <a:hlinkClick r:id="rId3"/>
              </a:rPr>
              <a:t>http://www.cs.usfca.edu/~galles/visualization/</a:t>
            </a:r>
            <a:r>
              <a:rPr lang="en-US" sz="1200" dirty="0" smtClean="0">
                <a:hlinkClick r:id="rId3"/>
              </a:rPr>
              <a:t>ComparisonSort.html</a:t>
            </a:r>
            <a:r>
              <a:rPr lang="en-US" dirty="0" smtClean="0"/>
              <a:t>)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Time? </a:t>
            </a:r>
          </a:p>
          <a:p>
            <a:pPr>
              <a:buNone/>
            </a:pPr>
            <a:r>
              <a:rPr lang="en-US" dirty="0"/>
              <a:t>	   Best-case 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   Worst-case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    “Average” case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	        </a:t>
            </a:r>
            <a:r>
              <a:rPr lang="en-US" i="1" dirty="0">
                <a:solidFill>
                  <a:schemeClr val="accent2"/>
                </a:solidFill>
              </a:rPr>
              <a:t>Always</a:t>
            </a:r>
            <a:r>
              <a:rPr lang="en-US" dirty="0">
                <a:solidFill>
                  <a:schemeClr val="accent2"/>
                </a:solidFill>
              </a:rPr>
              <a:t> T(1) = 1 and T(n) = n + T(n-1)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97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one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1524000"/>
            <a:ext cx="13805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 | 5 | 4 |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2162145"/>
            <a:ext cx="43556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Find smallest element and put it first.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7330" y="2162145"/>
            <a:ext cx="13805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1</a:t>
            </a:r>
            <a:r>
              <a:rPr lang="en-US" sz="2000" b="0" dirty="0" smtClean="0">
                <a:latin typeface="+mn-lt"/>
              </a:rPr>
              <a:t> | 9 | 5 |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24200" y="2856183"/>
            <a:ext cx="53254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Find next smallest element and put it second.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7330" y="2856183"/>
            <a:ext cx="13805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1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| 4 </a:t>
            </a:r>
            <a:r>
              <a:rPr lang="en-US" sz="2000" b="0" dirty="0" smtClean="0">
                <a:latin typeface="+mn-lt"/>
              </a:rPr>
              <a:t>| 9 | 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03605" y="3657600"/>
            <a:ext cx="4996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Find next smallest element and put it third.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6459" y="3657600"/>
            <a:ext cx="13805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1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| 4 | 5 </a:t>
            </a:r>
            <a:r>
              <a:rPr lang="en-US" sz="2000" b="0" dirty="0" smtClean="0">
                <a:latin typeface="+mn-lt"/>
              </a:rPr>
              <a:t>| 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24697" y="4343400"/>
            <a:ext cx="13805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1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| 4 | 5 </a:t>
            </a:r>
            <a:r>
              <a:rPr lang="en-US" sz="2000" b="0" dirty="0" smtClean="0">
                <a:latin typeface="+mn-lt"/>
              </a:rPr>
              <a:t>|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2444103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Insertion Sort vs. Selection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Different algorithms</a:t>
            </a:r>
          </a:p>
          <a:p>
            <a:endParaRPr lang="en-US" dirty="0" smtClean="0"/>
          </a:p>
          <a:p>
            <a:r>
              <a:rPr lang="en-US" dirty="0" smtClean="0"/>
              <a:t>Solve the same problem</a:t>
            </a:r>
          </a:p>
          <a:p>
            <a:endParaRPr lang="en-US" dirty="0" smtClean="0"/>
          </a:p>
          <a:p>
            <a:r>
              <a:rPr lang="en-US" dirty="0" smtClean="0"/>
              <a:t>Have the same worst-case and average-case asymptotic complexity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Insertion-sort has better best-case complexity; preferable when input is “mostly sorted”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algorithms are more efficient </a:t>
            </a:r>
            <a:r>
              <a:rPr lang="en-US" i="1" dirty="0" smtClean="0"/>
              <a:t>for </a:t>
            </a:r>
            <a:r>
              <a:rPr lang="en-US" i="1" dirty="0" smtClean="0">
                <a:solidFill>
                  <a:srgbClr val="0000FF"/>
                </a:solidFill>
              </a:rPr>
              <a:t>large</a:t>
            </a:r>
            <a:r>
              <a:rPr lang="en-US" i="1" dirty="0" smtClean="0"/>
              <a:t> arrays that are </a:t>
            </a:r>
            <a:r>
              <a:rPr lang="en-US" i="1" dirty="0" smtClean="0">
                <a:solidFill>
                  <a:srgbClr val="0000FF"/>
                </a:solidFill>
              </a:rPr>
              <a:t>not</a:t>
            </a:r>
            <a:r>
              <a:rPr lang="en-US" i="1" dirty="0" smtClean="0"/>
              <a:t> already almost sorted</a:t>
            </a:r>
          </a:p>
          <a:p>
            <a:pPr lvl="1"/>
            <a:r>
              <a:rPr lang="en-US" dirty="0" smtClean="0"/>
              <a:t>Insertion sort may do well on small arrays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325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Aside: We Will Not Cover Bubble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724400"/>
          </a:xfrm>
        </p:spPr>
        <p:txBody>
          <a:bodyPr/>
          <a:lstStyle/>
          <a:p>
            <a:r>
              <a:rPr lang="en-US" dirty="0" smtClean="0"/>
              <a:t>It is usually taught in introductory courses</a:t>
            </a:r>
            <a:endParaRPr lang="en-US" sz="1200" dirty="0" smtClean="0"/>
          </a:p>
          <a:p>
            <a:r>
              <a:rPr lang="en-US" dirty="0" smtClean="0"/>
              <a:t>It doesn’t have good asymptotic complexity: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sz="1200" dirty="0" smtClean="0"/>
          </a:p>
          <a:p>
            <a:r>
              <a:rPr lang="en-US" dirty="0" smtClean="0"/>
              <a:t>It’s not particularly efficient with respect to constant factors</a:t>
            </a:r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Basically, almost everything it is good at some other algorithm is at least as good at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Perhaps people teach it just because someone taught it to them?</a:t>
            </a:r>
          </a:p>
          <a:p>
            <a:pPr lvl="1"/>
            <a:endParaRPr lang="en-US" sz="1200" dirty="0" smtClean="0"/>
          </a:p>
          <a:p>
            <a:pPr marL="457200" lvl="1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800" dirty="0" smtClean="0"/>
              <a:t>Fun, short, optional read: </a:t>
            </a:r>
          </a:p>
          <a:p>
            <a:pPr marL="0" indent="0">
              <a:buNone/>
            </a:pPr>
            <a:r>
              <a:rPr lang="en-US" sz="1800" i="1" dirty="0" smtClean="0"/>
              <a:t>Bubble </a:t>
            </a:r>
            <a:r>
              <a:rPr lang="en-US" sz="1800" i="1" dirty="0"/>
              <a:t>Sort: An Archaeological Algorithmic </a:t>
            </a:r>
            <a:r>
              <a:rPr lang="en-US" sz="1800" i="1" dirty="0" smtClean="0"/>
              <a:t>Analysis</a:t>
            </a:r>
            <a:r>
              <a:rPr lang="en-US" sz="1800" dirty="0" smtClean="0"/>
              <a:t>, </a:t>
            </a:r>
            <a:r>
              <a:rPr lang="en-US" sz="1800" dirty="0"/>
              <a:t>Owen </a:t>
            </a:r>
            <a:r>
              <a:rPr lang="en-US" sz="1800" dirty="0" err="1"/>
              <a:t>Astrachan</a:t>
            </a:r>
            <a:r>
              <a:rPr lang="en-US" sz="1800" dirty="0"/>
              <a:t>, SIGCSE </a:t>
            </a:r>
            <a:r>
              <a:rPr lang="en-US" sz="1800" dirty="0" smtClean="0"/>
              <a:t>2003, http</a:t>
            </a:r>
            <a:r>
              <a:rPr lang="en-US" sz="1800" dirty="0"/>
              <a:t>://www.cs.duke.edu/~ola/bubble/bubble.pdf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858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The Big Picture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2605480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Heap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 with a heap is easy: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each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]into a separate Heap</a:t>
            </a:r>
            <a:r>
              <a:rPr lang="en-US" dirty="0" smtClean="0"/>
              <a:t>, or better yet use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buildHeap</a:t>
            </a:r>
            <a:endParaRPr lang="en-US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arr.length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++) 			  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Worst-case running time: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</a:t>
            </a:r>
            <a:r>
              <a:rPr lang="en-US" i="1" dirty="0" smtClean="0">
                <a:latin typeface="+mj-lt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i="1" dirty="0" smtClean="0">
                <a:latin typeface="+mj-lt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</a:rPr>
              <a:t>)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We have the array-to-sort (</a:t>
            </a:r>
            <a:r>
              <a:rPr lang="en-US" dirty="0" err="1" smtClean="0">
                <a:latin typeface="+mj-lt"/>
                <a:cs typeface="Courier New" pitchFamily="49" charset="0"/>
              </a:rPr>
              <a:t>arr</a:t>
            </a:r>
            <a:r>
              <a:rPr lang="en-US" dirty="0" smtClean="0">
                <a:latin typeface="+mj-lt"/>
                <a:cs typeface="Courier New" pitchFamily="49" charset="0"/>
              </a:rPr>
              <a:t>) and the heap (Heap)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this is not an in-place sort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There’s a trick to make it in-place…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899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In-place heap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219200"/>
          </a:xfrm>
        </p:spPr>
        <p:txBody>
          <a:bodyPr/>
          <a:lstStyle/>
          <a:p>
            <a:pPr lvl="1"/>
            <a:r>
              <a:rPr lang="en-US" dirty="0" smtClean="0"/>
              <a:t>Treat the initial array as a heap (via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delete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 element, put it 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2"/>
            <a:r>
              <a:rPr lang="en-US" dirty="0" smtClean="0"/>
              <a:t>That array location isn’t needed for the heap anymore!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334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6002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1336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6670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2004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2672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8006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3340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43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526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86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968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302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0000" y="32766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970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53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638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29" name="Right Brace 28"/>
          <p:cNvSpPr/>
          <p:nvPr/>
        </p:nvSpPr>
        <p:spPr bwMode="auto">
          <a:xfrm rot="5400000">
            <a:off x="4914900" y="3162300"/>
            <a:ext cx="304800" cy="1447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2247900" y="2019300"/>
            <a:ext cx="304800" cy="3733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95800" y="4114800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76400" y="409569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33" name="Right Arrow 32"/>
          <p:cNvSpPr/>
          <p:nvPr/>
        </p:nvSpPr>
        <p:spPr bwMode="auto">
          <a:xfrm>
            <a:off x="762000" y="4953000"/>
            <a:ext cx="1295400" cy="457200"/>
          </a:xfrm>
          <a:prstGeom prst="rightArrow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" y="5410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5546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0880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6214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1548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6882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2216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7550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884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8218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552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308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64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711266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07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8181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334000" y="4876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31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183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74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4851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55" name="Right Brace 54"/>
          <p:cNvSpPr/>
          <p:nvPr/>
        </p:nvSpPr>
        <p:spPr bwMode="auto">
          <a:xfrm rot="5400000">
            <a:off x="6687521" y="4513879"/>
            <a:ext cx="304800" cy="1945042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ight Brace 55"/>
          <p:cNvSpPr/>
          <p:nvPr/>
        </p:nvSpPr>
        <p:spPr bwMode="auto">
          <a:xfrm rot="5400000">
            <a:off x="3944321" y="3944321"/>
            <a:ext cx="381000" cy="3160358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48400" y="5715000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81400" y="569589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609600"/>
            <a:ext cx="2872902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But this reverse sorts – </a:t>
            </a:r>
          </a:p>
          <a:p>
            <a:r>
              <a:rPr lang="en-US" sz="2000" b="0" dirty="0" smtClean="0">
                <a:latin typeface="+mn-lt"/>
              </a:rPr>
              <a:t>how would you fix that?</a:t>
            </a:r>
            <a:endParaRPr lang="en-US" sz="2000" b="0" dirty="0" err="1" smtClean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85108" y="1317486"/>
            <a:ext cx="1353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Max Heap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4" name="Ink 23"/>
              <p14:cNvContentPartPr/>
              <p14:nvPr/>
            </p14:nvContentPartPr>
            <p14:xfrm>
              <a:off x="1549800" y="3176280"/>
              <a:ext cx="4435560" cy="1387080"/>
            </p14:xfrm>
          </p:contentPart>
        </mc:Choice>
        <mc:Fallback>
          <p:pic>
            <p:nvPicPr>
              <p:cNvPr id="24" name="Ink 2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45840" y="3171960"/>
                <a:ext cx="4444560" cy="139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288187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it with a max heap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95324" y="1406898"/>
            <a:ext cx="173156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8 | 5 | 6 | 2 |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86600" y="609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29400" y="1219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66446" y="1219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02066" y="182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00215" y="182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6956734" y="1009710"/>
            <a:ext cx="129866" cy="2094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endCxn id="9" idx="0"/>
          </p:cNvCxnSpPr>
          <p:nvPr/>
        </p:nvCxnSpPr>
        <p:spPr bwMode="auto">
          <a:xfrm>
            <a:off x="7413934" y="1009710"/>
            <a:ext cx="116179" cy="2094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8" idx="2"/>
            <a:endCxn id="10" idx="0"/>
          </p:cNvCxnSpPr>
          <p:nvPr/>
        </p:nvCxnSpPr>
        <p:spPr bwMode="auto">
          <a:xfrm flipH="1">
            <a:off x="6465733" y="1619310"/>
            <a:ext cx="327334" cy="2094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8" idx="2"/>
            <a:endCxn id="11" idx="0"/>
          </p:cNvCxnSpPr>
          <p:nvPr/>
        </p:nvCxnSpPr>
        <p:spPr bwMode="auto">
          <a:xfrm>
            <a:off x="6793067" y="1619310"/>
            <a:ext cx="170815" cy="2094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876248" y="1905000"/>
            <a:ext cx="3501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delete the 8 and move to end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14400" y="2305110"/>
            <a:ext cx="173156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6 </a:t>
            </a:r>
            <a:r>
              <a:rPr lang="en-US" sz="2000" b="0" dirty="0">
                <a:solidFill>
                  <a:srgbClr val="C00000"/>
                </a:solidFill>
                <a:latin typeface="+mn-lt"/>
              </a:rPr>
              <a:t>| 5 | </a:t>
            </a:r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2 </a:t>
            </a:r>
            <a:r>
              <a:rPr lang="en-US" sz="2000" b="0" dirty="0">
                <a:solidFill>
                  <a:srgbClr val="C00000"/>
                </a:solidFill>
                <a:latin typeface="+mn-lt"/>
              </a:rPr>
              <a:t>| </a:t>
            </a:r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1 </a:t>
            </a:r>
            <a:r>
              <a:rPr lang="en-US" sz="2000" b="0" dirty="0">
                <a:latin typeface="+mn-lt"/>
              </a:rPr>
              <a:t>| </a:t>
            </a:r>
            <a:r>
              <a:rPr lang="en-US" sz="2000" b="0" dirty="0" smtClean="0">
                <a:latin typeface="+mn-lt"/>
              </a:rPr>
              <a:t>8</a:t>
            </a:r>
            <a:endParaRPr lang="en-US" sz="2000" b="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26484" y="2952690"/>
            <a:ext cx="3728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delete the 6 and move to end-1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80303" y="3394468"/>
            <a:ext cx="173156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  <a:latin typeface="+mn-lt"/>
              </a:rPr>
              <a:t>5</a:t>
            </a:r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 | 2 </a:t>
            </a:r>
            <a:r>
              <a:rPr lang="en-US" sz="2000" b="0" dirty="0">
                <a:solidFill>
                  <a:srgbClr val="C00000"/>
                </a:solidFill>
                <a:latin typeface="+mn-lt"/>
              </a:rPr>
              <a:t>| 1</a:t>
            </a:r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000" b="0" dirty="0">
                <a:latin typeface="+mn-lt"/>
              </a:rPr>
              <a:t>| 6</a:t>
            </a:r>
            <a:r>
              <a:rPr lang="en-US" sz="2000" b="0" dirty="0" smtClean="0">
                <a:latin typeface="+mn-lt"/>
              </a:rPr>
              <a:t> </a:t>
            </a:r>
            <a:r>
              <a:rPr lang="en-US" sz="2000" b="0" dirty="0">
                <a:latin typeface="+mn-lt"/>
              </a:rPr>
              <a:t>| </a:t>
            </a:r>
            <a:r>
              <a:rPr lang="en-US" sz="2000" b="0" dirty="0" smtClean="0">
                <a:latin typeface="+mn-lt"/>
              </a:rPr>
              <a:t>8</a:t>
            </a:r>
            <a:endParaRPr lang="en-US" sz="2000" b="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08490" y="3984192"/>
            <a:ext cx="3728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000" b="0" dirty="0">
                <a:solidFill>
                  <a:srgbClr val="C00000"/>
                </a:solidFill>
                <a:latin typeface="Arial"/>
              </a:rPr>
              <a:t>delete the </a:t>
            </a:r>
            <a:r>
              <a:rPr lang="en-US" sz="2000" b="0" dirty="0" smtClean="0">
                <a:solidFill>
                  <a:srgbClr val="C00000"/>
                </a:solidFill>
                <a:latin typeface="Arial"/>
              </a:rPr>
              <a:t>5 </a:t>
            </a:r>
            <a:r>
              <a:rPr lang="en-US" sz="2000" b="0" dirty="0">
                <a:solidFill>
                  <a:srgbClr val="C00000"/>
                </a:solidFill>
                <a:latin typeface="Arial"/>
              </a:rPr>
              <a:t>and move to </a:t>
            </a:r>
            <a:r>
              <a:rPr lang="en-US" sz="2000" b="0" dirty="0" smtClean="0">
                <a:solidFill>
                  <a:srgbClr val="C00000"/>
                </a:solidFill>
                <a:latin typeface="Arial"/>
              </a:rPr>
              <a:t>end-2</a:t>
            </a:r>
            <a:endParaRPr lang="en-US" sz="2000" b="0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33699" y="4384302"/>
            <a:ext cx="173156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2 </a:t>
            </a:r>
            <a:r>
              <a:rPr lang="en-US" sz="2000" b="0" dirty="0">
                <a:solidFill>
                  <a:srgbClr val="C00000"/>
                </a:solidFill>
                <a:latin typeface="+mn-lt"/>
              </a:rPr>
              <a:t>| </a:t>
            </a:r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1 </a:t>
            </a:r>
            <a:r>
              <a:rPr lang="en-US" sz="2000" b="0" dirty="0">
                <a:latin typeface="+mn-lt"/>
              </a:rPr>
              <a:t>| </a:t>
            </a:r>
            <a:r>
              <a:rPr lang="en-US" sz="2000" b="0" dirty="0" smtClean="0">
                <a:latin typeface="+mn-lt"/>
              </a:rPr>
              <a:t>5 </a:t>
            </a:r>
            <a:r>
              <a:rPr lang="en-US" sz="2000" b="0" dirty="0">
                <a:latin typeface="+mn-lt"/>
              </a:rPr>
              <a:t>| 6 | 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82362" y="4896245"/>
            <a:ext cx="3728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000" b="0" dirty="0">
                <a:solidFill>
                  <a:srgbClr val="C00000"/>
                </a:solidFill>
                <a:latin typeface="Arial"/>
              </a:rPr>
              <a:t>delete the </a:t>
            </a:r>
            <a:r>
              <a:rPr lang="en-US" sz="2000" b="0" dirty="0" smtClean="0">
                <a:solidFill>
                  <a:srgbClr val="C00000"/>
                </a:solidFill>
                <a:latin typeface="Arial"/>
              </a:rPr>
              <a:t>2 </a:t>
            </a:r>
            <a:r>
              <a:rPr lang="en-US" sz="2000" b="0" dirty="0">
                <a:solidFill>
                  <a:srgbClr val="C00000"/>
                </a:solidFill>
                <a:latin typeface="Arial"/>
              </a:rPr>
              <a:t>and move to </a:t>
            </a:r>
            <a:r>
              <a:rPr lang="en-US" sz="2000" b="0" dirty="0" smtClean="0">
                <a:solidFill>
                  <a:srgbClr val="C00000"/>
                </a:solidFill>
                <a:latin typeface="Arial"/>
              </a:rPr>
              <a:t>end-3</a:t>
            </a:r>
            <a:endParaRPr lang="en-US" sz="2000" b="0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2531" y="5279881"/>
            <a:ext cx="154401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1</a:t>
            </a:r>
            <a:r>
              <a:rPr lang="en-US" sz="2000" b="0" dirty="0" smtClean="0"/>
              <a:t> </a:t>
            </a:r>
            <a:r>
              <a:rPr lang="en-US" sz="2000" b="0" dirty="0"/>
              <a:t>| </a:t>
            </a:r>
            <a:r>
              <a:rPr lang="en-US" sz="2000" b="0" dirty="0" smtClean="0"/>
              <a:t>2 </a:t>
            </a:r>
            <a:r>
              <a:rPr lang="en-US" sz="2000" b="0" dirty="0"/>
              <a:t>| 5 | 6 | 8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2" name="Ink 11"/>
              <p14:cNvContentPartPr/>
              <p14:nvPr/>
            </p14:nvContentPartPr>
            <p14:xfrm>
              <a:off x="6187680" y="464400"/>
              <a:ext cx="2514600" cy="331848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83360" y="460080"/>
                <a:ext cx="2522880" cy="3327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69526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26" grpId="0" animBg="1"/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Divide and conquer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Very important technique in algorithm design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Divide problem into smaller parts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Independently </a:t>
            </a:r>
            <a:r>
              <a:rPr lang="en-US" dirty="0"/>
              <a:t>s</a:t>
            </a:r>
            <a:r>
              <a:rPr lang="en-US" dirty="0" smtClean="0"/>
              <a:t>olve the simpler parts </a:t>
            </a:r>
          </a:p>
          <a:p>
            <a:pPr marL="1714500" lvl="3" indent="-457200"/>
            <a:r>
              <a:rPr lang="en-US" dirty="0" smtClean="0"/>
              <a:t>Think recursion</a:t>
            </a:r>
          </a:p>
          <a:p>
            <a:pPr marL="1714500" lvl="3" indent="-457200"/>
            <a:r>
              <a:rPr lang="en-US" dirty="0" smtClean="0"/>
              <a:t>Or potential parallelism</a:t>
            </a:r>
          </a:p>
          <a:p>
            <a:pPr marL="1714500" lvl="3" indent="-457200"/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Combine solution of parts to produce overall solution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(This technique has a </a:t>
            </a:r>
            <a:r>
              <a:rPr lang="en-US" i="1" dirty="0" smtClean="0"/>
              <a:t>long </a:t>
            </a:r>
            <a:r>
              <a:rPr lang="en-US" dirty="0" smtClean="0"/>
              <a:t>history.)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9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 5 due June 1. </a:t>
            </a:r>
          </a:p>
          <a:p>
            <a:r>
              <a:rPr lang="en-US" dirty="0" smtClean="0"/>
              <a:t>No class May 30.</a:t>
            </a:r>
          </a:p>
          <a:p>
            <a:r>
              <a:rPr lang="en-US" dirty="0" smtClean="0"/>
              <a:t>Reviewing June 1 and June 3.</a:t>
            </a:r>
          </a:p>
          <a:p>
            <a:r>
              <a:rPr lang="en-US" dirty="0" smtClean="0"/>
              <a:t>Applications next after 2 lectures on Sorting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43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Divide-and-Conquer Sorting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Two great sorting methods are fundamentally divide-and-conquer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rgbClr val="C00000"/>
                </a:solidFill>
              </a:rPr>
              <a:t>Mergesort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	   Sort the left half of the elements (recursively)</a:t>
            </a:r>
          </a:p>
          <a:p>
            <a:pPr marL="457200" indent="-457200">
              <a:buNone/>
            </a:pPr>
            <a:r>
              <a:rPr lang="en-US" dirty="0" smtClean="0"/>
              <a:t>		   	   Sort the right half of the elements (recursively)</a:t>
            </a:r>
          </a:p>
          <a:p>
            <a:pPr marL="457200" indent="-457200">
              <a:buNone/>
            </a:pPr>
            <a:r>
              <a:rPr lang="en-US" dirty="0" smtClean="0"/>
              <a:t>			   Merge the two sorted halves into a sorted whole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dirty="0" err="1" smtClean="0">
                <a:solidFill>
                  <a:srgbClr val="C00000"/>
                </a:solidFill>
              </a:rPr>
              <a:t>Quicksort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	   Pick a “pivot” element </a:t>
            </a:r>
          </a:p>
          <a:p>
            <a:pPr marL="2171700" lvl="4" indent="-457200">
              <a:buNone/>
            </a:pPr>
            <a:r>
              <a:rPr lang="en-US" dirty="0" smtClean="0"/>
              <a:t>     Divide elements into less-than pivot </a:t>
            </a:r>
          </a:p>
          <a:p>
            <a:pPr marL="2171700" lvl="4" indent="-457200">
              <a:buNone/>
            </a:pPr>
            <a:r>
              <a:rPr lang="en-US" dirty="0" smtClean="0"/>
              <a:t>			    and greater-than pivot</a:t>
            </a:r>
          </a:p>
          <a:p>
            <a:pPr marL="2171700" lvl="4" indent="-457200">
              <a:buNone/>
            </a:pPr>
            <a:r>
              <a:rPr lang="en-US" dirty="0" smtClean="0"/>
              <a:t>     Sort the two divisions (recursively on each)</a:t>
            </a:r>
          </a:p>
          <a:p>
            <a:pPr marL="2171700" lvl="4" indent="-457200">
              <a:buNone/>
            </a:pPr>
            <a:r>
              <a:rPr lang="en-US" dirty="0" smtClean="0"/>
              <a:t>     Answer is </a:t>
            </a:r>
          </a:p>
          <a:p>
            <a:pPr marL="2171700" lvl="4" indent="-457200">
              <a:buNone/>
            </a:pPr>
            <a:r>
              <a:rPr lang="en-US" dirty="0" smtClean="0"/>
              <a:t>sorted-less-than </a:t>
            </a:r>
            <a:r>
              <a:rPr lang="en-US" dirty="0" smtClean="0">
                <a:solidFill>
                  <a:srgbClr val="0000FF"/>
                </a:solidFill>
              </a:rPr>
              <a:t>then</a:t>
            </a:r>
            <a:r>
              <a:rPr lang="en-US" dirty="0" smtClean="0"/>
              <a:t> pivot </a:t>
            </a:r>
            <a:r>
              <a:rPr lang="en-US" dirty="0" smtClean="0">
                <a:solidFill>
                  <a:srgbClr val="0000FF"/>
                </a:solidFill>
              </a:rPr>
              <a:t>then</a:t>
            </a:r>
            <a:r>
              <a:rPr lang="en-US" dirty="0" smtClean="0"/>
              <a:t> sorted-greater-than</a:t>
            </a:r>
          </a:p>
          <a:p>
            <a:pPr marL="2171700" lvl="4" indent="-457200">
              <a:buNone/>
            </a:pPr>
            <a:r>
              <a:rPr lang="en-US" dirty="0" smtClean="0"/>
              <a:t>    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700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Merge sort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r>
              <a:rPr lang="en-US" dirty="0" smtClean="0"/>
              <a:t>To sort array from 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to 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If range is 1 element long, it is already sorted! (Base case)</a:t>
            </a:r>
          </a:p>
          <a:p>
            <a:pPr lvl="1"/>
            <a:r>
              <a:rPr lang="en-US" dirty="0" smtClean="0"/>
              <a:t>Else: 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Sort from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>
                <a:solidFill>
                  <a:schemeClr val="accent2"/>
                </a:solidFill>
              </a:rPr>
              <a:t> to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)/2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Sort from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)/2</a:t>
            </a:r>
            <a:r>
              <a:rPr lang="en-US" dirty="0" smtClean="0">
                <a:solidFill>
                  <a:srgbClr val="C00000"/>
                </a:solidFill>
              </a:rPr>
              <a:t> to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hi</a:t>
            </a:r>
          </a:p>
          <a:p>
            <a:pPr lvl="2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Merge the two halves togeth</a:t>
            </a:r>
            <a:r>
              <a:rPr lang="en-US" dirty="0" smtClean="0"/>
              <a:t>er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Merging takes two sorted parts and sorts everything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but requires auxiliary space…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 flipV="1">
            <a:off x="4343400" y="2057400"/>
            <a:ext cx="838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766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436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343400" y="1219200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13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pointers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71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105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048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5" name="Ink 24"/>
              <p14:cNvContentPartPr/>
              <p14:nvPr/>
            </p14:nvContentPartPr>
            <p14:xfrm>
              <a:off x="3069360" y="2477520"/>
              <a:ext cx="2410200" cy="598320"/>
            </p14:xfrm>
          </p:contentPart>
        </mc:Choice>
        <mc:Fallback>
          <p:pic>
            <p:nvPicPr>
              <p:cNvPr id="25" name="Ink 24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3065040" y="2471760"/>
                <a:ext cx="2420640" cy="60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48262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pointers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71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638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5814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217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pointers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3505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638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1148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2891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pointers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3505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172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688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pointers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172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2578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585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pointers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705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715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764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pointers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63246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934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pointers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572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6858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3937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Why Study Sorting in this Class?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495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Unlikely you will ever need to reimplement a sorting algorithm yourself</a:t>
            </a:r>
          </a:p>
          <a:p>
            <a:pPr lvl="1"/>
            <a:r>
              <a:rPr lang="en-US" dirty="0" smtClean="0"/>
              <a:t>Standard libraries will generally implement one or more (Java implements 2)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You will almost certainly use sorting algorithms</a:t>
            </a:r>
          </a:p>
          <a:p>
            <a:pPr lvl="1"/>
            <a:r>
              <a:rPr lang="en-US" dirty="0" smtClean="0"/>
              <a:t>Important to understand relative merits and expected performance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Excellent set of algorithms for practicing analysis and comparing design techniques</a:t>
            </a:r>
          </a:p>
          <a:p>
            <a:pPr lvl="1"/>
            <a:r>
              <a:rPr lang="en-US" dirty="0" smtClean="0"/>
              <a:t>Classic part of a data structures class, so you’ll be expected to know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22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pointers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239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6961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pointers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239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Rectangle 15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0480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Rectangle 1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5814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Rectangle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148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Rectangle 18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6482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816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" name="Rectangle 20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150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52" name="Rectangle 21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2484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Rectangle 2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818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257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Showing Recursion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6375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8  2   9   4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07113" y="2190750"/>
            <a:ext cx="127470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5   3   1   6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09693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8   2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75563" y="2786063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1   6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76650" y="278447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9   4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16613" y="280352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66888" y="3432175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</a:t>
            </a:r>
            <a:r>
              <a:rPr lang="en-US" sz="2000" dirty="0">
                <a:latin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</a:rPr>
              <a:t>    </a:t>
            </a:r>
            <a:r>
              <a:rPr lang="en-US" sz="2000" u="sng" dirty="0">
                <a:latin typeface="Times New Roman" pitchFamily="18" charset="0"/>
              </a:rPr>
              <a:t>2</a:t>
            </a: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63700" y="4076700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latin typeface="Times New Roman" pitchFamily="18" charset="0"/>
              </a:rPr>
              <a:t>2   8</a:t>
            </a: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97050" y="4775200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2   4   8   9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13100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1   2   3   4   5   6   8   9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578350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656263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790824" y="2514600"/>
            <a:ext cx="409575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1" y="25146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477000" y="2590800"/>
            <a:ext cx="228600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21550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030413" y="3262313"/>
            <a:ext cx="21590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359025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889375" y="3294063"/>
            <a:ext cx="195263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167188" y="3262313"/>
            <a:ext cx="236537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046788" y="3294063"/>
            <a:ext cx="195262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324600" y="3282950"/>
            <a:ext cx="123825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7762875" y="3303588"/>
            <a:ext cx="29845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153400" y="3303588"/>
            <a:ext cx="174625" cy="185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906588" y="3859213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276475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754438" y="3857625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124325" y="3857625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942013" y="384810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11900" y="384810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708900" y="386715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8078788" y="386715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379663" y="4516438"/>
            <a:ext cx="760412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3170238" y="45069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261100" y="4503738"/>
            <a:ext cx="760413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051675" y="44942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201988" y="5214938"/>
            <a:ext cx="2065337" cy="328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5286375" y="5226050"/>
            <a:ext cx="17684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5" name="Text Box 4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98513" y="3919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Merge</a:t>
            </a:r>
          </a:p>
        </p:txBody>
      </p:sp>
      <p:sp>
        <p:nvSpPr>
          <p:cNvPr id="46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227138" y="458470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Merge</a:t>
            </a:r>
          </a:p>
        </p:txBody>
      </p:sp>
      <p:sp>
        <p:nvSpPr>
          <p:cNvPr id="47" name="Text Box 43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2336800" y="532606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8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681163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49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208088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Divide</a:t>
            </a:r>
          </a:p>
        </p:txBody>
      </p:sp>
      <p:sp>
        <p:nvSpPr>
          <p:cNvPr id="50" name="Text Box 46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27088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51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65068" y="3429000"/>
            <a:ext cx="128753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1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</a:rPr>
              <a:t>Element</a:t>
            </a:r>
            <a:endParaRPr lang="en-US" sz="2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2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498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sp>
        <p:nvSpPr>
          <p:cNvPr id="53" name="Text Box 49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9560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4132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5" name="Text Box 5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8704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6" name="Text Box 52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3276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57" name="Text Box 53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784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58" name="Text Box 54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2420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9" name="Text Box 55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6992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60" name="Text Box 9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956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</a:t>
            </a:r>
            <a:r>
              <a:rPr lang="en-US" sz="2000">
                <a:latin typeface="Times New Roman" pitchFamily="18" charset="0"/>
              </a:rPr>
              <a:t>       </a:t>
            </a:r>
            <a:r>
              <a:rPr lang="en-US" sz="2000" u="sng">
                <a:latin typeface="Times New Roman" pitchFamily="18" charset="0"/>
              </a:rPr>
              <a:t>4</a:t>
            </a:r>
          </a:p>
        </p:txBody>
      </p:sp>
      <p:sp>
        <p:nvSpPr>
          <p:cNvPr id="61" name="Text Box 9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805488" y="3424238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</a:t>
            </a:r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3</a:t>
            </a:r>
          </a:p>
        </p:txBody>
      </p:sp>
      <p:sp>
        <p:nvSpPr>
          <p:cNvPr id="62" name="Text Box 9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76342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    </a:t>
            </a:r>
            <a:r>
              <a:rPr lang="en-US" sz="2000" u="sng">
                <a:latin typeface="Times New Roman" pitchFamily="18" charset="0"/>
              </a:rPr>
              <a:t>6</a:t>
            </a:r>
          </a:p>
        </p:txBody>
      </p:sp>
      <p:sp>
        <p:nvSpPr>
          <p:cNvPr id="63" name="Text Box 10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372745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4    9</a:t>
            </a:r>
            <a:r>
              <a:rPr lang="en-US" sz="2000">
                <a:latin typeface="Times New Roman" pitchFamily="18" charset="0"/>
              </a:rPr>
              <a:t>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64" name="Text Box 10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00710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3   5</a:t>
            </a:r>
            <a:r>
              <a:rPr lang="en-US" sz="2000">
                <a:latin typeface="Times New Roman" pitchFamily="18" charset="0"/>
              </a:rPr>
              <a:t>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65" name="Text Box 1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68985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1   6</a:t>
            </a:r>
          </a:p>
        </p:txBody>
      </p:sp>
      <p:sp>
        <p:nvSpPr>
          <p:cNvPr id="66" name="Text Box 1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784850" y="4800600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1   3   5   6</a:t>
            </a:r>
          </a:p>
        </p:txBody>
      </p:sp>
    </p:spTree>
    <p:extLst>
      <p:ext uri="{BB962C8B-B14F-4D97-AF65-F5344CB8AC3E}">
        <p14:creationId xmlns:p14="http://schemas.microsoft.com/office/powerpoint/2010/main" val="16844128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hlinkClick r:id="rId2"/>
              </a:rPr>
              <a:t>http://www.cs.usfca.edu/~galles/visualization/</a:t>
            </a:r>
            <a:r>
              <a:rPr lang="en-US" sz="1800" dirty="0" smtClean="0">
                <a:hlinkClick r:id="rId2"/>
              </a:rPr>
              <a:t>ComparisonSort.html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78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1143000"/>
          </a:xfrm>
        </p:spPr>
        <p:txBody>
          <a:bodyPr/>
          <a:lstStyle/>
          <a:p>
            <a:r>
              <a:rPr lang="en-US" dirty="0" smtClean="0"/>
              <a:t>Swapping Original / Auxiliary Array (“best”)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198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(Possible to code up without recursion at all)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4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2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71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0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28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57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85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14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43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71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800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28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57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86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714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943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4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971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428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885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343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00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57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14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90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742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047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1200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504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1657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962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114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419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2571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876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3028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333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3486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3790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3943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43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4287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3431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575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4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742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123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16573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20383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495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2876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09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3790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5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143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56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3431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57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9715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8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17335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8003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0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35623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1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14350" y="4419600"/>
            <a:ext cx="3657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62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1428750" y="4114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6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028950" y="4114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Text Box 64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829550" y="2514600"/>
            <a:ext cx="131445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Merge by 1</a:t>
            </a:r>
          </a:p>
          <a:p>
            <a:endParaRPr lang="en-US" sz="1600"/>
          </a:p>
          <a:p>
            <a:r>
              <a:rPr lang="en-US" sz="1600"/>
              <a:t>Merge by 2</a:t>
            </a:r>
          </a:p>
          <a:p>
            <a:endParaRPr lang="en-US" sz="1600"/>
          </a:p>
          <a:p>
            <a:r>
              <a:rPr lang="en-US" sz="1600"/>
              <a:t>Merge by 4</a:t>
            </a:r>
          </a:p>
          <a:p>
            <a:endParaRPr lang="en-US" sz="1600"/>
          </a:p>
          <a:p>
            <a:r>
              <a:rPr lang="en-US" sz="1600"/>
              <a:t>Merge by 8</a:t>
            </a:r>
          </a:p>
          <a:p>
            <a:endParaRPr lang="en-US" sz="1600"/>
          </a:p>
          <a:p>
            <a:r>
              <a:rPr lang="en-US" sz="1600"/>
              <a:t>Merge by 16</a:t>
            </a:r>
          </a:p>
          <a:p>
            <a:endParaRPr lang="en-US" sz="1600"/>
          </a:p>
        </p:txBody>
      </p:sp>
      <p:sp>
        <p:nvSpPr>
          <p:cNvPr id="69" name="Rectangle 65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4171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66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4400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67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4629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68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4857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69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5086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0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314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71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543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72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5772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73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000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7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6229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75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457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76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686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77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6915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78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7143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79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7372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80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7600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81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4171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82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4629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83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086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84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5543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85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000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86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6457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87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6915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88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7372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89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248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Line 90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4400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Line 9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4705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Line 92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H="1">
            <a:off x="4857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Line 93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5162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94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5314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Line 95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5619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96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>
            <a:off x="5772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97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6076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9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>
            <a:off x="6229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99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6534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100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>
            <a:off x="6686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Line 101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6991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Line 102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H="1">
            <a:off x="7143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103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>
            <a:off x="7448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Line 104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H="1">
            <a:off x="7600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Rectangle 105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41719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Rectangle 106"/>
          <p:cNvSpPr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50863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Rectangle 107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60007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Rectangle 108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69151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Line 109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4400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Line 110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H="1">
            <a:off x="4781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Line 111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>
            <a:off x="5314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Line 112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H="1">
            <a:off x="5695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Line 113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61531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Line 114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 flipH="1">
            <a:off x="65341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Line 115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7067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Line 116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H="1">
            <a:off x="7448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Rectangle 117"/>
          <p:cNvSpPr>
            <a:spLocks noChangeArrowheads="1"/>
          </p:cNvSpPr>
          <p:nvPr>
            <p:custDataLst>
              <p:tags r:id="rId115"/>
            </p:custDataLst>
          </p:nvPr>
        </p:nvSpPr>
        <p:spPr bwMode="auto">
          <a:xfrm>
            <a:off x="41719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Rectangle 118"/>
          <p:cNvSpPr>
            <a:spLocks noChangeArrowheads="1"/>
          </p:cNvSpPr>
          <p:nvPr>
            <p:custDataLst>
              <p:tags r:id="rId116"/>
            </p:custDataLst>
          </p:nvPr>
        </p:nvSpPr>
        <p:spPr bwMode="auto">
          <a:xfrm>
            <a:off x="60007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Line 119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>
            <a:off x="46291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Line 120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H="1">
            <a:off x="53911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Line 121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64579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Line 122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 flipH="1">
            <a:off x="72199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Rectangle 123"/>
          <p:cNvSpPr>
            <a:spLocks noChangeArrowheads="1"/>
          </p:cNvSpPr>
          <p:nvPr>
            <p:custDataLst>
              <p:tags r:id="rId121"/>
            </p:custDataLst>
          </p:nvPr>
        </p:nvSpPr>
        <p:spPr bwMode="auto">
          <a:xfrm>
            <a:off x="4171950" y="4419600"/>
            <a:ext cx="3657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Line 124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>
            <a:off x="5086350" y="4114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Line 125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 flipH="1">
            <a:off x="6686550" y="4114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Rectangle 126"/>
          <p:cNvSpPr>
            <a:spLocks noChangeArrowheads="1"/>
          </p:cNvSpPr>
          <p:nvPr>
            <p:custDataLst>
              <p:tags r:id="rId124"/>
            </p:custDataLst>
          </p:nvPr>
        </p:nvSpPr>
        <p:spPr bwMode="auto">
          <a:xfrm>
            <a:off x="514350" y="4953000"/>
            <a:ext cx="7315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Line 127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>
            <a:off x="2114550" y="4648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Line 128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H="1">
            <a:off x="5848350" y="4648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Rectangle 129"/>
          <p:cNvSpPr>
            <a:spLocks noChangeArrowheads="1"/>
          </p:cNvSpPr>
          <p:nvPr>
            <p:custDataLst>
              <p:tags r:id="rId127"/>
            </p:custDataLst>
          </p:nvPr>
        </p:nvSpPr>
        <p:spPr bwMode="auto">
          <a:xfrm>
            <a:off x="514350" y="5562600"/>
            <a:ext cx="73152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Line 130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409575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Text Box 131"/>
          <p:cNvSpPr txBox="1">
            <a:spLocks noChangeArrowheads="1"/>
          </p:cNvSpPr>
          <p:nvPr>
            <p:custDataLst>
              <p:tags r:id="rId129"/>
            </p:custDataLst>
          </p:nvPr>
        </p:nvSpPr>
        <p:spPr bwMode="auto">
          <a:xfrm>
            <a:off x="4248150" y="5230813"/>
            <a:ext cx="15970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Copy if Needed</a:t>
            </a:r>
          </a:p>
        </p:txBody>
      </p:sp>
      <p:sp>
        <p:nvSpPr>
          <p:cNvPr id="136" name="Content Placeholder 2"/>
          <p:cNvSpPr txBox="1">
            <a:spLocks/>
          </p:cNvSpPr>
          <p:nvPr/>
        </p:nvSpPr>
        <p:spPr bwMode="auto">
          <a:xfrm>
            <a:off x="609600" y="1371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First </a:t>
            </a:r>
            <a:r>
              <a:rPr lang="en-US" b="0" dirty="0" err="1" smtClean="0"/>
              <a:t>recurse</a:t>
            </a:r>
            <a:r>
              <a:rPr lang="en-US" b="0" dirty="0" smtClean="0"/>
              <a:t> down to lists of size 1</a:t>
            </a:r>
          </a:p>
          <a:p>
            <a:r>
              <a:rPr lang="en-US" b="0" dirty="0" smtClean="0"/>
              <a:t>As we return from the recursion, swap between arrays</a:t>
            </a:r>
          </a:p>
        </p:txBody>
      </p:sp>
    </p:spTree>
    <p:extLst>
      <p:ext uri="{BB962C8B-B14F-4D97-AF65-F5344CB8AC3E}">
        <p14:creationId xmlns:p14="http://schemas.microsoft.com/office/powerpoint/2010/main" val="3032716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Linked lists and big data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defined sorting over an array, but sometimes you want to sort linked lists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One approach:</a:t>
            </a:r>
          </a:p>
          <a:p>
            <a:pPr lvl="1"/>
            <a:r>
              <a:rPr lang="en-US" dirty="0" smtClean="0"/>
              <a:t>Convert to array: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Convert back to list: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Or </a:t>
            </a:r>
            <a:r>
              <a:rPr lang="en-US" dirty="0" smtClean="0">
                <a:solidFill>
                  <a:srgbClr val="C00000"/>
                </a:solidFill>
              </a:rPr>
              <a:t>merge sort works very nicely on linked lists directly (HOW?)</a:t>
            </a:r>
          </a:p>
          <a:p>
            <a:pPr lvl="1"/>
            <a:r>
              <a:rPr lang="en-US" dirty="0" err="1" smtClean="0"/>
              <a:t>Heapsort</a:t>
            </a:r>
            <a:r>
              <a:rPr lang="en-US" dirty="0" smtClean="0"/>
              <a:t> and quicksort do not</a:t>
            </a:r>
          </a:p>
          <a:p>
            <a:pPr lvl="1"/>
            <a:r>
              <a:rPr lang="en-US" dirty="0" smtClean="0"/>
              <a:t>Insertion sort and selection sort do but they’re slower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Merge sort is also the sort of choice for external sorting</a:t>
            </a:r>
          </a:p>
          <a:p>
            <a:pPr lvl="1"/>
            <a:r>
              <a:rPr lang="en-US" dirty="0" smtClean="0"/>
              <a:t>Linear merges minimize disk accesses</a:t>
            </a:r>
          </a:p>
          <a:p>
            <a:pPr lvl="1"/>
            <a:r>
              <a:rPr lang="en-US" dirty="0" smtClean="0"/>
              <a:t>And can leverage multiple disks to get streaming accesses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4637520" y="1906920"/>
              <a:ext cx="4372920" cy="139248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33560" y="1902960"/>
                <a:ext cx="4381920" cy="140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925004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Analysis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Having defined an algorithm and argued it is correct, we should analyze its running time and space: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sort </a:t>
            </a:r>
            <a:r>
              <a:rPr lang="en-US" i="1" dirty="0" smtClean="0"/>
              <a:t>n</a:t>
            </a:r>
            <a:r>
              <a:rPr lang="en-US" dirty="0" smtClean="0"/>
              <a:t> elements, we:</a:t>
            </a:r>
          </a:p>
          <a:p>
            <a:pPr lvl="1"/>
            <a:r>
              <a:rPr lang="en-US" dirty="0" smtClean="0"/>
              <a:t>Return immediately if </a:t>
            </a:r>
            <a:r>
              <a:rPr lang="en-US" i="1" dirty="0" smtClean="0"/>
              <a:t>n</a:t>
            </a:r>
            <a:r>
              <a:rPr lang="en-US" dirty="0" smtClean="0"/>
              <a:t>=1</a:t>
            </a:r>
          </a:p>
          <a:p>
            <a:pPr lvl="1"/>
            <a:r>
              <a:rPr lang="en-US" dirty="0" smtClean="0"/>
              <a:t>Else do 2 </a:t>
            </a:r>
            <a:r>
              <a:rPr lang="en-US" dirty="0" err="1" smtClean="0"/>
              <a:t>subproblems</a:t>
            </a:r>
            <a:r>
              <a:rPr lang="en-US" dirty="0" smtClean="0"/>
              <a:t> of size </a:t>
            </a:r>
            <a:r>
              <a:rPr lang="en-US" i="1" dirty="0" smtClean="0"/>
              <a:t>n</a:t>
            </a:r>
            <a:r>
              <a:rPr lang="en-US" dirty="0" smtClean="0"/>
              <a:t>/2 and then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merge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Recurrence relation:</a:t>
            </a:r>
          </a:p>
          <a:p>
            <a:pPr>
              <a:buNone/>
            </a:pPr>
            <a:r>
              <a:rPr lang="en-US" dirty="0" smtClean="0"/>
              <a:t>	 T(1) = c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      T(</a:t>
            </a:r>
            <a:r>
              <a:rPr lang="en-US" i="1" dirty="0" smtClean="0"/>
              <a:t>n</a:t>
            </a:r>
            <a:r>
              <a:rPr lang="en-US" dirty="0" smtClean="0"/>
              <a:t>) = 2T(</a:t>
            </a:r>
            <a:r>
              <a:rPr lang="en-US" i="1" dirty="0" smtClean="0"/>
              <a:t>n</a:t>
            </a:r>
            <a:r>
              <a:rPr lang="en-US" dirty="0" smtClean="0"/>
              <a:t>/2) + c</a:t>
            </a:r>
            <a:r>
              <a:rPr lang="en-US" baseline="-25000" dirty="0" smtClean="0"/>
              <a:t>2</a:t>
            </a:r>
            <a:r>
              <a:rPr lang="en-US" i="1" dirty="0" smtClean="0"/>
              <a:t>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1861200" y="3741480"/>
              <a:ext cx="5502600" cy="15955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56880" y="3733560"/>
                <a:ext cx="5510880" cy="160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8735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Analysis intuitively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2514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recurrence is common you just “know” it’s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Merge sort is relatively easy to intuit (best, worst, and average):</a:t>
            </a:r>
          </a:p>
          <a:p>
            <a:r>
              <a:rPr lang="en-US" dirty="0" smtClean="0"/>
              <a:t>The recursion “tree” will have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n</a:t>
            </a:r>
            <a:r>
              <a:rPr lang="en-US" dirty="0" smtClean="0">
                <a:solidFill>
                  <a:srgbClr val="C00000"/>
                </a:solidFill>
              </a:rPr>
              <a:t> height</a:t>
            </a:r>
          </a:p>
          <a:p>
            <a:r>
              <a:rPr lang="en-US" dirty="0" smtClean="0"/>
              <a:t>At each level we do a </a:t>
            </a:r>
            <a:r>
              <a:rPr lang="en-US" i="1" dirty="0" smtClean="0"/>
              <a:t>total</a:t>
            </a:r>
            <a:r>
              <a:rPr lang="en-US" dirty="0" smtClean="0"/>
              <a:t> amount of </a:t>
            </a:r>
            <a:r>
              <a:rPr lang="en-US" dirty="0" smtClean="0">
                <a:solidFill>
                  <a:srgbClr val="C00000"/>
                </a:solidFill>
              </a:rPr>
              <a:t>merging equal to </a:t>
            </a:r>
            <a:r>
              <a:rPr lang="en-US" i="1" dirty="0" smtClean="0">
                <a:solidFill>
                  <a:srgbClr val="C00000"/>
                </a:solidFill>
              </a:rPr>
              <a:t>n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66" name="Picture 65" descr="lecture13.jpg"/>
          <p:cNvPicPr>
            <a:picLocks noChangeAspect="1"/>
          </p:cNvPicPr>
          <p:nvPr/>
        </p:nvPicPr>
        <p:blipFill>
          <a:blip r:embed="rId3" cstate="print"/>
          <a:srcRect l="2500" t="18889" r="7500" b="13333"/>
          <a:stretch>
            <a:fillRect/>
          </a:stretch>
        </p:blipFill>
        <p:spPr>
          <a:xfrm>
            <a:off x="2133600" y="3517194"/>
            <a:ext cx="5105400" cy="288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039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sort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9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1143000"/>
          </a:xfrm>
        </p:spPr>
        <p:txBody>
          <a:bodyPr/>
          <a:lstStyle/>
          <a:p>
            <a:r>
              <a:rPr lang="en-US" dirty="0" smtClean="0"/>
              <a:t>Practice Problem: Heapsort/</a:t>
            </a:r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7881" y="1571655"/>
            <a:ext cx="13805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 | 5 | 4 |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0" y="1582815"/>
            <a:ext cx="13805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 | 5 | 4 | 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1206360" y="1027080"/>
              <a:ext cx="5347800" cy="48528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3480" y="1022400"/>
                <a:ext cx="5356440" cy="49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745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The main problem, stated carefully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now, assume we have </a:t>
            </a:r>
            <a:r>
              <a:rPr lang="en-US" i="1" dirty="0" smtClean="0"/>
              <a:t>n</a:t>
            </a:r>
            <a:r>
              <a:rPr lang="en-US" dirty="0" smtClean="0"/>
              <a:t> comparable elements in an array and we want to rearrange them to be in increasing order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of data records</a:t>
            </a:r>
          </a:p>
          <a:p>
            <a:pPr lvl="1"/>
            <a:r>
              <a:rPr lang="en-US" dirty="0" smtClean="0"/>
              <a:t>A key value in each data record</a:t>
            </a:r>
          </a:p>
          <a:p>
            <a:pPr lvl="1"/>
            <a:r>
              <a:rPr lang="en-US" dirty="0" smtClean="0"/>
              <a:t>A comparison function (consistent and total)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Effect:</a:t>
            </a:r>
          </a:p>
          <a:p>
            <a:pPr lvl="1"/>
            <a:r>
              <a:rPr lang="en-US" dirty="0" smtClean="0"/>
              <a:t>Reorganize the elements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such that for any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     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</a:t>
            </a:r>
            <a:r>
              <a:rPr lang="en-US" dirty="0" smtClean="0"/>
              <a:t>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A[j]</a:t>
            </a:r>
          </a:p>
          <a:p>
            <a:pPr lvl="1"/>
            <a:r>
              <a:rPr lang="en-US" dirty="0" smtClean="0"/>
              <a:t>(Also,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must have exactly the same data it started with)</a:t>
            </a:r>
          </a:p>
          <a:p>
            <a:pPr lvl="1"/>
            <a:r>
              <a:rPr lang="en-US" dirty="0" smtClean="0"/>
              <a:t>Could also sort in reverse order, of course</a:t>
            </a:r>
          </a:p>
          <a:p>
            <a:pPr lvl="1"/>
            <a:endParaRPr lang="en-US" sz="1200" dirty="0" smtClean="0"/>
          </a:p>
          <a:p>
            <a:pPr>
              <a:buNone/>
            </a:pPr>
            <a:r>
              <a:rPr lang="en-US" dirty="0" smtClean="0"/>
              <a:t>An algorithm doing this is a </a:t>
            </a:r>
            <a:r>
              <a:rPr lang="en-US" dirty="0" smtClean="0">
                <a:solidFill>
                  <a:schemeClr val="accent2"/>
                </a:solidFill>
              </a:rPr>
              <a:t>comparison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47557" y="2361913"/>
            <a:ext cx="279595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85 | 96 | 3 | 18 | 15 | 25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47557" y="2924145"/>
            <a:ext cx="279595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D60093"/>
                </a:solidFill>
                <a:latin typeface="+mn-lt"/>
              </a:rPr>
              <a:t>3 | 15 | 18 | 25 | 85 | 96</a:t>
            </a:r>
          </a:p>
        </p:txBody>
      </p:sp>
      <p:pic>
        <p:nvPicPr>
          <p:cNvPr id="1026" name="Picture 2" descr="C:\Users\shapiro\AppData\Local\Microsoft\Windows\Temporary Internet Files\Content.IE5\R0DNKI9K\3086827283_e9e762331c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521553"/>
            <a:ext cx="801443" cy="69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1338480" y="4940280"/>
              <a:ext cx="3710160" cy="1980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33800" y="4935600"/>
                <a:ext cx="3720240" cy="208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US" dirty="0" smtClean="0"/>
              <a:t>Practice Problem: Heapsort/</a:t>
            </a:r>
            <a:r>
              <a:rPr lang="en-US" dirty="0" err="1" smtClean="0"/>
              <a:t>Mergesort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0" y="1724055"/>
            <a:ext cx="13805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9 | 5 | 4 |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7881" y="2514600"/>
            <a:ext cx="13805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en-US" sz="2000" b="0" dirty="0" smtClean="0">
                <a:solidFill>
                  <a:srgbClr val="C00000"/>
                </a:solidFill>
                <a:latin typeface="Arial"/>
              </a:rPr>
              <a:t>5 </a:t>
            </a:r>
            <a:r>
              <a:rPr lang="en-US" sz="2000" b="0" dirty="0">
                <a:solidFill>
                  <a:srgbClr val="C00000"/>
                </a:solidFill>
                <a:latin typeface="Arial"/>
              </a:rPr>
              <a:t>| </a:t>
            </a:r>
            <a:r>
              <a:rPr lang="en-US" sz="2000" b="0" dirty="0" smtClean="0">
                <a:solidFill>
                  <a:srgbClr val="C00000"/>
                </a:solidFill>
                <a:latin typeface="Arial"/>
              </a:rPr>
              <a:t>4 </a:t>
            </a:r>
            <a:r>
              <a:rPr lang="en-US" sz="2000" b="0" dirty="0">
                <a:solidFill>
                  <a:srgbClr val="C00000"/>
                </a:solidFill>
                <a:latin typeface="Arial"/>
              </a:rPr>
              <a:t>| </a:t>
            </a:r>
            <a:r>
              <a:rPr lang="en-US" sz="2000" b="0" dirty="0" smtClean="0">
                <a:solidFill>
                  <a:srgbClr val="C00000"/>
                </a:solidFill>
                <a:latin typeface="Arial"/>
              </a:rPr>
              <a:t>1 </a:t>
            </a:r>
            <a:r>
              <a:rPr lang="en-US" sz="2000" b="0" dirty="0">
                <a:solidFill>
                  <a:srgbClr val="000000"/>
                </a:solidFill>
                <a:latin typeface="Arial"/>
              </a:rPr>
              <a:t>| </a:t>
            </a:r>
            <a:r>
              <a:rPr lang="en-US" sz="2000" b="0" dirty="0" smtClean="0">
                <a:solidFill>
                  <a:srgbClr val="000000"/>
                </a:solidFill>
                <a:latin typeface="Arial"/>
              </a:rPr>
              <a:t>9</a:t>
            </a:r>
            <a:endParaRPr lang="en-US" sz="200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8178" y="3228945"/>
            <a:ext cx="1380506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sz="2000" b="0" dirty="0" smtClean="0">
                <a:solidFill>
                  <a:srgbClr val="C00000"/>
                </a:solidFill>
                <a:latin typeface="Arial"/>
              </a:rPr>
              <a:t>4 </a:t>
            </a:r>
            <a:r>
              <a:rPr lang="en-US" sz="2000" b="0" dirty="0">
                <a:solidFill>
                  <a:srgbClr val="C00000"/>
                </a:solidFill>
                <a:latin typeface="Arial"/>
              </a:rPr>
              <a:t>| </a:t>
            </a:r>
            <a:r>
              <a:rPr lang="en-US" sz="2000" b="0" dirty="0" smtClean="0">
                <a:solidFill>
                  <a:srgbClr val="C00000"/>
                </a:solidFill>
                <a:latin typeface="Arial"/>
              </a:rPr>
              <a:t>1 </a:t>
            </a:r>
            <a:r>
              <a:rPr lang="en-US" sz="2000" b="0" dirty="0">
                <a:solidFill>
                  <a:srgbClr val="C00000"/>
                </a:solidFill>
                <a:latin typeface="Arial"/>
              </a:rPr>
              <a:t>| </a:t>
            </a: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5</a:t>
            </a:r>
            <a:r>
              <a:rPr lang="en-US" sz="2000" b="0" dirty="0" smtClean="0">
                <a:solidFill>
                  <a:srgbClr val="C00000"/>
                </a:solidFill>
                <a:latin typeface="Arial"/>
              </a:rPr>
              <a:t> </a:t>
            </a:r>
            <a:r>
              <a:rPr lang="en-US" sz="2000" b="0" dirty="0">
                <a:solidFill>
                  <a:srgbClr val="000000"/>
                </a:solidFill>
                <a:latin typeface="Arial"/>
              </a:rPr>
              <a:t>| 9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5822" y="3962400"/>
            <a:ext cx="1380506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sz="2000" b="0" dirty="0" smtClean="0">
                <a:solidFill>
                  <a:srgbClr val="C00000"/>
                </a:solidFill>
                <a:latin typeface="Arial"/>
              </a:rPr>
              <a:t>1 </a:t>
            </a:r>
            <a:r>
              <a:rPr lang="en-US" sz="2000" b="0" dirty="0">
                <a:solidFill>
                  <a:srgbClr val="C00000"/>
                </a:solidFill>
                <a:latin typeface="Arial"/>
              </a:rPr>
              <a:t>| </a:t>
            </a: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4 </a:t>
            </a:r>
            <a:r>
              <a:rPr lang="en-US" sz="2000" b="0" dirty="0">
                <a:solidFill>
                  <a:srgbClr val="C00000"/>
                </a:solidFill>
                <a:latin typeface="Arial"/>
              </a:rPr>
              <a:t>| </a:t>
            </a:r>
            <a:r>
              <a:rPr lang="en-US" sz="2000" b="0" dirty="0">
                <a:solidFill>
                  <a:srgbClr val="000000">
                    <a:lumMod val="95000"/>
                    <a:lumOff val="5000"/>
                  </a:srgbClr>
                </a:solidFill>
                <a:latin typeface="Arial"/>
              </a:rPr>
              <a:t>5</a:t>
            </a:r>
            <a:r>
              <a:rPr lang="en-US" sz="2000" b="0" dirty="0">
                <a:solidFill>
                  <a:srgbClr val="C00000"/>
                </a:solidFill>
                <a:latin typeface="Arial"/>
              </a:rPr>
              <a:t> </a:t>
            </a:r>
            <a:r>
              <a:rPr lang="en-US" sz="2000" b="0" dirty="0">
                <a:solidFill>
                  <a:srgbClr val="000000"/>
                </a:solidFill>
                <a:latin typeface="Arial"/>
              </a:rPr>
              <a:t>| 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5822" y="4876800"/>
            <a:ext cx="1380506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1 | 4 | 5 | 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3226" y="1724055"/>
            <a:ext cx="13805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9 | 5 | 4 |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76799" y="2518431"/>
            <a:ext cx="67839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 | 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47457" y="2484571"/>
            <a:ext cx="67839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 |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0" y="3429000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15107" y="3423684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16492" y="3385751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33503" y="3415159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99334" y="4362510"/>
            <a:ext cx="67839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 | 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005047" y="4362510"/>
            <a:ext cx="67839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 |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36655" y="5257465"/>
            <a:ext cx="13805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 | 4 | 5 | 9</a:t>
            </a:r>
          </a:p>
        </p:txBody>
      </p:sp>
      <p:cxnSp>
        <p:nvCxnSpPr>
          <p:cNvPr id="24" name="Straight Arrow Connector 23"/>
          <p:cNvCxnSpPr>
            <a:stCxn id="6" idx="2"/>
          </p:cNvCxnSpPr>
          <p:nvPr/>
        </p:nvCxnSpPr>
        <p:spPr bwMode="auto">
          <a:xfrm flipH="1">
            <a:off x="5334000" y="2124165"/>
            <a:ext cx="690253" cy="3604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6" idx="2"/>
            <a:endCxn id="15" idx="0"/>
          </p:cNvCxnSpPr>
          <p:nvPr/>
        </p:nvCxnSpPr>
        <p:spPr bwMode="auto">
          <a:xfrm>
            <a:off x="6024253" y="2124165"/>
            <a:ext cx="1062400" cy="3604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3" idx="2"/>
            <a:endCxn id="16" idx="0"/>
          </p:cNvCxnSpPr>
          <p:nvPr/>
        </p:nvCxnSpPr>
        <p:spPr bwMode="auto">
          <a:xfrm flipH="1">
            <a:off x="4735667" y="2918541"/>
            <a:ext cx="480328" cy="5104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5334000" y="2918541"/>
            <a:ext cx="444774" cy="4672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48" name="Straight Arrow Connector 2047"/>
          <p:cNvCxnSpPr>
            <a:stCxn id="15" idx="2"/>
            <a:endCxn id="18" idx="0"/>
          </p:cNvCxnSpPr>
          <p:nvPr/>
        </p:nvCxnSpPr>
        <p:spPr bwMode="auto">
          <a:xfrm flipH="1">
            <a:off x="6780159" y="2884681"/>
            <a:ext cx="306494" cy="5010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52" name="Straight Arrow Connector 2051"/>
          <p:cNvCxnSpPr>
            <a:stCxn id="15" idx="2"/>
            <a:endCxn id="19" idx="0"/>
          </p:cNvCxnSpPr>
          <p:nvPr/>
        </p:nvCxnSpPr>
        <p:spPr bwMode="auto">
          <a:xfrm>
            <a:off x="7086653" y="2884681"/>
            <a:ext cx="610517" cy="5304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54" name="Straight Arrow Connector 2053"/>
          <p:cNvCxnSpPr>
            <a:stCxn id="16" idx="2"/>
            <a:endCxn id="20" idx="0"/>
          </p:cNvCxnSpPr>
          <p:nvPr/>
        </p:nvCxnSpPr>
        <p:spPr bwMode="auto">
          <a:xfrm>
            <a:off x="4735667" y="3829110"/>
            <a:ext cx="502863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56" name="Straight Arrow Connector 2055"/>
          <p:cNvCxnSpPr>
            <a:stCxn id="17" idx="2"/>
            <a:endCxn id="20" idx="0"/>
          </p:cNvCxnSpPr>
          <p:nvPr/>
        </p:nvCxnSpPr>
        <p:spPr bwMode="auto">
          <a:xfrm flipH="1">
            <a:off x="5238530" y="3823794"/>
            <a:ext cx="540244" cy="5387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58" name="Straight Arrow Connector 2057"/>
          <p:cNvCxnSpPr>
            <a:stCxn id="18" idx="2"/>
            <a:endCxn id="21" idx="0"/>
          </p:cNvCxnSpPr>
          <p:nvPr/>
        </p:nvCxnSpPr>
        <p:spPr bwMode="auto">
          <a:xfrm>
            <a:off x="6780159" y="3785861"/>
            <a:ext cx="564084" cy="5766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62" name="Straight Arrow Connector 2061"/>
          <p:cNvCxnSpPr>
            <a:stCxn id="19" idx="2"/>
            <a:endCxn id="21" idx="0"/>
          </p:cNvCxnSpPr>
          <p:nvPr/>
        </p:nvCxnSpPr>
        <p:spPr bwMode="auto">
          <a:xfrm flipH="1">
            <a:off x="7344243" y="3815269"/>
            <a:ext cx="352927" cy="5472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64" name="Straight Arrow Connector 2063"/>
          <p:cNvCxnSpPr>
            <a:stCxn id="20" idx="2"/>
            <a:endCxn id="22" idx="0"/>
          </p:cNvCxnSpPr>
          <p:nvPr/>
        </p:nvCxnSpPr>
        <p:spPr bwMode="auto">
          <a:xfrm>
            <a:off x="5238530" y="4762620"/>
            <a:ext cx="988378" cy="4948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66" name="Straight Arrow Connector 2065"/>
          <p:cNvCxnSpPr>
            <a:stCxn id="21" idx="2"/>
          </p:cNvCxnSpPr>
          <p:nvPr/>
        </p:nvCxnSpPr>
        <p:spPr bwMode="auto">
          <a:xfrm flipH="1">
            <a:off x="6400800" y="4762620"/>
            <a:ext cx="943443" cy="4948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2894400" y="1328040"/>
              <a:ext cx="5734080" cy="324468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91160" y="1324440"/>
                <a:ext cx="5740560" cy="325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5228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Variations on the Basic Problem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elements are in a </a:t>
            </a:r>
            <a:r>
              <a:rPr lang="en-US" dirty="0" smtClean="0">
                <a:solidFill>
                  <a:srgbClr val="D60093"/>
                </a:solidFill>
              </a:rPr>
              <a:t>linked list </a:t>
            </a:r>
            <a:r>
              <a:rPr lang="en-US" dirty="0" smtClean="0"/>
              <a:t>(could convert to array and  back in linear time, but some algorithms needn’t do so)</a:t>
            </a:r>
          </a:p>
          <a:p>
            <a:pPr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</a:t>
            </a:r>
            <a:r>
              <a:rPr lang="en-US" dirty="0" smtClean="0">
                <a:solidFill>
                  <a:srgbClr val="D60093"/>
                </a:solidFill>
              </a:rPr>
              <a:t>ties</a:t>
            </a:r>
            <a:r>
              <a:rPr lang="en-US" dirty="0" smtClean="0"/>
              <a:t> need to be resolved by “original array position”</a:t>
            </a:r>
          </a:p>
          <a:p>
            <a:pPr marL="914400" lvl="1" indent="-457200"/>
            <a:r>
              <a:rPr lang="en-US" dirty="0" smtClean="0"/>
              <a:t>Sorts that do this naturally are called </a:t>
            </a:r>
            <a:r>
              <a:rPr lang="en-US" dirty="0" smtClean="0">
                <a:solidFill>
                  <a:schemeClr val="accent2"/>
                </a:solidFill>
              </a:rPr>
              <a:t>stable sorts</a:t>
            </a:r>
          </a:p>
          <a:p>
            <a:pPr marL="914400" lvl="1" indent="-457200"/>
            <a:r>
              <a:rPr lang="en-US" dirty="0" smtClean="0"/>
              <a:t>Others could tag each item with its original position and adjust comparisons accordingly (non-trivial constant factors)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must not use more than </a:t>
            </a:r>
            <a:r>
              <a:rPr lang="en-US" i="1" dirty="0" smtClean="0">
                <a:solidFill>
                  <a:srgbClr val="D60093"/>
                </a:solidFill>
              </a:rPr>
              <a:t>O</a:t>
            </a:r>
            <a:r>
              <a:rPr lang="en-US" dirty="0" smtClean="0">
                <a:solidFill>
                  <a:srgbClr val="D60093"/>
                </a:solidFill>
              </a:rPr>
              <a:t>(1) “auxiliary space</a:t>
            </a:r>
            <a:r>
              <a:rPr lang="en-US" dirty="0" smtClean="0"/>
              <a:t>”</a:t>
            </a:r>
          </a:p>
          <a:p>
            <a:pPr marL="914400" lvl="1" indent="-457200"/>
            <a:r>
              <a:rPr lang="en-US" dirty="0" smtClean="0"/>
              <a:t>Sorts meeting this requirement are called </a:t>
            </a:r>
            <a:r>
              <a:rPr lang="en-US" dirty="0" smtClean="0">
                <a:solidFill>
                  <a:schemeClr val="accent2"/>
                </a:solidFill>
              </a:rPr>
              <a:t>in-place sorts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can do more with elements than just compare</a:t>
            </a:r>
          </a:p>
          <a:p>
            <a:pPr marL="914400" lvl="1" indent="-457200"/>
            <a:r>
              <a:rPr lang="en-US" dirty="0" smtClean="0"/>
              <a:t>Sometimes leads to </a:t>
            </a:r>
            <a:r>
              <a:rPr lang="en-US" dirty="0" smtClean="0">
                <a:solidFill>
                  <a:srgbClr val="D60093"/>
                </a:solidFill>
              </a:rPr>
              <a:t>faster</a:t>
            </a:r>
            <a:r>
              <a:rPr lang="en-US" dirty="0" smtClean="0"/>
              <a:t> algorithms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have </a:t>
            </a:r>
            <a:r>
              <a:rPr lang="en-US" dirty="0" smtClean="0">
                <a:solidFill>
                  <a:srgbClr val="D60093"/>
                </a:solidFill>
              </a:rPr>
              <a:t>too much data </a:t>
            </a:r>
            <a:r>
              <a:rPr lang="en-US" dirty="0" smtClean="0"/>
              <a:t>to fit in memory</a:t>
            </a:r>
          </a:p>
          <a:p>
            <a:pPr marL="914400" lvl="1" indent="-457200"/>
            <a:r>
              <a:rPr lang="en-US" dirty="0" smtClean="0"/>
              <a:t>Use an “</a:t>
            </a:r>
            <a:r>
              <a:rPr lang="en-US" dirty="0" smtClean="0">
                <a:solidFill>
                  <a:schemeClr val="accent2"/>
                </a:solidFill>
              </a:rPr>
              <a:t>external sorting</a:t>
            </a:r>
            <a:r>
              <a:rPr lang="en-US" dirty="0" smtClean="0"/>
              <a:t>” algorithm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2050" name="Picture 2" descr="C:\Users\shapiro\AppData\Local\Microsoft\Windows\Temporary Internet Files\Content.IE5\U4HLRRR1\BigData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105400"/>
            <a:ext cx="927100" cy="130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Sorting: The Big Picture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neat stuff to say about sorting: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3901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Insertion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77200" cy="44958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Idea: At step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, put the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>
                <a:solidFill>
                  <a:srgbClr val="C00000"/>
                </a:solidFill>
              </a:rPr>
              <a:t>th</a:t>
            </a:r>
            <a:r>
              <a:rPr lang="en-US" baseline="30000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element in the correct position among the first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 elements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sz="1800" dirty="0" smtClean="0"/>
              <a:t>Sort first two elements</a:t>
            </a:r>
          </a:p>
          <a:p>
            <a:pPr lvl="1"/>
            <a:r>
              <a:rPr lang="en-US" sz="1800" dirty="0" smtClean="0"/>
              <a:t>Now insert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element in order</a:t>
            </a:r>
          </a:p>
          <a:p>
            <a:pPr lvl="1"/>
            <a:r>
              <a:rPr lang="en-US" sz="1800" dirty="0" smtClean="0"/>
              <a:t>Now insert 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element in order</a:t>
            </a:r>
          </a:p>
          <a:p>
            <a:pPr lvl="1"/>
            <a:r>
              <a:rPr lang="en-US" sz="1800" dirty="0" smtClean="0"/>
              <a:t>…</a:t>
            </a:r>
          </a:p>
          <a:p>
            <a:pPr lvl="1"/>
            <a:endParaRPr lang="en-US" sz="1000" dirty="0" smtClean="0"/>
          </a:p>
          <a:p>
            <a:r>
              <a:rPr lang="en-US" dirty="0"/>
              <a:t>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</a:t>
            </a:r>
            <a:r>
              <a:rPr lang="en-US" dirty="0" smtClean="0"/>
              <a:t>sorted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Let’s see a v</a:t>
            </a:r>
            <a:r>
              <a:rPr lang="en-US" dirty="0">
                <a:solidFill>
                  <a:srgbClr val="0000FF"/>
                </a:solidFill>
              </a:rPr>
              <a:t>isualization </a:t>
            </a:r>
            <a:r>
              <a:rPr lang="en-US" sz="1200" dirty="0" smtClean="0">
                <a:solidFill>
                  <a:srgbClr val="0000FF"/>
                </a:solidFill>
              </a:rPr>
              <a:t>(</a:t>
            </a:r>
            <a:r>
              <a:rPr lang="en-US" sz="1200" dirty="0" smtClean="0">
                <a:hlinkClick r:id="rId3"/>
              </a:rPr>
              <a:t>http</a:t>
            </a:r>
            <a:r>
              <a:rPr lang="en-US" sz="1200" dirty="0">
                <a:hlinkClick r:id="rId3"/>
              </a:rPr>
              <a:t>://www.cs.usfca.edu/~galles/visualization/ComparisonSort.html</a:t>
            </a:r>
            <a:r>
              <a:rPr lang="en-US" sz="1200" dirty="0" smtClean="0"/>
              <a:t>)</a:t>
            </a:r>
            <a:endParaRPr lang="en-US" sz="1200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_____     Worst-case  _____     “Average” case ____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457200"/>
          </a:xfrm>
        </p:spPr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5532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5532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93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Insertion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77200" cy="4495800"/>
          </a:xfrm>
        </p:spPr>
        <p:txBody>
          <a:bodyPr/>
          <a:lstStyle/>
          <a:p>
            <a:r>
              <a:rPr lang="en-US" dirty="0"/>
              <a:t>Idea: At step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, put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/>
              <a:t>th</a:t>
            </a:r>
            <a:r>
              <a:rPr lang="en-US" baseline="30000" dirty="0"/>
              <a:t> </a:t>
            </a:r>
            <a:r>
              <a:rPr lang="en-US" dirty="0"/>
              <a:t>element in the correct position among the first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 elements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Alternate way of saying this:</a:t>
            </a:r>
          </a:p>
          <a:p>
            <a:pPr lvl="1"/>
            <a:r>
              <a:rPr lang="en-US" sz="1800" dirty="0"/>
              <a:t>Sort first two elements</a:t>
            </a:r>
          </a:p>
          <a:p>
            <a:pPr lvl="1"/>
            <a:r>
              <a:rPr lang="en-US" sz="1800" dirty="0"/>
              <a:t>Now insert 3</a:t>
            </a:r>
            <a:r>
              <a:rPr lang="en-US" sz="1800" baseline="30000" dirty="0"/>
              <a:t>rd</a:t>
            </a:r>
            <a:r>
              <a:rPr lang="en-US" sz="1800" dirty="0"/>
              <a:t> element in order</a:t>
            </a:r>
          </a:p>
          <a:p>
            <a:pPr lvl="1"/>
            <a:r>
              <a:rPr lang="en-US" sz="1800" dirty="0"/>
              <a:t>Now insert 4</a:t>
            </a:r>
            <a:r>
              <a:rPr lang="en-US" sz="1800" baseline="30000" dirty="0"/>
              <a:t>th</a:t>
            </a:r>
            <a:r>
              <a:rPr lang="en-US" sz="1800" dirty="0"/>
              <a:t> element in order</a:t>
            </a:r>
          </a:p>
          <a:p>
            <a:pPr lvl="1"/>
            <a:r>
              <a:rPr lang="en-US" sz="1800" dirty="0"/>
              <a:t>…</a:t>
            </a:r>
          </a:p>
          <a:p>
            <a:pPr lvl="1"/>
            <a:endParaRPr lang="en-US" sz="1000" dirty="0"/>
          </a:p>
          <a:p>
            <a:r>
              <a:rPr lang="en-US" dirty="0"/>
              <a:t>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sorted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Let’s see a visualization </a:t>
            </a:r>
            <a:r>
              <a:rPr lang="en-US" sz="1200" dirty="0">
                <a:solidFill>
                  <a:srgbClr val="0000FF"/>
                </a:solidFill>
              </a:rPr>
              <a:t>(</a:t>
            </a:r>
            <a:r>
              <a:rPr lang="en-US" sz="1200" dirty="0">
                <a:hlinkClick r:id="rId3"/>
              </a:rPr>
              <a:t>http://www.cs.usfca.edu/~galles/visualization/ComparisonSort.html</a:t>
            </a:r>
            <a:r>
              <a:rPr lang="en-US" sz="1200" dirty="0" smtClean="0"/>
              <a:t>)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 </a:t>
            </a:r>
            <a:r>
              <a:rPr lang="en-US" dirty="0" smtClean="0">
                <a:solidFill>
                  <a:schemeClr val="accent2"/>
                </a:solidFill>
              </a:rPr>
              <a:t>O(n)</a:t>
            </a:r>
            <a:r>
              <a:rPr lang="en-US" dirty="0" smtClean="0"/>
              <a:t>     Worst-case   </a:t>
            </a:r>
            <a:r>
              <a:rPr lang="en-US" dirty="0" smtClean="0">
                <a:solidFill>
                  <a:schemeClr val="accent2"/>
                </a:solidFill>
              </a:rPr>
              <a:t>O(n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    “Average” case   </a:t>
            </a:r>
            <a:r>
              <a:rPr lang="en-US" dirty="0" smtClean="0">
                <a:solidFill>
                  <a:schemeClr val="accent2"/>
                </a:solidFill>
              </a:rPr>
              <a:t>O(n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start sorted           start reverse sorted       (see text) 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457200"/>
          </a:xfrm>
        </p:spPr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5532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5532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1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one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1524000"/>
            <a:ext cx="13805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 | 5 | 4 |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1746" y="2077085"/>
            <a:ext cx="13805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5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| 9 </a:t>
            </a:r>
            <a:r>
              <a:rPr lang="en-US" sz="2000" b="0" dirty="0" smtClean="0">
                <a:latin typeface="+mn-lt"/>
              </a:rPr>
              <a:t>| 4 |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6757" y="2743200"/>
            <a:ext cx="13805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4 | 5 | 9 </a:t>
            </a:r>
            <a:r>
              <a:rPr lang="en-US" sz="2000" b="0" dirty="0" smtClean="0">
                <a:latin typeface="+mn-lt"/>
              </a:rPr>
              <a:t>|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0" y="2077085"/>
            <a:ext cx="3387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Swap the first two elements.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0" y="2743200"/>
            <a:ext cx="3738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Insert the 4 into the sorted part.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6757" y="3429000"/>
            <a:ext cx="13805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1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| 4 | 5 | 9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0" y="3429000"/>
            <a:ext cx="37385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accent2"/>
                </a:solidFill>
                <a:latin typeface="Arial"/>
              </a:rPr>
              <a:t>Insert the </a:t>
            </a:r>
            <a:r>
              <a:rPr lang="en-US" sz="2000" b="0" dirty="0" smtClean="0">
                <a:solidFill>
                  <a:schemeClr val="accent2"/>
                </a:solidFill>
                <a:latin typeface="Arial"/>
              </a:rPr>
              <a:t>1 </a:t>
            </a:r>
            <a:r>
              <a:rPr lang="en-US" sz="2000" b="0" dirty="0">
                <a:solidFill>
                  <a:schemeClr val="accent2"/>
                </a:solidFill>
                <a:latin typeface="Arial"/>
              </a:rPr>
              <a:t>into the sorted </a:t>
            </a:r>
            <a:r>
              <a:rPr lang="en-US" sz="2000" b="0" dirty="0" smtClean="0">
                <a:solidFill>
                  <a:schemeClr val="accent2"/>
                </a:solidFill>
                <a:latin typeface="Arial"/>
              </a:rPr>
              <a:t>part.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6323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46561</TotalTime>
  <Words>2765</Words>
  <Application>Microsoft Office PowerPoint</Application>
  <PresentationFormat>On-screen Show (4:3)</PresentationFormat>
  <Paragraphs>849</Paragraphs>
  <Slides>40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Courier New</vt:lpstr>
      <vt:lpstr>Symbol</vt:lpstr>
      <vt:lpstr>Times New Roman</vt:lpstr>
      <vt:lpstr>Wingdings</vt:lpstr>
      <vt:lpstr>dan_design_template</vt:lpstr>
      <vt:lpstr>CSE373: Data Structure &amp; Algorithms  Lecture 21: Comparison Sorting</vt:lpstr>
      <vt:lpstr>Announcements</vt:lpstr>
      <vt:lpstr>Why Study Sorting in this Class?</vt:lpstr>
      <vt:lpstr>The main problem, stated carefully</vt:lpstr>
      <vt:lpstr>Variations on the Basic Problem</vt:lpstr>
      <vt:lpstr>Sorting: The Big Picture</vt:lpstr>
      <vt:lpstr>Insertion Sort</vt:lpstr>
      <vt:lpstr>Insertion Sort</vt:lpstr>
      <vt:lpstr>Try one</vt:lpstr>
      <vt:lpstr>Selection sort</vt:lpstr>
      <vt:lpstr>Selection sort</vt:lpstr>
      <vt:lpstr>Try one</vt:lpstr>
      <vt:lpstr>Insertion Sort vs. Selection Sort</vt:lpstr>
      <vt:lpstr>Aside: We Will Not Cover Bubble Sort</vt:lpstr>
      <vt:lpstr>The Big Picture</vt:lpstr>
      <vt:lpstr>Heap sort</vt:lpstr>
      <vt:lpstr>In-place heap sort</vt:lpstr>
      <vt:lpstr>Let’s try it with a max heap</vt:lpstr>
      <vt:lpstr>Divide and conquer</vt:lpstr>
      <vt:lpstr>Divide-and-Conquer Sorting</vt:lpstr>
      <vt:lpstr>Merge sort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Showing Recursion</vt:lpstr>
      <vt:lpstr>Merge sort visualization</vt:lpstr>
      <vt:lpstr>Swapping Original / Auxiliary Array (“best”)</vt:lpstr>
      <vt:lpstr>Linked lists and big data</vt:lpstr>
      <vt:lpstr>Analysis</vt:lpstr>
      <vt:lpstr>Analysis intuitively</vt:lpstr>
      <vt:lpstr>Next lecture </vt:lpstr>
      <vt:lpstr>Practice Problem: Heapsort/Mergesort</vt:lpstr>
      <vt:lpstr>Practice Problem: Heapsort/Mergesort 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lshapiro</cp:lastModifiedBy>
  <cp:revision>2035</cp:revision>
  <dcterms:created xsi:type="dcterms:W3CDTF">2009-03-13T20:43:19Z</dcterms:created>
  <dcterms:modified xsi:type="dcterms:W3CDTF">2016-05-20T22:14:30Z</dcterms:modified>
</cp:coreProperties>
</file>