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8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9.xml" ContentType="application/inkml+xml"/>
  <Override PartName="/ppt/notesSlides/notesSlide23.xml" ContentType="application/vnd.openxmlformats-officedocument.presentationml.notesSlide+xml"/>
  <Override PartName="/ppt/ink/ink10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256" r:id="rId2"/>
    <p:sldId id="393" r:id="rId3"/>
    <p:sldId id="364" r:id="rId4"/>
    <p:sldId id="395" r:id="rId5"/>
    <p:sldId id="365" r:id="rId6"/>
    <p:sldId id="396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98" r:id="rId18"/>
    <p:sldId id="420" r:id="rId19"/>
    <p:sldId id="407" r:id="rId20"/>
    <p:sldId id="408" r:id="rId21"/>
    <p:sldId id="409" r:id="rId22"/>
    <p:sldId id="410" r:id="rId23"/>
    <p:sldId id="411" r:id="rId24"/>
    <p:sldId id="412" r:id="rId25"/>
    <p:sldId id="422" r:id="rId26"/>
    <p:sldId id="423" r:id="rId27"/>
    <p:sldId id="424" r:id="rId28"/>
    <p:sldId id="425" r:id="rId29"/>
    <p:sldId id="426" r:id="rId30"/>
    <p:sldId id="394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97" r:id="rId43"/>
    <p:sldId id="413" r:id="rId44"/>
    <p:sldId id="414" r:id="rId45"/>
    <p:sldId id="415" r:id="rId46"/>
    <p:sldId id="416" r:id="rId47"/>
    <p:sldId id="417" r:id="rId48"/>
    <p:sldId id="418" r:id="rId49"/>
    <p:sldId id="419" r:id="rId50"/>
    <p:sldId id="427" r:id="rId51"/>
    <p:sldId id="428" r:id="rId52"/>
    <p:sldId id="429" r:id="rId53"/>
    <p:sldId id="430" r:id="rId54"/>
    <p:sldId id="431" r:id="rId55"/>
    <p:sldId id="432" r:id="rId56"/>
    <p:sldId id="421" r:id="rId57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60093"/>
    <a:srgbClr val="119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4" autoAdjust="0"/>
    <p:restoredTop sz="94660"/>
  </p:normalViewPr>
  <p:slideViewPr>
    <p:cSldViewPr>
      <p:cViewPr varScale="1">
        <p:scale>
          <a:sx n="58" d="100"/>
          <a:sy n="58" d="100"/>
        </p:scale>
        <p:origin x="93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55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8T21:33:28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12550 5395 11 0,'-17'-3'5'0,"30"10"-18"15,-13-7 12-15</inkml:trace>
  <inkml:trace contextRef="#ctx0" brushRef="#br0" timeOffset="2268.3823">12529 5414 16 0,'-22'12'8'0,"1"7"-20"0,17-8 20 16,-5-7-8-16,-3 3 1 16,-1 5 0-16,0-5 0 15,-4 1-2-15,-4-4 1 16,4-1 0-16,0 1 1 15,4 4-1-15,0-8 1 0,0 4-1 16,5-1 0-16,-1-3 0 16,1 4 1-16,-5 0 0 15,0 3 1-15,0 1-1 16,5 0 0-16,-1-5 0 16,1 1 1-16,4 0-1 15,-1 0 1-15,5-4-2 16,0 0 1-16,0 0-1 15,0 0 1-15,0 0-1 16,9-4 0-16,-1 0 0 16,1 0 0-16,-1 1-1 15,1-1 1-15,-1 0 0 16,5-4 0-16,-4 8 0 0,-1 0 0 16,5-3 0-16,0-1 0 15,0 0 0-15,-1 0 0 16,1-3 0-16,0 7 1 15,-5-8-1-15,5 8 0 16,4-7 0-16,-4 3 0 16,4-8 0-16,9 5 1 15,-5-4-2-15,-4-1 1 16,0 1 0-16,0 3 1 0,-4-7-1 16,0 8 0-16,-1 7 0 15,-3 0 0-15,4-8 0 16,-1 12 1-16,1-4-1 15,0 4 1-15,4-4 0 16,4 3 0-16,1-6-1 16,3 3 1-16,5-4-1 15,-5 0 1-15,1 8 0 32,-5-4 0-32,1-4-1 15,-5 4 1-15,-5-4 0 16,1 0 0-16,4 8 0 0,0 0 0 15,5 0-1-15,-1-4 1 16,4 0 0-16,5 0 0 16,-8 4-1-16,3-8 0 15,1 15 0-15,-5-7 1 0,0-4-1 16,0 0 1-16,1 4-1 16,-1-4 0-16,0 4 0 15,1-4 0-15,-1-4 0 16,0 4 0-16,1 0-1 15,-1 4 1-15,4-8 0 16,5 8 0-16,4-4-1 16,0-4 1-16,0 0 0 0,0 4 1 31,1 0-1-31,-1 8 0 0,4-8 0 16,-4 3 1-16,-4-3-1 15,-5 4 0-15,1 4 0 16,-1-5 0-16,1 5 0 15,-5 0 0-15,1-1 0 16,3-7 0-16,1 8 0 16,4-5 0-16,4-3 0 15,0 0 0-15,0 8 0 0,0-8 1 16,0 4-1-16,4 0 1 16,-4-1-1-16,5-3 1 15,7 0-1-15,-3 4 1 16,8 0-1-16,-4-4 1 15,-4 0-1-15,3 0 0 16,1-11 0-16,9 7 0 16,-1-4 0-16,0 4 0 0,-4-3 0 15,-4-1 0-15,4-3 0 16,-4 3 0-16,-4-3 0 16,4 7 1-16,-9-3-1 15,5-5 1-15,-5 1-1 16,0 0 0-16,5 3 0 15,-1-3 1-15,5 3-2 16,4 1 1-16,0-1 0 16,1-3 0-16,3 7-1 15,-4 8 1-15,-4-8 0 16,-5 4 0-16,1-4 0 16,-9 0 0-16,9 1 0 15,-5 3 0-15,0-8 0 16,-4 12 1-16,5-4-1 0,-5 4 1 15,-4-4-1-15,4 0 0 16,-5 0-1-16,10 3 1 16,-9 5 0-16,-1-4 0 15,1 3-1-15,0 1 1 16,4-1 0-16,-4 1 0 0,0 0 0 16,0-1 0-16,-1-3 0 15,1 0 0-15,-4-4 0 16,-1 3 1-16,5 1-1 15,-4-4 1-15,-1-4-1 16,1 4 0-16,-1-7 0 16,5 7 1-16,0-8-1 15,4 1 0-15,4 3 0 16,-4 4 1-16,-4 0-2 16,0 4 1-16,0-8 0 15,-9 4 0-15,9 4-1 16,4-4 1-16,4 0 0 15,1 4 0-15,-1-8 0 16,5-4 1-16,-1 4-1 16,-4 1 0-1,1-1 0-15,-1 0 1 16,0-3-1-16,9-1 0 16,-4 0 0-16,4 5 0 0,0 3-1 15,-1 3 1-15,5-3 0 16,5 8 0-16,-5-4 1 15,-4-4 0-15,0 0-1 16,-1 7 1-16,1-7 0 0,0 0 0 16,9 0 0-16,-5-3 0 15,0-1-1-15,0 0 0 16,0-7 0-16,4 7 0 16,-4-4-1-16,1 4 1 0,-1 1 0 15,0-5 0-15,-4 4 0 16,-1 1 1-16,-3-9-1 15,4 8 0-15,0 1 0 32,0-1 0-32,-1 8 0 0,1-4 0 0,0 0 0 31,0-4 0-31,4-4 0 16,-4 4 0-16,0 1 0 15,0-5 0-15,-1 1 0 0,-7-1 1 16,-1 0-1-16,5 5 0 15,3 3 0-15,1-8 0 16,0 4 0-16,0 1 0 16,-4 6 0-16,-1-3 0 15,1 0 0-15,4 0 1 16,-1 4-1-16,1-4 1 16,4 0-1-16,-4 0 0 0,0 0 0 15,-4 0 1-15,4 8-1 16,-5-5 0-16,1-6 0 15,-5 6 0-15,0-3 0 16,1 0 1-16,-1 0-1 16,5 4 0-16,3-4 0 15,1-4 1-15,4-3-1 16,-4 3 1-16,0-3 0 16,-9 3 0-16,1-4-1 15,-1 1 1-15,0-1 0 16,1 0 0-16,3-3-1 15,1 11 1-15,-1-4-1 16,1 4 0-16,0 4 0 16,-1 4 0-16,5-5 0 0,-9 5 0 15,1-4 0-15,-5 3 0 16,-4 1 0-16,-9-4 1 16,0 0-1-16,-8-1 1 15,-5 1 0-15,-12-8 1 16,0 1-3-16,0-1 0 0,-1 4-5 15,1 4 1-15,21 7-7 0,22-11 1 16</inkml:trace>
  <inkml:trace contextRef="#ctx0" brushRef="#br0" timeOffset="5750.6725">3990 6058 25 0,'0'-16'12'0,"22"-6"-32"16,-10 18 26-16,1-11-6 15,0 3 0-15,-5 1 0 16,5 4 1-16,0 3-1 15,0-8 0-15,0 5 0 16,-1-1 1-16,-3 1 0 16,-1 3 0-16,-3 0 0 15,-1 0 1-15,4 1-1 16,-8 3 0-16,13 0 0 16,-9 3 0-16,5-3-1 15,-1 0 0-15,5 0 0 31,0 4 0-31,4 0 0 16,0 4 0-16,4-1 0 0,9 1 1 16,-9-5-1-16,5 1 0 15,0 0 0-15,-1 4 0 16,9-5 0-16,-13 5 1 0,5-8-1 16,0 7 0-16,-1-7 0 15,1-3 0-15,-5 6 0 16,5-6 0-16,-1-1 0 15,1 8 0-15,-1-4 0 16,5 3 0-16,-9 1 0 16,5 0 1-16,4-4-1 0,-5-4 0 15,5 8 1-15,-9-4 0 16,1-4-1-16,-1 4 1 16,4 0-1-16,-3 0 0 15,-1 0 0-15,0 4 1 16,-4 0-1-16,5 0 0 0,3 7 0 31,-8-7 0-31,5 7 0 16,-1-3 0-16,0-1 0 15,5 5 0-15,-1-1 0 16,-4 0 0-16,5-7 0 16,4 7 0-16,0-3 0 15,8-4 0-15,0 0 0 16,1 7 0-16,3-4 0 0,-8 1 0 15,5 0 0-15,-5 3 0 16,4-7 0-16,0 3 0 0,1-7 0 16,-1 0 0-16,0 4 0 15,5 0 1-15,-9-4-1 16,0 0 0-16,-4 0 0 16,8 0 1-16,9 4-1 15,0-1 0-15,0-3 0 16,4 0 0-16,0-3 0 0,0 3 0 15,-4 0 0-15,-5 0 0 16,-3 0 0 0,3 0 1-16,-3 3-1 15,-5-3 1-15,0 0-1 16,0 0 1-16,0 0-1 16,4 0 0-16,1 0 1 15,-1 0 0-15,0 0-1 16,1-3 0-16,-5 3 0 15,0-4 0-15,0 8 0 16,0-1 1-16,0-3-1 16,9 4 0-16,-5 0 1 15,0 0 0-15,1-4-1 16,-1 0 1-16,-4 0-1 16,4 0 1-16,1 4-1 15,-1 3 0-15,4 1 0 16,1-1 0-16,-5 1 0 0,1-1 1 15,-1 1-1-15,0 3 0 16,9-3 0-16,0-1 0 16,0 1 0-16,0-4 0 15,0 0 0-15,-5-1 0 16,1-3 0-16,-5 0 0 16,0 0 0-16,1 0 1 0,-5 0-1 15,0 0 1-15,0 0-1 16,-4 0 0-16,0 0 0 15,-1 0 0-15,1 0 0 16,0 0 1-16,-4 0-1 16,-1 0 0-16,5 0 0 15,0 0 0-15,4 0 0 16,-4 0 1-16,4 0-2 16,0 0 1-16,-4 0 0 15,-5-3 0-15,1-1 0 0,-1 0 0 16,1 0 0-16,4 0 0 15,4 1 0-15,0-1 0 16,4 0 0-16,0 0 1 16,5 1-1-16,-5-1 0 15,5 0-1-15,4 4 1 0,0 0 0 16,-1 0 0-16,5 0-1 16,-4 0 1-16,0-4 0 15,4 0 0-15,5 1 0 16,-1-5 1-16,0 4-1 15,5 0 0-15,-9-3 0 16,0 3 1-16,0 0-1 16,0 1 1-16,-4 3-1 15,0-4 0-15,-4 4 0 16,4 0 0-16,4 0 0 16,0-4 0-16,4 4-1 15,9 0 1 1,-9-4-1-16,-4 0 1 15,1 4 0-15,-1 0 0 16,-5 0 0-16,1 0 0 0,0 0 0 16,-9-3 1-16,1 3-1 15,3 0 1-15,1 0-1 16,8 0 0-16,-4-4 0 16,0 0 0-16,-5 0 0 15,-3 4 1-15,-5-3-1 16,0 3 0-16,0 0 0 15,0 0 0-15,0-4 0 16,0 4 0-16,0 0-1 0,9 0 1 16,-5 0 0-16,0 4 0 0,1-4 0 15,3 3 0-15,-8-6 0 16,0 3 0-16,1 0 0 16,-1 3 1-16,0 1-2 15,0 0 1-15,4-4 0 31,-4 0 0-31,4 4 0 16,1-4 1-16,-1 0-2 16,0-4 1-16,5 4 0 0,-5 0 1 15,-4-4-1-15,0 8 0 16,-4-4 0-16,-8 0 0 16,-1-4 0-16,0 4 0 15,0 0 0-15,5-7 1 16,4 7-1-16,4-4 0 15,4 0 0-15,1 8 1 16,-1-8-2-16,0 0 1 16,-4 4 0-16,-4 0 0 0,-4-4 0 15,3 1 0-15,-3-1 1 16,4 4 0-16,0-4-1 16,8 0 1-16,0-3-1 15,-4 3 1-15,5-4-1 16,3 8 1-16,1-3-2 15,-1-5 1-15,1 4 0 16,0 0 1-16,-1 1-1 16,-3 3 1-16,7 0-1 15,5 0 1-15,5 0-1 16,8 3 1-16,-13-3-1 16,0-3 1-16,0 3-1 15,0-8 1-15,0 8 0 0,0-4 0 16,0-3-1-16,1 3 1 15,-1-4-1-15,-5 8 1 0,1 4-1 16,4-4 0-16,-8 0 0 16,0 4 0-16,-5 0 0 15,-4 3 0-15,-8-7 0 16,-5 4 0-16,0-4-1 16,-4 4 1-16,-4-4-3 15,-5 0 0-15,-8 4-4 16,-4 3 1-16,-13 5-3 15,-13-12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8T22:01:39.4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1478 5740 42 0,'4'-8'21'0,"64"-7"-56"0,-47 15 45 16,-4 11-10-16,18 12 1 15,11 4 0-15,1 22 0 0,-4 15-2 16,-1-3 1-16,-3 14 0 16,-5 1 1-16,0 3-1 15,-4 5 0-15,-1-5 0 16,1-3 0-1,13-1-4 1,-5-22 0-16,9-19-1 16,-9-26 0-16</inkml:trace>
  <inkml:trace contextRef="#ctx0" brushRef="#br0" timeOffset="328.1288">2376 5592 20 0,'-21'-15'10'0,"-13"8"-22"0,30 3 22 0,-13 4-9 15,0 0 1-15,-17 7 1 16,-5 8 0-16,-16 12-4 16,-9 26 1-16,-30 15 3 15,-8 30 1-15,-17 5-2 16,-13 29 1-16,-9 8-2 16,-4 11 1-16,1 12-7 15,12 11 0-15,21-23-2 16,4-56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8T22:02:48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4284 13454 6 0,'-4'-7'3'0,"8"7"-5"0,-4 0 6 0,0 0-3 16,0 0 1-16,0 0 1 16,0 0 0-16,0 0-4 15,-4 7 0-15,0-3 2 16,-5 7 1-16,1-3-2 15,-1 3 1-15,1 1-1 16,-1-5 1-16,5 1-1 16,4-1 1-16,0-3 0 15,0-4 1-15,13 0-1 0,-9 4 1 16,4-4 0-16,1-4 0 16,-1 4 0-16,1 4 0 15,-5 0-1-15,0-4 0 16,-4 0 0-16,5 4 0 15,3-1 0-15,-8 1 0 16,4 4-1-16,5 3 1 16,-1-3 0-16,1-1 0 0,4 1 0 15,4-1 0-15,-4-3 0 16,-1 0 0-16,-3 0 0 16,4 3 0-16,-5-3-1 15,9 0 1-15,-4 3 0 16,0-3 0-16,4 0-1 15,4 0 0-15,0-4 0 16,-4-4 1-16,5 0-1 16,-1 0 1-16,-4 4-1 15,4-3 0-15,1 3 0 16,3 0 0-16,1 0 0 16,-1-4 1-16,5 4-1 15,8 0 0-15,-4 0 0 16,5-4 0-16,-5 0 0 0,8-3 0 15,5 3 0-15,-4 0 0 16,-5 0 0-16,-4 1 0 16,0-1 0-16,0 0 1 15,-4 0-1-15,-9 4 1 16,5 0 0-16,0 0 0 16,-1 0-1-16,1 0 1 15,-1 0-1-15,1 0 1 0,4 0-1 16,-5 0 0-16,9 0 0 15,-4 0 0-15,4 0 0 16,0 0 0-16,0 0 0 16,5 4 0-16,-1 0 0 15,0 3 1-15,1 1-1 16,3-1 0-16,-8 1 1 16,0 3 0-16,5 1-1 15,3 3 1-15,5 0 0 16,0 0 0-16,4 0-1 15,-4-3 1-15,0-1-1 16,4 0 1-16,0-3-1 16,4-1 1-16,5 1-1 15,-9 0 1-15,0-5-1 16,4 5 1-16,1-8-1 16,3 0 0-16,1 4 0 15,-9-4 1-15,4 0 0 16,1 4 0-16,-1 3 0 0,5 1 1 15,-9-1 0-15,-4 1 0 16,0-1-1-16,-1-3 0 16,1 0-1-16,0 0 1 15,0-1-1-15,4-6 1 16,0-1-2-16,-4 0 1 16,0-3 0-16,8-1 1 15,-4 0-1-15,-4 1 0 16,0 3 0-16,-4 4 0 0,-5 0 1 15,-4 0 0-15,0 0-1 16,0 0 0-16,4 0 0 16,1 4 1-16,-1 3-1 15,0 1 1-15,5 0-1 16,0-5 0-16,3 1 0 16,-3 0 1-16,8-4-1 15,0-4 0-15,0 4 0 16,-8-7 0-16,-5-1 0 15,1 4 0-15,-5 0 0 16,0 4 1-16,0-3-1 16,-4 3 0-16,-1 0 0 15,1 0 1-15,-4-4-1 16,4 0 0-16,-1 0 0 16,1 1 0-16,0-5-1 15,0-3 0-15,8-1 0 16,1-3 0-16,3-4 0 0,1 4 0 15,-1-4 1-15,-3 4 0 16,-5 0 0-16,0 4 0 16,0-1 0-16,4 1 1 15,5 3-1-15,-1 1 0 16,1 3 0 0,8 4 1-16,-8 0-1 15,-5 4 0-15,9-1 0 16,0 5 0-16,-1-4 0 15,6 3 0-15,-6-3 0 16,-3 0 0-16,4-4 0 16,4 0 0-16,0 0 0 0,9 0 0 15,-9 0 0-15,4 0 1 16,-4 0-1-16,-4 0 0 0,4 0 0 16,0 0 0-16,0 4 0 15,-4 0 1-15,-4-1-1 31,-1 1 0-31,1 0 0 16,4 3 0-16,4-3 0 16,-4 4 0-16,0-4 0 0,-1-1 0 15,-3 1 0-15,0 0 0 16,3-4 0-16,1 0 0 16,0 0 0-16,-4 0 0 15,-1 0 0-15,-8 0 1 0,5-4-1 16,-1 0 0-16,5 1 0 15,-1 3 1-15,-3 0-1 16,-1 0 1-16,0 0-1 16,1 0 1-16,-1 3-1 15,-4 1 0-15,-4 0 0 0,0 0 1 16,-1 0-1-16,-3-1 0 16,-1-3 0-16,1 4 1 15,-5 0-1 1,1 0 1-16,-1-1-1 15,-4-3 0-15,4 4 0 16,-4 0 0-16,9 0 0 16,-9-4 1-16,0 4-1 15,-4-1 1-15,-1-3 0 0,1 4 0 16,0-4-1-16,-5 4 1 16,1-4-1-16,0 4 1 0,-1-4-1 15,-4 3 1-15,1-3-2 16,-5 0 1-16,8 0 0 15,-8 0 0-15,9 0 0 16,-1 0 0-16,-4 0 0 16,1 0 0-16,-1-3-1 15,-4 3 1-15,0-8-3 16,0 1 0-16,0-1-2 0,-4 4 0 16,-1 0-1-16,1 1 0 15,0-1-1-15,-5 0 0 31,5-11-4-31,4-4 1 32,4 0 1-32,5-11 1 15</inkml:trace>
  <inkml:trace contextRef="#ctx0" brushRef="#br0" timeOffset="32554.5543">13725 15373 24 0,'-34'0'12'0,"-13"15"-32"16,39-8 26-16,-9-3-7 31,4 0 0-31,-4 3-1 16,0 5 1-16,4-1 1 15,1-7 1-15,-1 0-1 0,0 3 0 16,0 5 0-16,5-9 1 16,-1 5 0-16,5-4 1 15,4-4-1-15,4-8 0 0,0-3 0 16,5-1 1-16,4 1-1 16,-1 4 0-16,1-5-1 15,4 8 1-15,0 4 0 16,5-3 0-16,-1-1 0 15,4 8 0-15,-3-8 0 16,3-4 0-16,1 5-1 16,4 6 1-16,-5 1-1 15,1-4 0-15,-1 0 0 16,1 4 1-16,-1 0-1 16,1-1 1-16,4-3-1 15,0 4 1-15,-1 0-1 16,5 4 1-16,1-5-1 0,-1 5 1 15,0-1-1-15,0 5 1 16,0-5 0-16,8 9 0 16,-8-9-1-16,1 4 1 0,-1 1-1 15,4-1 1-15,-4 1-1 16,-4-1 1-16,-5 0-1 16,1-3 1-16,-1 3-1 15,-3 0 1-15,3-3-1 16,1 0 0-16,4-1 0 15,4-3 0-15,4 0 0 16,5-4 1-16,-1 0-1 0,-3-4 1 16,7 0-1-16,-3 0 1 15,0 4-1-15,-5 0 1 16,0 0 0-16,1 0 0 16,-5 0-1-16,-5 0 1 15,1 0-1-15,0 0 0 16,4 0 0-16,0 0 1 15,5-3-1-15,3-1 1 0,5 0-1 16,0-4 1-16,0 5-1 16,-5-5 0-16,5 1 0 15,0 7 0-15,0-4 0 16,-13 4 1-16,8 0-1 16,-3 0 1-16,-1 4-1 15,5-1 1-15,3-3-1 16,1 0 1-16,0 0-1 15,9 0 1-15,-5 4-1 16,-5-4 0-16,6 0 0 16,-1 0 1-16,0 0-1 15,0 0 0-15,-4 4 0 16,0 0 0-16,-1-1 0 16,6-3 0-16,-1 0 0 15,8 0 0-15,-3-3 0 16,-5 3 0-16,4-4 0 15,0-4 0-15,-3 8 0 16,-6-3 0-16,1 3 0 0,-4 3 0 16,-9-3-2-16,-9-7 0 15,-3 3-4-15,-9 8 1 16,-26 0-4-16,-34-16 1 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8T22:05:01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6392 5127 26 0,'-17'-12'13'0,"26"-40"-34"16,-9 44 27-16,0-3-6 16,-5-1 1-16,1-3 1 15,-13 0 1-15,4 0-3 0,-4-4 0 16,0 0 1-16,-4 0 1 15,-9-4-1-15,0 8 0 16,0 4 0-16,-8 0 0 16,4-8-1-16,0 0 1 15,4 7-1-15,0 1 1 16,1 3-1-16,-10 5 1 16,5 6-2-16,-8 5 1 15,-1 3 0-15,5 5 1 16,-1 6-1-16,1 5 0 0,8 3-1 15,0 4 1-15,1 4 0 16,3 11 0-16,1 8 0 16,3 0 0-16,-3 11-1 15,8-4 1-15,-9 0 0 16,9 1 0-16,4-1-1 16,5-4 1-16,8-7 0 15,4 4 0-15,5 0 0 16,8-8 0-16,0-3 0 0,4-5 0 15,9-3 0-15,4-12 0 16,-4 1 0-16,8-4 0 16,0-1 0-16,1-3 0 15,12 4 0-15,-17-15 0 16,4-8-1-16,5-4 1 16,33-27 0-1,-8 9 0-15,1-12 0 16,-6-4 0-16,-7-4-1 15,-5 1 1-15,-4-5 0 16,4-3 1-16,-9 4-1 16,-3-16 0-16,-5-3 0 15,-4 3 1-15,-9 5-1 16,-4-5 0-16,-9-3 0 16,-3-1 1-16,-14 9-1 15,-16 3 1-15,-14 3-1 16,-12 9 0-16,-13 3-1 15,-8 8 0-15,12 11-4 16,9 4 0-16</inkml:trace>
  <inkml:trace contextRef="#ctx0" brushRef="#br0" timeOffset="948.9533">12984 5399 34 0,'-8'-41'17'0,"-5"22"-46"15,9 7 35-15,0-10-5 16,-9-9 1-16,-4 1 1 15,-13-4 0-15,-8-4-4 16,-9 8 1-16,-4 3 2 16,0 1 0-16,-9 3-1 31,-8 12 1-31,4 7-2 16,-4 8 0-16,-9 19 0 15,5 14 0-15,-1 1 0 0,1 15 0 16,4 0 0-16,8 12 0 15,5-5-1-15,8 4 1 16,4 1 0-16,9 3 0 16,5 4 0-16,-1-8 0 0,8-3 0 15,10-1 0-15,3 1 0 16,5-1 0-16,8-3 0 16,13-8 0-16,4 0-1 15,14-7 1-15,-1-4 0 16,12-4 0-16,14-8-1 15,8-7 1-15,5-7-1 16,8-5 1-16,-1-7 0 16,1-4 1-16,17-7-1 0,0-8 0 31,51-23 1-31,-12 1 0 16,-18-8 0-16,-4 0 0 15,-13-8 0-15,-8-8 0 0,-13 5 1 16,-13-8 0-16,-13 0 0 31,-12-4 0-31,-22-15 0 16,-21 4 1-16,-26-4-1 15,-20 3 0-15,-1 12-2 16,-13 19 0-16,0 31-6 16,-16 29 1-16,-18 8-3 0,13-18 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8T22:10:11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18308 2713 19 0,'-13'-11'9'0,"17"7"-23"16,0 0 19-16,-4 4-5 16,9-8 0-16,-9 1 1 31,-4-1 0-31,-1 1-1 16,5 7 0-16,-4 0 1 15,0 0 0-15,0-4 0 16,-1 0 0-16,1 4-1 15,0 0 1-15,0 0 0 0,-1 0 0 16,1 0 0-16,0 0 0 16,-1-4 0-16,-3 1 0 15,-1 3 0-15,1 0 0 16,-1-4-1-16,1 4 1 0,-1 0-1 16,1 0 0-16,-1 0 0 15,1 4 1-15,-1-8-1 16,1 4 0-16,-1 0-1 15,1 0 1-15,4 0 0 16,-5 4 0-16,0-1 0 16,1-3 0-16,-1 4 0 15,-3 0 0-15,3 0 0 0,-4 3 1 16,1 1-2-16,-1 3 1 16,0 1 0-16,0-5 0 15,0 1 0-15,5-1 0 16,-1 1 0-16,1-1 0 15,4-3 0 1,-1 4 0-16,1-1 0 16,0-3 0-16,0 11 0 15,-1-11 0-15,1 4 0 16,4 3 0-16,0-7 0 16,0 0 0-16,0-1 0 0,0 1 0 15,0 4 0-15,0-1 0 16,0 1 0-16,0-1 0 0,0 1 0 15,0 3 1-15,4 1-1 16,1-1 0-16,3 0 0 16,1 1 0-16,-1-1 0 15,1-3 0-15,3 3 0 16,1-3 0-16,0-1 0 16,0 1 0-1,0-1 0-15,-5-3 0 16,1 4 0-16,-1-5 0 15,1 5 0-15,-5 0 0 0,0-1 0 16,-4-3 0-16,0 3 0 16,0 1 0-16,0 0 0 15,-4 3 0-15,0 0 0 16,-5 4 0-16,-4 1-1 16,-4-1 1-16,-4 0-1 15,0 4 1-15,-1-8-1 16,1 4 1-16,4 0-1 15,4-3 1-15,1-1 0 0,3 0 0 0,1-3 0 16,3 0 0-16,1-5 0 16,4 1 0-16,0 7 0 15,0-3 0-15,0 3 0 16,4 1 0-16,1 3 0 16,-1 8 1-16,0-1-1 15,0 9 0-15,5-5 0 16,-1 0 0-16,1 5 0 15,4 10 0-15,-1-3 0 16,1-4 0-16,8 8 0 16,5 3 1-16,4 1-1 15,8-8 1-15,1-4-1 16,3 0 0-16,5-4-2 16,-4 0 1-16,-9-7-4 15,8-12 1-15,-8-3-1 16,-4-20 1-16</inkml:trace>
  <inkml:trace contextRef="#ctx0" brushRef="#br0" timeOffset="968.5992">18951 3140 12 0,'12'-7'6'0,"10"-16"-16"0,-14 16 14 0,1-1-5 15,-1 4 1-15,-3-7 0 16,3 3 0-16,1 1 0 16,3-1 1-16,-12 8-1 15,5-7 1-15,-1-1 0 16,4 4 1-16,-8 4 0 31,0-7 0-31,0 7-1 16,-4-4 1-16,4-4-1 15,-4 1 1-15,0-1-1 0,-1 1 0 16,1-1-1-16,-4 4 1 16,-1-3-1-16,1-1 1 15,3 4-1-15,-8-3 1 0,1 3-1 16,-1 0 0-16,-4 4 0 15,0 0 0-15,-4 0-1 16,-1 0 1-16,1 4 0 16,0 0 0-16,-1 3 0 15,-3 5 0-15,-1-5 0 16,5 12 0-16,0 4 0 0,4 0 1 16,4 7-1-16,4 4 1 15,9 4-1-15,9-8 0 16,4-3 0-16,8 3 1 15,5-7 0-15,-1-5 0 16,5-2 0-16,4-1 0 16,-9-4-1-16,1 0 1 15,-5-3-1-15,-4 0 0 16,-4 3-3-16,0 0 1 0,-5-3-3 16,-3 11 1-16</inkml:trace>
  <inkml:trace contextRef="#ctx0" brushRef="#br0" timeOffset="1394.4995">19330 3258 28 0,'-9'-4'14'16,"22"-7"-38"-16,-9 3 33 0,0 4-9 15,1 4 0-15,-1 0 1 16,4 4 0-16,-3 4-1 16,3-1 0-16,-4 8 1 15,1 4 0-15,-5 8 0 16,-5 7 0-16,-3-4-1 16,-5 0 0-16,-4 1 0 15,0 3 0-15,0 0-2 16,0-8 1-16,4-7-3 15,5-8 0-15,12-11 0 16,13-11 0-16</inkml:trace>
  <inkml:trace contextRef="#ctx0" brushRef="#br0" timeOffset="2052.5233">19930 2834 26 0,'-4'8'13'0,"12"29"-37"15,-3-21 33-15,-5 6-9 16,0 12 1-16,4 8 0 16,0 7 1-16,0 0-3 15,1 12 1 1,-10 15 1 0,1-20 0-16,0-14-1 15,0-8 1-15,-1-8-1 16,5-3 1-16,0-8-2 15,0-11 1-15,0-12 0 16,5-7 0-16,-5-4 0 0,0-3 0 16,0-5 0-16,4-11 0 15,4-3 0-15,5-8 1 16,8-1-1-16,5-3 1 16,0 8-1-16,3 0 0 15,1 3-1-15,4 12 0 16,-4 7 0-16,0 8 1 15,0 4-1-15,-1 7 1 16,1 11 0-16,0 8 0 16,0 8 0-16,-5 15 0 0,-3 4 0 15,-5-1 0-15,-4 1 0 16,-5 3 1-16,-8 1-1 16,-4-1 1-16,-9-3-1 15,-8-1 1-15,-13-3 0 16,-9-11 0-16,-12-5-1 15,-5-3 1-15,1 0-2 16,3-4 1-16,1-3-2 16,4-5 0-16,0 1-2 15,-1 3 0-15</inkml:trace>
  <inkml:trace contextRef="#ctx0" brushRef="#br0" timeOffset="2836.6949">20641 2376 25 0,'17'-11'12'0,"34"7"-33"15,-34 0 28-15,5 1-7 16,-1-1 0-16,0 0 0 16,1 0 0-16,-1 4 0 15,0 0 0-15,5 4 0 16,4 7 0-16,-1-3 0 0,-3 3 0 16,-1 1 0-16,1 3 1 15,0 7 0-15,-1-6 0 16,-4-1 0-16,-4 4 0 15,-4 0 0-15,-4-1 0 16,-1-2 0-16,-3-1 0 16,-5 0-1-1,-5-4 1-15,1 1-1 16,-9 3 1-16,0-4-1 16,-4 0 0-16,-8 1 0 15,-5 3 0-15,0-4 0 0,0 1 0 16,1-1 0-16,-1 0 0 15,9 1 0-15,-1-1 0 32,27 8-1-32,12 0 1 15,-5-4 0-15,10 4 0 16,3-4 0-16,5 4 0 16,0 4 0-16,4 3 0 0,0 4 0 15,4 4 0-15,5 8 0 16,4 3 1-16,0 5-1 15,-5 3 1-15,-4 15 1 16,-12 0 0-16,-13-4 1 16,-26 12 1-16,-17 7-1 15,-21 12 0-15,-34-5-3 16,-17 1 1-16,-22 8-8 16,-21-16 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8T22:10:25.9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19036 2539 24 0,'-4'-19'12'0,"4"15"-32"0,0 4 26 0,-5 0-6 16,1-7 1-16,0-5 1 15,-5 5 1-15,-4 3-4 16,1-4 1-16,-5 1 1 16,-5 7 0-16,-7 4-1 15,-10 7 1-15,-8 8-2 16,1 0 1-16,-1 3 0 16,0 1 0-16,0 0 0 15,4 0 1-15,1-1 0 16,4-3 0-16,3 0 0 15,1-4 0-15,9 0-1 16,8 4 1-16,8 0-1 16,9 0 1-16,9 0-1 0,12-8 0 15,5 5 0-15,3-1 0 16,1 0 0-16,0 8 0 16,4-1 0-16,0 5 0 0,-4-5 0 15,0 1 0-15,-9 4 0 16,0-8 0-16,-4 3 0 15,-8-3 1-15,-5-4-1 16,-4 4 0-16,-4 0 0 16,0-4 1-16,-1 12-1 15,5-12 1-15,5 4 0 16,12 3 1-16,8 5-1 16,9-4 1-16,13-1-1 15,13-3 1-15,-5 0-3 16,1-7 0-16,-1-1-5 15,-4-4 0-15</inkml:trace>
  <inkml:trace contextRef="#ctx0" brushRef="#br0" timeOffset="490.1924">19819 2656 39 0,'9'-19'19'0,"12"4"-52"15,-21 8 44-15,9-5-11 16,-9 1 0-16,0 0 0 0,0-1 0 16,-5 5 0-16,-3-1 0 15,-9 8 0-15,-4 4 0 16,-9 7 0-16,-13 1 0 15,1 10 0-15,-5 9 1 16,4 3-1-16,5 0 1 16,8 0-1-16,5 7 1 15,7-3 0-15,10 4 0 16,4-1-1-16,8-3 1 0,9 8-1 16,4-12 1-16,0-4-2 15,0-4 1-15,4-7-3 16,0-4 1-16,5 1-4 15,0 10 1-15</inkml:trace>
  <inkml:trace contextRef="#ctx0" brushRef="#br0" timeOffset="833.9035">20156 2997 28 0,'-4'4'14'0,"16"-8"-37"0,-7 8 31 16,-1 3-8-16,-4 1 1 15,-4 7 0-15,4 11 1 16,-5 8-2-16,1 12 0 16,-4-8 1-16,-5 3 0 15,0-3-1-15,-4 0 0 16,0 0-4-16,0-12 1 0,13-3-2 16,4-16 1-16</inkml:trace>
  <inkml:trace contextRef="#ctx0" brushRef="#br0" timeOffset="1391.9665">20880 2603 37 0,'-4'15'18'0,"25"27"-53"16,-17-27 47-16,-4 12-13 15,0 3 1-15,-4 4 0 16,0 8 0-16,-5-5 0 16,5-3 0-16,0 4 0 0,-1-7 1 15,1-5-1-15,0-7 1 16,-1-4 0-16,-3-4 0 15,4-7 0-15,-5-8 0 16,1-11 0-16,-1-7 0 16,1-5 0-16,3 1 0 15,5-12-1-15,5-8 0 16,-1 1 0-16,4 3 0 16,5 1-1-16,4-1 1 0,5 4-1 15,7 0 1-15,1 12-1 16,4 7 1-16,5 4-1 15,3 11 0-15,1 8 1 16,-1 7 0-16,1 12 0 16,-5 3 0-16,1 5 0 15,-5 3 0-15,-5-4 0 16,-3 4 0-16,-9 0 0 16,-8 8 0-16,-14-4 1 15,-12-1 0-15,-8-3 0 0,-5 1 0 0,-8-5-1 16,-5 0 0-16,-4-11-4 15,0-8 1-15,0-3-2 16,1-19 0-16</inkml:trace>
  <inkml:trace contextRef="#ctx0" brushRef="#br0" timeOffset="1956.796">21565 2032 21 0,'0'-34'10'0,"60"26"-28"0,-43 1 24 16,4-1-5-16,1 1 0 16,3-5 2-16,1 5 0 15,-1-1-3-15,1 8 1 16,-1 0 1-16,-3 4 1 0,-1 3-1 16,-4 1 1-16,0 7-2 31,-4 4 0-31,-5 4-1 15,-8 3 1-15,-4 1-1 16,-4-5 0-16,-1 9 0 16,1 3 1-16,-10-8-1 15,1 5 0-15,5-1 0 0,-5-4 0 16,8-3 0-16,5 11 1 16,4 0-1-16,4 4 0 0,9 7-1 15,4-7 1-15,8 4 0 16,5 3 0-16,9 4 0 15,-1-7 0-15,-4 3 1 32,-4 5 0-32,-5 6 0 0,-12-6 0 15,-9-5 0-15,-12 8 0 16,-9 0-3-16,-9 0 0 16,-3 0-4-16,-10-15 0 15</inkml:trace>
  <inkml:trace contextRef="#ctx0" brushRef="#br0" timeOffset="2626.4744">19274 3659 28 0,'22'-12'14'0,"7"9"-38"15,-24 3 31-15,-5 0-7 0,0 3 0 16,-9 5 1-16,-4 0 0 16,-4 3-1-16,-4 4 0 15,-13 12 1-15,-4 7 0 16,-1-8 0-16,-3 4 0 16,-1 4-1-16,1-3 1 15,12-5-1-15,8 1 1 0,14-1-1 16,8 4 0-16,8 4 0 15,5 1 0-15,0-1 0 16,0 0 0-16,0 3 0 16,-5 1 1-16,-4 4 0 15,1 0 0-15,-5 3 0 16,0-3 0-16,4-5 0 16,4-3 1-16,5-7-2 15,0-4 0-15,8-12-4 16,5-7 0-16,4-8-2 31,4-11 1-31</inkml:trace>
  <inkml:trace contextRef="#ctx0" brushRef="#br0" timeOffset="2995.0291">19934 3769 41 0,'9'34'20'0,"-5"34"-58"0,-8-53 52 0,-5 4-14 31,-3 11 0-31,-10 12 0 16,-3-1 0-16,-1 1 0 15,5 3 0-15,4-3 0 16,4 0 0-16,9 3 0 16,4-7 1-16,8 0-1 0,9-4 1 15,5-8-1-15,-1 1 0 16,5-8-2-16,-1-8 0 15,5-11-3-15,4-4 0 16</inkml:trace>
  <inkml:trace contextRef="#ctx0" brushRef="#br0" timeOffset="3339.2156">19858 3787 27 0,'21'-18'13'0,"17"-13"-35"16,-25 24 31-16,4-5-8 0,4 1 1 15,9 0 0-15,4-4 1 16,5 3-4-16,-1 5 0 16,-4-1 2-16,0 4 0 15,4 4-1-15,-4 4 0 16,-4 0-3-16,0 0 1 16,-9 3-3-16,-4 1 1 15</inkml:trace>
  <inkml:trace contextRef="#ctx0" brushRef="#br0" timeOffset="3578.0639">19917 4098 36 0,'-25'7'18'0,"21"1"-50"15,4-8 44-15,0 0-11 0,0 0 1 16,0 0 0-16,0-4 0 16,0-3-4-16,0 7 0 15,0 0 0-15,8 0 1 16,1 3-4-16,12 1 0 16</inkml:trace>
  <inkml:trace contextRef="#ctx0" brushRef="#br0" timeOffset="3812.498">20841 4204 39 0,'0'22'19'0,"-21"50"-54"16,8-57 48-16,-12 16-13 16,-9-1 0-16,-5 4-3 15,1 0 1-15,0-7-2 16,-1-1 1-16</inkml:trace>
  <inkml:trace contextRef="#ctx0" brushRef="#br0" timeOffset="4491.7188">21531 3666 49 0,'-8'23'24'0,"12"75"-72"0,-8-67 61 0,-9 10-14 16,-8 9 1-16,-1-1 0 16,1-4 0-16,0-3 0 15,0-4 0-15,4-1 0 16,0-6 0-16,4-5 0 16,0-7 1-16,4-11-1 15,1-12 1-15,4-4-1 31,4-11 0-31,8-15 0 0,5-7 1 0,0-8-2 16,8-12 1-16,5 0 0 16,3-3 0-16,1 0 0 15,4 7 1-15,0 8-1 16,9 7 0-16,-1 12 1 16,-3 4 0-1,-1 10-1-15,-4 5 1 16,-8 7-1-16,-5 12 0 15,-12 11 0-15,-14 3 0 16,-12 12 0-16,-8 8 0 16,-14 0-1-16,1-4 1 0,-5-4 0 15,1 0 0-15,4 0 0 16,4-8 0-16,4-3-1 16,8-4 1-16,5 0-1 15,9 0 1-15,12-4-1 16,13 0 1-16,9 0-1 15,12 0 0-15,0 0 0 16,5 4 1-16,-5 4-1 16,-4-4 1-16,0 0 0 15,-8 0 1-15,-5 3 0 16,-8 1 0-16,-4 4 2 16,-14-5 0-16,-12-3-1 15,-8-4 0-15,-5-3-3 16,0-5 1-16,0-7-6 0,-12-11 1 15</inkml:trace>
  <inkml:trace contextRef="#ctx0" brushRef="#br0" timeOffset="5061.9885">22238 3193 37 0,'5'-3'18'0,"20"-1"-49"16,-12 8 40-16,-5-4-9 16,1 7 0-16,4-3 1 0,4 4 1 15,0 3-2-15,4-3 0 0,0-1 1 16,1 8 1-16,-10-3-1 16,1 3 0-16,-4 0-1 15,-5 4 1-15,-4 3-1 16,-4 1 1-16,-9 4-1 31,-4-5 1-31,-9 5-1 16,1 3 0-16,-5 4 0 15,0 0 0-15,0 0 0 0,5-3 0 16,-1 6-1-16,5-3 1 16,4 0 0-16,8 4 0 15,9 4 0-15,9 0 0 16,12 7 0-16,18 0 0 15,7 4 0-15,5-4 1 16,-8 8-1-16,-9 3 1 0,-8 5 1 16,-22 10 1-16,-38 1-2 15,-26 7 1 1</inkml:trace>
  <inkml:trace contextRef="#ctx0" brushRef="#br0" timeOffset="13720.1224">19973 3999 17 0,'-5'0'8'0,"10"-26"-19"0,-5 26 18 0,0 0-6 16,0-4 0-16,-5 0 1 16,-3 4 0-16,-5 0-3 15,0 4 1-15,1 0 1 16,-1 0 0-16,4-1-1 16,1 9 1-16,-1-8-1 15,5 3 1-15,4-3-1 16,4 0 1-16,1 3 0 15,3 1 0-15,1-8 0 16,3 4 1-16,1-8-1 16,0 8 1-16,4-8-2 0,0 4 1 15,4 0-1-15,1 0 1 16,3 0-1-16,1 0 1 16,-1 0-1-16,1 0 0 15,-5 0 0-15,0 4 1 16,1-4-1-16,-1 3 1 15,4-3-1-15,-3 4 0 16,-1 0 0-16,0-4 1 16,-4 0-1-16,-4 0 1 0,-4-4-1 15,-9 4 1-15,0 0-1 16,-5 4 0-16,-3-4-3 16,4 8 0-16,-5 7-3 15,1-8 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8T22:10:52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17886 4238 23 0,'0'0'11'0,"-4"-8"-27"0,4 8 23 16,0 0-7-16,-5-4 1 15,1 4 1-15,0-3 0 16,-9 3-2-16,0 0 0 16,1 0 1-16,-5 0 1 15,0 3-1-15,-9 1 1 16,-4 4-1-16,-4 3 0 15,0 4-1-15,-9 4 0 16,-8 4 0-16,0-4 1 0,0 3-1 16,9-3 0-16,3 4 0 15,9-4 0-15,5 4 0 16,4 7 0-16,8-7 0 16,4-1 0-16,9 9-1 15,0 3 1-15,5-4 0 16,3 4 0-16,1 0 0 0,-5 0 0 15,-4-4 0-15,0-11 0 32,-4 0 0-32,-1 0 0 15,-3 4 0-15,-1 0 1 16,1-1-1-16,-5 1 0 0,4-4 0 16,1 4 0-16,-5 3 0 15,9-3 1-15,4 3-1 16,4 1 1-16,9 3 0 15,0 4 0-15,4 0 0 0,4-4 1 16,0 1-2-16,-4-1 0 16,0 4-1-16,0 0 0 15,1 0-4-15,-1-7 0 16,0-12-1-16,0-8 0 16</inkml:trace>
  <inkml:trace contextRef="#ctx0" brushRef="#br0" timeOffset="816.4738">17954 5392 28 0,'-4'7'14'0,"12"-7"-37"0,-8 0 35 16,5-7-12 0,-5 7 1-16,0 0 0 15,0-8 1-15,0 1-2 16,0-1 0-16,-5-3 1 0,1-4 1 0,0-1-1 15,-5-3 0-15,1-7 0 16,-1-4 0-16,1-4 0 16,-1 0 0-16,1-4 0 15,4-4 0-15,-1-7 0 16,1 7 1-16,0-11-1 16,4-7 0-16,0-1-1 15,4 1 0-15,5-8-1 16,-1-4 1-16,9 7-1 15,4 5 1-15,5 7-1 16,4 4 1 0,4 7-1-16,-4 8 1 15,-1 11-1-15,1 8 1 16,-4 8-1-16,-1 10 1 0,1 9-1 16,-5 3 1-16,0 15 0 15,-4 12 0-15,1 7 0 16,-1 4 0-16,-5 4 0 15,1 11 0-15,0-8 0 16,0 5 0-16,-5-5 0 16,1 5 0-16,-1 6 0 0,-4-10 0 15,-8 0 0-15,4-9 0 16,0-2 0-16,-4-5 1 16,0 0-1-16,-9-7 0 15,0-7-1-15,0-5 1 16,5-7-1-16,-5-8 1 15,0-7-3 1,-4 0 0-16,0-12-3 0,-4-22 1 0</inkml:trace>
  <inkml:trace contextRef="#ctx0" brushRef="#br0" timeOffset="1131.7418">17703 4851 30 0,'-34'0'15'0,"34"3"-41"0,0-3 34 16,0 0-7-16,4 0 0 15,9 0 2-15,4 0 1 16,8-3-5-16,9-1 1 15,1 0 2-15,3 0 1 16,4-3-2-16,-3-1 1 0,-1 4-2 16,0 8 1-16,-3-4-2 15,-6 4 1-15,-7 0-2 32,-5-4 0-32,0 4-4 15,-5-1 1-15</inkml:trace>
  <inkml:trace contextRef="#ctx0" brushRef="#br0" timeOffset="2173.9609">18810 5085 22 0,'4'-7'11'0,"9"14"-27"0,-9-7 23 0,5-4-6 15,-1 4 1-15,1 0 1 16,4 12 0-16,-5 3-3 16,1 11 0-16,-5 5 3 15,0 10 0-15,-4 8-1 16,-4 8 0-16,-13-4 0 16,-9 4 0-16,-8-4-2 15,-4-4 1-15,0-11-3 16,4-8 1-16,4-7-5 15,13-23 0-15</inkml:trace>
  <inkml:trace contextRef="#ctx0" brushRef="#br0" timeOffset="2941.1883">19462 4465 44 0,'-9'15'22'0,"13"45"-61"16,-4-41 51-16,-8 23-12 16,-5 7 0-16,0 0 0 15,-4 8 1-15,0 4-1 31,0-8 0-31,0 7 0 0,4-7 0 16,1-8 0-16,3-10 0 16,1-13 0-16,-1-7 1 0,1-7 0 15,-5-19 1-15,4-5-1 0,5-14 0 16,0-8 0-16,4-11 1 16,4-11-2-16,5-5 1 31,3 1-1-31,1 3 0 0,4-3 0 15,4 4 1-15,5 3-1 16,-5 11 1-16,5 5-1 16,-5 7 0-16,0 11 0 15,1 4 1-15,-1 8-1 16,-4 11 1-16,0 0-1 0,0 7 0 16,-4 8 0-16,-5 8 1 15,1 7-1-15,-9 8 1 16,-4 0-1-16,-5 11 1 15,-8 4-1-15,-8-4 1 0,-5-7-1 16,-4-8 0-16,0-4-1 16,4-3 1-16,0-4-1 15,9-8 0-15,4-4-1 16,4-3 1-16,4-5-1 16,9-3 1-16,13-3-1 15,8 3 1-15,5 0 0 16,4-8 0-16,4 4 0 15,0 8 1-15,-4 4-1 16,0 7 1 0,-1 4 0-16,-3 3 0 15,-5 5 0-15,0-4 0 16,-3-1 0-16,-10 9 1 16,-12-1-1-16,-9 8 0 15,-8-4 1-15,-9 0 0 0,-4-8-1 16,-4-3 0-16,-1-4-2 15,5-8 0-15,4 1-4 0,9-9 1 16</inkml:trace>
  <inkml:trace contextRef="#ctx0" brushRef="#br0" timeOffset="3260.1545">20011 5104 39 0,'13'46'19'0,"0"22"-53"0,-13-49 46 16,-9 11-11-16,-8 11 1 15,-4 5 0-15,-5 3 0 0,-4 0-3 16,-4 0 0-16,0-7 0 16,4-12 0-16,5-7-5 15,4-15 1-15</inkml:trace>
  <inkml:trace contextRef="#ctx0" brushRef="#br0" timeOffset="3691.0203">20373 4605 37 0,'-9'15'18'0,"14"-11"-50"16,-1 7 42-16,-4 0-10 15,0 8 1-15,-4 4 0 0,-1 7 1 16,-3 0-2-16,-5 8 0 16,0 4 1-16,1 0 0 15,-1-1 0-15,0 5 0 0,0 3-1 16,5-4 1-16,4-3 0 15,4-8 0-15,8-4 0 16,9 0 0-16,0-7 0 16,4-4 0-16,5 0 0 15,4-12 1-15,4-7-2 16,0 4 0-16,0-4-1 16,0-7 1-16,0-5-2 15,-4 1 1-15,0-4-1 16,-5-4 0-16,-3 4-1 15,-1-4 1-15,-4-4-4 0,0 0 1 16</inkml:trace>
  <inkml:trace contextRef="#ctx0" brushRef="#br0" timeOffset="4410.001">20356 4586 39 0,'34'-30'19'0,"43"11"-52"15,-60 11 46-15,4-3-13 16,5-8 1-16,-1 4-1 16,5 0 1-16,4 3-2 15,0-3 1-15,-4 7 0 16,0 1 0-16,-5 7-2 16,-3 4 1-16,-5 3-2 15,-5 1 1-15,-3 3-3 16,-5 8 1-16</inkml:trace>
  <inkml:trace contextRef="#ctx0" brushRef="#br0" timeOffset="4630.3496">20467 4930 48 0,'-13'0'24'0,"30"0"-68"0,-9-7 61 0,5 3-17 16,0 0 1-16,-4 0-2 16,-1 0 1-16,5-3-2 15,4-1 1-15,4 1-3 16,9-5 0-16,8-3-2 16,1-11 0-16</inkml:trace>
  <inkml:trace contextRef="#ctx0" brushRef="#br0" timeOffset="5270.1915">21008 4109 36 0,'0'-11'18'0,"12"15"-51"0,-7-1 44 0,-5-3-9 16,8 4 0-16,1-4 0 16,3 0 0-16,1 4-3 15,4 0 0-15,4-1 2 16,1 1 0-16,-1 0-1 0,0 4 1 15,1-5-1-15,-1 1 0 16,-4 4 0-16,0 3 1 31,0 8 1-31,0 0 0 16,-8 7-1-16,-9 1 1 16,-9-4 0-16,-4 7 0 15,-4 4-1-15,-13 0 1 16,1 4-2-16,3-4 0 0,5 0 0 15,0-4 0-15,3-3 0 16,1-1 0-16,0 1 0 16,0-5 0-16,0 1-1 15,9 3 1-15,4 1-1 16,8-4 1-16,13 3-1 16,8-3 1-16,5 0-1 15,4-1 0-15,9 5 1 16,4 7 0-16,4 4 0 15,0 3 0-15,-4 5 1 0,-9 7 1 16,-8 0 0-16,-9 3 1 16,-12 1 2-16,-14 7 0 15,-20-11-3-15,-18 0 1 16,1-3-7-16,-18-5 0 16,-4-11-5-16,-21-38 0 15</inkml:trace>
  <inkml:trace contextRef="#ctx0" brushRef="#br0" timeOffset="6840.6604">18648 2422 26 0,'0'-31'13'0,"0"24"-32"0,0-1 24 0,-4 4-6 16,0 1 1-16,-5 6 0 16,1 5 0-16,-1 3 0 15,1-3 0-15,-1 7 0 16,1-4 1-16,3 5-1 31,-3-1 0-31,4 0 0 16,-5 4 1-16,1 0 0 15,-1 3 0-15,5-3-1 0,0 8 1 16,4-1-1-16,4 8 1 16,4 0 0-16,5 0 0 15,4 0-1-15,9 8 0 16,-1-4 0-16,1 0 0 0,-5 0 0 15,-4-12 1-15,-4 4-1 16,-5-3 1-16,-3 3-1 16,-10 0 1-16,1-3-1 15,-4-4 1-15,-5-1-1 16,0 5 1-16,-4-1-1 0,0-3 0 16,0 0 0-16,4 7 1 15,0 4-1-15,5 8 1 16,-1-5 0-1,5 5 0-15,4 3-1 16,0 1 1-16,4-1-3 16,5-3 0-16,4-4-4 15,4-23 1-15</inkml:trace>
  <inkml:trace contextRef="#ctx0" brushRef="#br0" timeOffset="7383.744">19585 3019 27 0,'-8'-15'13'0,"16"-7"-35"0,-4 14 29 16,-4-3-6-16,0-4 0 16,-4-4 0-1,0 0 1-15,-5 0-2 0,-3 4 0 0,-10 0 1 16,-7 3 0-16,-10 5 0 16,-8 3 0-16,5 4 0 15,-9 11 0-15,0 8 0 16,-1 8 0-16,10 3 0 31,4 15 0-31,8 12 0 16,13 0 1-16,12 3-1 15,14 1 0-15,-1-1-1 16,9-10 0-16,1-9-2 0,3-3 0 16,0-4-4-16,5-4 0 15</inkml:trace>
  <inkml:trace contextRef="#ctx0" brushRef="#br0" timeOffset="7643.2622">19939 3228 44 0,'4'-4'22'0,"38"15"-61"16,-29 0 53-16,-4 12-14 16,-5 4 1-16,-8 7 0 15,-9 4 1-15,-8 11-3 16,-5 4 1-16,-8 3-1 16,-4-6 1-16,4-5-3 0,8-7 1 0,1-15-4 15,12-16 0-15</inkml:trace>
  <inkml:trace contextRef="#ctx0" brushRef="#br0" timeOffset="8188.0086">20675 2891 55 0,'26'38'27'0,"8"45"-79"16,-34-60 69-16,-4 18-17 16,-5 1 0-16,1 11-1 0,-1-8 1 15,-4 1 0-15,1-1 0 16,3-11 0-16,1-4 0 16,-1-11 0-16,-4-4 1 15,5-15-1-15,-1-7 1 16,1-5 0-16,-1-10 1 15,5-12-2-15,0-8 1 16,4-11-1-16,0-4 0 0,8-3 0 16,5-1 1-16,4 16-2 31,4-1 1-31,9 1 0 16,4 11 0-1,30 4-1 1,4 15 1-16,5 15-1 15,-14 0 1-15,-8 11-1 16,-4 12 1-16,-4 11 0 16,-5 0 0-16,-4 11 0 15,-8 1 1-15,-9-1-1 0,-13 0 1 16,-13 5 1-16,-8-1 0 16,-17-4 0-16,-12-3 0 15,-1-8-2-15,-9-4 1 0,-3-7-4 16,-1-12 1-16,0-11-4 15,14-11 0-15,12-19-2 16,12-20 0-16</inkml:trace>
  <inkml:trace contextRef="#ctx0" brushRef="#br0" timeOffset="8678.3644">21502 2278 35 0,'0'-15'17'0,"29"7"-48"0,-20 4 42 15,4 4-11-15,-5 0 1 0,1 0 0 16,-1 0 1-16,5 4-3 31,0 0 1-31,4 4 1 0,0 3 1 0,0 0-1 16,-4 4 0-16,-5 12-1 15,-4 7 1-15,-8 4 0 16,-9 7 0-16,-8-3-1 16,-5-1 0-16,1 1 0 15,4 0 1-15,4-1-1 16,0-7 0-16,8 4-1 15,9 7 1-15,9 1 0 0,8 7 0 16,12 4-1-16,5 7 1 16,1 0 0-16,-1 1 1 15,-9 10 1-15,-16-7 1 16,-14 4 1-16,-16 4 0 16,-13-4 2-16,-26 11 0 15,-16 0-7-15,-22-3 1 16,-26 14-8-16,-3-37 1 31</inkml:trace>
  <inkml:trace contextRef="#ctx0" brushRef="#br0" timeOffset="29687.6038">19411 5641 25 0,'-9'-3'12'0,"9"-1"-32"15,0 4 26-15,0 0-7 16,-4 0 1-16,-5 0-1 16,-4 4 1-16,-4-1 0 15,0 1 0-15,0 4-1 16,0-4 1-16,5-1 0 16,-1 1 0-16,0 0 0 15,0 0 1-15,5-1 0 16,-1 1 1-1,1 0 0-15,-1 0 1 16,1 0-1-16,-1-1 1 16,-8-3-1-16,0 0 0 0,-4 4-1 15,-1-4 1-15,-3 4-1 16,4 0 0-16,-9-4-1 16,13 0 1-16,0 0-1 15,4 4 1-15,4-4-1 0,5 3 1 16,0 1 0-16,4-4 0 15,8 11-1-15,1-7 1 16,-5 4-1-16,5-4 0 16,-1 3 0-16,1-3 0 15,4-8-1-15,4 8 1 0,4-4 0 16,0-8 0-16,0 1 0 16,-3 3 0-16,3 0 0 31,0-3 0-31,0 3 0 15,-4 0 0-15,0 0 0 16,-4 4 0-16,0 0 0 0,0 0 1 16,0 0-1-16,4 0 1 0,-5 0-1 15,5 0 0-15,0 0-1 16,-4 0 1-16,0 4-1 16,-4-4 1-16,-1 4-1 15,1 0 0-15,-5 3 0 16,0-3 0-16,0 4-1 15,-4-5 1-15,9 1-5 16,-1-4 1-16</inkml:trace>
  <inkml:trace contextRef="#ctx0" brushRef="#br0" timeOffset="30427.4579">20198 3632 27 0,'9'-15'13'0,"42"-7"-35"16,-30 18 28-16,13-4-5 15,-8 4 0-15,8 1 1 0,0-1 0 16,-4 0-2-16,4 0 0 16,0 4 2-16,9 0 0 15,8 4-1-15,4 0 0 16,5 3 0-16,-1 1 1 0,9-4-1 16,5 0 0-16,-14-1-1 15,-12-3 1-15,-13 0-3 16,-8 0 0-16,-39 4-3 15,-21-30 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8T22:11:31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17958 5028 19 0,'-4'-3'9'0,"4"-5"-23"0,0 8 19 0,0-7-5 15,0-1 1-15,-4 0 0 16,0 1 1-16,-1-1-3 16,1 1 1-16,0 3 1 15,0 0 0-15,-1 4 0 31,1 0 0-31,-4 4-1 16,3 0 0-16,-3 0 1 16,-5-1 0-16,-8 5 0 0,-9-1 0 15,4 5 0-15,-8 10 0 16,0-3 0-16,4 12 1 16,5-5-2-16,-1 8 1 15,5-7-1-15,4 7 1 16,4 7-1-16,9 1 0 15,4 11 0-15,4-11 0 16,5 7 0-16,-1 0 0 0,5-4-1 16,0-3 1-16,-9 7-1 15,-4-15 1-15,-4 8 0 16,0-8 0-16,-5 0-1 16,-4 0 1-16,0 0 1 15,1 0 0-15,-5 0 0 16,4 0 1-16,4 8 0 15,9 3 1-15,9-11 0 16,4 8 0-16,8-1-2 16,4 1 0-16,5 0-3 15,0-8 0-15,4 0-5 0,-4 0 0 16</inkml:trace>
  <inkml:trace contextRef="#ctx0" brushRef="#br0" timeOffset="552.3723">18414 6251 34 0,'21'-12'17'0,"-4"-14"-45"0,-12 22 38 0,-1-4-9 16,9 1 0-16,-13-8 1 15,4-8 1-15,-4 0-4 16,4-3 1-16,-4-4 1 15,4-8 1-15,9-12-1 16,-4-6 0-16,4-1-1 16,4-7 0-16,4 3 0 15,4-7 0-15,5 0 0 16,0 7 0-16,4 8 0 16,4 4 0-16,1 4 0 15,3 15 0-15,5 7 0 16,-9 8 0-16,5 7 0 0,-5 16 0 15,1 7 0-15,-5 15 0 16,4 0 0-16,-8 12 0 16,-5 7 0-16,1-3 0 0,-5 3 0 15,1 4 0-15,-5 4 0 16,0-5 0-16,-5-2-1 16,1-9 1-16,-4-10-3 15,-1-1 1-15,-3-11-4 16,-1-8 1-16</inkml:trace>
  <inkml:trace contextRef="#ctx0" brushRef="#br0" timeOffset="849.249">18640 5687 39 0,'0'0'19'0,"25"4"-53"0,-16-4 46 0,4 0-11 16,4 0 0-16,0 0 1 16,4 3 1-16,5 1-4 15,-5-4 0-15,0 4 2 16,-4 0 0-16,0 0-2 15,-4 3 0-15,0 1-2 16,-1-5 1-16,1 5-4 16,4 3 1-16</inkml:trace>
  <inkml:trace contextRef="#ctx0" brushRef="#br0" timeOffset="1219.6277">19581 5872 35 0,'4'-4'17'0,"5"35"-48"0,-5-20 42 0,-4 4-11 15,-4 0 1-15,-1 12 0 16,-3 18 1-16,-5-11-3 31,-8 12 1-31,-9 7 1 16,-4-4 0-16,0-4-2 15,0 1 1-15,4-5-4 0,4-11 1 16,9-11-2-16,13-22 0 16</inkml:trace>
  <inkml:trace contextRef="#ctx0" brushRef="#br0" timeOffset="2105.8552">20045 5411 40 0,'-4'7'20'0,"8"54"-59"16,-4-50 51-16,-4 12-12 15,0 11 0-15,-1 0 0 16,1 15 1-16,0 12-1 15,0-12 0-15,-1 0 0 16,1-7 1-16,4-5 0 16,-4-6 0-16,4-9-1 15,-5-3 1-15,1-7 0 16,0-12 0-16,0-8 0 0,-1-7 0 16,1-8 0-16,-4-15 0 15,3 1-1-15,1-9 0 16,4-7 0-16,4 8 0 15,5-8 0-15,-1-8 0 0,9 5 0 16,5 3 0-16,3 7 0 16,1-3 0-16,4 4-1 15,0 11 1-15,-1-1 0 32,1 9 0-32,4 7-1 15,5 8 1-15,3 11 0 0,-4 4 0 16,-3 3 0-16,-1 4 0 0,-9 8 0 15,1-4 0-15,-5 4 0 16,-8 12 1-16,0-1-1 16,-5 4 1-16,-8-4 0 15,-4-3 0-15,-9 3-1 16,-4-4 0-16,-4 1 0 16,-5-4 0-16,-8-4-1 15,0-4 1-15,-4-4-1 16,-1-3 0-16,-8-1 0 0,5-3 0 15,8-4 0-15,4-4 1 16,9 0 0-16,8-7 0 16,9 4-1-16,8-5 1 15,9 5 0-15,4-1 1 0,4 0-1 16,5 5 0-16,-1 6-1 16,5 1 1-16,4 8 0 15,4-1 0-15,1 4 0 16,-5 0 0-16,0 8-1 15,0-4 1-15,-4 7 0 32,0 5 0-32,-5 3 0 15,1 0 1-15,-9 4-1 16,0-4 0-16,-9 0 1 0,-8-4 0 16,-4 0 0-16,-9 0 0 31,-34-7 1-31,-4 0 0 15,-4-4-2-15,0-15 0 16,-1-1-3-16,-3 1 1 16,12-4-4-16,8-4 0 15</inkml:trace>
  <inkml:trace contextRef="#ctx0" brushRef="#br0" timeOffset="2824.5296">20616 5895 12 0,'0'-11'6'0,"4"3"-15"15,-4 8 9-15,0 0-1 16,0 0 0-16,4 4-1 15,-4-4 0-15</inkml:trace>
  <inkml:trace contextRef="#ctx0" brushRef="#br0" timeOffset="3473.9935">20705 5815 27 0,'-4'-11'13'0,"8"0"-39"15,-4 15 35-15,0-4-9 16,0 3 0-16,0-3 1 16,0 4 0-16,0-4-1 15,0 0 0-15,-4 0 1 16,4 0 0-16,-4 0 0 15,4 0 1-15,0 4-1 16,0-4 0-16,0-8 0 16,0 12 0-16,0-4 0 15,0 4 0-15,0-8 0 16,0 4 1-16,0 0-2 16,0 4 1-16,0-8 0 0,0 4 0 15,0 0-1-15,0 0 1 16,0 0-1-16,0 0 0 15,0 4 0-15,0-4 1 0,0 0-1 16,8 0 1-16,1 0 0 16,-1 0 0-16,-4-4-1 15,5 0 1-15,-5 4-1 16,0 0 1-16,5 0-1 16,0 0 1-16,-1 0-1 15,1 4 0-15,-1-8 0 16,1 4 1-16,-1 0-1 15,1 4 0-15,3 0 0 16,1 0 0-16,0 7 0 16,0 0 0-16,4 4-1 15,8 4 1-15,1 8 0 16,-1 7 0-16,1 8-1 16,-5 7 1-16,-4 4-1 15,-8 3 1-15,-9 1 0 16,-13 0 1-16,-8 4-1 15,-5-12 0-15,-4-4-2 0,1-7 1 16,-10-23-4-16,9-15 0 16,1-26-2-16,12-24 1 0</inkml:trace>
  <inkml:trace contextRef="#ctx0" brushRef="#br0" timeOffset="3932.5085">21604 5301 29 0,'-13'-19'14'0,"13"19"-40"0,0 0 36 16,0 0-9-16,-4-4 1 16,-1 4 1-16,1-7 1 15,-4 3-5-15,-1 4 0 16,-4-4 3-16,-4-4 0 16,-4 1-1-16,-9 3 0 15,0 4-1-15,1-7 0 16,-1 10 0-16,0 5 0 0,4 7 0 15,5 0 1-15,0 12-1 16,8 7 0-16,5 0 1 16,8 0 0-16,8 4 1 15,13-1 0-15,9 5-1 16,4-4 1-16,5-4-2 16,-5-11 0-16,-5 3-3 15,1 4 0-15,-8 1-4 31,-10-1 1-31</inkml:trace>
  <inkml:trace contextRef="#ctx0" brushRef="#br0" timeOffset="4253.151">21953 5732 42 0,'4'19'21'0,"26"34"-58"16,-26-30 50-16,-4 7-13 15,-4 12 1-15,-9 11 0 0,-4-4 0 16,-4 0-2-16,0-7 0 16,-9-5-2-16,4-10 1 15,1-8-4-15,8-19 1 16</inkml:trace>
  <inkml:trace contextRef="#ctx0" brushRef="#br0" timeOffset="4760.6365">22558 5346 47 0,'-5'27'23'0,"-3"75"-69"15,4-72 58-15,-9 12-12 16,-8 15 0-16,-1 7 0 15,1 0 0-15,0-7 0 16,4-4 0-16,-5-4 0 16,1 0 1-16,4-15-1 0,0-7 1 15,0-4-1-15,4-20 1 16,0-6-1-16,1-16 1 16,3-8-1-16,5-14 0 15,4-9 0-15,4-10 1 0,9-8-1 16,8 3 0-16,5-7 0 15,8-3 0-15,0 10 0 16,4 13 0-16,5 10 0 16,-1 8 0-16,5 11 0 15,0 16 1-15,0 14 0 16,0 20 0-16,-13 3 0 16,-9 12 1-16,-8 7-1 15,-12 0 1-15,-14 8 0 16,-12 3 0-16,-5 5 0 15,-8-9 0-15,-8 1-1 16,-5-12 0-16,-4-3-3 16,-5-12 1-1,1-3-5-15,4-5 1 16,0 1-3-16,0-15 0 16</inkml:trace>
  <inkml:trace contextRef="#ctx0" brushRef="#br0" timeOffset="5120.7194">22805 5808 36 0,'0'4'18'0,"12"18"-51"16,-12-18 44-16,0 11-10 16,0-3 0-16,-4 7 0 15,-4 3 1-15,-5 5-2 16,-4 7 0-16,-4 4 1 15,-5 3 0-15,-8-7-1 0,4 0 1 16,0-3-2-16,0-5 1 31,1-18-5-31,7-16 0 16</inkml:trace>
  <inkml:trace contextRef="#ctx0" brushRef="#br0" timeOffset="5509.4069">23188 5448 38 0,'0'42'19'0,"-9"-8"-52"15,5-19 43-15,-9 4-9 16,-4 8 0-16,0 7 0 16,-4 7 1-16,8 1-3 15,5 0 1-15,3-1 0 16,1 1 1-16,8-4 0 0,13-1 0 16,5 1 1-16,3-7 0 15,14-1 0-15,7-4 1 16,6-3-2-16,7-4 1 15,-8-11-2-15,-4-1 1 16,4-11-3-16,-4 4 0 16,0-11-2-16,-4 0 1 15,-1-5-4-15,5-2 1 0,-4-17 0 16,-5-2 0-16</inkml:trace>
  <inkml:trace contextRef="#ctx0" brushRef="#br0" timeOffset="6042.9544">23158 5411 40 0,'9'-19'20'0,"33"-8"-57"0,-25 20 52 31,9-1-14-31,8-3 1 16,17 3 1-16,-4 1 1 16,0-1-5-16,-1 4 0 0,1 4 2 15,0 0 0-15,-4 0-2 16,-5 8 0-16,-4-1-2 16,-8-3 0-16,-1 0-2 15,-8 4 0-15,-4-1 0 16,-17 8 0-16</inkml:trace>
  <inkml:trace contextRef="#ctx0" brushRef="#br0" timeOffset="6279.4625">23069 5653 45 0,'-17'-8'22'0,"38"8"-64"16,-13-4 58-16,5 4-14 0,4-3 0 15,5-1-1-15,7 0 0 16,10 4-5-16,8-4 0 16,4 0-1-16,4 1 0 15</inkml:trace>
  <inkml:trace contextRef="#ctx0" brushRef="#br0" timeOffset="6775.922">24155 4752 36 0,'-9'-15'18'0,"18"15"-50"16,-5 4 43-16,4-4-9 15,5 7 0-15,0-3 2 16,8 8 1-16,5-1-6 0,4 0 0 15,-1 1 3-15,-3 3 1 16,-5 4-2-16,-4 3 1 16,-4 5-2-16,-9-1 0 15,1 1 0-15,-5-1 1 32,-9 31-1-32,1-8 0 15,3 0-1-15,1-3 1 0,4 7-1 16,13 4 1-16,8-1-1 15,5 1 0-15,-1 7 0 16,9 8 1-16,0 12 3 16,5 6 0-16,-18 5 2 0,-8-4 1 15,-18 11 3-15,-12 0 0 16,-29 0-1-16,-27 4 0 16,-29 0-15-16,-39 0 0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8T22:12:17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9441 14336 18 0,'-13'-4'9'0,"1"-3"-23"16,7 3 19-16,1 0-4 16,0 0 0-16,-5 4 1 15,-3 0 0-15,3 0-3 16,5 4 1-16,0 4 1 16,-1 3 0-16,1 8-1 0,0 0 1 0,0 11-1 15,4 4 1-15,0 4-1 16,4 4 0-16,4-1 0 31,1 1 0-31,-1 7 0 16,1-7 0-16,4 3 0 15,-5-15 0-15,1 1 0 0,-1-5 0 0,-4-3 1 16,1-4 0-16,-5-4-1 16,0-4 1-16,0-3-1 15,0-8 1-15,-5 0 0 16,1 0 0-16,-4-15-1 15,-1-8 0 17,-4-38 0-32,1-3 1 15,3 3-1-15,5-10 1 16,4-1-1-16,4 4 1 16,0 3-1-16,5 8 1 0,8 5-1 15,-4 2 0-15,-1 5 0 16,6 11 1-16,3 4-1 15,0 7 1-15,0 4-1 16,5 15 1-16,4 8-1 16,0 4 0-16,-5 7 0 0,1 7 0 15,-5 1 0-15,-8 4 1 16,-5 3-1-16,-12 4 1 16,-5 4 0-16,-3-4 1 15,-10-8 0-15,-7 1 0 16,-10-1-1-16,-3 1 1 15,3-1-2-15,5-3 0 0,4 0-4 16,5-8 0-16,4 0-3 16,16-8 0-16</inkml:trace>
  <inkml:trace contextRef="#ctx0" brushRef="#br0" timeOffset="781.4163">10157 14022 38 0,'-9'19'19'0,"18"26"-54"16,-5-26 45-16,-4 8-9 16,-4 3 0-16,-1 8 0 15,5 7 0-15,0 1-2 16,-4 3 1-16,0 0 1 15,0-4 0-15,-1-3-1 16,1 0 0-16,0-12 0 16,0-8 1-16,-1 1-1 15,1-4 1-15,0-8-1 0,-5-7 1 16,5-11-1-16,0-5 1 16,0-18-1-16,4 4 0 15,0-12 0-15,4-11 1 16,4-4-1-16,1 3 1 0,4-3-1 15,4-7 0-15,4 11 0 16,0-4 1-16,5 7-1 16,-1 9 1-16,9 6 0 15,0 12 0-15,1 8-1 16,-6 7 1-16,1 8 0 16,-4 7 0-16,-5 8-2 15,-4 0 1-15,-4 8-1 16,-9-5 0-16,-8 5-1 15,0-8 1-15,-9 0 0 16,-4-8 0-16,0 0 0 16,0 1 1-16,0-5-1 15,0-3 1-15,0 0 0 0,4 0 0 16,4-1 0-16,1 1 1 16,4 4-1-16,4 3 1 15,4 8 0-15,0 11 1 0,5 1 0 16,3 6 0-1,10 39 0 17,-5 0 0-32,-5-4-3 15,1 0 0-15,-4-20-3 16,3-6 0-16,6-8-3 16,-1-12 0-16</inkml:trace>
  <inkml:trace contextRef="#ctx0" brushRef="#br0" timeOffset="1118.3584">10864 14029 43 0,'-5'8'21'0,"31"11"-59"15,-18-8 52-15,1 12-13 16,-1 7 0-16,1 4 2 16,-1 12 1-16,-3 7-5 15,-1 15 1-15,-4-4 2 16,-4 0 0-16,-1 1-3 15,1-9 0-15,0-6-5 16,0-5 1-16,4-26-2 16,-5-11 1-16</inkml:trace>
  <inkml:trace contextRef="#ctx0" brushRef="#br0" timeOffset="1719.906">11349 14616 46 0,'-38'53'23'0,"34"-42"-70"16,4-11 58-16,0 4-12 15,-5 0 1-15,-3 0 2 16,-1-1 0-16,1-3-2 16,-1-3 1-16,-4-13 0 0,1 5 1 15,-1-19-1-15,0-8 0 16,5-11-1-16,-1-8 1 15,9-3-2-15,13-5 1 0,0 1 1 16,-1 3 0-16,5 8 0 16,5 8 1-16,3 7-1 15,5 12 1-15,0 3 0 16,8 12 1-16,-4 3-2 16,0 16 0-16,0 7-1 15,0 11 0 1,22 35 0 15,-5-5 0-31,-4-3-1 16,-5-7 1-16,-3-5-1 15,-5-10 1-15,0-5 0 16,-9-7 0-16,1-11-1 16,-1-8 0-16,1-8 1 0,0-11 0 15,-5-11 0-15,-4 0 0 16,0-12-1-16,0-11 1 0,0-4-1 15,4-3 1-15,-4-4-1 16,5 7 0-16,-5 11 0 16,4 12 1-16,5 8 0 15,-1 14 1-15,9 24 2 16,4 14 0-16,1 20 1 16,3 18 1-16,-3 19 0 0,3 16 0 15,-12 10-1-15,-9 9 1 31,-4-16-9-31,-8-4 1 16,-13-15-7-16,-18-26 0 0</inkml:trace>
  <inkml:trace contextRef="#ctx0" brushRef="#br0" timeOffset="3321.1319">10987 12323 36 0,'-8'-15'18'0,"25"-15"-45"0,-13 18 35 0,4 1-8 15,-8-4 1-15,5-4 2 16,-10 4 1-16,1-4-5 15,-4 0 1-15,-5-4 2 16,-4-3 0-16,-4-1 0 16,-9 1 1-16,-4 3-2 15,-5-3 1-15,-8-1-1 16,5 4 1-16,-9-3 0 16,0-8 0-16,-13 4-1 0,4 3 0 15,-4 1 0-15,-8-1 0 16,-5 4-1-16,1-3 1 15,3 7-1-15,18 8 0 16,-26-1-1-16,-8 5 0 16,8 3 0-16,0 4 0 15,-4 8-1-15,4 7 1 0,4 4 0 16,-4 3 0-16,-4 24 0 16,0-8 1-16,8 3-1 15,5 5 1-15,3 7 0 16,1-4 0-16,0 4-1 15,4 11 1-15,9-3 0 16,4 7 0-16,8 7-1 16,1 1 0-16,3 3 0 15,-3 5 1-15,3-5 0 16,5 1 0-16,13-5 0 16,4 1 0-16,9-4 0 0,3 0 0 15,10-8-1-15,-1 0 1 16,9 4 0-16,8-11 0 15,0-4-1-15,0-7 1 16,9-1 0-16,9 0 0 0,7-3 0 16,6 0 0-16,-1-12 0 15,13-4 0-15,-1-10 0 16,1-9 1-16,0-7-1 16,-4-4 1-16,4-7-1 15,4-4 0-15,0 0 0 16,4 0 1-16,9-8-1 15,0-11 1-15,0 0-1 16,-4-4 0-16,-1-4 0 16,1 1 0-16,-5-5 0 15,1 1 1-15,-1 3-1 16,-8-7 1-16,0-4 0 16,0 0 0-16,0 4-1 0,-5-4 1 15,1-4-1-15,0-3 1 31,-1-5-1-31,5 9 0 16,-9-12-1-16,-3 11 1 16,-6-4-1-16,-7 1 1 0,-5-1 0 15,-9 12 1-15,-8 11-1 16,-8 0 0-16,-5 4-1 16,-8 4 0-1,-39 15-6 1,1-15 0-16</inkml:trace>
  <inkml:trace contextRef="#ctx0" brushRef="#br0" timeOffset="18174.7479">4812 12944 19 0,'4'-12'9'0,"22"-7"-24"0,-13 12 20 15,-9-1-4-15,5 4 0 16,-5-11 1-16,0-4 0 31,0 4-3-31,1-4 1 16,-5 4 1-16,0 0 0 16,0 0-1-16,-5-4 1 0,1 4 0 15,0-8 0-15,0-3-1 16,-1-5 1-16,1-3-1 15,0-3 1-15,-5 2 0 16,5-2 0-16,-13-1 0 16,4-4 0-16,0 4-1 15,-4-3 1-15,-4 10-1 16,0 1 1-16,4-8-1 16,-9 1 1-16,5-5-1 0,4 8 0 0,-4 0 0 15,-9-4 0-15,4 0 0 16,-12 0 1-16,12 0-1 15,-16-3 0-15,3 7 0 16,-3 7 1-16,-9 5-1 16,-5 3 1-16,-3 4-1 31,-1 3 0-31,-8 5 0 16,-4 7 1-16,-5 3-2 15,-12 9 1-15,3 7 0 0,1 11 0 16,9 0 0-16,-10 4 0 15,10 4-1-15,-1 4 1 16,5 3 0-16,-1 1 0 16,14 10 0-16,8 5 0 15,8 11-1-15,5 7 1 16,12 8 0-16,1 12 0 16,12-9-1-16,4 9 1 15,9-1 0-15,0 8 0 0,4-11 0 16,14 7 0-16,-1 0 0 15,8-4 0-15,1-3 0 16,8-4 0-16,0-1 0 16,4-14 0-16,9-4 0 15,4-8 0-15,4-7 0 16,9 0 1-16,0-12-1 16,4-7 0-16,0-8 0 15,5-11 1-15,-9-4-1 16,4-7 1-16,0-12-1 15,4-7 0-15,5-4 0 16,-9-12 1-16,5 1-1 16,-1-12 0-16,-4-4 0 0,0-7 0 15,-12 0 0-15,-5-4 0 16,0 8 0-16,4-8 1 16,-16-8-1-16,7-7 0 15,-12 4 0-15,5-8 1 16,-18 7-1-16,5-6 0 15,-14-13 0-15,1 9 0 16,-4-1 0-16,-9-7 0 16,-5-1-1-16,-7-3 1 0,-5 8 0 15,-17 3 1-15,-1 8-2 16,-11 11 1-16,-14 8-1 16,-4 15 1-16,0 19-6 15,0 23 1-15</inkml:trace>
  <inkml:trace contextRef="#ctx0" brushRef="#br0" timeOffset="37026.4261">10186 6523 24 0,'-17'-30'12'0,"5"11"-32"0,7 7 26 15,1 1-6-15,-4 0 0 16,-5-1 1-16,0 5 0 15,-4-5-1-15,0-3 1 0,-4-4 0 16,-5-3 0-16,1 7 0 16,-14-4 1-16,-3 0-2 15,-5 0 1-15,-8-4-1 16,-1 8 1-16,-8-4-1 16,-4 4 0-16,0 0 0 15,0 11 0-15,-5 0-1 16,-16 4 1-16,0 12-1 15,-1 10 1 1,5 9-1-16,0 6 1 0,4 16-1 16,17 12 1-16,4 3 0 15,-3 11 0-15,11-3 0 16,1 11 0-16,9 8 0 16,3-1 0-16,10 1 0 15,3 7 0-15,5-8 0 16,12-7 1-16,9-3-1 15,9 3 1-15,12-4-1 16,5-4 1-16,3-3-1 16,5-8 1-16,9 0-1 15,8-11 0-15,9-8 0 16,12-3 0-16,5-5 0 16,8-10 0-16,-4-9 0 15,8-10 1-15,5-12-2 16,4-4 1-16,8-8 0 0,1-6 0 15,-9-13 0-15,-9-10 0 16,1-12 0-16,-1 3 0 16,-4-6 0-16,1-9 1 15,-10 9-1-15,5-16 1 16,-9-4 0-16,-8-3 0 16,-8-12-1-16,-9 8 1 15,-9-8 0-15,-4 11 0 16,-8-10-1-16,-9-1 1 0,-13 4-1 15,-8 0 0-15,-18 0 0 16,-20 15 0-16,-9 7 0 16,-13 12 0-16,-13 19-5 15,0 31 0-15,1 3 0 16,-1-15 0-16</inkml:trace>
  <inkml:trace contextRef="#ctx0" brushRef="#br0" timeOffset="53098.9222">7376 10132 27 0,'-4'-15'13'0,"21"-23"-34"16,-13 27 28-16,0-4-5 15,-4-4 0-15,-4 4 0 16,0-4 1-16,-5 0-4 16,-4 0 1-16,1 4 1 0,-1-8 1 15,0-3-2-15,0-8 1 16,5 0-1-16,-1-4 0 15,-4-7-1 1,1-1 1-16,3-7 0 16,-4-11 0-16,1 11 0 15,3 0 0-15,-4 0 0 0,0-4 1 16,1 4 0-16,-10 0 0 0,1 0-1 16,-9 4 1-16,1 0-1 15,-1 0 1-15,-4 3 0 16,-5 16 0-16,-12 0 0 15,0-4 0-15,0 3 0 16,4 1 0-16,-4 11-1 16,0 8 1-16,-4 3-2 15,-5 16 1 1,0-4 0-16,5 7 0 16,0 8-1-16,-5 15 1 15,5 4-1-15,4 0 1 0,4 15 0 16,4 0 0-16,5 7-1 15,4 12 0-15,8 0 1 16,5 4 0-16,0 3-1 16,4 4 1-16,0 16 0 15,4-5 0-15,0 1 0 16,13-8 0-16,0 4 0 16,0-8 0-16,4-7 0 15,5-8 0-15,4 7-1 0,4 1 1 16,4-15 0-16,4-5 0 0,9-3 0 15,1-4 0-15,3-7 0 16,4 3 0-16,5-7 0 16,4-7 0-16,-4-5-1 15,9-3 1-15,-10-8 0 16,-3 0 0-16,4-11 0 16,0-8 1-16,4-4-1 31,4-7 0-31,1-4 0 15,-5-7 1-15,0-1-1 16,4-7 1-16,-8-7-1 0,4-1 0 0,-8-3 1 16,-1-4 0-16,-3-12-1 15,-5-7 1-15,-5-12-1 16,-3-3 1-16,0-11-1 16,-5 3 1-16,-4-8-1 15,-4 5 0-15,-1-4-1 16,1 3 1-16,-9 8-2 15,-4 11 1-15,-4 19-5 16,-4 12 0-16</inkml:trace>
  <inkml:trace contextRef="#ctx0" brushRef="#br0" timeOffset="59509.3588">4612 6345 21 0,'-4'-26'10'0,"0"-12"-26"16,8 26 22-16,-4-3-6 16,0 0 0-16,0 4 0 15,-13-1 0-15,0-6 0 0,-4-1 1 16,-13 0-1-16,1 0 1 15,-10-4-1-15,5 0 1 16,-13 5-1-16,-4-5 1 16,-8 4 0-16,-5 11 0 15,-4 5-1-15,-5-1 1 0,-8 4 0 16,-4 15 0-16,-13 8-1 16,4 3 1-16,9 4-1 15,0 8 1-15,-4 8-1 16,-1-1 0-16,5 16 0 15,4 14 0-15,9 1 0 16,-1 11 0-16,10 0 0 16,7 7 0-16,5 16 0 15,13 4 0-15,4-1 0 16,8 5 0-16,13 3 0 16,9 7 0-16,13 5 0 0,12-9 0 15,9-14 0-15,12-4 0 16,-3-11 0-16,20-12 0 31,5-11 0-31,4-4 0 16,5-15 0-16,8-4 0 0,4-7 0 15,4-8 0-15,5-4 0 16,0-11 0-16,-18-11 0 16,5-16 0-16,4-3-1 15,9-12 1-15,-9-15-1 16,-4 0 1-16,4-11-1 15,-4-8 1-15,-4-11-1 16,-18 0 1-16,1 0 0 16,-9-8 0-16,0-3 0 15,-8-1 1-15,-1 1-1 16,1-4 1-16,-13-8-1 16,4-11 0-16,0 0 0 15,0-4 1-15,-8 0-1 16,-1 0 0-16,-4 7 0 15,-16-3 0-15,-5 4 0 16,-13 7 1-16,-21 4-1 16,-17 11 0-16,-9 20-1 0,-29 10 0 15,-5 27-3-15,-30 31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8T21:35:36.7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5924 8403 1 0,'0'0'0'0,"0"4"0"0,0-4 0 0</inkml:trace>
  <inkml:trace contextRef="#ctx0" brushRef="#br0" timeOffset="2019.2883">5800 8415 19 0,'-8'-4'9'0,"12"0"-25"0,-4 4 25 0,0 4-8 15,-4-4 0-15,4 0 1 16,-9-4 1-16,9 4-4 15,-4 0 1-15,0 0 1 16,-1 0 0-16,5 0 0 16,0 4 0-16,0 0-2 15,0-4 1-15,9 0 0 16,4-4 0-16,-5 0 0 16,9 0 1-16,0 4-1 0,0 0 0 15,0 0 1-15,-4 0 0 16,0 0 0-16,0 4 0 15,-1-8-1-15,1 4 1 16,4 0 0 0,5 0 0-16,3 0-1 0,-8 0 1 0,9-3-1 31,-1 6 0-31,5 1 0 16,0-4 0-16,0-4 0 15,-1 4 0-15,1-3 0 0,0 3 0 16,8-4 0-16,1 0 0 15,8-4 0-15,-5 1 1 16,1-1-1-16,-9 5 0 16,0-1 0-16,0 0 1 15,0 0-1-15,0 0 1 16,0 1-1-16,0 3 0 16,0 0 0-16,-4 0 1 15,0 3-1-15,0 1 1 0,0 0-1 16,-5-4 0-16,5 0 0 15,0 0 0-15,4 0 0 16,4-4 0-16,0 0 0 16,-4 1 0-16,1 3 0 15,-1 0 1-15,-9 3 0 16,5 5 0-16,0-4 0 16,4 3 0-16,0-3 0 15,4 0 0-15,1 0 0 16,-1-1 0-16,0-3-1 15,1 0 0-15,-5 0 0 16,-5 4 1-16,10-4-1 16,-9 0 0-16,-1 0 0 15,1 0 0-15,0 0 0 16,-4 0 0-16,-1 0 0 16,1 0 1-16,-1 0-1 15,-3 0 0-15,-1 4 0 0,-4 0 0 16,0 0 0-16,0-4 1 15,0 3-1-15,0-3 0 16,-4 4 0-16,0 0 0 16,4-4-1-16,-5 4 1 15,5 0 0-15,0-4 0 16,5 3 0-16,-1 1 0 16,5 0 0-16,-1-4 0 15,1 4 0-15,-1-4 0 0,5 0-1 16,-9 3 1-16,5 1 0 15,4 0 0-15,-1 0-1 16,6 0 1-16,-1-4 0 0,-5 3 0 16,1-3 0-16,4 0 0 15,-4 0 0-15,0 0 0 16,0 0 0-16,0-3 0 16,4 6 0-16,0-3 0 15,4 0-1-15,0 0 1 16,1 0 0-16,3 0 0 15,-3 4-1-15,-1 0 1 0,0 0-1 16,5-4 1-16,-1 0 0 31,-3-4 1-31,-1 8-1 16,-4-8 0-16,-4 8 0 16,-5-1 0-16,5 1 0 15,4 0 0-15,0-4 0 16,5 8 0-16,-1-5 0 15,9 5 0-15,-9 0 0 0,1-1 0 16,3-3 0-16,1 0 1 16,-1 7-1-16,5-7 1 15,0 0 0-15,0-1 0 16,-5-3 0-16,1 0 0 16,0 0-1-16,3 4 1 15,6-8-1-15,3 4 1 16,-4 0 0-16,-4 0 0 15,0-7-1-15,4 3 0 16,-4-7 0-16,0 11 1 0,-5 0-1 16,1-8 1-16,-5 12-1 15,-4-4 0-15,0 0 0 16,0 4 0-16,0 3 0 16,9-7 1-16,-9-7-1 15,4 7 0-15,-4-4 0 16,0 0 1-16,0 8-1 0,1 0 0 15,-6-8-1-15,1 0 1 16,0 0 0-16,0 8 0 0,4-4 0 16,0 4 0-16,-4 0 0 15,0 3 0-15,4-7 0 16,-5 4 0-16,1 0 0 16,0 3 0-16,8-3-1 15,-4 4 1-15,1-1-1 16,-6-3 1-16,-3 0-1 15,-5 3 0-15,-4-3 0 16,0 4 0-16,-4-1-2 16,-4-3 1-16,-9 0-3 15,0 3 1-15,4 5-4 16,-4-12 1-16</inkml:trace>
  <inkml:trace contextRef="#ctx0" brushRef="#br0" timeOffset="7501.829">10191 6924 26 0,'4'-15'13'0,"5"7"-33"16,-9 8 27-16,0 0-6 16,0 0 1-16,0-3 0 15,0-1 1-15,-5 4-4 0,1 0 1 16,0 4 1-16,-5-1 0 15,1 5 0-15,-1 3 0 16,5 1-1-16,0 3 0 16,-1 0 0-16,1 4 1 15,0 3-1-15,4 1 1 16,0 7-1 0,0 8 1-16,4 0-1 15,5-4 1-15,-1 0-1 16,5 0 0-16,4-7 0 15,0 3 1-15,4-7-1 16,5-8 0-16,-1 0 0 16,1-4 0-16,4-7 0 0,0-8 1 15,-5 1-1-15,1-5 0 0,-5-3 0 16,5-8 0-16,-5 0 0 16,-4-4 0-16,0-7 0 15,-4 3 1-15,-1-3-1 16,-3 0 0-16,0-4 0 15,-5-4 0-15,0 4 0 16,0-4 0-16,-4 4-1 16,0 4 1-16,0-4 0 15,0 7 0-15,-8 1 0 16,-5-1 0-16,-4 8-1 16,-9 4 1-16,1 8 0 15,-9 7 0-15,-5 7-1 16,5 5 1-16,0-9-1 15,0 9 1-15,4-1-1 16,9 4 0-16,0-4-3 16,8 5 0-16,9-1-1 15,0-8 0-15</inkml:trace>
  <inkml:trace contextRef="#ctx0" brushRef="#br0" timeOffset="8179.1099">10923 6879 34 0,'-4'0'17'0,"8"-16"-50"16,-4 16 43-16,0 0-10 15,0 0 1-15,0 0 1 16,0 0 0-16,0 0-2 15,4 4 0-15,-4 0 1 16,0 7 1-16,0 1-1 0,5 7 0 16,-5 0-1-16,4 7 1 15,0-3-1-15,1 11 1 16,3 4-1-16,5-8 1 16,4 4-1-16,0-4 1 15,4-3-1-15,0-1 1 16,1-7-1-16,-1 4 1 15,-4-4-1-15,4 0 1 16,1-8-1-16,-5 4 1 0,4-4 0 16,5-7 0-16,-5-8-1 15,0-3 1-15,0-1-1 16,1-7 1-16,-1 0-1 16,0-11 0-16,-4-5-1 15,0 1 1-15,0-4-1 16,0 0 0-16,-4-11 0 15,0 3 1-15,-4 0-1 16,-1 16 1-16,1-12 0 16,-5 12 0-16,-4-1 0 15,0 4 0-15,-4 4-1 16,-5 8 1-16,1 4-2 16,-1 10 0-16,0 5-4 15,1 3 0-15</inkml:trace>
  <inkml:trace contextRef="#ctx0" brushRef="#br0" timeOffset="8676.7431">12507 6663 25 0,'-4'-8'12'0,"17"8"-32"0,-5 0 26 16,-8 4-5-16,0-4 0 0,5 4 1 15,-5 4 1-15,0 7-3 16,4 4 0-16,0 15 2 16,-4-8 0-16,0 12-1 15,0 4 1-15,0 3-2 16,-4 12 1-16,0 3 0 15,-1 5 0-15,1-1-1 0,0-7 1 16,-5-4 0-16,5 0 0 16,-4-4-1-16,-1-11 0 15,1-4-1-15,-5-12 0 16,-4 1-3-16,0-12 1 16,-9-11-3-16,5-15 1 15</inkml:trace>
  <inkml:trace contextRef="#ctx0" brushRef="#br0" timeOffset="9153.0147">12013 6659 24 0,'-4'-11'12'0,"13"18"-31"0,-9-7 28 31,17-3-6-31,0-5 0 31,0 4 0-31,4 4 1 16,-4 0-6-16,9 0 1 15,-5-4 2-15,5 4 1 0,3 0-2 16,5 4 1-16,5-4 0 16,8 0 0-16,-1-7 0 15,10-1 0-15,3 1 0 16,10-9 1-16,7 5-1 15,1 0 1-15,8 7-1 16,9-4 1-16,-1 8-1 16,18 0 1-16,-4-3-1 15,-1 6 0-15,-8 1-3 16,-17 0 0-16,-21 3-5 16,-39-7 0-16</inkml:trace>
  <inkml:trace contextRef="#ctx0" brushRef="#br0" timeOffset="20997.4115">16408 6330 25 0,'17'-19'12'0,"17"-7"-32"0,-25 18 26 16,-1-3-5-16,1-1 0 0,-1 1 1 16,1 0 0-16,-1 3-3 15,1 0 1-15,0 1 1 16,-1 3 1-16,-8 4-1 16,9-7 0-16,-1-1-1 31,1 0 1-31,-1-3-1 15,1 0 1-15,3-4 0 16,1 3 0-16,0 1 0 16,0 0 0-16,4-1 0 15,0 5 0-15,-4-5-1 16,-1 9 1-16,1-1-1 16,0 4 1-16,0 4-1 0,-1-1 0 15,1 5 0-15,0-4 0 16,0 3 0-16,0 5 0 15,-1-1 0-15,1 0 0 16,-4 1 0-16,-5-5 0 16,0 8 0-16,-4 4 1 15,-4 8-1-15,0 3 1 16,-5 0-1-16,1-7 1 16,-1 3-1-16,1 5 1 15,-1 3 0-15,1-4 0 0,-1 4 0 16,0-4 0-16,1-3 0 15,-1-1 0-15,1-3-1 16,4 3 1-16,-1-7-1 16,5 4 0-16,9-8 0 15,4 0 0-15,4-3 0 16,0-1 0-16,0-3 0 16,0-5 0-16,0-3 0 15,0 0 1-15,0-7-1 16,4-1 1-16,1-3-1 15,3-4 0-15,5 0 0 16,4-8 0-16,0-4-1 16,0 1 1-16,-4 0 0 15,-5-5 0-15,1 5 0 16,-5 3 0-16,-4 0 0 0,-4 1 1 16,-4-5-1-16,-1-3 0 15,-4 3 0-15,-4-3 0 16,0 7 0-16,0 1 0 15,0-1-1-15,0 4 1 16,0 4 0-16,-4 0 0 16,0-4-1-16,0 8 1 15,-1 3 0-15,5 0 0 16,0 8-1-16,5 0 0 0,-1 4 1 16,4 0 0-16,5 4 0 15,4-1 1-15,13-3-1 16,4 4 1-16,9 3 0 15,4 0 1-15,-5 1-3 16,-4-1 1-16,-8 0-3 16,-8 4 0-16,-5 1-5 15,-9-1 1-15</inkml:trace>
  <inkml:trace contextRef="#ctx0" brushRef="#br0" timeOffset="22145.085">17920 6440 26 0,'9'-4'13'0,"20"-26"-34"0,-16 30 26 16,0-4-4-1,0 0 0-15,4 0 1 0,0 1 1 0,0-1-4 31,4 8 1-31,0-4 1 0,5-4 1 32,17 4-1-32,3 0 0 15,5 4-1-15,5-4 1 16,-1 0 0-16,-4 3 0 16,9-3 0-16,0 0 0 0,8 0-1 31,-4 0 1-31,4 0-1 15,0 4 1-15,0-4-1 0,0 0 1 16,-4 0-1-16,8 0 0 16,5-4 0-16,4 1 1 15,0-1-1-15,-4 0 1 0,3 0-1 16,1 0 0-16,-4-7 0 16,4 7 0-16,-4 0 0 15,-1 4 0-15,1 0 0 16,-5 0 0-16,-8 0 0 15,-4 4 0-15,-9 0 0 16,-4 4 0-16,-13-5-1 0,0-3 1 16,-17 0-2-16,-9 0 0 15,-12 0-3-15,-13 0 1 16,-21 4-2-16,-5-8 1 16</inkml:trace>
  <inkml:trace contextRef="#ctx0" brushRef="#br0" timeOffset="22848.744">19287 5876 31 0,'26'-15'15'0,"63"0"-42"0,-63 11 39 16,8 0-12-16,0 4 1 16,4 0 0-16,9 8 1 15,-5-1-3-15,5 5 1 16,4 10 1-16,-12-7 0 15,8 4-1-15,-1 4 1 16,1-4-1-16,0 4 1 16,0-4-1-16,-4 3 0 15,-5 1 0-15,-4-4 0 16,-4-4 0-16,-5 0 0 0,-3-7 0 16,-5 7 0-16,-5-4 0 15,1 1 0-15,-4-1 0 16,-1-3 0-16,1-1 0 15,-1 1 0-15,1-1 0 16,-5 1 0-16,0-4 0 16,5 3 0-16,-9-3 0 15,0 0 1-15,-9-1-1 16,5 1 1-16,0 0-1 16,0 0 1-16,-5 0-1 15,0 3 0-15,-3 1 0 16,-1-1 0-16,0 1 0 15,-4 3 1-15,0 4-1 16,-4 1 1-16,0 2-1 16,-1-6 1-16,-3 14-1 15,-1 5 1-15,1-1 0 0,-1 4 0 16,0 0 0-16,5 0 1 16,-4 0-2-16,3 0 1 15,1 0-2-15,0 0 0 16,-1-7-2-16,1-1 1 15,4 4-5-15,4-14 1 16</inkml:trace>
  <inkml:trace contextRef="#ctx0" brushRef="#br0" timeOffset="24074.6966">20369 6803 24 0,'4'-4'12'0,"-4"16"-31"0,0-12 25 0,0 0-6 15,0 0 1-15,0 0 0 16,0 3 0-16,0 1-1 15,0-4 0-15,0 4 1 16,0 0 0-16,0-4 0 16,0 3 0-16,0-3 0 15,0 4 0-15,4 0 0 16,1-4 0-16,3-4 0 16,1 0 0-16,-1-3-1 15,5 3 1-15,0-7-1 16,4 3 1-16,4-11-1 15,0 4 1-15,1-4-1 16,3-7 1-16,-4 3-1 16,5-7 0-16,-1-1 0 15,1-6 0-15,0 3 0 0,-1-4 0 16,1 0 0-16,-1-4 0 16,1 4 0-16,-5 1 0 15,-4-1 0-15,0 8 0 16,-4 3 0-16,0 4 0 15,-5 4 0-15,-4 8 1 16,-4 3-1-16,-4 5 0 16,-4 6 0-16,-5 5 0 0,-4 7 0 15,0 8 0-15,-4 0 0 16,-1 3 1-16,1 8-1 16,0 8 1-16,-1 3-1 15,5-3 0-15,5 3 0 16,-1 1 0-16,4-5-1 15,1 1 1-15,4-4 0 16,4-4 0-16,4 0 0 16,4-15 1-16,5 0-1 15,4-8 0-15,4-3 0 16,5-12 1-16,-1-8-1 16,1-3 0-16,0-7 0 15,-1-13 0-15,1-2-1 16,4-16 1-16,8 0-1 15,-4 0 0-15,4 0 0 16,1 4 0-16,-10 3 0 16,1 5 1-16,-4 10 0 15,-5 9 1-15,-4 6-1 0,0 9 1 16,-4 7-1-16,-5 11 1 16,1 8-1-16,-9 0 0 15,4 15 0-15,-4 12 1 16,4-5-1-16,1 1 1 15,-1 3-1-15,0 1 1 0,5 3-1 16,-1 0 0-16,9-7 0 16,9 3 1-16,8-7 0 15,13 0 0-15,4-8 0 16,8-7 1-16,14-12-1 16,-5-11 0-16,-13-8-3 15,-4-3 1-15,-8-12-5 16,-9-3 1-16,-25-20-2 15,-22-14 0-15</inkml:trace>
  <inkml:trace contextRef="#ctx0" brushRef="#br0" timeOffset="29001.3129">17929 5641 3 0,'-13'-11'1'0,"13"-8"2"0,0 15 3 16,0-3-4-16,0-1 0 15,0 1 1-15,0-1 0 16,0-3-4-16,-4 3 0 16,4 1 3-16,0-1 1 0,-5 0-1 15,5 1 0-15,0 3-1 16,0 4 1-16,0 0-1 16,0 4 1-16,0 0-1 15,0 3 0-15,0 1-1 16,0 3 1-16,0 4-1 15,0 4 1-15,0 0-1 32,0 0 1-32,5 8-1 15,3-5 1-15,1 12-1 16,3-3 0-16,1-1 0 16,0 0 0-16,0 0 0 15,-5-7 1-15,5 4-1 0,-5-1 0 16,5-3 0-16,-4-4 0 15,4 0 0-15,-1-4 1 16,1-4-2-16,0-3 1 16,0-8 0-16,-1 0 0 15,1 0 0-15,0-8 0 0,0-3 0 16,-5-4 0-16,1-1 0 16,-1 1 1-16,1-7-1 15,-1-9 0-15,1 1 0 16,-1 0 0-16,-3 0 0 15,-1-1 0-15,4 1-1 16,-3 4 1-16,-1 3 0 16,0 0 0-16,0 0 0 15,1 8 0-15,-5 4 0 16,4 3 0-16,-4 8 0 16,4 4 0-16,0 7 0 15,1 5 0-15,-1 3 0 16,0-1 0-16,1 5 0 15,-1 7 0-15,0 4 0 16,5-3 0-16,3-1 0 16,-3 0 0-16,4 1 0 0,4-1 0 15,0-4 0-15,0 1 0 16,4-5 0-16,0 1 0 16,-4-8 1-16,0-3 0 0,0-1-1 15,-4-3 1-15,4-5-1 16,0-6 1-16,0-5-1 15,5-3 0-15,-5-8-1 16,4-4 1-16,-4 4-1 16,0-4 1-16,0-3 0 0,-4-4 0 15,0-8 1-15,-5 8 0 32,-4-4 0-32,1-1 1 15,-5-6-1-15,0-5 1 16,0 9-1-16,-5-1 0 0,1 4-1 15,0 0 1-15,0 11-3 16,-5 4 1-16,1 4-5 16,8 22 0-16,12-14-1 15,5-20 0-15</inkml:trace>
  <inkml:trace contextRef="#ctx0" brushRef="#br0" timeOffset="36462.5601">21655 5619 21 0,'0'0'10'0,"-4"0"-27"0,4 0 22 0,0 0-4 15,0 0 0-15,0 0 0 16,0 0 0-16,0 0-1 16,0 0 0-16,4 3 1 15,-4 1 0-15,0 0-1 16,0 4 1-16,4-1-1 15,-4 8 1-15,4-3-1 16,1 3 0-16,-1-4 0 16,0 8 0-16,5 0 0 15,-5 4 1-15,-4-8-1 16,4 11 1-16,0 5-1 16,-4-1 1-16,0 4-1 15,5 0 1-15,3-4-1 16,1-7 0-16,3-4 0 15,1-4 0-15,0-11 0 16,4 0 0-16,0-12 0 0,-4-7 1 16,4-4-1-16,-4-8 0 15,-1 1 0-15,-3-8 0 16,-1-4 0-16,1 4 0 16,4 4 0-16,-5-1 0 15,1 1 0-15,-1 4 0 16,1 3 0-16,-5 4 0 15,0 0 0-15,1 8 0 16,-1 3 0-16,-4 8 0 0,0 4 0 16,0 7 0-16,-4 12 0 15,4 0 0-15,-5 7 0 16,5 0 0-16,0 8 0 16,5-4 0-16,-1-11 0 15,0 3 0-15,5 1 0 16,-1-1 0-16,1-7 0 15,-1 0 0-15,1-11 0 16,4-1 1-16,4-10-1 16,0-1 1-16,0-11-1 15,0-4 1-15,0-8-1 16,4-14 1-16,-8 7-1 16,0-8 1-16,-1-3-1 15,-3-1 1-15,-5 8-1 16,-4 8 0-16,0-4-2 15,-4 4 1-15,-5 3-4 16,5 5 1-16</inkml:trace>
  <inkml:trace contextRef="#ctx0" brushRef="#br0" timeOffset="37335.1919">22592 5290 29 0,'-30'-19'14'0,"13"38"-39"15,13-31 32-15,-5 5-8 16,1-1 1-16,-5 8 0 16,-4-8 1-16,-5-3-1 0,-3 4 1 15,-5-1-1-15,-8-3 0 16,-1-1 0-16,-3 5 1 0,-5-1-1 16,-8 8 0-16,-1 4-1 15,1 0 1-15,8 7 0 16,-4 4 0-16,-4 4 0 15,-1 8 0-15,-3-1-1 16,-1 1 1-16,5 3 0 16,-1 4 0-16,1-8 0 15,8 8 1-15,5 8-1 16,3 3 0-16,14-3 0 16,8 7 1-16,4 12-1 15,9-1 0-15,4-3 0 16,0 4 0-16,4 3 0 15,4-15 0-15,5 8 0 16,4-8 0-16,9-4 0 16,4-7 1-16,4-11-1 15,12-5 1-15,6-10-1 16,-1-12 0-16,8-8 0 16,5-3 0-16,4-8-1 15,0-4 1-15,1-11-1 16,3 0 1-16,5 0 0 0,-5-4 0 15,-4-15 0-15,-8 4 1 0,-5 4 0 16,-4-8 0-16,-4-4 0 16,-4 4 0-16,-9-4 0 15,-9-7 0-15,-8 0 0 16,-8-1 1-16,-9 1-1 31,-13 4 1-31,-13-5-1 0,-8 16 0 16,-17 11-3-16,-4 4 1 15,-13 27-5-15,0-9 1 16</inkml:trace>
  <inkml:trace contextRef="#ctx0" brushRef="#br0" timeOffset="84797.3804">14769 11343 1 0,'8'-15'0'0,"5"-4"19"32,-47 27-19-32,55-16 1 15,-34 12 0-15,-8 3 0 16,0 1 1-16,-5 0-3 16,1 11 1-16,3-4 1 15,5-4 0-15,0 4-1 16,5-4 1-16,3 1 0 15,5-1 1-15,0-7 0 0,-1 4 0 16,1-5 0-16,0 1 0 16,4 0-1-16,0 3 0 15,0-7-1-15,-4 4 1 16,4 4-1-16,4-4 1 16,0-1-1-16,5-3 0 15,-1 4 1-15,1 0 0 16,-1-4 0-16,5 4 0 15,-5 3 0-15,5-7 0 0,0 0-1 16,4 4 1-16,4-4-1 16,5 0 0-16,-1-4 0 15,1 0 0-15,0 4 0 16,-1-7 0-16,5 3 0 16,-5 4 0-16,1-4 0 15,4 4 0-15,-5-7 0 16,1 7 0-16,4-4 0 15,0 4 1-15,-1-4-1 16,1 4 0-16,-4 0 0 16,-1-4 0-16,5 4 0 15,0 0 0-15,4-3 0 16,0 3 1-16,0-4-1 16,0 0 0-16,4-3 1 15,-3-1 0-15,3 4-1 16,-4-3 1-16,4-1 0 15,1 8 0-15,-1-8-1 16,0 8 0-16,5-7 0 16,4 3 0-16,0 4 0 0,-1-4 0 15,1 4 0-15,4 0 0 16,5-3 0-16,-1-1 1 16,5 4-1-16,-1 0 0 15,1-8 0-15,0 1 1 16,-1-1-1-16,-8-3 0 15,-4 3 0-15,0 1 1 16,4 3 0-16,0-4 0 16,9 4 0-16,-1 4 0 0,1 0-1 15,8 0 1-15,-8 0-1 16,-1 0 0-16,1 0 0 0,0 0 0 16,-5 0 0-16,5-3 1 15,3 3-1-15,10 0 0 16,-1-4 0-16,1 0 0 15,-1-3 0-15,5-1 0 16,-9 0 0-16,-9 5 0 16,1 3 0-16,-9 0 1 15,0-4-1-15,-12 4 1 0,-5 0-2 16,-13-4 1-16,-4 8-4 16,-13 3 0-16,-8 5-5 15,-9-1 1-15</inkml:trace>
  <inkml:trace contextRef="#ctx0" brushRef="#br0" timeOffset="90899.6704">7964 12176 28 0,'8'-12'14'15,"13"24"-37"-15,-21-12 30 0,0 0-7 16,5 3 0-16,-1-3 0 15,0 0 1-15,0-3-2 0,1 3 1 16,-1 0 0-16,4 0 1 16,1-8 0-16,-1 8 0 15,1-8 0-15,4 1 1 16,0-1 0-16,-1 4 0 16,1 1 0-16,0-1 1 15,4-11-1 1,0 11 0-16,0-4-1 15,0 8 1-15,-4 0-1 16,4 0 1-16,0 4-1 16,0 4 1-16,4 3-1 15,5-3 0-15,4-1 0 16,-1-3 0-16,5 7-1 16,-4-3 1-16,4-4-1 15,-4-4 1-15,0 4-1 16,0-1 0-16,4-3-1 0,0 4 1 15,4 0 0-15,0 0 0 16,1-1 0-16,-1 1 0 16,0 4 0-16,-3-4 1 15,-1 3 0-15,-5 1 1 16,5-1-1-16,1-3 1 16,-1 0-1-16,-5 3 1 15,1-3-1-15,0 0 1 16,0 4-2-16,0-5 1 0,-5 5-1 15,-3-4 1-15,3-1-1 16,1-3 0-16,3 0 0 16,5 0 0-16,5-3 0 15,3-1 0-15,1 4 0 16,-5 0 1-16,1 4-1 16,-1-1 0-16,-4 5 0 15,0 0 1-15,0 3-1 16,-4 0 0-16,-4 1 0 15,3-1 0-15,-3-3-1 16,-1-1 1-16,-3 1-2 16,-5-5 1-16,-9 1-3 15,-8 0 1-15,-8-4-4 16,-5-4 1-16,0-3-4 16,-17-16 1-16</inkml:trace>
  <inkml:trace contextRef="#ctx0" brushRef="#br0" timeOffset="111630.1312">13253 12236 22 0,'-22'19'11'0,"10"-11"-30"0,7-8 24 0,1 0-6 16,-4 0 1-16,-5 3 0 15,0 1 0-15,-4 4 0 16,0-1 0-16,-4 1-1 16,4-4 1-16,0-1 0 15,4 1 1-15,4 0 0 16,5-4 0-16,4 0 0 15,0 4 1-15,0-4-1 16,0 0 0-16,0 0 0 16,9 0 0-16,-5 0 0 15,-4 0 0-15,4 4 0 16,-4-1 0-16,4-3 0 16,-4 4 0-16,5 0-1 15,3-4 1-15,1 4-1 16,-1-4 1-16,1 0-1 0,3 3 1 15,1-3-1-15,4 0 0 16,0 0 0-16,0-3 1 16,-4-1-1-16,4 0 1 15,0 0-1-15,0 1 1 16,0-1-1-16,5 0 1 16,3-4-1-16,5 1 1 15,4-1-1-15,0 1 0 0,0-1 0 16,-4 1 0-16,0 3 0 15,0 4 1-15,-1 0-1 16,1 0 0-16,4 4 0 16,0-1 1-16,0 1-1 15,0 0 0-15,0-4 0 16,-4 0 1-16,0 0-1 16,0-4 0-16,4 4 0 15,0 0 0-15,0 0 1 16,-4 0 0-16,0 4 0 15,0 0 1-15,-1-1-1 16,5 1 1-16,0 0 0 16,-4 0 0-16,4 0-1 15,5-1 0-15,-5 1 0 0,0 4 0 16,-4-4-1-16,4 3 1 16,-4-3-1-16,-1 0 0 15,-3-1 0-15,-1 1 1 16,1-4-1-16,0 4 0 15,-1-4 0-15,5 4 1 16,0 0-1-16,4-1 1 16,0 1-1-16,4 0 1 15,-4 0-1-15,0-1 1 0,5 1-1 16,-1 0 1-16,0 0 0 16,5 0 0-16,-1-1-1 15,-3 1 1-15,-1 0-1 16,-4 0 0-16,0 0 0 15,5-1 1 1,-1 1-1-16,0 4 0 16,1-5 0-16,-1 1 1 15,4 0-1-15,-3 0 1 16,-1 3 0-16,-8 1 0 16,-5-4 0-16,5 3 0 0,0 1-1 15,-4-4 1-15,-1-1-1 16,1 1 1-16,4 4-1 15,-1-4 1-15,-3 3-1 16,4-7 0-16,-5 4 0 0,1 0 1 16,-1-1-1-16,-3-3 1 15,-1 0-1-15,0 0 0 16,1 4 1-16,3-4 0 16,1 4-1-16,-1 0 1 15,1-4-1-15,4 0 0 16,-5-4 1-1,1 8 0-15,-1-8-1 16,1 4 0-16,-5 4 0 16,5 0 1-16,3-1-2 15,1-3 0-15,4 8 0 16,0-4 0-16,0 0 0 0,1-1 1 16,-1-3-1-16,-9-3 0 15,1 3 1-15,-1-4 1 16,1 8 0-16,-5-4 0 15,0-4-2-15,1 0 1 16,-1 4 0-16,5-4 1 16,-5-3-2-16,4-1 0 15,5 0 0-15,0 1 1 16,0-1-1-16,0-7 1 0,-5 8-1 16,1-1 1-16,-1 1-1 0,1 3 1 15,-5-4 0-15,0 4 1 16,1 4-1-16,-5-3 1 15,-4-1 0-15,-1 0 0 16,1 0 0-16,-4 0 0 16,-5 1-1-16,0-1 0 15,-4 4 1-15,0 0 0 16,0-4-1-16,0 4 0 0,-4-4 0 16,4 4 0-16,-4 0 1 31,-1 4 0-31,1 0-2 15,-4 0 0-15,3-1-1 16,-7-3 1-16,-1 4-3 0,0 0 0 16,4-4-4-16,5 0 0 15,8-11-2-15,-4-12 0 0</inkml:trace>
  <inkml:trace contextRef="#ctx0" brushRef="#br0" timeOffset="112662.144">20871 11585 34 0,'-25'15'17'0,"-9"-3"-45"0,29-12 37 0,1 4-9 16,-4-1 1-16,-1 5 1 15,-4-1 1-15,5 5-4 0,-1-1 1 16,1 1 1-16,3 3 1 15,5 4-1-15,9-8 1 16,4 8-2-16,4-4 1 16,4 4 0-16,5-4 1 15,-1-4 0-15,5 5 0 16,8-1 0-16,-4-8 1 16,0 5-1-16,5-12 1 15,-5-4-1 1,-4 0 1-16,-5-11-2 15,-3 4 0-15,-5-1 0 0,-5-7 0 16,-3-11-2-16,-5 0 1 16,-8-4-1-16,-9 3 1 15,-4-3-2-15,0 0 1 16,-9 0-1-16,1 0 0 16,-5 8 0-16,0 11 1 15,5 3 0-15,-1 16 0 16,5 60 2-1,8 8 1-15,9 11 0 16,8 8 1-16,9 0 1 16,4-4 1-16,8-7-3 15,1-12 1-15,0-12-6 0,3-18 0 0,5-19-4 16,5-23 1-16,8-33-5 16,-1-20 0-16</inkml:trace>
  <inkml:trace contextRef="#ctx0" brushRef="#br0" timeOffset="113292.2515">21906 11695 43 0,'4'8'21'0,"30"-24"-59"0,-25 13 51 16,-1-5-10-16,-3 1 0 15,-5-1 1-15,0-7 0 16,-9-8-6-16,-8-3 0 16,-17-12 3-16,-9-4 1 15,-12 1-2-15,4 7 1 16,-4 7-2-16,-1 4 1 16,-3 20-1-16,-1 14 1 15,-4 19 0-15,13 4 1 16,4 8-2-16,13 7 1 0,4-4 1 15,9 1 0-15,8 3-1 16,9-4 1-16,4-3-1 16,9-12 0-16,8-3 0 15,4-8 1-15,4-4-1 16,5-4 1-16,4-11 0 16,0-11 0-16,0-4-1 15,1-4 1 1,-1-42-1-1,-5-11 1-15,1 0-1 16,-4 1 0-16,-9-5 0 16,0-4 0-16,-4 1 0 15,-1 7 0-15,-3 4 0 16,-5 7 0-16,0 9 0 16,1 6 1-16,-1 5 0 15,-4 10 0-15,4 5 0 0,0 11 1 16,1 3-1-16,3 16 0 15,1 15 0-15,-5 15 1 16,0 15-1-16,5 23 1 16,-5 0 0-16,0 11 1 15,-4-11-3-15,-4 0 0 16,0-4-4-16,0-11 1 16,-1-8-4-16,5-11 0 0,5-12-4 15,12-14 1-15</inkml:trace>
  <inkml:trace contextRef="#ctx0" brushRef="#br0" timeOffset="113788.0639">22306 11294 43 0,'9'8'21'0,"-5"-12"-59"15,-4 4 51-15,0 0-13 16,0 0 1-16,-4-4 1 15,-5 0 1-15,-3 0-3 16,-5 4 0-16,-5 0 1 16,-3 0 1-16,-9 0-1 15,-5 8 0-15,1 3-1 16,-5 4 1-16,9 8-1 0,0 7 1 16,9 8 0-16,3-7 0 15,5-1 0-15,9-4 1 16,4 1-2-16,4-8 1 15,4-4-1-15,4-4 1 16,1-7-1-16,4 0 0 16,4-4-1-16,0 0 1 15,4 4 1-15,0 3 0 16,5 8 0-16,-1 15 0 0,10 12 1 16,-10 15 0-16,-4 19 0 0,1 14 1 15,-5 12 0-15,-5 4 0 16,-12 16 0-16,0 2 0 15,-8 1-1-15,-9 8 1 16,-9-24-1-16,-3-3 1 31,-6-11-5-31,-3-16 1 0,4-18-6 16,0-23 0-16,4-38-5 16,13-34 1-16,13-27-1 15,8-26 1-15</inkml:trace>
  <inkml:trace contextRef="#ctx0" brushRef="#br0" timeOffset="114283.0523">22630 11351 6 0,'4'-34'3'0,"-4"-8"2"16,0 42 4-16,0-8-6 16,0 8 0-16,0 0 1 15,0 4 1-15,5 4-6 0,-1-1 0 0,0 9 4 16,5 2 0-16,-1 5-1 16,1 4 1-16,3 10-1 15,1-10 0-15,8-1-1 16,-3 1 1-16,3-1-2 15,0-7 1-15,5 0-1 16,-1-7 1-16,1-5-1 16,-1-3 1-16,1-4 0 15,-1-4 0-15,1-3 0 16,-5-9 1-16,-4-2-1 16,-4-9 0-16,-4 1-1 15,-1-1 0-15,-12 1-1 16,-9-5 1-16,-8 12-1 15,-9 4 1-15,-4 15-1 16,-4 31 1-16,3 22 2 16,18 22 0-16,22 31 3 15,20 27 1-15,22 10 1 16,21-3 0-16,17 8-6 16,13-35 0-16,5-33-11 15,-5-50 0-15</inkml:trace>
  <inkml:trace contextRef="#ctx0" brushRef="#br0" timeOffset="121380.9149">17460 13314 1 0,'-8'-11'0'0</inkml:trace>
  <inkml:trace contextRef="#ctx0" brushRef="#br0" timeOffset="122132.7956">17298 13239 25 0,'-4'-12'12'0,"17"5"-33"0,-9-5 27 0,0 1-5 31,1 7 0-31,-5 4 1 0,4 0 1 16,-4 0-3-16,4 0 0 15,0 4 2-15,-4 4 1 16,0-1 0-16,0 1 0 15,-4 7-1-15,4-4 1 0,-4 1-2 16,4 3 1-16,-4-4-1 16,4 0 1-16,-5 1-1 15,5-1 0 1,0 8 0 0,-4-4 1-16,0 4 0 0,0 4 0 15,4 0 0-15,-5 3 1 16,1 0-1-16,0 9 0 15,4 6-2-15,0 12 1 16,4-7-1-16,5 10 1 16,-1 5-2-16,5-1 1 15,0 5-1-15,-1-5 1 16,1-7 0-16,4-4 0 16,0-11-1-16,0-11 1 15,0-8 0-15,0 0 0 0,0-4-1 16,5-4 1-16,-1-3 0 15,-4-8 0-15,0-16 0 16,4 1 0-16,1-4 0 16,-5-3 1-16,0-5-1 15,0-3 1-15,-4 0-1 16,-1-16 1-16,-3 1-1 16,-1-12 1-16,5-3-2 15,0-5 1-15,0-10-2 16,4-1 1-16,0 0-2 15,0 12 1-15,0 11-2 16,0 8 1-16,-4 7-1 16,-1 11 0-16,1 16-4 15,0 11 1-15</inkml:trace>
  <inkml:trace contextRef="#ctx0" brushRef="#br0" timeOffset="123258.1666">18197 13647 25 0,'-9'4'12'0,"9"-11"-34"0,0 7 25 0,0 0-2 16,0 0 0-16,5 0 1 16,-1 3 0-16,0-3-3 15,0 4 1-15,1 0 2 16,-1 0 0-16,0-1-1 15,0 1 1-15,1-4-1 16,3 4 1-16,1-4-1 16,-1 0 0-16,1 0 0 15,-1 0 0 1,1 0 0-16,-1 0 0 16,1 0 0-16,4 0 0 15,-5-4 0-15,5 0 0 0,-5 4-1 16,1-3 1-16,4 3 0 15,-5-4 0-15,5 0 0 16,-4 0 0-16,3 4 0 16,-3-3 1-16,-5-1-1 15,5 0 1-15,-1 0-1 16,-4 0 0-16,5 1 0 16,-1-1 0-16,9 0-1 15,-4 0 0-15,4 0 0 16,0 1 0-16,5-5 0 15,12 1 0-15,4-1 0 16,5 0 0-16,3 5 0 16,5 3 0-16,9 0 0 15,-5 3 1-15,18 1-1 16,-18 0 1-16,35-4 0 16,-1 0 0-16,1 0 0 15,-10 0 0-15,1 4-1 0,-8 0 1 16,-5-1-1-16,-4 5 0 15,-9-1-1-15,-17 1 0 16,-3 0-2-16,-10 3 0 16,-4-3-3-16,-4-1 1 15,-4-3-3-15,-17-4 0 16</inkml:trace>
  <inkml:trace contextRef="#ctx0" brushRef="#br0" timeOffset="123679.5825">19176 13110 44 0,'13'-4'22'0,"4"-11"-62"15,-8 11 53-15,3 1-11 16,1 6 1-16,4 1 0 15,9 4 0-15,8 14-5 16,4 1 1-16,5 11 2 16,-1 4 0-16,5-8-1 0,4 4 1 0,0-3-1 15,5 3 0-15,3 0 0 16,-7-4 0-16,-6 0 1 31,1-3 0-31,-4-8 0 16,-9 0 0-16,0-4 0 15,-9 0 1-15,-8 4 0 0,-4 7 1 16,-13 4-2-16,-8 5 1 16,-9-1-1-16,-5 3 1 15,1 1-2-15,-9 4 0 16,5-8-4-16,-5-4 0 16,4-7-5-16,9-16 1 15,5-14-1-15,7-12 1 16</inkml:trace>
  <inkml:trace contextRef="#ctx0" brushRef="#br0" timeOffset="124438.7664">20488 14132 56 0,'8'-12'28'0,"48"-48"-82"0,-43 33 73 16,-1-11-19-16,5-7 0 16,-4 3 3-16,0 1 0 15,0-5-3-15,4-7 0 0,-4 8 0 16,4-8 1-16,-5 4-1 15,1 0 1-15,4 7-2 16,-4 4 0 0,4 12 1-1,-4 11 0-15,0 15 1 16,-5 15 0-16,1 4-1 16,-1 11 1-16,1 12 0 15,-5 10 0-15,0 1-1 16,5 0 0-16,-1-3 0 15,1-1 1 1,-1-4-2-16,5 1 1 0,0-9 0 16,12 1 0-16,-3-7-1 15,3-13 1-15,9-2-1 16,5-13 1-16,3-14 0 16,-4-8 0-16,-3-7 0 15,3-12 1-15,-4-4-1 16,0-7 1-1,4-27 0 1,-8 12 0-16,-4 11 1 16,-9 4 0-16,0 7 0 15,-4 12 0-15,-5 11-1 0,1 11 0 16,-5 5-1-16,0 10 1 0,-4 8-2 16,0 19 1-16,0 8-1 15,4-4 0-15,5 11 0 31,8 4 1-31,8-4-1 16,18 8 1-16,8-4 0 0,13-4 1 16,8-7-1-16,18-20 1 0,8-10 2 15,4-12 1-15,0-4-1 16,-4-11 1-16,-17-12-4 16,-13-14 0-16,-12-5-5 15,-14-3 1-15,-8-11-8 16,-25-8 0-16</inkml:trace>
  <inkml:trace contextRef="#ctx0" brushRef="#br0" timeOffset="134189.5641">18576 12664 28 0,'-9'-4'14'0,"1"0"-38"15,8 4 29-15,0-8-6 16,0 5 0-16,0-12 1 16,-4 3 0-16,4 5 1 15,0-5 0-15,-5 5 0 16,5-5 1-16,0 12 0 15,5-11 0-15,-5 3 0 16,0-7 0-16,0 15-1 16,4-7 1-16,0-5-2 15,0 1 1-15,1 3 0 16,-1 1 0-16,0-1 1 0,5 1 0 16,-1-1 0-16,1 1 0 15,-1 3-1-15,5 4 1 16,0 0-1-16,0 7 1 15,-1 9-2-15,1-5 0 16,0 4 0-16,0 4 0 16,-1 0 0-16,1 4 0 15,0-1 0-15,0 1 0 16,0 3 0-16,-5 1 0 16,1-4 0-16,-1 7 0 0,1 0 0 31,-1-7 0-31,1-4 0 15,-5 0 1-15,0-4 0 16,-4-11 0-16,0 11 0 16,0-11 0-16,0 3 0 15,0-3 1-15,0 0-1 0,0-1 0 16,0-3 0-16,0 0 0 16,0 4-1-16,0-4 1 15,4-7-1-15,1-8 0 16,-1-4 0-16,0 0 0 15,5-4 0-15,-5 0 0 0,4 1 0 16,1-9 0-16,-1 5-1 16,5-4 1-16,0-8 0 15,0 0 0-15,4 8 0 0,4-1 0 16,-4 5-1-16,4-1 1 16,-3 12-1-16,-1 0 1 15,-5 8 0-15,1 3 0 16,-4 4 0-16,-9 0 0 15,12 4-1-15,-7 7 1 16,-1 0 0 0,0 1 0-16,5 7-1 15,-1 3 1-15,-4 1 0 16,5 3 1-16,-5 5-1 16,0 3 0-16,5 0 0 15,0 0 0-15,3 0 0 0,-3-4 1 16,-1-7-2-16,1-8 1 15,-1 0 0-15,1 0 0 16,-1 4 0-16,1-11 0 16,-1-1 0-16,1 1 0 0,-1-1 0 15,1-3 1-15,0 0-1 16,-1-4 0-16,1 0 0 16,-1 0 1-16,1 0-1 15,-1 4 1-15,1-4-1 16,-5-4 1-16,0-4 0 15,0 1 0-15,-4-8 0 16,0 7 0-16,0-7 0 16,0 4 0-16,0-1 0 15,0 1 1-15,0 0-1 16,0-1 0-16,0-3 0 16,0 0 1-16,5 0-1 15,-5-4 1-15,4 0-1 0,0 0 0 16,5-7 0-16,3 3 0 15,1-3-1-15,0 3 0 16,0 4 0-16,0-4 0 16,-1 8-1-16,1 0 1 15,-4 4-2-15,-5-5 0 16,0 9-4-16,0-1 1 16,-4 8-5-16,9 8 1 15,-9-1-2-15,4-3 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8T21:39:42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20433 13795 24 0,'-26'4'12'0,"22"-1"-32"0,4-3 26 16,-4 0-6-16,-5 0 1 15,1-3 0-15,-5 6 1 16,0 5-3-16,-4 0 1 0,0 3 1 16,0 0 0-16,0 1 0 15,-9-1 1-15,9 0-1 16,4 1 0-16,1-1 0 16,3-3 1-16,5-1-2 15,8-3 1-15,5-4-1 16,3-4 1-16,1 4-1 0,4-4 0 15,-4 1 0-15,8-1 0 16,-8 0 0-16,0 4 0 16,0-4 0-16,-1-3 1 15,-3-5-1-15,8-3 0 16,0-8 0-16,4-3 0 16,1-8-1-16,-1-8 0 15,0-3-1-15,5-12 1 16,-1 4 0-16,-3-7 0 0,-1-1 0 15,0 1 0-15,0 3 0 16,1-4 1-16,-1 1 0 16,0-8 1-16,1 11-1 15,-1-11 1-15,0 0-1 16,5-8 0-16,-1-3-1 16,5-1 1-16,-9 8-1 15,1 4 1 1,-9 0-1-16,-5 0 0 15,-8 15 1-15,-4 4 0 16,-5 0 0-16,-4 3 0 16,1 5 0-16,-5-1 0 15,0 4 0-15,0-3 0 0,0 6-1 16,0-6 1-16,-1-1-1 16,1-3 1-16,5 3-1 15,3-3 1-15,-4-8 0 16,5-4 0-16,-1 8 0 15,1 3 0-15,4-3 0 16,-1 4 0-16,1 3 0 16,0 4 1-16,-5 4 0 15,1-3 0-15,-1 6 0 16,-4 1 0-16,5 0 0 16,-1-4 0-16,1 0-1 15,-5 3 1-15,5 1-1 0,-9 0 1 16,0 0-1-16,0-1 0 15,-9 1 1-15,5 0 0 0,-5 3-1 32,1 5 1-32,-5 3 0 15,0 0 0-15,-4 0-1 16,0 0 1-16,-5 4 0 0,-3 0 0 16,-1 3-1-16,-4 1 1 15,5-4-1-15,-5 7 1 16,0 1-1-16,0 3 0 15,1 4 0-15,3 0 0 16,0-4 0-16,1 4 0 16,-1 8-1-16,1-5 1 0,3 5 0 15,-3 0 0-15,-1-1 0 16,1 5 0-16,-5 10 0 16,0 5 0-16,4 7 0 0,5 4 1 15,0 7-1-15,4 12 0 16,-1-4 0-16,6 3 0 15,-1 1-1 1,4 8 1-16,-4 3 0 16,1 7 0-16,-5-3 0 15,4 15 0-15,-4-4 0 16,-5 20 0-16,5-9 0 16,4-7 1-16,5 0-1 15,4 0 1-15,4-7-1 16,4-1 0-16,4-7 0 0,5-4 1 15,4 0-1-15,0 0 1 16,4-3 0-16,-4-9 0 16,5 5 0-16,-5 3 0 0,0 1 0 15,4-12 0-15,0 7 0 16,5-3 0-16,-1 0-1 16,1-4 0-16,3-4 0 15,1-8 1-15,4 1-1 16,5-4 1-1,-5 3-1-15,8-6 1 16,-4-5-1-16,5 0 1 16,-9 0-1-16,0 1 1 0,4 3-1 15,-4-4 1-15,5 0-1 16,-1-3 0-16,4-1 0 16,-3-3 0-16,-1 3 0 15,0-3 0-15,1 0 0 16,-1-1 0-16,-4 1 0 15,0 4 0-15,0-5 1 16,0 1 0-16,0-4 0 16,0 4 0-16,0-4-1 0,0-4 1 15,5 0-1-15,-1-4 1 16,-4 4-1 0,4 0 0-16,-4 1 0 15,0-9 1-15,0 5-1 16,0-1 0-16,0 4 0 15,-4 0 1-15,0 0-1 16,4 0 0-16,0-7 0 16,0 3 1-16,4 1-1 15,1-1 0-15,3-7-1 16,-4 3 1-16,1 1-1 16,-1-8 1-16,-4 0 0 0,0 0 0 15,0 0-1-15,-4-8 1 16,0-3 0-16,-1 3 0 15,1 5 0-15,4-5 0 16,0 4-1-16,0-3 1 0,0-1 0 16,0 1 0-16,5 7-1 15,-5-4 1-15,4 0 0 0,0-4 0 16,1 5-1-16,3-5 0 16,1-7 0-16,-1 4 1 15,1-1-1-15,4-3 0 16,4 0 0-1,-5 0 0-15,1 7-1 16,0-7 1-16,-4 0-2 16,-9-4 0-16,0 0-4 15,-34-15 0-15</inkml:trace>
  <inkml:trace contextRef="#ctx0" brushRef="#br0" timeOffset="10616.6288">23797 13772 29 0,'-9'12'14'0,"1"-12"-38"0,8 0 31 15,4-4-7-15,-4 4 0 16,4 4 1-16,5-4 1 16,-9 0-2-16,8 0 0 31,-8 0 1-31,0 0 0 0,0 0-1 16,9 0 1-16,-9 0-1 15,8 0 1-15,1-8-1 16,-1-7 0-16,5-8 0 15,4-3 0-15,0-5 0 16,13 1 0-16,-4-4 0 16,-5 4 0-16,0-8 0 15,-4 4 1-15,0 0-1 16,-4-8 1-16,0-3-1 16,4-12 1-16,0 4-1 0,0-7 1 15,0-9-2-15,0 13 1 16,0-1 0-16,-4 4 1 15,0 4-1-15,-5 3 1 16,1-10 0-16,-1 6 0 16,1-3 0-16,-1-7 0 15,1 3-1-15,-5-7 0 16,0-4-1-16,1-4 1 0,-5 4-1 16,0 0 0-16,-5 7 0 15,1 8 1-15,4-4 0 16,-4 8 0-16,4 8 0 15,0-1 1-15,0 0 0 16,0 8 1-16,0 4 0 16,-5 4 0-16,1-1-1 15,-4 1 1-15,-1-5-1 16,1 5 1-16,-1-4-2 16,1-4 1-16,-1 7-1 15,1 4 0-15,-5-7 1 16,0 4 0-16,-4-1 0 15,-4 1 0-15,-1 3 1 0,-3-4 0 16,-1 9 0-16,1-9 0 0,-1 4-1 16,1 1 1-16,3-1-1 15,-7 0 0-15,-1 1-1 16,0-5 0-16,0 1 0 16,0-5 0-16,1 5 0 31,-1-1 0-31,-4-3 0 15,0 0 1-15,4 0-1 16,0-8 0-16,0 4 0 0,0 7 0 16,1 1 0-16,-1-5 0 15,0 5 0-15,0 3 0 16,0 1 0-16,0 3 0 16,1 3-1-16,-5 5 1 15,0 7 0-15,-5 8 0 16,1 7-1-16,-5 1 1 0,5-1-1 15,0 8 1-15,-1 4-1 16,1 3 1-16,0 5 0 16,-1 3 0-16,-3 0-1 15,-5 15 1-15,0 0 0 16,4 8 0-16,-3 0-1 16,12-12 1-16,-9 23-1 15,5 4 1-15,4 7-1 16,0-3 1-16,4 7-1 0,4-3 1 15,1 7-1-15,3 0 1 16,-3-8-1-16,3 8 1 16,5 0 0-16,-4-7 1 0,4 7-1 15,0-4 0-15,4-7 0 16,5 11 0-16,-1-15 0 16,1 3 0-16,3 1 0 15,1 3 0-15,4-7 0 16,0 0 1-16,4-4-1 15,1 0 0-15,-1-3 0 16,5-5 0-16,3 5 0 16,1-13 0-16,4 1 0 15,4 0 0-15,1-3-1 16,7 3 1-16,-3-16 0 31,0 1 0-31,-1-4 0 0,1 0 0 16,-1 4 0-16,1-4 1 15,-1-7 0-15,1 3 0 16,4 0-1-16,0 1 1 16,-1-9 0-16,5 5 0 15,0-5-1-15,-4-3 0 16,0-4 0-16,-4 1 1 16,-1-9-1-16,1 1 0 15,-1-1-1-15,5 1 1 0,0-4 0 16,4-4 1-16,0 0-2 15,0 0 1-15,-4-4 0 16,0 0 0-16,0 0 0 16,4-3 1-16,0-5-1 15,0 5 0-15,0-5 0 16,0 1 0-16,4 0 0 16,-4-1 0-16,0 1 0 15,-4-4 0-15,0-4 0 16,4 4 0-16,0-12-1 15,0 5 1-15,0-1 0 16,0-4 0-16,0 1 0 16,0-4 0-16,-4 3 0 15,-4 5 0-15,-5 3 0 16,-8 0 1-16,0 4 0 16,-1-1 1-16,-3 5-1 15,-1 0 0-15,-3-1-1 0,-1 5 1 16,0-1-1-16,-4 8 0 15,0 0-4-15,0 0 1 16,5-7-5-16,12-1 0 16,4-18-1-16,9-24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8T21:41:00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23541 13269 12 0,'0'8'6'0,"-4"-1"-13"0,4-3 13 16,0-4-5-16,0 4 1 0,0-1 0 16,0 1 1-16,0 0-4 15,-4-4 0-15,4 0 2 16,0 0 1-16,0 0-2 16,0-4 1-16,0 0-1 15,0-3 1-15,0 3-1 0,-4-3 1 16,4-1 0-16,-5 0 0 15,-3 1 0-15,-1-1 1 16,1-3-1-16,-5 3 0 16,0-3-1-16,0-8 1 15,1 0-1 1,-1 8 1-16,-4-1-1 16,0-6 0-16,0-1 0 15,0 0 0-15,0 4 0 16,0-1 0-16,0 1 0 15,-5 4 1-15,5 0-1 16,0-1 0-16,5 5 0 16,-1-5 1-16,-4 5-1 0,0-5 0 0,0 1 0 15,-5 4 1-15,-3-1-1 16,-5 0 1-16,0 5-1 16,0 3 1-16,1 3-1 15,-6 5 1-15,-3 3 0 16,-4 4 1-16,-5 4-1 15,0 4 1-15,0 0-1 16,0 11 1-16,0 7 0 16,9 5 0-16,4 3-2 15,0 0 1-15,0 4-2 16,4 0 1-16,0 0-1 16,0 0 1-16,1 0-1 15,-1 4 0-15,4-8 0 16,9 0 0-16,0 0 0 15,4 1 1-15,13-1-1 0,5-4 1 16,-1 1-1-16,9-5 1 16,-1-3-1-16,5-4 0 15,1-7 0-15,3-5 1 16,0-3-1-16,0 0 1 16,5-8 0-16,0 1 0 15,3-5 0 1,5-3 1-16,5 0-1 15,-1-8 0-15,5 0 0 16,3-7 0-16,-7-4-1 16,-5-4 1-16,4-4-1 15,1-3 1-15,-5 3 0 16,0-7 0-16,0-1 0 16,-4-6 0-16,4 3 0 15,-5 3 0-15,1-3-1 16,-4 0 1-16,-1-4 0 0,-3 4 0 0,-5 0 0 15,4 4 0-15,-4 0 0 16,0-4 0-16,0-4 0 16,0-8 0-16,0 12 0 15,4 0 0-15,-8 0 0 16,0 8 0-16,-5-1 0 16,1 5 0-16,-5 7 0 15,-4-4 0-15,-4 0-2 16,-5 4 1-16,-3-8-3 15,-1-7 1-15,4-1-2 16,-3-7 0-16</inkml:trace>
  <inkml:trace contextRef="#ctx0" brushRef="#br0" timeOffset="46177.9772">1835 8381 18 0,'0'3'9'0,"52"-21"-32"16,-48 10 20-16</inkml:trace>
  <inkml:trace contextRef="#ctx0" brushRef="#br0" timeOffset="46590.1874">1984 8203 21 0,'0'-4'10'0,"0"8"-25"0,0-4 26 16,0 0-10-16,0 0 1 16,0 0 0-16,0 0 0 15,-4 0-3-15,4 4 0 16,-8-1 2-16,-1 9 1 0,-4-1-2 15,-4 4 0-15,5 0 0 16,-14 4 0-16,5 0 0 16,-1 0 0-16,1-4 0 15,4 4 0-15,-8 0 0 16,3-4 1-16,1 8-1 16,4-8 1-16,4 8-1 15,-8-4 1-15,8 0-1 16,-8 3 0-16,4 5 0 15,0-1 1-15,0 1-1 16,-5 7 0-16,-3 11 0 16,-1-7 1-16,1 7-1 15,-5 5 0-15,4-1 0 16,9 4 0-16,-4-15-1 0,8-4 1 16,1-8-4-16,3-3 1 15,5-4-2-15,4-12 0 16</inkml:trace>
  <inkml:trace contextRef="#ctx0" brushRef="#br0" timeOffset="47525.6855">639 8320 20 0,'-17'0'10'0,"17"0"-26"16,0 0 22-16,0-4-5 15,-9 4 0-15,1 0 2 16,3 0 0-16,-7 0-4 16,3 0 1-16,5 4 1 15,-5 0 1-15,5 3-2 0,4 1 1 16,4 0-1-16,5-1 0 0,4 1 0 15,-9-1 0-15,4-3 0 16,5 0 1-16,-4-4 0 16,-5 0 0-16,5-4 0 15,3-3 0-15,-7-1 0 16,3-3 0-16,5-5-1 16,-5-2 1-1,5-5-1-15,0 4 1 0,4-8-1 0,4-3 0 16,1 0-1-16,3-8 1 15,-12 4-1-15,8 0 1 32,-8 4-1-32,0-1 1 0,-1 5-1 15,-7 7 1-15,3 4 0 16,-8 4 0-16,0 11 0 16,0 3 1-16,0 5-1 15,0-1 1-15,0 12-1 16,0 8 1-16,-8 11-1 15,3-8 1-15,-7 8 0 16,-1 7 0-16,-8 8-1 16,8-4 0-16,0 8 0 15,-8 0 0-15,8 3 0 16,0 1 1-16,-8 7-2 0,8-4 1 16,0-3 0-16,9-1 0 15,-4-3 0-15,-5-4 0 16,13-4 0-16,-9-15 0 15,5-3 0-15,4-9 0 16,0 1-1-16,0-4 0 16,0-11-4-1,13-5 0-15</inkml:trace>
  <inkml:trace contextRef="#ctx0" brushRef="#br0" timeOffset="48103.7909">264 9062 24 0,'-21'7'12'0,"21"-3"-31"16,0-4 24-16,0 0-5 15,0 0 0-15,0 0 1 16,0 0 1-16,0 0-1 16,0 0 0-16,0 0 1 15,0 0 0-15,8 0 0 0,5 0 0 16,0 0-1-16,-5 0 1 16,22 0-2-16,-9 0 1 15,5 0-1-15,8-4 0 16,0 4 0-16,4 0 0 31,-3 0 0-31,3 0 1 16,9 0-1-16,0 4 1 0,16-4-1 15,10-4 1-15,8 4 0 16,8 0 0-16,-16-4-1 16,-5 1 0-16,-9-1-1 0,-8 4 1 15,-8 0-4-15,-5 4 1 16,-16-1-3-16,-31-10 1 15</inkml:trace>
  <inkml:trace contextRef="#ctx0" brushRef="#br0" timeOffset="103444.629">7244 8698 29 0,'-9'-3'14'0,"5"-5"-35"16,4 8 30-16,-4 4-9 16,0 3 0-16,-5 1 0 15,0 11 0-15,1 0-1 0,-5 7 1 16,0-3-2-16,5 4 0 16,-1-1-2-16,1 1 1 15</inkml:trace>
  <inkml:trace contextRef="#ctx0" brushRef="#br0" timeOffset="103679.0836">7201 8963 21 0,'-8'12'10'0,"-1"-9"-27"15,13 1 24-15,-4 0-7 16,-4 4 1-16,-4 3-1 16,-1 4 1-16,-4 0-2 15,1-3 1-15,-5 3-1 16,4 0 1-16,0 0-3 16,0 4 0-16</inkml:trace>
  <inkml:trace contextRef="#ctx0" brushRef="#br0" timeOffset="103960.3255">6656 9421 24 0,'-17'11'12'0,"17"5"-34"15,0-16 30-15,4 3-8 16,-4 1 0-16,0 0 0 16,0 7 0-16,0 1-1 15,0-1 1-15,0 0-3 16,0 1 0-16</inkml:trace>
  <inkml:trace contextRef="#ctx0" brushRef="#br0" timeOffset="104182.4271">6435 9799 33 0,'-34'31'16'0,"29"14"-47"0,5-41 40 16,0 0-10-16,0 3 0 16,0 5 0-16,0-1 0 15,-8 4 1-15,-1 0 0 0,-3 4-4 16,-10 4 1-16,5 3 0 16,-4-3 1-16</inkml:trace>
  <inkml:trace contextRef="#ctx0" brushRef="#br0" timeOffset="104766.224">8079 8366 10 0,'17'-12'5'0,"0"-3"-18"0,-9 7 12 15</inkml:trace>
  <inkml:trace contextRef="#ctx0" brushRef="#br0" timeOffset="105085.3749">8193 8528 14 0,'13'8'7'0,"4"11"-16"0,-8-19 18 15,-1 3-8-15,1 9 0 16,8 3 0-16,0 0 0 16,8 0-3-16,5 4 1 15,4-4-2-15,5-3 1 16</inkml:trace>
  <inkml:trace contextRef="#ctx0" brushRef="#br0" timeOffset="105244.8353">8981 8895 36 0,'-21'19'18'0,"64"0"-57"15,-22-15 45-15,0-4-11 16,0 4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8T21:43:21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1827 8570 24 0,'-21'4'12'0,"-9"7"-32"0,17-7 25 15,5-4-5-15,-14 0 1 16,5 7 0-16,4-3 1 16,-8 4-2-16,8-5 0 0,1 1 1 15,-1 0 1-15,4 0-1 16,5 0 1-16,0-4-1 16,0 0 0-16,4 0-1 15,0 0 0-15,0 0-1 16,0 0 1-16,0 0-1 15,0 0 0-15,4-8-1 16,-4 8 1-16,4-4-1 16,0 8 0-16,5-4-1 0,-9 4 1 31,4 0 1-31,5-1 0 16,-9-3 1-16,0 4 1 15,12-4 0-15,1 0 1 0,8-4 0 16,-8 4 0-16,4-3-1 15,5-5 1-15,-10 0-1 16,10 1 0-16,-10-1 0 16,1-3 0-16,8 3 0 15,5-7 1-15,-9 0-1 16,4-4 0-16,1-3 0 16,-10 3 0-16,5 3 0 15,-4 5 0-15,-4 0-1 16,-1 3 1-16,-4 4-1 15,-8 1 1-15,4-5-1 16,-13 8 1-16,5 8-1 0,-18-1 0 16,1 5 0-16,-9-1 1 15,-9 12-1-15,1-1 0 16,8 5 1-16,-5-1 0 16,5-3-1-16,-4-4 0 15,8 4 0-15,13-8 0 0,-4 4 0 16,4-4 0-16,8 0-2 15,-4 4 0-15,5-4-4 16,-5 8 1-16</inkml:trace>
  <inkml:trace contextRef="#ctx0" brushRef="#br0" timeOffset="1031.1084">673 8233 17 0,'0'0'8'0,"13"-4"-18"16,-13 4 15-16,0 0-4 15,0 0 1-15,0 0 1 16,0-3 0-16,8-1-4 31,-8-4 1-31,4 4 2 16,-4 4 0-16,0 0-1 15,0 0 1-15,9-3-1 0,-5-9 0 16,5-3-1-16,-5-8 0 16,4 5 0-16,5-5 0 15,-4 0 0-15,4 0 0 16,-1 5 0-16,1 2 0 15,-9 5 0-15,5 0 0 16,-9 3 0-16,0 8 1 16,4 4 0-16,-4 7 0 0,0 4 0 15,0 8 0-15,0 0-1 16,0-1 1-16,0 9-1 16,0 3 1-16,0 0-1 15,0 4 1-15,-4-8-1 16,4 4 1-16,-9 8-1 15,5-1 1-15,-9 5 0 16,5-5 0-16,4-3 0 16,-9 7 0-16,4-7-1 15,1 0 1-15,3-4-1 16,5 0 1-16,0 0-1 16,0-11 0-16,0-4 0 15,0-8 0-15,0 4 0 16,5-3 0-16,-5-5 0 0,8 1 0 15,-8-1-2-15,0-3 1 16,0 4-2-16,0-4 0 16,-8-1-4-16,3 1 0 15</inkml:trace>
  <inkml:trace contextRef="#ctx0" brushRef="#br0" timeOffset="1429.2881">396 8918 21 0,'0'-4'10'0,"4"-3"-24"15,5 3 20-15,-1 0-4 0,5 0 0 16,0-3 1-16,4-8 1 16,4 7-5-16,1 0 1 15,-10-3 2-15,14 7 0 16,-13-7-1-16,8 11 1 0,-8-4-2 16,4 0 1-16,4 4 0 15,13-3 0-15,0 3 1 16,17 0 1-16,9 0-1 15,12 0 0-15,1 0 0 16,8 3 0-16,-22 1-1 16,-3 4 1-16,-14-1-4 15,-8-7 0-15,-8 12-6 16,-48 7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8T21:44:36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 8407 20 0,'0'-4'10'0,"12"8"-31"0,-12-4 21 0,0 0-2 16,-8 0 0-16,4-4 0 16,-5 8 1-16</inkml:trace>
  <inkml:trace contextRef="#ctx0" brushRef="#br0" timeOffset="623.0128">1529 8540 37 0,'-13'-4'18'0,"34"19"-55"0,-8-15 50 0,-4-4-15 16,3 8 0-16,1 3-1 15,0 1 1-15,-13 15 3 16,0 7 0-16,0 4-3 16,0-4 1-16,0 4 1 15,0-15 0-15,13-4 0 0,-9-3 1 16,5-8 1-16,-1-4 0 16,5 3 0-16,-9-3 1 15,5-7-1-15,3 3 1 16,-7-4-1-16,-5 8 0 15,8-3-1-15,-8-1 0 0,13 4-1 16,-5 0 1-16,5 0-1 16,0-8 1-16,0 5-2 15,0-1 1-15,-5-4 0 16,5 1 0-16,0 3 0 16,-1-8 0-16,1 1 0 15,4-4 0-15,0 0 0 16,0-4 0-16,-4 4 1 15,-4 0 1-15,-5 0 0 16,-4-1 0-16,-4 5-1 16,-5 0 1-16,-8 3 0 15,-13 12 0-15,0-4-2 16,-12 4 0-16,-1 3 0 16,1 1 1-16,3 3-1 15,5 1 1-15,4-5-1 16,9-3 1-16,0 0 0 0,4-1 0 15,4 1-1-15,4 0 1 16,-3 4-1-16,12 3 1 0,0 4-1 16,0 4 0-16,12 4-1 15,1-1 1-15,9 9-5 16,3-5 1-16,-4-3-4 31,9 0 0-31</inkml:trace>
  <inkml:trace contextRef="#ctx0" brushRef="#br0" timeOffset="1605.6142">839 7726 21 0,'-34'8'10'0,"-17"22"-24"0,42-19 18 16,-12 8-4-16,4 0 1 15,-4 4 0-15,-1 0 0 16,5-1-1-16,5-7 0 16,3 1 0-16,5-1 1 0,4-4 0 15,13 0 0-15,-9-7 0 16,17 0 1-16,-8-4-1 15,12 0 0-15,1-4 0 16,8 0 1-16,0-3-1 16,0-1 1-16,4 1-2 15,-3-1 1-15,3-3-1 16,0-4 1-16,-4 3-1 16,0-3 0-16,5-4-1 15,-14-4 0-15,9-3 0 16,-12 3 0-16,-10 1 0 15,1 3 1-15,-9 0-1 16,-4 7 0-16,0 1 1 16,-4 7 0-16,-4 8 1 15,3 4 0-15,-7 11 0 16,3 11 0-16,-4 8 0 16,1 11 0-16,3 0 0 15,-4 8 0-15,0-4-1 0,1 7 1 16,-10 5-1-16,5-1 1 15,5 4-1-15,3 8 0 16,-4-4-1-16,1-4 1 16,-1 4-2-16,4-8 1 15,5-7-3-15,-9-16 1 16,-4 1-3-16,0-12 1 0</inkml:trace>
  <inkml:trace contextRef="#ctx0" brushRef="#br0" timeOffset="1996.2735">605 8683 34 0,'17'-11'17'0,"-4"-12"-48"16,-13 23 43-16,0-3-12 0,4-1 1 15,4 8 0-15,-8-1 0 16,0 5-2-16,5-1 1 15,3 9 1-15,-4-1 1 16,13 4 0-16,0 7 0 16,22-3 1-16,16-4 0 15,17 0 0-15,22-8 1 16,-17 0-4-16,4-3 1 16,-5-1-5-16,5 1 0 0,-34-12-4 15,-21-15 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8T21:45:23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2223 8263 19 0,'-13'-7'9'0,"13"-1"-24"16,0 8 19-16,0 0-5 15,-8 0 1-15,3 0 0 16,-3 4 0-16,4 4 0 16,-9-1 0-16,4 1 0 0,-3 3 1 15,-1 0 0-15,-8 1 1 16,8-1-1-1,0-3 0-15,4-1 0 0,5 1 0 0,-9-4 0 16,5-1 1-16,4 1-1 16,-5 0 0-16,5 0 0 31,-5 3 0-31,1 1-1 16,4-1 1-16,-9 9 0 15,4 3 0-15,5 3-1 16,-9 1 1-16,0 3 0 15,5-3 0-15,-13 0 0 0,8-1 0 0,-4 1 0 16,-13 7 0-16,0 5-1 16,-4-1 1-16,0 3-1 15,9-10 1-15,-10-1-1 16,10 1 0-16,-1-4 0 16,1-5 0-16,4-2 0 15,8-1 0 1,-9-4 0-16,10 4 0 15,-1-3 0-15,4-5 0 16,5-3 0-16,4 0 0 16,0-4-1-16,0 3 1 15,0-3-1-15,0 0 1 16,4-3 0-16,5-1 0 0,-1 0-1 16,5-3 0-16,-9 3-1 15,5 0 0-15,4 0-3 16,-22 8 0-16</inkml:trace>
  <inkml:trace contextRef="#ctx0" brushRef="#br0" timeOffset="945.5068">1043 7983 26 0,'-12'-19'13'0,"24"12"-34"15,-12 7 29-15,0-4-8 16,13 4 0-16,-9 4 0 0,5 0 1 16,4 3-1-16,-5 1 0 15,5 3 1-15,0 1 0 16,0-1-1-16,-1-7 1 0,1-1 0 16,-4-3 0-16,3-7-1 15,1-4 0-15,0-5 0 16,0 1 1-16,-9-11-1 15,4-1 0-15,1-3 0 0,4-4 0 16,-9 7 0-16,5-3 1 16,3 8-1-16,-12-1 1 15,5 4-1-15,3 4 1 16,-8 3-1-16,0 12 1 16,0 0-1-16,9 4 0 15,-9 11 0-15,0 8 1 16,0 11-1-16,0 8 1 15,-9-4-1-15,9 3 0 0,0 5 0 16,0 7 1-16,0-4-1 16,0 4 1-16,0 3-1 15,0 9 0-15,-8-8 0 16,3-1 0-16,5 1 0 16,0-4 0-16,0-4 0 31,0-3 0-31,0-5 0 15,0-11 0-15,0 1 0 16,0-9 0-16,-8-6-1 16,4 2 0-16,-9-2-2 15,4-9 1-15,5 1-4 16,-5-4 1-16</inkml:trace>
  <inkml:trace contextRef="#ctx0" brushRef="#br0" timeOffset="1351.7595">784 8751 24 0,'-13'8'12'0,"9"-16"-31"16,4 1 27-16,0 3-7 15,-9 0 1-15,5 1 1 16,4 3 0-16,0-8-4 16,4 4 0-16,9-3 3 15,8-1 0-15,13 0 0 16,30-3 0-16,21 4 1 15,22-12 1-15,25 4-1 16,12-1 1-16,-3 5-2 16,-13 3 1-16,-13 8-4 15,-30 12 0-15,-25 26-7 16,-56 22 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8T21:48:48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1921 11725 13 0,'-26'23'6'0,"-8"0"-16"16,25-20 13-16,5 5-3 16,-17 7 0-16,8 0 1 31,-12 4 0-31,12 0-1 16,-8 0 0-16,8-4 1 15,0 0 0-15,0-3-1 0,13-5 1 16,4-3-1-16,9-4 1 15,9-8-1-15,-1 1 0 16,4-8 0-16,1-4 0 16,8 0 0-16,-8 4 0 15,-1 0 0-15,9 0 1 16,4-1-1-16,9-3 0 0,4-7 0 16,9 0 0-16,8-9 0 15,5 5 1-15,-1-15-1 16,-8 3 1-16,8-7-1 15,5 4 0-15,0-5 0 0,-5-6 1 16,9-1-1-16,4 4 0 16,-8-4 0-16,4-3 0 0,-13-1 0 15,13-7 0-15,0 0 0 16,4-4 0-16,4-11 0 16,1 3 0-16,-5-10 0 15,-4 2 0-15,-9 5 0 16,-8 0 0-16,4 0 0 15,5 7 0-15,-14 0 0 16,1 5 1-16,-1 2-1 16,-3-6 1-16,16-5-1 15,5-3 1-15,-5-4-1 16,1-11 1-16,3-1-1 16,-3 9 1-16,-5-5-1 15,-4 0 0-15,-5 12 0 0,-3 0 0 16,-5 0 0-16,-4 3 0 15,-1 12 0-15,-12-8 0 16,5 5 0-16,-1 2 1 16,0-10-1-16,5 3 1 15,12-15-1-15,1 1 1 16,3-9-1-16,-3 1 0 16,8 0-1-16,-13 3 1 31,0-3-1-31,-4 7 1 0,-5 4-1 15,5 4 1-15,-9-4 0 16,-4-1 0-16,5-6 0 16,8 7 0-16,4-8 0 15,4 4 0-15,0-3 0 0,1-4 0 16,3 7 0-16,-12 4 1 16,0 3-1-16,0 1 0 15,0-8 0-15,-9 4 0 16,-4 4 0-16,-4-11 1 0,-4-1-1 15,-5-3 0-15,4-1 0 16,1-3 1-16,0-8-1 16,-5 8 1-16,-4 4-1 15,-4-8 0-15,-5 19 0 16,-8-4 0-16,-4 4 0 31,-9 0 1-31,0 4-1 16,-16-4 1-16,-14 7-1 0,-12 5 1 15,-14-1-1-15,-20 12 0 16,-5 7 0-16,-8 15 0 16,-13 12-1-16,-4 11 1 15,-9 19-1-15,5 15 1 16,-5 12-1-16,-4 26 1 16,0 15 0-16,-13 19 0 15,5 19 0-15,-5 7 1 0,-13 16-1 16,-8 22 0-16,21-3 0 0,-8 3 0 15,4 4 0-15,8 0 0 16,1-7 0-16,25-8 0 16,4 11 0-16,9-7 0 15,4 7 0-15,-13 1 0 0,18 3-1 16,-5 19 1-16,0-4 0 16,17 0 0-16,-4 1 0 15,-1 3 0-15,-7-15 0 16,12 7 0-16,4-11 1 15,-4 4 0-15,5 0-1 16,-1-19 1-16,13-4-1 16,5 0 1-16,7 4-1 15,-7 4 1-15,12-4-1 32,-13 8 0-32,9-4 0 15,-8 3 0-15,3-11 0 16,5 1 0-16,-4-5 0 0,12 0 0 15,9-7-1-15,-4 15 1 16,8-19 0-16,13 8 0 16,8 3-1-16,9 8 1 15,9 4-1-15,4 0 1 16,8-4-1-16,-8 4 1 16,12-16-1-16,1 1 0 15,8-19-3-15,4-20 0 16</inkml:trace>
  <inkml:trace contextRef="#ctx0" brushRef="#br0" timeOffset="7334.5649">6605 6391 11 0,'-8'3'5'0,"12"1"-10"16,-4-4 11-16,0 0-6 16,0 0 0-16,0 0 0 15,0 0 1-15,0 0-1 16,0 0 0-16,4-7 0 16,-4 7 1-16,0 0-1 31,0 0 0-31,0 0 0 0,0 0 1 15,9 0-1 1,3-4 1-16,1 4-1 0,4 0 1 16,0 0 0-16,0 0 0 15,0-4-1-15,-4 8 1 0,0-4-1 16,4 0 1-16,0 0-1 16,0 0 1-16,4 0-1 15,5 0 0-15,4-8 0 16,-1 1 0-16,5-5 0 15,1 5 0-15,3 3 0 16,-8 4 0-16,-1 0 0 16,-3 7 0-16,0-3 0 15,-1 0 0-15,5 11 0 16,-5-11 0-16,1 4 0 16,4-5 0-16,0 5 0 15,-1-1 0-15,1 1 0 16,0 0 1-16,0-1-1 0,0-3 0 15,-1-4 0-15,1 4 0 16,0 0 0-16,-4-12 0 16,12 4-1-16,-8 0 1 15,8-7 0 1,0 11 0-16,5-4 0 0,-5-3 0 0,-4-1 0 16,1 8 0-16,-1 0 0 15,0-4 0-15,0 4 0 16,4 0 0-16,0 0 0 15,5 4 0-15,0 0 0 16,3 0 0-16,10-1 0 16,-5-3 0-16,8 0 0 15,-3-7 0-15,-5 3 0 16,-8 4 0-16,-1 0 0 16,-4 4 0-16,1 0 0 0,-1 3 0 15,0 12 0-15,1-11 0 16,-1-1 0-16,0-3 0 15,5-4 0-15,0 4 1 16,3 0-1-16,1-8 0 16,0 0 0-16,0 4 0 15,0-4 0-15,-5 8 0 0,1-4 0 16,0 4 0-16,-1-4 0 16,5 4 1-16,0-8-1 15,4 4 0-15,-8 0 0 16,3 4 1-16,1-1-1 15,4 1 1-15,0 0-1 16,1-4 0-16,-6 4 0 16,-3 0 1-16,0-1-1 15,3-3 0-15,1 0-1 16,4 0 1-16,5 8 0 31,-5-1 0-31,0 1 0 16,-4-4 0-16,4 0 0 15,0-4 0-15,0 0 0 16,-4 0 0-16,-5-4 0 0,-3 0 0 16,-1-4 0-16,-4-3 0 15,0 7 0-15,0-3 1 16,5 3-2-16,-5 4 1 16,0-8 0-16,0 1 0 15,0 7 0-15,-4-4 0 0,0 0-1 16,-5 4 1-16,-4 0-1 15,-4 0 1-15,-4-7-1 16,0 7 0-16,-9 7 0 16,-4 1 0-16,-4-1-1 15,-5 1 1-15,1 0-2 16,-1-5 0-16</inkml:trace>
  <inkml:trace contextRef="#ctx0" brushRef="#br0" timeOffset="9848.2021">7205 6621 16 0,'0'12'8'0,"35"-16"-21"15,-27 8 18-15,5-1-6 16,4 9 1-16,-4 3 0 0,-1 15 0 0,1 8 0 16,4-4 1-16,0 8-1 15,0 7 0-15,5 0 0 16,3 4 1-16,1 4-1 16,-1 0 1-16,1-4-1 15,-1 0 1-15,1-1-1 16,12-6 0-16,-4-1 0 15,5 1 1-15,3-8-1 32,1-1 0-32,-1 1 0 15,-3-4 0-15,3 0 0 16,1 0 1-16,4-3-1 0,0-5 1 16,-1 1-1-16,-3 3 1 15,0 4-1-15,-9-4 1 0,13 4-1 16,-5 0 1-16,5-3-1 15,-4-5 1-15,3 4-1 16,-3 1 1-16,-5 6-1 16,1 5 0-16,-5-4 0 0,0 3 0 15,0 5 0-15,-4 3 1 16,4-4-1-16,0-10 1 16,0 6-1-16,0 1 1 15,4-4-1 1,-8-1 1-16,0 1 0 15,0 0 0-15,-1 0-1 16,1 0 0-16,-8 3 0 16,-5 1 1-16,4 0-1 15,-4 3 1-15,0 4-1 16,4 4 1-16,1 4-1 16,-1 0 1-16,0-1-1 15,0 5 0-15,1-4 0 0,-5 11 0 16,0 4 0-16,0-8 0 15,0-3 0-15,0-1 0 16,0-3 0-16,-4-12 0 16,-1 1-1-16,1-12 1 15,-4-4-3-15,-1-7 1 16,-3-20-3-16,-10-14 1 16</inkml:trace>
  <inkml:trace contextRef="#ctx0" brushRef="#br0" timeOffset="11372.1543">3581 11029 21 0,'0'11'10'0,"13"5"-28"0,-4-13 24 15,4-3-7-15,12-3 1 16,-8-1 0-16,13-8 0 15,-5 5 0-15,10-4 0 16,-10-1 0-16,1 5 0 0,-1-1 0 16,1 8 1-16,-5 0-1 15,5 4 0-15,3 3 0 16,14 1 0-16,4 0 0 16,4-1 0-16,0-3 0 15,0 0 1-15,9-4-1 16,-1 0 0-16,1 3 0 15,-5-3 1-15,-4 8-1 16,1-4 1-16,7 0-1 16,-8-1 1-16,5 1-1 15,-1-4 1-15,0 0 0 16,-8-4 0-16,13-3-1 16,-1-5 0-16,-7 1 0 15,7 4 1-15,-16-1-1 16,-1 0 0-16,5 1 0 15,-8 3 0-15,3 4 0 16,1 0 0-16,-1 4 0 0,5-4 0 16,4 4 0-16,-8-4 0 15,12 0 0-15,5 0 0 16,-5 3 0-16,1 1 0 16,-5 0 0-16,-5 4 1 15,-3-1-1-15,4 1 1 0,0-5-1 16,4 5 1-16,0-4-1 15,0 0 1-15,0-1-1 16,0 1 1-16,5-4-1 16,-5 0 0-16,4 0 0 15,-8 0 1-15,0 0-1 16,-5 0 1-16,-3 0-1 16,-1-4 1-16,0 1-1 15,1-1 1-15,3 0-1 16,-3-4 0-16,-1 8 0 15,4 0 1-15,1 0-1 16,4 8 0-16,0-4 0 16,4 3 0-16,0 1 0 15,-4 0 0-15,-9-1 0 16,0-3 0-16,1 0 0 16,3 3 0-16,5-7 0 0,0 0 0 15,4 4 0-15,-4-4 0 16,4 0 0-16,0 4 0 0,9-4 0 15,-13 0 0-15,4 0 0 16,-4 4 0-16,-5-4 0 16,-3 0 0-16,-5-4-1 15,0 0 1-15,-5 4-1 16,-3 0 0-16,0 0-1 31,-9 0 1-31,0 0-4 0,-5-4 1 0</inkml:trace>
  <inkml:trace contextRef="#ctx0" brushRef="#br0" timeOffset="14211.0214">3147 11551 19 0,'13'-7'9'0,"59"-27"-24"0,-55 18 20 16,13 1-5-16,-4 0 0 15,-5 0 0-15,9 4 0 32,-5 7 0-32,-3 8 1 0,-1 11-1 15,4 4 1-15,10 3-1 16,-10 13 1-16,13 6 0 16,9 1 0-16,4-1-1 15,5 1 0-15,3 3 0 16,-8 5 1-16,5-1-1 15,-1-4 1-15,5 4-1 16,-1-3 0-16,1 7 0 16,-5-8 1-16,-4 8-1 15,1-4 1-15,3 1-1 16,5-1 0-16,-14 0 0 16,1 0 1-16,4-4-1 15,9 1 1-15,-9-1-1 16,9-3 1-16,-5 0-1 15,-4-1 1-15,0 1-1 16,0 3 0-16,0-3 0 16,-4 3 1-16,-4 4-1 0,8 1 0 15,-8-5 0-15,3 8 1 16,-7 4-1-16,3 3 1 16,-3-3 0-16,3 7 0 15,1-7-1-15,-5-4 0 16,5 4 0-16,-5 3 1 15,-4 5-1-15,4-1 0 16,1 4 0-16,8 0 1 16,-13-7-1-16,0-1 0 0,4-3 0 15,-4 7 1-15,0-7-1 16,-4-4 1-16,-9 0-1 16,5 0 0-16,-1 0 0 15,5-4 0-15,0 4 0 16,-4 4 1-16,8-4-1 15,0 4 0-15,0-5 0 16,0 1 0-16,8 0 0 16,-7 0 0-16,3-3 0 15,4-1 0-15,1 0 0 16,8 0 1-16,-8-3-1 16,-1 7 0-16,5-8 0 15,0 4 1-15,0 4-1 16,4 8 0-16,-4-8 0 15,4 7 0-15,0 8 0 16,9-3 1-16,-1-1-2 16,5 0 1-16,-4 0 0 0,-5 5 0 15,0-9 0-15,1 4 0 16,-1 1 0-16,-4-5 0 16,-4-7 0-16,0 4 1 15,-4-8-1-15,-9-3 0 0,-5-5 0 16,-3-3 1-16,0 0-1 15,-9-4 0-15,-5 0 0 16,-3-7 0-16,-5 3-1 16,-4 0 1-16,0-7-2 15,-4-8 0-15,-5-11-4 16,-8-19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8T22:01:21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5630 3530 19 0,'-9'-4'9'0,"22"1"-25"15,-4 3 20-15,-1 0-4 16,1 0 1-16,3 3 0 15,-3 1 0-15,4 0-1 16,-1 4 0-16,6 3 1 16,7 0 0-16,18 4-1 15,-14 4 1-15,14 0-1 16,0 0 0-16,8 4 0 0,4 7 0 0,-4 8 0 31,0 4 1-31,5-1-1 16,3 8 0-16,1-7 0 15,-5-4 1-15,1 0-1 16,-14-4 1-16,-3-8-2 16,-10 1 0-16,-7-12-2 15,-5 0 0-15</inkml:trace>
  <inkml:trace contextRef="#ctx0" brushRef="#br0" timeOffset="469.9857">6422 3545 25 0,'-38'-26'12'0,"29"14"-33"0,9 5 29 0,0 7-8 16,0 0 0-16,0-15 0 15,0 11 1-15,0-4-1 16,-4 8 0-16,0 4 0 16,-13 0 1-16,4 11-1 15,-4 8 1-15,-9 15-1 16,-8 7 1-16,-4 16-1 16,-1 3 1-16,1 4-1 31,0 11 0-31,4-10-2 15,4-5 0-15,9 0-2 16,-5-7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16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5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08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39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05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6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60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41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02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6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3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84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50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83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99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10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20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61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7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7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2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33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76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7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customXml" Target="../ink/ink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5" Type="http://schemas.openxmlformats.org/officeDocument/2006/relationships/customXml" Target="../ink/ink17.xml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20: Minimum Spanning Trees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Spring 2016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Prim’s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974725" y="12684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667000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600200" y="3352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57200" y="2913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253104" y="2286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810000" y="1905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810000" y="3048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5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8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228383"/>
              </p:ext>
            </p:extLst>
          </p:nvPr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2806" y="455474"/>
            <a:ext cx="48311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Select the unknown node v with lowest cost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Mark v as known and add (v,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v.prev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to output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For each edge (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v,u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with weight w,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	    if(w &lt;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u.cost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{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	       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u.cost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 = w;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                     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u.prev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 = v;}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7" name="Ink 46"/>
              <p14:cNvContentPartPr/>
              <p14:nvPr/>
            </p14:nvContentPartPr>
            <p14:xfrm>
              <a:off x="87480" y="2860560"/>
              <a:ext cx="8387640" cy="223812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60" y="2856240"/>
                <a:ext cx="8395560" cy="22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36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Prim’s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974725" y="12684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667000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600200" y="3352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57200" y="2913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253104" y="2286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810000" y="1905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810000" y="3048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5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8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120590"/>
              </p:ext>
            </p:extLst>
          </p:nvPr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2806" y="550784"/>
            <a:ext cx="48311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Select the unknown node v with lowest cost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Mark v as known and add (v,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v.prev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to output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For each edge (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v,u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with weight w,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	    if(w &lt;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u.cost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{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	       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u.cost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 = w;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                     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u.prev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 = v;}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7" name="Ink 46"/>
              <p14:cNvContentPartPr/>
              <p14:nvPr/>
            </p14:nvContentPartPr>
            <p14:xfrm>
              <a:off x="142560" y="2882160"/>
              <a:ext cx="572040" cy="32868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600" y="2877480"/>
                <a:ext cx="580680" cy="3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9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Prim’s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974725" y="12684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667000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600200" y="3352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57200" y="2913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253104" y="2286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810000" y="1905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810000" y="3048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3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8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005841"/>
              </p:ext>
            </p:extLst>
          </p:nvPr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3"/>
            <a:endCxn id="10" idx="6"/>
          </p:cNvCxnSpPr>
          <p:nvPr/>
        </p:nvCxnSpPr>
        <p:spPr bwMode="auto">
          <a:xfrm rot="5400000">
            <a:off x="3110707" y="2167497"/>
            <a:ext cx="235183" cy="9701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7" name="AutoShape 26"/>
          <p:cNvCxnSpPr>
            <a:cxnSpLocks noChangeShapeType="1"/>
            <a:endCxn id="12" idx="1"/>
          </p:cNvCxnSpPr>
          <p:nvPr/>
        </p:nvCxnSpPr>
        <p:spPr bwMode="auto">
          <a:xfrm>
            <a:off x="2916004" y="1759184"/>
            <a:ext cx="797392" cy="506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4312806" y="457200"/>
            <a:ext cx="48311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Select the unknown node v with lowest cost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Mark v as known and add (v,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v.prev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to output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For each edge (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v,u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with weight w,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	    if(w &lt;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u.cost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{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	       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u.cost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 = w;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                     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u.prev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 = v;}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3" name="Ink 32"/>
              <p14:cNvContentPartPr/>
              <p14:nvPr/>
            </p14:nvContentPartPr>
            <p14:xfrm>
              <a:off x="217800" y="2767680"/>
              <a:ext cx="463320" cy="41724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480" y="2763360"/>
                <a:ext cx="472680" cy="4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472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Prim’s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974725" y="12684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667000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600200" y="3352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57200" y="2913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253104" y="2286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810000" y="1905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810000" y="3048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3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3"/>
            <a:endCxn id="10" idx="6"/>
          </p:cNvCxnSpPr>
          <p:nvPr/>
        </p:nvCxnSpPr>
        <p:spPr bwMode="auto">
          <a:xfrm rot="5400000">
            <a:off x="3110707" y="2167497"/>
            <a:ext cx="235183" cy="9701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7" name="AutoShape 26"/>
          <p:cNvCxnSpPr>
            <a:cxnSpLocks noChangeShapeType="1"/>
            <a:endCxn id="12" idx="1"/>
          </p:cNvCxnSpPr>
          <p:nvPr/>
        </p:nvCxnSpPr>
        <p:spPr bwMode="auto">
          <a:xfrm>
            <a:off x="2916004" y="1759184"/>
            <a:ext cx="797392" cy="50641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4278170" y="322927"/>
            <a:ext cx="48311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Select the unknown node v with lowest cost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Mark v as known and add (v,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v.prev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to output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For each edge (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v,u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with weight w,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	    if(w &lt;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u.cost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{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	       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u.cost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 = w;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                     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u.prev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 = v;}</a:t>
            </a:r>
          </a:p>
        </p:txBody>
      </p:sp>
    </p:spTree>
    <p:extLst>
      <p:ext uri="{BB962C8B-B14F-4D97-AF65-F5344CB8AC3E}">
        <p14:creationId xmlns:p14="http://schemas.microsoft.com/office/powerpoint/2010/main" val="4106975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Prim’s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974725" y="12684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667000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600200" y="3352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57200" y="2913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253104" y="2286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810000" y="1905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810000" y="3048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3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3"/>
            <a:endCxn id="10" idx="6"/>
          </p:cNvCxnSpPr>
          <p:nvPr/>
        </p:nvCxnSpPr>
        <p:spPr bwMode="auto">
          <a:xfrm rot="5400000">
            <a:off x="3110707" y="2167497"/>
            <a:ext cx="235183" cy="9701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7" name="AutoShape 26"/>
          <p:cNvCxnSpPr>
            <a:cxnSpLocks noChangeShapeType="1"/>
            <a:endCxn id="12" idx="1"/>
          </p:cNvCxnSpPr>
          <p:nvPr/>
        </p:nvCxnSpPr>
        <p:spPr bwMode="auto">
          <a:xfrm>
            <a:off x="2916004" y="1759184"/>
            <a:ext cx="797392" cy="50641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4312806" y="31095"/>
            <a:ext cx="48311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Select the unknown node v with lowest cost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Mark v as known and add (v,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v.prev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to output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For each edge (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v,u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with weight w,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	    if(w &lt;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u.cost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{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	       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u.cost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 = w;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                     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u.prev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 = v;}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3" name="Ink 32"/>
              <p14:cNvContentPartPr/>
              <p14:nvPr/>
            </p14:nvContentPartPr>
            <p14:xfrm>
              <a:off x="271440" y="2773080"/>
              <a:ext cx="529200" cy="44028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120" y="2768760"/>
                <a:ext cx="537120" cy="44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225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Prim’s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974725" y="12684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667000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600200" y="3352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57200" y="2913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253104" y="2286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810000" y="1905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810000" y="3048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3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3"/>
            <a:endCxn id="10" idx="6"/>
          </p:cNvCxnSpPr>
          <p:nvPr/>
        </p:nvCxnSpPr>
        <p:spPr bwMode="auto">
          <a:xfrm rot="5400000">
            <a:off x="3110707" y="2167497"/>
            <a:ext cx="235183" cy="9701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7" name="AutoShape 26"/>
          <p:cNvCxnSpPr>
            <a:cxnSpLocks noChangeShapeType="1"/>
            <a:endCxn id="12" idx="1"/>
          </p:cNvCxnSpPr>
          <p:nvPr/>
        </p:nvCxnSpPr>
        <p:spPr bwMode="auto">
          <a:xfrm>
            <a:off x="2916004" y="1759184"/>
            <a:ext cx="797392" cy="50641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4285097" y="336820"/>
            <a:ext cx="48311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Select the unknown node v with lowest cost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Mark v as known and add (v,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v.prev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to output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For each edge (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v,u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with weight w,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	    if(w &lt;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u.cost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{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	       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u.cost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 = w;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                     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u.prev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 = v;}</a:t>
            </a:r>
          </a:p>
        </p:txBody>
      </p:sp>
    </p:spTree>
    <p:extLst>
      <p:ext uri="{BB962C8B-B14F-4D97-AF65-F5344CB8AC3E}">
        <p14:creationId xmlns:p14="http://schemas.microsoft.com/office/powerpoint/2010/main" val="1119787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Correctness </a:t>
            </a:r>
          </a:p>
          <a:p>
            <a:pPr lvl="1"/>
            <a:r>
              <a:rPr lang="en-US" dirty="0" smtClean="0"/>
              <a:t>A bit tricky</a:t>
            </a:r>
          </a:p>
          <a:p>
            <a:pPr lvl="1"/>
            <a:r>
              <a:rPr lang="en-US" dirty="0" smtClean="0"/>
              <a:t>Intuitively similar to </a:t>
            </a:r>
            <a:r>
              <a:rPr lang="en-US" dirty="0" err="1" smtClean="0"/>
              <a:t>Dijkstra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Run-time</a:t>
            </a:r>
          </a:p>
          <a:p>
            <a:pPr lvl="1"/>
            <a:r>
              <a:rPr lang="en-US" dirty="0" smtClean="0"/>
              <a:t>Same as </a:t>
            </a:r>
            <a:r>
              <a:rPr lang="en-US" dirty="0" err="1" smtClean="0"/>
              <a:t>Dijkstra</a:t>
            </a:r>
            <a:endParaRPr lang="en-US" dirty="0" smtClean="0"/>
          </a:p>
          <a:p>
            <a:pPr lvl="1"/>
            <a:r>
              <a:rPr lang="en-US" i="1" dirty="0" smtClean="0"/>
              <a:t>O</a:t>
            </a:r>
            <a:r>
              <a:rPr lang="en-US" dirty="0" smtClean="0"/>
              <a:t>(|</a:t>
            </a:r>
            <a:r>
              <a:rPr lang="en-US" dirty="0" err="1" smtClean="0"/>
              <a:t>E|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err="1" smtClean="0"/>
              <a:t>|V</a:t>
            </a:r>
            <a:r>
              <a:rPr lang="en-US" dirty="0" smtClean="0"/>
              <a:t>|) using a priority queue</a:t>
            </a:r>
          </a:p>
          <a:p>
            <a:pPr lvl="2"/>
            <a:r>
              <a:rPr lang="en-US" dirty="0" smtClean="0"/>
              <a:t>Costs/priorities are just edge-costs, not path-costs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69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838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GB" sz="2000" dirty="0">
                <a:latin typeface="Arial" charset="0"/>
              </a:rPr>
              <a:t>A cable company </a:t>
            </a:r>
            <a:r>
              <a:rPr lang="en-GB" sz="2000" dirty="0" smtClean="0">
                <a:latin typeface="Arial" charset="0"/>
              </a:rPr>
              <a:t>wants </a:t>
            </a:r>
            <a:r>
              <a:rPr lang="en-GB" sz="2000" dirty="0">
                <a:latin typeface="Arial" charset="0"/>
              </a:rPr>
              <a:t>to connect five villages to their network     which currently extends to the </a:t>
            </a:r>
            <a:r>
              <a:rPr lang="en-GB" sz="2000" dirty="0" smtClean="0">
                <a:latin typeface="Arial" charset="0"/>
              </a:rPr>
              <a:t>town </a:t>
            </a:r>
            <a:r>
              <a:rPr lang="en-GB" sz="2000" dirty="0">
                <a:latin typeface="Arial" charset="0"/>
              </a:rPr>
              <a:t>of </a:t>
            </a:r>
            <a:r>
              <a:rPr lang="en-GB" sz="2000" dirty="0" err="1">
                <a:latin typeface="Arial" charset="0"/>
              </a:rPr>
              <a:t>Avonford</a:t>
            </a:r>
            <a:r>
              <a:rPr lang="en-GB" sz="2000" dirty="0">
                <a:latin typeface="Arial" charset="0"/>
              </a:rPr>
              <a:t>. What is the minimum length of cable needed?</a:t>
            </a:r>
            <a:endParaRPr lang="en-US" sz="2000" dirty="0"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>
              <a:latin typeface="Arial" charset="0"/>
            </a:endParaRPr>
          </a:p>
          <a:p>
            <a:pPr eaLnBrk="1" hangingPunct="1"/>
            <a:endParaRPr lang="en-GB" dirty="0">
              <a:latin typeface="Arial" charset="0"/>
            </a:endParaRPr>
          </a:p>
          <a:p>
            <a:pPr eaLnBrk="1" hangingPunct="1"/>
            <a:endParaRPr lang="en-GB" dirty="0">
              <a:latin typeface="Arial" charset="0"/>
            </a:endParaRPr>
          </a:p>
          <a:p>
            <a:pPr eaLnBrk="1" hangingPunct="1"/>
            <a:endParaRPr lang="en-GB" dirty="0">
              <a:latin typeface="Arial" charset="0"/>
            </a:endParaRPr>
          </a:p>
          <a:p>
            <a:pPr eaLnBrk="1" hangingPunct="1"/>
            <a:endParaRPr lang="en-GB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84213" y="1989138"/>
            <a:ext cx="6923087" cy="4587875"/>
            <a:chOff x="431" y="1253"/>
            <a:chExt cx="4361" cy="2890"/>
          </a:xfrm>
        </p:grpSpPr>
        <p:sp>
          <p:nvSpPr>
            <p:cNvPr id="16390" name="Line 5"/>
            <p:cNvSpPr>
              <a:spLocks noChangeShapeType="1"/>
            </p:cNvSpPr>
            <p:nvPr/>
          </p:nvSpPr>
          <p:spPr bwMode="auto">
            <a:xfrm flipV="1">
              <a:off x="1081" y="1541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6"/>
            <p:cNvSpPr>
              <a:spLocks noChangeShapeType="1"/>
            </p:cNvSpPr>
            <p:nvPr/>
          </p:nvSpPr>
          <p:spPr bwMode="auto">
            <a:xfrm>
              <a:off x="1897" y="1541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7"/>
            <p:cNvSpPr>
              <a:spLocks noChangeShapeType="1"/>
            </p:cNvSpPr>
            <p:nvPr/>
          </p:nvSpPr>
          <p:spPr bwMode="auto">
            <a:xfrm>
              <a:off x="3241" y="1541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8"/>
            <p:cNvSpPr>
              <a:spLocks noChangeShapeType="1"/>
            </p:cNvSpPr>
            <p:nvPr/>
          </p:nvSpPr>
          <p:spPr bwMode="auto">
            <a:xfrm>
              <a:off x="1081" y="2645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9"/>
            <p:cNvSpPr>
              <a:spLocks noChangeShapeType="1"/>
            </p:cNvSpPr>
            <p:nvPr/>
          </p:nvSpPr>
          <p:spPr bwMode="auto">
            <a:xfrm>
              <a:off x="2617" y="2645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10"/>
            <p:cNvSpPr>
              <a:spLocks noChangeShapeType="1"/>
            </p:cNvSpPr>
            <p:nvPr/>
          </p:nvSpPr>
          <p:spPr bwMode="auto">
            <a:xfrm>
              <a:off x="1897" y="1541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11"/>
            <p:cNvSpPr>
              <a:spLocks noChangeShapeType="1"/>
            </p:cNvSpPr>
            <p:nvPr/>
          </p:nvSpPr>
          <p:spPr bwMode="auto">
            <a:xfrm flipV="1">
              <a:off x="2617" y="1541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12"/>
            <p:cNvSpPr>
              <a:spLocks noChangeShapeType="1"/>
            </p:cNvSpPr>
            <p:nvPr/>
          </p:nvSpPr>
          <p:spPr bwMode="auto">
            <a:xfrm>
              <a:off x="1081" y="2645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13"/>
            <p:cNvSpPr>
              <a:spLocks noChangeShapeType="1"/>
            </p:cNvSpPr>
            <p:nvPr/>
          </p:nvSpPr>
          <p:spPr bwMode="auto">
            <a:xfrm flipV="1">
              <a:off x="2425" y="2645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14"/>
            <p:cNvSpPr>
              <a:spLocks noChangeShapeType="1"/>
            </p:cNvSpPr>
            <p:nvPr/>
          </p:nvSpPr>
          <p:spPr bwMode="auto">
            <a:xfrm flipV="1">
              <a:off x="2425" y="2645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Text Box 15"/>
            <p:cNvSpPr txBox="1">
              <a:spLocks noChangeArrowheads="1"/>
            </p:cNvSpPr>
            <p:nvPr/>
          </p:nvSpPr>
          <p:spPr bwMode="auto">
            <a:xfrm>
              <a:off x="431" y="2630"/>
              <a:ext cx="9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 err="1">
                  <a:latin typeface="Arial" charset="0"/>
                </a:rPr>
                <a:t>Avonford</a:t>
              </a:r>
              <a:endParaRPr lang="en-GB" sz="2000" dirty="0">
                <a:latin typeface="Arial" charset="0"/>
              </a:endParaRPr>
            </a:p>
          </p:txBody>
        </p:sp>
        <p:sp>
          <p:nvSpPr>
            <p:cNvPr id="16401" name="Text Box 16"/>
            <p:cNvSpPr txBox="1">
              <a:spLocks noChangeArrowheads="1"/>
            </p:cNvSpPr>
            <p:nvPr/>
          </p:nvSpPr>
          <p:spPr bwMode="auto">
            <a:xfrm>
              <a:off x="2562" y="2614"/>
              <a:ext cx="7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 err="1">
                  <a:latin typeface="Arial" charset="0"/>
                </a:rPr>
                <a:t>Fingley</a:t>
              </a:r>
              <a:endParaRPr lang="en-GB" sz="2000" dirty="0">
                <a:latin typeface="Arial" charset="0"/>
              </a:endParaRPr>
            </a:p>
          </p:txBody>
        </p:sp>
        <p:sp>
          <p:nvSpPr>
            <p:cNvPr id="16402" name="Text Box 17"/>
            <p:cNvSpPr txBox="1">
              <a:spLocks noChangeArrowheads="1"/>
            </p:cNvSpPr>
            <p:nvPr/>
          </p:nvSpPr>
          <p:spPr bwMode="auto">
            <a:xfrm>
              <a:off x="1202" y="1298"/>
              <a:ext cx="8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 err="1">
                  <a:latin typeface="Arial" charset="0"/>
                </a:rPr>
                <a:t>Brinleigh</a:t>
              </a:r>
              <a:endParaRPr lang="en-GB" sz="2000" dirty="0">
                <a:latin typeface="Arial" charset="0"/>
              </a:endParaRPr>
            </a:p>
          </p:txBody>
        </p:sp>
        <p:sp>
          <p:nvSpPr>
            <p:cNvPr id="16403" name="Text Box 18"/>
            <p:cNvSpPr txBox="1">
              <a:spLocks noChangeArrowheads="1"/>
            </p:cNvSpPr>
            <p:nvPr/>
          </p:nvSpPr>
          <p:spPr bwMode="auto">
            <a:xfrm>
              <a:off x="3198" y="1344"/>
              <a:ext cx="8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Cornwell</a:t>
              </a:r>
            </a:p>
          </p:txBody>
        </p:sp>
        <p:sp>
          <p:nvSpPr>
            <p:cNvPr id="16404" name="Text Box 19"/>
            <p:cNvSpPr txBox="1">
              <a:spLocks noChangeArrowheads="1"/>
            </p:cNvSpPr>
            <p:nvPr/>
          </p:nvSpPr>
          <p:spPr bwMode="auto">
            <a:xfrm>
              <a:off x="3923" y="2568"/>
              <a:ext cx="8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Donster</a:t>
              </a:r>
            </a:p>
          </p:txBody>
        </p:sp>
        <p:sp>
          <p:nvSpPr>
            <p:cNvPr id="16405" name="Text Box 20"/>
            <p:cNvSpPr txBox="1">
              <a:spLocks noChangeArrowheads="1"/>
            </p:cNvSpPr>
            <p:nvPr/>
          </p:nvSpPr>
          <p:spPr bwMode="auto">
            <a:xfrm>
              <a:off x="2281" y="3893"/>
              <a:ext cx="5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Edan</a:t>
              </a:r>
            </a:p>
          </p:txBody>
        </p:sp>
        <p:sp>
          <p:nvSpPr>
            <p:cNvPr id="16406" name="Text Box 21"/>
            <p:cNvSpPr txBox="1">
              <a:spLocks noChangeArrowheads="1"/>
            </p:cNvSpPr>
            <p:nvPr/>
          </p:nvSpPr>
          <p:spPr bwMode="auto">
            <a:xfrm>
              <a:off x="3097" y="3317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16407" name="Text Box 22"/>
            <p:cNvSpPr txBox="1">
              <a:spLocks noChangeArrowheads="1"/>
            </p:cNvSpPr>
            <p:nvPr/>
          </p:nvSpPr>
          <p:spPr bwMode="auto">
            <a:xfrm>
              <a:off x="1705" y="2693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16408" name="Text Box 23"/>
            <p:cNvSpPr txBox="1">
              <a:spLocks noChangeArrowheads="1"/>
            </p:cNvSpPr>
            <p:nvPr/>
          </p:nvSpPr>
          <p:spPr bwMode="auto">
            <a:xfrm>
              <a:off x="1465" y="3221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16409" name="Text Box 24"/>
            <p:cNvSpPr txBox="1">
              <a:spLocks noChangeArrowheads="1"/>
            </p:cNvSpPr>
            <p:nvPr/>
          </p:nvSpPr>
          <p:spPr bwMode="auto">
            <a:xfrm>
              <a:off x="2521" y="3029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16410" name="Text Box 25"/>
            <p:cNvSpPr txBox="1">
              <a:spLocks noChangeArrowheads="1"/>
            </p:cNvSpPr>
            <p:nvPr/>
          </p:nvSpPr>
          <p:spPr bwMode="auto">
            <a:xfrm>
              <a:off x="1993" y="2021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16411" name="Text Box 26"/>
            <p:cNvSpPr txBox="1">
              <a:spLocks noChangeArrowheads="1"/>
            </p:cNvSpPr>
            <p:nvPr/>
          </p:nvSpPr>
          <p:spPr bwMode="auto">
            <a:xfrm>
              <a:off x="2953" y="1973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16412" name="Text Box 27"/>
            <p:cNvSpPr txBox="1">
              <a:spLocks noChangeArrowheads="1"/>
            </p:cNvSpPr>
            <p:nvPr/>
          </p:nvSpPr>
          <p:spPr bwMode="auto">
            <a:xfrm>
              <a:off x="3577" y="1877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16413" name="Text Box 28"/>
            <p:cNvSpPr txBox="1">
              <a:spLocks noChangeArrowheads="1"/>
            </p:cNvSpPr>
            <p:nvPr/>
          </p:nvSpPr>
          <p:spPr bwMode="auto">
            <a:xfrm>
              <a:off x="2425" y="1253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16414" name="Text Box 29"/>
            <p:cNvSpPr txBox="1">
              <a:spLocks noChangeArrowheads="1"/>
            </p:cNvSpPr>
            <p:nvPr/>
          </p:nvSpPr>
          <p:spPr bwMode="auto">
            <a:xfrm>
              <a:off x="1321" y="1733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16415" name="Text Box 30"/>
            <p:cNvSpPr txBox="1">
              <a:spLocks noChangeArrowheads="1"/>
            </p:cNvSpPr>
            <p:nvPr/>
          </p:nvSpPr>
          <p:spPr bwMode="auto">
            <a:xfrm>
              <a:off x="3049" y="2357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16389" name="Rectangle 31"/>
          <p:cNvSpPr>
            <a:spLocks noChangeArrowheads="1"/>
          </p:cNvSpPr>
          <p:nvPr/>
        </p:nvSpPr>
        <p:spPr bwMode="auto">
          <a:xfrm>
            <a:off x="395288" y="331788"/>
            <a:ext cx="333256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3200" b="0" dirty="0" smtClean="0">
                <a:solidFill>
                  <a:schemeClr val="accent2"/>
                </a:solidFill>
                <a:latin typeface="Arial" charset="0"/>
              </a:rPr>
              <a:t>Another Example</a:t>
            </a:r>
            <a:endParaRPr lang="en-US" sz="32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44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25606" name="Line 3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4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5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8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25617" name="Text Box 14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25618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25619" name="Text Box 16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25620" name="Text Box 17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25621" name="Text Box 18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25622" name="Text Box 19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25623" name="Text Box 20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25624" name="Text Box 21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5625" name="Text Box 22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5626" name="Text Box 23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25627" name="Text Box 24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25628" name="Text Box 25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5629" name="Text Box 26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5630" name="Text Box 27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25631" name="Text Box 28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25604" name="Text Box 30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Prim’s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5715000" y="1371600"/>
            <a:ext cx="32003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0" dirty="0">
                <a:latin typeface="+mj-lt"/>
              </a:rPr>
              <a:t>M</a:t>
            </a:r>
            <a:r>
              <a:rPr lang="en-GB" sz="2000" b="0" dirty="0" smtClean="0">
                <a:latin typeface="+mj-lt"/>
              </a:rPr>
              <a:t>odel </a:t>
            </a:r>
            <a:r>
              <a:rPr lang="en-GB" sz="2000" b="0" dirty="0">
                <a:latin typeface="+mj-lt"/>
              </a:rPr>
              <a:t>the situation as a </a:t>
            </a:r>
            <a:r>
              <a:rPr lang="en-GB" sz="2000" b="0" dirty="0" smtClean="0">
                <a:latin typeface="+mj-lt"/>
              </a:rPr>
              <a:t>graph and find the MST that connects all the villages (nodes).</a:t>
            </a:r>
            <a:endParaRPr lang="en-GB" sz="2000" b="0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1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25606" name="Line 3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4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5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7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8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9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0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1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2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25617" name="Text Box 14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25618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25619" name="Text Box 16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25620" name="Text Box 17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25621" name="Text Box 18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25622" name="Text Box 19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25623" name="Text Box 20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25624" name="Text Box 21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5625" name="Text Box 22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5626" name="Text Box 23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25627" name="Text Box 24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25628" name="Text Box 25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5629" name="Text Box 26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5630" name="Text Box 27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25631" name="Text Box 28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6011863" y="1125538"/>
            <a:ext cx="266541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>
                <a:latin typeface="Arial" charset="0"/>
              </a:rPr>
              <a:t>Select any vertex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A</a:t>
            </a:r>
          </a:p>
          <a:p>
            <a:pPr eaLnBrk="1" hangingPunct="1"/>
            <a:endParaRPr lang="en-US" sz="2000" b="0" dirty="0">
              <a:latin typeface="Arial" charset="0"/>
            </a:endParaRPr>
          </a:p>
          <a:p>
            <a:pPr eaLnBrk="1" hangingPunct="1"/>
            <a:r>
              <a:rPr lang="en-US" sz="2000" b="0" dirty="0">
                <a:latin typeface="Arial" charset="0"/>
              </a:rPr>
              <a:t>Select the shortest edge connected to that </a:t>
            </a:r>
            <a:r>
              <a:rPr lang="en-US" sz="2000" b="0" dirty="0" smtClean="0">
                <a:latin typeface="Arial" charset="0"/>
              </a:rPr>
              <a:t>vertex (since it’s the only known one)</a:t>
            </a:r>
            <a:endParaRPr lang="en-US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AB  3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sp>
        <p:nvSpPr>
          <p:cNvPr id="25604" name="Text Box 30"/>
          <p:cNvSpPr txBox="1">
            <a:spLocks noChangeArrowheads="1"/>
          </p:cNvSpPr>
          <p:nvPr/>
        </p:nvSpPr>
        <p:spPr bwMode="auto">
          <a:xfrm>
            <a:off x="827088" y="457623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Prim’s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 flipV="1">
            <a:off x="925513" y="2159000"/>
            <a:ext cx="1279525" cy="1724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85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1" grpId="0"/>
      <p:bldP spid="338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HW 4 due Wednesday, May 18</a:t>
            </a:r>
          </a:p>
          <a:p>
            <a:r>
              <a:rPr lang="en-US" sz="2400" dirty="0" smtClean="0"/>
              <a:t>HW 5 will be due June 1. Ben Jones is our expert in </a:t>
            </a:r>
            <a:r>
              <a:rPr lang="en-US" sz="2400" dirty="0" err="1" smtClean="0"/>
              <a:t>Ezgi’s</a:t>
            </a:r>
            <a:r>
              <a:rPr lang="en-US" sz="2400" dirty="0" smtClean="0"/>
              <a:t> absence. </a:t>
            </a:r>
            <a:r>
              <a:rPr lang="en-US" sz="2400" dirty="0" err="1" smtClean="0"/>
              <a:t>benjones@cs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21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26631" name="Line 3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4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5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6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7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8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9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0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1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2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Text Box 13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26642" name="Text Box 14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26643" name="Text Box 15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26644" name="Text Box 16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26645" name="Text Box 17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26646" name="Text Box 18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26647" name="Text Box 19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26648" name="Text Box 20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26649" name="Text Box 21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6650" name="Text Box 22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6651" name="Text Box 23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26652" name="Text Box 24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26653" name="Text Box 25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6654" name="Text Box 26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6655" name="Text Box 27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26656" name="Text Box 28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6011863" y="1125538"/>
            <a:ext cx="26654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the shortest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edge </a:t>
            </a:r>
            <a:r>
              <a:rPr lang="en-US" sz="2000" b="0" dirty="0" smtClean="0">
                <a:latin typeface="Arial" charset="0"/>
              </a:rPr>
              <a:t>that connects </a:t>
            </a:r>
          </a:p>
          <a:p>
            <a:pPr>
              <a:buFont typeface="Verdana" charset="0"/>
              <a:buNone/>
            </a:pPr>
            <a:r>
              <a:rPr lang="en-US" sz="2000" b="0" dirty="0" smtClean="0">
                <a:latin typeface="Arial" charset="0"/>
              </a:rPr>
              <a:t>an unknown vertex to </a:t>
            </a:r>
            <a:endParaRPr lang="en-US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any </a:t>
            </a:r>
            <a:r>
              <a:rPr lang="en-US" sz="2000" b="0" dirty="0" smtClean="0">
                <a:latin typeface="Arial" charset="0"/>
              </a:rPr>
              <a:t>known vertex.</a:t>
            </a:r>
            <a:endParaRPr lang="en-US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endParaRPr lang="en-GB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AE  4</a:t>
            </a:r>
            <a:endParaRPr lang="en-US" sz="2000" b="0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sp>
        <p:nvSpPr>
          <p:cNvPr id="26629" name="Line 34"/>
          <p:cNvSpPr>
            <a:spLocks noChangeShapeType="1"/>
          </p:cNvSpPr>
          <p:nvPr/>
        </p:nvSpPr>
        <p:spPr bwMode="auto">
          <a:xfrm flipV="1">
            <a:off x="925513" y="2159000"/>
            <a:ext cx="1279525" cy="1724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9" name="Line 33"/>
          <p:cNvSpPr>
            <a:spLocks noChangeShapeType="1"/>
          </p:cNvSpPr>
          <p:nvPr/>
        </p:nvSpPr>
        <p:spPr bwMode="auto">
          <a:xfrm>
            <a:off x="925513" y="3886200"/>
            <a:ext cx="2133600" cy="191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Prim’s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24160" y="1541880"/>
              <a:ext cx="3408480" cy="4401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840" y="1537560"/>
                <a:ext cx="3416760" cy="44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0243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5" grpId="0"/>
      <p:bldP spid="348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011863" y="1125538"/>
            <a:ext cx="26654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the shortest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edge that connects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an unknown vertex to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any known vertex.</a:t>
            </a:r>
          </a:p>
          <a:p>
            <a:pPr>
              <a:buFont typeface="Verdana" charset="0"/>
              <a:buNone/>
            </a:pPr>
            <a:endParaRPr lang="en-GB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ED  2</a:t>
            </a:r>
            <a:endParaRPr lang="en-US" sz="2000" b="0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27652" name="Group 5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27656" name="Line 6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7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8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9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10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11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2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13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14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5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Text Box 16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27667" name="Text Box 17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27668" name="Text Box 18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27669" name="Text Box 19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27670" name="Text Box 20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27671" name="Text Box 21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27672" name="Text Box 22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27673" name="Text Box 23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27674" name="Text Box 24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7675" name="Text Box 25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7676" name="Text Box 26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27677" name="Text Box 27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27678" name="Text Box 28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7679" name="Text Box 29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7680" name="Text Box 30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27681" name="Text Box 31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27653" name="Line 36"/>
          <p:cNvSpPr>
            <a:spLocks noChangeShapeType="1"/>
          </p:cNvSpPr>
          <p:nvPr/>
        </p:nvSpPr>
        <p:spPr bwMode="auto">
          <a:xfrm flipV="1">
            <a:off x="925513" y="2159000"/>
            <a:ext cx="1279525" cy="1724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37"/>
          <p:cNvSpPr>
            <a:spLocks noChangeShapeType="1"/>
          </p:cNvSpPr>
          <p:nvPr/>
        </p:nvSpPr>
        <p:spPr bwMode="auto">
          <a:xfrm>
            <a:off x="925513" y="3886200"/>
            <a:ext cx="2133600" cy="19192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 flipV="1">
            <a:off x="3059113" y="3908425"/>
            <a:ext cx="2452687" cy="1897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Prim’s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0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011863" y="1125538"/>
            <a:ext cx="26654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the shortest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edge that connects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an unknown vertex to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any known vertex.</a:t>
            </a:r>
          </a:p>
          <a:p>
            <a:pPr>
              <a:buFont typeface="Verdana" charset="0"/>
              <a:buNone/>
            </a:pPr>
            <a:endParaRPr lang="en-GB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DC  4</a:t>
            </a:r>
            <a:endParaRPr lang="en-US" sz="2000" b="0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28676" name="Group 6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8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9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10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1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2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13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14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15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16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Text Box 17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28692" name="Text Box 18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28693" name="Text Box 19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28694" name="Text Box 20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28695" name="Text Box 21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28696" name="Text Box 22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28697" name="Text Box 23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28698" name="Text Box 24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28699" name="Text Box 25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8700" name="Text Box 26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8701" name="Text Box 27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28702" name="Text Box 28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28703" name="Text Box 29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8704" name="Text Box 30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8705" name="Text Box 31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28706" name="Text Box 32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28677" name="Line 38"/>
          <p:cNvSpPr>
            <a:spLocks noChangeShapeType="1"/>
          </p:cNvSpPr>
          <p:nvPr/>
        </p:nvSpPr>
        <p:spPr bwMode="auto">
          <a:xfrm flipV="1">
            <a:off x="925513" y="2159000"/>
            <a:ext cx="1279525" cy="1724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39"/>
          <p:cNvSpPr>
            <a:spLocks noChangeShapeType="1"/>
          </p:cNvSpPr>
          <p:nvPr/>
        </p:nvSpPr>
        <p:spPr bwMode="auto">
          <a:xfrm>
            <a:off x="925513" y="3886200"/>
            <a:ext cx="2133600" cy="19192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40"/>
          <p:cNvSpPr>
            <a:spLocks noChangeShapeType="1"/>
          </p:cNvSpPr>
          <p:nvPr/>
        </p:nvSpPr>
        <p:spPr bwMode="auto">
          <a:xfrm flipV="1">
            <a:off x="3059113" y="3908425"/>
            <a:ext cx="2452687" cy="1897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 flipH="1" flipV="1">
            <a:off x="4356100" y="2133600"/>
            <a:ext cx="1155700" cy="1778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Prim’s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5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9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011863" y="1125538"/>
            <a:ext cx="26654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the shortest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edge that connects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an unknown vertex to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any known vertex.</a:t>
            </a:r>
          </a:p>
          <a:p>
            <a:pPr>
              <a:buFont typeface="Verdana" charset="0"/>
              <a:buNone/>
            </a:pPr>
            <a:endParaRPr lang="en-GB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EF  5</a:t>
            </a:r>
            <a:r>
              <a:rPr lang="en-GB" sz="2000" b="0" dirty="0">
                <a:latin typeface="Arial" charset="0"/>
              </a:rPr>
              <a:t>  </a:t>
            </a:r>
            <a:endParaRPr lang="en-US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29700" name="Group 7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29706" name="Line 8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9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10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11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2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3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4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5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16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7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Text Box 18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29717" name="Text Box 19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29718" name="Text Box 20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29719" name="Text Box 21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29720" name="Text Box 22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29721" name="Text Box 23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29722" name="Text Box 24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29723" name="Text Box 25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29724" name="Text Box 26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9725" name="Text Box 27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9726" name="Text Box 28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29727" name="Text Box 29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29728" name="Text Box 30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29729" name="Text Box 31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29730" name="Text Box 32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29731" name="Text Box 33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29701" name="Line 40"/>
          <p:cNvSpPr>
            <a:spLocks noChangeShapeType="1"/>
          </p:cNvSpPr>
          <p:nvPr/>
        </p:nvSpPr>
        <p:spPr bwMode="auto">
          <a:xfrm flipV="1">
            <a:off x="925513" y="2159000"/>
            <a:ext cx="1279525" cy="1724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41"/>
          <p:cNvSpPr>
            <a:spLocks noChangeShapeType="1"/>
          </p:cNvSpPr>
          <p:nvPr/>
        </p:nvSpPr>
        <p:spPr bwMode="auto">
          <a:xfrm>
            <a:off x="925513" y="3886200"/>
            <a:ext cx="2133600" cy="19192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42"/>
          <p:cNvSpPr>
            <a:spLocks noChangeShapeType="1"/>
          </p:cNvSpPr>
          <p:nvPr/>
        </p:nvSpPr>
        <p:spPr bwMode="auto">
          <a:xfrm flipV="1">
            <a:off x="3059113" y="3908425"/>
            <a:ext cx="2452687" cy="1897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43"/>
          <p:cNvSpPr>
            <a:spLocks noChangeShapeType="1"/>
          </p:cNvSpPr>
          <p:nvPr/>
        </p:nvSpPr>
        <p:spPr bwMode="auto">
          <a:xfrm flipH="1" flipV="1">
            <a:off x="4356100" y="2133600"/>
            <a:ext cx="1155700" cy="1778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 flipV="1">
            <a:off x="3059113" y="3921125"/>
            <a:ext cx="301625" cy="1884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Prim’s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82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9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8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30730" name="Line 9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10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11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12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Line 13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4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5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16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17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18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Text Box 19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30741" name="Text Box 20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30742" name="Text Box 21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30743" name="Text Box 22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30744" name="Text Box 23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30745" name="Text Box 24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30746" name="Text Box 25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30747" name="Text Box 26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30748" name="Text Box 27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30749" name="Text Box 28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30750" name="Text Box 29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30751" name="Text Box 30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30752" name="Text Box 31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30753" name="Text Box 32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30754" name="Text Box 33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30755" name="Text Box 34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6011863" y="1125538"/>
            <a:ext cx="28813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Times New Roman" charset="0"/>
              <a:buNone/>
            </a:pPr>
            <a:r>
              <a:rPr lang="en-US" sz="2000" b="0" dirty="0">
                <a:latin typeface="Arial" charset="0"/>
              </a:rPr>
              <a:t>All vertices have been</a:t>
            </a:r>
          </a:p>
          <a:p>
            <a:pPr>
              <a:buFont typeface="Times New Roman" charset="0"/>
              <a:buNone/>
            </a:pPr>
            <a:r>
              <a:rPr lang="en-US" sz="2000" b="0" dirty="0">
                <a:latin typeface="Arial" charset="0"/>
              </a:rPr>
              <a:t>connected.</a:t>
            </a:r>
          </a:p>
          <a:p>
            <a:pPr>
              <a:buFont typeface="Times New Roman" charset="0"/>
              <a:buNone/>
            </a:pPr>
            <a:endParaRPr lang="en-GB" sz="2000" b="0" dirty="0">
              <a:latin typeface="Arial" charset="0"/>
            </a:endParaRPr>
          </a:p>
          <a:p>
            <a:pPr>
              <a:buFont typeface="Times New Roman" charset="0"/>
              <a:buNone/>
            </a:pPr>
            <a:r>
              <a:rPr lang="en-GB" sz="2000" b="0" dirty="0">
                <a:latin typeface="Arial" charset="0"/>
              </a:rPr>
              <a:t>The solution is</a:t>
            </a:r>
            <a:endParaRPr lang="en-US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AB 3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AE 4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ED 2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DC 4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EF 5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Total weight of tree: 18</a:t>
            </a: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sp>
        <p:nvSpPr>
          <p:cNvPr id="30725" name="Line 42"/>
          <p:cNvSpPr>
            <a:spLocks noChangeShapeType="1"/>
          </p:cNvSpPr>
          <p:nvPr/>
        </p:nvSpPr>
        <p:spPr bwMode="auto">
          <a:xfrm flipV="1">
            <a:off x="925513" y="2159000"/>
            <a:ext cx="1279525" cy="1724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43"/>
          <p:cNvSpPr>
            <a:spLocks noChangeShapeType="1"/>
          </p:cNvSpPr>
          <p:nvPr/>
        </p:nvSpPr>
        <p:spPr bwMode="auto">
          <a:xfrm>
            <a:off x="925513" y="3886200"/>
            <a:ext cx="2133600" cy="19192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44"/>
          <p:cNvSpPr>
            <a:spLocks noChangeShapeType="1"/>
          </p:cNvSpPr>
          <p:nvPr/>
        </p:nvSpPr>
        <p:spPr bwMode="auto">
          <a:xfrm flipV="1">
            <a:off x="3059113" y="3908425"/>
            <a:ext cx="2452687" cy="1897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45"/>
          <p:cNvSpPr>
            <a:spLocks noChangeShapeType="1"/>
          </p:cNvSpPr>
          <p:nvPr/>
        </p:nvSpPr>
        <p:spPr bwMode="auto">
          <a:xfrm flipH="1" flipV="1">
            <a:off x="4356100" y="2133600"/>
            <a:ext cx="1155700" cy="1778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46"/>
          <p:cNvSpPr>
            <a:spLocks noChangeShapeType="1"/>
          </p:cNvSpPr>
          <p:nvPr/>
        </p:nvSpPr>
        <p:spPr bwMode="auto">
          <a:xfrm flipV="1">
            <a:off x="3059113" y="3921125"/>
            <a:ext cx="301625" cy="18843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Prim’s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94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4774" y="4370273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4391055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6276" y="33528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E</a:t>
            </a:r>
            <a:endParaRPr lang="en-US" sz="2000" b="0" dirty="0" smtClean="0">
              <a:latin typeface="+mn-lt"/>
            </a:endParaRPr>
          </a:p>
        </p:txBody>
      </p:sp>
      <p:cxnSp>
        <p:nvCxnSpPr>
          <p:cNvPr id="13" name="Straight Connector 12"/>
          <p:cNvCxnSpPr>
            <a:stCxn id="7" idx="3"/>
            <a:endCxn id="8" idx="1"/>
          </p:cNvCxnSpPr>
          <p:nvPr/>
        </p:nvCxnSpPr>
        <p:spPr bwMode="auto">
          <a:xfrm>
            <a:off x="1575388" y="2638455"/>
            <a:ext cx="16250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2"/>
            <a:endCxn id="11" idx="1"/>
          </p:cNvCxnSpPr>
          <p:nvPr/>
        </p:nvCxnSpPr>
        <p:spPr bwMode="auto">
          <a:xfrm>
            <a:off x="1397294" y="2838510"/>
            <a:ext cx="858982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8" idx="2"/>
            <a:endCxn id="11" idx="3"/>
          </p:cNvCxnSpPr>
          <p:nvPr/>
        </p:nvCxnSpPr>
        <p:spPr bwMode="auto">
          <a:xfrm flipH="1">
            <a:off x="2612464" y="2838510"/>
            <a:ext cx="766030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1" idx="1"/>
            <a:endCxn id="9" idx="3"/>
          </p:cNvCxnSpPr>
          <p:nvPr/>
        </p:nvCxnSpPr>
        <p:spPr bwMode="auto">
          <a:xfrm flipH="1">
            <a:off x="1575388" y="3552855"/>
            <a:ext cx="680888" cy="1017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1" idx="3"/>
            <a:endCxn id="10" idx="1"/>
          </p:cNvCxnSpPr>
          <p:nvPr/>
        </p:nvCxnSpPr>
        <p:spPr bwMode="auto">
          <a:xfrm>
            <a:off x="2612464" y="3552855"/>
            <a:ext cx="587936" cy="10382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9" idx="3"/>
            <a:endCxn id="10" idx="1"/>
          </p:cNvCxnSpPr>
          <p:nvPr/>
        </p:nvCxnSpPr>
        <p:spPr bwMode="auto">
          <a:xfrm>
            <a:off x="1575388" y="4570328"/>
            <a:ext cx="1625012" cy="20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7" idx="2"/>
            <a:endCxn id="9" idx="0"/>
          </p:cNvCxnSpPr>
          <p:nvPr/>
        </p:nvCxnSpPr>
        <p:spPr bwMode="auto">
          <a:xfrm flipH="1">
            <a:off x="1390081" y="2838510"/>
            <a:ext cx="7213" cy="153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8" idx="2"/>
            <a:endCxn id="10" idx="0"/>
          </p:cNvCxnSpPr>
          <p:nvPr/>
        </p:nvCxnSpPr>
        <p:spPr bwMode="auto">
          <a:xfrm>
            <a:off x="3378494" y="2838510"/>
            <a:ext cx="7213" cy="1552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56276" y="21637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56588" y="35528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59294" y="45955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1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360439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1826785" y="28385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2612464" y="28429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1606257" y="35711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1029" name="TextBox 1028"/>
          <p:cNvSpPr txBox="1"/>
          <p:nvPr/>
        </p:nvSpPr>
        <p:spPr>
          <a:xfrm>
            <a:off x="2939798" y="35516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1030" name="TextBox 1029"/>
          <p:cNvSpPr txBox="1"/>
          <p:nvPr/>
        </p:nvSpPr>
        <p:spPr>
          <a:xfrm>
            <a:off x="4495800" y="381000"/>
            <a:ext cx="43815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Start with A. Make it Known.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HINT: Choose the least cost edge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out of it. Add that node to the Known.</a:t>
            </a:r>
          </a:p>
        </p:txBody>
      </p:sp>
    </p:spTree>
    <p:extLst>
      <p:ext uri="{BB962C8B-B14F-4D97-AF65-F5344CB8AC3E}">
        <p14:creationId xmlns:p14="http://schemas.microsoft.com/office/powerpoint/2010/main" val="1933000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4774" y="4370273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4391055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6276" y="33528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E</a:t>
            </a:r>
            <a:endParaRPr lang="en-US" sz="2000" b="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" name="Straight Connector 12"/>
          <p:cNvCxnSpPr>
            <a:stCxn id="7" idx="3"/>
            <a:endCxn id="8" idx="1"/>
          </p:cNvCxnSpPr>
          <p:nvPr/>
        </p:nvCxnSpPr>
        <p:spPr bwMode="auto">
          <a:xfrm>
            <a:off x="1575388" y="2638455"/>
            <a:ext cx="16250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2"/>
            <a:endCxn id="11" idx="1"/>
          </p:cNvCxnSpPr>
          <p:nvPr/>
        </p:nvCxnSpPr>
        <p:spPr bwMode="auto">
          <a:xfrm>
            <a:off x="1397294" y="2838510"/>
            <a:ext cx="858982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8" idx="2"/>
            <a:endCxn id="11" idx="3"/>
          </p:cNvCxnSpPr>
          <p:nvPr/>
        </p:nvCxnSpPr>
        <p:spPr bwMode="auto">
          <a:xfrm flipH="1">
            <a:off x="2612464" y="2838510"/>
            <a:ext cx="766030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1" idx="1"/>
            <a:endCxn id="9" idx="3"/>
          </p:cNvCxnSpPr>
          <p:nvPr/>
        </p:nvCxnSpPr>
        <p:spPr bwMode="auto">
          <a:xfrm flipH="1">
            <a:off x="1575388" y="3552855"/>
            <a:ext cx="680888" cy="1017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1" idx="3"/>
            <a:endCxn id="10" idx="1"/>
          </p:cNvCxnSpPr>
          <p:nvPr/>
        </p:nvCxnSpPr>
        <p:spPr bwMode="auto">
          <a:xfrm>
            <a:off x="2612464" y="3552855"/>
            <a:ext cx="587936" cy="10382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9" idx="3"/>
            <a:endCxn id="10" idx="1"/>
          </p:cNvCxnSpPr>
          <p:nvPr/>
        </p:nvCxnSpPr>
        <p:spPr bwMode="auto">
          <a:xfrm>
            <a:off x="1575388" y="4570328"/>
            <a:ext cx="1625012" cy="20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7" idx="2"/>
            <a:endCxn id="9" idx="0"/>
          </p:cNvCxnSpPr>
          <p:nvPr/>
        </p:nvCxnSpPr>
        <p:spPr bwMode="auto">
          <a:xfrm flipH="1">
            <a:off x="1390081" y="2838510"/>
            <a:ext cx="7213" cy="153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8" idx="2"/>
            <a:endCxn id="10" idx="0"/>
          </p:cNvCxnSpPr>
          <p:nvPr/>
        </p:nvCxnSpPr>
        <p:spPr bwMode="auto">
          <a:xfrm>
            <a:off x="3378494" y="2838510"/>
            <a:ext cx="7213" cy="1552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56276" y="21637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56588" y="35528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59294" y="45955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1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360439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1826785" y="28385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2612464" y="28429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1606257" y="35711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1029" name="TextBox 1028"/>
          <p:cNvSpPr txBox="1"/>
          <p:nvPr/>
        </p:nvSpPr>
        <p:spPr>
          <a:xfrm>
            <a:off x="2939798" y="35516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447800"/>
            <a:ext cx="2603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 connects to B, C, E</a:t>
            </a:r>
          </a:p>
          <a:p>
            <a:r>
              <a:rPr lang="en-US" sz="2000" b="0" dirty="0" smtClean="0">
                <a:latin typeface="+mn-lt"/>
              </a:rPr>
              <a:t>Lowest cost is to E</a:t>
            </a:r>
          </a:p>
        </p:txBody>
      </p:sp>
    </p:spTree>
    <p:extLst>
      <p:ext uri="{BB962C8B-B14F-4D97-AF65-F5344CB8AC3E}">
        <p14:creationId xmlns:p14="http://schemas.microsoft.com/office/powerpoint/2010/main" val="402280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4774" y="4370273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4391055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6276" y="33528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E</a:t>
            </a:r>
            <a:endParaRPr lang="en-US" sz="2000" b="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" name="Straight Connector 12"/>
          <p:cNvCxnSpPr>
            <a:stCxn id="7" idx="3"/>
            <a:endCxn id="8" idx="1"/>
          </p:cNvCxnSpPr>
          <p:nvPr/>
        </p:nvCxnSpPr>
        <p:spPr bwMode="auto">
          <a:xfrm>
            <a:off x="1575388" y="2638455"/>
            <a:ext cx="16250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2"/>
            <a:endCxn id="11" idx="1"/>
          </p:cNvCxnSpPr>
          <p:nvPr/>
        </p:nvCxnSpPr>
        <p:spPr bwMode="auto">
          <a:xfrm>
            <a:off x="1397294" y="2838510"/>
            <a:ext cx="858982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8" idx="2"/>
            <a:endCxn id="11" idx="3"/>
          </p:cNvCxnSpPr>
          <p:nvPr/>
        </p:nvCxnSpPr>
        <p:spPr bwMode="auto">
          <a:xfrm flipH="1">
            <a:off x="2612464" y="2838510"/>
            <a:ext cx="766030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1" idx="1"/>
            <a:endCxn id="9" idx="3"/>
          </p:cNvCxnSpPr>
          <p:nvPr/>
        </p:nvCxnSpPr>
        <p:spPr bwMode="auto">
          <a:xfrm flipH="1">
            <a:off x="1575388" y="3552855"/>
            <a:ext cx="680888" cy="1017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1" idx="3"/>
            <a:endCxn id="10" idx="1"/>
          </p:cNvCxnSpPr>
          <p:nvPr/>
        </p:nvCxnSpPr>
        <p:spPr bwMode="auto">
          <a:xfrm>
            <a:off x="2612464" y="3552855"/>
            <a:ext cx="587936" cy="10382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9" idx="3"/>
            <a:endCxn id="10" idx="1"/>
          </p:cNvCxnSpPr>
          <p:nvPr/>
        </p:nvCxnSpPr>
        <p:spPr bwMode="auto">
          <a:xfrm>
            <a:off x="1575388" y="4570328"/>
            <a:ext cx="1625012" cy="20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7" idx="2"/>
            <a:endCxn id="9" idx="0"/>
          </p:cNvCxnSpPr>
          <p:nvPr/>
        </p:nvCxnSpPr>
        <p:spPr bwMode="auto">
          <a:xfrm flipH="1">
            <a:off x="1390081" y="2838510"/>
            <a:ext cx="7213" cy="153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8" idx="2"/>
            <a:endCxn id="10" idx="0"/>
          </p:cNvCxnSpPr>
          <p:nvPr/>
        </p:nvCxnSpPr>
        <p:spPr bwMode="auto">
          <a:xfrm>
            <a:off x="3378494" y="2838510"/>
            <a:ext cx="7213" cy="1552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56276" y="21637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56588" y="35528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59294" y="45955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1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360439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1826785" y="28385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2612464" y="28429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1606257" y="35711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1029" name="TextBox 1028"/>
          <p:cNvSpPr txBox="1"/>
          <p:nvPr/>
        </p:nvSpPr>
        <p:spPr>
          <a:xfrm>
            <a:off x="2939798" y="35516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447800"/>
            <a:ext cx="36599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Now we consider anything</a:t>
            </a:r>
          </a:p>
          <a:p>
            <a:r>
              <a:rPr lang="en-US" sz="2000" b="0" dirty="0" smtClean="0">
                <a:latin typeface="+mn-lt"/>
              </a:rPr>
              <a:t>connected to A or E. </a:t>
            </a:r>
          </a:p>
          <a:p>
            <a:endParaRPr lang="en-US" sz="2000" b="0" dirty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Nodes considered are B, C, D.</a:t>
            </a:r>
          </a:p>
          <a:p>
            <a:r>
              <a:rPr lang="en-US" sz="2000" b="0" dirty="0" smtClean="0">
                <a:latin typeface="+mn-lt"/>
              </a:rPr>
              <a:t>Lowest cost to B.</a:t>
            </a:r>
          </a:p>
        </p:txBody>
      </p:sp>
    </p:spTree>
    <p:extLst>
      <p:ext uri="{BB962C8B-B14F-4D97-AF65-F5344CB8AC3E}">
        <p14:creationId xmlns:p14="http://schemas.microsoft.com/office/powerpoint/2010/main" val="801689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4774" y="4370273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4391055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6276" y="33528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E</a:t>
            </a:r>
            <a:endParaRPr lang="en-US" sz="2000" b="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" name="Straight Connector 12"/>
          <p:cNvCxnSpPr>
            <a:stCxn id="7" idx="3"/>
            <a:endCxn id="8" idx="1"/>
          </p:cNvCxnSpPr>
          <p:nvPr/>
        </p:nvCxnSpPr>
        <p:spPr bwMode="auto">
          <a:xfrm>
            <a:off x="1575388" y="2638455"/>
            <a:ext cx="16250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2"/>
            <a:endCxn id="11" idx="1"/>
          </p:cNvCxnSpPr>
          <p:nvPr/>
        </p:nvCxnSpPr>
        <p:spPr bwMode="auto">
          <a:xfrm>
            <a:off x="1397294" y="2838510"/>
            <a:ext cx="858982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8" idx="2"/>
            <a:endCxn id="11" idx="3"/>
          </p:cNvCxnSpPr>
          <p:nvPr/>
        </p:nvCxnSpPr>
        <p:spPr bwMode="auto">
          <a:xfrm flipH="1">
            <a:off x="2612464" y="2838510"/>
            <a:ext cx="766030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1" idx="1"/>
            <a:endCxn id="9" idx="3"/>
          </p:cNvCxnSpPr>
          <p:nvPr/>
        </p:nvCxnSpPr>
        <p:spPr bwMode="auto">
          <a:xfrm flipH="1">
            <a:off x="1575388" y="3552855"/>
            <a:ext cx="680888" cy="1017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1" idx="3"/>
            <a:endCxn id="10" idx="1"/>
          </p:cNvCxnSpPr>
          <p:nvPr/>
        </p:nvCxnSpPr>
        <p:spPr bwMode="auto">
          <a:xfrm>
            <a:off x="2612464" y="3552855"/>
            <a:ext cx="587936" cy="10382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9" idx="3"/>
            <a:endCxn id="10" idx="1"/>
          </p:cNvCxnSpPr>
          <p:nvPr/>
        </p:nvCxnSpPr>
        <p:spPr bwMode="auto">
          <a:xfrm>
            <a:off x="1575388" y="4570328"/>
            <a:ext cx="1625012" cy="20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7" idx="2"/>
            <a:endCxn id="9" idx="0"/>
          </p:cNvCxnSpPr>
          <p:nvPr/>
        </p:nvCxnSpPr>
        <p:spPr bwMode="auto">
          <a:xfrm flipH="1">
            <a:off x="1390081" y="2838510"/>
            <a:ext cx="7213" cy="153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8" idx="2"/>
            <a:endCxn id="10" idx="0"/>
          </p:cNvCxnSpPr>
          <p:nvPr/>
        </p:nvCxnSpPr>
        <p:spPr bwMode="auto">
          <a:xfrm>
            <a:off x="3378494" y="2838510"/>
            <a:ext cx="7213" cy="1552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56276" y="21637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56588" y="35528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59294" y="45955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1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360439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1826785" y="28385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2612464" y="28429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1606257" y="35711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1029" name="TextBox 1028"/>
          <p:cNvSpPr txBox="1"/>
          <p:nvPr/>
        </p:nvSpPr>
        <p:spPr>
          <a:xfrm>
            <a:off x="2939798" y="35516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447800"/>
            <a:ext cx="33473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Now we consider anything</a:t>
            </a:r>
          </a:p>
          <a:p>
            <a:r>
              <a:rPr lang="en-US" sz="2000" b="0" dirty="0" smtClean="0">
                <a:latin typeface="+mn-lt"/>
              </a:rPr>
              <a:t>connected to A, B, or E. </a:t>
            </a:r>
          </a:p>
          <a:p>
            <a:endParaRPr lang="en-US" sz="2000" b="0" dirty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Nodes considered are C, D.</a:t>
            </a:r>
          </a:p>
          <a:p>
            <a:endParaRPr lang="en-US" sz="2000" b="0" dirty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Lowest cost to D.</a:t>
            </a:r>
          </a:p>
        </p:txBody>
      </p:sp>
    </p:spTree>
    <p:extLst>
      <p:ext uri="{BB962C8B-B14F-4D97-AF65-F5344CB8AC3E}">
        <p14:creationId xmlns:p14="http://schemas.microsoft.com/office/powerpoint/2010/main" val="2658788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4774" y="4370273"/>
            <a:ext cx="37061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4391055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6276" y="33528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E</a:t>
            </a:r>
            <a:endParaRPr lang="en-US" sz="2000" b="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" name="Straight Connector 12"/>
          <p:cNvCxnSpPr>
            <a:stCxn id="7" idx="3"/>
            <a:endCxn id="8" idx="1"/>
          </p:cNvCxnSpPr>
          <p:nvPr/>
        </p:nvCxnSpPr>
        <p:spPr bwMode="auto">
          <a:xfrm>
            <a:off x="1575388" y="2638455"/>
            <a:ext cx="16250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2"/>
            <a:endCxn id="11" idx="1"/>
          </p:cNvCxnSpPr>
          <p:nvPr/>
        </p:nvCxnSpPr>
        <p:spPr bwMode="auto">
          <a:xfrm>
            <a:off x="1397294" y="2838510"/>
            <a:ext cx="858982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8" idx="2"/>
            <a:endCxn id="11" idx="3"/>
          </p:cNvCxnSpPr>
          <p:nvPr/>
        </p:nvCxnSpPr>
        <p:spPr bwMode="auto">
          <a:xfrm flipH="1">
            <a:off x="2612464" y="2838510"/>
            <a:ext cx="766030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1" idx="1"/>
            <a:endCxn id="9" idx="3"/>
          </p:cNvCxnSpPr>
          <p:nvPr/>
        </p:nvCxnSpPr>
        <p:spPr bwMode="auto">
          <a:xfrm flipH="1">
            <a:off x="1575388" y="3552855"/>
            <a:ext cx="680888" cy="1017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1" idx="3"/>
            <a:endCxn id="10" idx="1"/>
          </p:cNvCxnSpPr>
          <p:nvPr/>
        </p:nvCxnSpPr>
        <p:spPr bwMode="auto">
          <a:xfrm>
            <a:off x="2612464" y="3552855"/>
            <a:ext cx="587936" cy="10382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9" idx="3"/>
            <a:endCxn id="10" idx="1"/>
          </p:cNvCxnSpPr>
          <p:nvPr/>
        </p:nvCxnSpPr>
        <p:spPr bwMode="auto">
          <a:xfrm>
            <a:off x="1575388" y="4570328"/>
            <a:ext cx="1625012" cy="20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7" idx="2"/>
            <a:endCxn id="9" idx="0"/>
          </p:cNvCxnSpPr>
          <p:nvPr/>
        </p:nvCxnSpPr>
        <p:spPr bwMode="auto">
          <a:xfrm flipH="1">
            <a:off x="1390081" y="2838510"/>
            <a:ext cx="7213" cy="153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8" idx="2"/>
            <a:endCxn id="10" idx="0"/>
          </p:cNvCxnSpPr>
          <p:nvPr/>
        </p:nvCxnSpPr>
        <p:spPr bwMode="auto">
          <a:xfrm>
            <a:off x="3378494" y="2838510"/>
            <a:ext cx="7213" cy="1552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56276" y="21637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56588" y="35528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59294" y="45955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1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360439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1826785" y="28385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2612464" y="28429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1606257" y="35711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1029" name="TextBox 1028"/>
          <p:cNvSpPr txBox="1"/>
          <p:nvPr/>
        </p:nvSpPr>
        <p:spPr>
          <a:xfrm>
            <a:off x="2939798" y="35516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447800"/>
            <a:ext cx="33473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Now we consider anything</a:t>
            </a:r>
          </a:p>
          <a:p>
            <a:r>
              <a:rPr lang="en-US" sz="2000" b="0" dirty="0" smtClean="0">
                <a:latin typeface="+mn-lt"/>
              </a:rPr>
              <a:t>connected to A, B, D, or E. </a:t>
            </a:r>
          </a:p>
          <a:p>
            <a:endParaRPr lang="en-US" sz="2000" b="0" dirty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Nodes considered are C.</a:t>
            </a:r>
          </a:p>
          <a:p>
            <a:endParaRPr lang="en-US" sz="2000" b="0" dirty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Lowest cost is from D to C.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4004501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1814270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Minimum Spanning Trees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minimum-spanning-tree problem</a:t>
            </a:r>
          </a:p>
          <a:p>
            <a:pPr lvl="1"/>
            <a:r>
              <a:rPr lang="en-US" dirty="0"/>
              <a:t>Given a weighted undirected graph, compute a spanning tree of minimum </a:t>
            </a:r>
            <a:r>
              <a:rPr lang="en-US" dirty="0" smtClean="0"/>
              <a:t>weight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6" descr="ms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800"/>
            <a:ext cx="7848600" cy="214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04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Minimum Spanning Tree Algorithms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Prim’s </a:t>
            </a:r>
            <a:r>
              <a:rPr lang="en-US" dirty="0" smtClean="0">
                <a:solidFill>
                  <a:schemeClr val="accent2"/>
                </a:solidFill>
              </a:rPr>
              <a:t>Algorithm </a:t>
            </a:r>
            <a:r>
              <a:rPr lang="en-US" dirty="0"/>
              <a:t>for Minimum Spanning </a:t>
            </a:r>
            <a:r>
              <a:rPr lang="en-US" dirty="0" smtClean="0"/>
              <a:t>Tree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Similar idea to </a:t>
            </a:r>
            <a:r>
              <a:rPr lang="en-US" dirty="0" err="1" smtClean="0"/>
              <a:t>Dijkstra’s</a:t>
            </a:r>
            <a:r>
              <a:rPr lang="en-US" dirty="0" smtClean="0"/>
              <a:t> Algorithm but for MSTs.</a:t>
            </a:r>
            <a:endParaRPr lang="en-US" dirty="0"/>
          </a:p>
          <a:p>
            <a:pPr lvl="1"/>
            <a:r>
              <a:rPr lang="en-US" dirty="0" smtClean="0"/>
              <a:t>Both based on expanding cloud of known vertices</a:t>
            </a: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(basically using a priority queue instead of a DFS stack)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Kruskal’s</a:t>
            </a:r>
            <a:r>
              <a:rPr lang="en-US" dirty="0" smtClean="0">
                <a:solidFill>
                  <a:srgbClr val="FF0000"/>
                </a:solidFill>
              </a:rPr>
              <a:t> Algorithm </a:t>
            </a:r>
            <a:r>
              <a:rPr lang="en-US" dirty="0" smtClean="0"/>
              <a:t>for Minimum Spanning Tree</a:t>
            </a:r>
          </a:p>
          <a:p>
            <a:pPr lvl="1"/>
            <a:r>
              <a:rPr lang="en-US" dirty="0"/>
              <a:t>Another, but different, greedy MST </a:t>
            </a:r>
            <a:r>
              <a:rPr lang="en-US" dirty="0" smtClean="0"/>
              <a:t>algorithm. </a:t>
            </a:r>
          </a:p>
          <a:p>
            <a:pPr lvl="1"/>
            <a:r>
              <a:rPr lang="en-US" dirty="0" smtClean="0"/>
              <a:t>Uses the Union-Find data structure.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84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Kruskal’s</a:t>
            </a:r>
            <a:r>
              <a:rPr lang="en-US" dirty="0" smtClean="0">
                <a:solidFill>
                  <a:schemeClr val="accent2"/>
                </a:solidFill>
              </a:rPr>
              <a:t> Algorithm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6" descr="ms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229600" cy="5150287"/>
          </a:xfrm>
          <a:prstGeom prst="rect">
            <a:avLst/>
          </a:prstGeom>
        </p:spPr>
      </p:pic>
      <p:pic>
        <p:nvPicPr>
          <p:cNvPr id="9" name="Picture 8" descr="ms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09800"/>
            <a:ext cx="5410200" cy="90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57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Algorithm </a:t>
            </a:r>
            <a:r>
              <a:rPr lang="en-US" dirty="0" err="1" smtClean="0">
                <a:solidFill>
                  <a:schemeClr val="accent2"/>
                </a:solidFill>
              </a:rPr>
              <a:t>Pseudocode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Sort </a:t>
            </a:r>
            <a:r>
              <a:rPr lang="en-US" b="1" dirty="0" smtClean="0">
                <a:solidFill>
                  <a:schemeClr val="accent2"/>
                </a:solidFill>
              </a:rPr>
              <a:t>edges</a:t>
            </a:r>
            <a:r>
              <a:rPr lang="en-US" dirty="0" smtClean="0">
                <a:solidFill>
                  <a:schemeClr val="accent2"/>
                </a:solidFill>
              </a:rPr>
              <a:t> by weight (min-heap)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Each </a:t>
            </a:r>
            <a:r>
              <a:rPr lang="en-US" b="1" dirty="0" smtClean="0">
                <a:solidFill>
                  <a:srgbClr val="00B050"/>
                </a:solidFill>
              </a:rPr>
              <a:t>node</a:t>
            </a:r>
            <a:r>
              <a:rPr lang="en-US" dirty="0" smtClean="0">
                <a:solidFill>
                  <a:srgbClr val="00B050"/>
                </a:solidFill>
              </a:rPr>
              <a:t> in its own set (up-trees)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While output size </a:t>
            </a:r>
            <a:r>
              <a:rPr lang="en-US" b="1" dirty="0" smtClean="0">
                <a:solidFill>
                  <a:srgbClr val="C00000"/>
                </a:solidFill>
              </a:rPr>
              <a:t>&lt;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|V|-1</a:t>
            </a:r>
          </a:p>
          <a:p>
            <a:pPr marL="857250" lvl="1" indent="-457200"/>
            <a:r>
              <a:rPr lang="en-US" dirty="0" smtClean="0">
                <a:solidFill>
                  <a:srgbClr val="C00000"/>
                </a:solidFill>
              </a:rPr>
              <a:t>Consider next smallest edge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1" indent="-457200"/>
            <a:r>
              <a:rPr lang="en-US" dirty="0" smtClean="0">
                <a:solidFill>
                  <a:srgbClr val="C00000"/>
                </a:solidFill>
              </a:rPr>
              <a:t>if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(u)</a:t>
            </a:r>
            <a:r>
              <a:rPr lang="en-US" dirty="0">
                <a:solidFill>
                  <a:srgbClr val="C00000"/>
                </a:solidFill>
              </a:rPr>
              <a:t> and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find(v)</a:t>
            </a:r>
            <a:r>
              <a:rPr lang="en-US" dirty="0" smtClean="0">
                <a:solidFill>
                  <a:srgbClr val="C00000"/>
                </a:solidFill>
              </a:rPr>
              <a:t> indicate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solidFill>
                  <a:srgbClr val="C00000"/>
                </a:solidFill>
              </a:rPr>
              <a:t> are in different sets</a:t>
            </a:r>
          </a:p>
          <a:p>
            <a:pPr marL="1257300" lvl="2" indent="-457200"/>
            <a:r>
              <a:rPr lang="en-US" dirty="0" smtClean="0">
                <a:solidFill>
                  <a:srgbClr val="C00000"/>
                </a:solidFill>
              </a:rPr>
              <a:t> output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u,v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1257300" lvl="2" indent="-457200"/>
            <a:r>
              <a:rPr lang="en-US" b="1" dirty="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union(find(u),find(v))</a:t>
            </a:r>
          </a:p>
          <a:p>
            <a:pPr marL="1257300" lvl="2" indent="-457200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Recall invariant: </a:t>
            </a:r>
          </a:p>
          <a:p>
            <a:pPr marL="457200" indent="-457200"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>
                <a:latin typeface="+mj-lt"/>
                <a:cs typeface="Courier New" pitchFamily="49" charset="0"/>
              </a:rPr>
              <a:t>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latin typeface="+mj-lt"/>
                <a:cs typeface="Courier New" pitchFamily="49" charset="0"/>
              </a:rPr>
              <a:t> in same set if and only if connected in output-so-far</a:t>
            </a:r>
          </a:p>
          <a:p>
            <a:pPr marL="857250" lvl="1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43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(A,D), (C,D), (B,E), (D,E)</a:t>
            </a:r>
          </a:p>
          <a:p>
            <a:pPr>
              <a:buNone/>
            </a:pPr>
            <a:r>
              <a:rPr lang="en-US" dirty="0" smtClean="0"/>
              <a:t>2:  (A,B), (C,F), (A,C)</a:t>
            </a:r>
          </a:p>
          <a:p>
            <a:pPr>
              <a:buNone/>
            </a:pPr>
            <a:r>
              <a:rPr lang="en-US" dirty="0" smtClean="0"/>
              <a:t>3:  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</p:spTree>
    <p:extLst>
      <p:ext uri="{BB962C8B-B14F-4D97-AF65-F5344CB8AC3E}">
        <p14:creationId xmlns:p14="http://schemas.microsoft.com/office/powerpoint/2010/main" val="189785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</a:t>
            </a:r>
            <a:r>
              <a:rPr lang="en-US" dirty="0" smtClean="0">
                <a:solidFill>
                  <a:schemeClr val="bg2"/>
                </a:solidFill>
              </a:rPr>
              <a:t>(A,D)</a:t>
            </a:r>
            <a:r>
              <a:rPr lang="en-US" dirty="0" smtClean="0"/>
              <a:t>, (C,D), (B,E), (D,E)</a:t>
            </a:r>
          </a:p>
          <a:p>
            <a:pPr>
              <a:buNone/>
            </a:pPr>
            <a:r>
              <a:rPr lang="en-US" dirty="0" smtClean="0"/>
              <a:t>2:  (A,B), (C,F), (A,C)</a:t>
            </a:r>
          </a:p>
          <a:p>
            <a:pPr>
              <a:buNone/>
            </a:pPr>
            <a:r>
              <a:rPr lang="en-US" dirty="0" smtClean="0"/>
              <a:t>3:  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(A,D)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</p:spTree>
    <p:extLst>
      <p:ext uri="{BB962C8B-B14F-4D97-AF65-F5344CB8AC3E}">
        <p14:creationId xmlns:p14="http://schemas.microsoft.com/office/powerpoint/2010/main" val="345189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</a:t>
            </a:r>
            <a:r>
              <a:rPr lang="en-US" dirty="0" smtClean="0">
                <a:solidFill>
                  <a:schemeClr val="bg2"/>
                </a:solidFill>
              </a:rPr>
              <a:t>(A,D)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(C,D)</a:t>
            </a:r>
            <a:r>
              <a:rPr lang="en-US" dirty="0" smtClean="0"/>
              <a:t>, (B,E), (D,E)</a:t>
            </a:r>
          </a:p>
          <a:p>
            <a:pPr>
              <a:buNone/>
            </a:pPr>
            <a:r>
              <a:rPr lang="en-US" dirty="0" smtClean="0"/>
              <a:t>2:  (A,B), (C,F), (A,C)</a:t>
            </a:r>
          </a:p>
          <a:p>
            <a:pPr>
              <a:buNone/>
            </a:pPr>
            <a:r>
              <a:rPr lang="en-US" dirty="0" smtClean="0"/>
              <a:t>3:  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(A,D), (C,D)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</p:spTree>
    <p:extLst>
      <p:ext uri="{BB962C8B-B14F-4D97-AF65-F5344CB8AC3E}">
        <p14:creationId xmlns:p14="http://schemas.microsoft.com/office/powerpoint/2010/main" val="4107104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</a:t>
            </a:r>
            <a:r>
              <a:rPr lang="en-US" dirty="0" smtClean="0">
                <a:solidFill>
                  <a:schemeClr val="bg2"/>
                </a:solidFill>
              </a:rPr>
              <a:t>(A,D)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(B,E)</a:t>
            </a:r>
            <a:r>
              <a:rPr lang="en-US" dirty="0" smtClean="0"/>
              <a:t>, (D,E)</a:t>
            </a:r>
          </a:p>
          <a:p>
            <a:pPr>
              <a:buNone/>
            </a:pPr>
            <a:r>
              <a:rPr lang="en-US" dirty="0" smtClean="0"/>
              <a:t>2:  (A,B), (C,F), (A,C)</a:t>
            </a:r>
          </a:p>
          <a:p>
            <a:pPr>
              <a:buNone/>
            </a:pPr>
            <a:r>
              <a:rPr lang="en-US" dirty="0" smtClean="0"/>
              <a:t>3:  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(A,D), (C,D), (B,E)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</p:spTree>
    <p:extLst>
      <p:ext uri="{BB962C8B-B14F-4D97-AF65-F5344CB8AC3E}">
        <p14:creationId xmlns:p14="http://schemas.microsoft.com/office/powerpoint/2010/main" val="1109343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</a:t>
            </a:r>
            <a:r>
              <a:rPr lang="en-US" dirty="0" smtClean="0">
                <a:solidFill>
                  <a:schemeClr val="bg2"/>
                </a:solidFill>
              </a:rPr>
              <a:t>(A,D)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(B,E)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(D,E)</a:t>
            </a:r>
          </a:p>
          <a:p>
            <a:pPr>
              <a:buNone/>
            </a:pPr>
            <a:r>
              <a:rPr lang="en-US" dirty="0" smtClean="0"/>
              <a:t>2:  (A,B), (C,F), (A,C)</a:t>
            </a:r>
          </a:p>
          <a:p>
            <a:pPr>
              <a:buNone/>
            </a:pPr>
            <a:r>
              <a:rPr lang="en-US" dirty="0" smtClean="0"/>
              <a:t>3:  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(A,D), (C,D), (B,E), (D,E)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</p:spTree>
    <p:extLst>
      <p:ext uri="{BB962C8B-B14F-4D97-AF65-F5344CB8AC3E}">
        <p14:creationId xmlns:p14="http://schemas.microsoft.com/office/powerpoint/2010/main" val="114348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</a:t>
            </a:r>
            <a:r>
              <a:rPr lang="en-US" dirty="0" smtClean="0">
                <a:solidFill>
                  <a:schemeClr val="bg2"/>
                </a:solidFill>
              </a:rPr>
              <a:t>(A,D)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(B,E)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(D,E)</a:t>
            </a:r>
          </a:p>
          <a:p>
            <a:pPr>
              <a:buNone/>
            </a:pPr>
            <a:r>
              <a:rPr lang="en-US" dirty="0" smtClean="0"/>
              <a:t>2:  </a:t>
            </a:r>
            <a:r>
              <a:rPr lang="en-US" dirty="0" smtClean="0">
                <a:solidFill>
                  <a:schemeClr val="bg2"/>
                </a:solidFill>
              </a:rPr>
              <a:t>(A,B)</a:t>
            </a:r>
            <a:r>
              <a:rPr lang="en-US" dirty="0" smtClean="0"/>
              <a:t>, (C,F), (A,C)</a:t>
            </a:r>
          </a:p>
          <a:p>
            <a:pPr>
              <a:buNone/>
            </a:pPr>
            <a:r>
              <a:rPr lang="en-US" dirty="0" smtClean="0"/>
              <a:t>3:  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(A,D), (C,D), (B,E), (D,E)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23560" y="1250280"/>
              <a:ext cx="334800" cy="236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9600" y="1246680"/>
                <a:ext cx="342000" cy="2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7549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</a:t>
            </a:r>
            <a:r>
              <a:rPr lang="en-US" dirty="0" smtClean="0">
                <a:solidFill>
                  <a:schemeClr val="bg2"/>
                </a:solidFill>
              </a:rPr>
              <a:t>(A,D)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(B,E)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(D,E)</a:t>
            </a:r>
          </a:p>
          <a:p>
            <a:pPr>
              <a:buNone/>
            </a:pPr>
            <a:r>
              <a:rPr lang="en-US" dirty="0" smtClean="0"/>
              <a:t>2:  </a:t>
            </a:r>
            <a:r>
              <a:rPr lang="en-US" dirty="0" smtClean="0">
                <a:solidFill>
                  <a:schemeClr val="bg2"/>
                </a:solidFill>
              </a:rPr>
              <a:t>(A,B)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(C,F)</a:t>
            </a:r>
            <a:r>
              <a:rPr lang="en-US" dirty="0" smtClean="0"/>
              <a:t>, (A,C)</a:t>
            </a:r>
          </a:p>
          <a:p>
            <a:pPr>
              <a:buNone/>
            </a:pPr>
            <a:r>
              <a:rPr lang="en-US" dirty="0" smtClean="0"/>
              <a:t>3:  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(A,D), (C,D), (B,E), (D,E), (C,F)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11040" y="2003760"/>
              <a:ext cx="544680" cy="496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080" y="1999440"/>
                <a:ext cx="552240" cy="5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376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different approaches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 descr="ms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" r="799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5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</a:t>
            </a:r>
            <a:r>
              <a:rPr lang="en-US" dirty="0" smtClean="0">
                <a:solidFill>
                  <a:schemeClr val="bg2"/>
                </a:solidFill>
              </a:rPr>
              <a:t>(A,D)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(B,E)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(D,E)</a:t>
            </a:r>
          </a:p>
          <a:p>
            <a:pPr>
              <a:buNone/>
            </a:pPr>
            <a:r>
              <a:rPr lang="en-US" dirty="0" smtClean="0"/>
              <a:t>2:  </a:t>
            </a:r>
            <a:r>
              <a:rPr lang="en-US" dirty="0" smtClean="0">
                <a:solidFill>
                  <a:schemeClr val="bg2"/>
                </a:solidFill>
              </a:rPr>
              <a:t>(A,B)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(C,F)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(A,C)</a:t>
            </a:r>
          </a:p>
          <a:p>
            <a:pPr>
              <a:buNone/>
            </a:pPr>
            <a:r>
              <a:rPr lang="en-US" dirty="0" smtClean="0"/>
              <a:t>3:  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(A,D), (C,D), (B,E), (D,E), (C,F)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</p:spTree>
    <p:extLst>
      <p:ext uri="{BB962C8B-B14F-4D97-AF65-F5344CB8AC3E}">
        <p14:creationId xmlns:p14="http://schemas.microsoft.com/office/powerpoint/2010/main" val="2398994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Kruskal’s</a:t>
            </a:r>
            <a:r>
              <a:rPr lang="en-US" dirty="0">
                <a:solidFill>
                  <a:schemeClr val="accent2"/>
                </a:solidFill>
              </a:rPr>
              <a:t> Example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34925">
            <a:solidFill>
              <a:schemeClr val="bg2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7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2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cxnSp>
        <p:nvCxnSpPr>
          <p:cNvPr id="29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1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36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0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1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34925">
            <a:solidFill>
              <a:srgbClr val="FF0000"/>
            </a:solidFill>
            <a:round/>
            <a:headEnd/>
            <a:tailEnd type="none" w="med" len="med"/>
          </a:ln>
        </p:spPr>
      </p:cxn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3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657600" cy="2819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Edges in sorted order:</a:t>
            </a:r>
          </a:p>
          <a:p>
            <a:pPr>
              <a:buNone/>
            </a:pPr>
            <a:r>
              <a:rPr lang="en-US" dirty="0" smtClean="0"/>
              <a:t>1:  </a:t>
            </a:r>
            <a:r>
              <a:rPr lang="en-US" dirty="0" smtClean="0">
                <a:solidFill>
                  <a:schemeClr val="bg2"/>
                </a:solidFill>
              </a:rPr>
              <a:t>(A,D)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(C,D)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(B,E)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(D,E)</a:t>
            </a:r>
          </a:p>
          <a:p>
            <a:pPr>
              <a:buNone/>
            </a:pPr>
            <a:r>
              <a:rPr lang="en-US" dirty="0" smtClean="0"/>
              <a:t>2:  </a:t>
            </a:r>
            <a:r>
              <a:rPr lang="en-US" dirty="0" smtClean="0">
                <a:solidFill>
                  <a:schemeClr val="bg2"/>
                </a:solidFill>
              </a:rPr>
              <a:t>(A,B)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(C,F)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2"/>
                </a:solidFill>
              </a:rPr>
              <a:t>(A,C)</a:t>
            </a:r>
          </a:p>
          <a:p>
            <a:pPr>
              <a:buNone/>
            </a:pPr>
            <a:r>
              <a:rPr lang="en-US" dirty="0" smtClean="0"/>
              <a:t>3:  </a:t>
            </a:r>
            <a:r>
              <a:rPr lang="en-US" dirty="0" smtClean="0">
                <a:solidFill>
                  <a:schemeClr val="bg2"/>
                </a:solidFill>
              </a:rPr>
              <a:t>(E,G)</a:t>
            </a:r>
          </a:p>
          <a:p>
            <a:pPr>
              <a:buNone/>
            </a:pPr>
            <a:r>
              <a:rPr lang="en-US" dirty="0" smtClean="0"/>
              <a:t>5:  (D,G), (B,D)</a:t>
            </a:r>
          </a:p>
          <a:p>
            <a:pPr>
              <a:buNone/>
            </a:pPr>
            <a:r>
              <a:rPr lang="en-US" dirty="0" smtClean="0"/>
              <a:t>6:  (D,F)</a:t>
            </a:r>
          </a:p>
          <a:p>
            <a:pPr>
              <a:buNone/>
            </a:pPr>
            <a:r>
              <a:rPr lang="en-US" dirty="0" smtClean="0"/>
              <a:t>10: (F,G)</a:t>
            </a:r>
            <a:endParaRPr lang="en-US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990600" y="47244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Output: (A,D), (C,D), (B,E), (D,E), (C,F), (E,G)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0600" y="5616714"/>
            <a:ext cx="7340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Note: At each step, the union/find sets are the trees in the forest</a:t>
            </a:r>
          </a:p>
        </p:txBody>
      </p:sp>
    </p:spTree>
    <p:extLst>
      <p:ext uri="{BB962C8B-B14F-4D97-AF65-F5344CB8AC3E}">
        <p14:creationId xmlns:p14="http://schemas.microsoft.com/office/powerpoint/2010/main" val="2483118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Kruskal’s</a:t>
            </a:r>
            <a:r>
              <a:rPr lang="en-US" dirty="0" smtClean="0">
                <a:solidFill>
                  <a:schemeClr val="accent2"/>
                </a:solidFill>
              </a:rPr>
              <a:t> Algorithm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95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Idea: Grow a forest out of edges that do not grow a cycle, just like for the spanning tree problem. 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But now consider the edges in order by weight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So: </a:t>
            </a:r>
          </a:p>
          <a:p>
            <a:pPr lvl="1"/>
            <a:r>
              <a:rPr lang="en-US" dirty="0" smtClean="0"/>
              <a:t>Sort edges: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/>
              <a:t>|</a:t>
            </a:r>
            <a:r>
              <a:rPr lang="en-US" b="1" dirty="0" err="1" smtClean="0"/>
              <a:t>E|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dirty="0" smtClean="0"/>
              <a:t> |E|</a:t>
            </a:r>
            <a:r>
              <a:rPr lang="en-US" dirty="0" smtClean="0"/>
              <a:t>) (next course topic)</a:t>
            </a:r>
          </a:p>
          <a:p>
            <a:pPr lvl="1"/>
            <a:r>
              <a:rPr lang="en-US" dirty="0" smtClean="0"/>
              <a:t>Iterate through edges using union-find for cycle detection almost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/>
              <a:t>|</a:t>
            </a:r>
            <a:r>
              <a:rPr lang="en-US" b="1" dirty="0" smtClean="0"/>
              <a:t>E|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Somewhat better:</a:t>
            </a:r>
          </a:p>
          <a:p>
            <a:pPr lvl="1"/>
            <a:r>
              <a:rPr lang="en-US" dirty="0" smtClean="0"/>
              <a:t>Floyd’s algorithm to build min-heap with edges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/>
              <a:t>|E|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Iterate through edges using union-find for cycle detection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/>
              <a:t> to get next edge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/>
              <a:t>|E|</a:t>
            </a:r>
            <a:r>
              <a:rPr lang="en-US" sz="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/>
              <a:t>|E|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 better </a:t>
            </a:r>
            <a:r>
              <a:rPr lang="en-US" i="1" dirty="0" smtClean="0"/>
              <a:t>worst-case</a:t>
            </a:r>
            <a:r>
              <a:rPr lang="en-US" dirty="0" smtClean="0"/>
              <a:t> asymptotically, but often stop long before considering all edges.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522440" y="4840920"/>
              <a:ext cx="4653360" cy="780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8480" y="4837320"/>
                <a:ext cx="4662720" cy="78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6047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18437" name="Line 2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8" name="Line 3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Line 4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Line 5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6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7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8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9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10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11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Text Box 12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18448" name="Text Box 13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18449" name="Text Box 14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18450" name="Text Box 15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18451" name="Text Box 16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18452" name="Text Box 17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18453" name="Text Box 18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18454" name="Text Box 20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18455" name="Text Box 21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18456" name="Text Box 22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18457" name="Text Box 23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18458" name="Text Box 24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18459" name="Text Box 25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18460" name="Text Box 26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18461" name="Text Box 27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18462" name="Text Box 28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6011863" y="1125538"/>
            <a:ext cx="266541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0" dirty="0">
                <a:latin typeface="Arial" charset="0"/>
              </a:rPr>
              <a:t>List the edges in order of size: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ED  2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AB  3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AE  4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CD  4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BC  5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EF  5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CF  6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AF  7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BF  8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CF  8</a:t>
            </a: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err="1" smtClean="0">
                <a:solidFill>
                  <a:schemeClr val="accent2"/>
                </a:solidFill>
                <a:latin typeface="+mj-lt"/>
              </a:rPr>
              <a:t>Kruskal</a:t>
            </a:r>
            <a:r>
              <a:rPr lang="en-US" sz="3200" b="0" dirty="0" smtClean="0">
                <a:solidFill>
                  <a:schemeClr val="accent2"/>
                </a:solidFill>
                <a:latin typeface="+mj-lt"/>
              </a:rPr>
              <a:t>’</a:t>
            </a: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42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/>
      <p:bldP spid="41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011863" y="1125538"/>
            <a:ext cx="28813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</a:t>
            </a:r>
            <a:r>
              <a:rPr lang="en-US" sz="2000" b="0" dirty="0" smtClean="0">
                <a:latin typeface="Arial" charset="0"/>
              </a:rPr>
              <a:t>the edge</a:t>
            </a:r>
          </a:p>
          <a:p>
            <a:pPr>
              <a:buFont typeface="Verdana" charset="0"/>
              <a:buNone/>
            </a:pPr>
            <a:r>
              <a:rPr lang="en-US" sz="2000" b="0" dirty="0" smtClean="0">
                <a:latin typeface="Arial" charset="0"/>
              </a:rPr>
              <a:t>with min cost</a:t>
            </a:r>
            <a:endParaRPr lang="en-US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ED  2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864" y="576"/>
            <a:chExt cx="3456" cy="2928"/>
          </a:xfrm>
        </p:grpSpPr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flipV="1">
              <a:off x="1152" y="864"/>
              <a:ext cx="816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1968" y="86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3312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1152" y="1968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>
              <a:off x="2688" y="196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1968" y="86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flipV="1">
              <a:off x="2688" y="864"/>
              <a:ext cx="62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1152" y="1968"/>
              <a:ext cx="1344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flipV="1">
              <a:off x="2496" y="1968"/>
              <a:ext cx="1536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864" y="18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A</a:t>
              </a:r>
            </a:p>
          </p:txBody>
        </p:sp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2688" y="19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F</a:t>
              </a:r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1728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</a:t>
              </a:r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3312" y="6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</a:t>
              </a:r>
            </a:p>
          </p:txBody>
        </p:sp>
        <p:sp>
          <p:nvSpPr>
            <p:cNvPr id="19476" name="Text Box 20"/>
            <p:cNvSpPr txBox="1">
              <a:spLocks noChangeArrowheads="1"/>
            </p:cNvSpPr>
            <p:nvPr/>
          </p:nvSpPr>
          <p:spPr bwMode="auto">
            <a:xfrm>
              <a:off x="4032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D</a:t>
              </a:r>
            </a:p>
          </p:txBody>
        </p:sp>
        <p:sp>
          <p:nvSpPr>
            <p:cNvPr id="19477" name="Text Box 21"/>
            <p:cNvSpPr txBox="1">
              <a:spLocks noChangeArrowheads="1"/>
            </p:cNvSpPr>
            <p:nvPr/>
          </p:nvSpPr>
          <p:spPr bwMode="auto">
            <a:xfrm>
              <a:off x="2352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E</a:t>
              </a:r>
            </a:p>
          </p:txBody>
        </p:sp>
        <p:sp>
          <p:nvSpPr>
            <p:cNvPr id="19478" name="Text Box 22"/>
            <p:cNvSpPr txBox="1">
              <a:spLocks noChangeArrowheads="1"/>
            </p:cNvSpPr>
            <p:nvPr/>
          </p:nvSpPr>
          <p:spPr bwMode="auto">
            <a:xfrm>
              <a:off x="3168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2</a:t>
              </a:r>
            </a:p>
          </p:txBody>
        </p:sp>
        <p:sp>
          <p:nvSpPr>
            <p:cNvPr id="19479" name="Text Box 23"/>
            <p:cNvSpPr txBox="1">
              <a:spLocks noChangeArrowheads="1"/>
            </p:cNvSpPr>
            <p:nvPr/>
          </p:nvSpPr>
          <p:spPr bwMode="auto">
            <a:xfrm>
              <a:off x="1776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7</a:t>
              </a:r>
            </a:p>
          </p:txBody>
        </p:sp>
        <p:sp>
          <p:nvSpPr>
            <p:cNvPr id="19480" name="Text Box 24"/>
            <p:cNvSpPr txBox="1">
              <a:spLocks noChangeArrowheads="1"/>
            </p:cNvSpPr>
            <p:nvPr/>
          </p:nvSpPr>
          <p:spPr bwMode="auto">
            <a:xfrm>
              <a:off x="153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19481" name="Text Box 25"/>
            <p:cNvSpPr txBox="1">
              <a:spLocks noChangeArrowheads="1"/>
            </p:cNvSpPr>
            <p:nvPr/>
          </p:nvSpPr>
          <p:spPr bwMode="auto">
            <a:xfrm>
              <a:off x="2592" y="23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19482" name="Text Box 26"/>
            <p:cNvSpPr txBox="1">
              <a:spLocks noChangeArrowheads="1"/>
            </p:cNvSpPr>
            <p:nvPr/>
          </p:nvSpPr>
          <p:spPr bwMode="auto">
            <a:xfrm>
              <a:off x="2064" y="13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  <p:sp>
          <p:nvSpPr>
            <p:cNvPr id="19483" name="Text Box 27"/>
            <p:cNvSpPr txBox="1">
              <a:spLocks noChangeArrowheads="1"/>
            </p:cNvSpPr>
            <p:nvPr/>
          </p:nvSpPr>
          <p:spPr bwMode="auto">
            <a:xfrm>
              <a:off x="3024" y="12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6</a:t>
              </a:r>
            </a:p>
          </p:txBody>
        </p:sp>
        <p:sp>
          <p:nvSpPr>
            <p:cNvPr id="19484" name="Text Box 28"/>
            <p:cNvSpPr txBox="1">
              <a:spLocks noChangeArrowheads="1"/>
            </p:cNvSpPr>
            <p:nvPr/>
          </p:nvSpPr>
          <p:spPr bwMode="auto">
            <a:xfrm>
              <a:off x="3648" y="12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4</a:t>
              </a:r>
            </a:p>
          </p:txBody>
        </p:sp>
        <p:sp>
          <p:nvSpPr>
            <p:cNvPr id="19485" name="Text Box 29"/>
            <p:cNvSpPr txBox="1">
              <a:spLocks noChangeArrowheads="1"/>
            </p:cNvSpPr>
            <p:nvPr/>
          </p:nvSpPr>
          <p:spPr bwMode="auto">
            <a:xfrm>
              <a:off x="2496" y="5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5</a:t>
              </a:r>
            </a:p>
          </p:txBody>
        </p:sp>
        <p:sp>
          <p:nvSpPr>
            <p:cNvPr id="19486" name="Text Box 30"/>
            <p:cNvSpPr txBox="1">
              <a:spLocks noChangeArrowheads="1"/>
            </p:cNvSpPr>
            <p:nvPr/>
          </p:nvSpPr>
          <p:spPr bwMode="auto">
            <a:xfrm>
              <a:off x="1392" y="10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3</a:t>
              </a:r>
            </a:p>
          </p:txBody>
        </p:sp>
        <p:sp>
          <p:nvSpPr>
            <p:cNvPr id="19487" name="Text Box 31"/>
            <p:cNvSpPr txBox="1">
              <a:spLocks noChangeArrowheads="1"/>
            </p:cNvSpPr>
            <p:nvPr/>
          </p:nvSpPr>
          <p:spPr bwMode="auto">
            <a:xfrm>
              <a:off x="3120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8</a:t>
              </a:r>
            </a:p>
          </p:txBody>
        </p:sp>
      </p:grpSp>
      <p:sp>
        <p:nvSpPr>
          <p:cNvPr id="28704" name="Line 32"/>
          <p:cNvSpPr>
            <a:spLocks noChangeShapeType="1"/>
          </p:cNvSpPr>
          <p:nvPr/>
        </p:nvSpPr>
        <p:spPr bwMode="auto">
          <a:xfrm flipV="1">
            <a:off x="3059113" y="3933825"/>
            <a:ext cx="24384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err="1" smtClean="0">
                <a:solidFill>
                  <a:schemeClr val="accent2"/>
                </a:solidFill>
                <a:latin typeface="+mj-lt"/>
              </a:rPr>
              <a:t>Kruskal</a:t>
            </a:r>
            <a:r>
              <a:rPr lang="en-US" sz="3200" b="0" dirty="0" smtClean="0">
                <a:solidFill>
                  <a:schemeClr val="accent2"/>
                </a:solidFill>
                <a:latin typeface="+mj-lt"/>
              </a:rPr>
              <a:t>’</a:t>
            </a: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57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70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6011863" y="1125538"/>
            <a:ext cx="288131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the next </a:t>
            </a:r>
            <a:endParaRPr lang="en-US" sz="2000" b="0" dirty="0" smtClean="0">
              <a:latin typeface="Arial" charset="0"/>
            </a:endParaRPr>
          </a:p>
          <a:p>
            <a:pPr>
              <a:buFont typeface="Verdana" charset="0"/>
              <a:buNone/>
            </a:pPr>
            <a:r>
              <a:rPr lang="en-US" sz="2000" b="0" dirty="0" smtClean="0">
                <a:latin typeface="Arial" charset="0"/>
              </a:rPr>
              <a:t>minimum cost</a:t>
            </a:r>
            <a:endParaRPr lang="en-US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edge </a:t>
            </a:r>
            <a:r>
              <a:rPr lang="en-US" sz="2000" b="0" dirty="0" smtClean="0">
                <a:latin typeface="Arial" charset="0"/>
              </a:rPr>
              <a:t>that does </a:t>
            </a:r>
            <a:r>
              <a:rPr lang="en-US" sz="2000" b="0" dirty="0">
                <a:latin typeface="Arial" charset="0"/>
              </a:rPr>
              <a:t>not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create a cycle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ED  2</a:t>
            </a:r>
          </a:p>
          <a:p>
            <a:pPr eaLnBrk="1" hangingPunct="1"/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AB  3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20484" name="Group 39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295" y="1071"/>
            <a:chExt cx="3456" cy="2928"/>
          </a:xfrm>
        </p:grpSpPr>
        <p:grpSp>
          <p:nvGrpSpPr>
            <p:cNvPr id="20486" name="Group 38"/>
            <p:cNvGrpSpPr>
              <a:grpSpLocks/>
            </p:cNvGrpSpPr>
            <p:nvPr/>
          </p:nvGrpSpPr>
          <p:grpSpPr bwMode="auto">
            <a:xfrm>
              <a:off x="295" y="1071"/>
              <a:ext cx="3456" cy="2928"/>
              <a:chOff x="295" y="1071"/>
              <a:chExt cx="3456" cy="2928"/>
            </a:xfrm>
          </p:grpSpPr>
          <p:sp>
            <p:nvSpPr>
              <p:cNvPr id="20488" name="Line 3"/>
              <p:cNvSpPr>
                <a:spLocks noChangeShapeType="1"/>
              </p:cNvSpPr>
              <p:nvPr/>
            </p:nvSpPr>
            <p:spPr bwMode="auto">
              <a:xfrm flipV="1">
                <a:off x="583" y="1359"/>
                <a:ext cx="816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" name="Line 4"/>
              <p:cNvSpPr>
                <a:spLocks noChangeShapeType="1"/>
              </p:cNvSpPr>
              <p:nvPr/>
            </p:nvSpPr>
            <p:spPr bwMode="auto">
              <a:xfrm>
                <a:off x="1399" y="1359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" name="Line 5"/>
              <p:cNvSpPr>
                <a:spLocks noChangeShapeType="1"/>
              </p:cNvSpPr>
              <p:nvPr/>
            </p:nvSpPr>
            <p:spPr bwMode="auto">
              <a:xfrm>
                <a:off x="2743" y="1359"/>
                <a:ext cx="72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1" name="Line 6"/>
              <p:cNvSpPr>
                <a:spLocks noChangeShapeType="1"/>
              </p:cNvSpPr>
              <p:nvPr/>
            </p:nvSpPr>
            <p:spPr bwMode="auto">
              <a:xfrm>
                <a:off x="583" y="2463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2" name="Line 7"/>
              <p:cNvSpPr>
                <a:spLocks noChangeShapeType="1"/>
              </p:cNvSpPr>
              <p:nvPr/>
            </p:nvSpPr>
            <p:spPr bwMode="auto">
              <a:xfrm>
                <a:off x="2119" y="2463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3" name="Line 8"/>
              <p:cNvSpPr>
                <a:spLocks noChangeShapeType="1"/>
              </p:cNvSpPr>
              <p:nvPr/>
            </p:nvSpPr>
            <p:spPr bwMode="auto">
              <a:xfrm>
                <a:off x="1399" y="1359"/>
                <a:ext cx="72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4" name="Line 9"/>
              <p:cNvSpPr>
                <a:spLocks noChangeShapeType="1"/>
              </p:cNvSpPr>
              <p:nvPr/>
            </p:nvSpPr>
            <p:spPr bwMode="auto">
              <a:xfrm flipV="1">
                <a:off x="2119" y="1359"/>
                <a:ext cx="624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Line 10"/>
              <p:cNvSpPr>
                <a:spLocks noChangeShapeType="1"/>
              </p:cNvSpPr>
              <p:nvPr/>
            </p:nvSpPr>
            <p:spPr bwMode="auto">
              <a:xfrm>
                <a:off x="583" y="2463"/>
                <a:ext cx="1344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Line 11"/>
              <p:cNvSpPr>
                <a:spLocks noChangeShapeType="1"/>
              </p:cNvSpPr>
              <p:nvPr/>
            </p:nvSpPr>
            <p:spPr bwMode="auto">
              <a:xfrm flipV="1">
                <a:off x="1927" y="2463"/>
                <a:ext cx="192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7" name="Line 12"/>
              <p:cNvSpPr>
                <a:spLocks noChangeShapeType="1"/>
              </p:cNvSpPr>
              <p:nvPr/>
            </p:nvSpPr>
            <p:spPr bwMode="auto">
              <a:xfrm flipV="1">
                <a:off x="1927" y="2463"/>
                <a:ext cx="1536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Text Box 13"/>
              <p:cNvSpPr txBox="1">
                <a:spLocks noChangeArrowheads="1"/>
              </p:cNvSpPr>
              <p:nvPr/>
            </p:nvSpPr>
            <p:spPr bwMode="auto">
              <a:xfrm>
                <a:off x="295" y="2367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A</a:t>
                </a:r>
              </a:p>
            </p:txBody>
          </p:sp>
          <p:sp>
            <p:nvSpPr>
              <p:cNvPr id="20499" name="Text Box 14"/>
              <p:cNvSpPr txBox="1">
                <a:spLocks noChangeArrowheads="1"/>
              </p:cNvSpPr>
              <p:nvPr/>
            </p:nvSpPr>
            <p:spPr bwMode="auto">
              <a:xfrm>
                <a:off x="2119" y="2463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F</a:t>
                </a:r>
              </a:p>
            </p:txBody>
          </p:sp>
          <p:sp>
            <p:nvSpPr>
              <p:cNvPr id="20500" name="Text Box 15"/>
              <p:cNvSpPr txBox="1">
                <a:spLocks noChangeArrowheads="1"/>
              </p:cNvSpPr>
              <p:nvPr/>
            </p:nvSpPr>
            <p:spPr bwMode="auto">
              <a:xfrm>
                <a:off x="1159" y="107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B</a:t>
                </a:r>
              </a:p>
            </p:txBody>
          </p:sp>
          <p:sp>
            <p:nvSpPr>
              <p:cNvPr id="20501" name="Text Box 16"/>
              <p:cNvSpPr txBox="1">
                <a:spLocks noChangeArrowheads="1"/>
              </p:cNvSpPr>
              <p:nvPr/>
            </p:nvSpPr>
            <p:spPr bwMode="auto">
              <a:xfrm>
                <a:off x="2743" y="1167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C</a:t>
                </a:r>
              </a:p>
            </p:txBody>
          </p:sp>
          <p:sp>
            <p:nvSpPr>
              <p:cNvPr id="20502" name="Text Box 17"/>
              <p:cNvSpPr txBox="1">
                <a:spLocks noChangeArrowheads="1"/>
              </p:cNvSpPr>
              <p:nvPr/>
            </p:nvSpPr>
            <p:spPr bwMode="auto">
              <a:xfrm>
                <a:off x="3463" y="241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D</a:t>
                </a:r>
              </a:p>
            </p:txBody>
          </p:sp>
          <p:sp>
            <p:nvSpPr>
              <p:cNvPr id="20503" name="Text Box 18"/>
              <p:cNvSpPr txBox="1">
                <a:spLocks noChangeArrowheads="1"/>
              </p:cNvSpPr>
              <p:nvPr/>
            </p:nvSpPr>
            <p:spPr bwMode="auto">
              <a:xfrm>
                <a:off x="1783" y="371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E</a:t>
                </a:r>
              </a:p>
            </p:txBody>
          </p:sp>
          <p:sp>
            <p:nvSpPr>
              <p:cNvPr id="20504" name="Text Box 19"/>
              <p:cNvSpPr txBox="1">
                <a:spLocks noChangeArrowheads="1"/>
              </p:cNvSpPr>
              <p:nvPr/>
            </p:nvSpPr>
            <p:spPr bwMode="auto">
              <a:xfrm>
                <a:off x="2599" y="313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2</a:t>
                </a:r>
              </a:p>
            </p:txBody>
          </p:sp>
          <p:sp>
            <p:nvSpPr>
              <p:cNvPr id="20505" name="Text Box 20"/>
              <p:cNvSpPr txBox="1">
                <a:spLocks noChangeArrowheads="1"/>
              </p:cNvSpPr>
              <p:nvPr/>
            </p:nvSpPr>
            <p:spPr bwMode="auto">
              <a:xfrm>
                <a:off x="1207" y="251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7</a:t>
                </a:r>
              </a:p>
            </p:txBody>
          </p:sp>
          <p:sp>
            <p:nvSpPr>
              <p:cNvPr id="20506" name="Text Box 21"/>
              <p:cNvSpPr txBox="1">
                <a:spLocks noChangeArrowheads="1"/>
              </p:cNvSpPr>
              <p:nvPr/>
            </p:nvSpPr>
            <p:spPr bwMode="auto">
              <a:xfrm>
                <a:off x="967" y="3039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4</a:t>
                </a:r>
              </a:p>
            </p:txBody>
          </p:sp>
          <p:sp>
            <p:nvSpPr>
              <p:cNvPr id="20507" name="Text Box 22"/>
              <p:cNvSpPr txBox="1">
                <a:spLocks noChangeArrowheads="1"/>
              </p:cNvSpPr>
              <p:nvPr/>
            </p:nvSpPr>
            <p:spPr bwMode="auto">
              <a:xfrm>
                <a:off x="2023" y="2847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5</a:t>
                </a:r>
              </a:p>
            </p:txBody>
          </p:sp>
          <p:sp>
            <p:nvSpPr>
              <p:cNvPr id="20508" name="Text Box 23"/>
              <p:cNvSpPr txBox="1">
                <a:spLocks noChangeArrowheads="1"/>
              </p:cNvSpPr>
              <p:nvPr/>
            </p:nvSpPr>
            <p:spPr bwMode="auto">
              <a:xfrm>
                <a:off x="1495" y="1839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8</a:t>
                </a:r>
              </a:p>
            </p:txBody>
          </p:sp>
          <p:sp>
            <p:nvSpPr>
              <p:cNvPr id="20509" name="Text Box 24"/>
              <p:cNvSpPr txBox="1">
                <a:spLocks noChangeArrowheads="1"/>
              </p:cNvSpPr>
              <p:nvPr/>
            </p:nvSpPr>
            <p:spPr bwMode="auto">
              <a:xfrm>
                <a:off x="2455" y="179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6</a:t>
                </a:r>
              </a:p>
            </p:txBody>
          </p:sp>
          <p:sp>
            <p:nvSpPr>
              <p:cNvPr id="20510" name="Text Box 25"/>
              <p:cNvSpPr txBox="1">
                <a:spLocks noChangeArrowheads="1"/>
              </p:cNvSpPr>
              <p:nvPr/>
            </p:nvSpPr>
            <p:spPr bwMode="auto">
              <a:xfrm>
                <a:off x="3079" y="169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4</a:t>
                </a:r>
              </a:p>
            </p:txBody>
          </p:sp>
          <p:sp>
            <p:nvSpPr>
              <p:cNvPr id="20511" name="Text Box 26"/>
              <p:cNvSpPr txBox="1">
                <a:spLocks noChangeArrowheads="1"/>
              </p:cNvSpPr>
              <p:nvPr/>
            </p:nvSpPr>
            <p:spPr bwMode="auto">
              <a:xfrm>
                <a:off x="1927" y="107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5</a:t>
                </a:r>
              </a:p>
            </p:txBody>
          </p:sp>
          <p:sp>
            <p:nvSpPr>
              <p:cNvPr id="20512" name="Text Box 27"/>
              <p:cNvSpPr txBox="1">
                <a:spLocks noChangeArrowheads="1"/>
              </p:cNvSpPr>
              <p:nvPr/>
            </p:nvSpPr>
            <p:spPr bwMode="auto">
              <a:xfrm>
                <a:off x="823" y="155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3</a:t>
                </a:r>
              </a:p>
            </p:txBody>
          </p:sp>
          <p:sp>
            <p:nvSpPr>
              <p:cNvPr id="20513" name="Text Box 28"/>
              <p:cNvSpPr txBox="1">
                <a:spLocks noChangeArrowheads="1"/>
              </p:cNvSpPr>
              <p:nvPr/>
            </p:nvSpPr>
            <p:spPr bwMode="auto">
              <a:xfrm>
                <a:off x="2551" y="217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8</a:t>
                </a:r>
              </a:p>
            </p:txBody>
          </p:sp>
        </p:grpSp>
        <p:sp>
          <p:nvSpPr>
            <p:cNvPr id="20487" name="Line 33"/>
            <p:cNvSpPr>
              <a:spLocks noChangeShapeType="1"/>
            </p:cNvSpPr>
            <p:nvPr/>
          </p:nvSpPr>
          <p:spPr bwMode="auto">
            <a:xfrm flipV="1">
              <a:off x="1927" y="2478"/>
              <a:ext cx="1536" cy="12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79" name="Line 31"/>
          <p:cNvSpPr>
            <a:spLocks noChangeShapeType="1"/>
          </p:cNvSpPr>
          <p:nvPr/>
        </p:nvSpPr>
        <p:spPr bwMode="auto">
          <a:xfrm flipV="1">
            <a:off x="908050" y="2146300"/>
            <a:ext cx="1312863" cy="177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err="1" smtClean="0">
                <a:solidFill>
                  <a:schemeClr val="accent2"/>
                </a:solidFill>
                <a:latin typeface="+mj-lt"/>
              </a:rPr>
              <a:t>Kruskal</a:t>
            </a:r>
            <a:r>
              <a:rPr lang="en-US" sz="3200" b="0" dirty="0" smtClean="0">
                <a:solidFill>
                  <a:schemeClr val="accent2"/>
                </a:solidFill>
                <a:latin typeface="+mj-lt"/>
              </a:rPr>
              <a:t>’</a:t>
            </a: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35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7" grpId="0"/>
      <p:bldP spid="2767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11863" y="1125538"/>
            <a:ext cx="288131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the next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minimum cost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edge that does not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create a cycle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ED  2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AB  3</a:t>
            </a:r>
          </a:p>
          <a:p>
            <a:pPr eaLnBrk="1" hangingPunct="1"/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CD  4</a:t>
            </a:r>
            <a:r>
              <a:rPr lang="en-GB" sz="2000" b="0" dirty="0">
                <a:latin typeface="Arial" charset="0"/>
              </a:rPr>
              <a:t> (or AE  4)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21508" name="Group 35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295" y="1071"/>
            <a:chExt cx="3456" cy="2928"/>
          </a:xfrm>
        </p:grpSpPr>
        <p:sp>
          <p:nvSpPr>
            <p:cNvPr id="21510" name="Line 4"/>
            <p:cNvSpPr>
              <a:spLocks noChangeShapeType="1"/>
            </p:cNvSpPr>
            <p:nvPr/>
          </p:nvSpPr>
          <p:spPr bwMode="auto">
            <a:xfrm flipV="1">
              <a:off x="567" y="1344"/>
              <a:ext cx="816" cy="110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1" name="Group 34"/>
            <p:cNvGrpSpPr>
              <a:grpSpLocks/>
            </p:cNvGrpSpPr>
            <p:nvPr/>
          </p:nvGrpSpPr>
          <p:grpSpPr bwMode="auto">
            <a:xfrm>
              <a:off x="295" y="1071"/>
              <a:ext cx="3456" cy="2928"/>
              <a:chOff x="295" y="1071"/>
              <a:chExt cx="3456" cy="2928"/>
            </a:xfrm>
          </p:grpSpPr>
          <p:sp>
            <p:nvSpPr>
              <p:cNvPr id="21513" name="Line 8"/>
              <p:cNvSpPr>
                <a:spLocks noChangeShapeType="1"/>
              </p:cNvSpPr>
              <p:nvPr/>
            </p:nvSpPr>
            <p:spPr bwMode="auto">
              <a:xfrm>
                <a:off x="1399" y="1359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4" name="Line 9"/>
              <p:cNvSpPr>
                <a:spLocks noChangeShapeType="1"/>
              </p:cNvSpPr>
              <p:nvPr/>
            </p:nvSpPr>
            <p:spPr bwMode="auto">
              <a:xfrm>
                <a:off x="2743" y="1359"/>
                <a:ext cx="72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5" name="Line 10"/>
              <p:cNvSpPr>
                <a:spLocks noChangeShapeType="1"/>
              </p:cNvSpPr>
              <p:nvPr/>
            </p:nvSpPr>
            <p:spPr bwMode="auto">
              <a:xfrm>
                <a:off x="583" y="2463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6" name="Line 11"/>
              <p:cNvSpPr>
                <a:spLocks noChangeShapeType="1"/>
              </p:cNvSpPr>
              <p:nvPr/>
            </p:nvSpPr>
            <p:spPr bwMode="auto">
              <a:xfrm>
                <a:off x="2119" y="2463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7" name="Line 12"/>
              <p:cNvSpPr>
                <a:spLocks noChangeShapeType="1"/>
              </p:cNvSpPr>
              <p:nvPr/>
            </p:nvSpPr>
            <p:spPr bwMode="auto">
              <a:xfrm>
                <a:off x="1399" y="1359"/>
                <a:ext cx="72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8" name="Line 13"/>
              <p:cNvSpPr>
                <a:spLocks noChangeShapeType="1"/>
              </p:cNvSpPr>
              <p:nvPr/>
            </p:nvSpPr>
            <p:spPr bwMode="auto">
              <a:xfrm flipV="1">
                <a:off x="2119" y="1359"/>
                <a:ext cx="624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Line 14"/>
              <p:cNvSpPr>
                <a:spLocks noChangeShapeType="1"/>
              </p:cNvSpPr>
              <p:nvPr/>
            </p:nvSpPr>
            <p:spPr bwMode="auto">
              <a:xfrm>
                <a:off x="583" y="2463"/>
                <a:ext cx="1344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0" name="Line 15"/>
              <p:cNvSpPr>
                <a:spLocks noChangeShapeType="1"/>
              </p:cNvSpPr>
              <p:nvPr/>
            </p:nvSpPr>
            <p:spPr bwMode="auto">
              <a:xfrm flipV="1">
                <a:off x="1927" y="2463"/>
                <a:ext cx="192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1" name="Line 16"/>
              <p:cNvSpPr>
                <a:spLocks noChangeShapeType="1"/>
              </p:cNvSpPr>
              <p:nvPr/>
            </p:nvSpPr>
            <p:spPr bwMode="auto">
              <a:xfrm flipV="1">
                <a:off x="1927" y="2463"/>
                <a:ext cx="1536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Text Box 17"/>
              <p:cNvSpPr txBox="1">
                <a:spLocks noChangeArrowheads="1"/>
              </p:cNvSpPr>
              <p:nvPr/>
            </p:nvSpPr>
            <p:spPr bwMode="auto">
              <a:xfrm>
                <a:off x="295" y="2367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A</a:t>
                </a:r>
              </a:p>
            </p:txBody>
          </p:sp>
          <p:sp>
            <p:nvSpPr>
              <p:cNvPr id="21523" name="Text Box 18"/>
              <p:cNvSpPr txBox="1">
                <a:spLocks noChangeArrowheads="1"/>
              </p:cNvSpPr>
              <p:nvPr/>
            </p:nvSpPr>
            <p:spPr bwMode="auto">
              <a:xfrm>
                <a:off x="2119" y="2463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F</a:t>
                </a:r>
              </a:p>
            </p:txBody>
          </p:sp>
          <p:sp>
            <p:nvSpPr>
              <p:cNvPr id="21524" name="Text Box 19"/>
              <p:cNvSpPr txBox="1">
                <a:spLocks noChangeArrowheads="1"/>
              </p:cNvSpPr>
              <p:nvPr/>
            </p:nvSpPr>
            <p:spPr bwMode="auto">
              <a:xfrm>
                <a:off x="1159" y="107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B</a:t>
                </a:r>
              </a:p>
            </p:txBody>
          </p:sp>
          <p:sp>
            <p:nvSpPr>
              <p:cNvPr id="21525" name="Text Box 20"/>
              <p:cNvSpPr txBox="1">
                <a:spLocks noChangeArrowheads="1"/>
              </p:cNvSpPr>
              <p:nvPr/>
            </p:nvSpPr>
            <p:spPr bwMode="auto">
              <a:xfrm>
                <a:off x="2743" y="1167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C</a:t>
                </a:r>
              </a:p>
            </p:txBody>
          </p:sp>
          <p:sp>
            <p:nvSpPr>
              <p:cNvPr id="21526" name="Text Box 21"/>
              <p:cNvSpPr txBox="1">
                <a:spLocks noChangeArrowheads="1"/>
              </p:cNvSpPr>
              <p:nvPr/>
            </p:nvSpPr>
            <p:spPr bwMode="auto">
              <a:xfrm>
                <a:off x="3463" y="241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D</a:t>
                </a:r>
              </a:p>
            </p:txBody>
          </p:sp>
          <p:sp>
            <p:nvSpPr>
              <p:cNvPr id="21527" name="Text Box 22"/>
              <p:cNvSpPr txBox="1">
                <a:spLocks noChangeArrowheads="1"/>
              </p:cNvSpPr>
              <p:nvPr/>
            </p:nvSpPr>
            <p:spPr bwMode="auto">
              <a:xfrm>
                <a:off x="1783" y="371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E</a:t>
                </a:r>
              </a:p>
            </p:txBody>
          </p:sp>
          <p:sp>
            <p:nvSpPr>
              <p:cNvPr id="21528" name="Text Box 23"/>
              <p:cNvSpPr txBox="1">
                <a:spLocks noChangeArrowheads="1"/>
              </p:cNvSpPr>
              <p:nvPr/>
            </p:nvSpPr>
            <p:spPr bwMode="auto">
              <a:xfrm>
                <a:off x="2599" y="313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2</a:t>
                </a:r>
              </a:p>
            </p:txBody>
          </p:sp>
          <p:sp>
            <p:nvSpPr>
              <p:cNvPr id="21529" name="Text Box 24"/>
              <p:cNvSpPr txBox="1">
                <a:spLocks noChangeArrowheads="1"/>
              </p:cNvSpPr>
              <p:nvPr/>
            </p:nvSpPr>
            <p:spPr bwMode="auto">
              <a:xfrm>
                <a:off x="1207" y="251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7</a:t>
                </a:r>
              </a:p>
            </p:txBody>
          </p:sp>
          <p:sp>
            <p:nvSpPr>
              <p:cNvPr id="21530" name="Text Box 25"/>
              <p:cNvSpPr txBox="1">
                <a:spLocks noChangeArrowheads="1"/>
              </p:cNvSpPr>
              <p:nvPr/>
            </p:nvSpPr>
            <p:spPr bwMode="auto">
              <a:xfrm>
                <a:off x="967" y="3039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4</a:t>
                </a:r>
              </a:p>
            </p:txBody>
          </p:sp>
          <p:sp>
            <p:nvSpPr>
              <p:cNvPr id="21531" name="Text Box 26"/>
              <p:cNvSpPr txBox="1">
                <a:spLocks noChangeArrowheads="1"/>
              </p:cNvSpPr>
              <p:nvPr/>
            </p:nvSpPr>
            <p:spPr bwMode="auto">
              <a:xfrm>
                <a:off x="2023" y="2847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5</a:t>
                </a:r>
              </a:p>
            </p:txBody>
          </p:sp>
          <p:sp>
            <p:nvSpPr>
              <p:cNvPr id="21532" name="Text Box 27"/>
              <p:cNvSpPr txBox="1">
                <a:spLocks noChangeArrowheads="1"/>
              </p:cNvSpPr>
              <p:nvPr/>
            </p:nvSpPr>
            <p:spPr bwMode="auto">
              <a:xfrm>
                <a:off x="1495" y="1839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8</a:t>
                </a:r>
              </a:p>
            </p:txBody>
          </p:sp>
          <p:sp>
            <p:nvSpPr>
              <p:cNvPr id="21533" name="Text Box 28"/>
              <p:cNvSpPr txBox="1">
                <a:spLocks noChangeArrowheads="1"/>
              </p:cNvSpPr>
              <p:nvPr/>
            </p:nvSpPr>
            <p:spPr bwMode="auto">
              <a:xfrm>
                <a:off x="2455" y="179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6</a:t>
                </a:r>
              </a:p>
            </p:txBody>
          </p:sp>
          <p:sp>
            <p:nvSpPr>
              <p:cNvPr id="21534" name="Text Box 29"/>
              <p:cNvSpPr txBox="1">
                <a:spLocks noChangeArrowheads="1"/>
              </p:cNvSpPr>
              <p:nvPr/>
            </p:nvSpPr>
            <p:spPr bwMode="auto">
              <a:xfrm>
                <a:off x="3079" y="169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4</a:t>
                </a:r>
              </a:p>
            </p:txBody>
          </p:sp>
          <p:sp>
            <p:nvSpPr>
              <p:cNvPr id="21535" name="Text Box 30"/>
              <p:cNvSpPr txBox="1">
                <a:spLocks noChangeArrowheads="1"/>
              </p:cNvSpPr>
              <p:nvPr/>
            </p:nvSpPr>
            <p:spPr bwMode="auto">
              <a:xfrm>
                <a:off x="1927" y="107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5</a:t>
                </a:r>
              </a:p>
            </p:txBody>
          </p:sp>
          <p:sp>
            <p:nvSpPr>
              <p:cNvPr id="21536" name="Text Box 31"/>
              <p:cNvSpPr txBox="1">
                <a:spLocks noChangeArrowheads="1"/>
              </p:cNvSpPr>
              <p:nvPr/>
            </p:nvSpPr>
            <p:spPr bwMode="auto">
              <a:xfrm>
                <a:off x="839" y="157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3</a:t>
                </a:r>
              </a:p>
            </p:txBody>
          </p:sp>
          <p:sp>
            <p:nvSpPr>
              <p:cNvPr id="21537" name="Text Box 32"/>
              <p:cNvSpPr txBox="1">
                <a:spLocks noChangeArrowheads="1"/>
              </p:cNvSpPr>
              <p:nvPr/>
            </p:nvSpPr>
            <p:spPr bwMode="auto">
              <a:xfrm>
                <a:off x="2551" y="217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/>
                  <a:t>8</a:t>
                </a:r>
              </a:p>
            </p:txBody>
          </p:sp>
        </p:grpSp>
        <p:sp>
          <p:nvSpPr>
            <p:cNvPr id="21512" name="Line 33"/>
            <p:cNvSpPr>
              <a:spLocks noChangeShapeType="1"/>
            </p:cNvSpPr>
            <p:nvPr/>
          </p:nvSpPr>
          <p:spPr bwMode="auto">
            <a:xfrm flipV="1">
              <a:off x="1927" y="2478"/>
              <a:ext cx="1536" cy="12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4356100" y="2133600"/>
            <a:ext cx="1152525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err="1" smtClean="0">
                <a:solidFill>
                  <a:schemeClr val="accent2"/>
                </a:solidFill>
                <a:latin typeface="+mj-lt"/>
              </a:rPr>
              <a:t>Kruskal</a:t>
            </a:r>
            <a:r>
              <a:rPr lang="en-US" sz="3200" b="0" dirty="0" smtClean="0">
                <a:solidFill>
                  <a:schemeClr val="accent2"/>
                </a:solidFill>
                <a:latin typeface="+mj-lt"/>
              </a:rPr>
              <a:t>’</a:t>
            </a: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80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011863" y="1125538"/>
            <a:ext cx="28813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the next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minimum cost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edge that does not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create a cycle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ED  2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AB  3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CD  4 </a:t>
            </a:r>
          </a:p>
          <a:p>
            <a:pPr eaLnBrk="1" hangingPunct="1"/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AE  4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22532" name="Group 34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295" y="1071"/>
            <a:chExt cx="3456" cy="2928"/>
          </a:xfrm>
        </p:grpSpPr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295" y="1071"/>
              <a:ext cx="3456" cy="2928"/>
              <a:chOff x="295" y="1071"/>
              <a:chExt cx="3456" cy="2928"/>
            </a:xfrm>
          </p:grpSpPr>
          <p:sp>
            <p:nvSpPr>
              <p:cNvPr id="22536" name="Line 5"/>
              <p:cNvSpPr>
                <a:spLocks noChangeShapeType="1"/>
              </p:cNvSpPr>
              <p:nvPr/>
            </p:nvSpPr>
            <p:spPr bwMode="auto">
              <a:xfrm flipV="1">
                <a:off x="567" y="1344"/>
                <a:ext cx="816" cy="110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37" name="Group 6"/>
              <p:cNvGrpSpPr>
                <a:grpSpLocks/>
              </p:cNvGrpSpPr>
              <p:nvPr/>
            </p:nvGrpSpPr>
            <p:grpSpPr bwMode="auto">
              <a:xfrm>
                <a:off x="295" y="1071"/>
                <a:ext cx="3456" cy="2928"/>
                <a:chOff x="295" y="1071"/>
                <a:chExt cx="3456" cy="2928"/>
              </a:xfrm>
            </p:grpSpPr>
            <p:sp>
              <p:nvSpPr>
                <p:cNvPr id="22539" name="Line 7"/>
                <p:cNvSpPr>
                  <a:spLocks noChangeShapeType="1"/>
                </p:cNvSpPr>
                <p:nvPr/>
              </p:nvSpPr>
              <p:spPr bwMode="auto">
                <a:xfrm>
                  <a:off x="1399" y="1359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0" name="Line 8"/>
                <p:cNvSpPr>
                  <a:spLocks noChangeShapeType="1"/>
                </p:cNvSpPr>
                <p:nvPr/>
              </p:nvSpPr>
              <p:spPr bwMode="auto">
                <a:xfrm>
                  <a:off x="2743" y="1359"/>
                  <a:ext cx="720" cy="1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1" name="Line 9"/>
                <p:cNvSpPr>
                  <a:spLocks noChangeShapeType="1"/>
                </p:cNvSpPr>
                <p:nvPr/>
              </p:nvSpPr>
              <p:spPr bwMode="auto">
                <a:xfrm>
                  <a:off x="583" y="2463"/>
                  <a:ext cx="15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2" name="Line 10"/>
                <p:cNvSpPr>
                  <a:spLocks noChangeShapeType="1"/>
                </p:cNvSpPr>
                <p:nvPr/>
              </p:nvSpPr>
              <p:spPr bwMode="auto">
                <a:xfrm>
                  <a:off x="2119" y="2463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3" name="Line 11"/>
                <p:cNvSpPr>
                  <a:spLocks noChangeShapeType="1"/>
                </p:cNvSpPr>
                <p:nvPr/>
              </p:nvSpPr>
              <p:spPr bwMode="auto">
                <a:xfrm>
                  <a:off x="1399" y="1359"/>
                  <a:ext cx="720" cy="1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119" y="1359"/>
                  <a:ext cx="624" cy="11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5" name="Line 13"/>
                <p:cNvSpPr>
                  <a:spLocks noChangeShapeType="1"/>
                </p:cNvSpPr>
                <p:nvPr/>
              </p:nvSpPr>
              <p:spPr bwMode="auto">
                <a:xfrm>
                  <a:off x="583" y="2463"/>
                  <a:ext cx="1344" cy="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27" y="2463"/>
                  <a:ext cx="192" cy="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927" y="2463"/>
                  <a:ext cx="1536" cy="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95" y="2367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A</a:t>
                  </a:r>
                </a:p>
              </p:txBody>
            </p:sp>
            <p:sp>
              <p:nvSpPr>
                <p:cNvPr id="2254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119" y="2463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F</a:t>
                  </a:r>
                </a:p>
              </p:txBody>
            </p:sp>
            <p:sp>
              <p:nvSpPr>
                <p:cNvPr id="2255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159" y="1071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B</a:t>
                  </a:r>
                </a:p>
              </p:txBody>
            </p:sp>
            <p:sp>
              <p:nvSpPr>
                <p:cNvPr id="2255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743" y="1167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C</a:t>
                  </a:r>
                </a:p>
              </p:txBody>
            </p:sp>
            <p:sp>
              <p:nvSpPr>
                <p:cNvPr id="2255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463" y="2415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D</a:t>
                  </a:r>
                </a:p>
              </p:txBody>
            </p:sp>
            <p:sp>
              <p:nvSpPr>
                <p:cNvPr id="225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783" y="3711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E</a:t>
                  </a:r>
                </a:p>
              </p:txBody>
            </p:sp>
            <p:sp>
              <p:nvSpPr>
                <p:cNvPr id="2255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599" y="3135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2</a:t>
                  </a:r>
                </a:p>
              </p:txBody>
            </p:sp>
            <p:sp>
              <p:nvSpPr>
                <p:cNvPr id="2255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207" y="2511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7</a:t>
                  </a:r>
                </a:p>
              </p:txBody>
            </p:sp>
            <p:sp>
              <p:nvSpPr>
                <p:cNvPr id="2255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67" y="3039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4</a:t>
                  </a:r>
                </a:p>
              </p:txBody>
            </p:sp>
            <p:sp>
              <p:nvSpPr>
                <p:cNvPr id="2255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023" y="2847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5</a:t>
                  </a:r>
                </a:p>
              </p:txBody>
            </p:sp>
            <p:sp>
              <p:nvSpPr>
                <p:cNvPr id="2255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495" y="1839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8</a:t>
                  </a:r>
                </a:p>
              </p:txBody>
            </p:sp>
            <p:sp>
              <p:nvSpPr>
                <p:cNvPr id="2255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5" y="1791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6</a:t>
                  </a:r>
                </a:p>
              </p:txBody>
            </p:sp>
            <p:sp>
              <p:nvSpPr>
                <p:cNvPr id="2256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79" y="1695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4</a:t>
                  </a:r>
                </a:p>
              </p:txBody>
            </p:sp>
            <p:sp>
              <p:nvSpPr>
                <p:cNvPr id="2256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927" y="1071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5</a:t>
                  </a:r>
                </a:p>
              </p:txBody>
            </p:sp>
            <p:sp>
              <p:nvSpPr>
                <p:cNvPr id="2256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839" y="1570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3</a:t>
                  </a:r>
                </a:p>
              </p:txBody>
            </p:sp>
            <p:sp>
              <p:nvSpPr>
                <p:cNvPr id="2256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551" y="2175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/>
                    <a:t>8</a:t>
                  </a:r>
                </a:p>
              </p:txBody>
            </p:sp>
          </p:grpSp>
          <p:sp>
            <p:nvSpPr>
              <p:cNvPr id="22538" name="Line 32"/>
              <p:cNvSpPr>
                <a:spLocks noChangeShapeType="1"/>
              </p:cNvSpPr>
              <p:nvPr/>
            </p:nvSpPr>
            <p:spPr bwMode="auto">
              <a:xfrm flipV="1">
                <a:off x="1927" y="2478"/>
                <a:ext cx="1536" cy="12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35" name="Line 33"/>
            <p:cNvSpPr>
              <a:spLocks noChangeShapeType="1"/>
            </p:cNvSpPr>
            <p:nvPr/>
          </p:nvSpPr>
          <p:spPr bwMode="auto">
            <a:xfrm>
              <a:off x="2744" y="1344"/>
              <a:ext cx="726" cy="113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900113" y="3860800"/>
            <a:ext cx="2159000" cy="19446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err="1" smtClean="0">
                <a:solidFill>
                  <a:schemeClr val="accent2"/>
                </a:solidFill>
                <a:latin typeface="+mj-lt"/>
              </a:rPr>
              <a:t>Kruskal</a:t>
            </a:r>
            <a:r>
              <a:rPr lang="en-US" sz="3200" b="0" dirty="0" smtClean="0">
                <a:solidFill>
                  <a:schemeClr val="accent2"/>
                </a:solidFill>
                <a:latin typeface="+mj-lt"/>
              </a:rPr>
              <a:t>’</a:t>
            </a: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71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5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011863" y="1125538"/>
            <a:ext cx="28813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Select the next 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minimum cost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edge that does not</a:t>
            </a:r>
          </a:p>
          <a:p>
            <a:pPr>
              <a:buFont typeface="Verdana" charset="0"/>
              <a:buNone/>
            </a:pPr>
            <a:r>
              <a:rPr lang="en-US" sz="2000" b="0" dirty="0">
                <a:latin typeface="Arial" charset="0"/>
              </a:rPr>
              <a:t>create a cycle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ED  2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AB  3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CD  4 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AE  4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BC  5 – forms a cycle</a:t>
            </a:r>
          </a:p>
          <a:p>
            <a:pPr eaLnBrk="1" hangingPunct="1"/>
            <a:r>
              <a:rPr lang="en-GB" sz="2000" b="0" dirty="0">
                <a:solidFill>
                  <a:srgbClr val="FF0000"/>
                </a:solidFill>
                <a:latin typeface="Arial" charset="0"/>
              </a:rPr>
              <a:t>EF  5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23556" name="Group 36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295" y="1071"/>
            <a:chExt cx="3456" cy="2928"/>
          </a:xfrm>
        </p:grpSpPr>
        <p:grpSp>
          <p:nvGrpSpPr>
            <p:cNvPr id="23558" name="Group 4"/>
            <p:cNvGrpSpPr>
              <a:grpSpLocks/>
            </p:cNvGrpSpPr>
            <p:nvPr/>
          </p:nvGrpSpPr>
          <p:grpSpPr bwMode="auto">
            <a:xfrm>
              <a:off x="295" y="1071"/>
              <a:ext cx="3456" cy="2928"/>
              <a:chOff x="295" y="1071"/>
              <a:chExt cx="3456" cy="2928"/>
            </a:xfrm>
          </p:grpSpPr>
          <p:grpSp>
            <p:nvGrpSpPr>
              <p:cNvPr id="23560" name="Group 5"/>
              <p:cNvGrpSpPr>
                <a:grpSpLocks/>
              </p:cNvGrpSpPr>
              <p:nvPr/>
            </p:nvGrpSpPr>
            <p:grpSpPr bwMode="auto">
              <a:xfrm>
                <a:off x="295" y="1071"/>
                <a:ext cx="3456" cy="2928"/>
                <a:chOff x="295" y="1071"/>
                <a:chExt cx="3456" cy="2928"/>
              </a:xfrm>
            </p:grpSpPr>
            <p:sp>
              <p:nvSpPr>
                <p:cNvPr id="2356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67" y="1344"/>
                  <a:ext cx="816" cy="1109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3563" name="Group 7"/>
                <p:cNvGrpSpPr>
                  <a:grpSpLocks/>
                </p:cNvGrpSpPr>
                <p:nvPr/>
              </p:nvGrpSpPr>
              <p:grpSpPr bwMode="auto">
                <a:xfrm>
                  <a:off x="295" y="1071"/>
                  <a:ext cx="3456" cy="2928"/>
                  <a:chOff x="295" y="1071"/>
                  <a:chExt cx="3456" cy="2928"/>
                </a:xfrm>
              </p:grpSpPr>
              <p:sp>
                <p:nvSpPr>
                  <p:cNvPr id="2356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399" y="1359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6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743" y="1359"/>
                    <a:ext cx="720" cy="1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6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583" y="2463"/>
                    <a:ext cx="153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6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119" y="2463"/>
                    <a:ext cx="13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6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399" y="1359"/>
                    <a:ext cx="720" cy="1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70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9" y="1359"/>
                    <a:ext cx="624" cy="11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7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83" y="2463"/>
                    <a:ext cx="1344" cy="12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72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7" y="2463"/>
                    <a:ext cx="192" cy="12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73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7" y="2463"/>
                    <a:ext cx="1536" cy="12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7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" y="2367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A</a:t>
                    </a:r>
                  </a:p>
                </p:txBody>
              </p:sp>
              <p:sp>
                <p:nvSpPr>
                  <p:cNvPr id="23575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9" y="2463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F</a:t>
                    </a:r>
                  </a:p>
                </p:txBody>
              </p:sp>
              <p:sp>
                <p:nvSpPr>
                  <p:cNvPr id="23576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9" y="1071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B</a:t>
                    </a:r>
                  </a:p>
                </p:txBody>
              </p:sp>
              <p:sp>
                <p:nvSpPr>
                  <p:cNvPr id="23577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43" y="1167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C</a:t>
                    </a:r>
                  </a:p>
                </p:txBody>
              </p:sp>
              <p:sp>
                <p:nvSpPr>
                  <p:cNvPr id="23578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63" y="2415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D</a:t>
                    </a:r>
                  </a:p>
                </p:txBody>
              </p:sp>
              <p:sp>
                <p:nvSpPr>
                  <p:cNvPr id="23579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83" y="3711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E</a:t>
                    </a:r>
                  </a:p>
                </p:txBody>
              </p:sp>
              <p:sp>
                <p:nvSpPr>
                  <p:cNvPr id="2358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99" y="3135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2</a:t>
                    </a:r>
                  </a:p>
                </p:txBody>
              </p:sp>
              <p:sp>
                <p:nvSpPr>
                  <p:cNvPr id="23581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7" y="2511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7</a:t>
                    </a:r>
                  </a:p>
                </p:txBody>
              </p:sp>
              <p:sp>
                <p:nvSpPr>
                  <p:cNvPr id="23582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7" y="3039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4</a:t>
                    </a:r>
                  </a:p>
                </p:txBody>
              </p:sp>
              <p:sp>
                <p:nvSpPr>
                  <p:cNvPr id="23583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3" y="2847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5</a:t>
                    </a:r>
                  </a:p>
                </p:txBody>
              </p:sp>
              <p:sp>
                <p:nvSpPr>
                  <p:cNvPr id="23584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5" y="1839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8</a:t>
                    </a:r>
                  </a:p>
                </p:txBody>
              </p:sp>
              <p:sp>
                <p:nvSpPr>
                  <p:cNvPr id="23585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55" y="1791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6</a:t>
                    </a:r>
                  </a:p>
                </p:txBody>
              </p:sp>
              <p:sp>
                <p:nvSpPr>
                  <p:cNvPr id="23586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9" y="1695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4</a:t>
                    </a:r>
                  </a:p>
                </p:txBody>
              </p:sp>
              <p:sp>
                <p:nvSpPr>
                  <p:cNvPr id="23587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7" y="1071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5</a:t>
                    </a:r>
                  </a:p>
                </p:txBody>
              </p:sp>
              <p:sp>
                <p:nvSpPr>
                  <p:cNvPr id="23588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1570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3</a:t>
                    </a:r>
                  </a:p>
                </p:txBody>
              </p:sp>
              <p:sp>
                <p:nvSpPr>
                  <p:cNvPr id="23589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51" y="2175"/>
                    <a:ext cx="28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GB"/>
                      <a:t>8</a:t>
                    </a:r>
                  </a:p>
                </p:txBody>
              </p:sp>
            </p:grpSp>
            <p:sp>
              <p:nvSpPr>
                <p:cNvPr id="23564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927" y="2478"/>
                  <a:ext cx="1536" cy="120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61" name="Line 34"/>
              <p:cNvSpPr>
                <a:spLocks noChangeShapeType="1"/>
              </p:cNvSpPr>
              <p:nvPr/>
            </p:nvSpPr>
            <p:spPr bwMode="auto">
              <a:xfrm>
                <a:off x="2744" y="1344"/>
                <a:ext cx="726" cy="113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59" name="Line 35"/>
            <p:cNvSpPr>
              <a:spLocks noChangeShapeType="1"/>
            </p:cNvSpPr>
            <p:nvPr/>
          </p:nvSpPr>
          <p:spPr bwMode="auto">
            <a:xfrm>
              <a:off x="567" y="2432"/>
              <a:ext cx="1360" cy="12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1" name="Line 37"/>
          <p:cNvSpPr>
            <a:spLocks noChangeShapeType="1"/>
          </p:cNvSpPr>
          <p:nvPr/>
        </p:nvSpPr>
        <p:spPr bwMode="auto">
          <a:xfrm flipH="1">
            <a:off x="3059113" y="3933825"/>
            <a:ext cx="288925" cy="18716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err="1" smtClean="0">
                <a:solidFill>
                  <a:schemeClr val="accent2"/>
                </a:solidFill>
                <a:latin typeface="+mj-lt"/>
              </a:rPr>
              <a:t>Kruskal</a:t>
            </a:r>
            <a:r>
              <a:rPr lang="en-US" sz="3200" b="0" dirty="0" smtClean="0">
                <a:solidFill>
                  <a:schemeClr val="accent2"/>
                </a:solidFill>
                <a:latin typeface="+mj-lt"/>
              </a:rPr>
              <a:t>’</a:t>
            </a: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48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967040" y="1727280"/>
              <a:ext cx="2900880" cy="538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2360" y="1722600"/>
                <a:ext cx="2911320" cy="5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4050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8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011863" y="1143000"/>
            <a:ext cx="288131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Times New Roman" charset="0"/>
              <a:buNone/>
            </a:pPr>
            <a:r>
              <a:rPr lang="en-US" sz="2000" b="0" dirty="0">
                <a:latin typeface="Arial" charset="0"/>
              </a:rPr>
              <a:t>All vertices have been</a:t>
            </a:r>
          </a:p>
          <a:p>
            <a:pPr>
              <a:buFont typeface="Times New Roman" charset="0"/>
              <a:buNone/>
            </a:pPr>
            <a:r>
              <a:rPr lang="en-US" sz="2000" b="0" dirty="0">
                <a:latin typeface="Arial" charset="0"/>
              </a:rPr>
              <a:t>connected.</a:t>
            </a:r>
          </a:p>
          <a:p>
            <a:pPr>
              <a:buFont typeface="Times New Roman" charset="0"/>
              <a:buNone/>
            </a:pPr>
            <a:endParaRPr lang="en-GB" sz="2000" b="0" dirty="0">
              <a:latin typeface="Arial" charset="0"/>
            </a:endParaRPr>
          </a:p>
          <a:p>
            <a:pPr>
              <a:buFont typeface="Times New Roman" charset="0"/>
              <a:buNone/>
            </a:pPr>
            <a:r>
              <a:rPr lang="en-GB" sz="2000" b="0" dirty="0">
                <a:latin typeface="Arial" charset="0"/>
              </a:rPr>
              <a:t>The solution is</a:t>
            </a:r>
            <a:endParaRPr lang="en-US" sz="2000" b="0" dirty="0">
              <a:latin typeface="Arial" charset="0"/>
            </a:endParaRPr>
          </a:p>
          <a:p>
            <a:pPr>
              <a:buFont typeface="Verdana" charset="0"/>
              <a:buNone/>
            </a:pPr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ED  2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AB  3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CD  4 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AE  4</a:t>
            </a:r>
          </a:p>
          <a:p>
            <a:pPr eaLnBrk="1" hangingPunct="1"/>
            <a:r>
              <a:rPr lang="en-GB" sz="2000" b="0" dirty="0">
                <a:latin typeface="Arial" charset="0"/>
              </a:rPr>
              <a:t>EF  5</a:t>
            </a: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endParaRPr lang="en-GB" sz="2000" b="0" dirty="0">
              <a:latin typeface="Arial" charset="0"/>
            </a:endParaRPr>
          </a:p>
          <a:p>
            <a:pPr eaLnBrk="1" hangingPunct="1"/>
            <a:r>
              <a:rPr lang="en-GB" sz="2000" b="0" dirty="0">
                <a:latin typeface="Arial" charset="0"/>
              </a:rPr>
              <a:t>Total weight of tree: 18</a:t>
            </a:r>
          </a:p>
          <a:p>
            <a:pPr eaLnBrk="1" hangingPunct="1"/>
            <a:endParaRPr lang="en-US" sz="2000" b="0" dirty="0">
              <a:latin typeface="Arial" charset="0"/>
            </a:endParaRPr>
          </a:p>
        </p:txBody>
      </p:sp>
      <p:grpSp>
        <p:nvGrpSpPr>
          <p:cNvPr id="24580" name="Group 38"/>
          <p:cNvGrpSpPr>
            <a:grpSpLocks/>
          </p:cNvGrpSpPr>
          <p:nvPr/>
        </p:nvGrpSpPr>
        <p:grpSpPr bwMode="auto">
          <a:xfrm>
            <a:off x="468313" y="1700213"/>
            <a:ext cx="5486400" cy="4648200"/>
            <a:chOff x="295" y="1071"/>
            <a:chExt cx="3456" cy="2928"/>
          </a:xfrm>
        </p:grpSpPr>
        <p:grpSp>
          <p:nvGrpSpPr>
            <p:cNvPr id="24581" name="Group 4"/>
            <p:cNvGrpSpPr>
              <a:grpSpLocks/>
            </p:cNvGrpSpPr>
            <p:nvPr/>
          </p:nvGrpSpPr>
          <p:grpSpPr bwMode="auto">
            <a:xfrm>
              <a:off x="295" y="1071"/>
              <a:ext cx="3456" cy="2928"/>
              <a:chOff x="295" y="1071"/>
              <a:chExt cx="3456" cy="2928"/>
            </a:xfrm>
          </p:grpSpPr>
          <p:grpSp>
            <p:nvGrpSpPr>
              <p:cNvPr id="24583" name="Group 5"/>
              <p:cNvGrpSpPr>
                <a:grpSpLocks/>
              </p:cNvGrpSpPr>
              <p:nvPr/>
            </p:nvGrpSpPr>
            <p:grpSpPr bwMode="auto">
              <a:xfrm>
                <a:off x="295" y="1071"/>
                <a:ext cx="3456" cy="2928"/>
                <a:chOff x="295" y="1071"/>
                <a:chExt cx="3456" cy="2928"/>
              </a:xfrm>
            </p:grpSpPr>
            <p:grpSp>
              <p:nvGrpSpPr>
                <p:cNvPr id="24585" name="Group 6"/>
                <p:cNvGrpSpPr>
                  <a:grpSpLocks/>
                </p:cNvGrpSpPr>
                <p:nvPr/>
              </p:nvGrpSpPr>
              <p:grpSpPr bwMode="auto">
                <a:xfrm>
                  <a:off x="295" y="1071"/>
                  <a:ext cx="3456" cy="2928"/>
                  <a:chOff x="295" y="1071"/>
                  <a:chExt cx="3456" cy="2928"/>
                </a:xfrm>
              </p:grpSpPr>
              <p:sp>
                <p:nvSpPr>
                  <p:cNvPr id="24587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" y="1344"/>
                    <a:ext cx="816" cy="1109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458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95" y="1071"/>
                    <a:ext cx="3456" cy="2928"/>
                    <a:chOff x="295" y="1071"/>
                    <a:chExt cx="3456" cy="2928"/>
                  </a:xfrm>
                </p:grpSpPr>
                <p:sp>
                  <p:nvSpPr>
                    <p:cNvPr id="24590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9" y="1359"/>
                      <a:ext cx="13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1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3" y="1359"/>
                      <a:ext cx="720" cy="110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2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3" y="2463"/>
                      <a:ext cx="15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3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9" y="2463"/>
                      <a:ext cx="13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4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9" y="1359"/>
                      <a:ext cx="720" cy="110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5" name="Line 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9" y="1359"/>
                      <a:ext cx="624" cy="110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6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83" y="2463"/>
                      <a:ext cx="1344" cy="1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7" name="Line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7" y="2463"/>
                      <a:ext cx="192" cy="1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8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7" y="2463"/>
                      <a:ext cx="1536" cy="1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99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5" y="2367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A</a:t>
                      </a:r>
                    </a:p>
                  </p:txBody>
                </p:sp>
                <p:sp>
                  <p:nvSpPr>
                    <p:cNvPr id="24600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9" y="2463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F</a:t>
                      </a:r>
                    </a:p>
                  </p:txBody>
                </p:sp>
                <p:sp>
                  <p:nvSpPr>
                    <p:cNvPr id="24601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9" y="1071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B</a:t>
                      </a:r>
                    </a:p>
                  </p:txBody>
                </p:sp>
                <p:sp>
                  <p:nvSpPr>
                    <p:cNvPr id="24602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43" y="1167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C</a:t>
                      </a:r>
                    </a:p>
                  </p:txBody>
                </p:sp>
                <p:sp>
                  <p:nvSpPr>
                    <p:cNvPr id="24603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63" y="2415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D</a:t>
                      </a:r>
                    </a:p>
                  </p:txBody>
                </p:sp>
                <p:sp>
                  <p:nvSpPr>
                    <p:cNvPr id="24604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83" y="3711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E</a:t>
                      </a:r>
                    </a:p>
                  </p:txBody>
                </p:sp>
                <p:sp>
                  <p:nvSpPr>
                    <p:cNvPr id="24605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99" y="3135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2</a:t>
                      </a:r>
                    </a:p>
                  </p:txBody>
                </p:sp>
                <p:sp>
                  <p:nvSpPr>
                    <p:cNvPr id="24606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07" y="2511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7</a:t>
                      </a:r>
                    </a:p>
                  </p:txBody>
                </p:sp>
                <p:sp>
                  <p:nvSpPr>
                    <p:cNvPr id="24607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7" y="3039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4</a:t>
                      </a:r>
                    </a:p>
                  </p:txBody>
                </p:sp>
                <p:sp>
                  <p:nvSpPr>
                    <p:cNvPr id="24608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23" y="2847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5</a:t>
                      </a:r>
                    </a:p>
                  </p:txBody>
                </p:sp>
                <p:sp>
                  <p:nvSpPr>
                    <p:cNvPr id="24609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95" y="1839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8</a:t>
                      </a:r>
                    </a:p>
                  </p:txBody>
                </p:sp>
                <p:sp>
                  <p:nvSpPr>
                    <p:cNvPr id="24610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55" y="1791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6</a:t>
                      </a:r>
                    </a:p>
                  </p:txBody>
                </p:sp>
                <p:sp>
                  <p:nvSpPr>
                    <p:cNvPr id="24611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79" y="1695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4</a:t>
                      </a:r>
                    </a:p>
                  </p:txBody>
                </p:sp>
                <p:sp>
                  <p:nvSpPr>
                    <p:cNvPr id="24612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7" y="1071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5</a:t>
                      </a:r>
                    </a:p>
                  </p:txBody>
                </p:sp>
                <p:sp>
                  <p:nvSpPr>
                    <p:cNvPr id="24613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39" y="1570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3</a:t>
                      </a:r>
                    </a:p>
                  </p:txBody>
                </p:sp>
                <p:sp>
                  <p:nvSpPr>
                    <p:cNvPr id="24614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51" y="2175"/>
                      <a:ext cx="28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37931725" indent="-37474525"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2pPr>
                      <a:lvl3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3pPr>
                      <a:lvl4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4pPr>
                      <a:lvl5pPr eaLnBrk="0" hangingPunct="0"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/>
                        <a:t>8</a:t>
                      </a:r>
                    </a:p>
                  </p:txBody>
                </p:sp>
              </p:grpSp>
              <p:sp>
                <p:nvSpPr>
                  <p:cNvPr id="24589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27" y="2478"/>
                    <a:ext cx="1536" cy="120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586" name="Line 35"/>
                <p:cNvSpPr>
                  <a:spLocks noChangeShapeType="1"/>
                </p:cNvSpPr>
                <p:nvPr/>
              </p:nvSpPr>
              <p:spPr bwMode="auto">
                <a:xfrm>
                  <a:off x="2744" y="1344"/>
                  <a:ext cx="726" cy="113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584" name="Line 36"/>
              <p:cNvSpPr>
                <a:spLocks noChangeShapeType="1"/>
              </p:cNvSpPr>
              <p:nvPr/>
            </p:nvSpPr>
            <p:spPr bwMode="auto">
              <a:xfrm>
                <a:off x="567" y="2432"/>
                <a:ext cx="1360" cy="1225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2" name="Line 37"/>
            <p:cNvSpPr>
              <a:spLocks noChangeShapeType="1"/>
            </p:cNvSpPr>
            <p:nvPr/>
          </p:nvSpPr>
          <p:spPr bwMode="auto">
            <a:xfrm flipH="1">
              <a:off x="1927" y="2478"/>
              <a:ext cx="182" cy="11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827088" y="476250"/>
            <a:ext cx="72009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 dirty="0" err="1" smtClean="0">
                <a:solidFill>
                  <a:schemeClr val="accent2"/>
                </a:solidFill>
                <a:latin typeface="+mj-lt"/>
              </a:rPr>
              <a:t>Kruskal</a:t>
            </a:r>
            <a:r>
              <a:rPr lang="en-US" sz="3200" b="0" dirty="0" smtClean="0">
                <a:solidFill>
                  <a:schemeClr val="accent2"/>
                </a:solidFill>
                <a:latin typeface="+mj-lt"/>
              </a:rPr>
              <a:t>’</a:t>
            </a:r>
            <a:r>
              <a:rPr lang="en-GB" sz="3200" b="0" dirty="0" smtClean="0">
                <a:solidFill>
                  <a:schemeClr val="accent2"/>
                </a:solidFill>
                <a:latin typeface="+mj-lt"/>
              </a:rPr>
              <a:t>s </a:t>
            </a:r>
            <a:r>
              <a:rPr lang="en-GB" sz="3200" b="0" dirty="0">
                <a:solidFill>
                  <a:schemeClr val="accent2"/>
                </a:solidFill>
                <a:latin typeface="+mj-lt"/>
              </a:rPr>
              <a:t>Algorithm</a:t>
            </a:r>
            <a:endParaRPr lang="en-US" sz="3200" b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CE0B5-4587-46C9-88FF-288BD15E320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38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Prim’s Algorithm Idea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8" name="Picture 7" descr="ms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75289"/>
            <a:ext cx="7848600" cy="52017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36400" y="1855080"/>
              <a:ext cx="6174360" cy="408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2080" y="1847880"/>
                <a:ext cx="6184080" cy="42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238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4774" y="4370273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4391055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6276" y="33528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E</a:t>
            </a:r>
            <a:endParaRPr lang="en-US" sz="2000" b="0" dirty="0" smtClean="0">
              <a:latin typeface="+mn-lt"/>
            </a:endParaRPr>
          </a:p>
        </p:txBody>
      </p:sp>
      <p:cxnSp>
        <p:nvCxnSpPr>
          <p:cNvPr id="13" name="Straight Connector 12"/>
          <p:cNvCxnSpPr>
            <a:stCxn id="7" idx="3"/>
            <a:endCxn id="8" idx="1"/>
          </p:cNvCxnSpPr>
          <p:nvPr/>
        </p:nvCxnSpPr>
        <p:spPr bwMode="auto">
          <a:xfrm>
            <a:off x="1575388" y="2638455"/>
            <a:ext cx="16250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2"/>
            <a:endCxn id="11" idx="1"/>
          </p:cNvCxnSpPr>
          <p:nvPr/>
        </p:nvCxnSpPr>
        <p:spPr bwMode="auto">
          <a:xfrm>
            <a:off x="1397294" y="2838510"/>
            <a:ext cx="858982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8" idx="2"/>
            <a:endCxn id="11" idx="3"/>
          </p:cNvCxnSpPr>
          <p:nvPr/>
        </p:nvCxnSpPr>
        <p:spPr bwMode="auto">
          <a:xfrm flipH="1">
            <a:off x="2612464" y="2838510"/>
            <a:ext cx="766030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1" idx="1"/>
            <a:endCxn id="9" idx="3"/>
          </p:cNvCxnSpPr>
          <p:nvPr/>
        </p:nvCxnSpPr>
        <p:spPr bwMode="auto">
          <a:xfrm flipH="1">
            <a:off x="1575388" y="3552855"/>
            <a:ext cx="680888" cy="1017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1" idx="3"/>
            <a:endCxn id="10" idx="1"/>
          </p:cNvCxnSpPr>
          <p:nvPr/>
        </p:nvCxnSpPr>
        <p:spPr bwMode="auto">
          <a:xfrm>
            <a:off x="2612464" y="3552855"/>
            <a:ext cx="587936" cy="10382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9" idx="3"/>
            <a:endCxn id="10" idx="1"/>
          </p:cNvCxnSpPr>
          <p:nvPr/>
        </p:nvCxnSpPr>
        <p:spPr bwMode="auto">
          <a:xfrm>
            <a:off x="1575388" y="4570328"/>
            <a:ext cx="1625012" cy="20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7" idx="2"/>
            <a:endCxn id="9" idx="0"/>
          </p:cNvCxnSpPr>
          <p:nvPr/>
        </p:nvCxnSpPr>
        <p:spPr bwMode="auto">
          <a:xfrm flipH="1">
            <a:off x="1390081" y="2838510"/>
            <a:ext cx="7213" cy="153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8" idx="2"/>
            <a:endCxn id="10" idx="0"/>
          </p:cNvCxnSpPr>
          <p:nvPr/>
        </p:nvCxnSpPr>
        <p:spPr bwMode="auto">
          <a:xfrm>
            <a:off x="3378494" y="2838510"/>
            <a:ext cx="7213" cy="1552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56276" y="21637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56588" y="35528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59294" y="45955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1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360439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1826785" y="28385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2612464" y="28429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1606257" y="35711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1029" name="TextBox 1028"/>
          <p:cNvSpPr txBox="1"/>
          <p:nvPr/>
        </p:nvSpPr>
        <p:spPr>
          <a:xfrm>
            <a:off x="2939798" y="35516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1030" name="TextBox 1029"/>
          <p:cNvSpPr txBox="1"/>
          <p:nvPr/>
        </p:nvSpPr>
        <p:spPr>
          <a:xfrm>
            <a:off x="4495800" y="381000"/>
            <a:ext cx="210506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Order the edges.</a:t>
            </a:r>
          </a:p>
          <a:p>
            <a:endParaRPr lang="en-US" sz="2000" b="0" dirty="0">
              <a:solidFill>
                <a:srgbClr val="FF0000"/>
              </a:solidFill>
              <a:latin typeface="+mn-lt"/>
            </a:endParaRP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(C,D)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(E,B)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(A,E)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(B,D)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(A,B)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(E,D)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(E,C)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(A,C)</a:t>
            </a:r>
          </a:p>
        </p:txBody>
      </p:sp>
    </p:spTree>
    <p:extLst>
      <p:ext uri="{BB962C8B-B14F-4D97-AF65-F5344CB8AC3E}">
        <p14:creationId xmlns:p14="http://schemas.microsoft.com/office/powerpoint/2010/main" val="2166961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4774" y="4370273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4391055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6276" y="33528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E</a:t>
            </a:r>
            <a:endParaRPr lang="en-US" sz="2000" b="0" dirty="0" smtClean="0">
              <a:latin typeface="+mn-lt"/>
            </a:endParaRPr>
          </a:p>
        </p:txBody>
      </p:sp>
      <p:cxnSp>
        <p:nvCxnSpPr>
          <p:cNvPr id="13" name="Straight Connector 12"/>
          <p:cNvCxnSpPr>
            <a:stCxn id="7" idx="3"/>
            <a:endCxn id="8" idx="1"/>
          </p:cNvCxnSpPr>
          <p:nvPr/>
        </p:nvCxnSpPr>
        <p:spPr bwMode="auto">
          <a:xfrm>
            <a:off x="1575388" y="2638455"/>
            <a:ext cx="16250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2"/>
            <a:endCxn id="11" idx="1"/>
          </p:cNvCxnSpPr>
          <p:nvPr/>
        </p:nvCxnSpPr>
        <p:spPr bwMode="auto">
          <a:xfrm>
            <a:off x="1397294" y="2838510"/>
            <a:ext cx="858982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8" idx="2"/>
            <a:endCxn id="11" idx="3"/>
          </p:cNvCxnSpPr>
          <p:nvPr/>
        </p:nvCxnSpPr>
        <p:spPr bwMode="auto">
          <a:xfrm flipH="1">
            <a:off x="2612464" y="2838510"/>
            <a:ext cx="766030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1" idx="1"/>
            <a:endCxn id="9" idx="3"/>
          </p:cNvCxnSpPr>
          <p:nvPr/>
        </p:nvCxnSpPr>
        <p:spPr bwMode="auto">
          <a:xfrm flipH="1">
            <a:off x="1575388" y="3552855"/>
            <a:ext cx="680888" cy="1017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1" idx="3"/>
            <a:endCxn id="10" idx="1"/>
          </p:cNvCxnSpPr>
          <p:nvPr/>
        </p:nvCxnSpPr>
        <p:spPr bwMode="auto">
          <a:xfrm>
            <a:off x="2612464" y="3552855"/>
            <a:ext cx="587936" cy="10382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9" idx="3"/>
            <a:endCxn id="10" idx="1"/>
          </p:cNvCxnSpPr>
          <p:nvPr/>
        </p:nvCxnSpPr>
        <p:spPr bwMode="auto">
          <a:xfrm>
            <a:off x="1575388" y="4570328"/>
            <a:ext cx="1625012" cy="20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7" idx="2"/>
            <a:endCxn id="9" idx="0"/>
          </p:cNvCxnSpPr>
          <p:nvPr/>
        </p:nvCxnSpPr>
        <p:spPr bwMode="auto">
          <a:xfrm flipH="1">
            <a:off x="1390081" y="2838510"/>
            <a:ext cx="7213" cy="153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8" idx="2"/>
            <a:endCxn id="10" idx="0"/>
          </p:cNvCxnSpPr>
          <p:nvPr/>
        </p:nvCxnSpPr>
        <p:spPr bwMode="auto">
          <a:xfrm>
            <a:off x="3378494" y="2838510"/>
            <a:ext cx="7213" cy="1552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56276" y="21637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56588" y="35528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59294" y="45955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1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360439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1826785" y="28385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2612464" y="28429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1606257" y="35711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1029" name="TextBox 1028"/>
          <p:cNvSpPr txBox="1"/>
          <p:nvPr/>
        </p:nvSpPr>
        <p:spPr>
          <a:xfrm>
            <a:off x="2939798" y="35516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1030" name="TextBox 1029"/>
          <p:cNvSpPr txBox="1"/>
          <p:nvPr/>
        </p:nvSpPr>
        <p:spPr>
          <a:xfrm>
            <a:off x="4495800" y="381000"/>
            <a:ext cx="210506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Order the edges.</a:t>
            </a:r>
          </a:p>
          <a:p>
            <a:endParaRPr lang="en-US" sz="2000" b="0" dirty="0">
              <a:solidFill>
                <a:srgbClr val="FF0000"/>
              </a:solidFill>
              <a:latin typeface="+mn-lt"/>
            </a:endParaRP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(C,D) 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(E,B)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(A,E)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(B,D)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(A,B)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(E,D)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(E,C)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(A,C)</a:t>
            </a:r>
          </a:p>
        </p:txBody>
      </p:sp>
      <p:pic>
        <p:nvPicPr>
          <p:cNvPr id="1026" name="Picture 2" descr="C:\Users\shapiro\AppData\Local\Microsoft\Windows\Temporary Internet Files\Content.IE5\NJCFVFNW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31" y="1073659"/>
            <a:ext cx="250094" cy="3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445080" y="843120"/>
              <a:ext cx="1249920" cy="575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0760" y="839520"/>
                <a:ext cx="1258920" cy="5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1064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4774" y="4370273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4391055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6276" y="33528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E</a:t>
            </a:r>
            <a:endParaRPr lang="en-US" sz="2000" b="0" dirty="0" smtClean="0">
              <a:latin typeface="+mn-lt"/>
            </a:endParaRPr>
          </a:p>
        </p:txBody>
      </p:sp>
      <p:cxnSp>
        <p:nvCxnSpPr>
          <p:cNvPr id="13" name="Straight Connector 12"/>
          <p:cNvCxnSpPr>
            <a:stCxn id="7" idx="3"/>
            <a:endCxn id="8" idx="1"/>
          </p:cNvCxnSpPr>
          <p:nvPr/>
        </p:nvCxnSpPr>
        <p:spPr bwMode="auto">
          <a:xfrm>
            <a:off x="1575388" y="2638455"/>
            <a:ext cx="16250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2"/>
            <a:endCxn id="11" idx="1"/>
          </p:cNvCxnSpPr>
          <p:nvPr/>
        </p:nvCxnSpPr>
        <p:spPr bwMode="auto">
          <a:xfrm>
            <a:off x="1397294" y="2838510"/>
            <a:ext cx="858982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8" idx="2"/>
            <a:endCxn id="11" idx="3"/>
          </p:cNvCxnSpPr>
          <p:nvPr/>
        </p:nvCxnSpPr>
        <p:spPr bwMode="auto">
          <a:xfrm flipH="1">
            <a:off x="2612464" y="2838510"/>
            <a:ext cx="766030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1" idx="1"/>
            <a:endCxn id="9" idx="3"/>
          </p:cNvCxnSpPr>
          <p:nvPr/>
        </p:nvCxnSpPr>
        <p:spPr bwMode="auto">
          <a:xfrm flipH="1">
            <a:off x="1575388" y="3552855"/>
            <a:ext cx="680888" cy="1017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1" idx="3"/>
            <a:endCxn id="10" idx="1"/>
          </p:cNvCxnSpPr>
          <p:nvPr/>
        </p:nvCxnSpPr>
        <p:spPr bwMode="auto">
          <a:xfrm>
            <a:off x="2612464" y="3552855"/>
            <a:ext cx="587936" cy="10382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9" idx="3"/>
            <a:endCxn id="10" idx="1"/>
          </p:cNvCxnSpPr>
          <p:nvPr/>
        </p:nvCxnSpPr>
        <p:spPr bwMode="auto">
          <a:xfrm>
            <a:off x="1575388" y="4570328"/>
            <a:ext cx="1625012" cy="20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7" idx="2"/>
            <a:endCxn id="9" idx="0"/>
          </p:cNvCxnSpPr>
          <p:nvPr/>
        </p:nvCxnSpPr>
        <p:spPr bwMode="auto">
          <a:xfrm flipH="1">
            <a:off x="1390081" y="2838510"/>
            <a:ext cx="7213" cy="153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8" idx="2"/>
            <a:endCxn id="10" idx="0"/>
          </p:cNvCxnSpPr>
          <p:nvPr/>
        </p:nvCxnSpPr>
        <p:spPr bwMode="auto">
          <a:xfrm>
            <a:off x="3378494" y="2838510"/>
            <a:ext cx="7213" cy="1552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56276" y="21637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56588" y="35528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59294" y="45955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1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360439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1826785" y="28385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2612464" y="28429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1606257" y="35711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1029" name="TextBox 1028"/>
          <p:cNvSpPr txBox="1"/>
          <p:nvPr/>
        </p:nvSpPr>
        <p:spPr>
          <a:xfrm>
            <a:off x="2939798" y="35516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1030" name="TextBox 1029"/>
          <p:cNvSpPr txBox="1"/>
          <p:nvPr/>
        </p:nvSpPr>
        <p:spPr>
          <a:xfrm>
            <a:off x="4495800" y="381000"/>
            <a:ext cx="210506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Order the edges.</a:t>
            </a:r>
          </a:p>
          <a:p>
            <a:endParaRPr lang="en-US" sz="2000" b="0" dirty="0">
              <a:solidFill>
                <a:srgbClr val="FF0000"/>
              </a:solidFill>
              <a:latin typeface="+mn-lt"/>
            </a:endParaRP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(C,D) 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(E,B)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(A,E)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(B,D)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(A,B)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(E,D)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(E,C)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(A,C)</a:t>
            </a:r>
          </a:p>
        </p:txBody>
      </p:sp>
      <p:pic>
        <p:nvPicPr>
          <p:cNvPr id="1026" name="Picture 2" descr="C:\Users\shapiro\AppData\Local\Microsoft\Windows\Temporary Internet Files\Content.IE5\NJCFVFNW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31" y="1073659"/>
            <a:ext cx="250094" cy="3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shapiro\AppData\Local\Microsoft\Windows\Temporary Internet Files\Content.IE5\NJCFVFNW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31" y="1288746"/>
            <a:ext cx="250094" cy="3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624360" y="698760"/>
              <a:ext cx="1456920" cy="921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0040" y="694800"/>
                <a:ext cx="1466280" cy="9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512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4774" y="4370273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4391055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6276" y="33528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E</a:t>
            </a:r>
            <a:endParaRPr lang="en-US" sz="2000" b="0" dirty="0" smtClean="0">
              <a:latin typeface="+mn-lt"/>
            </a:endParaRPr>
          </a:p>
        </p:txBody>
      </p:sp>
      <p:cxnSp>
        <p:nvCxnSpPr>
          <p:cNvPr id="13" name="Straight Connector 12"/>
          <p:cNvCxnSpPr>
            <a:stCxn id="7" idx="3"/>
            <a:endCxn id="8" idx="1"/>
          </p:cNvCxnSpPr>
          <p:nvPr/>
        </p:nvCxnSpPr>
        <p:spPr bwMode="auto">
          <a:xfrm>
            <a:off x="1575388" y="2638455"/>
            <a:ext cx="16250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2"/>
            <a:endCxn id="11" idx="1"/>
          </p:cNvCxnSpPr>
          <p:nvPr/>
        </p:nvCxnSpPr>
        <p:spPr bwMode="auto">
          <a:xfrm>
            <a:off x="1397294" y="2838510"/>
            <a:ext cx="858982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8" idx="2"/>
            <a:endCxn id="11" idx="3"/>
          </p:cNvCxnSpPr>
          <p:nvPr/>
        </p:nvCxnSpPr>
        <p:spPr bwMode="auto">
          <a:xfrm flipH="1">
            <a:off x="2612464" y="2838510"/>
            <a:ext cx="766030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1" idx="1"/>
            <a:endCxn id="9" idx="3"/>
          </p:cNvCxnSpPr>
          <p:nvPr/>
        </p:nvCxnSpPr>
        <p:spPr bwMode="auto">
          <a:xfrm flipH="1">
            <a:off x="1575388" y="3552855"/>
            <a:ext cx="680888" cy="1017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1" idx="3"/>
            <a:endCxn id="10" idx="1"/>
          </p:cNvCxnSpPr>
          <p:nvPr/>
        </p:nvCxnSpPr>
        <p:spPr bwMode="auto">
          <a:xfrm>
            <a:off x="2612464" y="3552855"/>
            <a:ext cx="587936" cy="10382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9" idx="3"/>
            <a:endCxn id="10" idx="1"/>
          </p:cNvCxnSpPr>
          <p:nvPr/>
        </p:nvCxnSpPr>
        <p:spPr bwMode="auto">
          <a:xfrm>
            <a:off x="1575388" y="4570328"/>
            <a:ext cx="1625012" cy="20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7" idx="2"/>
            <a:endCxn id="9" idx="0"/>
          </p:cNvCxnSpPr>
          <p:nvPr/>
        </p:nvCxnSpPr>
        <p:spPr bwMode="auto">
          <a:xfrm flipH="1">
            <a:off x="1390081" y="2838510"/>
            <a:ext cx="7213" cy="153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8" idx="2"/>
            <a:endCxn id="10" idx="0"/>
          </p:cNvCxnSpPr>
          <p:nvPr/>
        </p:nvCxnSpPr>
        <p:spPr bwMode="auto">
          <a:xfrm>
            <a:off x="3378494" y="2838510"/>
            <a:ext cx="7213" cy="1552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56276" y="21637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56588" y="35528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59294" y="45955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1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360439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1826785" y="28385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2612464" y="28429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1606257" y="35711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1029" name="TextBox 1028"/>
          <p:cNvSpPr txBox="1"/>
          <p:nvPr/>
        </p:nvSpPr>
        <p:spPr>
          <a:xfrm>
            <a:off x="2939798" y="35516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1030" name="TextBox 1029"/>
          <p:cNvSpPr txBox="1"/>
          <p:nvPr/>
        </p:nvSpPr>
        <p:spPr>
          <a:xfrm>
            <a:off x="4495800" y="381000"/>
            <a:ext cx="210506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Order the edges.</a:t>
            </a:r>
          </a:p>
          <a:p>
            <a:endParaRPr lang="en-US" sz="2000" b="0" dirty="0">
              <a:solidFill>
                <a:srgbClr val="FF0000"/>
              </a:solidFill>
              <a:latin typeface="+mn-lt"/>
            </a:endParaRP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(C,D) 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(E,B)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(A,E)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(B,D)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(A,B)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(E,D)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(E,C)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(A,C)</a:t>
            </a:r>
          </a:p>
        </p:txBody>
      </p:sp>
      <p:pic>
        <p:nvPicPr>
          <p:cNvPr id="1026" name="Picture 2" descr="C:\Users\shapiro\AppData\Local\Microsoft\Windows\Temporary Internet Files\Content.IE5\NJCFVFNW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31" y="1073659"/>
            <a:ext cx="250094" cy="3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shapiro\AppData\Local\Microsoft\Windows\Temporary Internet Files\Content.IE5\NJCFVFNW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31" y="1323860"/>
            <a:ext cx="250094" cy="3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shapiro\AppData\Local\Microsoft\Windows\Temporary Internet Files\Content.IE5\NJCFVFNW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45" y="1600678"/>
            <a:ext cx="250094" cy="3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207480" y="810360"/>
              <a:ext cx="1611720" cy="1261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2800" y="806040"/>
                <a:ext cx="1621440" cy="12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2379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4774" y="4370273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4391055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6276" y="33528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E</a:t>
            </a:r>
            <a:endParaRPr lang="en-US" sz="2000" b="0" dirty="0" smtClean="0">
              <a:latin typeface="+mn-lt"/>
            </a:endParaRPr>
          </a:p>
        </p:txBody>
      </p:sp>
      <p:cxnSp>
        <p:nvCxnSpPr>
          <p:cNvPr id="13" name="Straight Connector 12"/>
          <p:cNvCxnSpPr>
            <a:stCxn id="7" idx="3"/>
            <a:endCxn id="8" idx="1"/>
          </p:cNvCxnSpPr>
          <p:nvPr/>
        </p:nvCxnSpPr>
        <p:spPr bwMode="auto">
          <a:xfrm>
            <a:off x="1575388" y="2638455"/>
            <a:ext cx="16250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2"/>
            <a:endCxn id="11" idx="1"/>
          </p:cNvCxnSpPr>
          <p:nvPr/>
        </p:nvCxnSpPr>
        <p:spPr bwMode="auto">
          <a:xfrm>
            <a:off x="1397294" y="2838510"/>
            <a:ext cx="858982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8" idx="2"/>
            <a:endCxn id="11" idx="3"/>
          </p:cNvCxnSpPr>
          <p:nvPr/>
        </p:nvCxnSpPr>
        <p:spPr bwMode="auto">
          <a:xfrm flipH="1">
            <a:off x="2612464" y="2838510"/>
            <a:ext cx="766030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1" idx="1"/>
            <a:endCxn id="9" idx="3"/>
          </p:cNvCxnSpPr>
          <p:nvPr/>
        </p:nvCxnSpPr>
        <p:spPr bwMode="auto">
          <a:xfrm flipH="1">
            <a:off x="1575388" y="3552855"/>
            <a:ext cx="680888" cy="1017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1" idx="3"/>
            <a:endCxn id="10" idx="1"/>
          </p:cNvCxnSpPr>
          <p:nvPr/>
        </p:nvCxnSpPr>
        <p:spPr bwMode="auto">
          <a:xfrm>
            <a:off x="2612464" y="3552855"/>
            <a:ext cx="587936" cy="10382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9" idx="3"/>
            <a:endCxn id="10" idx="1"/>
          </p:cNvCxnSpPr>
          <p:nvPr/>
        </p:nvCxnSpPr>
        <p:spPr bwMode="auto">
          <a:xfrm>
            <a:off x="1575388" y="4570328"/>
            <a:ext cx="1625012" cy="20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7" idx="2"/>
            <a:endCxn id="9" idx="0"/>
          </p:cNvCxnSpPr>
          <p:nvPr/>
        </p:nvCxnSpPr>
        <p:spPr bwMode="auto">
          <a:xfrm flipH="1">
            <a:off x="1390081" y="2838510"/>
            <a:ext cx="7213" cy="153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8" idx="2"/>
            <a:endCxn id="10" idx="0"/>
          </p:cNvCxnSpPr>
          <p:nvPr/>
        </p:nvCxnSpPr>
        <p:spPr bwMode="auto">
          <a:xfrm>
            <a:off x="3378494" y="2838510"/>
            <a:ext cx="7213" cy="1552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56276" y="21637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56588" y="35528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59294" y="45955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1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360439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1826785" y="28385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2612464" y="28429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1606257" y="35711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1029" name="TextBox 1028"/>
          <p:cNvSpPr txBox="1"/>
          <p:nvPr/>
        </p:nvSpPr>
        <p:spPr>
          <a:xfrm>
            <a:off x="2939798" y="35516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1030" name="TextBox 1029"/>
          <p:cNvSpPr txBox="1"/>
          <p:nvPr/>
        </p:nvSpPr>
        <p:spPr>
          <a:xfrm>
            <a:off x="4495800" y="381000"/>
            <a:ext cx="210506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Order the edges.</a:t>
            </a:r>
          </a:p>
          <a:p>
            <a:endParaRPr lang="en-US" sz="2000" b="0" dirty="0">
              <a:solidFill>
                <a:srgbClr val="FF0000"/>
              </a:solidFill>
              <a:latin typeface="+mn-lt"/>
            </a:endParaRP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(C,D) 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(E,B)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(A,E)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(B,D)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(A,B)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(E,D)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(E,C)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(A,C)</a:t>
            </a:r>
          </a:p>
        </p:txBody>
      </p:sp>
      <p:pic>
        <p:nvPicPr>
          <p:cNvPr id="1026" name="Picture 2" descr="C:\Users\shapiro\AppData\Local\Microsoft\Windows\Temporary Internet Files\Content.IE5\NJCFVFNW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31" y="1073659"/>
            <a:ext cx="250094" cy="3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shapiro\AppData\Local\Microsoft\Windows\Temporary Internet Files\Content.IE5\NJCFVFNW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31" y="1323860"/>
            <a:ext cx="250094" cy="3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shapiro\AppData\Local\Microsoft\Windows\Temporary Internet Files\Content.IE5\NJCFVFNW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45" y="1600678"/>
            <a:ext cx="250094" cy="3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88" y="1912610"/>
            <a:ext cx="2492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322320" y="1705320"/>
              <a:ext cx="2528640" cy="636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7640" y="1699920"/>
                <a:ext cx="2539440" cy="64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904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24384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4774" y="4370273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4391055"/>
            <a:ext cx="3706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6276" y="3352800"/>
            <a:ext cx="35618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E</a:t>
            </a:r>
            <a:endParaRPr lang="en-US" sz="2000" b="0" dirty="0" smtClean="0">
              <a:latin typeface="+mn-lt"/>
            </a:endParaRPr>
          </a:p>
        </p:txBody>
      </p:sp>
      <p:cxnSp>
        <p:nvCxnSpPr>
          <p:cNvPr id="13" name="Straight Connector 12"/>
          <p:cNvCxnSpPr>
            <a:stCxn id="7" idx="3"/>
            <a:endCxn id="8" idx="1"/>
          </p:cNvCxnSpPr>
          <p:nvPr/>
        </p:nvCxnSpPr>
        <p:spPr bwMode="auto">
          <a:xfrm>
            <a:off x="1575388" y="2638455"/>
            <a:ext cx="16250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2"/>
            <a:endCxn id="11" idx="1"/>
          </p:cNvCxnSpPr>
          <p:nvPr/>
        </p:nvCxnSpPr>
        <p:spPr bwMode="auto">
          <a:xfrm>
            <a:off x="1397294" y="2838510"/>
            <a:ext cx="858982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8" idx="2"/>
            <a:endCxn id="11" idx="3"/>
          </p:cNvCxnSpPr>
          <p:nvPr/>
        </p:nvCxnSpPr>
        <p:spPr bwMode="auto">
          <a:xfrm flipH="1">
            <a:off x="2612464" y="2838510"/>
            <a:ext cx="766030" cy="7143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11" idx="1"/>
            <a:endCxn id="9" idx="3"/>
          </p:cNvCxnSpPr>
          <p:nvPr/>
        </p:nvCxnSpPr>
        <p:spPr bwMode="auto">
          <a:xfrm flipH="1">
            <a:off x="1575388" y="3552855"/>
            <a:ext cx="680888" cy="10174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1" idx="3"/>
            <a:endCxn id="10" idx="1"/>
          </p:cNvCxnSpPr>
          <p:nvPr/>
        </p:nvCxnSpPr>
        <p:spPr bwMode="auto">
          <a:xfrm>
            <a:off x="2612464" y="3552855"/>
            <a:ext cx="587936" cy="10382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9" idx="3"/>
            <a:endCxn id="10" idx="1"/>
          </p:cNvCxnSpPr>
          <p:nvPr/>
        </p:nvCxnSpPr>
        <p:spPr bwMode="auto">
          <a:xfrm>
            <a:off x="1575388" y="4570328"/>
            <a:ext cx="1625012" cy="20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7" idx="2"/>
            <a:endCxn id="9" idx="0"/>
          </p:cNvCxnSpPr>
          <p:nvPr/>
        </p:nvCxnSpPr>
        <p:spPr bwMode="auto">
          <a:xfrm flipH="1">
            <a:off x="1390081" y="2838510"/>
            <a:ext cx="7213" cy="1531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8" idx="2"/>
            <a:endCxn id="10" idx="0"/>
          </p:cNvCxnSpPr>
          <p:nvPr/>
        </p:nvCxnSpPr>
        <p:spPr bwMode="auto">
          <a:xfrm>
            <a:off x="3378494" y="2838510"/>
            <a:ext cx="7213" cy="1552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56276" y="21637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56588" y="35528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59294" y="45955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1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360439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1826785" y="28385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2612464" y="28429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1028" name="TextBox 1027"/>
          <p:cNvSpPr txBox="1"/>
          <p:nvPr/>
        </p:nvSpPr>
        <p:spPr>
          <a:xfrm>
            <a:off x="1606257" y="35711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1029" name="TextBox 1028"/>
          <p:cNvSpPr txBox="1"/>
          <p:nvPr/>
        </p:nvSpPr>
        <p:spPr>
          <a:xfrm>
            <a:off x="2939798" y="355160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1030" name="TextBox 1029"/>
          <p:cNvSpPr txBox="1"/>
          <p:nvPr/>
        </p:nvSpPr>
        <p:spPr>
          <a:xfrm>
            <a:off x="4495800" y="381000"/>
            <a:ext cx="210506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Order the edges.</a:t>
            </a:r>
          </a:p>
          <a:p>
            <a:endParaRPr lang="en-US" sz="2000" b="0" dirty="0">
              <a:solidFill>
                <a:srgbClr val="FF0000"/>
              </a:solidFill>
              <a:latin typeface="+mn-lt"/>
            </a:endParaRP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(C,D) 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(E,B)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(A,E)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(B,D)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(A,B)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(E,D)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(E,C)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(A,C)</a:t>
            </a:r>
          </a:p>
        </p:txBody>
      </p:sp>
      <p:pic>
        <p:nvPicPr>
          <p:cNvPr id="1026" name="Picture 2" descr="C:\Users\shapiro\AppData\Local\Microsoft\Windows\Temporary Internet Files\Content.IE5\NJCFVFNW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31" y="1073659"/>
            <a:ext cx="250094" cy="3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shapiro\AppData\Local\Microsoft\Windows\Temporary Internet Files\Content.IE5\NJCFVFNW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31" y="1323860"/>
            <a:ext cx="250094" cy="3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shapiro\AppData\Local\Microsoft\Windows\Temporary Internet Files\Content.IE5\NJCFVFNW\821px-Red_Check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45" y="1600678"/>
            <a:ext cx="250094" cy="3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88" y="1912610"/>
            <a:ext cx="2492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shapiro\AppData\Local\Microsoft\Windows\Temporary Internet Files\Content.IE5\L8YRAKTZ\don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37569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996480" y="2167200"/>
              <a:ext cx="3509640" cy="3197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2160" y="2163240"/>
                <a:ext cx="3520440" cy="320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3326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 with graph algorithms!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Next lecture…</a:t>
            </a:r>
            <a:endParaRPr lang="en-US" sz="2400" dirty="0" smtClean="0"/>
          </a:p>
          <a:p>
            <a:r>
              <a:rPr lang="en-US" sz="2400" dirty="0" smtClean="0"/>
              <a:t>Sorting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	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72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Prim’s vs. </a:t>
            </a:r>
            <a:r>
              <a:rPr lang="en-US" dirty="0" err="1" smtClean="0">
                <a:solidFill>
                  <a:schemeClr val="accent2"/>
                </a:solidFill>
              </a:rPr>
              <a:t>Dijkstra’s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Recall: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Dijkstra</a:t>
            </a:r>
            <a:r>
              <a:rPr lang="en-US" dirty="0"/>
              <a:t> picked the unknown vertex with smallest cost where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cost </a:t>
            </a:r>
            <a:r>
              <a:rPr lang="en-US" dirty="0">
                <a:solidFill>
                  <a:srgbClr val="0000FF"/>
                </a:solidFill>
              </a:rPr>
              <a:t>= distance to the source.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Prim’s pick the unknown vertex with smallest cost where 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cost </a:t>
            </a:r>
            <a:r>
              <a:rPr lang="en-US" dirty="0">
                <a:solidFill>
                  <a:srgbClr val="FF0000"/>
                </a:solidFill>
              </a:rPr>
              <a:t>= distance from this vertex to the known set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/>
              <a:t>in other words</a:t>
            </a:r>
            <a:r>
              <a:rPr lang="en-US" dirty="0" smtClean="0"/>
              <a:t>, the </a:t>
            </a:r>
            <a:r>
              <a:rPr lang="en-US" dirty="0"/>
              <a:t>cost of the smallest edge connecting this vertex to the known </a:t>
            </a:r>
            <a:r>
              <a:rPr lang="en-US" dirty="0" smtClean="0"/>
              <a:t>set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Otherwise identical </a:t>
            </a:r>
            <a:r>
              <a:rPr lang="en-US" dirty="0" smtClean="0">
                <a:solidFill>
                  <a:srgbClr val="7030A0"/>
                </a:solidFill>
                <a:sym typeface="Wingdings"/>
              </a:rPr>
              <a:t> 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09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Prim’s Algorithm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each node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/>
              <a:t>, set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v.cost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  <a:sym typeface="Symbol"/>
              </a:rPr>
              <a:t> </a:t>
            </a:r>
            <a:r>
              <a:rPr lang="en-US" dirty="0" smtClean="0">
                <a:latin typeface="+mj-lt"/>
                <a:cs typeface="Courier New" pitchFamily="49" charset="0"/>
                <a:sym typeface="Symbol"/>
              </a:rPr>
              <a:t>and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  <a:sym typeface="Symbol"/>
              </a:rPr>
              <a:t>v.known</a:t>
            </a:r>
            <a:r>
              <a:rPr lang="en-US" b="1" dirty="0" smtClean="0">
                <a:latin typeface="Courier New" pitchFamily="49" charset="0"/>
                <a:cs typeface="Courier New" pitchFamily="49" charset="0"/>
                <a:sym typeface="Symbol"/>
              </a:rPr>
              <a:t> = false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Choose </a:t>
            </a:r>
            <a:r>
              <a:rPr lang="en-US" dirty="0" smtClean="0">
                <a:solidFill>
                  <a:srgbClr val="C00000"/>
                </a:solidFill>
              </a:rPr>
              <a:t>any</a:t>
            </a:r>
            <a:r>
              <a:rPr lang="en-US" dirty="0" smtClean="0">
                <a:solidFill>
                  <a:schemeClr val="accent2"/>
                </a:solidFill>
              </a:rPr>
              <a:t> node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2"/>
                </a:solidFill>
                <a:latin typeface="+mj-lt"/>
                <a:cs typeface="Courier New" pitchFamily="49" charset="0"/>
              </a:rPr>
              <a:t>Mark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solidFill>
                  <a:schemeClr val="accent2"/>
                </a:solidFill>
              </a:rPr>
              <a:t> as known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2"/>
                </a:solidFill>
                <a:latin typeface="+mj-lt"/>
                <a:cs typeface="Courier New" pitchFamily="49" charset="0"/>
              </a:rPr>
              <a:t>For each edge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solidFill>
                  <a:schemeClr val="accent2"/>
                </a:solidFill>
              </a:rPr>
              <a:t> with weight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 smtClean="0">
                <a:solidFill>
                  <a:schemeClr val="accent2"/>
                </a:solidFill>
              </a:rPr>
              <a:t>, set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=w</a:t>
            </a:r>
            <a:r>
              <a:rPr lang="en-US" dirty="0" smtClean="0">
                <a:solidFill>
                  <a:schemeClr val="accent2"/>
                </a:solidFill>
              </a:rPr>
              <a:t> and </a:t>
            </a:r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u.prev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=v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While there are unknown nodes in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rgbClr val="C00000"/>
                </a:solidFill>
              </a:rPr>
              <a:t>Select the unknown node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solidFill>
                  <a:srgbClr val="C00000"/>
                </a:solidFill>
              </a:rPr>
              <a:t> with lowest cost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rgbClr val="C00000"/>
                </a:solidFill>
              </a:rPr>
              <a:t>Mark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solidFill>
                  <a:srgbClr val="C00000"/>
                </a:solidFill>
              </a:rPr>
              <a:t> as known and add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(v,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v.prev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solidFill>
                  <a:srgbClr val="C00000"/>
                </a:solidFill>
              </a:rPr>
              <a:t> to output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rgbClr val="C00000"/>
                </a:solidFill>
              </a:rPr>
              <a:t>For each edge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>
                <a:solidFill>
                  <a:srgbClr val="C00000"/>
                </a:solidFill>
              </a:rPr>
              <a:t> with weight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</a:p>
          <a:p>
            <a:pPr marL="857250" lvl="1" indent="-457200">
              <a:buNone/>
            </a:pPr>
            <a:r>
              <a:rPr lang="en-US" dirty="0" smtClean="0">
                <a:solidFill>
                  <a:srgbClr val="C00000"/>
                </a:solidFill>
              </a:rPr>
              <a:t>		   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if(w &lt;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857250" lvl="1" indent="-457200">
              <a:buNone/>
            </a:pPr>
            <a:r>
              <a:rPr lang="en-US" dirty="0" smtClean="0">
                <a:solidFill>
                  <a:srgbClr val="C00000"/>
                </a:solidFill>
              </a:rPr>
              <a:t>		       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w;</a:t>
            </a:r>
          </a:p>
          <a:p>
            <a:pPr marL="857250" lvl="1" indent="-457200">
              <a:buNone/>
            </a:pP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   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u.prev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v;</a:t>
            </a:r>
          </a:p>
          <a:p>
            <a:pPr marL="857250" lvl="1" indent="-457200">
              <a:buNone/>
            </a:pPr>
            <a:r>
              <a:rPr lang="en-US" dirty="0" smtClean="0">
                <a:solidFill>
                  <a:srgbClr val="C00000"/>
                </a:solidFill>
              </a:rPr>
              <a:t>		   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857250" lvl="1" indent="-45720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77200" y="1848240"/>
              <a:ext cx="6333840" cy="3258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3240" y="1844280"/>
                <a:ext cx="6344280" cy="32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73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Prim’s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667000" y="120009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600200" y="33528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57200" y="29130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253104" y="22860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810000" y="19050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810000" y="30480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957704" y="127629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363" y="297795"/>
            <a:ext cx="48311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Select the unknown node v with lowest cost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Mark v as known and add (v,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v.prev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to output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For each edge (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v,u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with weight w,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	    if(w &lt;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u.cost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{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	       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u.cost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 = w;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   </a:t>
            </a:r>
            <a:r>
              <a:rPr lang="en-US" sz="1800" b="0" dirty="0" smtClean="0">
                <a:solidFill>
                  <a:schemeClr val="accent2"/>
                </a:solidFill>
                <a:latin typeface="+mn-lt"/>
              </a:rPr>
              <a:t>                  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u.prev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 = v</a:t>
            </a:r>
            <a:r>
              <a:rPr lang="en-US" sz="1800" b="0" dirty="0" smtClean="0">
                <a:solidFill>
                  <a:schemeClr val="accent2"/>
                </a:solidFill>
                <a:latin typeface="+mn-lt"/>
              </a:rPr>
              <a:t>;}</a:t>
            </a:r>
            <a:endParaRPr lang="en-US" sz="1800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0903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Prim’s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914400" y="1589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90800" y="1512887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2000" y="2808287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362200" y="2579687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3657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57600" y="2209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32004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4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952500" y="19240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5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295400" y="17033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16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324100" y="21224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974725" y="12684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2651125" y="1143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667000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600200" y="33528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457200" y="2913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2253104" y="2286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3810000" y="19050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810000" y="30480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25" name="Text Box 53"/>
          <p:cNvSpPr txBox="1">
            <a:spLocks noChangeArrowheads="1"/>
          </p:cNvSpPr>
          <p:nvPr/>
        </p:nvSpPr>
        <p:spPr bwMode="auto">
          <a:xfrm>
            <a:off x="1752600" y="13620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1828800" y="1981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685800" y="2198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28" name="Group 120"/>
          <p:cNvGraphicFramePr>
            <a:graphicFrameLocks noGrp="1"/>
          </p:cNvGraphicFramePr>
          <p:nvPr/>
        </p:nvGraphicFramePr>
        <p:xfrm>
          <a:off x="4572000" y="32004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590800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0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468204" y="16856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3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143000" y="29048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1439694" y="2647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3" name="AutoShape 26"/>
          <p:cNvCxnSpPr>
            <a:cxnSpLocks noChangeShapeType="1"/>
            <a:stCxn id="10" idx="6"/>
            <a:endCxn id="12" idx="3"/>
          </p:cNvCxnSpPr>
          <p:nvPr/>
        </p:nvCxnSpPr>
        <p:spPr bwMode="auto">
          <a:xfrm flipV="1">
            <a:off x="2743200" y="25350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3039894" y="234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5" name="AutoShape 32"/>
          <p:cNvCxnSpPr>
            <a:cxnSpLocks noChangeShapeType="1"/>
            <a:stCxn id="12" idx="1"/>
            <a:endCxn id="8" idx="6"/>
          </p:cNvCxnSpPr>
          <p:nvPr/>
        </p:nvCxnSpPr>
        <p:spPr bwMode="auto">
          <a:xfrm rot="16200000" flipV="1">
            <a:off x="3061494" y="16136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3268494" y="1600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37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1119748" y="31009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38" name="Text Box 66"/>
          <p:cNvSpPr txBox="1">
            <a:spLocks noChangeArrowheads="1"/>
          </p:cNvSpPr>
          <p:nvPr/>
        </p:nvSpPr>
        <p:spPr bwMode="auto">
          <a:xfrm>
            <a:off x="1134894" y="3257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39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900798" y="30614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19812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3116094" y="2743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2" name="AutoShape 26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2948548" y="26437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cxnSp>
        <p:nvCxnSpPr>
          <p:cNvPr id="43" name="AutoShape 26"/>
          <p:cNvCxnSpPr>
            <a:cxnSpLocks noChangeShapeType="1"/>
            <a:stCxn id="13" idx="0"/>
            <a:endCxn id="12" idx="4"/>
          </p:cNvCxnSpPr>
          <p:nvPr/>
        </p:nvCxnSpPr>
        <p:spPr bwMode="auto">
          <a:xfrm rot="5400000" flipH="1" flipV="1">
            <a:off x="3467100" y="28194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4" name="Text Box 63"/>
          <p:cNvSpPr txBox="1">
            <a:spLocks noChangeArrowheads="1"/>
          </p:cNvSpPr>
          <p:nvPr/>
        </p:nvSpPr>
        <p:spPr bwMode="auto">
          <a:xfrm>
            <a:off x="3733800" y="26670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45" name="AutoShape 26"/>
          <p:cNvCxnSpPr>
            <a:cxnSpLocks noChangeShapeType="1"/>
            <a:stCxn id="11" idx="6"/>
            <a:endCxn id="13" idx="3"/>
          </p:cNvCxnSpPr>
          <p:nvPr/>
        </p:nvCxnSpPr>
        <p:spPr bwMode="auto">
          <a:xfrm flipV="1">
            <a:off x="2057400" y="35256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</p:cxn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82694" y="3352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2806" y="533400"/>
            <a:ext cx="48311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Select the unknown node v with lowest cost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Mark v as known and add (v,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v.prev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to output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For each edge (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v,u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with weight w,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	    if(w &lt;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u.cost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) {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	       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u.cost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 = w;</a:t>
            </a:r>
          </a:p>
          <a:p>
            <a:r>
              <a:rPr lang="en-US" sz="1800" b="0" dirty="0">
                <a:solidFill>
                  <a:schemeClr val="accent2"/>
                </a:solidFill>
                <a:latin typeface="+mn-lt"/>
              </a:rPr>
              <a:t>	                      </a:t>
            </a:r>
            <a:r>
              <a:rPr lang="en-US" sz="1800" b="0" dirty="0" err="1">
                <a:solidFill>
                  <a:schemeClr val="accent2"/>
                </a:solidFill>
                <a:latin typeface="+mn-lt"/>
              </a:rPr>
              <a:t>u.prev</a:t>
            </a:r>
            <a:r>
              <a:rPr lang="en-US" sz="1800" b="0" dirty="0">
                <a:solidFill>
                  <a:schemeClr val="accent2"/>
                </a:solidFill>
                <a:latin typeface="+mn-lt"/>
              </a:rPr>
              <a:t> = v;}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7" name="Ink 46"/>
              <p14:cNvContentPartPr/>
              <p14:nvPr/>
            </p14:nvContentPartPr>
            <p14:xfrm>
              <a:off x="6765480" y="3887280"/>
              <a:ext cx="1959840" cy="122364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0440" y="3881160"/>
                <a:ext cx="1969560" cy="123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1323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25271</TotalTime>
  <Words>3591</Words>
  <Application>Microsoft Office PowerPoint</Application>
  <PresentationFormat>On-screen Show (4:3)</PresentationFormat>
  <Paragraphs>1633</Paragraphs>
  <Slides>56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ＭＳ Ｐゴシック</vt:lpstr>
      <vt:lpstr>Arial</vt:lpstr>
      <vt:lpstr>Courier New</vt:lpstr>
      <vt:lpstr>Math1</vt:lpstr>
      <vt:lpstr>Symbol</vt:lpstr>
      <vt:lpstr>Times New Roman</vt:lpstr>
      <vt:lpstr>Verdana</vt:lpstr>
      <vt:lpstr>Wingdings</vt:lpstr>
      <vt:lpstr>dan_design_template</vt:lpstr>
      <vt:lpstr>CSE373: Data Structures &amp; Algorithms  Lecture 20: Minimum Spanning Trees</vt:lpstr>
      <vt:lpstr>Announcements</vt:lpstr>
      <vt:lpstr>Minimum Spanning Trees</vt:lpstr>
      <vt:lpstr>Two different approaches</vt:lpstr>
      <vt:lpstr>Prim’s Algorithm Idea</vt:lpstr>
      <vt:lpstr>Prim’s vs. Dijkstra’s</vt:lpstr>
      <vt:lpstr>Prim’s Algorithm</vt:lpstr>
      <vt:lpstr>Prim’s Example</vt:lpstr>
      <vt:lpstr>Prim’s Example</vt:lpstr>
      <vt:lpstr>Prim’s Example</vt:lpstr>
      <vt:lpstr>Prim’s Example</vt:lpstr>
      <vt:lpstr>Prim’s Example</vt:lpstr>
      <vt:lpstr>Prim’s Example</vt:lpstr>
      <vt:lpstr>Prim’s Example</vt:lpstr>
      <vt:lpstr>Prim’s Example</vt:lpstr>
      <vt:lpstr>Analysis</vt:lpstr>
      <vt:lpstr>A cable company wants to connect five villages to their network     which currently extends to the town of Avonford. What is the minimum length of cable needed?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Practice</vt:lpstr>
      <vt:lpstr>Practice</vt:lpstr>
      <vt:lpstr>Practice</vt:lpstr>
      <vt:lpstr>Practice</vt:lpstr>
      <vt:lpstr>Minimum Spanning Tree Algorithms</vt:lpstr>
      <vt:lpstr>Kruskal’s Algorithm</vt:lpstr>
      <vt:lpstr>Kruskal’s Algorithm Pseudocode</vt:lpstr>
      <vt:lpstr>Kruskal’s Example </vt:lpstr>
      <vt:lpstr>Kruskal’s Example </vt:lpstr>
      <vt:lpstr>Kruskal’s Example </vt:lpstr>
      <vt:lpstr>Kruskal’s Example </vt:lpstr>
      <vt:lpstr>Kruskal’s Example </vt:lpstr>
      <vt:lpstr>Kruskal’s Example </vt:lpstr>
      <vt:lpstr>Kruskal’s Example </vt:lpstr>
      <vt:lpstr>Kruskal’s Example </vt:lpstr>
      <vt:lpstr>Kruskal’s Example </vt:lpstr>
      <vt:lpstr>Kruskal’s Algorithm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Practice</vt:lpstr>
      <vt:lpstr>Practice</vt:lpstr>
      <vt:lpstr>Practice</vt:lpstr>
      <vt:lpstr>Practice</vt:lpstr>
      <vt:lpstr>Practice</vt:lpstr>
      <vt:lpstr>Done with graph algorithms!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lshapiro</cp:lastModifiedBy>
  <cp:revision>1279</cp:revision>
  <dcterms:created xsi:type="dcterms:W3CDTF">2009-03-13T20:43:19Z</dcterms:created>
  <dcterms:modified xsi:type="dcterms:W3CDTF">2016-05-18T22:14:13Z</dcterms:modified>
</cp:coreProperties>
</file>