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ink/ink3.xml" ContentType="application/inkml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ink/ink4.xml" ContentType="application/inkml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ink/ink5.xml" ContentType="application/inkml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13.xml" ContentType="application/vnd.openxmlformats-officedocument.presentationml.notesSlide+xml"/>
  <Override PartName="/ppt/ink/ink6.xml" ContentType="application/inkml+xml"/>
  <Override PartName="/ppt/tags/tag26.xml" ContentType="application/vnd.openxmlformats-officedocument.presentationml.tags+xml"/>
  <Override PartName="/ppt/notesSlides/notesSlide14.xml" ContentType="application/vnd.openxmlformats-officedocument.presentationml.notesSlide+xml"/>
  <Override PartName="/ppt/ink/ink7.xml" ContentType="application/inkml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ink/ink8.xml" ContentType="application/inkml+xml"/>
  <Override PartName="/ppt/tags/tag28.xml" ContentType="application/vnd.openxmlformats-officedocument.presentationml.tags+xml"/>
  <Override PartName="/ppt/notesSlides/notesSlide16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9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8.xml" ContentType="application/vnd.openxmlformats-officedocument.presentationml.notesSlide+xml"/>
  <Override PartName="/ppt/tags/tag136.xml" ContentType="application/vnd.openxmlformats-officedocument.presentationml.tags+xml"/>
  <Override PartName="/ppt/notesSlides/notesSlide19.xml" ContentType="application/vnd.openxmlformats-officedocument.presentationml.notesSlide+xml"/>
  <Override PartName="/ppt/tags/tag137.xml" ContentType="application/vnd.openxmlformats-officedocument.presentationml.tags+xml"/>
  <Override PartName="/ppt/notesSlides/notesSlide20.xml" ContentType="application/vnd.openxmlformats-officedocument.presentationml.notesSlide+xml"/>
  <Override PartName="/ppt/ink/ink10.xml" ContentType="application/inkml+xml"/>
  <Override PartName="/ppt/tags/tag138.xml" ContentType="application/vnd.openxmlformats-officedocument.presentationml.tags+xml"/>
  <Override PartName="/ppt/notesSlides/notesSlide21.xml" ContentType="application/vnd.openxmlformats-officedocument.presentationml.notesSlide+xml"/>
  <Override PartName="/ppt/ink/ink11.xml" ContentType="application/inkml+xml"/>
  <Override PartName="/ppt/tags/tag139.xml" ContentType="application/vnd.openxmlformats-officedocument.presentationml.tags+xml"/>
  <Override PartName="/ppt/notesSlides/notesSlide22.xml" ContentType="application/vnd.openxmlformats-officedocument.presentationml.notesSlide+xml"/>
  <Override PartName="/ppt/tags/tag140.xml" ContentType="application/vnd.openxmlformats-officedocument.presentationml.tags+xml"/>
  <Override PartName="/ppt/notesSlides/notesSlide23.xml" ContentType="application/vnd.openxmlformats-officedocument.presentationml.notesSlide+xml"/>
  <Override PartName="/ppt/tags/tag141.xml" ContentType="application/vnd.openxmlformats-officedocument.presentationml.tags+xml"/>
  <Override PartName="/ppt/notesSlides/notesSlide24.xml" ContentType="application/vnd.openxmlformats-officedocument.presentationml.notesSlide+xml"/>
  <Override PartName="/ppt/tags/tag14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2.xml" ContentType="application/inkml+xml"/>
  <Override PartName="/ppt/notesSlides/notesSlide27.xml" ContentType="application/vnd.openxmlformats-officedocument.presentationml.notesSlide+xml"/>
  <Override PartName="/ppt/ink/ink13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ink/ink14.xml" ContentType="application/inkml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2.xml" ContentType="application/vnd.openxmlformats-officedocument.presentationml.notesSlide+xml"/>
  <Override PartName="/ppt/ink/ink15.xml" ContentType="application/inkml+xml"/>
  <Override PartName="/ppt/tags/tag156.xml" ContentType="application/vnd.openxmlformats-officedocument.presentationml.tags+xml"/>
  <Override PartName="/ppt/notesSlides/notesSlide33.xml" ContentType="application/vnd.openxmlformats-officedocument.presentationml.notesSlide+xml"/>
  <Override PartName="/ppt/tags/tag157.xml" ContentType="application/vnd.openxmlformats-officedocument.presentationml.tags+xml"/>
  <Override PartName="/ppt/notesSlides/notesSlide34.xml" ContentType="application/vnd.openxmlformats-officedocument.presentationml.notesSlide+xml"/>
  <Override PartName="/ppt/ink/ink16.xml" ContentType="application/inkml+xml"/>
  <Override PartName="/ppt/tags/tag158.xml" ContentType="application/vnd.openxmlformats-officedocument.presentationml.tags+xml"/>
  <Override PartName="/ppt/notesSlides/notesSlide35.xml" ContentType="application/vnd.openxmlformats-officedocument.presentationml.notesSlide+xml"/>
  <Override PartName="/ppt/ink/ink17.xml" ContentType="application/inkml+xml"/>
  <Override PartName="/ppt/tags/tag159.xml" ContentType="application/vnd.openxmlformats-officedocument.presentationml.tags+xml"/>
  <Override PartName="/ppt/notesSlides/notesSlide36.xml" ContentType="application/vnd.openxmlformats-officedocument.presentationml.notesSlide+xml"/>
  <Override PartName="/ppt/tags/tag160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161.xml" ContentType="application/vnd.openxmlformats-officedocument.presentationml.tags+xml"/>
  <Override PartName="/ppt/notesSlides/notesSlide40.xml" ContentType="application/vnd.openxmlformats-officedocument.presentationml.notesSlide+xml"/>
  <Override PartName="/ppt/tags/tag162.xml" ContentType="application/vnd.openxmlformats-officedocument.presentationml.tags+xml"/>
  <Override PartName="/ppt/notesSlides/notesSlide41.xml" ContentType="application/vnd.openxmlformats-officedocument.presentationml.notesSlide+xml"/>
  <Override PartName="/ppt/ink/ink18.xml" ContentType="application/inkml+xml"/>
  <Override PartName="/ppt/tags/tag163.xml" ContentType="application/vnd.openxmlformats-officedocument.presentationml.tags+xml"/>
  <Override PartName="/ppt/notesSlides/notesSlide42.xml" ContentType="application/vnd.openxmlformats-officedocument.presentationml.notesSlide+xml"/>
  <Override PartName="/ppt/tags/tag164.xml" ContentType="application/vnd.openxmlformats-officedocument.presentationml.tags+xml"/>
  <Override PartName="/ppt/notesSlides/notesSlide43.xml" ContentType="application/vnd.openxmlformats-officedocument.presentationml.notesSlide+xml"/>
  <Override PartName="/ppt/tags/tag165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ink/ink19.xml" ContentType="application/inkml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ink/ink20.xml" ContentType="application/inkml+xml"/>
  <Override PartName="/ppt/notesSlides/notesSlide48.xml" ContentType="application/vnd.openxmlformats-officedocument.presentationml.notesSlide+xml"/>
  <Override PartName="/ppt/ink/ink21.xml" ContentType="application/inkml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ink/ink22.xml" ContentType="application/inkml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2" r:id="rId3"/>
    <p:sldId id="355" r:id="rId4"/>
    <p:sldId id="364" r:id="rId5"/>
    <p:sldId id="365" r:id="rId6"/>
    <p:sldId id="352" r:id="rId7"/>
    <p:sldId id="353" r:id="rId8"/>
    <p:sldId id="290" r:id="rId9"/>
    <p:sldId id="291" r:id="rId10"/>
    <p:sldId id="294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23" r:id="rId20"/>
    <p:sldId id="324" r:id="rId21"/>
    <p:sldId id="325" r:id="rId22"/>
    <p:sldId id="306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31" r:id="rId33"/>
    <p:sldId id="315" r:id="rId34"/>
    <p:sldId id="326" r:id="rId35"/>
    <p:sldId id="316" r:id="rId36"/>
    <p:sldId id="317" r:id="rId37"/>
    <p:sldId id="327" r:id="rId38"/>
    <p:sldId id="296" r:id="rId39"/>
    <p:sldId id="332" r:id="rId40"/>
    <p:sldId id="333" r:id="rId41"/>
    <p:sldId id="334" r:id="rId42"/>
    <p:sldId id="318" r:id="rId43"/>
    <p:sldId id="319" r:id="rId44"/>
    <p:sldId id="328" r:id="rId45"/>
    <p:sldId id="320" r:id="rId46"/>
    <p:sldId id="339" r:id="rId47"/>
    <p:sldId id="340" r:id="rId48"/>
    <p:sldId id="341" r:id="rId49"/>
    <p:sldId id="321" r:id="rId50"/>
    <p:sldId id="335" r:id="rId51"/>
    <p:sldId id="366" r:id="rId52"/>
    <p:sldId id="356" r:id="rId53"/>
    <p:sldId id="357" r:id="rId54"/>
    <p:sldId id="358" r:id="rId55"/>
    <p:sldId id="359" r:id="rId56"/>
    <p:sldId id="360" r:id="rId57"/>
    <p:sldId id="361" r:id="rId58"/>
    <p:sldId id="362" r:id="rId59"/>
    <p:sldId id="363" r:id="rId60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24" autoAdjust="0"/>
    <p:restoredTop sz="94660"/>
  </p:normalViewPr>
  <p:slideViewPr>
    <p:cSldViewPr>
      <p:cViewPr varScale="1">
        <p:scale>
          <a:sx n="58" d="100"/>
          <a:sy n="58" d="100"/>
        </p:scale>
        <p:origin x="932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55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38:59.1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15595 2251 6 0,'-9'-3'3'0,"1"-1"-6"0,4 0 7 0,-1 0-4 15,1 4 0-15,0 0 0 31,-5 0 0-31,1 0 0 16,-1 0 0-16,1 0 0 0,-1 0 0 16,1 0 1-16,-1-4 0 15,5 4 0-15,-5-3 0 16,5-1 0-16,-4 0 1 0,-1 0-1 16,1 1 0-16,-1-1 0 15,-8-4 0-15,9 4-1 16,-5-3 1-16,0-1 0 15,-4 4 0-15,0 4-1 16,-4 4 0-16,-1 0 0 16,1 7 1-16,-5 5-1 0,-3 2 0 15,-1 5 0-15,0 4 1 16,5 3-1-16,-1 0 1 16,0 4-1-16,1 8 1 15,8-1-1-15,-4 5 0 0,-1-5 0 16,5 12 0-16,0-3 0 15,4-5 0-15,5 0 0 32,4 8 0-32,-1-3 0 15,5-5 1-15,9 0-2 16,4-3 1-16,-1 0 0 0,5-5 1 16,5 1-1-16,3-7 0 15,1-5-1-15,-1 1 1 16,1-9 0-16,0 1 0 15,3-7-1-15,1-5 1 16,8 1-1-16,1-8 1 16,3 0-1-16,5-4 1 15,0-11-1-15,0 0 1 0,0-4 0 16,0-4 0-16,-1 0 0 16,-3-7 0-16,0 4 0 15,-1-5 0-15,-8-3-1 16,-4-3 1-16,0 3 0 15,-5-1 0 1,-8-2 0-16,-4-1 1 16,0-4 0-16,-4-3 0 0,-9-1 0 15,0 1 1-15,-5-4-2 16,1 3 1-16,0 1 0 16,-1 3 0-16,-3 1-1 15,-1-1 0-15,-3 4 0 16,-5 8 1-16,-9 4-2 15,-16 7 1-15,-5 11-1 0,-21 8 0 16,-13 11-1-16,0 5 0 16,-13 6-2-16,-8 9 0 15</inkml:trace>
  <inkml:trace contextRef="#ctx0" brushRef="#br0" timeOffset="103701.1301">16016 2717 17 0,'-4'-4'8'0,"0"4"-28"16,4 0 17-16</inkml:trace>
  <inkml:trace contextRef="#ctx0" brushRef="#br0" timeOffset="105244.7665">16021 2649 13 0,'13'-8'6'0,"4"-7"-15"16,-13 7 17-16,-4 8-8 16,0-7 1-16,0-1 0 15,-4 1 0-15,-5 3-1 0,5-4 0 16,0 1 0-16,-1 3 1 15,1 0-1-15,0-3 0 16,-1 3 0-16,1-4 0 16,0 4 0-16,0 4 1 0,-1 4-1 15,-3 0 0-15,-1 0 0 16,1 0 1-16,4 3-1 31,-1 1 0-31,1 3-1 16,4-3 1-16,4-5 0 15,5 1 1-15,4 0-1 16,4 0 1-16,0 0 0 0,0-1 0 16,4 1 0-16,-4 0 1 15,0 0-2-15,0 3 1 16,0 1-1-16,-4 3 1 16,4 1-1-16,-4-5 1 0,0 4-1 15,-1 1 0-15,1-1 0 16,0 1 0-16,0 3 0 15,-1-4 1-15,1-3-1 16,0 10 0-16,4-6 0 0,-4-5 1 16,0 5-1-16,-1-5 1 31,1 1-1-31,4 3 0 16,0 1 0-16,4-1 1 15,1 0-1-15,-1 1 0 0,0-1 0 16,1 0 0-16,-5 1 0 15,0-1 0-15,4-3 0 16,0-1 0-16,5 1 0 16,-1-1 0-16,-3-3 0 15,3 4 1-15,-3-1-1 16,-1 1 1-16,-4-1-1 0,0 1 1 16,4 0-1-16,-4 7 0 15,5 4 0-15,-5-4 0 16,0 4 0-16,-5-4 0 0,1 4 0 15,0 0 0-15,0 3 0 16,-5-3 0-16,1-4 0 16,-1 0 1-16,1-3-1 15,-1 3 0-15,9-4 0 16,-4 8 0-16,0-4 0 16,4 0 0-16,0 1 0 15,0-1 0-15,0 0 0 0,0-4 1 31,-4 1-1-31,0-1 0 16,-1 0 0-16,5 1 0 16,-4-1-1-16,4 0 1 15,0 4 0-15,0-3 0 0,0 3 0 16,0-7 0-16,0-1 0 16,0-3 0-16,9 3 0 15,-9 1 0-15,0 7 0 0,0-4 0 16,0 1 0-16,-4 3 1 15,0 0-1-15,-1 4 0 16,1 4-1-16,0-1 1 16,0-6 0-16,0 2 0 15,-1-2 0-15,1 3 0 0,-4-4 0 16,-1-4 1-16,1 4-1 31,-5 0 0-31,-4 0 0 16,0 1 0-16,0-1 0 15,0 0 0-15,0-4 0 0,0 1 0 16,-4-5 0-16,4 8 0 16,-5-3 0-16,5-9 0 15,-4 5 0-15,4-4 0 16,0-4-1-16,0 0 1 16,-4 0 0-16,4 3 0 0,0-3 0 15,0 0 0-15,0 4 0 16,0-11 0-16,0 7 0 15,0 0 0-15,0 0 0 16,0-8 1-16,0 1-1 16,0-9 0-16,0 5 0 15,4-4 0-15,0 4-1 16,5-5 1-16,-1 1 0 0,1 0 0 16,4 0-1-16,-1 4 1 31,6-1-1-31,-1-3 1 0,0-4 0 15,4 0 0-15,0-3 0 16,0-1 0-16,5 0 0 16,0 4 0-16,-1-7 0 15,9 3 0-15,-4-3 0 16,0-5 1-16,0 1-1 16,4-4 0-16,-9 4 0 15,1-4 0-15,4 0 0 16,-1-4 0-16,1-4-1 0,0 1 1 0,0 3 0 15,0-4 0-15,4 1-1 16,-4-1 1-16,-1 4-1 31,1 4 1-31,4 0-1 16,-4 8 1-16,0-5-1 16,-5 1 1-16,-3 0 0 15,-5 7 0-15,0 0 0 0,-4 1 0 16,4 7 0-16,-5-1 0 15,-3 5-1-15,-1 3 1 16,1-3-3-16,4 4 1 0,-13 7-3 16,0 3 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7:46.3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7546 7178 8 0,'-4'7'4'0,"8"-26"-11"0,0 12 9 0,-4-1-1 15,0 8 0-15,0 0 1 16,0-8 0-16,0 8-3 15,0-3 1-15,-4 3 1 16,0 0 1-16,0 0-2 0,-1 0 1 16,1 0-1-16,4 0 1 15,0-4-1-15,0 4 1 16,0 0 0-16,9-4 0 16,3-3 0-16,5-5 0 0,5 5-1 15,-5-5 1-15,8-3 0 16,1 4 0-16,4-4 0 15,0 3 0-15,8 1 0 32,-4 0 0-32,0-5 0 0,0 5 0 0,0 0 0 31,4-1 0-31,5-3-1 16,0 4 0-16,3-4 0 0,1 3 1 15,-8-3-1-15,3 8 0 16,9-1 0-16,0 4 1 15,1-3-1-15,-1-5 0 16,-5 5 0-16,1-4 0 0,0-8 0 16,4-8 1-16,5 8-1 15,-1-7 0-15,-4-5 0 16,4 13 1-16,-3-1-1 16,-6-4 1-16,1 4-1 15,0 4 1-15,0-4-1 16,0 4 1-16,0 0-1 0,-1 0 1 15,1-4-1-15,4 0 0 16,1 4 0-16,-1-1 0 16,4 1-1-1,-4-4 1-15,-4 4 0 16,4 4 0-16,-8 0 0 16,-1-1 1-16,-8 1-2 15,-4 3 1-15,-9 5-2 16,-16 3 0-16,-18 3-3 0,-13 20 0 15</inkml:trace>
  <inkml:trace contextRef="#ctx0" brushRef="#br0" timeOffset="2865.3794">6941 7537 27 0,'-8'-8'13'0,"16"-7"-38"16,-3 8 30-16,-1-1-4 31,0 1 0-31,-4-5 0 0,5 5 1 16,-5 7-3-16,0-8 1 15,0 8 1-15,4-4 1 16,9-3-1-16,-5 3 0 16,5 8-1-16,4-1 1 0,0 1 0 15,4 0 0-15,0-4-1 16,5 8 1-16,0-5 0 15,3 5 0-15,-3 0-1 16,-1-5 1-16,1 1 0 0,4 0 0 16,0 0-1-16,4-1 1 15,4 5-1-15,0 0 1 16,5-1-1-16,-5 1 0 16,1 3 0-16,3 0 1 0,5 1-1 15,-4-1 0-15,3 0 0 31,1 1 0-31,-4 3 0 16,0 0 0-16,3 4 0 16,1 0 0-16,0 7 0 15,4 5 0-15,0 3 0 16,0 7 0-16,13-7 0 16,-4 0 0-16,-1 1 0 15,5-1 0-15,-8 0 0 0,3 3 0 16,1-6 0-16,4-5 0 0,0 1 0 15,0-8 0-15,-1 3 0 16,1-3 1-16,-4 8-1 16,0-5 1-16,-5 1-1 15,-8 0 0-15,-9 0 0 16,-8-1 0-16,-5-3-1 16,-7 0 1-16,-10-4-3 0,-4 4 0 15,-4-8-2-15,0 8 0 16</inkml:trace>
  <inkml:trace contextRef="#ctx0" brushRef="#br0" timeOffset="4554.2362">7010 7469 23 0,'-13'-27'11'0,"17"35"-27"0,-4-8 24 16,0 0-7-16,0 0 0 15,0-8 2-15,0 5 0 16,-4 3-4-16,0-4 1 16,-5 4 1-16,1-4 1 15,-9 4-1-15,4 4 1 0,-4 0-2 31,0 7 1-31,0-4-1 16,0 5 1-16,0-1 0 16,-5-3 0-16,1 3 0 15,0 4 0-15,-1 8 0 16,1 0 0-16,-4 3 0 16,3 4 0-16,5 8-1 15,0 8 1-15,-4 3-1 16,-5 11 0-16,1-3 0 0,-5 4 0 0,4-1-1 15,1-3 1-15,-1 3 0 16,1 5 0-16,-1-5 0 16,1 5 0-16,-1 3 0 15,1-4 1-15,-5 0-1 16,0 8 0-16,0-7-1 16,0-12 1-16,1 0 0 15,-1 0 1 1,4-1-2-16,1-2 1 15,-1-9 0-15,5 5 1 16,-1-1-1-16,1 4 0 16,0 0 0-16,4 1 0 0,-4-1 0 15,-1 4 1-15,-3 4-1 16,3-8 0-16,-3-4 0 16,-1 1 0-16,1-1 0 15,-1 0 1-15,1-7-1 16,-5 4 1-16,0-4-1 15,9-1 0-15,4 1 0 0,0-4 0 16,4-7-2-16,0 3 1 16,0-7-3-16,5 3 0 15,-1-7-3-15,1 4 1 16</inkml:trace>
  <inkml:trace contextRef="#ctx0" brushRef="#br0" timeOffset="10284.8365">7129 4646 23 0,'-4'8'11'0,"-1"-23"-29"16,5 15 23-16,0-8-6 15,0 8 1-15,0-7 0 0,0 7 0 16,0-12 0-16,5 5 1 16,-5 3-1-16,0 4 1 0,0 0 0 15,0 0 0-15,0 0 0 16,0 0 1-16,0 0-1 16,-5 0 1-16,5 0-1 15,0 4 0-15,0 0 0 16,5-1 0-16,-1 1 0 0,0 0 0 15,-4 7 0-15,0 1 0 16,0 6-1-16,4-2 1 31,-4 6-1-31,0 1 0 16,0-4 0-16,0 4 1 16,5-4-1-16,-1 3 0 0,0 1 0 15,5 0 0-15,-1-1 0 16,1 1 0-16,-1 0 0 15,1 3 0-15,-5-3 0 16,0 7 0-16,0-7 0 16,-4 3 0-16,-4 5 0 15,0-1 1-15,0-4-1 0,-1 5 1 16,-3 3-1-16,-1 0 1 16,1 0 0-16,-5 4 0 0,5-4-1 15,-1 4 1-15,-4-8-1 16,1 4 1-16,-1 0-1 15,0 4 1-15,0 0-1 32,0-4 1-32,5-4-1 0,-5 8 0 0,5 0 0 15,3-1 0-15,-7 1 0 16,3 4 0-16,1-4 0 16,3 0 0-1,-3-1 0-15,4 9 0 16,-1 3 0-16,-3-15 0 15,8 0 0-15,-4 0 0 0,-1 0 0 16,1 4 1-16,4 0-1 16,-4-4 0-16,-1-4 0 15,1 0 0-15,0 4 0 16,0 1 1-16,-1-9-1 16,5 1 1-16,0-1-1 0,0-3 1 15,0-1-1-15,0 1 1 16,0-4-2-16,-4 0 1 15,4-8-4-15,0 1 1 32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8:47.8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2683 4832 12 0,'-17'0'6'15,"4"-19"-16"-15,9 15 13 0,0-4-3 16,-1 8 0-16,1-7 1 16,0-1 0-16,4 1-1 15,-9-1 0-15,5 4 1 16,-4-3 1-16,3 3-1 31,-3-4 1-31,3 8-1 16,-7-3 0-16,7-5-1 15,1 12 1-15,8 0-1 16,1-1 1-16,-5 9-1 0,0 3 0 16,0 0 0-16,4 0 0 15,-4 0 0-15,8 4 0 16,-8 4 0-16,0 3 1 0,-8 1 0 16,4-1 0-16,-1 5-1 15,5 3 1-15,-4 7-1 16,4 1 1-16,-4 3-1 15,4 5 0-15,0 3 0 16,0 7 0-16,4-11 0 16,0 0 0-16,1 1 0 15,7 3 0-15,-12-4 0 0,0 0 0 16,5 12 0-16,-10-5 1 0,5-3-1 16,0-4 0-16,-8 4 0 15,8 4 1-15,0-4-1 31,0-4 0-31,0 1 0 16,0-1 1-16,0 0-1 16,0-4 0-16,0 8 0 15,8-7 0-15,-8 7 0 16,0-12 0-16,0 1 0 0,0-4 1 16,5-4-1-16,-5 7 1 15,-5 5 0-15,5-1 0 0,0 1-1 16,-8 3 1-16,4-4-1 15,-1 8 1-15,1 4-1 16,0 3 1-16,0 1-1 16,4 3 0-16,0-7 0 15,0-4 0-15,4-4 0 16,0-7 0-16,5-4-2 16,3-12 1-16,-7-11-4 15,16-19 1-15</inkml:trace>
  <inkml:trace contextRef="#ctx0" brushRef="#br0" timeOffset="2358.0459">2896 7866 12 0,'-9'23'6'0,"5"-4"-14"16,-4-15 9-16,3-1-1 15,-3 5 0-15,-1-1-1 16,-4 1 1-16,1 3-1 0,-1 1 1 15,0-1-1-15,0-3 0 16,1-1 0-16,-1 1 0 16,0-1 0-16,5 1 1 15,3-4 0-15,-8-1 0 0,1 1 1 16,7-4 0-16,1 0 0 16,4 0 1-16,-8 0-1 15,3-4 1-15,5 1 0 31,-8-1 0-31,4 0 0 16,4 4 1-16,-9 0-2 0,5 0 1 16,4-4-1-16,-9 1 0 15,5 3 0-15,0 3 0 16,0-3 0-16,-1 0 0 16,1 8 0-16,0-4 0 15,4-1 0-15,-9 5 1 16,5 0-2-16,4-1 1 0,0 1-1 15,0 7 1-15,4 0-1 16,-4 0 0-16,0 0 0 16,9-3 0-16,-5-1 0 15,5 4 0 1,3-4-1-16,10-7 1 16,-5 8 0-16,4-5 0 15,13 1 0-15,-13 3 0 0,9 0 0 16,-4 5 0-16,4-1 0 15,-1 0 0-15,1 0 0 16,8-4 0-16,1 1 0 16,8-5 0-16,4-3 0 15,-4-4 0-15,-5 0-1 16,1 0 1-16,4 4 0 0,-1 3 0 16,6 1-1-16,-6 3 1 15,1 1 0-15,0-1 0 16,4 4 0-16,5-7 1 15,-14 7-1-15,13 4 0 0,-8 0 0 16,-13 0 0-16,5-1 0 16,-5 1 1-16,4 8-1 31,0-1 1-31,-3 1-1 16,-1 3 0-16,4 0 0 15,-8 4 0-15,8 4 0 0,0-4 1 16,-8 4-1-16,0 4 0 15,-4 3 0-15,3 4 0 16,5-7 0-16,-4-4 0 0,0 0-1 16,0-4 1-16,0-8 0 15,-5-7 0-15,1 0-2 16,4-8 1-16,-13-7-4 16,12-19 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01:12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11196 3443 11 0,'-22'-7'5'0,"27"14"-12"16,-5-7 11-16,0 0-4 15,0 0 1-15,0-4-1 16,0 4 1-16,-5-3-1 16,1 3 0-16,0 0 1 15,-5-4 0-15,5 0-1 16,0 8 1-16,-5-8 0 15,5 4 0-15,0-8-1 0,-9 8 1 16,0-7 0-16,-4 3 0 16,-4 0 0-16,-9-3 1 15,0 3-1-15,-4-4 0 0,0-3 0 16,-4 7 0-16,0 1-1 16,-1-1 0-16,1 4-1 15,0 4 1-15,4-1-1 31,4 9 1-31,-4-5 0 16,8 8 0-16,-8-3-1 16,4 3 1-16,0 0 0 0,1 0 0 15,7 0 0-15,-3 8 0 16,-1 0 0-16,1 7 0 16,3 0 0-16,1 4 0 15,0 15 0-15,0-3 0 0,-1-5 0 16,5 5 0-16,-4-1 0 15,4 4 1-15,0-3-1 16,0 3 1-16,4-11-1 0,4 0 0 16,5 3 1-16,4 1 0 15,0-4-1-15,0 0 1 16,4-8-1-16,1 4 0 0,-1 0 0 31,0-4 1-31,1 0-1 16,-1 5 0-16,0-1 0 15,0 0 0-15,-4-4 0 16,5 0 1-16,-1 0-1 16,0 1 0-16,5-5 0 15,3-3 1-15,1-4-1 0,4 4 0 16,0-1 0-16,0-3 1 16,0 0-1-16,0-4 0 15,5 0 0-15,-5-3 0 16,4-1 0-16,-4 0 1 15,4 1-1-15,-4-1 0 0,9 4 0 16,-5-3 0-16,0-1 0 16,1 0 0-16,-1 1 0 15,9-5 0-15,-5-3 0 0,5 0 0 16,4-8 0-16,0 0 0 31,0-3 0-31,5-5 1 16,-5 5-2-16,0-1 1 15,0-3 0-15,4-4 0 16,-4-4 0-16,5-8 0 16,-5-3 0-16,0 0 1 0,0-4-1 15,-9-4 0-15,-3 4 0 16,-1-8 0-16,5 1 0 16,-9-1 1-16,0 8-2 15,0 7 1-15,0-3 0 16,-5 0 0-16,1 0 0 15,0-4 1-15,0-1-1 0,-5 13 0 0,-3-8 0 16,-1-1 1-16,-4-3-1 16,0 0 0-16,-4-4 0 15,-5 0 1-15,-4 1-1 16,1-9 1-16,-1 1-1 16,-4-1 0-16,-5-3 0 15,-3 8 0-15,-5-1 0 16,0 0 0-16,-4 1 0 15,-4 3 0-15,0 8 0 16,-5-1 0-16,-4-3 0 16,-4 0 0-16,0 0 0 15,0 8 1 1,-26-1-2-16,5 5 1 16,-5 6-3-16,9 20 1 15,8 19-3-15,9-8 0 16</inkml:trace>
  <inkml:trace contextRef="#ctx0" brushRef="#br0" timeOffset="39506.6949">10646 3969 14 0,'-8'-4'7'0,"4"-3"-16"31,-1-1 16-31,1 4-6 16,0 4 0-16,0 0 0 15,-5 0 0-15,-8 0-2 0,9 4 1 16,-5 0 1-16,0 0 0 16,0 3-1-16,5 5 1 15,-1-1-1-15,5 4 1 16,0 4-1-16,-5 0 1 0,5 7-1 16,0-3 1-16,4 4-1 15,0-5 1-15,-5 5-1 16,5-4 1-1,0-1-1-15,-4-3 1 16,4-4-1-16,0-3 0 16,-4-5 0-16,4 1 0 15,-4-4 0-15,4-4 0 0,0 0-1 16,0-8 1-16,0-3 0 16,-5-1 1-16,5 1-1 15,0 0 1-15,0-12-1 16,5 0 1-16,-1 0-1 15,0 1 0-15,5-5 0 0,3 1 0 16,1-8-1-16,0 0 1 16,0-4-1-16,0 4 0 15,4 0 0-15,-5 0 0 0,5 7 0 16,0 8 1-16,0 4-1 16,5 11 1-16,3 4 0 15,1 8 0-15,4 3 0 16,-1 16 0-16,1-8 0 15,-4 7 0-15,-1 1 0 16,1 3 0-16,-1 8 0 31,1 0 0-31,0-1 0 16,-5 5 0-16,-4 0 0 0,0-4 0 16,-4-1 0-16,-5-6 0 15,1-9-1-15,-5-3 0 16,-8-4-2-16,-5-3 0 0,1-1 0 15,-9-3 0-15</inkml:trace>
  <inkml:trace contextRef="#ctx0" brushRef="#br0" timeOffset="40718.9388">10676 3950 16 0,'9'-19'8'0,"4"4"-20"16,-9 15 21-16,0-7-9 31,0-1 1-31,-4 8 0 15,5 0 0-15,3 0-2 16,-4 8 1-16,-4-1 0 16,0 1 0-16,0 3-1 15,0-3 0-15,0 3 0 16,0-3 0-16,0-1 0 0,0-3 1 16,0-4-1-16,0 4 1 15,0-4-1-15,0 3 0 0,0-3-1 16,0 0 1-16,0 0 0 15,0 0 0-15,0 0 0 16,0 0 1-16,0-7 0 16,0-1 0-16,0 8 1 15,0-3 1-15,-4 3 0 16,0 0 0-16,0 0-1 16,-1 0 1-16,1 0-1 15,0 3 1-15,-5 1-2 16,1 0 1-16,-1 7-1 15,1 1 0-15,-1 3 0 16,-4-4 0-16,5 0 0 16,-1 5 1-16,1-5 0 15,-1 4 0-15,1-7-1 16,-1 3 1-16,5 0 0 16,0-3 0-16,0-4-1 0,4-1 1 15,0 1-1-15,0-4 1 16,4-4-1-16,0 8 1 31,9-4-1-31,0 4 1 16,-1-4-1-16,1 4 1 0,4 3 0 15,4-3 0-15,5 0-1 16,0 0 1-16,3-1-1 16,1 1 1-16,0-8-1 15,-4 8 0-15,-1-8 0 16,-4 1 1-16,1-1-1 15,-1 0 1-15,0 4-1 0,1-4 0 16,-1-3 0-16,-4 3 1 16,-4 0-2-16,-5 4 1 15,-8 8-3-15,-4-1 1 16,-13 12-3-16,-17-4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02:21.0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10689 2611 12 0,'9'-19'6'0,"3"4"-12"0,-7 7 12 0,-5 8-5 31,0 0 0-31,0-4 0 16,-5 4 1-16,-3 8-3 15,-1 0 1-15,1 3 0 16,-1 4 1-16,1 0-1 0,3 8 1 15,1 3-1-15,0 5 0 16,0-1 0-16,4 11 1 16,0 5-1-16,0 3 1 15,0 8-1-15,0 3 0 0,0 1 0 16,-5-4 1-16,-3-1-2 16,-1-3 1-16,-3-3-2 15,3-13 0-15,-8-3-1 16,-4-22 0-16</inkml:trace>
  <inkml:trace contextRef="#ctx0" brushRef="#br0" timeOffset="881.6359">12576 2898 16 0,'-5'-19'8'0,"10"-11"-22"0,-5 30 17 0,0 0-3 16,4-7 0-16,-4-1 0 16,0 8 0-16,4-8 0 31,-4 1 0-16,0-4 1 1,0 3 0-16,0 0 0 16,0 1 0-16,0 7 0 0,0-8 0 0,0 8 0 15,-4 0 0-15,0 0 0 16,-1 4 0-16,1-4-1 16,0 4 1-16,0 3-1 15,-1 1 1-15,5 0-1 16,0 7 1-16,5 7 0 15,-5 5 0-15,0 3-1 16,4 4 0-16,0 0 0 0,-4 8 1 16,4-1 0-16,1-3 0 15,-1 11-1-15,0-3 0 16,-4 3 1-16,0 4 0 31,0-11-1-31,0-1 1 0,-4-3-2 16,4 0 0-16,0-4-3 15,4 0 0-15</inkml:trace>
  <inkml:trace contextRef="#ctx0" brushRef="#br0" timeOffset="2079.7284">14564 2679 24 0,'-4'-11'12'0,"4"7"-32"0,0 4 26 0,4-12-6 15,-4 5 0-15,0-4 0 16,0 3 0-16,0 0 0 16,0 1 1-16,-4 3-1 31,0 0 1-31,-5 4-1 0,5 4 1 0,-5 4 0 16,5-1 0-16,-4 8 0 31,3 0 0-31,1 1 0 0,4 6 0 15,-4-3-1-15,0 4 1 16,-5 0-1-16,5 7 1 16,0 0-1-16,-1 4 1 0,1 0-1 15,0 4 0-15,0 4 0 16,4 7 1-16,0 0-1 16,4 0 0-16,0 4-1 15,0-4 1-15,5-3 0 0,4 7 0 16,-5-12 0-16,1-7 0 15,-5-3 0-15,4-5 1 0,-3 1-1 16,-1-5 0-16,-4-3 0 16,0-4 0-16,0 1-4 15,4-5 1-15,9-7-2 32,0-31 1-32</inkml:trace>
  <inkml:trace contextRef="#ctx0" brushRef="#br0" timeOffset="3053.2841">16630 2671 21 0,'-5'-3'10'0,"14"10"-28"15,-5-3 21-15,-4 0-3 0,0-4 0 16,0 3 0-16,-4 1 0 16,0-4 0-16,-1 4 1 15,1 0-1-15,0 3 1 16,0-3 0-16,4 0 1 15,-5 7 0-15,5 1 0 16,0 3-1-16,-4 0 1 0,0 4-1 16,4-12 0-16,-4 5 0 15,-1 7 0-15,5 3-1 16,-4 9 0-16,0 6 0 16,4 13 1-16,0 6-1 15,0 5 0-15,0 15 0 16,-4-1 0-16,4-7 0 31,-5 1 0-31,5-5 0 0,0 0 0 16,0-3-2-16,0-5 1 15,0-3-3-15,9 4 0 16</inkml:trace>
  <inkml:trace contextRef="#ctx0" brushRef="#br0" timeOffset="35408.1798">12252 3065 9 0,'-21'-4'4'0,"8"19"-9"0,13-15 9 16,-4 4-4-16,-1-4 1 31,-3 4 0-31,-1-4 1 16,1 0-3-16,-1 4 1 0,1-1 1 16,-1-3 1-16,1 0-2 15,-1 0 1-15,1 4 0 16,-1-8 0-16,1 4 0 15,-1-3 0-15,1-5-1 0,-1 0 1 16,1 1-1-16,-1-1 1 16,5 1-1-16,0-1 1 15,-1 1-1 1,1-5 0-16,4-3 0 16,0 0 1-16,4 0-1 15,1-4 0-15,3-4 0 16,1 4 0-16,-1 0 0 15,5 4 1-15,0-7-1 16,-1-1 0-16,1-4 0 16,0-3 0-16,0 0 0 0,0 7 1 0,-5 0-1 15,5 1 0-15,-5-1 0 16,1 0 1-16,-1 8-1 16,1 0 1-16,-1 0-1 15,1 0 0-15,4 0 0 16,4 3 0-16,0 5-1 15,-4-5 1-15,-1 5 0 16,1-5 0 0,-4 5 0-16,-1 3 0 15,-8 4 0-15,0 0 0 16,4-4 0-16,-4 4 1 16,0 0-1-16,0 0 0 0,0 0 0 15,0 0 0-15,5-7 0 16,-5 7 0-16,0 0 0 15,0 0 0-15,0 0 0 16,4-4 0-16,0 4 0 16,-4 0 1-16,0 0-2 15,4 4 1-15,1 0 0 0,3-4 0 16,1 0 0-16,-1 3 0 16,5-3 0-16,-4 0 0 15,-1 4 0-15,5-4 0 16,-5 0 0-16,1 0 0 0,-1 0 0 15,1 4 0-15,-9-4 0 16,8 0 1-16,1 0-1 31,-1 0 0-31,-8 0 0 16,5 4 0-16,-1-1 0 16,-4 1 0-16,4 8 0 0,0-5 0 15,1-3 0-15,-1 3 0 16,0-3 0-16,0 4 0 15,5-1 0-15,-5 1 0 16,1-4 0-16,-1 0 0 0,-4-1 0 16,4 1 0-16,0 0 0 15,-4 3 1-15,5 1-2 16,-5 3 1-16,0 5 0 16,4 6 0-16,0 8-1 15,5 1 1-15,3-12-1 16,1 3 0-16,4-3 0 0,0-4 0 15,5-3-2-15,3-8 0 0,9-4-1 32,-4-23 1-32</inkml:trace>
  <inkml:trace contextRef="#ctx0" brushRef="#br0" timeOffset="36204.9986">12656 3284 0 0,'18'-15'0'0</inkml:trace>
  <inkml:trace contextRef="#ctx0" brushRef="#br0" timeOffset="36853.5663">12857 3243 13 0,'-9'0'6'0,"5"-8"-15"16,4 8 13-16,-4 0-5 15,-1 4 1-15,-3-4-1 16,-1 4 1-16,1 3 0 0,-1-3 0 16,-4 0-1-16,1 3 1 15,-1 1 0-15,0-4 1 16,0 3-1-16,1 1 0 16,-5-4 0-16,0-1 0 15,0 1 1-15,-1 4 0 0,6 3 0 16,-1 4 0-16,0-7 0 15,5 7 1-15,-1 4-1 16,1 0 0-16,-1 0-1 16,1-4 1-16,-1 4-1 15,1 0 1-15,-1 3-1 16,-4-3 0-16,0-4 0 0,1 1 1 16,-1-5-1-16,-4-4 1 15,-4-3-1-15,4-8 1 0,-5-7 0 16,1 0 0-16,4-4-1 15,4-12 1-15,5-7-1 32,-1-4 1-32,5 0-1 0,4 1 1 0,0-1-2 31,4 0 1-31,5-7 0 16,3 3 0-16,1 4-1 0,8-4 1 15,9 8-1-15,-4 0 1 16,-1 4 0-16,5 4 0 15,4 7 0-15,9 7 0 16,8 9 0-16,9 10 0 0,3 8 0 16,6 8 0-16,3 7 0 15,0 8 1-15,1-4 0 16,-1-4 0-16,5 8-3 16,4-15 0-16,12-4-2 15,-16-38 1-15</inkml:trace>
  <inkml:trace contextRef="#ctx0" brushRef="#br0" timeOffset="39694.409">14168 2637 12 0,'-21'0'6'0,"4"-3"-16"0,17 3 13 0,-4 0-3 16,-1 3 1-16,1-3 0 31,-4 0 1-31,3 0-2 15,1 0 1-15,0 0 0 16,0-3 1-16,-1-1 0 16,1 0 0-16,0 0-1 15,4 4 0-15,0-7-1 16,0-1 1-16,4 0-1 16,5 1 0-16,-1-1 0 0,1-3 0 0,3 3 0 15,1 1 0-15,0-5 0 16,0 5 0-16,0-1 0 15,-1 1 0-15,1-5 0 32,0 1 0-32,8 7 0 0,0-3 0 0,5-5 0 15,0-3 0-15,-1-4 0 16,1 0 0-16,-1 0 0 0,1 4 1 16,-1 4-1-16,-3 0 0 15,-1 3 0-15,-4 1 0 16,-4-1 0-16,-1 0 1 15,1 5-1-15,-4 3 1 16,-9 0-1-16,4 0 1 16,0 0-1-16,1 3 1 15,-1 5-1-15,0 0 0 0,-4 7 0 16,4 0 0-16,1 4 0 16,-5 0 0-16,4-8 0 15,0 4 0-15,0 4 0 16,1-4 0-16,-1 0 0 15,0 4 0-15,0 0 0 16,-4 0 0-16,0 0 0 16,0 0 0-16,0-4 0 15,0 0 0-15,0 0 0 16,0 0 1-16,0-3-1 16,-4-1 0-16,4 4 0 31,-4-3 1-31,0 7-1 15,-1-8 0-15,1 4 0 16,0 0 1-16,0 4-1 0,-5-11 0 16,1 3 0-16,-5 0 0 15,0 1 0-15,0-1 1 0,5-3-1 16,-1-1 0-16,-4 1 0 16,1 3 0-16,-1-3 0 0,-4 3 0 15,0 0 0-15,-5 4 0 16,5 1 0-16,5-1 0 15,-1 0-1-15,4-4 1 32,1-3 0-32,4 3 0 15,4-3 0-15,4-4 0 0,0-1 0 16,5-3 0-16,-1 0 0 16,5-3 0-16,0-1 0 15,-1-4 1-15,6 1-2 16,-6-1 1-16,1 0 0 15,0 5 0-15,0-1 0 0,-1 0 0 16,1 0 0-16,0 1 0 16,0-1 0-16,-1 0 0 15,1 0 0-15,0 0 1 16,0 1-2-16,0 3 1 16,-1 0 0-16,1 0 0 0,-4 3 0 15,-1 5 1-15,1 0-1 16,-1-1 0-16,-4 4 0 31,1 1 0-31,-5-5 0 16,4 1 1-16,-4 7-1 15,0-4 0-15,0 5 0 0,0-5 1 16,-4 8-1-16,-1 0 0 0,1 0 0 16,0 3 0-16,0 1 0 15,-5 0 1-15,1-4-1 16,-1 3 0-16,1 1 0 15,-1 0 0-15,-8 3 0 16,0 1 0-16,0-8 0 16,-4 3 0-16,-1 1 0 15,5 0 1-15,-4-4-1 0,0-4 0 16,0 0 0-16,-1-7 0 16,1-1 0-16,4 1 0 15,0-5 0-15,0 1 1 0,-4 0-1 16,-5 0 1-16,0-4-1 31,-8 7 1-31,0-3-1 16,0-4 0-16,0 4-3 15,4 7 1-15,9 8-3 16,8-7 0-16</inkml:trace>
  <inkml:trace contextRef="#ctx0" brushRef="#br0" timeOffset="41379.2048">16166 2369 6 0,'-13'7'3'0,"0"-11"-6"0,9 1 7 0,-1 3-2 16,-3-4 0-16,-1 4 0 15,1 0 1-15,4 4-4 16,-5-1 0-16,5 5 2 16,0 7 1-16,-1-7-1 15,1 3 0-15,0 0-1 16,0 5 1-16,-1-1 0 15,1 7 0-15,0 5-1 16,0 3 1-16,-9 16 0 16,4 3 0-16,1-4-1 0,-1 4 1 15,5 4-1-15,0-7 1 16,-1-5-1-16,1-7 1 31,4-7-1-31,0-1 0 16,0-3 0-16,4-4 1 0,1 4-1 15,3-4 1-15,5-8 0 16,0 4 0-16,8-4-1 16,0 1 1-16,5-5-1 15,4-7 1-15,0 4-1 16,8-11 0-16,0 7 0 16,5-4 1-16,4-4-1 15,-1 1 0-15,1-5 0 16,4 5 0-16,9-1 0 0,4-3 0 15,8-1 0-15,-4-3 0 16,1-4 0-16,-1 4 1 0,4-4-1 16,-4 0 0-16,0 0 0 15,1 1 0-15,3 2 0 16,5 5 0-16,-14 0-1 16,-3 7 1-16,-9-4-1 31,-13 5 0-31,-8 6-4 15,-17 24 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05:37.8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18252 2842 26 0,'0'3'13'0,"0"-18"-34"15,0 15 27-15,0 0-6 16,-4-4 0-16,0 1-1 16,-1-1 1-16,1-4 0 0,-4-3 0 15,-1 0 0-15,5-1 0 16,0-7 0-16,-1 4 0 15,-3-4 0-15,-1-7 1 32,-3-4-1-32,-10-8 1 15,-8-4-1-15,-12-3 1 0,-5 3-1 16,-13 8 1-16,-8 4-1 16,-13 11 0-16,-4 0-1 15,-13 23 1-15,-8 30-1 16,-13 11 1-16,-13 16-1 0,-9 7 1 15,13 7-1-15,18 1 0 16,7 15 1-16,27-27 0 16,-22 20-1-16,17-5 1 0,8 0 0 15,10-7 0-15,7 4 0 16,5 3 1-16,8-10-1 16,18-5 0-16,8-4 0 31,8 1 1-31,9-1-1 15,9 5 1-15,4 10-1 0,-5 12 0 16,1 4 0-16,3 4 0 16,10-4-1-16,3-16 1 15,9-7-1-15,-8-15 1 16,25-15 0-16,4-19 0 16,9-15 0-16,4-4 1 0,1-4 0 15,-10 4 1-15,-8 12 0 16,-4 10 0-16,-9 12 0 15,-12 19 1-15,-5 4-1 16,1-4 0-16,3-4-1 16,13-3 0-16,9-12-2 15,0-12 1-15,13-14-1 0,12-8 1 16,13 0 0-16,-8 0 0 16,-5 0 0-16,-8 7 0 15,-13 16 0 1,-12 11 1-16,-9 19 0 15,-5 8 1-15,-4-5-1 16,5-3 0-16,8-3 0 16,9-9 0-16,12-11-1 15,17-18 1-15,5-8-2 16,8-8 1-16,5-15 0 16,3-4 0-16,-3-7 1 15,3 3 0-15,5 12 0 16,-8-4 1-16,12 4-2 15,4-4 1-15,9 0-3 16,22-15 1-16,-1-11-2 0,0 0 0 0,-4-24 1 16,-34 24 0-16,38-42 1 15,-16-11 0-15,-10-12 2 16,-12-4 1-16,-4-3 0 16,-9-8 1-16,-8 4-1 15,-17 4 1-15,-14 19-1 16,-7-5 0-16,-14 13-2 0,-12 3 0 15,-22-4-1-15,-16 4 0 32,-18 0-1-32,-12-4 1 15,-22-4-2-15,-12 8 1 16,-1-7-1-16,-3 7 1 0,-1-4 0 16,5 11 0-16,4 12 0 15,-5 19 1-15,9 4 0 16,9 11 1-16,8 19 0 15,9 11 0-15,8-4-1 16,4 12 1-16,9 0-1 16,8 3 1-16,5 1-1 0,8-4 1 0,5-4 0 15,8 0 0-15,0 0 0 16,0-12 1-16,4-3-1 16,-4-4 1-16,4 0-1 31,-4-3 1-31,0-1-1 15,0 0 1-15,-4 1-1 16,-4-1 1-16,-9 4-1 16,-9 0 0-16,-17 8 0 0,-8 3 0 15,-4 8 0-15,-13 4 0 16,0 0-1-16,8 0 1 16,9-1 0-16,8 1 0 0,9-4 0 15,5 0 0-15,-6-4 0 16,1 1 0-16,-8 6-4 15,-5 9 1-15,-17-1-1 16,4-3 0-16</inkml:trace>
  <inkml:trace contextRef="#ctx0" brushRef="#br0" timeOffset="2640.3083">16770 1498 28 0,'-4'-7'14'0,"8"7"-37"0,-4 0 30 16,0 0-7-16,0 0 0 0,0-4-1 15,-4-3 1-15,0 7 0 16,-5 7 0-16,1 8 0 31,-5 8 0-31,4 7 0 0,1 19 1 0,4 12-1 16,-1 18 1-16,-3 8-1 31,-5 0 1-31,0 12-1 16,1-1 1-16,-6 1-1 15,10-1 0-15,-5-7-1 0,0 0 1 16,1-16-3-16,-1-14 1 0,4-12-2 16,1-26 0-16</inkml:trace>
  <inkml:trace contextRef="#ctx0" brushRef="#br0" timeOffset="3187.582">17571 1351 36 0,'0'0'18'0,"4"-4"-52"0,-4 4 47 0,-4 4-14 15,-5 3 1-15,-8 9 0 16,-4 6 0-16,-13 1 0 16,-9 7 0-16,-3 12-1 15,-6 0 1-15,-3 10 0 16,-13 1 0-16,0 8-1 15,0 0 1-15,0-5-1 16,-1-3 1-16,5-7 0 16,9-1 0-1,4-15-1-15,8 4 1 16,9-3 0-16,5-12 0 16,7-4 1-16,1-4 0 15,8-7 0-15,5 3 0 0,3 1 0 16,5-8 0-16,17 4 0 15,22 3 1-15,8-3-2 16,12 7 1-16,14 12-1 16,-1 11 1-16,-4 12-1 15,-8 10 0-15,-13 12-2 16,-13 12 1-16,-13-1-4 0,-8 1 0 16</inkml:trace>
  <inkml:trace contextRef="#ctx0" brushRef="#br0" timeOffset="4774.2621">21578 1998 38 0,'-8'-15'19'0,"16"7"-51"16,-4 12 40-16,1 4-7 0,-5 22 0 31,-13 95 1-31,-4 11 0 16,-4 0-3-16,-5 0 1 15,-8 4 0-15,0-4 0 16,0-22-2-16,4-12 1 0,4-22-4 16,5-12 0-16</inkml:trace>
  <inkml:trace contextRef="#ctx0" brushRef="#br0" timeOffset="5158.8687">22000 2134 40 0,'0'11'20'0,"-17"8"-56"0,8-7 48 16,-8 10-13-16,-8 9 0 0,-14 7 0 15,-12 7 0-15,-8 0 1 16,-5 4 1-16,-4-3-2 16,-1-12 1-16,6-4 0 15,3-3 1 1,17-5 0-16,9-3 1 0,9-4-1 16,8 1 0-16,8-1 0 15,13 0 1-15,18 8-1 16,16 11 1-16,5 0-2 15,3 19 1-15,10 11-1 16,-9 8 0-16,-5 11-2 16,-8 0 1-16,-4 8-3 0,-4-15 1 15,-1-4-3-15,1-16 1 16</inkml:trace>
  <inkml:trace contextRef="#ctx0" brushRef="#br0" timeOffset="5492.436">22370 1934 52 0,'-8'-19'26'0,"33"53"-77"16,-16-19 67-16,-9 23-17 16,-4 15 1-16,-1 11 0 0,1 31 1 15,-4 7-2-15,-5 15 1 16,0 4-1-16,-4 0 1 16,0 0-1-16,-4-15 0 15,4-15-2-15,0-15 1 16,4-8-1-16,0-27 0 0,0-10-2 31,-8-31 1-31</inkml:trace>
  <inkml:trace contextRef="#ctx0" brushRef="#br0" timeOffset="5702.78">22025 2603 60 0,'51'4'30'0,"56"-15"-80"0,-69 7 77 15,13 8-28-15,0-4 0 16,1 0-5-16,-6 0 0 16,-3 7 4-16,-9-3 0 15,-4 11-6-15,-9-3 0 0</inkml:trace>
  <inkml:trace contextRef="#ctx0" brushRef="#br0" timeOffset="6175.7315">23005 1892 50 0,'-4'4'25'0,"12"-16"-71"0,-4 16 62 15,-4 4-15-15,0 7 1 0,-4 15 0 16,-9 19 1-16,0 27-4 15,1 15 1-15,-10 19 1 16,-3 11 1-16,-5 7-4 16,-4 1 1-16,0 3-3 15,0-11 0-15,4-11-3 16,13-23 0-16</inkml:trace>
  <inkml:trace contextRef="#ctx0" brushRef="#br0" timeOffset="6891.4455">22677 4200 46 0,'-26'-34'23'0,"-8"-8"-67"0,26 20 57 31,-14-16-13-31,-7-12 0 0,-18-2 0 0,-9 2 1 16,-7 5-2-16,-10 11 1 31,-3 19 0-31,-1 22 0 0,4 20 0 0,5 14 0 16,4 20 0-16,1 15 0 0,3 7-1 31,9 23 1-31,8-8-1 15,18 12 1-15,12-12-1 16,17 1 1-16,13-12-1 0,9 0 1 16,8-8-1-16,4-7 0 15,13-11 0-15,9-12 1 16,0-15 0-16,3-12 0 16,18-14 0-16,4-12 1 0,-4-15-1 15,5 4 1-15,3-11-1 16,0-12 0-16,-8 4 0 15,0-4 0-15,-8-11 0 16,-14-4 0-16,-3 0 0 16,-14 4 0-16,1-8 0 31,-9-4 1-31,-9-3 0 16,-3-4 0-16,-14 0-1 15,-8 0 1-15,-13-8-1 0,-12-3 1 0,-13 3 1 16,-18 4 1-16,-20 0-1 15,-5 8 1-15,-9 11-3 16,-12 11 0-16,4 20-6 16,-8 14 1-16</inkml:trace>
  <inkml:trace contextRef="#ctx0" brushRef="#br0" timeOffset="7877.5694">20215 4067 27 0,'-8'0'13'0,"12"-7"-33"16,-4 7 27-16,0 0-7 15,0 0 0-15,0 0 1 16,9 4 0-16,-1-1-1 16,1 5 1-16,8 3 0 31,4 8 0-31,9-4 0 16,4-3 0-16,9-1 0 0,-5 4 0 15,0 4-1-15,5 0 0 16,4 8 0-16,4-5 1 15,4 1-1-15,-4 0 1 16,0-1-1-16,-4-3 1 16,4 4 0-16,0-4 0 15,0 0-1-15,1-4 0 0,-6-4 0 16,1 1 1-16,0-9-1 0,0 5 1 16,0 0-1-16,0-5 0 15,-1 1 0-15,-3-4 0 16,-5 4 0-16,1-8 0 31,8-3 0-31,-9 7 0 0,-4-8 1 31,-9 4 0-31,-3 4-1 16,-1-7 1-16,-4 7 0 16,-4-4 1-16,-5 0-1 15,-8-3 0-15,-4 7-1 16,0-8 0-16,-5 12-1 15,1 0 1-15,-1-1-3 0,1 1 1 16,8 0-5-16,0-4 1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07:22.4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19721 6228 17 0,'5'-12'8'0,"29"-3"-22"0,-21 8 18 0,-1 3-4 32,5 0 0-32,-4-3 0 15,0-1 1-15,0 1-1 16,-1-1 0-16,5 4 0 15,5-7 1-15,8-1-1 16,12-3 1-16,9-7-1 0,9 3 0 16,17-4 0-16,8 4 1 15,0-7-1-15,-4 7 0 0,-5-4 0 16,-3 8 1-16,-5 0-2 16,-8 0 1-16,-5-4-2 15,-4 7 0-15</inkml:trace>
  <inkml:trace contextRef="#ctx0" brushRef="#br0" timeOffset="588.05">21991 5327 35 0,'5'-15'17'0,"12"15"-49"15,-13-7 44-15,-4 7-12 16,4-8 1-16,-4 1 0 16,0-5 1-16,0 8-3 15,-4 4 1-15,0-7 1 16,-5-1 0-16,-4 1-1 0,0-1 1 15,-4 1-1-15,-4-5 1 16,0 1-1-16,-5 3 1 16,-4 12-1-16,-4 4 0 0,0 3 0 15,-4-7 1-15,0 7-1 16,4 4 0-16,0 4 0 16,4 11 0-16,0 8 0 15,4-4 1-15,5 8-1 16,4 7 0-16,9 0 0 0,3-7 1 15,5 11-1-15,5-4 0 16,7-3 0-16,1-5 0 16,8 1-3-16,1-16 1 15,7-3-4-15,6-16 1 16</inkml:trace>
  <inkml:trace contextRef="#ctx0" brushRef="#br0" timeOffset="989.335">22413 5358 34 0,'8'-15'17'0,"9"-1"-48"0,-17 9 39 16,-4-1-8-16,0 1 1 15,0 7 0-15,-5-8 1 16,-4 8-3-16,1 4 1 16,-5 7 1-16,-9 12 0 15,5 7-1-15,4 0 0 0,0 8-1 16,4 4 1-16,9 0-1 16,4-5 0-16,8-3-1 15,9 0 1-15,13 1 0 16,4-20 0-16,4-8 0 15,1-7 1-15,-5-11 0 16,-4-12 1-16,-5-3-1 16,-12 3 1-16,-13-11 0 15,-9-8 0-15,-12-3-1 16,-13 7 1-16,-4 4-1 0,-9 0 0 16,0 8-4-16,0 18 1 15</inkml:trace>
  <inkml:trace contextRef="#ctx0" brushRef="#br0" timeOffset="1366.3889">22298 5490 8 0,'0'8'4'0,"4"7"-9"0,-4-11 5 0,-4-4 2 16,4 0 0-16,0 3 1 16,0-3 0-16,4 0-5 15,5 4 1-15,-1 0 2 16,1 0 1-16,-1-1-2 15,5 1 0-15,0-4 0 16,0 4 1-16,-1-4 0 16,5 0 1-16,0 4 0 15,0-4 0-15,-4 0-1 16,0-4 0-16,0 4-2 0,0-4 1 16,-5 0-4-1,1 1 1-15</inkml:trace>
  <inkml:trace contextRef="#ctx0" brushRef="#br0" timeOffset="2106.8425">22681 5229 30 0,'-8'-8'15'0,"12"1"-42"0,-4-1 36 15,4 12-9-15,-4-4 1 0,0 0 0 16,0 0 1-16,0 0-3 31,0 4 1-31,0 0 1 16,-4 3 0-16,0 1-1 15,-1 11 1-15,-3 7-1 16,-1 12 0-16,1 4 0 16,-1-5 0-16,1 9 0 15,-1 3 0-15,1 0 0 16,-1-3 0-16,5-5 0 0,0-3 0 15,-1-8 1-15,1-3 0 16,0-12 0-16,0-15 0 0,-1-4 0 16,5-7 0-16,0-8 0 15,5-15 0-15,3-4-1 16,5 0 1-16,0-3-1 16,4-5 1-16,0-7-1 15,4 8 0-15,5-4 0 16,3 3 0-16,1 1 0 0,0 7 0 15,0 8 0-15,0 7 1 16,0 4-1-16,-5 8 1 16,1 15-3-16,-5 3 1 15,-4 12-4-15,-4 8 1 16,4 7-2-16,-4-8 1 16</inkml:trace>
  <inkml:trace contextRef="#ctx0" brushRef="#br0" timeOffset="2540.5038">23273 5168 31 0,'-8'27'15'0,"8"3"-43"0,0-18 37 0,0 6-9 16,-5 5 0-16,1 15 0 15,0 0 0-15,0-4 0 16,-1 0 0-16,1 0 0 16,0-4 0-16,-1-7 0 15,1 0 1-15,0-4-1 0,0-8 1 31,-1-7 0-31,1-8 0 16,4-4 0-16,0-11 0 16,4-7 0-16,5-12 0 0,-1-3 0 15,1-5 0-15,0 1-1 0,-1-1 1 16,5 5-1-16,4 7 1 16,13 0-1-16,-1 7 0 15,1 8-1-15,0 8 1 16,0 7-5-16,-5 12 1 15,-8 11-1-15,5-12 0 16</inkml:trace>
  <inkml:trace contextRef="#ctx0" brushRef="#br0" timeOffset="2955.0959">23716 5346 24 0,'13'0'12'0,"34"-22"-33"0,-35 14 30 0,10 0-9 16,-1 1 1-16,0-4-1 15,5-8 1-15,-5 7-2 16,5-10 1-16,-9-1 0 16,0-4 0-16,-5 1-1 15,-3 3 1-15,-5 4 0 0,-4 0 0 32,-4 4 1-32,-5 4 0 0,-8 0 0 0,-4 7 1 0,-9 11-1 31,1 8 1-31,-6 12-1 15,1 7 1-15,5 0-1 16,-1 4 0-16,0 0-1 16,4 7 1-16,5-3-2 0,8-4 0 15,1-8-4-15,7 0 1 0</inkml:trace>
  <inkml:trace contextRef="#ctx0" brushRef="#br0" timeOffset="3258.9027">24504 5153 43 0,'-26'-3'21'0,"5"-16"-60"0,8 22 52 15,-12 13-13-15,-14-5 1 16,1 4 1-16,4 8 1 31,4 3-4-31,5 8 1 16,8 8 1-16,8 0 0 0,9-8 0 15,9 3 1-15,8-3-3 16,8 0 0-16,9-3-2 16,4-12 1-16,1-4-4 15,-1-11 1-15,9-8-2 16,4-19 1-16</inkml:trace>
  <inkml:trace contextRef="#ctx0" brushRef="#br0" timeOffset="3562.1955">24734 4264 37 0,'-4'0'18'0,"16"27"-53"0,-7-16 48 15,-1 8-12-15,4 19 0 16,-3 15 2-16,3 19 0 16,1 7-3-16,-5 27 0 15,0 4 2-15,0 15 0 0,1 3-1 16,-5-10 1-16,0-1-3 15,0-11 1-15,-5-15-3 16,5-12 0-16,0-15-3 16,5-7 0-16</inkml:trace>
  <inkml:trace contextRef="#ctx0" brushRef="#br0" timeOffset="3908.8486">24453 4854 30 0,'51'-7'15'0,"60"-8"-37"0,-69 15 34 0,18-8-9 16,16 8 1-16,18-4 4 16,17 1 0-16,8 6-10 15,0-3 0-15,-12 0 2 16,-14 0 0-16,-12 4-6 15,-17-11 0-15</inkml:trace>
  <inkml:trace contextRef="#ctx0" brushRef="#br0" timeOffset="40678.6256">2862 13897 13 0,'-9'0'6'0,"18"4"-16"0,-9-4 14 0,0 0-3 0,0 0 1 16,0 0 0-16,-4 7 1 15,-1 1-4-15,-3 0 0 16,-1 3 2-16,1-4 1 15,3 5-1-15,-3-1 0 0,4 0-1 32,4-3 0-32,0-4 1 15,4 3 0-15,4 1 0 16,5 0 0-16,4-8 0 16,0 0 0-16,0 0 0 15,0 0 1-15,9 0-1 16,-13 0 0-16,12 0-1 15,-8 0 1-15,5 0-1 16,3-4 1-16,1 4-1 16,3 4 0-16,1-4 0 15,4 0 0-15,0 0 0 0,0-4 0 16,-12 4 0-16,3 0 0 16,5-4 0-16,0 4 0 0,8-4 0 15,-4 0 0-15,-4-3 0 16,0-1 1-16,-4 4-1 15,-1 1 1-15,1 3-1 16,-1-4 0-16,5 4 0 16,-4 0 0-16,-1-4 0 15,5 0 0-15,0 4 0 16,-9-7 1-16,5 7-1 16,-1-4 0-16,1 4 0 0,-1-4 0 15,1 4 0-15,-5 0 1 31,0 0-1-31,5 0 0 16,8 0 0-16,-8 0 0 0,-1 0 0 16,9 0 0-16,0 0 0 15,5 0 0-15,-1 4 0 16,0-4 0-16,5 8 0 16,-1-5 0-16,1 5 0 15,4-4 0-15,-5 3 0 0,5-3 0 16,-4 0 0-16,-5-4 0 15,9 4 0-15,-4-4 0 16,3 3 0-16,1 1 0 0,0 0 0 16,-4 0 0-16,8 0 0 15,-4-1 0-15,4 1 0 16,-4-4 0-16,-1 0 0 16,1 0 0-16,0 0 0 31,4 4 0-31,-17 0 0 15,9-1 0-15,-1 1 0 16,5 0 0-16,0 0-1 0,4 0 1 16,-4-4 0-16,0 0 0 15,8 0 0-15,1 0 0 0,-5 0 0 16,4 0 0-16,-8 0 0 16,4 0 1-16,0 0-1 15,0 3 0-15,0 1 0 16,-4 0 1-16,0 0-1 15,4 0 0-15,0 3 0 16,0 1 0-16,0-5 0 0,9 5 0 16,-9-4 0-16,-4 3 0 15,0-3 0-15,-5 0 0 16,1-4 0-16,4 0 0 16,0 4 0-16,-5-4 0 15,1 3 0-15,-1-3 1 0,5-3-1 16,0 3 0-16,-4 0 0 15,4 3 0-15,-5-3 0 16,1 0 0-16,-5 0 0 16,0 0 0-16,-4 0 0 15,1 0 0-15,3 4 0 16,0-4 1-16,5-4-1 16,-1 4 1-16,1 0-1 31,-5-3 1-31,5-5-1 15,-1 4 1-15,10-3-1 0,-6 3 1 0,6-4-1 16,-6 5 1-16,1-5-1 16,4 1 1-16,0 3-1 15,5-4 1-15,-1 4-1 16,1 1 1-16,7-5-1 16,1 0 1-16,4 1-1 15,-4 3 0-15,-4-3 0 0,-5 3 1 31,1 0-1-31,-1 0 1 16,5 4 0-16,-1-4 0 0,-3 4-1 16,3-3 0-16,1 3 0 15,-1-4 1-15,1 0-1 16,0-4 0-16,-1 5 0 16,1-5 0-16,4 4 0 15,0-3 1-15,0 3-1 0,-1-4 0 16,1 5 0-16,-13 3 1 15,13-4 0-15,4 0 0 16,-8 0-1-16,-5 1 1 0,-3 3-1 16,3 0 0-16,5 0 0 15,-14 0 0-15,18-8 0 16,-8 0 0-16,7 8-1 16,-3-7 1-16,4-1 0 15,-4 1 1-15,3-1-1 31,1-3 0-31,0-1 1 16,9 5 0-16,-5-1-1 16,-4 4 1-16,4 1-1 0,4 3 0 15,1-4 0-15,-10 8 1 16,6-4-1-16,3 3 0 16,5 1 0-16,-5 0 0 0,5 0 0 15,-5 0 0-15,5 3 0 16,-5-3 0-16,-4-4 0 15,0 0 0-15,9-4 0 16,0 4 0-16,-1 0 0 16,-3 0 1-16,-1-4-1 0,5 1 0 15,-5-5 0-15,-4 0 1 16,0 1-1-16,1-1 0 16,-1-3 0-16,0 7 0 0,0 0 0 15,-8 1 0-15,-1 3 0 16,1 0 0-16,-1 3 0 15,1 1 0-15,4-4-1 16,-13 8 1-16,0-4 0 31,0-1 0-31,5 1 0 16,3 0 0-16,1-4 0 16,0 0 0-16,8 4 0 0,0-4 1 15,4-4-1-15,-12 4 0 16,-1 0 0-16,5-4 1 15,0 4-1-15,0 0 1 16,0 4-1-16,-4 3 0 16,-1-3 0-16,1 4 1 15,-1-4-1-15,-3 3 0 16,25-3 0 0,-5 0 0-16,1 0 1 15,-5-1 0-15,-3 1 0 16,-6 0 0-16,1 0-1 15,9-1 1-15,-5 5-1 16,-4 0 1-16,0-1-1 16,-5 5 1-16,5 3-1 15,4-8 0-15,-4 5 1 16,0-5 0-16,8 1 0 16,-3 3 1-16,3-7-1 15,0 3 1-15,1-3-1 0,-1 4 1 16,0-1-2-16,1 1 1 15,4-4 0-15,-9-1 1 0,0-3 0 16,0 4 1-16,-4-4-1 16,-5 4 0-16,-3-8 1 15,-9 4 0-15,0-4 0 16,-5 4 0-16,-4 4-1 31,-4-4 0-31,-4-4 0 0,-8 1 0 0,-5-1-3 16,-5 4 0-16,-3 0-8 31,-9 0 1-31,-17-8-8 16,-4-3 1-16</inkml:trace>
  <inkml:trace contextRef="#ctx0" brushRef="#br0" timeOffset="72910.0843">11153 6205 20 0,'-4'-11'10'0,"21"-8"-27"16,-13 15 22-16,-4 4-5 16,4-11 0-16,-4 3 0 0,0 1 0 15,-4 3 0-15,0-8 0 16,-5 1 0-16,1 0 1 16,-5 3-1-16,-4 1 1 15,0-8-1-15,-8 3 1 16,-1-3 0-16,-4 4 1 0,-4-1-1 15,-4-3 0-15,-5-4 0 16,-4 12 1-16,-4-5-1 16,0 5 0-16,-8-1-1 15,-5 12 0-15,-13 0 0 16,5 7 0-16,-9 4 0 16,-4 12 0-16,-1 3 0 15,5 0 0 1,-4 8 0-16,-8 8 0 15,12 3 0-15,8 4 0 0,1 7 0 16,4 12 0-16,4 4 0 16,4 3 1-16,5-3-1 15,4 7 0-15,8 4 0 16,-4 8 1-16,5-4-1 16,3 7 0-16,-3 4 0 15,8-15 0-15,0-4 0 16,12-7 1-16,5 7-1 15,9-15 0-15,8-3 1 16,8-1 0-16,5-7-1 16,8 3 1-16,1-14-1 15,-1 3 0-15,5 0 0 0,3-7 1 16,5-8-1-16,5 0 0 16,8 0 0-16,8-4 0 0,-4 4 0 31,9-11 0-31,-1-4 0 0,5-12 1 0,-4 1-2 15,-1-8 1-15,5-8 0 16,4 5 0-16,1-13-1 16,-1-6 0-16,4-9 0 15,-4 1 1-15,0-8-1 16,1-3 0-16,-6-8 0 16,-3-4 0-16,0 0 0 15,-1-4 1-15,5-4-1 16,-13 8 1-16,0-3-1 15,-8-9 1-15,-5 1 0 0,1 3 1 16,-1-7 0-16,0 0 0 16,-4 4-1-16,0 3 1 15,-4 1-1-15,4-1 1 0,-8 1-1 16,-1 7 0-16,1-8 0 16,-5 1 0-16,1-1 0 31,-5-7 0-31,-5 4 0 15,-7 3 0-15,3 1-1 16,-4-1 1-16,-4 1 0 16,0 7 0-16,-4-4 0 15,-4 4 0-15,-1 4 0 0,-8 3 1 16,4 8-1-16,-4 8 1 16,0 0-1-16,0 7 0 15,-4 8-1-15,0 0 1 16,-5 0-3-16,0 19 0 15,5 18-2-15,-9-14 1 0</inkml:trace>
  <inkml:trace contextRef="#ctx0" brushRef="#br0" timeOffset="127800.3475">14530 5657 12 0,'-4'-4'6'0,"12"-8"-17"0,-8 12 12 15,0 0-1 1,0 0 0-16,-4-3 0 15,0-1 1-15,0 0-2 16,-5 0 1-16,1 0 0 16,-1 1 1-16,5-1-1 15,0 0 1-15,-1 0 0 16,1 1 0-16,-4-1 0 16,3 0 1-16,1-4 0 15,-4 1 0-15,-5-1 0 0,0 1 0 16,0-1 0-16,-8 1 0 0,4-1-2 15,0 4 1-15,0 0-1 16,-4 1 1-16,-5-1-1 16,0-4 0-16,1-3 0 15,-9 3 0-15,4-3 0 16,0 0 0-16,0-8 0 16,5 4 0-16,-1-8 0 15,-3 0 1-15,-1 1-1 16,0-1 1-1,0-4-1-15,0 1 0 16,0-4 0-16,5-1 0 16,-5-6 0-16,-4 2 0 15,0 9 0-15,0-1 1 16,0 9-1-16,0-5 0 0,0 0 0 16,-5 0 0-16,5-3 0 15,4 0 0-15,5-1 0 16,-1 1 0-16,5 3 0 15,0 0 0-15,-1-3 0 16,5 3 0-16,0-4-1 0,0 1 1 16,0-1 0-16,0 5 0 0,0-1 0 15,-4 4 0-15,0 4 0 16,-1-4 0-16,1 0 0 31,-4 4 0-31,3-4 0 16,-3-4 0-16,-1-3 0 15,1 3 0-15,-1 4 0 16,5-3 1-16,-5-1-1 16,-4 4 1-16,1 0-1 0,-5 4 0 15,-5 0 0-15,1 0 0 16,-5 3 0-16,5 1 0 16,4 0-1-16,0 3 0 0,4 1 0 15,4-1 1-15,1 0-1 16,-1 1 0-16,-3-1-1 15,3 1 0-15,0 10-2 16,5-6 1-16</inkml:trace>
  <inkml:trace contextRef="#ctx0" brushRef="#br0" timeOffset="131485.2863">16323 9292 21 0,'-13'0'10'0,"22"4"-28"0,-9-4 22 0,0 0-3 16,0 0 1-16,0 0 1 15,0-7 0-15,0-1-4 16,-4 1 1-16,-1 3 2 16,1-4 1-16,0 4-1 15,-5 1 0-15,1 3-1 16,-5 0 1-16,0 0-1 16,-4 7 0-16,0 1-1 15,-4 3 1-15,0 4-1 31,-5 4 1-31,-4 4-1 16,0-4 0-16,1 0 0 0,-5 7 1 16,4-3-1-16,0 0 1 15,0-1-1-15,-4 1 0 0,0 0 0 16,0-4 1-16,4 0-1 16,0-1 0-16,0 1 0 15,1 4 0-15,3-8 0 16,1 4 0-16,-1-4 0 15,-4 0 0-15,0 1-1 16,-4-5 1-16,0 0 0 16,0-3 0-16,0-4-1 0,-8 3 1 15,7-3 0-15,6-4 1 16,-5 0-1-16,-1 0 0 16,1 4 0-1,0-4 1-15,-4-4-1 16,0 4 1-16,4-4-1 15,0 4 1-15,-1-4-1 16,-3 4 1-16,-4 0 0 16,-1 0 0-16,0 0-1 15,-3 0 1-15,3-3 0 0,5 3 0 16,4-4-1-16,4 4 1 16,-4 0-1-16,0 0 1 0,0 0-2 15,-5 0 1-15,1 0 0 16,0 0 0-16,-1 0 0 15,-3 0 0-15,-5 0 1 16,-4 0 0-16,-9 0-1 16,5 0 1-16,4 0 0 15,8 0 0-15,-8-4-1 16,4 4 0-16,-4 0 0 16,4 0 0-16,-4-4 0 15,4 4 1-15,-4-4-1 0,0 1 0 31,-9-1 0-31,1 0 1 16,3 0-1-16,1-3 0 16,4-1 0-16,-4 1 0 0,-1-5 0 15,1 1 0-15,-1 0 0 16,10-5 0-16,-1 1 0 16,-4 0 0-16,-5 4 0 0,5-1 1 15,0 1-1-15,0-4 0 16,4-4 0-16,9 4 1 15,-5-4-1-15,1 0 1 0,3-4-1 16,1 1 0-16,4-1-1 16,-13 0 1-16,5 1 0 31,-10-5 0-31,1-3 0 16,0-4 0-16,-4 0 0 15,4 3 0-15,0 1-1 16,8 8 1-16,0-5-1 0,5 4 1 15,-4 1-1-15,3-1 1 16,-3 0-1-16,-1-3 0 16,0-1 0-16,5 5 0 15,4-9 0-15,-4 1 1 0,-1-8-1 16,1-3 0-16,-4 3 1 16,-1 0 0-16,0 0-1 15,5 4 1-15,4-4 0 16,0-3 0-16,8 3-1 15,1 4 1-15,-1 0-1 0,5 0 1 32,-13-16-1-32,4 5 1 15,-4 7 0-15,4-3 0 16,0-1 0-16,5 4 1 0,-5-4-1 31,4 8 0-31,5-3 0 16,4 3 0-16,0-4 0 15,4 0 0-15,1 0-1 16,-1-4 1-16,0 5 0 16,0-5 0-16,0 0-1 0,-4 1 1 15,0 3-1-15,0 4 1 16,5 7-1-16,3 5 0 16,5 6-5-16,12 5 0 0</inkml:trace>
  <inkml:trace contextRef="#ctx0" brushRef="#br0" timeOffset="179433.7397">17452 17291 17 0,'-17'4'8'0,"0"-4"-24"0,17-4 18 0,-5 0-1 16,1 0 1-16,0-3 0 31,0 3 0-31,4-4-3 16,0 8 1-16,0-7 1 0,4-1 0 15,-4 8 0-15,8-4 0 16,1 1-1-16,4 3 0 16,4 0 0-16,4 0 1 15,4 0 0-15,5-4 0 16,4-4-1-16,0 5 1 16,5-9 0-16,-1 5 1 0,0 3-1 15,-4 0 1-15,1 4-1 16,-1-8 0-16,0 1 0 15,4-1 0-15,0 1-1 16,1 7 1-16,3-8-1 16,1 1 0-1,-1 3 0-15,-3 0 1 16,-1 0-1-16,-4 1 1 16,0 3-1-16,5-4 1 0,-1 0-1 15,-4 4 1-15,4 0 0 16,1 0 0-16,-1 4 0 15,4 0 0-15,-3-1 0 16,-1 1 1-16,-4 4-1 16,5 7 1-16,-1 0-1 0,0-4 0 15,-4 4-1-15,0-7 1 16,5 3-1-16,-5 4 1 16,0-7-1-16,4 3 1 15,0 1-1-15,5-5 1 16,0 1-1-16,-1-1 1 15,-3 1-1-15,-1 3 1 16,4-3 0-16,1 3 0 0,0 1 0 16,-1-5 0-16,-3 5 0 15,3-5 1-15,1 4-1 16,4-3 1-16,-1 0-2 16,5-1 1-16,1 1-1 15,-1 3 1-15,-4 0-1 16,4 5 0-16,8-5-1 15,1-4 1-15,4 5-1 16,-5-5 1-16,1 1 0 16,0-8 0-16,-1 4 0 15,1-4 0-15,-5 0 0 16,5 4 0-16,-1-1 0 16,5-3 0-16,4-3 0 0,-4-5 0 15,4 4 0-15,1 0 0 16,-5-3 0-16,12-1 0 15,-12-3 0-15,0 0 0 16,0-1 0 0,-5-7 0-16,1 8 0 15,-9-4 0-15,-4 3-1 16,-4-6 1-16,-1 6-1 16,-4-3 1-16,1 0-2 15,-5 0 1-15,0 0-2 16,-4 3 1-16,0 5-2 15,-13-5 1-15,0 9-3 16,-5-1 1-16,-7-11-2 16,-10 7 1-16</inkml:trace>
  <inkml:trace contextRef="#ctx0" brushRef="#br0" timeOffset="180818.708">4774 18176 25 0,'-4'-4'12'0,"8"4"-33"16,-4 0 26-16,0 0-5 15,0-3 1-15,0 3 0 0,0 0 1 31,0 0-3-31,0 0 1 16,0 0 1-16,0 3 1 16,8-3-1-16,1 0 0 0,8 4-1 15,8 0 0-15,5-4 0 16,13-4 0-16,8 0-1 16,9-3 1-16,3-5-1 15,14-3 1-15,4 4 0 16,4 0 1-16,5-4-1 15,12-1 1-15,-4 5 0 16,0 0 0-16,8-1-1 16,1-3 1-16,3-4-1 15,10 4 1-15,-10 0-1 16,5-8 1-16,5-3-1 16,-5-1 0-16,4 1 0 0,0-4 1 15,-8 3-1-15,8 1 0 16,0 3 0-16,-8 4 1 15,4 4-1-15,-4 4 1 16,-9 3-1-16,-4 0 1 0,0 8-1 16,0 4 0-16,-5 0 0 15,-3 0 1-15,4-4-1 16,-9 0 1-16,0-8-1 16,9-3 0-16,3-4-1 15,1-4 1-15,0 0-1 16,0 4 1-16,-17 0-1 15,-13 3 1-15,-12 1-2 0,-14 0 0 32,-3-1-3-32,-10 5 1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11:33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5225 10254 20 0,'-4'0'10'0,"25"-12"-28"16,-12 8 22-16,-9 4-4 15,0 0 0-15,0 0 0 16,0 0 1-16,0 0-1 16,4-3 0-16,-4 3 1 0,0 0 0 15,0 0 0-15,4 0 0 0,-4 0 0 16,5 0 0-16,-1 0-1 15,0 3 1-15,0 1-1 16,1 4 1-16,-1-1-1 16,0-3 1-16,5 4-1 15,-5-1 0-15,4-3 1 16,5 0 0-16,-9 0-1 16,5-1 1-16,4-3 0 0,0 0 0 31,-1 4 0-31,1 0 0 15,0 0 0-15,4-1 0 16,4 1-1-16,0-4 0 0,5 0 0 16,4 0 1-16,-5-4-1 15,5 1 0-15,4-1 0 16,5 0 0-16,-1 0 0 16,-4 1 0-16,4-5 0 15,5 0 0-15,-13 1 0 16,0-1 0-16,-1-3 0 0,1 3 0 15,4 5 0-15,0-9 0 16,0 8 0-16,0 1 0 16,0 3 0-16,1-4 0 15,-1-4 0-15,-5 8 1 0,1 0-1 16,4-3 0-16,-4-5 0 16,8 12 0-16,-3-8 0 31,7 4 0-31,-4-8 0 15,-3 1 0-15,-1 3 0 16,-5-4 0-16,1 1 0 16,-4 3 0-16,4-3 0 0,-5 7 0 15,5-8 0-15,0 0 0 16,0 8 0-16,-1 0 0 16,1 0 0-16,-4 0 0 0,-1 0 0 15,1 8 0-15,-5 0 0 16,0-5 0-16,5 1 0 15,0 4 0-15,3-1 0 16,-7-3 0-16,3 0 0 16,-4 0 0-16,1-1 0 15,-1 1 0-15,0 0 0 0,-4 0 0 16,0 0 0-16,5-4 0 16,-1 3 0-16,-4 1 0 15,-4-4 0-15,4 4 0 0,0 0 0 16,4-4 1-16,0 3-1 15,1 1 0-15,-1 0 0 16,-4 0 0-16,4-4 0 31,-4 0 0-31,0 4 0 16,0-1 0-16,0-3 0 16,1 4 0-16,-1 0 0 15,0 0 1-15,0 0-1 16,0-1 0-16,0 1 0 15,4 0 0-15,-8-4-1 0,4 4 1 16,4-4 0-16,0 0 0 16,-4 3 0-16,5-3 0 0,-1 0 0 15,0 0 0-15,5 0 0 16,-5 4 0-16,0 0 0 16,5 0 1-1,-5 0-1-15,1-1 1 16,-1 5-1-16,4-4 0 15,1-1-1-15,4 1 1 16,4 0 0-16,0-4 0 0,0 0-1 16,0 0 1-16,0 0 0 15,0-4 0-15,9 4 0 16,-9 0 0-16,4-4 0 16,1 1 0-16,7-1 0 15,-3-4 1-15,-5 1-1 16,-4-1 0-16,5 1 0 0,-1-1 0 15,5 1 0-15,-1-1 0 16,1 0 0-16,-5 5 0 16,0-5 0-16,5 4 0 15,-9 0 0-15,0 4 0 0,0 0 0 16,0 0 0-16,5 0 0 31,-1 0 1-31,0 0-1 16,1 0 0-16,-1 0-1 15,0 0 1-15,1 0 0 16,3 0 0-16,1 0 0 16,4 0 0-16,4 0 0 0,-9 0 0 15,1 4 0-15,-1-4 0 16,1 4 0-16,4 0 1 16,0-4-1-16,0 0 1 0,-1-4-1 15,-7 0 0-15,-1-3 0 16,5 7 1-16,-1 0-1 15,1-4 0-15,8 4 0 16,-4-4 1-16,-5 4-1 16,-3 0 0-16,-5 0 0 15,4 0 0-15,5 0 0 0,-1 4 0 16,1-4 0-16,-1 0 0 16,1 0 0-1,-5-4 1-15,1 0-1 16,3-3 0-16,5-1 0 15,4 1 0-15,0-1 0 16,0 8 0-16,-4-8 0 16,0 5 0-16,4-1 0 15,-4 4 0-15,4-4 0 16,0 4 0-16,-4 0 0 0,0 4 0 16,0 0 0-16,8-4 0 15,-4 0 0-15,5 0 0 16,-1 3 0-16,0-3 0 15,5-3 0-15,4 3 0 0,0 0 0 16,-5-4 0-16,-3 4 0 16,8 0 0-16,-5 0 0 15,1 0 0-15,-1-4 0 16,1 4 0-16,0 0 0 16,-1 0 1-16,1 0-2 15,-1 0 1-15,1 0 0 0,-5 4 0 16,5 0 0-16,-5-1 0 15,1 5 0-15,3 0 0 16,1-5 0-16,-5-3 0 16,-3 0 0-16,-1 4 0 31,-5 0 0-31,6 0 0 16,-1-4 0-16,4 0 0 0,-8 0 0 15,0 0 1-15,4 4-2 16,0-1 1-16,0 5 0 15,0-1 0-15,-4 1 0 16,0 0 0-16,4-1 0 0,-4 5 0 16,4-1 0-16,4-4 1 0,-4 1-2 15,-4 3 1-15,0 1 0 16,0-5 0-16,4 1 0 31,0 3 0-31,4 1 0 16,1-5 0-16,-5 1 0 15,0-1 1-15,4 1-1 16,5-1 0-16,0-3 0 0,-5 4 1 16,0-5-1-16,1 1 1 15,3 0-1-15,5 0 0 16,-4-4 0-16,-1 0 1 0,1 0-1 16,4 0 0-16,-4 0 0 15,-1 0 0-15,1-4 0 16,-5 4 1-16,1-4-1 15,-1 0 1-15,4 1-1 16,1-1 1-16,-5-4-1 16,1 5 0-16,-1-1 0 15,1 0 0-15,-1 0 0 16,5 0 1 0,-5-3-1-16,0-1 1 15,1 1-1-15,3-1 0 0,1-3 0 16,-5 3 1-16,5 1-1 15,-9 3 0-15,0 0 0 16,0-3 1-16,0 3 0 16,0-4 0-16,0 1-1 15,-4-1 1-15,0 4-1 16,4 1 1-16,5-1-1 0,-1 0 0 16,9 4 0-16,-9 0 0 15,1 0 0-15,3 0 0 16,5 0 0-16,-4-4 1 15,-5 0-1-15,5 1 0 16,-1-1 0-16,1 0 1 16,4 0 0-16,-5-3 0 0,-3 7-1 15,-5 0 1-15,4 0-1 16,1-4 1-16,3 4-1 16,-3 0 1-1,33-4-1 1,-8 0 1-16,0 4 0 15,-9 0 0-15,-4 4 0 0,-4 0 0 32,-4 0 0-32,-1-1 0 15,1-3 0-15,-5 4 1 16,1 0-2-16,3 0 0 0,-3 0 0 16,-1-1 1-16,1 1-2 15,-5 0 1-15,0 0 0 16,-4 0 0-16,-5-1 0 15,1 1 0-15,-1 0 0 0,5 0 0 16,-4-1 0-16,-1 1 0 16,1 0 0-16,-5 0 0 15,1 0 0-15,3-1 0 0,5 1 0 16,0 0 0-16,0 0 0 31,0-1 0-31,-5-3 0 0,1 0 0 0,-1 4 0 16,5-4 0-16,0 0 0 31,8 0 1-31,-8 0-1 16,-4 0 1-16,-5 0-1 15,-4-4 1-15,0 4-2 16,-4 0 1-16,-4 0-1 16,-5 0 0-16,-4 0-2 0,0 0 0 15,-4 0-4-15,-9 0 1 16,-13 8-4-16,-8-12 1 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12:19.4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3645 12032 16 0,'-29'0'8'0,"29"-12"-22"16,0 12 17-16,0 0-3 16,0 0 0-16,0 0 0 0,0 0 1 15,0 0-1-15,4 0 0 0,4 8 0 16,5 0 1-16,-4-5-1 15,3 5 1-15,1 7-1 16,0 0 0-16,4-3 0 16,4-1 0-16,1 4 0 31,3 4 1-31,1-8-1 16,8 1 1-16,-4-5 0 15,-1 1 0-15,5-4-1 0,9-4 1 16,0 3-1-16,-1-3 1 15,1-3-1-15,-1 3 1 16,1 0-1-16,-9-4 0 16,4 0 0-16,9 4 1 15,-13 0-1-15,5 4 0 0,-1-8 0 16,4 0 0-16,-7-3 0 16,-1-1 0-16,8 0 0 15,-8-3 1-15,5-4-1 16,-1 4 0-16,-4-1 0 0,0 1 0 15,4 3 0-15,-12 1 0 32,21-5 0-32,-13 5 1 15,4-1-1-15,0 5 1 0,1-1-1 16,-5 4 0-16,-4-4 0 16,0 4 0-16,-1-4 0 31,1 4 1-31,4 0-1 15,-13 0 1-15,5 0-1 16,0 0 1-16,3-4 0 0,1 1 0 16,4-1-1-16,5 4 0 15,-10 0 0-15,5-4 0 16,-4 4 0-16,0 4 0 16,-4-4 0-16,3 0 0 15,6 0 0-15,3 4 0 0,0-1 0 16,5-3 1-16,4 0-1 15,-5-3 0-15,5 3 0 16,-9 0 0-16,5-4 0 16,0 0 0-16,3 0 0 0,1 0 0 31,-4 1 0-31,4-5 0 16,4 1 0-16,0-5 0 15,0 5 0-15,9 3 0 0,-9 0 0 16,0 4 0-16,0 0 0 15,4 4 0-15,5 0 0 16,0-1 0-16,-1 5 0 16,5-4 0-16,4 7 0 15,5-3 0-15,-10 3 0 16,1 0 0-16,0 1-1 16,4 3 1-16,0 0 0 15,-4-4 0-15,0 1 0 0,0 3 0 16,4 4 0-16,0 3 0 15,-4-6 0-15,-4-1 1 16,-1-4-1-16,5-3 0 16,0-1 0-16,0 1 0 15,-4-1 0-15,-5 1 0 16,9 3 0-16,-4 1 0 16,-1-1 0-16,-3-3 0 0,-5-1 0 15,0-3 0-15,4 0 0 16,0-1 0-16,5 1 0 15,0 0 0-15,-5 0 0 16,0 0 0-16,-3-1 0 16,-1 1 0-16,8-4 0 15,1 0 1-15,-5-4-1 16,1 1 0-16,3-5 0 16,5 0 0-16,4 1 0 15,0 3 1-15,-12 0-1 16,3 4 0-16,1 0 0 15,4 0 1-15,-4 0-1 0,-5 0 1 16,0 0-1-16,5 0 1 16,4 0-1-16,0 0 0 0,4 0 0 31,-9 0 0-31,5 0 0 16,4 0 0-16,1 0 0 15,-6 0 0-15,1 0 0 16,9 0 0-16,-1 0 0 15,9 0 0-15,-9 0 0 16,5 0 1-16,0-3-1 16,-1-1 1-16,-8-4-1 0,5 1 1 15,-1 3-1-15,9 0 0 16,-8 0 0-16,-5 1 0 16,0-1 0-16,4 4 0 0,-4-4 0 15,1 4 0-15,-6 0 0 16,10 0 1-16,-5 0-1 15,4 0 0-15,-4-4 0 16,-4 4 1-16,4 0-1 16,-4 0 0-16,4-4 0 0,-8 1 1 15,4-1-1-15,-4 4 0 16,3-8 0-16,1 4 0 16,-4-3 0-16,-5-1 0 15,-4 1-1-15,-8 3 1 16,-5-4-1-16,-4 1 1 31,-8 3-2-31,-9-4 1 0,0 1-4 16,-13 11 1-16,-16 15-1 15,-14 0 0-15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14:49.5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2176 9474 8 0,'0'-7'4'0,"0"10"-9"0,0-3 8 16,0 4-3-16,0-8 0 15,-4 1 0-15,0 3 1 16,-1 0-2-16,5 3 1 15,-8-3-1-15,4 4 0 16,4 0 0-16,0 0 0 16</inkml:trace>
  <inkml:trace contextRef="#ctx0" brushRef="#br0" timeOffset="2580.2823">2142 9516 13 0,'0'7'6'0,"9"-14"-14"16,-9 7 16-16,0 0-8 15,0 0 0-15,0 0 0 16,0 0 1-16,0-8-1 15,0 8 0-15,0 0 1 0,0 4 0 32,0 0-1-32,-9 0 1 15,5-1 0-15,4 1 0 16,-9 0-1-16,5-4 1 0,-4 4-1 16,3-4 1-16,5 0-1 15,0 0 0-15,0 0 0 16,0 3 0-16,-8 1 0 15,8 0 0-15,0 0 0 0,0 0 0 16,8-1 0-16,-8 1 0 16,13 0 0-16,0 0 0 15,-9-1 0-15,9 1 0 16,0-4 0-16,4 0 0 16,-5 0 0-16,1 0 1 15,0 0-1-15,-5 0 1 16,1 0-1-16,8-4 1 0,-13 4 0 31,5 0 0-31,4-3-1 16,-9 3 0-16,4 0 0 0,5 0 0 15,0 0 0-15,8-4 0 16,-4 4 0-16,5-4 0 16,-1 0 0-16,4 1 0 15,-8-1 0-15,13 0 1 0,-4-4-1 16,-1 1 1-16,-3-4-1 15,-1-1 1-15,4 1-1 16,-7 3 1-16,7-3-1 16,5 3 1-16,-5 1-1 15,-3-5 0-15,16 1 0 16,-12 0 0-16,8 3 0 0,-9 1 0 16,1-1 0-16,-1 0 1 31,-3 5-1-31,3-1 0 0,-4 0 0 15,1 4 1-15,3-4-1 16,-8 1 0-16,9 3 0 16,-5-4 0-16,0 0 0 15,1 0 0-15,3-3 0 16,-8-1 0-16,5 4 0 16,-1 4 0-16,-4-4 0 15,4 4 0-15,-8 0 0 16,0 4 0-16,0-4 0 0,-1-4 0 15,1 4 0-15,0 0 0 0,0-3 0 16,4 3 0-16,-5 0 0 16,1 0 0-16,4 0 0 15,0 0 0-15,0 0 0 16,5 0 0-16,-10 0 0 31,10 0 0-31,3 0 0 16,-8 3 0-16,0 1 0 15,0-4 0-15,5 0 0 0,-1 0 0 16,5 0 0-16,-1 0 0 16,5 0 0-16,0 0 0 0,-5 0 0 15,9 0 0-15,-8-4 0 16,8-3 0-16,-4 3 0 16,0-3 0-16,-1 7 0 15,-3-4 0-15,8 0 0 16,-8 4 0-16,3 0 0 15,-3 0 0-15,-9 0 0 0,4-4 1 16,1 0-1-16,-1 1 0 16,-4 3 0-16,4 0 0 15,-8 0 0-15,4 0 0 0,-4 0 0 16,4 0 0-16,-4-4 0 16,4 0 0-16,-5 0 0 15,10 4 0-15,3-4 0 16,5 1 0-16,8-5 0 31,-8 4 0-31,4 1 0 16,-4-1 0-16,-4-4 0 0,-1 8 0 15,9-7-1-15,-13 7 1 16,5 0 0-16,0 0 0 16,-5 7 0-16,4 1 0 15,5-4-1-15,0-1 1 16,0 1 0-16,0 0 0 0,-1-4 0 15,1 4 0-15,4-4 0 16,0 0 0-16,0 0 0 16,5-4 0-16,-5 4 0 15,4 0 0-15,5-4 0 16,-1 4 0-16,1-4 0 16,4 1 0-1,-5-5 0-15,10 0 0 16,-1 1 0-16,-13-4 0 15,5 3 0-15,-1-3 0 0,1-1 0 16,4 1 1-16,-5-4-1 16,5 0 0-16,0 0 0 15,0-1 0-15,-9 5 0 16,5 0 1-16,-1-1-2 16,1 9 1-16,-1-1 0 15,1-4 0-15,-1 8 0 0,-3-4 0 16,-1 8 0-16,0 4 0 15,-3-8 0-15,-1 4 0 16,0-1 0-16,4 5 0 0,0-4 0 16,1-4 0-16,-1 3 0 15,-4 1 0-15,-4 0 0 16,4 0 0-16,-4-4 0 16,4 0 0-16,4 0 0 31,0-4 1-31,1 0-1 15,-1 0 0-15,0 4-1 0,-3 0 1 16,3 0 0-16,4 8 0 16,5-4 0-16,-8-8 0 15,3 4 0-15,1 0 0 0,-5 0 0 16,0 4 0-16,5-4 0 16,4-4 0-16,0 4 0 15,0 0 1-15,-1 0-1 16,1 0 0-16,-4 0 0 15,-5-4 0-15,0-3 0 16,1 7 0-16,-1 0 0 16,5-8 0-16,-1 4 0 0,1 1 0 15,-5-1 0-15,1 0 0 16,3 0 0-16,1 0 0 0,4-3 0 31,-1-1 1-31,1 1-1 16,0-1 0-16,-4 4 0 15,-1 1 0-15,5-1 0 16,-9 4 1-16,1 0-1 16,-1 4 0-16,0-1-1 0,1 1 1 15,-5 0 0-15,0 0 0 16,0-1 0-16,0 1 0 16,0 0 0-16,4-4 1 15,1 4-1-15,-1 0 0 0,0-1 0 16,5-3 1-16,-9 4-1 15,0 0 0-15,4 0 0 16,-3 0 1-16,3-1-1 16,0 1 1-16,0 0-1 15,1 7 1-15,-5-3-1 16,0-4 0-16,0 3-1 0,0 1 1 16,4-1 0-16,1 1 0 15,3-1 0-15,9 1 0 16,-8 0 0-16,0-1 0 31,-1 4 0-31,5-3 1 0,0 0-1 16,0-1 1-16,0 1 0 15,-1-4 0-15,-3 3 0 16,0-7 1-16,-1 4-2 16,1 0 1-16,4-4 0 15,4 0 0-15,-9-4-1 16,1 4 1-16,-1 4 0 0,1-4 0 15,4 0-1-15,-5 0 1 16,1 3-1-16,0-3 1 0,3 0-1 16,-3 0 0-1,25 4 0 1,0-4 1-16,-8 0-1 31,-5 4 0-31,-4-4 1 16,1 4 0-16,-1-4 0 0,0 0 0 15,0 0-1-15,4 0 1 16,-4 0-1-16,-4 0 1 16,0-4-1-16,8 8 0 15,1 0 0-15,-1-1 0 16,0 1 0-16,5-4 1 0,-5 0-1 16,5 4 0-16,0 3 0 15,-1-3 1-15,-3 0-1 16,-5-4 0-16,0 4 0 15,-4 0 0-15,-5-4 1 16,-3 3 0-16,-5-3 0 16,0 0 0-16,-4 0-1 0,-1-3 1 15,-3 3-1-15,-1 0 1 0,-3 0-4 16,-5 0 0-16,0-8-4 31,-4 12 0-31,-9-12-2 16,-8-18 0-16</inkml:trace>
  <inkml:trace contextRef="#ctx0" brushRef="#br0" timeOffset="7536.0119">2896 10053 4 0,'0'-4'2'0,"13"16"-6"0,-13-9 4 15,0-3 5 1,-111-3-5-1,213 14 4-15,-115-7 0 0,1 3-5 16,-1 1 0-16,0-4 3 16,0 3 1-16,0 1-2 15,5 3 1-15,4-3-1 16,4 3 0-16,0-3-1 16,0-1 0-16,4 4 0 15,4-7 0-15,5 0 0 16,-4 0 1-16,4-4-1 0,-1 0 1 15,1-4-1-15,0 0 1 16,-5 4 0-16,5 0 0 16,0 0 0-16,0-4 0 0,-1 4-1 15,1 0 1-15,0-3 0 16,8 3 0-16,-8 0-1 31,4 0 0-31,9 3 0 16,-5-3 1-16,0-7-1 15,1 7 0-15,-5-4 0 16,-5 4 1-16,1-4 0 0,0 1 0 16,-5-1-1-16,1 4 1 15,4 0-1-15,-9 0 1 0,4-4-1 16,5 0 1-16,0 4-1 16,-4 0 0-16,3-4 0 15,1 4 0-15,4-3 0 16,0 3 0-16,0 0 0 15,4-4 1-15,-3 0-1 16,-1 0 1-16,0 4-1 16,4-3 1-16,-8 3-1 0,8 0 0 31,5-4 0-31,-9 0 0 16,4 0 0-16,0 0 0 15,5-3 0-15,-9 3 0 0,13 0 0 16,-5-3 0-16,-8-1 0 15,13 4 0-15,-5-3 0 16,1 3 1-16,8 4-1 16,-13-8 0-16,9 8 0 15,-4-3 0-15,-1 3 0 16,5 0 0-16,-9-4 0 0,5 4 0 16,0-4 0-16,-9 4 0 15,4 0 0-15,0 4 1 16,0 0-1-16,1-1 0 15,8 1 0-15,-9 0 1 16,4-4-1-16,1 0 1 16,-1 4-1-1,1 0 0-15,0-4 0 16,-1 3 1-16,5 1-1 0,0-4 0 16,0 4 0-16,-1-4 0 15,5 4 0-15,0-4 1 16,1 0-1-16,-10 3 0 15,9-6 0-15,-13 6 0 16,5 1 0-16,4 0 0 16,0 4 0-16,8-5 1 0,-4-6-1 15,4-1 0-15,1-4 0 16,-1 4 1-16,0 1-1 16,1-5 1-16,3 1-1 15,1 7 0-15,-1-4 1 16,-3 0 0-16,-1-4-1 15,5 5 1-15,-5 3-1 16,0-4 1-16,1 4-1 16,-1 0 0-16,0 0 0 15,1 0 1-15,-5 0-1 16,0-4 0-16,0 0 0 16,4 0 1-16,5 1-1 15,4-5 0-15,-5 4 0 16,5-3 1-16,0 3-1 15,-9 0 1-15,-4 0-1 0,0 4 1 16,0 0-1-16,0 0 1 16,1 0-1-16,-1 4 1 15,0-4-1-15,0 0 0 16,0 0 0-16,0 0 0 0,0 0 0 16,0 0 0-16,9-4 0 15,-5 1 1-15,5 3-1 16,3 0 1-16,-7 0-1 15,-1 0 1-15,0-4-1 16,1 0 0-16,-1 4 0 0,0 4 1 16,5-4-1-16,0 4 0 15,-1-4 0-15,-4 3 0 32,1-3 0-32,-1 4 1 15,5 0-1-15,-5-4 1 16,5 0-1-16,-5 4 1 0,0 0 0 15,1-1 0-15,-1-3-1 16,-4 4 1-16,0-4-1 16,0 4 1-16,0 0-1 15,0-1 1-15,0 1-1 0,5-4 1 16,-1 4-1-16,-4 0 0 16,0-4 0-16,0 4 0 15,13-1 0-15,-9-3 0 0,1 4 0 16,-1-4 1-16,0 0-1 15,9 0 0-15,-4 0 0 16,-1 0 1-16,5 0-1 16,0 0 0-16,4-4 0 31,0 4 0-31,-4-3 0 0,-4-1 1 0,12 4-1 31,-4-4 0-31,0 4 0 16,0 0 0-16,-4 0 0 0,0-4 0 15,0 0 0-15,0 1 0 16,0-5-1-16,4 4 1 0,0 4 0 16,0-3 0-16,0 3 0 15,-4-4 0-15,0 4 0 16,-1 0 0-16,-3-4 0 16,0 4 1-16,-5 0-1 15,0 0 0-15,-4 0 0 0,-4 0 0 16,-4-4 0-16,-5 4 0 15,-4 0 0-15,0 0 0 16,-4-4-3-16,-5 4 1 0,-8 0-4 16,0 0 1-16,5 0-5 31,-1-7 0-31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2:17:36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12938 5229 1 0,'-9'-4'0'0</inkml:trace>
  <inkml:trace contextRef="#ctx0" brushRef="#br0" timeOffset="615.9539">12908 5244 20 0,'-5'0'10'0,"-3"-4"-24"0,8 4 21 15,0-3-6-15,0-1 0 16,-4-4 1-16,-1 8 0 16,1-4-2-16,0 1 0 15,0 3 1-15,-1-4 1 16,1 0-1-1,-4 4 1-15,-1-4-1 16,1 4 0-16,-1-3-1 16,1 6 1-16,-1 1-1 15,1 4 1-15,3-5-1 16,1 5 1-16,4 3-1 16,9 4 1-16,-1 4 0 15,5 8 0-15,0-4-1 0,-1 11 1 16,1-4 0-16,-4 0 0 0,-1 4-1 15,1 4 1-15,-5 4-1 16,4-8 0-16,-3 11 0 16,3 1 0-16,1-1 0 15,-1-3 0-15,5-8-1 16,4 0 1-16,0-8 0 16,0 4 0-16,0-3-1 15,4-4 1-15,-8 3 0 16,-4-11 0-1,-1 0 0-15,1-3 0 16,-1-5 1-16,1 1 0 16,-5-8 0-16,-4 0 0 0,4-8 1 15,1 1 0-15,-1-16-1 16,0 0 1-16,-4-11-1 16,0 8 1-16,-4-27-1 15,0 11 0-15,-1-26-1 16,1-15 1-16,0 15-1 0,0 0 1 15,-5 3-1-15,5 5 1 16,0 7-1-16,4-8 1 16,0 16-2-16,0 11 1 15,0 4-4-15,0 7 1 16,-5 8-4-16,1 7 1 16,4 16-2-1,4-5 0-15</inkml:trace>
  <inkml:trace contextRef="#ctx0" brushRef="#br0" timeOffset="1485.314">13615 5047 28 0,'-5'0'14'0,"10"-11"-38"0,-5 11 33 16,0 0-8-16,0 0 0 15,0-8 1-15,0 1 1 0,4-1-4 16,-4 8 1-16,0-7 1 16,0 7 1-16,8-8-1 15,-8 1 1-15,9-1-2 16,-1 1 1-16,1-1-1 16,4 4 1-16,4 0-1 15,4 1 1-15,0 3-1 16,5 0 0-16,-5 3-1 15,-4 5 1 1,0 3 0-16,-4 1 0 16,-4-1 0-16,-1 4 0 15,1 8 0-15,-9 0 0 0,0 3 0 16,0-3 1-16,-5-4-1 16,-7 3 0-16,-1-3 1 15,-4 0 0-15,-5-4-1 16,-7 0 1-16,-1 1-1 0,0-5 1 15,4 4 0-15,5 0 0 16,-4 4-1-16,8-8 1 16,4 1-1-16,4-5 1 15,1 5-1-15,-1-5 1 16,5 5 0-16,0-1 0 16,0 4-1-1,4-4 1-15,4 5-1 16,0-1 0-16,9 4 0 15,4-8 1-15,17 0-1 16,13 1 1-16,4-1 0 0,0-3 0 16,4-5-1-16,1 5 1 15,-1 0-3-15,-8-1 1 16,-5 4-3-16,-3 5 0 0,-9 3-4 16,-1 3 1-16</inkml:trace>
  <inkml:trace contextRef="#ctx0" brushRef="#br0" timeOffset="2249.5287">12784 7363 23 0,'0'4'11'0,"22"-12"-29"0,-14 4 24 16,5 8-6-16,0-4 0 16,-1 0 1-16,5-4 0 0,9 1-1 15,4-1 1-15,4 0 0 16,0 0 1-16,8 0-1 16,5 1 0-16,0-1 0 31,0 0 0-31,4-4-1 15,0 5 1-15,-4-1-1 16,0 4 1-16,-9 4-1 16,1-1 1-16,-5 1 0 15,-5-4 0-15,-3 0-1 0,-5 0 1 16,1 4-1-16,-10-4 1 16,1 0-1-16,0-4 0 15,0 0-5-15,-9 4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43:12.6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16391 2766 12 0,'0'11'6'0,"0"-26"-16"0,0 15 12 0,0 0-1 31,-4-7 1-31,0-1 0 0,-1 4 1 16,1-3-4-16,-4 7 1 15,-9 0 1-15,0-4 1 16,0 8-2-16,0-8 1 16,0 0-1-16,-1 0 1 0,6 1-1 15,-5-1 1-15,0-4 0 16,-5 4 0-16,1 1 0 15,-9-1 1-15,0-4-1 16,-4 1 1-16,-4-1-1 16,4 4 0-16,-4 1-1 15,-1-1 1-15,-3 0-1 16,-5 0 0-16,0 4 0 16,0 4 0-16,0 4 0 15,-8 7 0-15,-5 4-1 16,1 7 1-16,-1-3 0 0,5 3 0 15,-1 1 0-15,-3 3 0 16,-5 0 0-16,9 1 0 16,3-1 0-16,10 0 0 15,4 4-1-15,-1 8 1 16,5-1 0-16,9 9 0 16,-1 10-1-16,9 1 1 0,0-1-1 15,8 1 0-15,5 3 0 16,8-7 1-16,5 11-2 15,4-4 1-15,8 1 0 32,13-9 1-32,0-3 0 0,9-4 0 15,4 1 0-15,-1-5 0 16,6 0 0-16,7-7 1 16,5-7-1-16,0-5 0 15,0-11 0-15,12-3 1 0,1-1-1 16,-5-7 0-16,5-4 0 15,0-8 0-15,4-3-1 16,-5-8 1-16,1 0-1 16,8-8 1-16,-8-3 0 15,0 0 0-15,-9-4 0 16,-9-12 0-16,-3 5 0 16,-5-5 0-16,-4 1 1 0,-9-4 1 15,-8 3-1-15,-5 1 1 0,-16-8 0 16,-9-8 0-16,-9-7-1 31,-16-3 1-31,-9-9-1 16,-17 1 0-16,-9-5-1 15,-12 16 0-15,-9 0-1 16,0 4 1-16,4 15-5 16,-4 18 1-16,-21 1-1 0,8-12 0 15</inkml:trace>
  <inkml:trace contextRef="#ctx0" brushRef="#br0" timeOffset="20216.251">15923 4627 6 0,'-4'8'3'0,"8"0"-10"0,-4-8 6 0,0 0 6 32,-26-61-5-32,56 125 4 15,-30-60 0-15,0-4-5 16,0 4 0-16,0 0 3 31,0 3 0-31,0-3-1 16,4 0 1-16,1 3-1 0,-1-3 0 15,4 0 0-15,1 4 1 16,-1-5 0-16,1 5 0 16,-1-1-1-16,1 1 1 0,-1 0-2 15,5-5 1-15,4-3-1 16,9 0 0-16,-1 0-1 16,5 0 1-16,0 0 0 15,-4 0 0-15,3 0 0 16,1-3 1-16,0 3-1 15,-4 3 1-15,8-3 0 0,-9 0 0 16,13 0-1-16,-3-3 1 16,-1 3-1-16,0-4 1 31,4 0-1-31,-4 0 0 16,0 0 0-16,4 1 0 15,5-1 0-15,-5 0 0 0,5-7 0 16,-5 3 0-16,9 1-1 15,4-1 1-15,-4 4 0 16,0 0 0-16,4 4 0 16,-4 0 0-16,-5 4 0 15,1 4 0-15,0-4 0 0,-1-1 0 16,5 1 0-16,-4-4 0 16,-5 0 0-16,0-7 1 15,-4 7-1-15,-8 0 0 16,-5-8 0-16,-4 8 1 0,-4 0-1 15,0 0 0-15,-5 0 0 16,-8 0 0-16,0 4-1 16,-4 0 1-16,-4-1-1 15,-1 1 1-15,-4 0 0 16,0 0 0-16,-4 0 0 16,0-1 0-16,-4 1 0 31,0 0 0-31,-5 0 0 0,1 3 0 15,-5-3 0-15,0 4 0 16,-13-1 0-16,1 4 0 16,-5-3 0-16,0 0 0 15,-4-1-1-15,0 5 1 0,-4-1-1 16,-9-4 1-16,0 1-1 16,0 0 0-16,-4-1 0 15,-5-3 0-15,-3 0 0 16,-1 0 0-16,-4-1 0 0,-8 5 0 15,4 3 0-15,4 4 0 0,4 0 0 16,-4 4 1-16,9 4-1 16,4-4 0-16,4 0-2 31,-4 7 0-31</inkml:trace>
  <inkml:trace contextRef="#ctx0" brushRef="#br0" timeOffset="73503.105">17971 2645 21 0,'0'-8'10'0,"9"8"-28"0,-9 0 23 16,8-3-5-16,-4-1 1 15,9 4 0-15,0-8 1 16,0 4-3-16,4-3 1 16,4-1 1-16,5-3 0 15,-1 3-1-15,1 1 1 0,4-5 0 16,4 1 0-16,0-4 0 31,8 0 0-31,1-4-1 16,-1 4 1-16,-3 0 0 15,-5-4 0-15,4 4-1 16,-8 3 1-16,-4 1-1 16,-5-1 1-16,-4 5-1 15,0 7 0-15,-4-4 0 16,-5 4 1-16,1 4-1 16,-1-4 0-16,-4 7 0 15,-4 1 1-15,0-4-1 0,-4 7 1 16,0-3-1-16,0-1 1 0,-1 1-1 15,1-4 1-15,-4 3-1 16,-1 1 1-16,1 7-1 16,-1-4 0-16,1 4 0 15,-5-3 0-15,0 7 0 16,0-4 0 0,-4 4-1-16,0 7 1 15,0-3 0-15,4 7 0 0,-8 0 0 16,13 1 0-16,-5-5 0 15,4 4 0-15,-8 1 0 16,5 3 0-16,-6 0 0 16,1 4 0-16,0 3 0 15,0 5 0-15,-4-5 0 16,0 9 0-16,4-5-2 16,-5-7 1-16,5 3-4 0,5 5 1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3T21:26:28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11417 14332 11 0,'-8'4'5'0,"33"-15"-18"15,-12 7 11-15</inkml:trace>
  <inkml:trace contextRef="#ctx0" brushRef="#br0" timeOffset="387.9271">11920 13927 14 0,'-9'-19'7'0,"18"19"-25"0,-9 0 19 15,0 0-2 1,4-7 0-16</inkml:trace>
  <inkml:trace contextRef="#ctx0" brushRef="#br0" timeOffset="421149.22">19010 11192 25 0,'-21'38'12'0,"-9"-46"-32"15,22 8 27-15,-1 0-7 16,-4 4 1-16,1 0 1 16,-1-1 1-16,0 1-3 15,0 4 0-15,0-4 2 16,5-4 0-16,-1 0-1 15,1 0 1-15,4 0-2 16,-1-4 1-16,5 4-1 16,0 0 1-16,9-4-1 15,-1-4 1-15,5 1-1 16,0-4 0-16,4-5 0 16,4-6 0-16,1 3 0 15,-1-4 0-15,4-3 0 0,1-5 0 16,0 1 0-16,-5-4 0 15,4 4 0-15,1-4 0 16,-1-8 0-16,-7-3 0 16,-1-1 0-16,0-11 0 0,-5-7-1 15,-3 7 1-15,-1 1-1 16,-3 3 0-16,-1 7 0 16,-4 8 1-16,0 4 0 15,0 8 0-15,-4 3 0 16,4 8 1-16,-5 11-1 15,-3 8 1-15,4 7 0 16,-5 5 0-16,-4 14-1 16,5 11 1-16,-5 1-1 0,5 7 0 15,-5 4-1-15,0 4 1 16,0 7-1-16,0 1 0 16,1 3 0-16,-5-4 1 15,12 4-1-15,1-7 1 16,8-1-1-16,1-14 1 15,7-9-1-15,5-10 1 16,0-4 0-16,5-8 0 0,3-11 0 16,-3-8 1-16,3-11-1 15,-4-4 0-15,1-4 0 16,-1 4 1-16,0-7 0 16,1-5 0-16,-1-3 0 15,-4-4 0-15,0 4-1 16,0 0 1-16,0-7-1 15,0-8 1-15,0-4-1 16,0-4 0-16,-4-4-1 16,0-3 1-16,-1 19-1 15,-3 3 1-15,0 8-1 32,-5 7 1-32,0 5 0 15,-4 7 0-15,4 7 0 16,-4 0 0-16,0 8 0 0,0 4 1 15,0 11-1-15,-4 8 0 16,0 7 0-16,0 4 0 0,-1 4 0 16,1 4 0-16,4 3-1 15,0 4 1-15,4 4-1 16,5 0 1-16,4 0-1 16,-1-7 1-16,10-1 0 0,3 1 0 15,13-1-1-15,5-15 1 16,8-18-4-16,5-16 0 15,-1-15-1-15,-4-15 0 16</inkml:trace>
  <inkml:trace contextRef="#ctx0" brushRef="#br0" timeOffset="422100.2524">20015 9962 29 0,'-17'-23'14'0,"-8"-7"-40"16,16 19 36-16,-4-4-9 16,1-4 0-16,-10 0 0 15,-3 4 1-15,-9 3-3 16,-5-7 1-16,1 4 1 0,4 4 0 16,0 0 0-16,-9 3 0 15,5 4-1-15,0 1 0 16,-5 6 0-16,1 9 0 15,-5 10 0-15,4 5 0 16,0 11-1-16,1 0 1 16,4 3 0-16,-1 8 0 15,5 0 0-15,0 4 0 0,0 8 0 16,4 0 0-16,5 7-1 16,-1 15 0-16,-12-4 0 15,8 12 1-15,4-11-1 16,1 7 0-16,4-8 1 15,8-7 0-15,4 0 0 16,5 0 0-16,4 0 0 16,13-8 1-16,4 0-1 15,4 1 1-15,5-12-1 16,4 0 0-16,4-8 0 16,8 0 1-16,1-7-1 15,12-8 0-15,9-7 0 0,4-12 1 16,-4-3-2-16,8-4 1 31,-3-12 0-31,3-3 0 0,-8-8-1 16,0-8 0-16,-5-3 1 15,-3-4 0-15,-1-11 0 16,-4-1 0-16,0-7 0 16,-8 4 0-16,-5-4 0 15,-4-7 0-15,-8-1 0 16,-9-7 1-16,-4-8-1 15,-5-7 1-15,-4-11-1 16,-8-16 1-16,-4 8-1 0,-9-8 1 0,-5-4-1 16,-3 9 1-16,-5 6 0 15,-4 23 0-15,0 5-1 16,4 14 1-16,-8 8-3 16,4 11 0-16,-1 8-3 15,10-1 0-15</inkml:trace>
  <inkml:trace contextRef="#ctx0" brushRef="#br0" timeOffset="422923.412">20232 10643 28 0,'0'0'14'0,"17"19"-36"0,-12-19 33 15,3 4-11-15,1 0 1 16,-1 3 0-16,14 5 1 16,-1-5-2-16,4 1 0 15,1-1 1 1,8 1 1-16,4-4-1 16,5 3 1-16,8 1-1 15,9-1 0-15,4-3 0 16,-1 4 0-16,10 3 0 15,-1 0 0-15,9-3 0 16,0 3 0-16,4-3 1 16,5-4 0-16,-5-1-1 15,4-3 0-15,1-3 0 16,-1 3 1-16,-12 0-2 16,-5 0 1-16,5 0-1 15,-1 3 0-15,-3 1 0 16,-5 8 0-16,-8-5-2 15,-1-3 1-15,-12 0-2 0,-4-4 1 16,-9 7-1-16,-4-7 0 16,-5-11-4-16,1 0 1 15,-5-20 0-15,-8-7 0 16</inkml:trace>
  <inkml:trace contextRef="#ctx0" brushRef="#br0" timeOffset="423407.7163">21795 10129 41 0,'0'11'20'0,"30"-19"-58"0,-17 8 52 16,4 4-15-16,4 4 1 16,9-1 1-16,8 1 0 15,9-1-1-15,0 1 1 16,4 0 0-16,9-1 0 16,-1 5 0-16,1-1 0 15,0 0-1-15,-9 1 1 16,-4-1-1-16,-1 0 0 15,-7 1-1-15,-5-1 1 0,-4 4 0 16,-5 0 0-16,-8 8 0 16,-8-8 0-16,-9 4 0 15,-4 4 1-15,-5 7-1 16,-8 8 0-16,-9 7 0 0,-8 8 0 16,0 8-1-16,-4 11 1 15,0-1 0-15,4-2 0 16,-1-5-1-16,6-4 1 31,3-10-3-31,5-16 1 16,4-8-4-16,0-33 1 0</inkml:trace>
  <inkml:trace contextRef="#ctx0" brushRef="#br0" timeOffset="424189.9738">22622 10382 39 0,'8'-7'19'0,"35"-35"-53"0,-26 23 46 0,8 0-11 16,1 0 0-16,4 4 1 15,4 0 0-15,-5 0-3 16,6 3 1-16,3 1 0 15,0 4 1-15,5 3-1 16,-1-4 1-16,-3 8-2 16,-1 4 1-16,-4 0 0 15,0 0 0-15,-4 7 0 16,-5 4 0-16,-7 8 0 16,-6 3 0-16,-7 4-1 15,-5 8 1-15,0 8 0 16,0-1 0-16,-5 4 0 15,1 4 0-15,0 4 0 0,0 0 0 0,-1-8 0 16,5 0 0-16,0 0 0 16,5 1 0-16,-1-9 0 31,4 1 0-31,5-8 0 16,0-8 1-16,4-7 0 15,8-4 0-15,-3-7 0 0,-5-4 0 0,4-8 0 16,-4-7 1-16,0-8 0 15,-4-8 0-15,0 4-1 16,-1-11 1-16,1-7-1 16,-4-1 1-16,-1 1-1 15,1 3 1-15,-1 4-1 16,-3 0 1-16,-1-4 0 0,0 11 1 16,0 8 0-16,1 4 0 15,3 8-1-15,5 3 1 31,4 8-1-31,8 3 1 16,5 12-3-16,9 0 1 0,3 0-4 16,-3 4 0-16,-5-4-5 15,0-4 1-15,4-11-4 16,-4-20 0-16</inkml:trace>
  <inkml:trace contextRef="#ctx0" brushRef="#br0" timeOffset="424990.0586">23567 9879 37 0,'-21'-27'18'0,"-5"-29"-49"16,18 44 40-16,-5-7-8 16,-4-3 0-16,-9-5 1 15,-4 1 1-15,1-1-4 16,-5 5 1-16,-1 6 1 16,1 9 1-16,-4 7-1 15,-5 7 0-15,-3 12-1 16,-1 12 0-16,0 10-1 15,0 8 1-15,0 12 0 16,0 11 0-16,5 0 0 16,-1 7 0-16,5 4 0 0,4 8 1 15,4 4-1-15,0 7 0 16,5 0 0-16,3-7 1 0,10 7-1 16,7-15 0-16,5 4 0 15,9-4 1-15,8 4-1 31,13-12 1-31,4 0-1 16,4-18 0-16,5 0 0 16,8-5 0-16,4-10-1 15,5-9 0-15,4-6 0 16,12-9 1-16,5-10-1 0,0-8 0 16,4-4 0-16,-4-8 1 15,4-11 0-15,-4-7 0 16,0-5 1-16,0-3 0 15,0 4 1-15,-4-12 1 16,-9 1-1-16,-4-12 1 16,-5 4-1-16,1-8 1 15,-5-4-2-15,-4-14 1 16,-4-5-2-16,-8 1 0 0,-5-4 0 16,-9-1 0-16,-4 1 0 15,-8-4 0-15,-4 0 1 16,-18 0 0-16,-12-8-1 15,-22-3 1-15,-12 0 0 16,-34-1 0-16,-22 5-1 16,-21 10 0-16,-21 20 0 15,-5 7 0-15,0 20-2 16,1 10 1-16,-14 4-3 16,10 23 0-16,3 19-3 15,5 8 0-15,-1 3-1 0,27-3 0 16</inkml:trace>
  <inkml:trace contextRef="#ctx0" brushRef="#br0" timeOffset="426258.6954">21199 10197 26 0,'4'-12'13'0,"9"-7"-36"0,-9 12 32 0,5-4-9 16,-1-5 1-16,-3-2 1 15,-1-1 0-15,0 0-2 16,-4-4 0-1,-4 0 1-15,-5-3 1 16,-3-8-1-16,-5-4 1 16,-9 0-2-16,1 4 1 15,-5 4-1-15,-4 7 1 16,0 12-1-16,0-1 0 16,-1 16-1-16,6 7 1 0,7 8-1 15,5 8 1-15,9 3-1 16,4 0 1-16,4 1-1 15,8 3 1-15,5-8 0 16,4 1 0-16,8-8-1 16,1-4 1-16,0-8 0 15,-1-3 0-15,1-8 0 16,-1 1 0-16,1-9 0 16,-5 1 0-16,0-4 0 15,-4-4 1-15,0-8-1 16,0-11 1-16,0 4-1 15,1 0 1-15,-6-7-1 16,1-5 0-16,0-3 0 16,0 4 0-16,-5-12 0 15,1 0 0-15,-1 4-1 16,1 12 1-16,-1-1 0 0,1 4 1 0,-5 8-1 16,0 7 1-16,1 4-1 15,-1 4 1-15,0 8-1 16,-4 3 1-16,0 8-1 15,0-1 1-15,0 5-1 16,-4 3 0-16,0 4 0 16,-1 8 1-16,1 4-1 0,-5 3 1 15,1 0-1-15,-1 4 0 32,-8 23 0-32,0-4 1 15,0 4-1-15,5-8 1 16,3 0-1-16,1 0 1 0,-1 0-1 15,0 1 1-15,5 3-1 16,0 0 0-16,0-8 1 16,-1-3 0-16,5 3-1 15,0 4 0-15,9-3 0 16,4-5 0-16,4 1 1 16,13 3 0-16,12-7 0 31,9 0 0-31,9-8-3 15,12-15 0-15,9 0-4 16,-4-26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3T21:34:32.7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3999 10916 29 0,'-4'-4'14'0,"4"-8"-39"16,0 9 31-16,0-1-6 16,-5-4 1-16,5-3-1 15,0 3 1 1,0-14-2 0,0 3 1-16,0-8 0 15,0 5 1-15,0-1-1 16,0 0 1-16,0-3-1 15,-4-5 0-15,-4 9 0 16,-1-5 1-16,-8-3 0 0,-9-4 0 16,5 4 0-16,-17-4 0 31,4 3-1-31,-5-3 1 16,5 0-1-16,-13 0 0 15,-4 4 0-15,-4-4 0 0,-5 4-1 16,1 3 1-16,-18 4 0 15,-17 5 0-15,9 6-1 16,-8 5 1-16,-1 10-1 16,4 1 1-16,-3 11-1 15,-5 12 1-15,0 7 0 16,4 11 0-16,-4 16 0 16,-8 7 1-16,8 8 0 15,-4 7 0-15,4 0 0 16,12 8 0-16,14-12-1 15,21 8 1-15,-4-7-1 16,16 14 1-16,14-3-1 16,3-4 1-16,5 4-1 15,9-4 0-15,-5 0 0 16,13 4 1-16,-8-4-2 16,16 0 1-16,5 0-1 0,8-11 1 15,9-8-1-15,17-8 1 16,0-3 0-16,4-12 0 15,8-7 0-15,10-4 0 16,-10-3 0-16,14-9 1 16,-10-3-1-16,10-4 1 0,-5 0-1 15,-4-3 1-15,-5-5-1 16,1 1 1-16,0-4-1 16,-1-1 1-16,1-3-1 15,0-3 0-15,-9-5 0 16,-4-3 1-16,8-1-1 15,-8 1 1-15,4 0-1 16,-4-1 0-16,-9 1 0 16,0-4 1-16,-4-4-1 0,5 0 0 15,-1-7 0-15,5-8 0 16,3-4 0-16,-7-4 0 16,-1-3 0-16,-4-5 0 15,0-3 0-15,-8 4 0 16,-1 0 0-16,-3 0 1 15,-5-4 0-15,0-4 0 16,8 4-1-16,-8-7 1 16,9-1-1-16,4 1 1 0,-13-1-2 15,0-11 0-15,0 8-1 16,-4-4 1-16,-1 0-1 16,1 0 1-16,-4-12 0 15,-1 4 0-15,5 8 0 16,-13 4 0-16,-9 0 0 15,5-4 1-15,-4 11-2 16,-5 11 0-16,4 9-3 16,-8 3 1-16</inkml:trace>
  <inkml:trace contextRef="#ctx0" brushRef="#br0" timeOffset="12817.2686">22196 5535 9 0,'-13'0'4'0,"-4"0"-8"15,13 0 9-15,-1 4-5 16,1-4 1-16,-4 4-1 15,3-4 1-15,1 0-1 0,0 0 0 16,0 0 0-16,-1 0 1 16,5 0 0-16,0 4 0 15,0 0 0-15,0-1 0 16,5 1 0-16,-1 0 1 16,4-4-1-16,1 4 1 15,4-4-1-15,-1 0 0 16,1 0 0-16,0 0 0 0,0 0 0 31,-1 0 0-31,1 0 0 0,0 0 0 0,4 0 0 16,0 0 0-16,0 0-1 15,0 0 1-15,4 0-1 16,5 0 1-16,4 0-1 16,-5-4 0-16,1 0 0 15,4 0 1-15,-5 1-1 16,5-1 0-16,-4 0 0 15,3 0 1-15,-3 4-1 16,4 0 1-16,0 4-1 16,4-4 0-16,-4 0-1 0,-5 0 0 15,-4 4 0-15,-4 0 0 16,0-4-2-16,-4 0 1 16,-4 0-3-16,-14 7 0 15</inkml:trace>
  <inkml:trace contextRef="#ctx0" brushRef="#br0" timeOffset="31532.6331">16425 5233 14 0,'-8'4'7'0,"-1"-27"-16"15,9 15 16-15,-4 1-7 16,-5-5 0-16,5 9 0 16,-9-1 1-16,5-8-2 15,-1 5 1-15,5-4 0 0,-4 3 1 16,3 4-1-16,5 4 1 16,-4 0-1-16,4 0 1 15,0 0 0-15,-4 0 0 16,4 0 0-16,0 0 0 15,4 4 0-15,5 4 0 0,3-1-1 16,1 1 1-16,8 3 0 16,5 4 0-16,0 0-1 15,3-3 1-15,1-1-1 16,0 8 1-16,-4 0-1 16,-1 4 0-16,1-1 0 15,-1 5 0-15,5 3 0 16,-4 0 0-16,-1-11 0 15,1 0 0-15,-5 0 0 16,0 0 0-16,-4-4-1 16,-4 0 0-16,-9-3-2 15,-4-1 1-15,-4 0-2 16,-9-3 0-16</inkml:trace>
  <inkml:trace contextRef="#ctx0" brushRef="#br0" timeOffset="32099.0958">17175 5017 24 0,'-9'4'12'0,"14"0"-33"15,-10-1 28-15,1-3-7 16,-4 4 0-16,-1-4 0 15,0 0 1-15,1 0-1 16,-5 4 1-16,5 0-1 0,-1 0 1 16,1 7-1-16,-5 0 1 31,0 4 0-31,0 1 0 16,-4-1-1-16,5 0 1 15,-6 8 0-15,1 3 1 16,0-3-1-16,0 7 1 0,0 0-1 15,0 12 0-15,-4 0 0 16,0-8 0-16,-1 7 0 16,-3 5 0-16,-1 3-1 15,-3 0 1-15,-6 8 0 0,1 7 0 16,0-7 0-16,-8 0 0 16,-1 3-1-16,5-7 1 15,-5 0-1-15,5-4 1 16,0-11-3-16,3 0 1 15,1 3-5-15,26-3 0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3T21:45:36.2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23414 11479 19 0,'-5'4'9'0,"1"-15"-21"16,4 7 19-16,0 8-7 15,-4-4 1-15,-5 0 0 16,-3 0 0-16,3 0-1 16,1-4 0-16,-1 4 1 15,0 0 0-15,5 0 0 16,0-4 1-16,0 4-1 15,4 0 1-15,4 8 0 16,4-4 0-16,5-1-1 0,9 5 0 16,7-4-1-16,1-1 1 15,4 1-1-15,0 0 1 16,0 4 0-16,5-5 0 16,-5 1 0-16,0 4 1 15,0-1 0-15,0-7 0 16,-4 4-1-16,-5 0 0 15,-3 0-2-15,-5-4 1 16,-5 0-3-16,1-4 0 0,0-7-1 16,0-5 0-16,0-6-3 15,-5-9 1-15</inkml:trace>
  <inkml:trace contextRef="#ctx0" brushRef="#br0" timeOffset="542.9014">23831 10931 30 0,'-4'0'15'0,"-9"4"-39"0,13-1 36 16,-4 1-10-16,-9 4 0 16,-4-1 2-16,-4 5 0 15,-1 3-5 1,-3 0 1-16,-1 4 3 0,1 0 0 0,-5 7-1 16,-4 1 0-16,-9 3 0 15,1 0 0-15,-1 4-1 16,0 0 1-16,1 0-1 15,-1-3 0-15,1 3-1 32,8 0 1-32,4-8-1 15,4-3 0-15,9 11 0 0,0-15 1 16,4 0 0-16,5-4 0 16,-1 4 0-16,9-4 1 15,0 4 0-15,9 4 0 16,-1 3-1-16,5 8 1 0,4 0-1 15,9 12 1-15,12 7-1 16,9 7 1-16,4 1-2 16,-4 11 1-16,-5-8-3 15,-3 0 0-15,3 0-4 16,-3-7 0-16,-1-8-5 16,5-7 1-16,-9-12 0 15,-5-30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45:59.4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1307 8513 6 0,'-8'4'3'0,"21"-12"-10"0,-13 8 7 16,8-3 3-1,-140-20-3 17,277 38 4-32,-120-23 0 15,-3 1-5-15,-5-5 0 16,4 16 3-16,5-4 0 0,-1 0-1 16,5 8 1-16,8-4-2 15,-4-1 1-15,9 1-1 16,12 0 0-16,-4-8 0 15,9-3 0-15,8-5 0 16,5-3 0-16,-1 0 0 16,0 7 0-16,-8-3 0 0,9 4 1 15,-1-5 0-15,0 8 0 16,-3 1-1-16,-18 6 1 16,4 1-1-16,-17-8 1 0,-4 8-3 15,-8 0 0-15,-13 15-1 31,-5-12 0-31</inkml:trace>
  <inkml:trace contextRef="#ctx0" brushRef="#br0" timeOffset="665.0824">2006 7972 24 0,'0'-8'12'0,"51"8"-35"15,-30 0 31-15,-4 0-8 16,5 4 0-16,3 4 0 16,-4-1 0-16,1 1 0 15,3 0 0-15,-4-1 0 0,5 1 1 16,0-1-1-16,-1 1 1 15,1 3-1-15,-5 8 0 16,-4-8 0-16,0 8 0 0,0 0 0 16,4 0 1-16,-4 0-1 15,13 4 0-15,-13-1 0 16,13 1 0-16,-17 4 0 16,4-1 0-16,0 1 0 15,-4-8 0-15,-1 7 0 31,-7 4 0-31,3 1-1 0,-3-5 1 16,3 4 0-16,-8-7 0 16,4 0-1-16,-4 3 1 15,-4-3 0-15,4-4 0 16,0 0 0-16,-13 3 0 0,0-3 1 16,-8 8 0-16,-4 7 0 15,-18 0 0-15,0-4 0 16,-25 12 1-16,-8 3-2 15,-1 4 1-15,-12 1-3 16,-9-1 0-16,4 8-2 16,-4-20 1-16</inkml:trace>
  <inkml:trace contextRef="#ctx0" brushRef="#br0" timeOffset="25586.8945">4041 12444 13 0,'0'-4'6'0,"17"1"-13"0,-12-1 13 16,3 0-5-16,-4 0 0 15,1 0 1-15,-5-3 1 16,0-1-4-16,-5 1 1 16,1-1 2-16,0-3 0 15,0-4-1 1,4-4 0-16,0 0 0 15,0-4 0-15,0 4-1 16,0 0 0-16,-5-3 0 16,5-1 1-16,0-4-1 15,0 1 1-15,0-1-1 16,5-10 1-16,-1 3-1 16,-4-4 0-16,0-4 0 0,4-3 0 15,-4 7 0-15,0-4 0 16,0-3 0-16,-4-1 0 0,0 1 0 15,-1 7 1-15,-3 4-1 16,-1 0 1-16,5 0-1 16,-9 0 0-16,1-4 0 15,3 4 1-15,-8 4-1 16,0 0 1-16,-9-4-1 0,-8 7 0 16,5 1 0-16,-6 3 1 31,-7-4-1-31,-1 5 1 15,1 3-1-15,3-4 1 16,1 0-1-16,0 1 1 0,4 3-1 16,-9 7 1-16,13 1-1 15,-8 0 0-15,4 3 0 16,4 1 1-16,0 3-1 16,-17 4 1-16,9 11-1 15,0 0 0-15,4 8 0 16,0 4 0-16,-5 4-1 15,5 3 0-15,0 4-1 0,9 4 1 16,-1 3 0-16,1 1 1 16,3 3 0-16,-3 1 0 0,3 3-1 15,1 4 1-15,4 0 0 16,-4 4 0-16,4-1 0 16,8 13 0-16,-4-9-1 15,5 1 1-15,4-1 0 31,4 1 0-31,0-1 0 16,0 8 0-16,0-7 0 16,0 3 0-16,0 0 0 0,0-3 0 15,0 3 0-15,4-3 0 16,4-4 0-16,5-1 0 0,0-14 0 16,8 0 0-16,-4-1-1 15,5-3 1-15,-1 4 0 16,9-8 0-16,-5-4 0 15,5 0 1-15,0-3-1 16,0-5 0-16,-5 1 0 16,1 0 0-16,-1-4 0 0,5 3 0 15,0-6-1-15,0-5 1 16,8-7-1-16,-4 3 1 16,9-3 0-1,-5-4 0-15,5-4 0 16,-14 4 0-16,6 0 0 15,-6-3 0-15,1-5 0 16,-4 0 0-16,4 1 0 16,-5-5 1-16,5-3-2 15,0-4 1-15,-9-3 0 16,17-1 0-16,-8-3 0 16,4 3 0-16,-8-4-1 0,-1 5 1 15,-3-1 0-15,-5 0 1 16,0 1-1-16,4-5 0 0,-8 4 0 15,0-7 0-15,-1 4 0 16,-3-8 0-16,-1-4 0 16,-3 0 0-16,-5-4 0 15,0 4 0-15,0 1-1 16,0-1 1-16,-5 0 0 16,5 8 1-16,-4-1-1 0,4 5 0 31,0 3 0-31,-4 1 0 15,0 3-1-15,-1 3 0 16,1 1-1-16,4-4 0 0,-4 1 0 16,0-1 0-16,4 3 0 15,-9 1 0-15,9 4-1 16,0-4 1-16,-4 3-1 16,4 5 0-16</inkml:trace>
  <inkml:trace contextRef="#ctx0" brushRef="#br0" timeOffset="43998.6193">5502 12894 20 0,'-4'4'10'0,"12"-11"-26"0,-8 7 21 0,0 0-5 16,9 0 0-16,-9 0 1 15,0 0 0-15,13 0-2 16,-13-4 1-16,4 0 0 16,4 0 1-16,1 8-1 15,-1-4 1-15,1 0-1 16,-1 4 1-16,5 0-1 0,0-1 1 0,-4-3-1 16,3 4 1-16,1 0-1 15,4 0 1-15,0 0-1 16,4-4 1-16,5 0-1 15,0-4 1-15,3 0 0 16,1 4 0-16,0 0-1 16,-9 0 1-16,1 0-1 31,-1-4 1-31,0 4-1 16,0-4 1-16,1 4-1 0,-1-3 1 15,0 3-1-15,1-4 1 16,3 8-1-16,-4-8 1 0,5 0-1 15,0 0 0-15,-5 8 0 16,0-4 0-16,0 0 0 16,1 0 0-16,-1 0 0 15,-4 0 0-15,-4-4 0 16,0 4 0-16,-5 0 0 16,5 0 0-16,-5 4-1 0,-8-4 1 15,0 0-4-15,0 0 0 16,-8 8-1-1,-5-1 1-15</inkml:trace>
  <inkml:trace contextRef="#ctx0" brushRef="#br0" timeOffset="62326.134">924 12713 8 0,'0'0'4'0,"0"4"-9"16,0-4 9-16,0 3-3 31,0 1 0-31,0-4 0 16,0 4 1-16,0-4-3 16,0 4 1-16,0 3 1 15,0-3 1-15,0 0-1 0,0 0 0 16,0 3 0-16,0-3 0 15,-13 0 0-15,13-4 1 16,0 4-1-16,0-1 1 0,0 9-1 16,0-5 1-16,0 5-1 15,0-5 1-15,0 5-2 16,13-1 0-16,-9 4 0 16,5-7 1-16,4-1-1 15,-1 1 0-15,1-5 0 16,9 1 0-16,-5 0 0 15,12 0 1-15,-3-4-1 0,8 0 0 16,-4 0 0-16,0 0 1 16,-5 0-1-16,1 0 1 0,-5-4-1 15,5 4 1-15,-14 0-1 32,10 0 1-32,-10-4-1 15,-7 4 1-15,3-7-1 16,-8 7 0-16,0 0 0 15,0 0 1-15,0 0-1 0,4 3 0 16,5-10 0-16,-9 7 0 16,0-8-1-16,0 8 1 15,0 0 0-15,0 0 0 0,0-3 0 16,-9 6 0-16,5 1 0 16,4-4 0-16,0 0 0 15,-8 0 1-15,3 0 0 16,5 4 1-16,-12-8-1 15,3 4 0-15,-4 8-1 16,1-5 1-16,-10-3-1 16,1 4 0-16,4 0-2 15,-9 0 0-15,5-4-4 0,0 4 0 16</inkml:trace>
  <inkml:trace contextRef="#ctx0" brushRef="#br0" timeOffset="63563.4001">1933 11127 12 0,'-12'0'6'0,"12"0"-11"16,-9 0 7-16,5 4-1 15,-13 4 1-15,4-1 0 0,0-7 0 16,0 16-3-16,9-9 1 16,-9 1 2-16,5-1 0 15,-1 1 0-15,5-1 0 16,4 5 0-16,-8-5 0 0,8 1-1 15,0-1 1-15,8-3-1 32,-4 8 0-32,9-5 0 15,4-3 0-15,0 0-1 16,5-1 1-16,-1-6-1 16,4 3 0-16,1-4 0 15,-1 4 0-15,10 0 0 16,-1-4 0-16,4 0 0 15,-4-3 0-15,4 3 0 0,-12-4 0 16,-1 1 0-16,1 3 1 0,4 0-1 16,-5 1 0-16,1-1 0 15,-1-4 0-15,1 1 0 16,4 7 0-16,-13-8 0 16,0 8 0-16,-4-4 0 15,-1 4 1-15,1 0-1 16,-9 0 0-16,-4 0 0 15,0 0 0-15,0 0 0 16,-4 0 0 0,4 4-2-16,-8-4 1 0,3-4-5 15,-12 12 1-15</inkml:trace>
  <inkml:trace contextRef="#ctx0" brushRef="#br0" timeOffset="82926.4432">5349 13958 33 0,'25'-12'16'0,"9"8"-44"0,-25 4 34 16,-1 0-6-16,1 4 0 15,-9-4 0-15,8 0 0 16,-3 4 0-16,3 0 0 0,1-4 1 16,-1 4 0-16,1-1 0 15,4-3 1-15,-1 0-1 16,1 0 1-16,-4 0 0 15,-1 0 0-15,1 0-1 16,-1 0 0-16,1 0 0 16,-1 0 0-16,1 0-1 0,-1 0 1 15,5 0-1-15,4 0 1 16,0 0-1-16,0 0 0 16,4 0 0-1,-4 0 0-15,5 0 0 16,-1 4 0-16,9-4 0 15,-9 0 0-15,5 0 0 16,-1 0 0-16,5 4 0 16,-9 0 0-16,1 3 0 15,-1-3 0-15,4 0 0 16,-3 0 0-16,3-4 0 0,1 0 0 16,4 0 0-16,-5 0 0 15,1 0 0-15,-1-4 1 0,1 4-1 16,-5 0 0-16,0 0 0 15,1 0 0-15,8 4 0 16,-1-4 0-16,5 3 0 16,-4 1 0-16,0 0 0 15,0 0 0-15,-5-4 0 16,1 7 1-16,0 1-2 0,-1-8 1 16,1 4 0-16,-1-8 0 15,1 4-1-15,-1 0 1 16,1 0 0-16,-1-4 0 31,5 0 0-31,-4 1 1 16,-1 3 0-16,1-4 0 15,-1 0 0-15,1 4 0 0,0 0 0 16,-1 0 0-16,1 4-1 16,3-4 1-16,6 4-1 15,3-1 0-15,-8-3 0 16,4 0 0-16,0 4 0 15,0 0 0-15,0-8 0 16,0 8 1-16,-4 0-1 0,4 3 1 16,0-3-1-16,0 0 1 15,0 3 0-15,0 1 0 16,0 0-1-16,-4-1 1 16,0 1 0-16,0-1 0 15,-5 1 0 1,5-4 0-16,0-1 0 15,-9 1 0-15,5 0 0 0,-5 0 1 16,0-4-2-16,1 3 1 16,-1-3-1-16,0 0 1 15,5 4-1-15,-5-4 1 0,0 0-1 16,1 0 1-16,-1 0-1 16,4 0 1-16,1 0-1 15,-1 4 1-15,1-4-1 16,0 4 1-16,-1-4 0 15,1 4 0-15,-1-4-1 16,1 0 1-16,-5 0 0 16,0 3 0-16,1-3-1 0,3 0 0 15,-3-3 0-15,-1 3 1 16,0 0-1-16,0 0 0 16,1-4 0-1,3 0 0-15,1-4 0 16,-5 5 0-16,0-1 0 15,1 0 0-15,3-3 0 16,1 3 0-16,-1 0 0 16,1 0 0-16,-5-3 0 15,0 7 0-15,1-4 0 16,-1 4 0-16,0-4 0 16,1 4 0-16,-1 0 0 15,0-4 0-15,1 4-1 0,-1 0 1 16,4-3 0-16,1 3 0 15,8-4-1-15,-4 0 1 0,4 0 0 16,0 4 0-16,0 0 0 16,0 0 1-16,0-4-1 15,0 4 0-15,0-3 0 16,-4 3 0-16,4 0 0 16,0 0 0-16,-4-4-1 15,0 0 1-15,4 8 0 16,0-4 0-1,0-4 0-15,0 4 1 16,4 0-1-16,-3 0 1 16,-6-4-1-16,1 4 1 15,-4-4-1-15,-1-3 1 0,5-1-1 16,0 8 0-16,-5-3 0 16,5-5 0-16,-4 0-1 15,4 8 1-15,-5-3-1 0,5-1 1 16,-9 0 0-16,5 0 1 15,-5 0-1-15,-4 1 0 16,0 6 0-16,-4-3 1 16,0 4-1-16,-1 4 0 15,1-4-1 1,-4-1 0-16,-1 1 0 16,1 0 1-16,-5 4-2 15,0-1 1-15,-4-3 1 16,-4 0 0-16,0 3-2 15,-9 1 1-15,-4-1-4 16,-4 1 1-16,-5 7-5 0,1 0 1 16,3-19-2-16,10-7 1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49:11.3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20505 10462 12 0,'-17'0'6'0,"13"11"-17"16,4-11 13-16,-5 0-2 15,5-4 0-15,0 4 1 16,-4-4 1-16,0 1-2 16,0-1 0-16,-1-4 1 15,1 4 0-15,-4 1 0 0,3-1 0 16,1 0-1-1,-4 4 1-15,-1 0-1 16,5 0 1-16,4-4-1 16,-4 1 0-16,-1 3 0 15,5 0 0-15,0 0-1 16,5-4 1-16,-5 4-2 16,0 0 1-16,8-4-1 0,1 0 1 15,-1 0 0-15,5 1 1 16,-5-1 1-16,5 0 0 15,0 0 1-15,-5 0 0 16,1 1 0-16,0-1 0 0,-5 4-1 16,-4 0 1-16,0 0-1 15,0 0 1-15,0 0-1 16,0 0 0-16,4 4 0 16,0-1 1-16,1 1-1 15,-5 0 0-15,0 7 0 16,0 8 1-1,0 4-2-15,0 7 1 16,4 1-1-16,-4 3 1 16,4 3-1-16,0 13 0 0,-4 3 0 15,0-8 1-15,5 4-1 16,-1 4 1-16,-4 0-1 16,4 0 1-16,0 8-1 15,-4 7 0-15,5-4 0 16,-5 0 0-16,0 4 0 15,-5-3 0-15,1 3 0 16,0 8 0-16,4-8 0 0,0 0 0 16,0 0 0-16,0-4 1 15,4 8-1-15,-4-4 0 16,0 0 0-16,0-7 0 16,0 3 0-16,-4 4 0 15,4-3 0-15,0-1 0 0,-4-4 0 16,-1 5 0-16,-3-5 0 31,-1 1 0-31,-3-1 0 16,-1-3 0-16,-4 0 0 15,0-4 0-15,0-4-1 0,0 4 1 16,0-4-1-16,0-7 1 16,0-1 0-16,-1 5 0 0,-3-1 0 15,0 1 0-15,0-5 0 16,-1-3 0-16,5 4 0 15,0-8 0-15,0-4 0 16,4 4 0-16,-4-7-1 16,5 3 1-16,-1-11-1 15,0 3 1-15,0 1-1 0,1-8 1 16,-1 0 0-16,-4-3 0 16,0-1-1-16,0 0 1 15,-5-7 0-15,1 0 1 16,0 4-1-1,-1-5 1-15,1 5-1 16,0-4 1-16,-5 0-1 16,1-4 0-16,-5-8 0 15,-4 0 1-15,-4-3-1 16,-1 0 0-16,1-4 0 16,-9 3 1-16,0 5-1 15,0-1 0-15,1 0 0 16,3 1 1-16,0 3-1 0,5-3 0 15,4-1 0-15,0 0 0 16,0-3 0-16,-4 0 0 16,-1-8-1-16,-3-4 1 15,-10-3 0-15,6-1 0 16,-1-7-1-16,0-4 1 0,4 8 0 16,5-8 0-16,0 0 0 15,4-3 0-15,4-1 0 16,4 8 1-16,1-4-1 15,3-7 1-15,5-1-1 16,0-10 0-16,0-1 0 16,5-4 0-16,3 1 0 15,1-1 0-15,3 1-1 0,1-5 1 16,4 12 0-16,0-3 0 31,4-5 0-31,1 1 0 16,-1-1 0-16,4-3 0 15,1-8 0-15,-1 11 0 0,5-3 0 16,0-4 0-16,0 4 0 16,-1-1 0-16,1 1 0 0,0-4 0 15,0 4 0-15,0 3 0 0,-1 8 0 16,1-7 0-16,-4 7-1 16,3 3 1-16,1-3 0 15,0 0 0-15,4 4 0 16,0 0 0-16,0 7-1 15,-4 12 1-15,8-11 0 32,5-1 0-32,-9 4-1 15,8 0 1-15,1 4 0 0,-1 0 0 16,5 0-1-16,-4 0 1 16,4 0 0-16,-1 4 0 15,1-8 0-15,0 4 0 16,0 7 0-16,0 1 0 15,-5 3 0-15,1 0 1 0,-5 5-1 16,0-1 1-16,1 0-1 16,-1 0 1-16,0 4-1 15,-4 0 1-15,0-4-1 16,0 7 1-16,0 1-1 0,0 3 0 16,0 1 0-16,5-1 0 15,3 1 0-15,1-1 0 16,-1 1 0-16,5-5 0 31,-4 5 0-31,-1-1 0 0,1 4 0 16,-5 0 0-16,0 1 0 15,-4 3 1-15,5-4-1 16,-1 4 0-16,5-4 0 16,3 4 1-16,1 0-1 15,0 0 0-15,0-4 0 16,-5 4 0-16,5 4 0 0,-4-4 0 15,-1 0 0-15,-3 0 0 0,-1 0 0 16,-4 0 0-16,0 0 0 16,0 0 0-16,4 4-1 15,0 0 1-15,1 3-1 16,3 1 1-16,-3 3 0 31,-1 1 0-31,0-1 0 16,-4 0 0-16,0 1 0 15,0-5 0-15,-4 4-1 0,0-3 1 16,0 0 0-16,-1 3 0 16,-3-3-1-16,4-1 1 0,-5-3-2 15,5-4 0-15,4-11-3 16,4-20 0-16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0:58.4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7704 4370 17 0,'-5'8'8'0,"5"3"-24"16,5-7 18-16,-1 0-2 16,-4-1 0-16,0-3 1 15,9 0 0-15,-5 4-1 16,-4-4 1-16,0 0 0 15,0 0 0-15,4-7 0 0,-8 3 1 16,0-4-2-16,4 8 1 16,0-4 0-16,0-3 0 15,4-1 0-15,-4 1 0 16,0-1-1-16,0 8 1 0,0 0-1 16,0-7 1-16,0 7-1 15,0-8 0-15,0 1 0 16,0 7 0-16,4-8 0 15,0 4 1-15,5 0-1 16,-1-3 0-16,1-1 0 16,-1 1 1-16,1 3 0 0,-1 0 0 15,5 0-1-15,0 1 1 32,4-1-1-32,-4 0 1 15,0 0-1-15,4 0 1 16,0 4-1-16,-5 0 0 0,1 0-1 15,0 0 1-15,4-3 0 16,0 3 1-16,0-4-1 16,4 4 0-16,1 0 0 15,-5 0 0-15,0 4 0 16,0-1 0-16,0 5 0 16,0 0 0-16,0-1 0 0,4 1 0 0,0-1 0 15,5 1 0-15,-5-1 0 16,1-3 0-16,-1 0 0 15,-4-4 1-15,4 0-1 32,-8 4 1-32,4-4 0 15,0 0 0-15,0 0-1 16,0 0 0-16,4 0 0 0,1 0 0 16,-1 4 0-16,-4-4 0 15,9 0 0-15,-1 0 0 16,-8 3 0-16,0-3 1 15,0 4-1-15,0 0 0 0,5-4 0 16,3 0 0-16,5 4 0 16,4-4 0-16,0 3 0 15,0 1 1-15,-4 0-1 16,4 0 1-16,-8 0-1 16,-1-1 0-16,-4 5 0 15,1-1 0-15,-1 5 0 0,5-8 0 16,-5 3 0-16,4-3 0 15,1 4 0-15,-1-5 0 16,5 1 0-16,-4-4 1 16,4 4-1-1,-5-4 0-15,1 0 0 16,-1 0 0-16,1-4 0 16,-1 8 0-16,1-4 0 15,-1 4 0-15,-3-1 0 16,3 1 0-16,1 0 0 0,8 0 0 15,-4-4 0-15,0 0 0 16,-1 0 0-16,1 0 0 16,4 0 0-16,0-12 0 0,0 1 0 15,0 7 0-15,1-3 0 16,3-1 0-16,0 1 0 16,-4-1 0-16,0 0 0 15,5 8 0-15,3 0-1 31,5 0 1-31,4 0 0 16,-4-3 0-16,-9-5 0 0,1 4 0 16,-10 4 0-16,-7 0 0 15,-5 0-1-15,0 0 1 16,-13 8-3-16,-12-1 1 0,-9 5-3 16,-13-5 0-16</inkml:trace>
  <inkml:trace contextRef="#ctx0" brushRef="#br0" timeOffset="1031.9118">7491 4639 20 0,'-13'-12'10'0,"17"9"-26"0,-4 3 22 16,0 0-6-16,0 0 1 0,-4 0 0 15,0 0 0-15,0 0-2 16,-5 3 1-16,-4 1 1 15,0 0 0-15,1 0-1 16,-1 3 0-16,0-3 0 16,-4 4 1-16,4-1-1 15,1-3 1-15,-1 0-1 16,4 0 1-16,1-4-1 16,3 3 1-16,1-3-1 0,4 0 0 15,0 0 0-15,0 0 0 16,0 0 0-1,0 0 1-15,0 0-1 16,0 0 0-16,0 0 0 16,0 0 0-16,4-7-1 15,1-1 0-15,-1 4 0 16,0-3 0-16,1 3 0 16,-1 0 0-16,-4 4-1 0,0 0 0 15,4-7-1-15,-4 7 1 16</inkml:trace>
  <inkml:trace contextRef="#ctx0" brushRef="#br0" timeOffset="1118.4926">7465 4586 16 0,'9'-8'8'0,"-9"-11"-24"15,0 19 19-15,-4-3-6 16,-1-1 1-16</inkml:trace>
  <inkml:trace contextRef="#ctx0" brushRef="#br0" timeOffset="2399.8978">7755 4359 23 0,'21'0'11'0,"13"7"-32"0,-30-3 29 0,5 4-8 16,0-1 0-16,-1 5 0 15,5-1 1-15,0 4-1 16,-1 0 0-16,1 4 0 0,-4 0 0 31,-1 11 1-31,1 1 0 16,-1 6-1-16,-4-2 1 16,5-1-1-16,-1 7 0 15,1-7 0-15,0-4 1 16,-1 5-1-16,1 2 0 15,-1 1 0 1,5-4 0-16,0 12 1 16,-1-8 0-16,1 3-1 15,0 1 0-15,4-8 0 16,0 7 1-16,0-7-1 0,0 1 0 16,0-1-1-16,0 0 1 15,-4 3 1-15,4-2 0 16,-4-1-1-16,-5-8 0 15,5 1 1-15,0 3 0 16,0 0 0-16,-1 4 0 16,1 0-1-16,0-4 0 15,0 4 0-15,-1 4 1 0,6 0-1 16,-6 0 0-16,5 0 0 16,0 3 0-16,5 1 0 0,-5-4 1 15,4 0-1-15,5 7 0 16,-9 1 0-16,4-9 1 15,-4 1-1-15,0 4 0 32,-4-1 0-32,-1 1 1 15,5-12-1-15,-4 4 1 16,4 4-1-16,0-4 1 0,0 8-1 16,0-8 0-16,0-4 0 15,-4 4 1-15,0-3-1 16,0-1 0-16,0 4 0 15,-1 4 0-15,1 0 0 0,0-1 1 16,0-3-1-16,4-7 0 16,-5-1 0-16,1 1 1 15,0-1 0-15,0 1 0 16,0-4 0-16,-1-1 1 0,-3 1-1 16,-1 0 0-16,1-1 0 15,-5-3 0-15,0 0-1 31,1 4 1-31,-1 3-1 16,0 5 1-16,0-9-1 16,-4 5 0-16,5-1 0 15,-5 1 0-15,4-1 0 16,-4 1 1-16,0-5-1 0,4 5 0 16,0-1-1-16,1 1 1 15,-1-1 0-15,0 1 0 16,1-8 0-16,-1 3 1 15,0-3-1-15,0-7 0 16,-4-1 0-16,5-3 0 16,-1 3 0-16,0-3 0 15,0 3 0-15,1-3 0 0,3 3 0 16,1-4 0-16,-1 5-1 16,1-5 0-16,-1 1-1 15,1-1 0-15,-9 1-5 16,-9 3 0-16</inkml:trace>
  <inkml:trace contextRef="#ctx0" brushRef="#br0" timeOffset="41973.1372">3577 3439 11 0,'4'-7'5'0,"1"-5"-14"0,-5 12 11 16,0 0-3-16,0 0 1 15,-5 0-1-15,1 4 1 16,-4 4 0-16,-5-1 0 16,0 1-1-16,-4 3 0 15</inkml:trace>
  <inkml:trace contextRef="#ctx0" brushRef="#br0" timeOffset="42231.7008">3428 3572 6 0,'0'0'3'0,"9"11"-10"0,-9-7 7 0,4 4-1 16,0-1 1-16</inkml:trace>
  <inkml:trace contextRef="#ctx0" brushRef="#br0" timeOffset="43514.9033">3496 3697 3 0,'13'3'1'0,"21"-6"-3"16,-30 3 3-16,5 0-1 16,4 0 1-16,-9 0 1 15,4 0 0-15,1 0-2 0,-1 3 0 16,-3-3 1-16,-1 0 1 16,5 12-1-16,-5-5 1 15,4 5-1-15,-3-8 0 16,3 3-1-16,5-3 1 0,0 11-1 15,8-4 1-15,-8 1-1 16,-1-1 1-16,-3-3-1 31,0 7 1-31,-1-4-1 16,5 0 1-16,-5 5-1 16,5-5 1-16,-4 4-1 0,-1-4 0 15,1 1 0-15,3-5 1 0,1 1-1 16,-4 3 0-16,3-3 0 15,-3-1 1-15,4 1-1 16,-5 0 1-16,9 3-1 16,-4-4 1-16,-4-3-1 15,3-4 0-15,5 4 0 16,5-4 0-16,-9 4 0 16,4-8 0-16,0 4 0 0,0-4 0 15,4 0 0-15,-8 4 1 16,4-3-1-16,0 3 1 15,-4 0-1-15,-5 0 1 0,5 0-1 16,4-4 1-16,4 0-1 31,-8 4 0-31,0 0 0 16,4 0 1-16,0 0-1 16,-4 0 1-16,-5 0-1 15,5 0 0-15,0 4 0 16,-5 0 0-16,9-4 0 0,-13 3 0 15,9 1 0-15,0 4 1 16,4-1-1-16,0 1 1 16,4-1-1-16,1 5 1 15,-5 3-1-15,8-4 1 0,-8 1-1 16,5-5 0-16,7-3 0 16,-12 4 0-16,13-1 0 15,-13 1 1-15,0-8-1 16,0 0 0-16,5 7 0 15,-1 1 1-15,0-4-1 16,0-1 0-16,1 1 0 16,-1 0 0-16,5 0 0 15,-1 0 0 1,5-4 0-16,0 3 0 16,-9 1 0-16,9 4 0 0,0-5 0 15,8 1 1-15,-8 0-1 16,4-8 0-16,0 8 0 15,4-4 0-15,-4 4 0 16,0-4 1-16,-4 0-1 0,0-4 0 16,4 4 0-16,0 0 1 15,5 0-1-15,-1 0 0 16,0 0 0-16,0 0 1 16,1 0-1-16,-1 0 0 15,5 0 0-15,-1 4 0 16,1 0 0-16,4-4 0 0,4 0 0 31,-13-4 1-31,0 4-1 16,1-4 0-16,-1 4 1 15,-4-4 0-15,0 8-1 16,0-4 1-16,-4 0-1 16,0 4 1-16,0 0-1 0,0 3 1 15,-5 1-2-15,1 3 1 16,-1 4 0-16,-3-3 0 15,-1-1 0-15,0 0 0 16,9 1-1-16,0-5 1 16,8 1 0-16,0-4 1 0,-4-4-1 15,1 0 0-15,-6-4 0 16,1 0 0-16,0-4 0 16,0 1 0-16,4-1 0 15,-4 5 0-15,-1-1-1 16,1 0 1-16,4 4 0 15,0 0 0-15,0 4-1 16,-4 0 0-16,-4-1 0 0,-5 1 0 16,0 0 0-16,1 0 0 15,-5-1 0 1,0 1 0-16,-4 0-1 16,-9 0 0-16,-4 0-3 15,-13 3 0-15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2:45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11545 4257 11 0,'-4'0'5'0,"-9"0"-12"0,9 0 11 0,4 0-4 16,0 0 1-16,0 0 0 31,0 0 1-31,0 0-2 16,0 0 0-16,8-4 1 16,1 4 0-16,-1 0 0 15,1 0 0-15,-5 0 0 16,5 0 0-16,-5 0-1 15,0 4 1-15,0-1-1 0,5 1 1 16,-1 4-1-16,5-1 0 0,4-3 0 16,4 0 1-16,5 0 0 15,0-1 0-15,-5-3-1 16,4 4 1-16,-3-4 0 31,3 0 0-31,1 0 0 0,-5 0 0 0,0 0 0 16,5 0 0-16,4-4 0 31,4 1 0-31,0 3-1 0,0 0 1 16,0 3-1-16,4 1 1 15,-4 0-1-15,0 4 0 16,-4-1 0-16,0 1 1 16,4-1-1-16,4-3 0 15,1 0 0-15,-1 0 1 16,0-1-1-16,1-3 0 15,-5 4 0-15,4 0 0 0,5-4 0 16,-1 0 1-16,5-4-1 16,0 0 0-16,-4 1 0 15,-1 3 0-15,-3 0 0 16,-5 0 0-16,4 0 0 16,5 0 0-16,-1 0 0 15,9 3 0-15,-4-3 0 16,-9 0 1-16,-4 0-1 15,-4 4 0-15,-4-4 0 16,-5 0 0-16,-4 0 0 0,-4 0 1 16,-5 0-1-16,-8 0 0 15,-4 0 0-15,0 0 0 16,-9 0 0-16,0 4 1 16,-4-4-1-16,0 0 0 0,0 0 0 15,4 0 1-15,1 4-1 16,-1-4 1-16,-4 4-1 15,0-4 1-15,0 0-1 16,-4 0 0-16,-1 3 0 16,5-3 0-16,-8 0 0 0,3 4 0 15,1 4 0-15,-4-8 0 16,-1 0 0-16,-4-4 0 16,0 0 0-16,-4 4 0 15,0 4 0-15,0-8 0 16,0 4-1-16,4 0 1 31,-4 0-1-31,-4 0 1 0,0 0 0 16,-1-4 0-16,5 4-1 15,-4 0 1-15,8 8-1 16,0-4 1-16,5 3 0 16,-1 1 0-16,1-1-1 0,-1 1 1 15,0-4 0-15,1 0 0 16,-1 3 0-16,5-7 0 0,-4 4 0 15,-1 0 0-15,0 3 0 16,1-3 0-16,-1 0 0 16,-4 0 0-16,5 3 0 15,-1 5 0-15,-3-1-1 32,-1 0 0-32,-4 1-1 15,0-1 0-15,0 0-3 16,-5 1 1-16,1-1-2 0,0-3 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3:18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13504 4786 6 0,'4'-19'3'0,"0"-3"-7"16,-4 22 7-16,0 0-3 15,5-8 1 1,-1 1 1-16,0-1 0 16,-4 8-2-16,4-8 0 15,-4 8 2-15,0 0 0 16,0-7-1-16,0 11 1 0,0 3-1 15,0-3 0-15,0 4-1 16,-4-1 1-16,-4 1-1 16,-1 3 1-16,1-3 0 15,-5-1 1-15,0 1 0 0,-4-1 0 16,0 1-1-16,-4-1 1 16,-1 1-1-16,1-4 1 15,4 3-2-15,0 1 1 16,0 3-1-16,4 4 0 15,1 1 0-15,-1-1 0 0,4 4-1 16,1 7 1-16,-5-7 0 16,-4 0 0-16,4 4 0 15,0 7 0-15,-4 0 0 32,0 0 0-32,0 1 0 15,0-9 0-15,0 1 0 16,-4 4 0-16,4-12 0 0,0 7 0 15,0-6 0-15,0 2 0 0,0 1 0 16,-9 8 0-16,9-4 0 16,0-1 0-16,-4 1 0 15,-1 7 1-15,1-7-1 16,-4 3 1-16,-1 1-1 16,-4-1 1-16,0 5-1 15,1-1 1-15,-1-4-1 16,0-3 0-16,5 4 0 0,3-1 0 15,1 8 0-15,0-7 1 16,-1-1-1-16,5 4 0 16,0-7 0-16,0 4 1 15,0-5-1 1,0 5 0-16,0-5 0 16,0-3 0-16,0 4 0 15,4 0 0-15,-4-4-1 16,0 0 1-16,4 0 0 15,5-4 1-15,-1-4-1 16,1-3 0-16,4 3 0 16,-1 0 0-16,5-7 0 15,-4-4 0-15,4 4 0 16,-4 0 0-16,4-1 0 0,0 1 0 0,0 0 0 16,0 0 1-16,0 0-1 15,0-4 1-15,4 3-1 16,0 1 1-16,1-4-1 15,-1 0 1-15,-4 0-1 16,0 0 1-16,4 0-1 16,0 0 1-16,-4 0-1 15,0 0 0-15,0 0 1 16,0 0 0-16,5 0-1 16,-5 4 1-1,0-4 0-15,-5 4 0 0,-3-1 0 0,-5 5 0 16,0 0 0-16,1-1 0 15,-1-3-1-15,-4 0 1 0,-5 3-1 16,-3 1 1-16,-5-1-1 31,0 5 1-31,-4-1-1 16,4 4 0-16,1 4-3 16,3 0 1-16,5 4-6 15,12 0 1-15,9-5-1 0,-34-71 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4:11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3445 4177 10 0,'-21'-7'5'0,"8"10"-13"15,13-3 12-15,0 0-4 16,-8 0 1-16,3 0 0 15,1 0 0-15,4 0-1 16,0 4 0-16,0 0 1 16,4 0 0-16,1 0-1 15,3-1 1-15,5 1-1 0,-9-4 1 16,5 4-1-16,-1 0 1 0,1 3 0 31,-1-3 0-31,5 0-1 16,8 0 1-16,-4-1-1 15,13-3 1-15,-4-3-1 16,3-1 1-16,14 0-1 16,-9 0 1-16,4-3-1 15,1 3 0-15,3 0 0 0,-3 0 1 16,-5-3-1-16,4 7 1 16,13-8-1-16,0-3 0 15,5-1 0-15,-5-3 0 0,4 0 0 16,-4 4 1-16,0 0-1 15,0 3 0-15,1-3 0 16,-1 3 0-16,-5 0 0 16,1 1 1-16,0-1-1 15,-4 1 1-15,-1-1-1 16,1 4 1-16,-5 1-1 16,1 3 1-1,-1 3-1-15,0 1 0 16,5 0 0-16,4 4 0 15,4-5 0-15,-9 1 1 0,5 0-1 16,0 0 0-16,8-1 0 16,-12-3 0-16,4 0 0 15,0 0 0-15,0-3 0 16,-1-1 0-16,1 0 0 16,4 4 0-16,5 0 0 15,-1 0 0-15,5 0 0 16,-1 0 1-16,5-4-1 0,0 1 0 15,-4-1 0-15,4-4 0 16,-1 1 0-16,6 3 0 0,-1 4 0 16,-4 4 0-16,-5-1-1 15,-3 1 1-15,-10 0-1 16,-7 0 1-16,-9 3-4 31,-9 1 1-31,0 3-1 16,-12-11 0-16</inkml:trace>
  <inkml:trace contextRef="#ctx0" brushRef="#br0" timeOffset="885.2931">8245 4276 11 0,'-17'-12'5'0,"0"1"-15"16,12 7 12-16,1-3-3 15,-5 3 1-15,1 0 1 16,-5 0 0 0,5 4 0-16,-1-4 0 15,1 4 0-15,-1 0 1 16,1 0 0-16,-1 0 0 15,5 4-1-15,4 4 1 16,0-1-2-16,4 5 1 0,5-1-1 16,-1 4 1-16,5 0-1 15,4-3 1-15,4-1-1 16,1-3 1-16,-1 7-1 16,4-4 1-16,5 4 0 15,4 0 0-15,5 0 0 16,-1-3 0-16,4-1-1 15,1 0 1-15,0 5 0 0,3-9 0 16,6 1-1-16,-1-4 1 0,0-4 0 16,0 3 0-16,4 1 0 31,-4-4 0-31,5 0-1 16,-1 0 1-16,0 0-1 15,-3-7 0-15,-1-1 0 16,0 0 1-16,4 1-1 15,0-1 0-15,-3-3 0 0,3 3 1 16,-8 8-1-16,-5 0 1 16,1 4-1-16,0 4 0 15,-5-1 0-15,0-3 0 0,-12 0 0 16,-5 0 0-16,-4-1-1 16,-8 5 0-16,-9-4-2 15,-5 3 1-15,-7-3-4 16,-1 0 1-16</inkml:trace>
  <inkml:trace contextRef="#ctx0" brushRef="#br0" timeOffset="4654.8031">11447 4321 12 0,'-17'-8'6'0,"8"1"-16"0,9 7 13 16,-4 0-4-16,0 4 0 15,-5-1 0-15,1 5 1 0,-5-4 0 16,0 3 1-16,1 1-1 16,3-4 0-16,1-1 1 15,3 5 0-15,1-4 0 16,4 3 0-16,0 5 0 16,4 3 1-16,5 0-1 15,4 0 0-15,-1-4 0 16,10 1 0-16,-1-8 0 0,5 3 0 15,3-3 0-15,5-4 0 16,9 4 0-16,0 0 0 16,8-4 0-16,-4 3 0 31,33 1-1-31,10-4 1 16,-9-4-1-16,0 4 1 15,0-7-1-15,4-5 1 0,-4 5-1 16,-5-8 1-16,5 0 0 15,-4 3 0-15,0 5-1 16,-5-1 1-16,-4 0-1 16,-13 1 1-16,1-1 0 15,-5 5 0-15,-13-1-1 16,-4 0 1-16,-8 0-1 16,-9 4 0-16,-4 0-1 15,-5 0 0-15,-8 0-3 16,9 4 1-16,-1 11-2 15,5-7 0-15</inkml:trace>
  <inkml:trace contextRef="#ctx0" brushRef="#br0" timeOffset="7648.7479">13504 4839 17 0,'0'12'8'0,"8"-12"-21"0,-8 0 18 16,0 0-4-16,0 0 0 15,0-4 0-15,0 4 0 16,-4-8-2-16,0 8 1 0,0 0 0 16,-1 0 1-16,1 0-1 15,0-3 0-15,0-1 0 16,-1 0 1-16,1-4-1 31,4 5 1-31,0-1-1 16,0 0 1-16,0 4 0 15,0 0 1-15,0-11-1 0,0 3 0 16,0 1 0-16,0 3 1 16,0-4-1-16,-4 4 0 15,0-3-1-15,4 3 1 0,-5 0 0 16,1 0 1-16,4-3-1 15,-4 3 0-15,0 0 0 16,-1 4 0-16,1 0-1 16,0 0 1-16,0-3-1 15,-1 3 1-15,1-4-1 0,-5 4 1 16,5 0 0-16,0 0 1 16,0-4-1-16,-1 4 1 15,1-4-1-15,0 0 1 0,0 1 0 31,-1-1 0-31,1 4-1 0,0-4 1 16,-5-3 0 15,1 3 0-31,-1 4-1 16,5-4 0-16,-4 4 0 16,3-4 0-16,1 4-1 0,0 0 0 15,0-4 0-15,-1 1 1 16,1 6-2-16,0-3 1 15,0 0-1-15,4 0 1 16,0 0-1-16,0 0 1 0,0 0-1 16,-5 4 1-16,5-4 0 15,0 0 0-15,0 0 0 16,0 4 1-16,0-4-1 16,0 0 0-1,0 0 0 1,0 0 0-16,0 0 0 15,0-4 0 1,0 4 0-16,0 0 0 0,0 0 0 0,0 0 1 16,0 0-2-16,0 0 1 31,0 0 0-31,0 0 0 16,5-7 0-16,-1-1 0 0,-4 8-1 15,4-8 1-15,0 5 0 16,1-1 0-16,-1 0 0 15,0 0 0-15,-4 4 0 0,0 0 0 16,0 0 0-16,4-7 0 16,-4 7 0-16,0 0 0 15,0 0-1-15,0 0 1 16,0 0 0-16,5-8 0 0,-5 8 0 16,0 0 0-16,4-7 0 15,-4 7 0-15,0 0 0 16,0 0 0-16,0-8 0 31,0 8 0-31,0 0-1 16,4-7 1-16,-4 7 0 15,0 0 0-15,0 0 0 0,0 0 0 16,0 0 0-16,0 0 0 16,4-8 0-16,-4 8 1 0,0-8-1 15,0 8 0-15,0 0 0 16,0 0 1-16,0 0-1 15,0 0 0-15,0 0 0 16,0-7 0-16,-4 7 0 16,0 0 0-16,0-4 0 15,-1 4 0-15,1 0 0 16,0 8 0-16,0-5 0 16,-1 5 0-16,-3-4 0 15,-1 0 0-15,-4 3-1 16,1 1 1-16,-1 3 0 15,-4 0 1-15,4 1-1 0,0 7 0 16,-4-8 0 0,0 12 0-16,0 3-1 15,-4-7 1-15,4-4 0 16,-4 0 0-16,-1 8-1 16,-3 4 1-16,3-1 0 15,-3 0 0-15,4 1 0 0,4-1 0 16,-5-3 0-16,5 0 0 15,0 0-1-15,4-8 1 0,1 7 0 16,-1 1 0-16,0-4 0 16,0 4 0-16,5-4 0 15,-1 7 0-15,1-7 0 16,-1 4 0-16,1-1 0 16,-1-6 1-16,1 6-2 15,-1-3 1-15,1 8 0 0,-1-8 0 31,1 0-1-31,-1 7 1 16,5-3 0-16,0-4 0 16,-1 0 0-16,1-4 1 15,0 0-1-15,0 0 0 0,4 0 0 16,0-4 0-16,0 8-1 16,0 0 1-16,0 0 0 15,0 0 0-15,0 4 0 16,-5-1 1-16,1-3-2 15,4 4 1-15,-4 0 0 16,0-8 1 0,-1 11-1-1,1-3 0-15,0 0 0 0,0-4 0 32,-1-4 0-32,1-4 1 15,4-3-2-15,-4-1 0 0,0 1-3 16,-1-8 0-16,5 0-4 15,13-19 0-15</inkml:trace>
  <inkml:trace contextRef="#ctx0" brushRef="#br0" timeOffset="14002.3777">11630 6421 16 0,'0'7'8'0,"-4"-33"-21"0,4 26 17 0,0 0-4 15,-4 0 1-15,-1-4 0 16,1 0 0-16,0 4-1 16,0 0 0-16,-5 0 1 15,1 0 1-15,-1 0-1 16,1 0 0-16,-1 4-1 16,0 0 1-16,1-8 0 15,-1 8 0-15,1-4 0 16,-1 4 0-16,1-1 0 15,4-3 0 1,-1 4 0-16,1 0 0 16,0-4-1-16,-5 0 1 15,1 4 0-15,-1-4 0 0,-3 7-1 16,-1 1 1-16,0-8-1 16,-4 11 0-16,0-3 0 15,0-1 0-15,0 1 0 0,-4-4 0 16,4 3 0-16,-5-3 1 15,1 7-1-15,0-3 0 16,-9 3 0-16,-4-3 0 0,4 0 0 16,4-1 0-16,-3 1 0 15,-5-1 0-15,-1 1 0 16,6-1 0-16,-1 5 0 31,-4-1 0-31,0 0 0 16,0 1 0-16,-5-1 0 15,5 0 0-15,-4 5 0 16,4-1 1-16,0 0-1 0,0 0 1 16,0 0-1-16,-5-4 0 15,10 5 0-15,-1-5 1 16,0 4-1-16,-4 0 0 0,4 0 0 16,0-3 0-16,0-1 0 15,1 0 0-15,-1 1 0 16,0 3 0-16,0 0 0 15,0 4 0-15,5-4 0 16,-1 4 0-16,1-4 0 16,-1 4 1-16,5 0-1 15,0-4 1 1,-1 0-1-16,1 4 1 16,4 0-1-16,0 4 1 15,4-1-1-15,-4 1 1 16,4 4-1-16,5-5 0 0,-1-6-1 15,1 2 1-15,-1 1 0 16,5 0 0-16,-5 8 0 16,5-8 0-16,-4 0 0 15,-1 3 0-15,1 1 0 16,-1-4 1-16,-4-4-2 0,5 4 1 16,-1 0 0-16,1 0 0 15,-1 3 0-15,1-6 0 16,-1-1 0-16,1 0 0 15,-1 0 0-15,1 0 1 16,-1 4-1-16,1-4 0 16,-1 4-1-1,5 0 1-15,-5-4 0 16,5 0 0-16,0-3 0 16,0-1 0-16,-1-3-1 15,1 3 1-15,0-4 0 16,4 1 0-16,0-4 0 15,4 0 0-15,-4-1 0 16,0-3 0-16,4 4 1 16,1 0 0-1,-5 0 0-15,0-4 0 16,4 4 0-16,-4-4 0 16,4 0-1-16,-4 0 1 0,0 0-2 15,9 0 0-15,-9 0-6 16,17-8 1-16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5-11T21:56:08.7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24189 13780 9 0,'0'0'4'0,"12"7"-9"0,-12-7 10 0,0 0-3 0,0 0 1 16,0-7 1-16,0 7 0 16,0-4-5-16,0 0 0 15,-4 0 4-15,0 1 0 16,0-1-2-16,4-4 0 31,0-3-1-31,4-4 1 0,0-4-2 16,5 0 0-16,-1-4 0 15,-4 1 0-15,1 3 0 16,-1 3 1-16,-4 1 0 16,0 0 0-16,0-7 0 0,-4 6 1 0,-1 1 0 15,-3 4 0-15,-1-4-1 16,-3 0 1-16,-5-4-1 31,-5 0 0-31,-3 0-1 16,-1 0 1-16,-4 4 0 15,1-4 0-15,-1 4 0 16,-4 0 0-16,-5 3 0 16,-7-3 0-16,3 8-1 0,0-1 1 15,-3 0-1-15,3 8 1 16,0 0-1-16,1 4 1 0,-5-4 0 15,0 4 0-15,-4 0-1 16,4 3 1-16,0 5 0 16,5 7 0-16,-9 0 0 15,8 3 1-15,0 12 0 16,5-3 0-16,4 3 0 16,4 3 0-16,0 9-1 0,9-5 1 15,4 5-1-15,4 3 1 31,9 4-1-31,-4 4 0 0,-1-4 0 0,9-4 0 16,0 8 0-16,4-4 0 16,5-8 0-1,4-3 1-15,4-1-1 16,4 1 0-16,4 0 0 16,1-5 1-16,4 1-1 15,4-8 1-15,4-7-1 16,9-4 0-16,4-4 0 15,0-3 1-15,-4-1-1 16,0 0 0-16,4-3 0 0,0-8 1 16,5 0-1-16,-5-4 0 15,0-7 0-15,0-4 1 0,0-4-1 16,0-8 0-16,9 1 0 16,-9-1 0-16,-4-14-1 15,-5-1 1-15,-3 0-1 16,-1 5 1-16,-4-5-1 31,-4 0 1-31,-5 4 0 16,5-3 0-16,-9-1 0 15,-4 4 1-15,0 8-1 0,-4 0 1 16,-9 0-1-16,-4-1 0 16,-4 1 0-16,-9-4 0 15,1 4-1-15,-5 3 1 16,-5 5-2-16,-3-5 1 0,-9 1-4 15,-13-12 1-15</inkml:trace>
  <inkml:trace contextRef="#ctx0" brushRef="#br0" timeOffset="11088.0833">24150 13840 33 0,'-17'15'16'0,"13"-26"-46"0,4 11 34 0,0 0-3 16,0 0 0-16,0 0 2 15,0 0 1-15,0 0-5 16,4-4 1-16,5 0 2 15,-5 1 0-15,5-5-1 16,-1 12 0-16,1-4-1 16,3 0 1-16,1 0-1 15,0 0 0-15,4 0 0 16,4 7 1-16,1-3-1 16,3 4 1-16,1 3-1 15,-1-3 0-15,1-1 0 0,4 5 1 16,-5-1-1-16,1 4 1 15,4 4-1-15,-5 0 1 16,9 7 0-16,-8 1 0 16,-1 3 0-16,1 4 0 15,-1-3-1-15,-3-5 1 16,-1 4-1-16,-4 4 1 16,4 4-1-16,-4 4 0 0,0-1 0 15,-4-7 0-15,0 8 0 16,0 4 0-16,-5-1 0 15,1 0 0-15,-1-3-1 16,-4 3 1-16,1 1 0 16,-1-1 0-16,-4-3-1 15,0-12 1-15,-4 4-1 16,-1 0 0-16,-3 0 0 16,-1 0 0-16,1 4 0 15,-1 0 1-15,1-4-1 16,-5-11 1-16,0 3 0 15,5-3 0-15,-5 3 0 16,0 1 0-16,0-4 0 16,1-1 0-16,-1 1 0 0,0 0 1 15,0-1-1-15,1 1 1 0,-1-8-1 16,0 4 0-16,0 0-1 16,0 0 1-16,1 0 0 15,-1-4 0-15,-4 8 0 16,-4-1 0-16,-5 5 0 15,5-1 1-15,-1-7-1 16,1 0 1-16,0 0-1 31,0 0 0-31,4 0-1 0,-5-4 0 16,9-4-2-16,5-3 0 16,4-12-3-16,4-15 1 15</inkml:trace>
  <inkml:trace contextRef="#ctx0" brushRef="#br0" timeOffset="11476.8388">24576 14956 38 0,'-17'27'19'0,"21"-20"-57"15,-4-3 46-15,0 0-7 16,0 11 1-16,0-3 1 16,-4 6 1-16,0-2-5 15,-5 2 0-15,1-2 2 16,-1 14 1-16,-8 0-1 16,-4 8 0-16,0 4-2 15,-9-1 1-15,0 5 0 0,-4-1 0 16,4 0 0-16,5-3 1 15,-1 0 0-15,5-4 0 0,4 3 0 16,8-3 0-16,5 0-1 16,4-8 1-16,13 0-1 15,8-3 0-15,0-12-2 16,9-4 1-16,0-3-4 16,0-12 0-16,4-15-1 15,-13 0 1-15</inkml:trace>
  <inkml:trace contextRef="#ctx0" brushRef="#br0" timeOffset="12351.6958">24402 15562 35 0,'0'4'17'0,"21"-54"-48"0,-17 47 43 16,-4-5-12-16,0 8 1 15,-4-4 0 1,0-3 0-16,-5-5-2 0,-8-7 1 0,0 4 1 16,-9 4 0-16,1-4-1 15,-5 7 1-15,0-3-1 16,-4 0 0 0,0 3 0-16,-4-3 1 15,-5-5-1-15,1 13 1 16,-1-1-1-16,-4 8 1 0,0-8-1 15,-8 8 1-15,8-1-1 16,-4 5 1-16,4 0-1 16,0-1 0-16,-4 5 0 15,-4 3 0-15,-5 7 0 0,5-3 0 16,0 8 0-16,4-5 0 16,4 5 1-16,-9 3 0 15,9 4 0-15,5 4 0 16,8 0 0-16,4 4 0 15,9 11-1 1,8-8 1-16,9 0-1 16,4 1 0-16,4-1-1 15,9 4 0-15,8 1 0 16,0-5 1-16,1-7-1 16,3 0 0-16,5-1 0 15,4-3 1-15,9 1 0 16,3-1 0-16,1-4 0 0,0-7 0 15,0-5 0-15,8-6 0 16,9-8-1-16,-4-1 1 0,-5-3 0 16,5-7 0-16,-1-5-1 15,1-6 1-15,8-1 0 16,-4-8 0-16,0-7-1 16,0-15 1-16,0 0-1 15,0-12 0-15,-9-11 0 0,-8 12 1 16,-9-1 0-16,-8 1 0 15,-9 3 1-15,-8 4 0 16,-4-8 1-16,-5 8 1 31,-43-11-1-31,-12 11 1 16,-4 4-3 0,-5 7 0-16,-8 12-5 15,4 4 0-15,-8-12-2 16,4-8 0-16</inkml:trace>
  <inkml:trace contextRef="#ctx0" brushRef="#br0" timeOffset="14029.2687">24180 15986 28 0,'13'3'14'0,"12"-3"-36"15,-16 0 29-15,12 4-5 16,1 4 0-16,-1-1 1 16,4 5 0-16,5-5-4 15,4 12 0 1,0-4 3-16,-4 12 1 15,0-1-2-15,0 1 0 16,4-5 0-16,0 9 0 0,-4 3 0 16,0 4 1-16,-5 3-1 15,1-7 0-15,-5 8 0 16,-4-1 1-16,-4 5-1 16,-5-5 1-16,1 1-1 15,-5 0 0-15,-4-4-1 16,-4 3 1-16,-5-3-2 15,1 4 1-15,-5-12-1 0,-4 4 1 16,-9-4-1-16,1 0 0 16,-1 1 0-16,1-1 1 0,-1-4 0 15,5 1 0-15,0-8 0 16,-5 0 0-16,5-4 0 16,4-4 0-16,0-3-2 15,0-4 1-15,4-1-1 16,0-3 0-16,0-7-2 31,5-1 1-31,4-7-3 16,4-4 0-16</inkml:trace>
  <inkml:trace contextRef="#ctx0" brushRef="#br0" timeOffset="14580.7247">24538 16682 25 0,'4'22'12'0,"-4"-22"-31"16,0 4 28-16,0 0-9 15,-4 4 0-15,0 3 1 16,-1 4 1-16,-7 8-2 16,3-1 0-16,-4 12 1 15,-4-3 0-15,-4 7 0 16,0-1 1-16,-5 5-1 31,1-4 0-31,3 3 0 16,5 1 0-16,4-4 0 15,5 0 1-15,8-4-1 0,8-8 0 16,14-3-1-16,3-4 1 16,5-8-1-16,4-7 0 0,5 0-2 15,-5-8 0-15,4-7-3 16,-8-8 1-16,-5-11-2 16,-12-5 1-16</inkml:trace>
  <inkml:trace contextRef="#ctx0" brushRef="#br0" timeOffset="15414.6837">24359 16636 35 0,'-4'4'17'0,"25"-30"-49"31,-17 14 44-31,-4 1-11 0,0 0 0 16,-4 3 0-16,-4-3 1 16,-1-1-3-16,-4 1 1 15,-4 0 1-15,-4-1 1 16,-5 5-2-16,-8-5 1 16,-8-3-1-16,-5 0 0 15,-4-4 0-15,0 0 1 0,0 8-1 16,-9 3 0-16,-8 5-1 15,8 6 1-15,1 5 0 16,-5 7 0-16,-4 0 0 16,-1 4 1-16,1 4-1 15,4 11 1-15,5 0 0 16,8 11 1-16,4 8-1 16,8 8 1-16,14 7-1 15,8 11 0-15,4-3 0 0,9 3 0 16,4-3-2-16,4 4 1 15,5-5-1-15,8-3 0 16,4-11-1-16,13-5 1 0,9-6-1 16,8-5 1-16,0-11-1 15,4-11 1-15,9-8 0 16,4-11 0-16,0-8 1 31,0 0 0-31,5-15 0 0,-1 0 0 0,5-11 1 16,-5-4 0-16,1 0-1 15,-9-4 1-15,4-7 0 0,-9-5 0 16,-3 5-1-16,-9-4 1 16,-1-8-1-16,-7-3 1 15,-5-1-1-15,0-7 1 16,-13 0-1-16,-12 0 0 31,-35-23 1-15,-16 15 1-16,-10 12 0 15,1 11 0-15,-4 8-1 0,-5 7 1 16,-4 4-4-16,1 0 1 16,7 3-6-16,9 1 0 15</inkml:trace>
  <inkml:trace contextRef="#ctx0" brushRef="#br0" timeOffset="18197.0147">23116 17230 19 0,'-5'15'9'0,"10"-11"-19"16,-5 0 14-16,-5 0-3 16,5 0 1-16,-4 3 1 15,0 1 1-15,-1 3-4 16,-3 0 0-16,-1 1 2 15,1-1 1-15,-1 4-1 0,-8 0 0 16,5 1-1-16,-10 2 1 31,5 1-2-31,-4 4 1 16,0 0-1-16,-1-8 0 0,5-8-1 16,-4-3 1-16,0-11-1 15,-5-8 0-15,1-8 0 16,-5-4 1-16,0-3-1 15,0 0 0-15,-4-4 0 16,4 0 1-16,5 3 0 16,-1 1 1-16,9-4-1 15,-4-11 0-15,0-1 0 0,4-10 1 16,0-13-1-16,4-2 0 16,0-13 0-16,0-3 0 0,5 4-1 15,-5 0 1-15,0 7-1 16,5-3 1-16,-1 14 0 15,1 12 0-15,-1 0 0 16,5 8 0-16,0 3 0 16,-1 5 1-16,1-5-1 31,0 0 1-31,0-3-1 0,-1 0 0 16,5-5 0-16,0-3 0 15,5 4-1-15,-1-4 1 16,0-7 0-16,0 11 1 0,1-1-1 15,-1 9 0-15,-4 3 1 16,0 0 0-16,4 8 0 16,-4 3 0-16,4 5-1 15,1-5 1-15,-1 4-1 16,4 1 0-16,1 3-1 16,4-4 1-16,-1 4-2 15,1-4 1-15,-4 5 0 16,-1 6 0-16,1-3 0 15,-5 4 0-15,0 3 0 0,1 1 0 16,3-1-1-16,1 0 1 16,3-3-1-16,5-4 0 15,0 0-2 1,0-4 0-16,1 0 0 16,3-4 1-16</inkml:trace>
  <inkml:trace contextRef="#ctx0" brushRef="#br0" timeOffset="18716.1261">22213 15062 41 0,'-13'46'20'0,"21"-65"-58"15,-3 11 55-15,-5 8-14 16,0 0 1-16,4-4 0 16,0 1 0-16,5-1-6 15,-1 4 0-15,-3 0 4 16,3-4 0-16,1 0-2 15,-1 1 0-15,5 3 0 16,0 0 0-16,-1 0-1 16,5 0 1-16,0 0-1 15,5 0 1-15,8 0 0 0,-5 0 0 16,5 0 0-16,0 0 0 16,0 0 0-16,4 7 1 15,0 4-1-15,0 1 1 16,0 3-1-16,0 8 1 15,4 11 0-15,-8 7 0 0,-4 5 0 16,-5 10 1-16,0-3-3 16,-4-7 1-16,-4-8-3 15,-5-8 0-15,1-15-4 16,4-15 1-16,8-34-2 16,0-23 0-16</inkml:trace>
  <inkml:trace contextRef="#ctx0" brushRef="#br0" timeOffset="19433.8874">23869 14362 36 0,'-12'12'18'0,"3"-5"-50"15,9-7 44-15,-4 0-11 0,-1 0 0 16,-7 0 0-16,-5 4 1 16,0 0-2-16,-5 0 0 15,-3 3 1-15,-5 5 0 16,0-5 0-16,0 1 0 15,-4 7-1-15,-8 0 1 16,-5 0-1-16,-4 8 0 16,0 0 0-16,-5 3 1 0,-3 0 0 15,-5-3 1-15,-4 7-1 16,4 12 0-16,4 0 1 16,5-1 0-16,4-3 0 15,4 8 0-15,13 3-2 16,8 0 1-16,13-7-1 15,9 11 1-15,13-4-2 16,8 0 1-16,8-7-2 16,9-5 1-1,9-3-1-15,8-7 1 16,-4-4-1-16,4-5 1 0,4-6 0 16,5-5 1-16,4-3 0 15,4-4 0-15,-8-7 1 16,3-12 0-16,1 0-1 15,0-4 1-15,-8-3-1 16,-10-8 0-16,-3 0 0 16,-9-4 0-16,0-4 0 0,-8 0 1 15,-5 8-1-15,-4-11 1 16,-4 0-1-16,-5-1 1 16,-3 1-1-16,-10-1 0 15,-3 5 0-15,-13-5 1 0,-9 9-1 16,-13-1 0-16,1 11 0 15,-5 8 0-15,0 4-2 16,0 0 0-16,4 4-3 31,5 3 0-31,4 8-2 0,4 4 0 0</inkml:trace>
  <inkml:trace contextRef="#ctx0" brushRef="#br0" timeOffset="21636.0287">22817 14892 27 0,'-12'19'13'0,"12"-23"-33"16,0 4 30-16,0 0-8 15,-5 0 0-15,1 0 0 16,0 4 1-16,-5 0-4 16,1 0 1-16,-5-1 2 0,-4 5 1 31,-4-4-1-31,-9-1 0 16,0-3-1-16,0 0 1 15,0-3 0-15,-8-1 0 0,-4-4-1 16,-1 1 1-16,-4-8-1 15,0-4 0-15,0-8 0 16,1-7 0-16,-1-4 0 16,4-7 0-16,1-8-1 15,3-4 0-15,1-3 0 0,4-8 1 16,4 3-1-16,9-3 0 16,4-7 0-16,-5-9 1 15,5-3-1-15,5 0 1 16,3-11-1-16,9-8 0 0,4 4-1 15,1-4 1-15,-1-4-1 16,4 0 1-16,1 4-1 31,-1 16 0-31,5-5 0 16,0 0 1-16,0 8 0 16,0-3 0-16,-1 3 0 0,1 11 0 15,4-3 0-15,0-5 0 16,0 5 0-16,9 7 0 15,-9 4-1-15,0 0 1 0,0 3 0 16,0-3 0-16,0 4 0 16,-4 11 0-16,4-4 0 15,0 1 0-15,-4 3-1 16,4-4 1-16,4 15-1 16,-4-7 1-16,0 4-1 15,0 7 1-15,0 0 0 0,0 4 0 16,0 0-1-16,-4 4 1 15,0 11 0-15,-5-4 0 0,-4 4 0 16,9 8 1-16,-9-1 0 16,1 1 0-16,-5 3-1 15,0 8 1-15,0-7-1 16,0-1 1-16,0 4-1 31,0 4 0-31,0 0 0 16,0-3 0-16,0 3-1 15,-5 0 1-15,5 0 0 0,0 0 0 16,0 0 0-16,5 0 0 16,-10-4 0-16,1 4 1 0,4 0-1 15,0 0 0-15,0 0 0 16,0 0 1-16,0 0-1 16,0 0 0-16,0 4 0 15,-4-4 0-15,4 0 0 16,0 0 1-16,0 0-1 15,0 0 0-15,0 0 0 16,0 3 1-16,0-3-1 16,0 0 1-16,0 0-1 0,0 0 0 31,0 0 0-31,-4 4 0 16,-1-4 0-16,5 0 0 15,-4-4 0-15,4 4 0 0,0-3 0 16,0-1 0-16,0 0 0 15,0 0 0-15,0 4 0 16,0 0 0-16,0-3 0 16,0 3 1-16,0-4-2 15,0 4 1-15,0 0 0 0,4 0 0 16,-4-4-1-16,0 4 1 16,5-8-1-16,-5 8 1 15,4-7 0-15,-4 7 0 0,4-8 0 16,-4-3 1-16,0 11-1 31,0-8 0-31,0 5 0 16,0 3 1-16,0 0-2 15,0 0 1-15,0-8 0 16,0 8 0-16,4-11 0 0,1 7 1 16,-1-4-1-16,0-3 0 15,0 3 0-15,1 1 0 16,-5-1 0-16,0 8 0 0,0 0 0 15,0 0 0-15,8-4 0 16,1 1 0-16,-5-1 0 16,0-4 0-16,1 5 0 15,-1-5 0-15,0-3 0 16,0 3 1-16,1-3-1 16,-1 7 1-16,0-4 0 15,0 1 0-15,1-1-1 16,3 1 1-16,1 3-1 0,-5 0 0 15,0 0 0-15,5 1 0 16,-1-1-1-16,-4 0 1 16,-4 4 0-1,9-4 0-15,-1 0 0 16,1 1 0-16,0-1 0 16,-1 0 0-16,5-4 0 15,0 5 0-15,-1-1-1 16,1 4 1-16,0 0 0 15,0 0 0-15,-1-4 0 0,1 4 0 16,0-4 0-16,0 1 0 16,0-5 0-16,-5 0 0 15,1 5 0-15,-1-5 1 0,1 4-1 16,-1 1 0-16,-4-1 0 16,-4 4 1-16,5-4-1 15,-5 4 0-15,0 0 0 16,0 0 0-16,0 0 0 15,0 0 0-15,0 0-1 16,0 0 1-16,0 0 0 0,0 0 0 16,4 4-1-16,0 0 1 31,0 3-1-31,-4 1 1 16,0-1 0-16,0 1 0 15,0-4 0-15,0-1 0 16,0 1 0-16,0 0 0 31,0 0 0-31,0-1 1 0,0-3-1 16,0 0 0-16,0 0 0 15,0 0 1-15,0 0-1 0,0 0 1 16,5-3-1-16,3-5 0 16,1 1-1-16,-1-5 0 15,1 5-2-15,4-5 0 16,-1 1-4-16,1 0 1 0,17-5-3 15,-9-6 1-15</inkml:trace>
  <inkml:trace contextRef="#ctx0" brushRef="#br0" timeOffset="22267.7541">22443 10431 40 0,'-30'-7'20'0,"17"-1"-53"15,5 8 48-15,3 0-12 16,-3 0 0-16,4 0 1 16,-1 0 0-16,5 0-6 15,-4 0 1-15,4 8 3 16,0-1 1-16,4 5-2 16,9 3 0-16,0 4-1 15,4 7 1-15,4-3-1 16,5 7 0-16,4-7 0 0,4 3 0 15,0-3 0-15,4 0 0 16,5-4 0-16,-1 11 1 16,5-11-1-16,-4-4 0 0,-9 8 0 15,0-12 0-15,-4 8 0 16,4-4 1-16,0 0-1 16,-5-3 1-16,-3-1-1 15,0-3 0-15,-1 3 0 16,1 0 1-16,-5 1-1 15,-4-1 0-15,-4 0 0 32,0 1 1-32,-5 3-1 0,-4 7 1 15,-4 1 0-15,-4 0 1 16,-9 11-1-16,-4 11 1 16,-8 4-1-16,-5 4 1 0,0 0-1 15,5-7 0-15,3-5-5 16,5-6 0-16,9-17-5 15,20-25 1-15,14-35-2 16,8-26 0-16</inkml:trace>
  <inkml:trace contextRef="#ctx0" brushRef="#br0" timeOffset="22900.5551">23937 10019 31 0,'-21'-19'15'0,"-13"8"-42"16,21 3 36-16,-8 4-7 16,-9 1 0-16,-12 3 1 15,-1 3 1-15,-4 9-6 16,-8 3 1-16,-1 7 3 15,-3 13 0-15,-1-5-1 32,5 8 1-32,8 11-1 0,4 4 1 15,1 15-1-15,8 8 1 16,0 3-1-16,12 4 0 16,10-3-1-16,-1 7 1 15,13-8-1-15,4 1 1 16,5-1-2-16,8 1 1 15,8-9-1-15,5-6 1 0,4-5-1 16,13-11 0-16,0-11 0 16,4-7 1-16,4-12-1 15,9-16 0-15,4-6 0 16,5-13 1-16,-1-6 0 16,5-12 0-16,-1 0 0 15,1-4 0-15,-17-11 1 16,-1-4 1-16,-3-8 0 0,-10-7 0 15,-7 4 1-15,-18-8 0 16,-8-8 0-16,-13-3 1 16,-13 0 1-16,-17-4 0 15,-25 11-1-15,-17 0 1 16,-26 5-2-16,-26 10 1 16,-12 12-3-16,-9 15 1 15,-13 15-10-15,-3 19 1 0,16 7-5 16,-17-29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169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6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3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09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56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85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15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58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70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BAFE7-D59D-4508-B821-1A909107F60A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83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801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154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122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54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31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210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0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67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9014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31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83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32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72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39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88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913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250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44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544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026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462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5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24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291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0941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20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3498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32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537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57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509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488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25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6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629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448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19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6163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089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37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37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2016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9.emf"/><Relationship Id="rId4" Type="http://schemas.openxmlformats.org/officeDocument/2006/relationships/customXml" Target="../ink/ink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10.emf"/><Relationship Id="rId4" Type="http://schemas.openxmlformats.org/officeDocument/2006/relationships/customXml" Target="../ink/ink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1.emf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9" Type="http://schemas.openxmlformats.org/officeDocument/2006/relationships/tags" Target="../tags/tag69.xml"/><Relationship Id="rId21" Type="http://schemas.openxmlformats.org/officeDocument/2006/relationships/tags" Target="../tags/tag51.xml"/><Relationship Id="rId34" Type="http://schemas.openxmlformats.org/officeDocument/2006/relationships/tags" Target="../tags/tag64.xml"/><Relationship Id="rId42" Type="http://schemas.openxmlformats.org/officeDocument/2006/relationships/tags" Target="../tags/tag72.xml"/><Relationship Id="rId47" Type="http://schemas.openxmlformats.org/officeDocument/2006/relationships/tags" Target="../tags/tag77.xml"/><Relationship Id="rId50" Type="http://schemas.openxmlformats.org/officeDocument/2006/relationships/tags" Target="../tags/tag80.xml"/><Relationship Id="rId55" Type="http://schemas.openxmlformats.org/officeDocument/2006/relationships/image" Target="../media/image12.emf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9" Type="http://schemas.openxmlformats.org/officeDocument/2006/relationships/tags" Target="../tags/tag59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32" Type="http://schemas.openxmlformats.org/officeDocument/2006/relationships/tags" Target="../tags/tag62.xml"/><Relationship Id="rId37" Type="http://schemas.openxmlformats.org/officeDocument/2006/relationships/tags" Target="../tags/tag67.xml"/><Relationship Id="rId40" Type="http://schemas.openxmlformats.org/officeDocument/2006/relationships/tags" Target="../tags/tag70.xml"/><Relationship Id="rId45" Type="http://schemas.openxmlformats.org/officeDocument/2006/relationships/tags" Target="../tags/tag75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31" Type="http://schemas.openxmlformats.org/officeDocument/2006/relationships/tags" Target="../tags/tag61.xml"/><Relationship Id="rId44" Type="http://schemas.openxmlformats.org/officeDocument/2006/relationships/tags" Target="../tags/tag74.xml"/><Relationship Id="rId52" Type="http://schemas.openxmlformats.org/officeDocument/2006/relationships/tags" Target="../tags/tag82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tags" Target="../tags/tag60.xml"/><Relationship Id="rId35" Type="http://schemas.openxmlformats.org/officeDocument/2006/relationships/tags" Target="../tags/tag65.xml"/><Relationship Id="rId43" Type="http://schemas.openxmlformats.org/officeDocument/2006/relationships/tags" Target="../tags/tag73.xml"/><Relationship Id="rId48" Type="http://schemas.openxmlformats.org/officeDocument/2006/relationships/tags" Target="../tags/tag78.xml"/><Relationship Id="rId8" Type="http://schemas.openxmlformats.org/officeDocument/2006/relationships/tags" Target="../tags/tag38.xml"/><Relationship Id="rId51" Type="http://schemas.openxmlformats.org/officeDocument/2006/relationships/tags" Target="../tags/tag81.xml"/><Relationship Id="rId3" Type="http://schemas.openxmlformats.org/officeDocument/2006/relationships/tags" Target="../tags/tag33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33" Type="http://schemas.openxmlformats.org/officeDocument/2006/relationships/tags" Target="../tags/tag63.xml"/><Relationship Id="rId38" Type="http://schemas.openxmlformats.org/officeDocument/2006/relationships/tags" Target="../tags/tag68.xml"/><Relationship Id="rId46" Type="http://schemas.openxmlformats.org/officeDocument/2006/relationships/tags" Target="../tags/tag76.xml"/><Relationship Id="rId20" Type="http://schemas.openxmlformats.org/officeDocument/2006/relationships/tags" Target="../tags/tag50.xml"/><Relationship Id="rId41" Type="http://schemas.openxmlformats.org/officeDocument/2006/relationships/tags" Target="../tags/tag71.xml"/><Relationship Id="rId54" Type="http://schemas.openxmlformats.org/officeDocument/2006/relationships/customXml" Target="../ink/ink9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36" Type="http://schemas.openxmlformats.org/officeDocument/2006/relationships/tags" Target="../tags/tag66.xml"/><Relationship Id="rId49" Type="http://schemas.openxmlformats.org/officeDocument/2006/relationships/tags" Target="../tags/tag7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tags" Target="../tags/tag124.xml"/><Relationship Id="rId47" Type="http://schemas.openxmlformats.org/officeDocument/2006/relationships/tags" Target="../tags/tag129.xml"/><Relationship Id="rId50" Type="http://schemas.openxmlformats.org/officeDocument/2006/relationships/tags" Target="../tags/tag132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tags" Target="../tags/tag127.xml"/><Relationship Id="rId53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tags" Target="../tags/tag126.xml"/><Relationship Id="rId52" Type="http://schemas.openxmlformats.org/officeDocument/2006/relationships/tags" Target="../tags/tag134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tags" Target="../tags/tag125.xml"/><Relationship Id="rId48" Type="http://schemas.openxmlformats.org/officeDocument/2006/relationships/tags" Target="../tags/tag130.xml"/><Relationship Id="rId8" Type="http://schemas.openxmlformats.org/officeDocument/2006/relationships/tags" Target="../tags/tag90.xml"/><Relationship Id="rId51" Type="http://schemas.openxmlformats.org/officeDocument/2006/relationships/tags" Target="../tags/tag133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46" Type="http://schemas.openxmlformats.org/officeDocument/2006/relationships/tags" Target="../tags/tag128.xml"/><Relationship Id="rId20" Type="http://schemas.openxmlformats.org/officeDocument/2006/relationships/tags" Target="../tags/tag102.xml"/><Relationship Id="rId41" Type="http://schemas.openxmlformats.org/officeDocument/2006/relationships/tags" Target="../tags/tag123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49" Type="http://schemas.openxmlformats.org/officeDocument/2006/relationships/tags" Target="../tags/tag1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7.xml"/><Relationship Id="rId5" Type="http://schemas.openxmlformats.org/officeDocument/2006/relationships/image" Target="../media/image13.emf"/><Relationship Id="rId4" Type="http://schemas.openxmlformats.org/officeDocument/2006/relationships/customXml" Target="../ink/ink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8.xml"/><Relationship Id="rId5" Type="http://schemas.openxmlformats.org/officeDocument/2006/relationships/image" Target="../media/image14.emf"/><Relationship Id="rId4" Type="http://schemas.openxmlformats.org/officeDocument/2006/relationships/customXml" Target="../ink/ink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image" Target="../media/image18.emf"/><Relationship Id="rId2" Type="http://schemas.openxmlformats.org/officeDocument/2006/relationships/tags" Target="../tags/tag144.xml"/><Relationship Id="rId16" Type="http://schemas.openxmlformats.org/officeDocument/2006/relationships/customXml" Target="../ink/ink15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5" Type="http://schemas.openxmlformats.org/officeDocument/2006/relationships/tags" Target="../tags/tag147.xml"/><Relationship Id="rId15" Type="http://schemas.openxmlformats.org/officeDocument/2006/relationships/notesSlide" Target="../notesSlides/notesSlide32.xml"/><Relationship Id="rId10" Type="http://schemas.openxmlformats.org/officeDocument/2006/relationships/tags" Target="../tags/tag152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Relationship Id="rId5" Type="http://schemas.openxmlformats.org/officeDocument/2006/relationships/image" Target="../media/image19.emf"/><Relationship Id="rId4" Type="http://schemas.openxmlformats.org/officeDocument/2006/relationships/customXml" Target="../ink/ink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Relationship Id="rId5" Type="http://schemas.openxmlformats.org/officeDocument/2006/relationships/image" Target="../media/image20.emf"/><Relationship Id="rId4" Type="http://schemas.openxmlformats.org/officeDocument/2006/relationships/customXml" Target="../ink/ink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Relationship Id="rId5" Type="http://schemas.openxmlformats.org/officeDocument/2006/relationships/image" Target="../media/image21.emf"/><Relationship Id="rId4" Type="http://schemas.openxmlformats.org/officeDocument/2006/relationships/customXml" Target="../ink/ink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notesSlide" Target="../notesSlides/notesSlide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customXml" Target="../ink/ink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br>
              <a:rPr lang="en-US" sz="3200" i="0" dirty="0" smtClean="0"/>
            </a:b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smtClean="0"/>
              <a:t>Lecture 18: </a:t>
            </a:r>
            <a:r>
              <a:rPr lang="en-US" sz="3200" i="0" dirty="0" smtClean="0"/>
              <a:t>Shortest Paths</a:t>
            </a:r>
            <a:endParaRPr lang="en-US" sz="3200" i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     Linda Shapiro	</a:t>
            </a:r>
            <a:endParaRPr lang="en-US" sz="2400" dirty="0"/>
          </a:p>
          <a:p>
            <a:r>
              <a:rPr lang="en-US" sz="2400" dirty="0" smtClean="0"/>
              <a:t>Spring 2016</a:t>
            </a:r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438400" y="9714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733800" y="1008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7244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7338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724400" y="1008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711840" y="3673440"/>
              <a:ext cx="691920" cy="1207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707160" y="3668760"/>
                <a:ext cx="701280" cy="1216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675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34080" y="1231200"/>
              <a:ext cx="2454840" cy="1510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1200" y="1228320"/>
                <a:ext cx="2462040" cy="1518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148640" y="1531080"/>
              <a:ext cx="627120" cy="10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5400" y="1527480"/>
                <a:ext cx="635040" cy="116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8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23240" y="1694520"/>
              <a:ext cx="547560" cy="581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19280" y="1691280"/>
                <a:ext cx="555120" cy="589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8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84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21840" y="1449360"/>
              <a:ext cx="3642840" cy="1329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8600" y="1445040"/>
                <a:ext cx="3649680" cy="133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338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7244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2732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14800" y="2122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5" name="AutoShape 14"/>
          <p:cNvCxnSpPr>
            <a:cxnSpLocks noChangeShapeType="1"/>
            <a:stCxn id="7" idx="6"/>
            <a:endCxn id="10" idx="1"/>
          </p:cNvCxnSpPr>
          <p:nvPr/>
        </p:nvCxnSpPr>
        <p:spPr bwMode="auto">
          <a:xfrm>
            <a:off x="1152525" y="1550987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6" name="AutoShape 15"/>
          <p:cNvCxnSpPr>
            <a:cxnSpLocks noChangeShapeType="1"/>
            <a:stCxn id="10" idx="2"/>
            <a:endCxn id="7" idx="4"/>
          </p:cNvCxnSpPr>
          <p:nvPr/>
        </p:nvCxnSpPr>
        <p:spPr bwMode="auto">
          <a:xfrm rot="10800000">
            <a:off x="952500" y="1751012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" name="AutoShape 20"/>
          <p:cNvCxnSpPr>
            <a:cxnSpLocks noChangeShapeType="1"/>
            <a:stCxn id="14" idx="2"/>
            <a:endCxn id="13" idx="0"/>
          </p:cNvCxnSpPr>
          <p:nvPr/>
        </p:nvCxnSpPr>
        <p:spPr bwMode="auto">
          <a:xfrm rot="10800000" flipV="1">
            <a:off x="3314700" y="23129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21"/>
          <p:cNvCxnSpPr>
            <a:cxnSpLocks noChangeShapeType="1"/>
            <a:stCxn id="13" idx="6"/>
            <a:endCxn id="14" idx="4"/>
          </p:cNvCxnSpPr>
          <p:nvPr/>
        </p:nvCxnSpPr>
        <p:spPr bwMode="auto">
          <a:xfrm flipV="1">
            <a:off x="3505200" y="2503487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5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1000125" y="2686050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7" idx="7"/>
            <a:endCxn id="8" idx="2"/>
          </p:cNvCxnSpPr>
          <p:nvPr/>
        </p:nvCxnSpPr>
        <p:spPr bwMode="auto">
          <a:xfrm>
            <a:off x="1087438" y="1406525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7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828925" y="1474787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8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124325" y="1550987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9"/>
          <p:cNvCxnSpPr>
            <a:cxnSpLocks noChangeShapeType="1"/>
            <a:stCxn id="14" idx="1"/>
            <a:endCxn id="11" idx="4"/>
          </p:cNvCxnSpPr>
          <p:nvPr/>
        </p:nvCxnSpPr>
        <p:spPr bwMode="auto">
          <a:xfrm flipH="1" flipV="1">
            <a:off x="3924300" y="1751012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30"/>
          <p:cNvCxnSpPr>
            <a:cxnSpLocks noChangeShapeType="1"/>
            <a:stCxn id="12" idx="4"/>
            <a:endCxn id="14" idx="7"/>
          </p:cNvCxnSpPr>
          <p:nvPr/>
        </p:nvCxnSpPr>
        <p:spPr bwMode="auto">
          <a:xfrm flipH="1">
            <a:off x="4440238" y="1751012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31"/>
          <p:cNvCxnSpPr>
            <a:cxnSpLocks noChangeShapeType="1"/>
            <a:stCxn id="8" idx="5"/>
            <a:endCxn id="13" idx="1"/>
          </p:cNvCxnSpPr>
          <p:nvPr/>
        </p:nvCxnSpPr>
        <p:spPr bwMode="auto">
          <a:xfrm rot="16200000" flipH="1">
            <a:off x="2382604" y="1990491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8" idx="4"/>
            <a:endCxn id="10" idx="0"/>
          </p:cNvCxnSpPr>
          <p:nvPr/>
        </p:nvCxnSpPr>
        <p:spPr bwMode="auto">
          <a:xfrm flipH="1">
            <a:off x="2400300" y="1674812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3"/>
          <p:cNvCxnSpPr>
            <a:cxnSpLocks noChangeShapeType="1"/>
            <a:stCxn id="10" idx="5"/>
            <a:endCxn id="13" idx="2"/>
          </p:cNvCxnSpPr>
          <p:nvPr/>
        </p:nvCxnSpPr>
        <p:spPr bwMode="auto">
          <a:xfrm rot="16200000" flipH="1">
            <a:off x="2706454" y="2504841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4"/>
          <p:cNvCxnSpPr>
            <a:cxnSpLocks noChangeShapeType="1"/>
            <a:stCxn id="13" idx="3"/>
            <a:endCxn id="9" idx="5"/>
          </p:cNvCxnSpPr>
          <p:nvPr/>
        </p:nvCxnSpPr>
        <p:spPr bwMode="auto">
          <a:xfrm rot="5400000" flipH="1">
            <a:off x="1981200" y="1858495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38100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4800600" y="10080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522538" y="22272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352800" y="2913062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4419600" y="20748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8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0" name="Text Box 54"/>
          <p:cNvSpPr txBox="1">
            <a:spLocks noChangeArrowheads="1"/>
          </p:cNvSpPr>
          <p:nvPr/>
        </p:nvSpPr>
        <p:spPr bwMode="auto">
          <a:xfrm>
            <a:off x="3048000" y="1208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1" name="Text Box 55"/>
          <p:cNvSpPr txBox="1">
            <a:spLocks noChangeArrowheads="1"/>
          </p:cNvSpPr>
          <p:nvPr/>
        </p:nvSpPr>
        <p:spPr bwMode="auto">
          <a:xfrm>
            <a:off x="4267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2" name="Text Box 56"/>
          <p:cNvSpPr txBox="1">
            <a:spLocks noChangeArrowheads="1"/>
          </p:cNvSpPr>
          <p:nvPr/>
        </p:nvSpPr>
        <p:spPr bwMode="auto">
          <a:xfrm>
            <a:off x="46482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3" name="Text Box 57"/>
          <p:cNvSpPr txBox="1">
            <a:spLocks noChangeArrowheads="1"/>
          </p:cNvSpPr>
          <p:nvPr/>
        </p:nvSpPr>
        <p:spPr bwMode="auto">
          <a:xfrm>
            <a:off x="2971800" y="1893887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4" name="Text Box 58"/>
          <p:cNvSpPr txBox="1">
            <a:spLocks noChangeArrowheads="1"/>
          </p:cNvSpPr>
          <p:nvPr/>
        </p:nvSpPr>
        <p:spPr bwMode="auto">
          <a:xfrm>
            <a:off x="3810000" y="1817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5" name="Text Box 59"/>
          <p:cNvSpPr txBox="1">
            <a:spLocks noChangeArrowheads="1"/>
          </p:cNvSpPr>
          <p:nvPr/>
        </p:nvSpPr>
        <p:spPr bwMode="auto">
          <a:xfrm>
            <a:off x="3600450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6" name="Text Box 60"/>
          <p:cNvSpPr txBox="1">
            <a:spLocks noChangeArrowheads="1"/>
          </p:cNvSpPr>
          <p:nvPr/>
        </p:nvSpPr>
        <p:spPr bwMode="auto">
          <a:xfrm>
            <a:off x="3810000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7" name="Text Box 61"/>
          <p:cNvSpPr txBox="1">
            <a:spLocks noChangeArrowheads="1"/>
          </p:cNvSpPr>
          <p:nvPr/>
        </p:nvSpPr>
        <p:spPr bwMode="auto">
          <a:xfrm>
            <a:off x="2667000" y="2503487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48" name="Text Box 62"/>
          <p:cNvSpPr txBox="1">
            <a:spLocks noChangeArrowheads="1"/>
          </p:cNvSpPr>
          <p:nvPr/>
        </p:nvSpPr>
        <p:spPr bwMode="auto">
          <a:xfrm>
            <a:off x="2133600" y="29606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981200" y="1665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0" name="Text Box 64"/>
          <p:cNvSpPr txBox="1">
            <a:spLocks noChangeArrowheads="1"/>
          </p:cNvSpPr>
          <p:nvPr/>
        </p:nvSpPr>
        <p:spPr bwMode="auto">
          <a:xfrm>
            <a:off x="1371600" y="2046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1219200" y="24272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55" name="TextBox 54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Features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</a:rPr>
              <a:t>When a vertex is marked known,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the cost of the shortest path to that node is known</a:t>
            </a:r>
          </a:p>
          <a:p>
            <a:pPr lvl="1" eaLnBrk="1" hangingPunct="1"/>
            <a:r>
              <a:rPr lang="en-US" dirty="0" smtClean="0"/>
              <a:t>The path is also known by following back-pointers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While a vertex is still not known,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another shorter path to it might still be found</a:t>
            </a:r>
          </a:p>
          <a:p>
            <a:pPr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dirty="0" smtClean="0"/>
              <a:t>Note: The “Order Added to Known Set” is not important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01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Shake ‘n Bake due May 18</a:t>
            </a:r>
          </a:p>
          <a:p>
            <a:r>
              <a:rPr lang="en-US" sz="2400" dirty="0" smtClean="0"/>
              <a:t>Exams coming back in class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46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Interpreting the Results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mtClean="0"/>
              <a:t>Now that we’re done, how do we get the path from, say, A to E?</a:t>
            </a:r>
          </a:p>
        </p:txBody>
      </p:sp>
      <p:grpSp>
        <p:nvGrpSpPr>
          <p:cNvPr id="5427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2286000"/>
            <a:ext cx="4648200" cy="2370138"/>
            <a:chOff x="304800" y="914400"/>
            <a:chExt cx="4808706" cy="2446397"/>
          </a:xfrm>
        </p:grpSpPr>
        <p:sp>
          <p:nvSpPr>
            <p:cNvPr id="54330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4331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4332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4333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4334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4335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4336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4337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4338" name="AutoShape 14"/>
            <p:cNvCxnSpPr>
              <a:cxnSpLocks noChangeShapeType="1"/>
              <a:stCxn id="54330" idx="6"/>
              <a:endCxn id="54333" idx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39" name="AutoShape 15"/>
            <p:cNvCxnSpPr>
              <a:cxnSpLocks noChangeShapeType="1"/>
              <a:stCxn id="54333" idx="2"/>
              <a:endCxn id="54330" idx="4"/>
            </p:cNvCxnSpPr>
            <p:nvPr>
              <p:custDataLst>
                <p:tags r:id="rId15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0" name="AutoShape 20"/>
            <p:cNvCxnSpPr>
              <a:cxnSpLocks noChangeShapeType="1"/>
              <a:stCxn id="54337" idx="2"/>
              <a:endCxn id="54336" idx="0"/>
            </p:cNvCxnSpPr>
            <p:nvPr>
              <p:custDataLst>
                <p:tags r:id="rId16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1" name="AutoShape 21"/>
            <p:cNvCxnSpPr>
              <a:cxnSpLocks noChangeShapeType="1"/>
              <a:stCxn id="54336" idx="6"/>
              <a:endCxn id="54337" idx="4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2" name="AutoShape 24"/>
            <p:cNvCxnSpPr>
              <a:cxnSpLocks noChangeShapeType="1"/>
              <a:stCxn id="54330" idx="3"/>
              <a:endCxn id="54332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3" name="AutoShape 25"/>
            <p:cNvCxnSpPr>
              <a:cxnSpLocks noChangeShapeType="1"/>
              <a:stCxn id="54332" idx="6"/>
              <a:endCxn id="54333" idx="3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4" name="AutoShape 26"/>
            <p:cNvCxnSpPr>
              <a:cxnSpLocks noChangeShapeType="1"/>
              <a:stCxn id="54330" idx="7"/>
              <a:endCxn id="54331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5" name="AutoShape 27"/>
            <p:cNvCxnSpPr>
              <a:cxnSpLocks noChangeShapeType="1"/>
              <a:stCxn id="54331" idx="6"/>
              <a:endCxn id="54334" idx="2"/>
            </p:cNvCxnSpPr>
            <p:nvPr>
              <p:custDataLst>
                <p:tags r:id="rId21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6" name="AutoShape 28"/>
            <p:cNvCxnSpPr>
              <a:cxnSpLocks noChangeShapeType="1"/>
              <a:stCxn id="54334" idx="6"/>
              <a:endCxn id="54335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7" name="AutoShape 29"/>
            <p:cNvCxnSpPr>
              <a:cxnSpLocks noChangeShapeType="1"/>
              <a:stCxn id="54337" idx="1"/>
              <a:endCxn id="54334" idx="4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8" name="AutoShape 30"/>
            <p:cNvCxnSpPr>
              <a:cxnSpLocks noChangeShapeType="1"/>
              <a:stCxn id="54335" idx="4"/>
              <a:endCxn id="54337" idx="7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49" name="AutoShape 31"/>
            <p:cNvCxnSpPr>
              <a:cxnSpLocks noChangeShapeType="1"/>
              <a:stCxn id="54331" idx="5"/>
              <a:endCxn id="54336" idx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0" name="AutoShape 32"/>
            <p:cNvCxnSpPr>
              <a:cxnSpLocks noChangeShapeType="1"/>
              <a:stCxn id="54331" idx="4"/>
              <a:endCxn id="54333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1" name="AutoShape 33"/>
            <p:cNvCxnSpPr>
              <a:cxnSpLocks noChangeShapeType="1"/>
              <a:stCxn id="54333" idx="5"/>
              <a:endCxn id="54336" idx="2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352" name="AutoShape 34"/>
            <p:cNvCxnSpPr>
              <a:cxnSpLocks noChangeShapeType="1"/>
              <a:stCxn id="54336" idx="3"/>
              <a:endCxn id="54332" idx="5"/>
            </p:cNvCxnSpPr>
            <p:nvPr>
              <p:custDataLst>
                <p:tags r:id="rId28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4353" name="Text Box 4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2325" y="103981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4354" name="Text Box 4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8725" y="9144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4355" name="Text Box 4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14600" y="971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4356" name="Text Box 4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100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4357" name="Text Box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6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4358" name="Text Box 4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26844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4359" name="Text Box 5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22538" y="22272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4360" name="Text Box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291306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4361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419600" y="20748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4362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113347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3" name="Text Box 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8000" y="1208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4" name="Text Box 5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67200" y="1284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5" name="Text Box 5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6482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66" name="Text Box 5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71800" y="1893887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4367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100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68" name="Text Box 5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00450" y="2057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4369" name="Text Box 6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2495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0" name="Text Box 6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67000" y="2503487"/>
              <a:ext cx="4269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4371" name="Text Box 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133600" y="2960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4372" name="Text Box 6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81200" y="1665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4373" name="Text Box 6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71600" y="2046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4374" name="Text Box 6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19200" y="2427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4375" name="Text Box 6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3400" y="1970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4376" name="Text Box 6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38400" y="18858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24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" name="Ink 4"/>
              <p14:cNvContentPartPr/>
              <p14:nvPr/>
            </p14:nvContentPartPr>
            <p14:xfrm>
              <a:off x="7892280" y="3590640"/>
              <a:ext cx="1049040" cy="27489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886160" y="3585960"/>
                <a:ext cx="1060200" cy="27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21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Stopping Short</a:t>
            </a:r>
          </a:p>
        </p:txBody>
      </p:sp>
      <p:sp>
        <p:nvSpPr>
          <p:cNvPr id="55298" name="Content Placeholder 3"/>
          <p:cNvSpPr>
            <a:spLocks noGrp="1"/>
          </p:cNvSpPr>
          <p:nvPr>
            <p:ph sz="quarter" idx="1"/>
            <p:custDataLst>
              <p:tags r:id="rId2"/>
            </p:custDataLst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dirty="0" smtClean="0"/>
              <a:t>How would this have worked differently if we were only interested in:</a:t>
            </a:r>
          </a:p>
          <a:p>
            <a:pPr lvl="1"/>
            <a:r>
              <a:rPr lang="en-US" dirty="0" smtClean="0"/>
              <a:t>The path from A to G?</a:t>
            </a:r>
          </a:p>
          <a:p>
            <a:pPr lvl="1" eaLnBrk="1" hangingPunct="1"/>
            <a:r>
              <a:rPr lang="en-US" dirty="0" smtClean="0"/>
              <a:t>The path from A to E?</a:t>
            </a:r>
          </a:p>
        </p:txBody>
      </p:sp>
      <p:grpSp>
        <p:nvGrpSpPr>
          <p:cNvPr id="55299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0" y="2286000"/>
            <a:ext cx="4648200" cy="2370138"/>
            <a:chOff x="304800" y="914400"/>
            <a:chExt cx="4808706" cy="2446397"/>
          </a:xfrm>
        </p:grpSpPr>
        <p:sp>
          <p:nvSpPr>
            <p:cNvPr id="55354" name="Oval 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7620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A</a:t>
              </a:r>
            </a:p>
          </p:txBody>
        </p:sp>
        <p:sp>
          <p:nvSpPr>
            <p:cNvPr id="55355" name="Oval 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438400" y="12842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B</a:t>
              </a:r>
            </a:p>
          </p:txBody>
        </p:sp>
        <p:sp>
          <p:nvSpPr>
            <p:cNvPr id="55356" name="Oval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09600" y="25796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D</a:t>
              </a:r>
            </a:p>
          </p:txBody>
        </p:sp>
        <p:sp>
          <p:nvSpPr>
            <p:cNvPr id="55357" name="Oval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09800" y="2351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C</a:t>
              </a:r>
            </a:p>
          </p:txBody>
        </p:sp>
        <p:sp>
          <p:nvSpPr>
            <p:cNvPr id="55358" name="Oval 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7338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F</a:t>
              </a:r>
            </a:p>
          </p:txBody>
        </p:sp>
        <p:sp>
          <p:nvSpPr>
            <p:cNvPr id="55359" name="Oval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724400" y="1360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H</a:t>
              </a:r>
            </a:p>
          </p:txBody>
        </p:sp>
        <p:sp>
          <p:nvSpPr>
            <p:cNvPr id="55360" name="Oval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24200" y="27320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E</a:t>
              </a:r>
            </a:p>
          </p:txBody>
        </p:sp>
        <p:sp>
          <p:nvSpPr>
            <p:cNvPr id="55361" name="Oval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114800" y="2122487"/>
              <a:ext cx="381000" cy="381000"/>
            </a:xfrm>
            <a:prstGeom prst="ellipse">
              <a:avLst/>
            </a:prstGeom>
            <a:solidFill>
              <a:srgbClr val="92D050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/>
                <a:t>G</a:t>
              </a:r>
            </a:p>
          </p:txBody>
        </p:sp>
        <p:cxnSp>
          <p:nvCxnSpPr>
            <p:cNvPr id="55362" name="AutoShape 14"/>
            <p:cNvCxnSpPr>
              <a:cxnSpLocks noChangeShapeType="1"/>
              <a:stCxn id="55354" idx="6"/>
              <a:endCxn id="55357" idx="1"/>
            </p:cNvCxnSpPr>
            <p:nvPr>
              <p:custDataLst>
                <p:tags r:id="rId14"/>
              </p:custDataLst>
            </p:nvPr>
          </p:nvCxnSpPr>
          <p:spPr bwMode="auto">
            <a:xfrm>
              <a:off x="1152525" y="1550987"/>
              <a:ext cx="1112838" cy="8461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3" name="AutoShape 15"/>
            <p:cNvCxnSpPr>
              <a:cxnSpLocks noChangeShapeType="1"/>
              <a:stCxn id="55357" idx="2"/>
              <a:endCxn id="55354" idx="4"/>
            </p:cNvCxnSpPr>
            <p:nvPr>
              <p:custDataLst>
                <p:tags r:id="rId15"/>
              </p:custDataLst>
            </p:nvPr>
          </p:nvCxnSpPr>
          <p:spPr bwMode="auto">
            <a:xfrm rot="10800000">
              <a:off x="952500" y="1751012"/>
              <a:ext cx="1247775" cy="79057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4" name="AutoShape 20"/>
            <p:cNvCxnSpPr>
              <a:cxnSpLocks noChangeShapeType="1"/>
              <a:stCxn id="55361" idx="2"/>
              <a:endCxn id="55360" idx="0"/>
            </p:cNvCxnSpPr>
            <p:nvPr>
              <p:custDataLst>
                <p:tags r:id="rId16"/>
              </p:custDataLst>
            </p:nvPr>
          </p:nvCxnSpPr>
          <p:spPr bwMode="auto">
            <a:xfrm rot="10800000" flipV="1">
              <a:off x="3314700" y="23129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5" name="AutoShape 21"/>
            <p:cNvCxnSpPr>
              <a:cxnSpLocks noChangeShapeType="1"/>
              <a:stCxn id="55360" idx="6"/>
              <a:endCxn id="55361" idx="4"/>
            </p:cNvCxnSpPr>
            <p:nvPr>
              <p:custDataLst>
                <p:tags r:id="rId17"/>
              </p:custDataLst>
            </p:nvPr>
          </p:nvCxnSpPr>
          <p:spPr bwMode="auto">
            <a:xfrm flipV="1">
              <a:off x="3505200" y="2503487"/>
              <a:ext cx="800100" cy="419100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6" name="AutoShape 24"/>
            <p:cNvCxnSpPr>
              <a:cxnSpLocks noChangeShapeType="1"/>
              <a:stCxn id="55354" idx="3"/>
              <a:endCxn id="55356" idx="0"/>
            </p:cNvCxnSpPr>
            <p:nvPr>
              <p:custDataLst>
                <p:tags r:id="rId18"/>
              </p:custDataLst>
            </p:nvPr>
          </p:nvCxnSpPr>
          <p:spPr bwMode="auto">
            <a:xfrm flipH="1">
              <a:off x="800100" y="1695450"/>
              <a:ext cx="17463" cy="874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7" name="AutoShape 25"/>
            <p:cNvCxnSpPr>
              <a:cxnSpLocks noChangeShapeType="1"/>
              <a:stCxn id="55356" idx="6"/>
              <a:endCxn id="55357" idx="3"/>
            </p:cNvCxnSpPr>
            <p:nvPr>
              <p:custDataLst>
                <p:tags r:id="rId19"/>
              </p:custDataLst>
            </p:nvPr>
          </p:nvCxnSpPr>
          <p:spPr bwMode="auto">
            <a:xfrm flipV="1">
              <a:off x="1000125" y="2686050"/>
              <a:ext cx="1265238" cy="841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8" name="AutoShape 26"/>
            <p:cNvCxnSpPr>
              <a:cxnSpLocks noChangeShapeType="1"/>
              <a:stCxn id="55354" idx="7"/>
              <a:endCxn id="55355" idx="2"/>
            </p:cNvCxnSpPr>
            <p:nvPr>
              <p:custDataLst>
                <p:tags r:id="rId20"/>
              </p:custDataLst>
            </p:nvPr>
          </p:nvCxnSpPr>
          <p:spPr bwMode="auto">
            <a:xfrm>
              <a:off x="1087438" y="1406525"/>
              <a:ext cx="1341437" cy="682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69" name="AutoShape 27"/>
            <p:cNvCxnSpPr>
              <a:cxnSpLocks noChangeShapeType="1"/>
              <a:stCxn id="55355" idx="6"/>
              <a:endCxn id="55358" idx="2"/>
            </p:cNvCxnSpPr>
            <p:nvPr>
              <p:custDataLst>
                <p:tags r:id="rId21"/>
              </p:custDataLst>
            </p:nvPr>
          </p:nvCxnSpPr>
          <p:spPr bwMode="auto">
            <a:xfrm>
              <a:off x="2828925" y="1474787"/>
              <a:ext cx="89535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0" name="AutoShape 28"/>
            <p:cNvCxnSpPr>
              <a:cxnSpLocks noChangeShapeType="1"/>
              <a:stCxn id="55358" idx="6"/>
              <a:endCxn id="55359" idx="2"/>
            </p:cNvCxnSpPr>
            <p:nvPr>
              <p:custDataLst>
                <p:tags r:id="rId22"/>
              </p:custDataLst>
            </p:nvPr>
          </p:nvCxnSpPr>
          <p:spPr bwMode="auto">
            <a:xfrm>
              <a:off x="4124325" y="1550987"/>
              <a:ext cx="5905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1" name="AutoShape 29"/>
            <p:cNvCxnSpPr>
              <a:cxnSpLocks noChangeShapeType="1"/>
              <a:stCxn id="55361" idx="1"/>
              <a:endCxn id="55358" idx="4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3924300" y="1751012"/>
              <a:ext cx="246063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2" name="AutoShape 30"/>
            <p:cNvCxnSpPr>
              <a:cxnSpLocks noChangeShapeType="1"/>
              <a:stCxn id="55359" idx="4"/>
              <a:endCxn id="55361" idx="7"/>
            </p:cNvCxnSpPr>
            <p:nvPr>
              <p:custDataLst>
                <p:tags r:id="rId24"/>
              </p:custDataLst>
            </p:nvPr>
          </p:nvCxnSpPr>
          <p:spPr bwMode="auto">
            <a:xfrm flipH="1">
              <a:off x="4440238" y="1751012"/>
              <a:ext cx="474662" cy="4175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3" name="AutoShape 31"/>
            <p:cNvCxnSpPr>
              <a:cxnSpLocks noChangeShapeType="1"/>
              <a:stCxn id="55355" idx="5"/>
              <a:endCxn id="55360" idx="1"/>
            </p:cNvCxnSpPr>
            <p:nvPr>
              <p:custDataLst>
                <p:tags r:id="rId25"/>
              </p:custDataLst>
            </p:nvPr>
          </p:nvCxnSpPr>
          <p:spPr bwMode="auto">
            <a:xfrm rot="16200000" flipH="1">
              <a:off x="2382604" y="1990491"/>
              <a:ext cx="1178392" cy="4163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4" name="AutoShape 32"/>
            <p:cNvCxnSpPr>
              <a:cxnSpLocks noChangeShapeType="1"/>
              <a:stCxn id="55355" idx="4"/>
              <a:endCxn id="55357" idx="0"/>
            </p:cNvCxnSpPr>
            <p:nvPr>
              <p:custDataLst>
                <p:tags r:id="rId26"/>
              </p:custDataLst>
            </p:nvPr>
          </p:nvCxnSpPr>
          <p:spPr bwMode="auto">
            <a:xfrm flipH="1">
              <a:off x="2400300" y="1674812"/>
              <a:ext cx="228600" cy="666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5" name="AutoShape 33"/>
            <p:cNvCxnSpPr>
              <a:cxnSpLocks noChangeShapeType="1"/>
              <a:stCxn id="55357" idx="5"/>
              <a:endCxn id="55360" idx="2"/>
            </p:cNvCxnSpPr>
            <p:nvPr>
              <p:custDataLst>
                <p:tags r:id="rId27"/>
              </p:custDataLst>
            </p:nvPr>
          </p:nvCxnSpPr>
          <p:spPr bwMode="auto">
            <a:xfrm rot="16200000" flipH="1">
              <a:off x="2706454" y="2504841"/>
              <a:ext cx="246296" cy="5891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376" name="AutoShape 34"/>
            <p:cNvCxnSpPr>
              <a:cxnSpLocks noChangeShapeType="1"/>
              <a:stCxn id="55360" idx="3"/>
              <a:endCxn id="55356" idx="5"/>
            </p:cNvCxnSpPr>
            <p:nvPr>
              <p:custDataLst>
                <p:tags r:id="rId28"/>
              </p:custDataLst>
            </p:nvPr>
          </p:nvCxnSpPr>
          <p:spPr bwMode="auto">
            <a:xfrm rot="5400000" flipH="1">
              <a:off x="1981200" y="1858495"/>
              <a:ext cx="152400" cy="2245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5377" name="Text Box 4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2325" y="103981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5378" name="Text Box 4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498725" y="914400"/>
              <a:ext cx="184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/>
            </a:p>
          </p:txBody>
        </p:sp>
        <p:sp>
          <p:nvSpPr>
            <p:cNvPr id="55379" name="Text Box 4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514600" y="971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2</a:t>
              </a:r>
            </a:p>
          </p:txBody>
        </p:sp>
        <p:sp>
          <p:nvSpPr>
            <p:cNvPr id="55380" name="Text Box 4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8100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  <a:endParaRPr lang="en-US" sz="2000">
                <a:solidFill>
                  <a:srgbClr val="FF0000"/>
                </a:solidFill>
              </a:endParaRPr>
            </a:p>
          </p:txBody>
        </p:sp>
        <p:sp>
          <p:nvSpPr>
            <p:cNvPr id="55381" name="Text Box 4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800600" y="10080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7</a:t>
              </a:r>
            </a:p>
          </p:txBody>
        </p:sp>
        <p:sp>
          <p:nvSpPr>
            <p:cNvPr id="55382" name="Text Box 4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800" y="26844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4</a:t>
              </a:r>
            </a:p>
          </p:txBody>
        </p:sp>
        <p:sp>
          <p:nvSpPr>
            <p:cNvPr id="55383" name="Text Box 5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522538" y="22272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</a:t>
              </a:r>
            </a:p>
          </p:txBody>
        </p:sp>
        <p:sp>
          <p:nvSpPr>
            <p:cNvPr id="55384" name="Text Box 5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352800" y="2913062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11</a:t>
              </a:r>
            </a:p>
          </p:txBody>
        </p:sp>
        <p:sp>
          <p:nvSpPr>
            <p:cNvPr id="55385" name="Text Box 5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419600" y="2074862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sym typeface="Math1"/>
                </a:rPr>
                <a:t>8</a:t>
              </a:r>
            </a:p>
          </p:txBody>
        </p:sp>
        <p:sp>
          <p:nvSpPr>
            <p:cNvPr id="55386" name="Text Box 5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00200" y="1133475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7" name="Text Box 5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8000" y="1208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88" name="Text Box 5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67200" y="1284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89" name="Text Box 5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6482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0" name="Text Box 5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971800" y="1893887"/>
              <a:ext cx="4411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sp>
          <p:nvSpPr>
            <p:cNvPr id="55391" name="Text Box 58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810000" y="1817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2" name="Text Box 59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600450" y="205740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3</a:t>
              </a:r>
            </a:p>
          </p:txBody>
        </p:sp>
        <p:sp>
          <p:nvSpPr>
            <p:cNvPr id="55393" name="Text Box 60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10000" y="24954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4" name="Text Box 61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667000" y="2503487"/>
              <a:ext cx="42697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11</a:t>
              </a:r>
            </a:p>
          </p:txBody>
        </p:sp>
        <p:sp>
          <p:nvSpPr>
            <p:cNvPr id="55395" name="Text Box 62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133600" y="29606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7</a:t>
              </a:r>
            </a:p>
          </p:txBody>
        </p:sp>
        <p:sp>
          <p:nvSpPr>
            <p:cNvPr id="55396" name="Text Box 63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981200" y="1665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</a:t>
              </a:r>
            </a:p>
          </p:txBody>
        </p:sp>
        <p:sp>
          <p:nvSpPr>
            <p:cNvPr id="55397" name="Text Box 64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371600" y="2046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9</a:t>
              </a:r>
            </a:p>
          </p:txBody>
        </p:sp>
        <p:sp>
          <p:nvSpPr>
            <p:cNvPr id="55398" name="Text Box 65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19200" y="24272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2</a:t>
              </a:r>
            </a:p>
          </p:txBody>
        </p:sp>
        <p:sp>
          <p:nvSpPr>
            <p:cNvPr id="55399" name="Text Box 66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533400" y="1970087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4</a:t>
              </a:r>
            </a:p>
          </p:txBody>
        </p:sp>
        <p:sp>
          <p:nvSpPr>
            <p:cNvPr id="55400" name="Text Box 63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438400" y="1885890"/>
              <a:ext cx="3129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5</a:t>
              </a:r>
            </a:p>
          </p:txBody>
        </p:sp>
      </p:grpSp>
      <p:graphicFrame>
        <p:nvGraphicFramePr>
          <p:cNvPr id="53" name="Group 12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4724400" y="2971800"/>
          <a:ext cx="4267200" cy="329184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>
            <p:custDataLst>
              <p:tags r:id="rId5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C, B, D, F, H, G, E</a:t>
            </a:r>
            <a:endParaRPr lang="en-US" sz="2000" b="0" dirty="0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537492" y="31050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537492" y="31242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sym typeface="Math1" pitchFamily="2" charset="2"/>
              </a:rPr>
              <a:t>∞</a:t>
            </a: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??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7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£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20680" y="1656360"/>
              <a:ext cx="1493640" cy="1919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720" y="1652400"/>
                <a:ext cx="1501920" cy="19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</a:t>
            </a:r>
            <a:endParaRPr lang="en-US" sz="20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923040" y="1705320"/>
              <a:ext cx="716040" cy="1585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8360" y="1701720"/>
                <a:ext cx="724320" cy="159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/>
                        </a:rPr>
                        <a:t> 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 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B, F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762000" y="13604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12842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09600" y="25796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209800" y="2351087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524000" y="34290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F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505200" y="19812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E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352800" y="297180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G</a:t>
            </a:r>
          </a:p>
        </p:txBody>
      </p:sp>
      <p:cxnSp>
        <p:nvCxnSpPr>
          <p:cNvPr id="19" name="AutoShape 24"/>
          <p:cNvCxnSpPr>
            <a:cxnSpLocks noChangeShapeType="1"/>
            <a:stCxn id="7" idx="3"/>
            <a:endCxn id="9" idx="0"/>
          </p:cNvCxnSpPr>
          <p:nvPr/>
        </p:nvCxnSpPr>
        <p:spPr bwMode="auto">
          <a:xfrm flipH="1">
            <a:off x="800100" y="1695450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6"/>
          <p:cNvCxnSpPr>
            <a:cxnSpLocks noChangeShapeType="1"/>
            <a:stCxn id="8" idx="2"/>
            <a:endCxn id="7" idx="6"/>
          </p:cNvCxnSpPr>
          <p:nvPr/>
        </p:nvCxnSpPr>
        <p:spPr bwMode="auto">
          <a:xfrm rot="10800000" flipV="1">
            <a:off x="1143000" y="1474787"/>
            <a:ext cx="1295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2"/>
          <p:cNvCxnSpPr>
            <a:cxnSpLocks noChangeShapeType="1"/>
            <a:stCxn id="10" idx="0"/>
            <a:endCxn id="8" idx="4"/>
          </p:cNvCxnSpPr>
          <p:nvPr/>
        </p:nvCxnSpPr>
        <p:spPr bwMode="auto">
          <a:xfrm rot="5400000" flipH="1" flipV="1">
            <a:off x="2171700" y="1893887"/>
            <a:ext cx="6858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0" name="Text Box 44"/>
          <p:cNvSpPr txBox="1">
            <a:spLocks noChangeArrowheads="1"/>
          </p:cNvSpPr>
          <p:nvPr/>
        </p:nvSpPr>
        <p:spPr bwMode="auto">
          <a:xfrm>
            <a:off x="822325" y="103981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24987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2514600" y="971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3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3" name="Text Box 47"/>
          <p:cNvSpPr txBox="1">
            <a:spLocks noChangeArrowheads="1"/>
          </p:cNvSpPr>
          <p:nvPr/>
        </p:nvSpPr>
        <p:spPr bwMode="auto">
          <a:xfrm>
            <a:off x="1447800" y="3124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304800" y="2684462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2100704" y="2057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3657600" y="1676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2"/>
          <p:cNvSpPr txBox="1">
            <a:spLocks noChangeArrowheads="1"/>
          </p:cNvSpPr>
          <p:nvPr/>
        </p:nvSpPr>
        <p:spPr bwMode="auto">
          <a:xfrm>
            <a:off x="3657600" y="2819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6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600200" y="113347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9" name="Text Box 63"/>
          <p:cNvSpPr txBox="1">
            <a:spLocks noChangeArrowheads="1"/>
          </p:cNvSpPr>
          <p:nvPr/>
        </p:nvSpPr>
        <p:spPr bwMode="auto">
          <a:xfrm>
            <a:off x="1676400" y="1752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6"/>
          <p:cNvSpPr txBox="1">
            <a:spLocks noChangeArrowheads="1"/>
          </p:cNvSpPr>
          <p:nvPr/>
        </p:nvSpPr>
        <p:spPr bwMode="auto">
          <a:xfrm>
            <a:off x="533400" y="1970087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graphicFrame>
        <p:nvGraphicFramePr>
          <p:cNvPr id="53" name="Group 120"/>
          <p:cNvGraphicFramePr>
            <a:graphicFrameLocks noGrp="1"/>
          </p:cNvGraphicFramePr>
          <p:nvPr/>
        </p:nvGraphicFramePr>
        <p:xfrm>
          <a:off x="4419600" y="2971800"/>
          <a:ext cx="4267200" cy="292608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  <a:gridCol w="10668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known?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Text Box 63"/>
          <p:cNvSpPr txBox="1">
            <a:spLocks noChangeArrowheads="1"/>
          </p:cNvSpPr>
          <p:nvPr/>
        </p:nvSpPr>
        <p:spPr bwMode="auto">
          <a:xfrm>
            <a:off x="2438400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58" name="AutoShape 26"/>
          <p:cNvCxnSpPr>
            <a:cxnSpLocks noChangeShapeType="1"/>
            <a:stCxn id="7" idx="5"/>
            <a:endCxn id="10" idx="1"/>
          </p:cNvCxnSpPr>
          <p:nvPr/>
        </p:nvCxnSpPr>
        <p:spPr bwMode="auto">
          <a:xfrm rot="16200000" flipH="1">
            <a:off x="1315804" y="1457091"/>
            <a:ext cx="721192" cy="1178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26"/>
          <p:cNvCxnSpPr>
            <a:cxnSpLocks noChangeShapeType="1"/>
            <a:stCxn id="9" idx="6"/>
            <a:endCxn id="10" idx="3"/>
          </p:cNvCxnSpPr>
          <p:nvPr/>
        </p:nvCxnSpPr>
        <p:spPr bwMode="auto">
          <a:xfrm flipV="1">
            <a:off x="990600" y="2676291"/>
            <a:ext cx="1274996" cy="93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4" name="Text Box 63"/>
          <p:cNvSpPr txBox="1">
            <a:spLocks noChangeArrowheads="1"/>
          </p:cNvSpPr>
          <p:nvPr/>
        </p:nvSpPr>
        <p:spPr bwMode="auto">
          <a:xfrm>
            <a:off x="1287294" y="2419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5" name="AutoShape 26"/>
          <p:cNvCxnSpPr>
            <a:cxnSpLocks noChangeShapeType="1"/>
            <a:stCxn id="10" idx="6"/>
            <a:endCxn id="13" idx="3"/>
          </p:cNvCxnSpPr>
          <p:nvPr/>
        </p:nvCxnSpPr>
        <p:spPr bwMode="auto">
          <a:xfrm flipV="1">
            <a:off x="2590800" y="2306404"/>
            <a:ext cx="970196" cy="23518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8" name="Text Box 63"/>
          <p:cNvSpPr txBox="1">
            <a:spLocks noChangeArrowheads="1"/>
          </p:cNvSpPr>
          <p:nvPr/>
        </p:nvSpPr>
        <p:spPr bwMode="auto">
          <a:xfrm>
            <a:off x="288749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69" name="AutoShape 32"/>
          <p:cNvCxnSpPr>
            <a:cxnSpLocks noChangeShapeType="1"/>
            <a:stCxn id="13" idx="1"/>
            <a:endCxn id="8" idx="6"/>
          </p:cNvCxnSpPr>
          <p:nvPr/>
        </p:nvCxnSpPr>
        <p:spPr bwMode="auto">
          <a:xfrm rot="16200000" flipV="1">
            <a:off x="2909094" y="1385094"/>
            <a:ext cx="562209" cy="741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2" name="Text Box 63"/>
          <p:cNvSpPr txBox="1">
            <a:spLocks noChangeArrowheads="1"/>
          </p:cNvSpPr>
          <p:nvPr/>
        </p:nvSpPr>
        <p:spPr bwMode="auto">
          <a:xfrm>
            <a:off x="3116094" y="1371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cxnSp>
        <p:nvCxnSpPr>
          <p:cNvPr id="73" name="AutoShape 26"/>
          <p:cNvCxnSpPr>
            <a:cxnSpLocks noChangeShapeType="1"/>
            <a:stCxn id="9" idx="5"/>
            <a:endCxn id="11" idx="1"/>
          </p:cNvCxnSpPr>
          <p:nvPr/>
        </p:nvCxnSpPr>
        <p:spPr bwMode="auto">
          <a:xfrm rot="16200000" flipH="1">
            <a:off x="967348" y="2872347"/>
            <a:ext cx="579905" cy="644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6" name="Text Box 66"/>
          <p:cNvSpPr txBox="1">
            <a:spLocks noChangeArrowheads="1"/>
          </p:cNvSpPr>
          <p:nvPr/>
        </p:nvSpPr>
        <p:spPr bwMode="auto">
          <a:xfrm>
            <a:off x="98249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7" name="AutoShape 32"/>
          <p:cNvCxnSpPr>
            <a:cxnSpLocks noChangeShapeType="1"/>
            <a:stCxn id="10" idx="4"/>
            <a:endCxn id="11" idx="7"/>
          </p:cNvCxnSpPr>
          <p:nvPr/>
        </p:nvCxnSpPr>
        <p:spPr bwMode="auto">
          <a:xfrm rot="5400000">
            <a:off x="1748398" y="2832893"/>
            <a:ext cx="752709" cy="551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1" name="Text Box 63"/>
          <p:cNvSpPr txBox="1">
            <a:spLocks noChangeArrowheads="1"/>
          </p:cNvSpPr>
          <p:nvPr/>
        </p:nvSpPr>
        <p:spPr bwMode="auto">
          <a:xfrm>
            <a:off x="1828800" y="2895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6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82" name="Text Box 63"/>
          <p:cNvSpPr txBox="1">
            <a:spLocks noChangeArrowheads="1"/>
          </p:cNvSpPr>
          <p:nvPr/>
        </p:nvSpPr>
        <p:spPr bwMode="auto">
          <a:xfrm>
            <a:off x="2963694" y="25146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83" name="AutoShape 26"/>
          <p:cNvCxnSpPr>
            <a:cxnSpLocks noChangeShapeType="1"/>
            <a:stCxn id="10" idx="5"/>
            <a:endCxn id="14" idx="1"/>
          </p:cNvCxnSpPr>
          <p:nvPr/>
        </p:nvCxnSpPr>
        <p:spPr bwMode="auto">
          <a:xfrm rot="16200000" flipH="1">
            <a:off x="2796148" y="2415147"/>
            <a:ext cx="351305" cy="8735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6" name="AutoShape 26"/>
          <p:cNvCxnSpPr>
            <a:cxnSpLocks noChangeShapeType="1"/>
            <a:stCxn id="14" idx="0"/>
            <a:endCxn id="13" idx="4"/>
          </p:cNvCxnSpPr>
          <p:nvPr/>
        </p:nvCxnSpPr>
        <p:spPr bwMode="auto">
          <a:xfrm rot="5400000" flipH="1" flipV="1">
            <a:off x="3314700" y="2590800"/>
            <a:ext cx="6096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9" name="Text Box 63"/>
          <p:cNvSpPr txBox="1">
            <a:spLocks noChangeArrowheads="1"/>
          </p:cNvSpPr>
          <p:nvPr/>
        </p:nvSpPr>
        <p:spPr bwMode="auto">
          <a:xfrm>
            <a:off x="3581400" y="24384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3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90" name="AutoShape 26"/>
          <p:cNvCxnSpPr>
            <a:cxnSpLocks noChangeShapeType="1"/>
            <a:stCxn id="11" idx="6"/>
            <a:endCxn id="14" idx="3"/>
          </p:cNvCxnSpPr>
          <p:nvPr/>
        </p:nvCxnSpPr>
        <p:spPr bwMode="auto">
          <a:xfrm flipV="1">
            <a:off x="1905000" y="3297004"/>
            <a:ext cx="1503596" cy="3224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3" name="Text Box 63"/>
          <p:cNvSpPr txBox="1">
            <a:spLocks noChangeArrowheads="1"/>
          </p:cNvSpPr>
          <p:nvPr/>
        </p:nvSpPr>
        <p:spPr bwMode="auto">
          <a:xfrm>
            <a:off x="2430294" y="31242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10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1"/>
            </p:custDataLst>
          </p:nvPr>
        </p:nvSpPr>
        <p:spPr>
          <a:xfrm>
            <a:off x="381000" y="4648200"/>
            <a:ext cx="330276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u="sng" dirty="0">
                <a:latin typeface="+mn-lt"/>
              </a:rPr>
              <a:t>Order Added to Known Set</a:t>
            </a:r>
            <a:r>
              <a:rPr lang="en-US" sz="2000" b="0" u="sng" dirty="0" smtClean="0">
                <a:latin typeface="+mn-lt"/>
              </a:rPr>
              <a:t>:</a:t>
            </a:r>
          </a:p>
          <a:p>
            <a:pPr>
              <a:defRPr/>
            </a:pPr>
            <a:endParaRPr lang="en-US" sz="2000" b="0" u="sng" dirty="0">
              <a:latin typeface="+mn-lt"/>
            </a:endParaRPr>
          </a:p>
          <a:p>
            <a:pPr>
              <a:defRPr/>
            </a:pPr>
            <a:r>
              <a:rPr lang="en-US" sz="2000" b="0" dirty="0" smtClean="0">
                <a:latin typeface="+mn-lt"/>
              </a:rPr>
              <a:t>A, D, C, E, B, F, G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Graph Traversals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an arbitrary graph and a starting node </a:t>
            </a:r>
            <a:r>
              <a:rPr lang="en-US" b="1" dirty="0" smtClean="0"/>
              <a:t>v</a:t>
            </a:r>
            <a:r>
              <a:rPr lang="en-US" dirty="0" smtClean="0"/>
              <a:t>, find all nodes </a:t>
            </a:r>
            <a:r>
              <a:rPr lang="en-US" i="1" dirty="0" smtClean="0">
                <a:solidFill>
                  <a:schemeClr val="accent2"/>
                </a:solidFill>
              </a:rPr>
              <a:t>reachable</a:t>
            </a:r>
            <a:r>
              <a:rPr lang="en-US" dirty="0" smtClean="0"/>
              <a:t> from </a:t>
            </a:r>
            <a:r>
              <a:rPr lang="en-US" b="1" dirty="0" smtClean="0"/>
              <a:t>v</a:t>
            </a:r>
            <a:r>
              <a:rPr lang="en-US" dirty="0" smtClean="0"/>
              <a:t> </a:t>
            </a:r>
            <a:r>
              <a:rPr lang="en-US" dirty="0"/>
              <a:t>(i.e., there exists a path from </a:t>
            </a:r>
            <a:r>
              <a:rPr lang="en-US" b="1" dirty="0"/>
              <a:t>v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pPr>
              <a:buNone/>
            </a:pPr>
            <a:r>
              <a:rPr lang="en-US" dirty="0" smtClean="0"/>
              <a:t>Basic idea: </a:t>
            </a:r>
          </a:p>
          <a:p>
            <a:pPr lvl="1"/>
            <a:r>
              <a:rPr lang="en-US" dirty="0" smtClean="0"/>
              <a:t>Keep following nodes</a:t>
            </a:r>
          </a:p>
          <a:p>
            <a:pPr lvl="1"/>
            <a:r>
              <a:rPr lang="en-US" dirty="0" smtClean="0"/>
              <a:t>But “mark” nodes after visiting them, so the traversal terminates and processes each reachable node exactly once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Important Graph traversal algorithms: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“</a:t>
            </a:r>
            <a:r>
              <a:rPr lang="en-US" dirty="0" smtClean="0">
                <a:solidFill>
                  <a:srgbClr val="FF0000"/>
                </a:solidFill>
              </a:rPr>
              <a:t>Depth</a:t>
            </a:r>
            <a:r>
              <a:rPr lang="en-US" dirty="0">
                <a:solidFill>
                  <a:srgbClr val="FF0000"/>
                </a:solidFill>
              </a:rPr>
              <a:t>-first </a:t>
            </a:r>
            <a:r>
              <a:rPr lang="en-US" dirty="0" smtClean="0">
                <a:solidFill>
                  <a:srgbClr val="FF0000"/>
                </a:solidFill>
              </a:rPr>
              <a:t>search</a:t>
            </a:r>
            <a:r>
              <a:rPr lang="en-US" dirty="0">
                <a:solidFill>
                  <a:srgbClr val="FF0000"/>
                </a:solidFill>
              </a:rPr>
              <a:t>”  “DFS</a:t>
            </a:r>
            <a:r>
              <a:rPr lang="en-US" dirty="0" smtClean="0">
                <a:solidFill>
                  <a:srgbClr val="FF0000"/>
                </a:solidFill>
              </a:rPr>
              <a:t>”: </a:t>
            </a:r>
            <a:r>
              <a:rPr lang="en-US" dirty="0"/>
              <a:t>recursively explore one part before going back to the other parts not yet </a:t>
            </a:r>
            <a:r>
              <a:rPr lang="en-US" dirty="0" smtClean="0"/>
              <a:t>explored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“Breadth</a:t>
            </a:r>
            <a:r>
              <a:rPr lang="en-US" dirty="0">
                <a:solidFill>
                  <a:schemeClr val="accent2"/>
                </a:solidFill>
              </a:rPr>
              <a:t>-first </a:t>
            </a:r>
            <a:r>
              <a:rPr lang="en-US" dirty="0" smtClean="0">
                <a:solidFill>
                  <a:schemeClr val="accent2"/>
                </a:solidFill>
              </a:rPr>
              <a:t>search</a:t>
            </a:r>
            <a:r>
              <a:rPr lang="en-US" dirty="0">
                <a:solidFill>
                  <a:schemeClr val="accent2"/>
                </a:solidFill>
              </a:rPr>
              <a:t>” “BFS</a:t>
            </a:r>
            <a:r>
              <a:rPr lang="en-US" dirty="0" smtClean="0">
                <a:solidFill>
                  <a:schemeClr val="accent2"/>
                </a:solidFill>
              </a:rPr>
              <a:t>”: </a:t>
            </a:r>
            <a:r>
              <a:rPr lang="en-US" dirty="0"/>
              <a:t>explore areas closer to the start node </a:t>
            </a:r>
            <a:r>
              <a:rPr lang="en-US" dirty="0" smtClean="0"/>
              <a:t>first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23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61" name="AutoShape 26"/>
          <p:cNvCxnSpPr>
            <a:cxnSpLocks noChangeShapeType="1"/>
            <a:endCxn id="10" idx="2"/>
          </p:cNvCxnSpPr>
          <p:nvPr/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 rot="16200000" flipH="1">
            <a:off x="3314700" y="1638300"/>
            <a:ext cx="1330792" cy="1406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9" name="AutoShape 26"/>
          <p:cNvCxnSpPr>
            <a:cxnSpLocks noChangeShapeType="1"/>
            <a:endCxn id="56" idx="2"/>
          </p:cNvCxnSpPr>
          <p:nvPr/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2" name="AutoShape 26"/>
          <p:cNvCxnSpPr>
            <a:cxnSpLocks noChangeShapeType="1"/>
            <a:endCxn id="60" idx="2"/>
          </p:cNvCxnSpPr>
          <p:nvPr/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6" name="AutoShape 26"/>
          <p:cNvCxnSpPr>
            <a:cxnSpLocks noChangeShapeType="1"/>
            <a:endCxn id="63" idx="2"/>
          </p:cNvCxnSpPr>
          <p:nvPr/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3344694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40386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47244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5410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3352800" y="21144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8" name="AutoShape 2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3676650" y="1924050"/>
            <a:ext cx="1198796" cy="855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AutoShape 26"/>
          <p:cNvCxnSpPr>
            <a:cxnSpLocks noChangeShapeType="1"/>
            <a:endCxn id="14" idx="0"/>
          </p:cNvCxnSpPr>
          <p:nvPr/>
        </p:nvCxnSpPr>
        <p:spPr bwMode="auto">
          <a:xfrm rot="16200000" flipH="1">
            <a:off x="4125003" y="2181902"/>
            <a:ext cx="1142999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AutoShape 26"/>
          <p:cNvCxnSpPr>
            <a:cxnSpLocks noChangeShapeType="1"/>
            <a:stCxn id="60" idx="4"/>
            <a:endCxn id="14" idx="7"/>
          </p:cNvCxnSpPr>
          <p:nvPr/>
        </p:nvCxnSpPr>
        <p:spPr bwMode="auto">
          <a:xfrm rot="5400000">
            <a:off x="4497154" y="2228850"/>
            <a:ext cx="1198796" cy="246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26"/>
          <p:cNvCxnSpPr>
            <a:cxnSpLocks noChangeShapeType="1"/>
            <a:stCxn id="63" idx="4"/>
            <a:endCxn id="14" idx="7"/>
          </p:cNvCxnSpPr>
          <p:nvPr/>
        </p:nvCxnSpPr>
        <p:spPr bwMode="auto">
          <a:xfrm rot="5400000">
            <a:off x="4840054" y="1885950"/>
            <a:ext cx="1198796" cy="932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749854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267200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7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8" name="Text Box 63"/>
          <p:cNvSpPr txBox="1">
            <a:spLocks noChangeArrowheads="1"/>
          </p:cNvSpPr>
          <p:nvPr/>
        </p:nvSpPr>
        <p:spPr bwMode="auto">
          <a:xfrm>
            <a:off x="4816654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9" name="Text Box 63"/>
          <p:cNvSpPr txBox="1">
            <a:spLocks noChangeArrowheads="1"/>
          </p:cNvSpPr>
          <p:nvPr/>
        </p:nvSpPr>
        <p:spPr bwMode="auto">
          <a:xfrm>
            <a:off x="5334000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733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 will the best-cost-so-far for Y proceed?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this expensive?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77000" y="1905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65520" y="1211040"/>
              <a:ext cx="419040" cy="56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1200" y="1206720"/>
                <a:ext cx="428040" cy="568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61" name="AutoShape 26"/>
          <p:cNvCxnSpPr>
            <a:cxnSpLocks noChangeShapeType="1"/>
            <a:endCxn id="10" idx="2"/>
          </p:cNvCxnSpPr>
          <p:nvPr/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 rot="16200000" flipH="1">
            <a:off x="3314700" y="1638300"/>
            <a:ext cx="1330792" cy="1406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9" name="AutoShape 26"/>
          <p:cNvCxnSpPr>
            <a:cxnSpLocks noChangeShapeType="1"/>
            <a:endCxn id="56" idx="2"/>
          </p:cNvCxnSpPr>
          <p:nvPr/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2" name="AutoShape 26"/>
          <p:cNvCxnSpPr>
            <a:cxnSpLocks noChangeShapeType="1"/>
            <a:endCxn id="60" idx="2"/>
          </p:cNvCxnSpPr>
          <p:nvPr/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6" name="AutoShape 26"/>
          <p:cNvCxnSpPr>
            <a:cxnSpLocks noChangeShapeType="1"/>
            <a:endCxn id="63" idx="2"/>
          </p:cNvCxnSpPr>
          <p:nvPr/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3344694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40386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47244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5410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3352800" y="21144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8" name="AutoShape 2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3676650" y="1924050"/>
            <a:ext cx="1198796" cy="855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AutoShape 26"/>
          <p:cNvCxnSpPr>
            <a:cxnSpLocks noChangeShapeType="1"/>
            <a:endCxn id="14" idx="0"/>
          </p:cNvCxnSpPr>
          <p:nvPr/>
        </p:nvCxnSpPr>
        <p:spPr bwMode="auto">
          <a:xfrm rot="16200000" flipH="1">
            <a:off x="4125003" y="2181902"/>
            <a:ext cx="1142999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AutoShape 26"/>
          <p:cNvCxnSpPr>
            <a:cxnSpLocks noChangeShapeType="1"/>
            <a:stCxn id="60" idx="4"/>
            <a:endCxn id="14" idx="7"/>
          </p:cNvCxnSpPr>
          <p:nvPr/>
        </p:nvCxnSpPr>
        <p:spPr bwMode="auto">
          <a:xfrm rot="5400000">
            <a:off x="4497154" y="2228850"/>
            <a:ext cx="1198796" cy="246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26"/>
          <p:cNvCxnSpPr>
            <a:cxnSpLocks noChangeShapeType="1"/>
            <a:stCxn id="63" idx="4"/>
            <a:endCxn id="14" idx="7"/>
          </p:cNvCxnSpPr>
          <p:nvPr/>
        </p:nvCxnSpPr>
        <p:spPr bwMode="auto">
          <a:xfrm rot="5400000">
            <a:off x="4840054" y="1885950"/>
            <a:ext cx="1198796" cy="932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749854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267200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7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8" name="Text Box 63"/>
          <p:cNvSpPr txBox="1">
            <a:spLocks noChangeArrowheads="1"/>
          </p:cNvSpPr>
          <p:nvPr/>
        </p:nvSpPr>
        <p:spPr bwMode="auto">
          <a:xfrm>
            <a:off x="4816654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9" name="Text Box 63"/>
          <p:cNvSpPr txBox="1">
            <a:spLocks noChangeArrowheads="1"/>
          </p:cNvSpPr>
          <p:nvPr/>
        </p:nvSpPr>
        <p:spPr bwMode="auto">
          <a:xfrm>
            <a:off x="5334000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733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 will the best-cost-so-far for Y proceed?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90, 81, 72, 63, 54, …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this expensive?  </a:t>
            </a:r>
            <a:endParaRPr lang="en-US" sz="2000" b="0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477000" y="1905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805200" y="840600"/>
              <a:ext cx="2516040" cy="50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1960" y="836280"/>
                <a:ext cx="2523240" cy="507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Example #3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6576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648200" y="2895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Y</a:t>
            </a:r>
            <a:endParaRPr lang="en-US" sz="2000" dirty="0"/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4479925" y="9144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cxnSp>
        <p:nvCxnSpPr>
          <p:cNvPr id="61" name="AutoShape 26"/>
          <p:cNvCxnSpPr>
            <a:cxnSpLocks noChangeShapeType="1"/>
            <a:endCxn id="10" idx="2"/>
          </p:cNvCxnSpPr>
          <p:nvPr/>
        </p:nvCxnSpPr>
        <p:spPr bwMode="auto">
          <a:xfrm>
            <a:off x="33528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3" name="AutoShape 26"/>
          <p:cNvCxnSpPr>
            <a:cxnSpLocks noChangeShapeType="1"/>
          </p:cNvCxnSpPr>
          <p:nvPr/>
        </p:nvCxnSpPr>
        <p:spPr bwMode="auto">
          <a:xfrm rot="16200000" flipH="1">
            <a:off x="3314700" y="1638300"/>
            <a:ext cx="1330792" cy="14069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29718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43434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9" name="AutoShape 26"/>
          <p:cNvCxnSpPr>
            <a:cxnSpLocks noChangeShapeType="1"/>
            <a:endCxn id="56" idx="2"/>
          </p:cNvCxnSpPr>
          <p:nvPr/>
        </p:nvCxnSpPr>
        <p:spPr bwMode="auto">
          <a:xfrm>
            <a:off x="40386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50292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2" name="AutoShape 26"/>
          <p:cNvCxnSpPr>
            <a:cxnSpLocks noChangeShapeType="1"/>
            <a:endCxn id="60" idx="2"/>
          </p:cNvCxnSpPr>
          <p:nvPr/>
        </p:nvCxnSpPr>
        <p:spPr bwMode="auto">
          <a:xfrm>
            <a:off x="47244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5715000" y="13716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66" name="AutoShape 26"/>
          <p:cNvCxnSpPr>
            <a:cxnSpLocks noChangeShapeType="1"/>
            <a:endCxn id="63" idx="2"/>
          </p:cNvCxnSpPr>
          <p:nvPr/>
        </p:nvCxnSpPr>
        <p:spPr bwMode="auto">
          <a:xfrm>
            <a:off x="5410200" y="1562100"/>
            <a:ext cx="3048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7" name="Text Box 63"/>
          <p:cNvSpPr txBox="1">
            <a:spLocks noChangeArrowheads="1"/>
          </p:cNvSpPr>
          <p:nvPr/>
        </p:nvSpPr>
        <p:spPr bwMode="auto">
          <a:xfrm>
            <a:off x="3344694" y="12000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0" name="Text Box 63"/>
          <p:cNvSpPr txBox="1">
            <a:spLocks noChangeArrowheads="1"/>
          </p:cNvSpPr>
          <p:nvPr/>
        </p:nvSpPr>
        <p:spPr bwMode="auto">
          <a:xfrm>
            <a:off x="40386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1" name="Text Box 63"/>
          <p:cNvSpPr txBox="1">
            <a:spLocks noChangeArrowheads="1"/>
          </p:cNvSpPr>
          <p:nvPr/>
        </p:nvSpPr>
        <p:spPr bwMode="auto">
          <a:xfrm>
            <a:off x="47244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4" name="Text Box 63"/>
          <p:cNvSpPr txBox="1">
            <a:spLocks noChangeArrowheads="1"/>
          </p:cNvSpPr>
          <p:nvPr/>
        </p:nvSpPr>
        <p:spPr bwMode="auto">
          <a:xfrm>
            <a:off x="5410200" y="121920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75" name="Text Box 63"/>
          <p:cNvSpPr txBox="1">
            <a:spLocks noChangeArrowheads="1"/>
          </p:cNvSpPr>
          <p:nvPr/>
        </p:nvSpPr>
        <p:spPr bwMode="auto">
          <a:xfrm>
            <a:off x="3352800" y="21144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90</a:t>
            </a:r>
            <a:endParaRPr lang="en-US" sz="2000" dirty="0">
              <a:latin typeface="Times New Roman" pitchFamily="18" charset="0"/>
            </a:endParaRPr>
          </a:p>
        </p:txBody>
      </p:sp>
      <p:cxnSp>
        <p:nvCxnSpPr>
          <p:cNvPr id="78" name="AutoShape 26"/>
          <p:cNvCxnSpPr>
            <a:cxnSpLocks noChangeShapeType="1"/>
            <a:stCxn id="10" idx="4"/>
            <a:endCxn id="14" idx="1"/>
          </p:cNvCxnSpPr>
          <p:nvPr/>
        </p:nvCxnSpPr>
        <p:spPr bwMode="auto">
          <a:xfrm rot="16200000" flipH="1">
            <a:off x="3676650" y="1924050"/>
            <a:ext cx="1198796" cy="8558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4" name="AutoShape 26"/>
          <p:cNvCxnSpPr>
            <a:cxnSpLocks noChangeShapeType="1"/>
            <a:endCxn id="14" idx="0"/>
          </p:cNvCxnSpPr>
          <p:nvPr/>
        </p:nvCxnSpPr>
        <p:spPr bwMode="auto">
          <a:xfrm rot="16200000" flipH="1">
            <a:off x="4125003" y="2181902"/>
            <a:ext cx="1142999" cy="2843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7" name="AutoShape 26"/>
          <p:cNvCxnSpPr>
            <a:cxnSpLocks noChangeShapeType="1"/>
            <a:stCxn id="60" idx="4"/>
            <a:endCxn id="14" idx="7"/>
          </p:cNvCxnSpPr>
          <p:nvPr/>
        </p:nvCxnSpPr>
        <p:spPr bwMode="auto">
          <a:xfrm rot="5400000">
            <a:off x="4497154" y="2228850"/>
            <a:ext cx="1198796" cy="2462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2" name="AutoShape 26"/>
          <p:cNvCxnSpPr>
            <a:cxnSpLocks noChangeShapeType="1"/>
            <a:stCxn id="63" idx="4"/>
            <a:endCxn id="14" idx="7"/>
          </p:cNvCxnSpPr>
          <p:nvPr/>
        </p:nvCxnSpPr>
        <p:spPr bwMode="auto">
          <a:xfrm rot="5400000">
            <a:off x="4840054" y="1885950"/>
            <a:ext cx="1198796" cy="9320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6" name="Text Box 63"/>
          <p:cNvSpPr txBox="1">
            <a:spLocks noChangeArrowheads="1"/>
          </p:cNvSpPr>
          <p:nvPr/>
        </p:nvSpPr>
        <p:spPr bwMode="auto">
          <a:xfrm>
            <a:off x="3749854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8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7" name="Text Box 63"/>
          <p:cNvSpPr txBox="1">
            <a:spLocks noChangeArrowheads="1"/>
          </p:cNvSpPr>
          <p:nvPr/>
        </p:nvSpPr>
        <p:spPr bwMode="auto">
          <a:xfrm>
            <a:off x="4267200" y="19050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7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8" name="Text Box 63"/>
          <p:cNvSpPr txBox="1">
            <a:spLocks noChangeArrowheads="1"/>
          </p:cNvSpPr>
          <p:nvPr/>
        </p:nvSpPr>
        <p:spPr bwMode="auto">
          <a:xfrm>
            <a:off x="4816654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6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99" name="Text Box 63"/>
          <p:cNvSpPr txBox="1">
            <a:spLocks noChangeArrowheads="1"/>
          </p:cNvSpPr>
          <p:nvPr/>
        </p:nvSpPr>
        <p:spPr bwMode="auto">
          <a:xfrm>
            <a:off x="5334000" y="182880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5</a:t>
            </a:r>
            <a:r>
              <a:rPr lang="en-US" sz="2000" dirty="0" smtClean="0">
                <a:latin typeface="Times New Roman" pitchFamily="18" charset="0"/>
              </a:rPr>
              <a:t>0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38200" y="37338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How will the best-cost-so-far for Y proceed?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90, 81, 72, 63, 54, …</a:t>
            </a:r>
          </a:p>
          <a:p>
            <a:endParaRPr lang="en-US" sz="2000" b="0" dirty="0" smtClean="0">
              <a:latin typeface="+mn-lt"/>
            </a:endParaRPr>
          </a:p>
          <a:p>
            <a:r>
              <a:rPr lang="en-US" sz="2000" b="0" dirty="0" smtClean="0">
                <a:latin typeface="+mn-lt"/>
              </a:rPr>
              <a:t>Is this expensive?  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No, each </a:t>
            </a:r>
            <a:r>
              <a:rPr lang="en-US" sz="2000" b="0" i="1" dirty="0" smtClean="0">
                <a:solidFill>
                  <a:schemeClr val="accent2"/>
                </a:solidFill>
                <a:latin typeface="+mn-lt"/>
              </a:rPr>
              <a:t>edge</a:t>
            </a:r>
            <a:r>
              <a:rPr lang="en-US" sz="2000" b="0" dirty="0" smtClean="0">
                <a:solidFill>
                  <a:schemeClr val="accent2"/>
                </a:solidFill>
                <a:latin typeface="+mn-lt"/>
              </a:rPr>
              <a:t> is processed only once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477000" y="19050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4967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 Greedy Algorithm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2"/>
                </a:solidFill>
              </a:rPr>
              <a:t>Dijkstra’s</a:t>
            </a:r>
            <a:r>
              <a:rPr lang="en-US" dirty="0" smtClean="0">
                <a:solidFill>
                  <a:schemeClr val="accent2"/>
                </a:solidFill>
              </a:rPr>
              <a:t> algorithm</a:t>
            </a:r>
          </a:p>
          <a:p>
            <a:pPr lvl="1"/>
            <a:r>
              <a:rPr lang="en-US" dirty="0" smtClean="0"/>
              <a:t>For single-source shortest paths in a weighted graph (directed or undirected) with no negative-weight edges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example of a </a:t>
            </a:r>
            <a:r>
              <a:rPr lang="en-US" i="1" dirty="0" smtClean="0"/>
              <a:t>greedy algorithm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At each step, always does what seems best at that step</a:t>
            </a:r>
          </a:p>
          <a:p>
            <a:pPr lvl="2"/>
            <a:r>
              <a:rPr lang="en-US" dirty="0" smtClean="0"/>
              <a:t>A locally optimal step, not necessarily globally optimal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Once a vertex is known, it is not revisited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Turns out </a:t>
            </a:r>
            <a:r>
              <a:rPr lang="en-US" dirty="0" err="1" smtClean="0">
                <a:solidFill>
                  <a:srgbClr val="FF0000"/>
                </a:solidFill>
              </a:rPr>
              <a:t>Dijkstra’s</a:t>
            </a:r>
            <a:r>
              <a:rPr lang="en-US" dirty="0" smtClean="0">
                <a:solidFill>
                  <a:srgbClr val="FF0000"/>
                </a:solidFill>
              </a:rPr>
              <a:t> algorithm </a:t>
            </a:r>
            <a:r>
              <a:rPr lang="en-US" b="1" i="1" dirty="0" smtClean="0">
                <a:solidFill>
                  <a:srgbClr val="FF0000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globally optimal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are We?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r>
              <a:rPr lang="en-US" dirty="0" smtClean="0"/>
              <a:t>Had a problem: Compute shortest paths in a weighted graph with no negative weights</a:t>
            </a:r>
          </a:p>
          <a:p>
            <a:endParaRPr lang="en-US" dirty="0"/>
          </a:p>
          <a:p>
            <a:r>
              <a:rPr lang="en-US" dirty="0" smtClean="0"/>
              <a:t>Learned an algorithm: </a:t>
            </a:r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endParaRPr lang="en-US" dirty="0"/>
          </a:p>
          <a:p>
            <a:r>
              <a:rPr lang="en-US" dirty="0" smtClean="0"/>
              <a:t>What should we do after learning an algorithm?</a:t>
            </a:r>
          </a:p>
          <a:p>
            <a:pPr lvl="1"/>
            <a:r>
              <a:rPr lang="en-US" dirty="0" smtClean="0"/>
              <a:t>Prove it is correct</a:t>
            </a:r>
          </a:p>
          <a:p>
            <a:pPr lvl="2"/>
            <a:r>
              <a:rPr lang="en-US" dirty="0" smtClean="0"/>
              <a:t>Not obvious!</a:t>
            </a:r>
          </a:p>
          <a:p>
            <a:pPr lvl="2"/>
            <a:r>
              <a:rPr lang="en-US" dirty="0" smtClean="0"/>
              <a:t>We will sketch the key ideas</a:t>
            </a:r>
          </a:p>
          <a:p>
            <a:pPr lvl="1"/>
            <a:r>
              <a:rPr lang="en-US" dirty="0" smtClean="0"/>
              <a:t>Analyze its efficiency</a:t>
            </a:r>
          </a:p>
          <a:p>
            <a:pPr lvl="2"/>
            <a:r>
              <a:rPr lang="en-US" dirty="0" smtClean="0"/>
              <a:t>Will do better by using a data structure we learned earlier!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18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Correctness: Intuition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Rough intuition: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the “known” vertices have the correct shortest path</a:t>
            </a:r>
          </a:p>
          <a:p>
            <a:pPr lvl="1"/>
            <a:r>
              <a:rPr lang="en-US" dirty="0" smtClean="0"/>
              <a:t>True initially: shortest path to start node has cost 0</a:t>
            </a:r>
          </a:p>
          <a:p>
            <a:pPr lvl="1"/>
            <a:r>
              <a:rPr lang="en-US" dirty="0" smtClean="0"/>
              <a:t>If it stays true every time we mark a node “known”, then by induction this holds and eventually everything is “known”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Key fact we need: </a:t>
            </a:r>
            <a:r>
              <a:rPr lang="en-US" dirty="0" smtClean="0">
                <a:solidFill>
                  <a:srgbClr val="FF0000"/>
                </a:solidFill>
              </a:rPr>
              <a:t>When we mark a vertex “known” we won’t discover a shorter path later!</a:t>
            </a:r>
          </a:p>
          <a:p>
            <a:pPr lvl="1"/>
            <a:r>
              <a:rPr lang="en-US" dirty="0" smtClean="0"/>
              <a:t>This holds only because </a:t>
            </a:r>
            <a:r>
              <a:rPr lang="en-US" dirty="0" err="1" smtClean="0"/>
              <a:t>Dijkstra’s</a:t>
            </a:r>
            <a:r>
              <a:rPr lang="en-US" dirty="0" smtClean="0"/>
              <a:t> algorithm picks the node with the next shortest path-so-far</a:t>
            </a:r>
          </a:p>
          <a:p>
            <a:pPr lvl="1"/>
            <a:r>
              <a:rPr lang="en-US" dirty="0" smtClean="0"/>
              <a:t>The proof is by contradiction…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5836320" y="484920"/>
              <a:ext cx="2477880" cy="1413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2720" y="480600"/>
                <a:ext cx="2486160" cy="1422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Correctness: The Cloud (Rough Sketch)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962400"/>
            <a:ext cx="8153400" cy="27432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524000" y="1143000"/>
            <a:ext cx="6267380" cy="2362200"/>
            <a:chOff x="1219200" y="3103243"/>
            <a:chExt cx="7139489" cy="3011867"/>
          </a:xfrm>
        </p:grpSpPr>
        <p:sp>
          <p:nvSpPr>
            <p:cNvPr id="7" name="AutoShape 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4648200" y="4038600"/>
              <a:ext cx="3254851" cy="1981200"/>
            </a:xfrm>
            <a:prstGeom prst="cloudCallout">
              <a:avLst>
                <a:gd name="adj1" fmla="val -21301"/>
                <a:gd name="adj2" fmla="val -16264"/>
              </a:avLst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hangingPunct="1"/>
              <a:r>
                <a:rPr lang="en-US" sz="2000" dirty="0" smtClean="0">
                  <a:latin typeface="Tahoma" charset="0"/>
                </a:rPr>
                <a:t>    </a:t>
              </a:r>
              <a:r>
                <a:rPr lang="en-US" sz="2000" b="0" dirty="0" smtClean="0">
                  <a:latin typeface="Tahoma" charset="0"/>
                </a:rPr>
                <a:t>The </a:t>
              </a:r>
              <a:r>
                <a:rPr lang="en-US" sz="2000" b="0" dirty="0">
                  <a:latin typeface="Tahoma" charset="0"/>
                </a:rPr>
                <a:t>Known Cloud</a:t>
              </a:r>
            </a:p>
          </p:txBody>
        </p:sp>
        <p:sp>
          <p:nvSpPr>
            <p:cNvPr id="8" name="Oval 3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400800" y="5257800"/>
              <a:ext cx="228600" cy="2286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4"/>
            <p:cNvSpPr>
              <a:spLocks noChangeAspect="1"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343400" y="3276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latin typeface="Courier New" pitchFamily="49" charset="0"/>
                </a:rPr>
                <a:t>v</a:t>
              </a:r>
              <a:endParaRPr lang="en-US" sz="2000" b="1" dirty="0">
                <a:latin typeface="Courier New" pitchFamily="49" charset="0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038544" y="3103243"/>
              <a:ext cx="3320145" cy="902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chemeClr val="accent2"/>
                  </a:solidFill>
                  <a:latin typeface="+mj-lt"/>
                </a:rPr>
                <a:t>Next shortest path from </a:t>
              </a:r>
              <a:br>
                <a:rPr lang="en-US" sz="2000" b="0" dirty="0">
                  <a:solidFill>
                    <a:schemeClr val="accent2"/>
                  </a:solidFill>
                  <a:latin typeface="+mj-lt"/>
                </a:rPr>
              </a:br>
              <a:r>
                <a:rPr lang="en-US" sz="2000" b="0" dirty="0">
                  <a:solidFill>
                    <a:schemeClr val="accent2"/>
                  </a:solidFill>
                  <a:latin typeface="+mj-lt"/>
                </a:rPr>
                <a:t>inside the known cloud</a:t>
              </a:r>
            </a:p>
          </p:txBody>
        </p:sp>
        <p:cxnSp>
          <p:nvCxnSpPr>
            <p:cNvPr id="11" name="AutoShape 6"/>
            <p:cNvCxnSpPr>
              <a:cxnSpLocks noChangeShapeType="1"/>
              <a:endCxn id="9" idx="5"/>
            </p:cNvCxnSpPr>
            <p:nvPr>
              <p:custDataLst>
                <p:tags r:id="rId5"/>
              </p:custDataLst>
            </p:nvPr>
          </p:nvCxnSpPr>
          <p:spPr bwMode="auto">
            <a:xfrm flipH="1" flipV="1">
              <a:off x="4668838" y="3616325"/>
              <a:ext cx="817562" cy="6080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3" name="Oval 8"/>
            <p:cNvSpPr>
              <a:spLocks noChangeAspect="1"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505200" y="4724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dirty="0" smtClean="0">
                  <a:latin typeface="Courier New" pitchFamily="49" charset="0"/>
                </a:rPr>
                <a:t>w</a:t>
              </a:r>
              <a:endParaRPr lang="en-US" sz="2000" b="1" dirty="0">
                <a:latin typeface="Courier New" pitchFamily="49" charset="0"/>
              </a:endParaRPr>
            </a:p>
          </p:txBody>
        </p:sp>
        <p:cxnSp>
          <p:nvCxnSpPr>
            <p:cNvPr id="14" name="AutoShape 9"/>
            <p:cNvCxnSpPr>
              <a:cxnSpLocks noChangeShapeType="1"/>
              <a:stCxn id="7" idx="1"/>
              <a:endCxn id="13" idx="5"/>
            </p:cNvCxnSpPr>
            <p:nvPr>
              <p:custDataLst>
                <p:tags r:id="rId7"/>
              </p:custDataLst>
            </p:nvPr>
          </p:nvCxnSpPr>
          <p:spPr bwMode="auto">
            <a:xfrm rot="5400000" flipH="1">
              <a:off x="4568972" y="4311037"/>
              <a:ext cx="968085" cy="2445222"/>
            </a:xfrm>
            <a:prstGeom prst="curvedConnector3">
              <a:avLst>
                <a:gd name="adj1" fmla="val -30326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0"/>
            <p:cNvCxnSpPr>
              <a:cxnSpLocks noChangeShapeType="1"/>
              <a:stCxn id="13" idx="0"/>
              <a:endCxn id="16" idx="4"/>
            </p:cNvCxnSpPr>
            <p:nvPr>
              <p:custDataLst>
                <p:tags r:id="rId8"/>
              </p:custDataLst>
            </p:nvPr>
          </p:nvCxnSpPr>
          <p:spPr bwMode="auto">
            <a:xfrm rot="16200000" flipV="1">
              <a:off x="2857500" y="3886200"/>
              <a:ext cx="914400" cy="76200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1"/>
            <p:cNvSpPr>
              <a:spLocks noChangeAspect="1"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743200" y="3429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b="1">
                <a:latin typeface="Courier New" pitchFamily="49" charset="0"/>
              </a:endParaRPr>
            </a:p>
          </p:txBody>
        </p:sp>
        <p:cxnSp>
          <p:nvCxnSpPr>
            <p:cNvPr id="17" name="AutoShape 12"/>
            <p:cNvCxnSpPr>
              <a:cxnSpLocks noChangeShapeType="1"/>
              <a:stCxn id="16" idx="6"/>
              <a:endCxn id="9" idx="2"/>
            </p:cNvCxnSpPr>
            <p:nvPr>
              <p:custDataLst>
                <p:tags r:id="rId10"/>
              </p:custDataLst>
            </p:nvPr>
          </p:nvCxnSpPr>
          <p:spPr bwMode="auto">
            <a:xfrm flipV="1">
              <a:off x="3138488" y="3467100"/>
              <a:ext cx="1190625" cy="152400"/>
            </a:xfrm>
            <a:prstGeom prst="straightConnector1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  <p:sp>
          <p:nvSpPr>
            <p:cNvPr id="18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219200" y="4114800"/>
              <a:ext cx="213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0" dirty="0">
                  <a:solidFill>
                    <a:schemeClr val="accent2"/>
                  </a:solidFill>
                  <a:latin typeface="+mj-lt"/>
                </a:rPr>
                <a:t>Better path to </a:t>
              </a:r>
              <a:r>
                <a:rPr lang="en-US" sz="2000" b="0" dirty="0" smtClean="0">
                  <a:solidFill>
                    <a:schemeClr val="accent2"/>
                  </a:solidFill>
                  <a:latin typeface="+mj-lt"/>
                </a:rPr>
                <a:t>v?  </a:t>
              </a:r>
              <a:r>
                <a:rPr lang="en-US" sz="2000" b="0" i="1" dirty="0">
                  <a:solidFill>
                    <a:schemeClr val="accent2"/>
                  </a:solidFill>
                  <a:latin typeface="+mj-lt"/>
                </a:rPr>
                <a:t>No!</a:t>
              </a:r>
              <a:endParaRPr lang="en-US" sz="2000" b="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315200" y="5715000"/>
              <a:ext cx="93506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  <a:latin typeface="Times New Roman" pitchFamily="18" charset="0"/>
                </a:rPr>
                <a:t>Source</a:t>
              </a:r>
            </a:p>
          </p:txBody>
        </p:sp>
        <p:cxnSp>
          <p:nvCxnSpPr>
            <p:cNvPr id="20" name="AutoShape 17"/>
            <p:cNvCxnSpPr>
              <a:cxnSpLocks noChangeShapeType="1"/>
              <a:stCxn id="19" idx="1"/>
              <a:endCxn id="8" idx="4"/>
            </p:cNvCxnSpPr>
            <p:nvPr>
              <p:custDataLst>
                <p:tags r:id="rId13"/>
              </p:custDataLst>
            </p:nvPr>
          </p:nvCxnSpPr>
          <p:spPr bwMode="auto">
            <a:xfrm rot="10800000">
              <a:off x="6515100" y="5486401"/>
              <a:ext cx="800100" cy="428655"/>
            </a:xfrm>
            <a:prstGeom prst="curvedConnector2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685800" y="3657600"/>
            <a:ext cx="777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Suppose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next node to be marked known (“added to the cloud”)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best-known path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must have only nodes “in the cloud”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Else we would have picked a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node closer to the cloud than </a:t>
            </a:r>
            <a:r>
              <a:rPr kumimoji="0" lang="en-US" sz="18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endParaRPr kumimoji="0" lang="en-US" sz="18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800" b="0" kern="0" baseline="0" dirty="0" smtClean="0">
                <a:latin typeface="+mn-lt"/>
              </a:rPr>
              <a:t>Suppose the </a:t>
            </a:r>
            <a:r>
              <a:rPr lang="en-US" sz="1800" b="0" kern="0" baseline="0" dirty="0" smtClean="0">
                <a:solidFill>
                  <a:schemeClr val="accent2"/>
                </a:solidFill>
                <a:latin typeface="+mn-lt"/>
              </a:rPr>
              <a:t>actual shortest</a:t>
            </a:r>
            <a:r>
              <a:rPr lang="en-US" sz="1800" b="0" kern="0" dirty="0" smtClean="0">
                <a:solidFill>
                  <a:schemeClr val="accent2"/>
                </a:solidFill>
                <a:latin typeface="+mn-lt"/>
              </a:rPr>
              <a:t> path</a:t>
            </a:r>
            <a:r>
              <a:rPr lang="en-US" sz="1800" b="0" kern="0" dirty="0" smtClean="0">
                <a:latin typeface="+mn-lt"/>
              </a:rPr>
              <a:t> to </a:t>
            </a:r>
            <a:r>
              <a:rPr lang="en-US" sz="1800" kern="0" dirty="0" smtClean="0">
                <a:latin typeface="+mn-lt"/>
              </a:rPr>
              <a:t>v</a:t>
            </a:r>
            <a:r>
              <a:rPr lang="en-US" sz="1800" b="0" kern="0" dirty="0" smtClean="0">
                <a:latin typeface="+mn-lt"/>
              </a:rPr>
              <a:t> is different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won’t use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only cloud nodes, or we would know about it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1800" b="0" kern="0" baseline="0" dirty="0" smtClean="0">
                <a:latin typeface="+mn-lt"/>
              </a:rPr>
              <a:t>So</a:t>
            </a:r>
            <a:r>
              <a:rPr lang="en-US" sz="1800" b="0" kern="0" dirty="0" smtClean="0">
                <a:latin typeface="+mn-lt"/>
              </a:rPr>
              <a:t> it must use non-cloud nodes.  Let </a:t>
            </a:r>
            <a:r>
              <a:rPr lang="en-US" sz="1800" kern="0" dirty="0" smtClean="0">
                <a:latin typeface="+mn-lt"/>
              </a:rPr>
              <a:t>w</a:t>
            </a:r>
            <a:r>
              <a:rPr lang="en-US" sz="1800" b="0" kern="0" dirty="0" smtClean="0">
                <a:latin typeface="+mn-lt"/>
              </a:rPr>
              <a:t> be the </a:t>
            </a:r>
            <a:r>
              <a:rPr lang="en-US" sz="1800" b="0" i="1" kern="0" dirty="0" smtClean="0">
                <a:latin typeface="+mn-lt"/>
              </a:rPr>
              <a:t>first</a:t>
            </a:r>
            <a:r>
              <a:rPr lang="en-US" sz="1800" b="0" kern="0" dirty="0" smtClean="0">
                <a:latin typeface="+mn-lt"/>
              </a:rPr>
              <a:t> non-cloud node on this path.  The part of the path up to </a:t>
            </a:r>
            <a:r>
              <a:rPr lang="en-US" sz="1800" kern="0" dirty="0" smtClean="0">
                <a:latin typeface="+mn-lt"/>
              </a:rPr>
              <a:t>w</a:t>
            </a:r>
            <a:r>
              <a:rPr lang="en-US" sz="1800" b="0" kern="0" dirty="0" smtClean="0">
                <a:latin typeface="+mn-lt"/>
              </a:rPr>
              <a:t> is </a:t>
            </a:r>
            <a:r>
              <a:rPr lang="en-US" sz="1800" b="0" kern="0" dirty="0" smtClean="0">
                <a:solidFill>
                  <a:schemeClr val="accent2"/>
                </a:solidFill>
                <a:latin typeface="+mn-lt"/>
              </a:rPr>
              <a:t>already known</a:t>
            </a:r>
            <a:r>
              <a:rPr lang="en-US" sz="1800" b="0" kern="0" dirty="0" smtClean="0">
                <a:latin typeface="+mn-lt"/>
              </a:rPr>
              <a:t> and must be shorter than the best-known path to </a:t>
            </a:r>
            <a:r>
              <a:rPr lang="en-US" sz="1800" kern="0" dirty="0" smtClean="0">
                <a:latin typeface="+mn-lt"/>
              </a:rPr>
              <a:t>v</a:t>
            </a:r>
            <a:r>
              <a:rPr lang="en-US" sz="1800" b="0" kern="0" dirty="0" smtClean="0">
                <a:latin typeface="+mn-lt"/>
              </a:rPr>
              <a:t>.  So </a:t>
            </a:r>
            <a:r>
              <a:rPr lang="en-US" sz="1800" kern="0" dirty="0" smtClean="0">
                <a:latin typeface="+mn-lt"/>
              </a:rPr>
              <a:t>v</a:t>
            </a:r>
            <a:r>
              <a:rPr lang="en-US" sz="1800" b="0" kern="0" dirty="0" smtClean="0">
                <a:latin typeface="+mn-lt"/>
              </a:rPr>
              <a:t> would not have been picked.  Contradiction.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/>
              <p14:cNvContentPartPr/>
              <p14:nvPr/>
            </p14:nvContentPartPr>
            <p14:xfrm>
              <a:off x="1011960" y="1535040"/>
              <a:ext cx="8197560" cy="5010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08000" y="1529640"/>
                <a:ext cx="8206200" cy="501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Efficiency, first approach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34259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879560" y="3647520"/>
              <a:ext cx="5324760" cy="98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5600" y="3643200"/>
                <a:ext cx="5334120" cy="10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5749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</a:t>
            </a:r>
            <a:r>
              <a:rPr lang="en-US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1301760" y="4304160"/>
              <a:ext cx="3360600" cy="1256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97800" y="4299840"/>
                <a:ext cx="3368520" cy="13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643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Harder Problem: Add weights or costs to the graphs.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4495800"/>
          </a:xfrm>
        </p:spPr>
        <p:txBody>
          <a:bodyPr/>
          <a:lstStyle/>
          <a:p>
            <a:r>
              <a:rPr lang="en-US" dirty="0" smtClean="0"/>
              <a:t>Driving directions</a:t>
            </a:r>
          </a:p>
          <a:p>
            <a:endParaRPr lang="en-US" dirty="0" smtClean="0"/>
          </a:p>
          <a:p>
            <a:r>
              <a:rPr lang="en-US" dirty="0" smtClean="0"/>
              <a:t>Cheap flight itineraries</a:t>
            </a:r>
          </a:p>
          <a:p>
            <a:endParaRPr lang="en-US" dirty="0" smtClean="0"/>
          </a:p>
          <a:p>
            <a:r>
              <a:rPr lang="en-US" dirty="0" smtClean="0"/>
              <a:t>Network routing</a:t>
            </a:r>
          </a:p>
          <a:p>
            <a:endParaRPr lang="en-US" dirty="0" smtClean="0"/>
          </a:p>
          <a:p>
            <a:r>
              <a:rPr lang="en-US" dirty="0" smtClean="0"/>
              <a:t>Critical paths in project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6930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FF0000"/>
                </a:solidFill>
                <a:latin typeface="+mn-lt"/>
              </a:rPr>
              <a:t>Find minimal cost paths from a vertex v to all other vertices.</a:t>
            </a:r>
          </a:p>
        </p:txBody>
      </p:sp>
    </p:spTree>
    <p:extLst>
      <p:ext uri="{BB962C8B-B14F-4D97-AF65-F5344CB8AC3E}">
        <p14:creationId xmlns:p14="http://schemas.microsoft.com/office/powerpoint/2010/main" val="3183003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5749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</a:t>
            </a:r>
            <a:r>
              <a:rPr lang="en-US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4456" y="4800600"/>
            <a:ext cx="897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O(|E|)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12191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68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  <a:p>
            <a:pPr lvl="1"/>
            <a:r>
              <a:rPr lang="en-US" dirty="0" smtClean="0"/>
              <a:t>Notice each edge is processed only once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2133600"/>
            <a:ext cx="7391400" cy="4038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while(not all nodes are known)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find unknown node with smallest cost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 </a:t>
            </a:r>
            <a:r>
              <a:rPr lang="en-US" sz="2000" kern="0" dirty="0" err="1" smtClean="0">
                <a:latin typeface="Courier New" pitchFamily="49" charset="0"/>
              </a:rPr>
              <a:t>a.cost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err="1" smtClean="0">
                <a:latin typeface="Courier New" pitchFamily="49" charset="0"/>
              </a:rPr>
              <a:t>b.cost</a:t>
            </a:r>
            <a:r>
              <a:rPr lang="en-US" sz="2000" kern="0" dirty="0" smtClean="0">
                <a:latin typeface="Courier New" pitchFamily="49" charset="0"/>
              </a:rPr>
              <a:t> + weight((</a:t>
            </a:r>
            <a:r>
              <a:rPr lang="en-US" sz="2000" kern="0" dirty="0" err="1" smtClean="0">
                <a:latin typeface="Courier New" pitchFamily="49" charset="0"/>
              </a:rPr>
              <a:t>b,a</a:t>
            </a:r>
            <a:r>
              <a:rPr lang="en-US" sz="2000" kern="0" dirty="0" smtClean="0">
                <a:latin typeface="Courier New" pitchFamily="49" charset="0"/>
              </a:rPr>
              <a:t>))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2668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77200" y="325749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</a:t>
            </a:r>
            <a:r>
              <a:rPr lang="en-US" b="0" baseline="30000" dirty="0" smtClean="0">
                <a:latin typeface="+mn-lt"/>
              </a:rPr>
              <a:t>2</a:t>
            </a:r>
            <a:r>
              <a:rPr lang="en-US" sz="2000" b="0" dirty="0" smtClean="0">
                <a:latin typeface="+mn-lt"/>
              </a:rPr>
              <a:t>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2133600"/>
            <a:ext cx="304800" cy="6572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620000" y="2971800"/>
            <a:ext cx="381000" cy="949325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620000" y="4038600"/>
            <a:ext cx="381000" cy="1752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94456" y="4800600"/>
            <a:ext cx="89714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O(|E|)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4800" y="6019800"/>
            <a:ext cx="97334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O(|V|</a:t>
            </a:r>
            <a:r>
              <a:rPr lang="en-US" b="0" baseline="30000" dirty="0" smtClean="0">
                <a:latin typeface="+mj-lt"/>
              </a:rPr>
              <a:t>2</a:t>
            </a:r>
            <a:r>
              <a:rPr lang="en-US" sz="2000" b="0" dirty="0" smtClean="0">
                <a:latin typeface="+mj-lt"/>
              </a:rPr>
              <a:t>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924800" y="5943600"/>
            <a:ext cx="9906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7287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asymptotic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We had a similar “problem” with topological sort being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 due to each iteration looking for the node to process next</a:t>
            </a:r>
          </a:p>
          <a:p>
            <a:pPr lvl="1"/>
            <a:r>
              <a:rPr lang="en-US" dirty="0" smtClean="0"/>
              <a:t>We solved it with a queue of zero-degree nodes</a:t>
            </a:r>
          </a:p>
          <a:p>
            <a:pPr lvl="1"/>
            <a:r>
              <a:rPr lang="en-US" dirty="0" smtClean="0"/>
              <a:t>But here </a:t>
            </a:r>
            <a:r>
              <a:rPr lang="en-US" dirty="0" smtClean="0">
                <a:solidFill>
                  <a:srgbClr val="FF0000"/>
                </a:solidFill>
              </a:rPr>
              <a:t>we need the lowest-cost node and costs can change as we process edges</a:t>
            </a:r>
          </a:p>
          <a:p>
            <a:pPr marL="457200" lvl="1" indent="0">
              <a:buNone/>
            </a:pPr>
            <a:endParaRPr lang="en-US" sz="1000" dirty="0" smtClean="0"/>
          </a:p>
          <a:p>
            <a:r>
              <a:rPr lang="en-US" dirty="0" smtClean="0"/>
              <a:t>Solution?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(?) asymptotic running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So far: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We had a similar “problem” with topological sort being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 due to each iteration looking for the node to process next</a:t>
            </a:r>
          </a:p>
          <a:p>
            <a:pPr lvl="1"/>
            <a:r>
              <a:rPr lang="en-US" dirty="0" smtClean="0"/>
              <a:t>We solved it with a queue of zero-degree nodes</a:t>
            </a:r>
          </a:p>
          <a:p>
            <a:pPr lvl="1"/>
            <a:r>
              <a:rPr lang="en-US" dirty="0" smtClean="0"/>
              <a:t>But here we need the lowest-cost node and costs can change as we process edges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Solution?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A </a:t>
            </a:r>
            <a:r>
              <a:rPr lang="en-US" dirty="0" smtClean="0">
                <a:solidFill>
                  <a:srgbClr val="FF0000"/>
                </a:solidFill>
              </a:rPr>
              <a:t>priority queue </a:t>
            </a:r>
            <a:r>
              <a:rPr lang="en-US" dirty="0" smtClean="0">
                <a:solidFill>
                  <a:schemeClr val="accent2"/>
                </a:solidFill>
              </a:rPr>
              <a:t>holding all unknown nodes, sorted by cost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But must support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operation</a:t>
            </a:r>
          </a:p>
          <a:p>
            <a:pPr lvl="2"/>
            <a:r>
              <a:rPr lang="en-US" dirty="0" smtClean="0"/>
              <a:t>Must maintain a reference from each node to its current position in the priority queue</a:t>
            </a:r>
          </a:p>
          <a:p>
            <a:pPr lvl="2"/>
            <a:r>
              <a:rPr lang="en-US" dirty="0" smtClean="0"/>
              <a:t>Conceptually simple, but takes some coding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45235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57440" y="3255480"/>
              <a:ext cx="3647520" cy="408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3480" y="3250800"/>
                <a:ext cx="3656520" cy="41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3257490"/>
            <a:ext cx="150874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</a:t>
            </a:r>
            <a:r>
              <a:rPr lang="en-US" sz="2000" b="0" dirty="0" err="1" smtClean="0">
                <a:latin typeface="+mn-lt"/>
              </a:rPr>
              <a:t>V|log|V</a:t>
            </a:r>
            <a:r>
              <a:rPr lang="en-US" sz="2000" b="0" dirty="0" smtClean="0">
                <a:latin typeface="+mn-lt"/>
              </a:rPr>
              <a:t>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30019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3257490"/>
            <a:ext cx="150874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</a:t>
            </a:r>
            <a:r>
              <a:rPr lang="en-US" sz="2000" b="0" dirty="0" err="1" smtClean="0">
                <a:latin typeface="+mn-lt"/>
              </a:rPr>
              <a:t>V|log|V</a:t>
            </a:r>
            <a:r>
              <a:rPr lang="en-US" sz="2000" b="0" dirty="0" smtClean="0">
                <a:latin typeface="+mn-lt"/>
              </a:rPr>
              <a:t>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4648200"/>
            <a:ext cx="1600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</a:t>
            </a:r>
            <a:r>
              <a:rPr lang="en-US" sz="2000" b="0" dirty="0" err="1" smtClean="0">
                <a:latin typeface="+mj-lt"/>
              </a:rPr>
              <a:t>E|log|V</a:t>
            </a:r>
            <a:r>
              <a:rPr lang="en-US" sz="2000" b="0" dirty="0" smtClean="0">
                <a:latin typeface="+mj-lt"/>
              </a:rPr>
              <a:t>|)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6057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Efficiency, second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81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</a:t>
            </a:r>
            <a:r>
              <a:rPr lang="en-US" dirty="0" err="1" smtClean="0"/>
              <a:t>pseudocode</a:t>
            </a:r>
            <a:r>
              <a:rPr lang="en-US" dirty="0" smtClean="0"/>
              <a:t> to determine asymptotic run-time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752600"/>
            <a:ext cx="73914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dijkstra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(Graph G, Node start)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for each node: </a:t>
            </a:r>
            <a:r>
              <a:rPr lang="en-US" sz="2000" kern="0" dirty="0" err="1" smtClean="0">
                <a:latin typeface="Courier New" pitchFamily="49" charset="0"/>
              </a:rPr>
              <a:t>x.cost</a:t>
            </a:r>
            <a:r>
              <a:rPr lang="en-US" sz="2000" kern="0" dirty="0" smtClean="0">
                <a:latin typeface="Courier New" pitchFamily="49" charset="0"/>
              </a:rPr>
              <a:t>=infinity, </a:t>
            </a:r>
            <a:r>
              <a:rPr lang="en-US" sz="2000" kern="0" dirty="0" err="1" smtClean="0">
                <a:latin typeface="Courier New" pitchFamily="49" charset="0"/>
              </a:rPr>
              <a:t>x.known</a:t>
            </a:r>
            <a:r>
              <a:rPr lang="en-US" sz="2000" kern="0" dirty="0" smtClean="0">
                <a:latin typeface="Courier New" pitchFamily="49" charset="0"/>
              </a:rPr>
              <a:t>=false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start.cost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0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build-heap with all nodes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while(heap is not empty)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b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deleteMin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lang="en-US" sz="2000" kern="0" dirty="0" err="1" smtClean="0">
                <a:latin typeface="Courier New" pitchFamily="49" charset="0"/>
              </a:rPr>
              <a:t>b.known</a:t>
            </a:r>
            <a:r>
              <a:rPr lang="en-US" sz="2000" kern="0" dirty="0" smtClean="0">
                <a:latin typeface="Courier New" pitchFamily="49" charset="0"/>
              </a:rPr>
              <a:t> = true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for each edge 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 in G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if(!</a:t>
            </a:r>
            <a:r>
              <a:rPr lang="en-US" sz="2000" kern="0" baseline="0" dirty="0" err="1" smtClean="0">
                <a:latin typeface="Courier New" pitchFamily="49" charset="0"/>
              </a:rPr>
              <a:t>a.known</a:t>
            </a:r>
            <a:r>
              <a:rPr lang="en-US" sz="2000" kern="0" baseline="0" dirty="0" smtClean="0">
                <a:latin typeface="Courier New" pitchFamily="49" charset="0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    if(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+ weight((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b,a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)) &lt;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a.cost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     </a:t>
            </a:r>
            <a:r>
              <a:rPr lang="en-US" sz="2000" kern="0" dirty="0" err="1" smtClean="0">
                <a:latin typeface="Courier New" pitchFamily="49" charset="0"/>
              </a:rPr>
              <a:t>decreaseKey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a,“new</a:t>
            </a:r>
            <a:r>
              <a:rPr lang="en-US" sz="2000" kern="0" dirty="0" smtClean="0">
                <a:latin typeface="Courier New" pitchFamily="49" charset="0"/>
              </a:rPr>
              <a:t> cost – old cost”)</a:t>
            </a:r>
            <a:endParaRPr kumimoji="0" lang="en-US" sz="20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	     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a.path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b</a:t>
            </a: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baseline="0" dirty="0" smtClean="0">
                <a:latin typeface="Courier New" pitchFamily="49" charset="0"/>
              </a:rPr>
              <a:t>    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2190690"/>
            <a:ext cx="859531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O(|V|)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3257490"/>
            <a:ext cx="150874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O(|</a:t>
            </a:r>
            <a:r>
              <a:rPr lang="en-US" sz="2000" b="0" dirty="0" err="1" smtClean="0">
                <a:latin typeface="+mn-lt"/>
              </a:rPr>
              <a:t>V|log|V</a:t>
            </a:r>
            <a:r>
              <a:rPr lang="en-US" sz="2000" b="0" dirty="0" smtClean="0">
                <a:latin typeface="+mn-lt"/>
              </a:rPr>
              <a:t>|)</a:t>
            </a:r>
          </a:p>
        </p:txBody>
      </p:sp>
      <p:sp>
        <p:nvSpPr>
          <p:cNvPr id="11" name="Right Brace 10"/>
          <p:cNvSpPr/>
          <p:nvPr/>
        </p:nvSpPr>
        <p:spPr bwMode="auto">
          <a:xfrm>
            <a:off x="7696200" y="1905000"/>
            <a:ext cx="304800" cy="990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7010400" y="3048000"/>
            <a:ext cx="381000" cy="914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ight Brace 13"/>
          <p:cNvSpPr/>
          <p:nvPr/>
        </p:nvSpPr>
        <p:spPr bwMode="auto">
          <a:xfrm>
            <a:off x="7010400" y="4038600"/>
            <a:ext cx="381000" cy="16764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4648200"/>
            <a:ext cx="1600200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</a:t>
            </a:r>
            <a:r>
              <a:rPr lang="en-US" sz="2000" b="0" dirty="0" err="1" smtClean="0">
                <a:latin typeface="+mj-lt"/>
              </a:rPr>
              <a:t>E|log|V</a:t>
            </a:r>
            <a:r>
              <a:rPr lang="en-US" sz="2000" b="0" dirty="0" smtClean="0">
                <a:latin typeface="+mj-lt"/>
              </a:rPr>
              <a:t>|)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0800" y="5943600"/>
            <a:ext cx="2613216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j-lt"/>
              </a:rPr>
              <a:t>O(|</a:t>
            </a:r>
            <a:r>
              <a:rPr lang="en-US" sz="2000" b="0" dirty="0" err="1" smtClean="0">
                <a:latin typeface="+mj-lt"/>
              </a:rPr>
              <a:t>V|log|V</a:t>
            </a:r>
            <a:r>
              <a:rPr lang="en-US" sz="2000" b="0" dirty="0" smtClean="0">
                <a:latin typeface="+mj-lt"/>
              </a:rPr>
              <a:t>|+|</a:t>
            </a:r>
            <a:r>
              <a:rPr lang="en-US" sz="2000" b="0" dirty="0" err="1" smtClean="0">
                <a:latin typeface="+mj-lt"/>
              </a:rPr>
              <a:t>E|log|V</a:t>
            </a:r>
            <a:r>
              <a:rPr lang="en-US" sz="2000" b="0" dirty="0" smtClean="0">
                <a:latin typeface="+mj-lt"/>
              </a:rPr>
              <a:t>|)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7315200" y="5791200"/>
            <a:ext cx="16002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9678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Dense vs. sparse again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approach: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sz="1400" dirty="0" smtClean="0"/>
          </a:p>
          <a:p>
            <a:r>
              <a:rPr lang="en-US" dirty="0" smtClean="0"/>
              <a:t>Second approach: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V|log|V</a:t>
            </a:r>
            <a:r>
              <a:rPr lang="en-US" dirty="0" smtClean="0"/>
              <a:t>|+|</a:t>
            </a:r>
            <a:r>
              <a:rPr lang="en-US" dirty="0" err="1" smtClean="0"/>
              <a:t>E|log|V</a:t>
            </a:r>
            <a:r>
              <a:rPr lang="en-US" dirty="0" smtClean="0"/>
              <a:t>|)</a:t>
            </a:r>
          </a:p>
          <a:p>
            <a:endParaRPr lang="en-US" sz="1400" dirty="0" smtClean="0"/>
          </a:p>
          <a:p>
            <a:r>
              <a:rPr lang="en-US" dirty="0" smtClean="0"/>
              <a:t>So which is better?</a:t>
            </a:r>
          </a:p>
          <a:p>
            <a:pPr lvl="1"/>
            <a:r>
              <a:rPr lang="en-US" dirty="0" smtClean="0"/>
              <a:t>Sparse: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V|log|V</a:t>
            </a:r>
            <a:r>
              <a:rPr lang="en-US" dirty="0" smtClean="0"/>
              <a:t>|+|</a:t>
            </a:r>
            <a:r>
              <a:rPr lang="en-US" dirty="0" err="1" smtClean="0"/>
              <a:t>E|log|V</a:t>
            </a:r>
            <a:r>
              <a:rPr lang="en-US" dirty="0" smtClean="0"/>
              <a:t>|) (if |E| &gt; |V|, then </a:t>
            </a:r>
            <a:r>
              <a:rPr lang="en-US" i="1" dirty="0" smtClean="0"/>
              <a:t>O</a:t>
            </a:r>
            <a:r>
              <a:rPr lang="en-US" dirty="0" smtClean="0"/>
              <a:t>(|</a:t>
            </a:r>
            <a:r>
              <a:rPr lang="en-US" dirty="0" err="1" smtClean="0"/>
              <a:t>E|log|V</a:t>
            </a:r>
            <a:r>
              <a:rPr lang="en-US" dirty="0" smtClean="0"/>
              <a:t>|))</a:t>
            </a:r>
          </a:p>
          <a:p>
            <a:pPr lvl="1"/>
            <a:r>
              <a:rPr lang="en-US" dirty="0" smtClean="0"/>
              <a:t>Dense: </a:t>
            </a:r>
            <a:r>
              <a:rPr lang="en-US" i="1" dirty="0" smtClean="0"/>
              <a:t>O</a:t>
            </a:r>
            <a:r>
              <a:rPr lang="en-US" dirty="0" smtClean="0"/>
              <a:t>(|V|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endParaRPr lang="en-US" sz="1400" dirty="0" smtClean="0"/>
          </a:p>
          <a:p>
            <a:r>
              <a:rPr lang="en-US" dirty="0" smtClean="0"/>
              <a:t>But, remember these are worst-case and asymptotic</a:t>
            </a:r>
          </a:p>
          <a:p>
            <a:pPr lvl="1"/>
            <a:r>
              <a:rPr lang="en-US" dirty="0" smtClean="0"/>
              <a:t>Priority queue might have slightly worse constant factors</a:t>
            </a:r>
          </a:p>
          <a:p>
            <a:pPr lvl="1"/>
            <a:r>
              <a:rPr lang="en-US" dirty="0" smtClean="0"/>
              <a:t>On the other hand, for “normal graphs”, we might call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decreaseKey</a:t>
            </a:r>
            <a:r>
              <a:rPr lang="en-US" dirty="0" smtClean="0"/>
              <a:t> rarely (or not percolate far), making |</a:t>
            </a:r>
            <a:r>
              <a:rPr lang="en-US" dirty="0" err="1" smtClean="0"/>
              <a:t>E|log|V</a:t>
            </a:r>
            <a:r>
              <a:rPr lang="en-US" dirty="0" smtClean="0"/>
              <a:t>| more like |E|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602240" y="1784520"/>
              <a:ext cx="481680" cy="867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97920" y="1779480"/>
                <a:ext cx="490320" cy="87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Not as easy as BFS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276600"/>
            <a:ext cx="7772400" cy="8382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Why BFS won’t work: </a:t>
            </a:r>
            <a:r>
              <a:rPr lang="en-US" dirty="0" smtClean="0"/>
              <a:t>Shortest path may not have the fewest edges</a:t>
            </a:r>
          </a:p>
          <a:p>
            <a:pPr lvl="1"/>
            <a:r>
              <a:rPr lang="en-US" dirty="0" smtClean="0"/>
              <a:t>Annoying when this happens with costs of flights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6" name="Oval 45"/>
          <p:cNvSpPr>
            <a:spLocks noChangeAspect="1"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17" name="Oval 46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18" name="AutoShape 47"/>
          <p:cNvCxnSpPr>
            <a:cxnSpLocks noChangeShapeType="1"/>
            <a:stCxn id="16" idx="6"/>
            <a:endCxn id="27" idx="2"/>
          </p:cNvCxnSpPr>
          <p:nvPr>
            <p:custDataLst>
              <p:tags r:id="rId3"/>
            </p:custDataLst>
          </p:nvPr>
        </p:nvCxnSpPr>
        <p:spPr bwMode="auto">
          <a:xfrm>
            <a:off x="1256727" y="2400240"/>
            <a:ext cx="28205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19" name="AutoShape 48"/>
          <p:cNvCxnSpPr>
            <a:cxnSpLocks noChangeShapeType="1"/>
            <a:stCxn id="17" idx="6"/>
            <a:endCxn id="28" idx="2"/>
          </p:cNvCxnSpPr>
          <p:nvPr>
            <p:custDataLst>
              <p:tags r:id="rId4"/>
            </p:custDataLst>
          </p:nvPr>
        </p:nvCxnSpPr>
        <p:spPr bwMode="auto">
          <a:xfrm>
            <a:off x="2094927" y="1943040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21" name="AutoShape 50"/>
          <p:cNvCxnSpPr>
            <a:cxnSpLocks noChangeShapeType="1"/>
            <a:endCxn id="17" idx="2"/>
          </p:cNvCxnSpPr>
          <p:nvPr>
            <p:custDataLst>
              <p:tags r:id="rId5"/>
            </p:custDataLst>
          </p:nvPr>
        </p:nvCxnSpPr>
        <p:spPr bwMode="auto">
          <a:xfrm flipV="1">
            <a:off x="1143000" y="1943040"/>
            <a:ext cx="609600" cy="323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22" name="Oval 51"/>
          <p:cNvSpPr>
            <a:spLocks noChangeAspect="1"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7" name="Oval 51"/>
          <p:cNvSpPr>
            <a:spLocks noChangeAspect="1" noChangeArrowheads="1"/>
          </p:cNvSpPr>
          <p:nvPr>
            <p:custDataLst>
              <p:tags r:id="rId7"/>
            </p:custDataLst>
          </p:nvPr>
        </p:nvSpPr>
        <p:spPr bwMode="auto">
          <a:xfrm>
            <a:off x="4077273" y="22287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28" name="Oval 51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>
            <a:off x="2553273" y="177159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2286000" y="25146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500</a:t>
            </a:r>
          </a:p>
        </p:txBody>
      </p:sp>
      <p:cxnSp>
        <p:nvCxnSpPr>
          <p:cNvPr id="40" name="AutoShape 48"/>
          <p:cNvCxnSpPr>
            <a:cxnSpLocks noChangeShapeType="1"/>
          </p:cNvCxnSpPr>
          <p:nvPr>
            <p:custDataLst>
              <p:tags r:id="rId9"/>
            </p:custDataLst>
          </p:nvPr>
        </p:nvCxnSpPr>
        <p:spPr bwMode="auto">
          <a:xfrm>
            <a:off x="2894454" y="1960502"/>
            <a:ext cx="458346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41" name="AutoShape 48"/>
          <p:cNvCxnSpPr>
            <a:cxnSpLocks noChangeShapeType="1"/>
            <a:stCxn id="22" idx="6"/>
            <a:endCxn id="27" idx="1"/>
          </p:cNvCxnSpPr>
          <p:nvPr>
            <p:custDataLst>
              <p:tags r:id="rId10"/>
            </p:custDataLst>
          </p:nvPr>
        </p:nvCxnSpPr>
        <p:spPr bwMode="auto">
          <a:xfrm>
            <a:off x="3695127" y="1943040"/>
            <a:ext cx="432279" cy="3359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914400" y="18096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78132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819400" y="152400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30732" y="1733490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100</a:t>
            </a:r>
          </a:p>
        </p:txBody>
      </p:sp>
      <p:sp>
        <p:nvSpPr>
          <p:cNvPr id="47" name="Content Placeholder 2"/>
          <p:cNvSpPr txBox="1">
            <a:spLocks/>
          </p:cNvSpPr>
          <p:nvPr/>
        </p:nvSpPr>
        <p:spPr bwMode="auto">
          <a:xfrm>
            <a:off x="609600" y="4343400"/>
            <a:ext cx="7772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will assume there are no negative weights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Problem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is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</a:rPr>
              <a:t>ill-defined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if there are negative-cost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cycles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b="0" i="1" kern="0" dirty="0" smtClean="0">
                <a:latin typeface="+mn-lt"/>
              </a:rPr>
              <a:t>Today’s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 algorithm</a:t>
            </a:r>
            <a:r>
              <a:rPr lang="en-US" sz="2000" b="0" kern="0" dirty="0" smtClean="0">
                <a:latin typeface="+mn-lt"/>
              </a:rPr>
              <a:t> is </a:t>
            </a:r>
            <a:r>
              <a:rPr lang="en-US" sz="2000" b="0" i="1" kern="0" dirty="0" smtClean="0">
                <a:solidFill>
                  <a:schemeClr val="accent2"/>
                </a:solidFill>
                <a:latin typeface="+mn-lt"/>
              </a:rPr>
              <a:t>wrong</a:t>
            </a:r>
            <a:r>
              <a:rPr lang="en-US" sz="2000" b="0" kern="0" dirty="0" smtClean="0">
                <a:latin typeface="+mn-lt"/>
              </a:rPr>
              <a:t> if </a:t>
            </a:r>
            <a:r>
              <a:rPr lang="en-US" sz="2000" b="0" i="1" kern="0" dirty="0" smtClean="0">
                <a:latin typeface="+mn-lt"/>
              </a:rPr>
              <a:t>edges</a:t>
            </a:r>
            <a:r>
              <a:rPr lang="en-US" sz="2000" b="0" kern="0" dirty="0" smtClean="0">
                <a:latin typeface="+mn-lt"/>
              </a:rPr>
              <a:t> can be negative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other, slower (but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not terrible)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algorithms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8" name="Oval 45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>
            <a:off x="5410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49" name="Oval 46"/>
          <p:cNvSpPr>
            <a:spLocks noChangeAspect="1" noChangeArrowheads="1"/>
          </p:cNvSpPr>
          <p:nvPr>
            <p:custDataLst>
              <p:tags r:id="rId12"/>
            </p:custDataLst>
          </p:nvPr>
        </p:nvSpPr>
        <p:spPr bwMode="auto">
          <a:xfrm>
            <a:off x="6629400" y="1295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cxnSp>
        <p:nvCxnSpPr>
          <p:cNvPr id="52" name="AutoShape 50"/>
          <p:cNvCxnSpPr>
            <a:cxnSpLocks noChangeShapeType="1"/>
            <a:endCxn id="49" idx="2"/>
          </p:cNvCxnSpPr>
          <p:nvPr>
            <p:custDataLst>
              <p:tags r:id="rId13"/>
            </p:custDataLst>
          </p:nvPr>
        </p:nvCxnSpPr>
        <p:spPr bwMode="auto">
          <a:xfrm flipV="1">
            <a:off x="5715000" y="1466850"/>
            <a:ext cx="9144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54" name="Oval 5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7696200" y="18288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5" name="Oval 5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6629400" y="2438400"/>
            <a:ext cx="342327" cy="3429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934200" y="1905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715000" y="121920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391400" y="1219200"/>
            <a:ext cx="30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cxnSp>
        <p:nvCxnSpPr>
          <p:cNvPr id="68" name="AutoShape 50"/>
          <p:cNvCxnSpPr>
            <a:cxnSpLocks noChangeShapeType="1"/>
            <a:stCxn id="49" idx="6"/>
            <a:endCxn id="54" idx="1"/>
          </p:cNvCxnSpPr>
          <p:nvPr>
            <p:custDataLst>
              <p:tags r:id="rId16"/>
            </p:custDataLst>
          </p:nvPr>
        </p:nvCxnSpPr>
        <p:spPr bwMode="auto">
          <a:xfrm>
            <a:off x="6971727" y="1466850"/>
            <a:ext cx="774606" cy="4121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0" name="AutoShape 50"/>
          <p:cNvCxnSpPr>
            <a:cxnSpLocks noChangeShapeType="1"/>
            <a:stCxn id="49" idx="5"/>
            <a:endCxn id="55" idx="7"/>
          </p:cNvCxnSpPr>
          <p:nvPr>
            <p:custDataLst>
              <p:tags r:id="rId17"/>
            </p:custDataLst>
          </p:nvPr>
        </p:nvCxnSpPr>
        <p:spPr bwMode="auto">
          <a:xfrm rot="5400000">
            <a:off x="6471327" y="2038350"/>
            <a:ext cx="900534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cxnSp>
        <p:nvCxnSpPr>
          <p:cNvPr id="74" name="AutoShape 5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16200000" flipV="1">
            <a:off x="6172994" y="2056606"/>
            <a:ext cx="914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</p:cxnSp>
      <p:sp>
        <p:nvSpPr>
          <p:cNvPr id="76" name="TextBox 75"/>
          <p:cNvSpPr txBox="1"/>
          <p:nvPr/>
        </p:nvSpPr>
        <p:spPr>
          <a:xfrm>
            <a:off x="6172200" y="1905000"/>
            <a:ext cx="53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-11</a:t>
            </a:r>
          </a:p>
        </p:txBody>
      </p:sp>
    </p:spTree>
    <p:extLst>
      <p:ext uri="{BB962C8B-B14F-4D97-AF65-F5344CB8AC3E}">
        <p14:creationId xmlns:p14="http://schemas.microsoft.com/office/powerpoint/2010/main" val="31053591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2" grpId="0" animBg="1"/>
      <p:bldP spid="27" grpId="0" animBg="1"/>
      <p:bldP spid="28" grpId="0" animBg="1"/>
      <p:bldP spid="35" grpId="0"/>
      <p:bldP spid="43" grpId="0"/>
      <p:bldP spid="44" grpId="0"/>
      <p:bldP spid="45" grpId="0"/>
      <p:bldP spid="46" grpId="0"/>
      <p:bldP spid="48" grpId="0" animBg="1"/>
      <p:bldP spid="49" grpId="0" animBg="1"/>
      <p:bldP spid="54" grpId="0" animBg="1"/>
      <p:bldP spid="55" grpId="0" animBg="1"/>
      <p:bldP spid="56" grpId="0"/>
      <p:bldP spid="59" grpId="0"/>
      <p:bldP spid="60" grpId="0"/>
      <p:bldP spid="7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Looking Forward: Spanning Trees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1828800"/>
          </a:xfrm>
        </p:spPr>
        <p:txBody>
          <a:bodyPr/>
          <a:lstStyle/>
          <a:p>
            <a:r>
              <a:rPr lang="en-US" dirty="0" smtClean="0"/>
              <a:t>A simple problem: Given a </a:t>
            </a:r>
            <a:r>
              <a:rPr lang="en-US" i="1" dirty="0" smtClean="0"/>
              <a:t>connected</a:t>
            </a:r>
            <a:r>
              <a:rPr lang="en-US" dirty="0" smtClean="0"/>
              <a:t>  undirected graph </a:t>
            </a:r>
            <a:r>
              <a:rPr lang="en-US" b="1" dirty="0" smtClean="0"/>
              <a:t>G</a:t>
            </a:r>
            <a:r>
              <a:rPr lang="en-US" dirty="0" smtClean="0"/>
              <a:t>=(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r>
              <a:rPr lang="en-US" b="1" dirty="0" smtClean="0"/>
              <a:t>E</a:t>
            </a:r>
            <a:r>
              <a:rPr lang="en-US" dirty="0" smtClean="0"/>
              <a:t>), find a minimal subset of edges such that </a:t>
            </a:r>
            <a:r>
              <a:rPr lang="en-US" b="1" dirty="0" smtClean="0"/>
              <a:t>G</a:t>
            </a:r>
            <a:r>
              <a:rPr lang="en-US" dirty="0" smtClean="0"/>
              <a:t> is still connected</a:t>
            </a:r>
          </a:p>
          <a:p>
            <a:pPr lvl="1"/>
            <a:r>
              <a:rPr lang="en-US" dirty="0" smtClean="0"/>
              <a:t>A graph </a:t>
            </a:r>
            <a:r>
              <a:rPr lang="en-US" b="1" dirty="0" smtClean="0"/>
              <a:t>G2</a:t>
            </a:r>
            <a:r>
              <a:rPr lang="en-US" dirty="0" smtClean="0"/>
              <a:t>=(</a:t>
            </a:r>
            <a:r>
              <a:rPr lang="en-US" b="1" dirty="0" smtClean="0"/>
              <a:t>V</a:t>
            </a:r>
            <a:r>
              <a:rPr lang="en-US" dirty="0" smtClean="0"/>
              <a:t>,</a:t>
            </a:r>
            <a:r>
              <a:rPr lang="en-US" b="1" dirty="0" smtClean="0"/>
              <a:t>E2</a:t>
            </a:r>
            <a:r>
              <a:rPr lang="en-US" dirty="0" smtClean="0"/>
              <a:t>) such that </a:t>
            </a:r>
            <a:r>
              <a:rPr lang="en-US" b="1" dirty="0" smtClean="0"/>
              <a:t>G2</a:t>
            </a:r>
            <a:r>
              <a:rPr lang="en-US" dirty="0" smtClean="0"/>
              <a:t> is connected and removing any edge from </a:t>
            </a:r>
            <a:r>
              <a:rPr lang="en-US" b="1" dirty="0" smtClean="0"/>
              <a:t>E2</a:t>
            </a:r>
            <a:r>
              <a:rPr lang="en-US" dirty="0" smtClean="0"/>
              <a:t> makes </a:t>
            </a:r>
            <a:r>
              <a:rPr lang="en-US" b="1" dirty="0" smtClean="0"/>
              <a:t>G2</a:t>
            </a:r>
            <a:r>
              <a:rPr lang="en-US" dirty="0" smtClean="0"/>
              <a:t> disconnected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54102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5105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7056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80772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7056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8580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83058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V="1">
            <a:off x="5715000" y="3732213"/>
            <a:ext cx="1143000" cy="3063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 flipH="1">
            <a:off x="6858000" y="3886200"/>
            <a:ext cx="152400" cy="685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7162800" y="3733800"/>
            <a:ext cx="1143000" cy="533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70104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83058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6858000" y="4876800"/>
            <a:ext cx="0" cy="838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 flipV="1">
            <a:off x="7010400" y="5486400"/>
            <a:ext cx="1066800" cy="381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5410200" y="5410200"/>
            <a:ext cx="1295400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 flipH="1">
            <a:off x="52578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57150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39"/>
          <p:cNvSpPr>
            <a:spLocks noChangeArrowheads="1"/>
          </p:cNvSpPr>
          <p:nvPr/>
        </p:nvSpPr>
        <p:spPr bwMode="auto">
          <a:xfrm>
            <a:off x="4343400" y="4724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40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Dijkstra Algorithm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graph structure (probably adjacency lists)</a:t>
            </a:r>
          </a:p>
          <a:p>
            <a:r>
              <a:rPr lang="en-US" dirty="0" smtClean="0"/>
              <a:t>Give each node a distance of ∞ and the start node of 0</a:t>
            </a:r>
          </a:p>
          <a:p>
            <a:r>
              <a:rPr lang="en-US" dirty="0" smtClean="0"/>
              <a:t>Mark all nodes as Unknown</a:t>
            </a:r>
          </a:p>
          <a:p>
            <a:r>
              <a:rPr lang="en-US" dirty="0" smtClean="0"/>
              <a:t>In a loop</a:t>
            </a:r>
          </a:p>
          <a:p>
            <a:pPr lvl="1"/>
            <a:r>
              <a:rPr lang="en-US" dirty="0" smtClean="0"/>
              <a:t>Select the Unknown node u with lowest distance</a:t>
            </a:r>
          </a:p>
          <a:p>
            <a:pPr lvl="1"/>
            <a:r>
              <a:rPr lang="en-US" dirty="0" smtClean="0"/>
              <a:t>Make it Known (completed)</a:t>
            </a:r>
          </a:p>
          <a:p>
            <a:pPr lvl="1"/>
            <a:r>
              <a:rPr lang="en-US" dirty="0" smtClean="0"/>
              <a:t>For each adjacent (outgoing) Unknown node v</a:t>
            </a:r>
          </a:p>
          <a:p>
            <a:pPr lvl="2"/>
            <a:r>
              <a:rPr lang="en-US" dirty="0" smtClean="0"/>
              <a:t>If there is a shorter path to v through u, change v’s distance and path </a:t>
            </a:r>
            <a:r>
              <a:rPr lang="en-US" smtClean="0"/>
              <a:t>(predecessor)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4107240" y="3349440"/>
              <a:ext cx="4708440" cy="1811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04000" y="3344760"/>
                <a:ext cx="4717440" cy="181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221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2640" y="1806120"/>
              <a:ext cx="7619760" cy="2665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960" y="1802520"/>
                <a:ext cx="7628400" cy="26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25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46839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6260" y="2520647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132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3561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66260" y="2520647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9573" y="21513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873004" y="4618167"/>
            <a:ext cx="39052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The path &lt;A, B, E&gt; is not shorter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than the path &lt;A, E&gt;.</a:t>
            </a:r>
          </a:p>
          <a:p>
            <a:endParaRPr lang="en-US" sz="2000" b="0" dirty="0">
              <a:solidFill>
                <a:srgbClr val="C0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So E is not updated from B.</a:t>
            </a:r>
          </a:p>
        </p:txBody>
      </p:sp>
    </p:spTree>
    <p:extLst>
      <p:ext uri="{BB962C8B-B14F-4D97-AF65-F5344CB8AC3E}">
        <p14:creationId xmlns:p14="http://schemas.microsoft.com/office/powerpoint/2010/main" val="2928326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3561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5181" y="2520647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9573" y="21513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8680" y="25206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Y</a:t>
            </a:r>
            <a:endParaRPr lang="en-US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181" y="3607098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5181" y="2903228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3658" y="2929450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3658" y="3607098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71954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3561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236" y="2509149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+mn-lt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9573" y="21513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8680" y="25206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Y</a:t>
            </a:r>
            <a:endParaRPr lang="en-US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181" y="3607098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5181" y="2903228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3658" y="2929450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3658" y="3607098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55453" y="28747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0" y="4572000"/>
            <a:ext cx="44117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Can get to E through D with a shorter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path.</a:t>
            </a:r>
          </a:p>
          <a:p>
            <a:endParaRPr lang="en-US" sz="2000" b="0" dirty="0">
              <a:solidFill>
                <a:srgbClr val="C0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Can also now get to G.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66260" y="3973407"/>
            <a:ext cx="5245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≤12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8827" y="3973407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0347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3561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3783" y="2520647"/>
            <a:ext cx="26955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+mn-lt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9573" y="21513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8680" y="25206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Y</a:t>
            </a:r>
            <a:endParaRPr lang="en-US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181" y="3607098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5181" y="2903228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3658" y="2929450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3658" y="3607098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55453" y="28747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0" y="4572000"/>
            <a:ext cx="3627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Can get to G through E with a 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shorter path.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66260" y="3973407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8827" y="397340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E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4213" y="32749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0" name="Ink 39"/>
              <p14:cNvContentPartPr/>
              <p14:nvPr/>
            </p14:nvContentPartPr>
            <p14:xfrm>
              <a:off x="8332200" y="3935160"/>
              <a:ext cx="265680" cy="500040"/>
            </p14:xfrm>
          </p:contentPart>
        </mc:Choice>
        <mc:Fallback>
          <p:pic>
            <p:nvPicPr>
              <p:cNvPr id="40" name="Ink 3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25720" y="3930120"/>
                <a:ext cx="275760" cy="50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2546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3561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98454" y="2520647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+mn-lt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9573" y="21513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8680" y="25206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Y</a:t>
            </a:r>
            <a:endParaRPr lang="en-US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181" y="3607098"/>
            <a:ext cx="41069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≤9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5181" y="2903228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3658" y="2929450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3658" y="3607098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55453" y="28747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64213" y="397340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93509" y="3965182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8827" y="397340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E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4213" y="32749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953000" y="4572000"/>
            <a:ext cx="3615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G is a sink, so nothing can get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updated.</a:t>
            </a:r>
          </a:p>
        </p:txBody>
      </p:sp>
    </p:spTree>
    <p:extLst>
      <p:ext uri="{BB962C8B-B14F-4D97-AF65-F5344CB8AC3E}">
        <p14:creationId xmlns:p14="http://schemas.microsoft.com/office/powerpoint/2010/main" val="2357561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Practice Problem for Dijkstra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862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B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209800" y="5715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E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81400" y="5257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G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209800" y="45720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D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362200" y="35814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C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3810000" y="4114800"/>
            <a:ext cx="3048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F</a:t>
            </a:r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1219200" y="3732213"/>
            <a:ext cx="1143000" cy="306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2362200" y="3886200"/>
            <a:ext cx="1524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667000" y="3733800"/>
            <a:ext cx="11430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514600" y="4724400"/>
            <a:ext cx="10668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810000" y="4419600"/>
            <a:ext cx="1524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362200" y="4876800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2514600" y="5486400"/>
            <a:ext cx="10668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914400" y="5410200"/>
            <a:ext cx="1295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762000" y="4191000"/>
            <a:ext cx="30480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219200" y="4191000"/>
            <a:ext cx="1066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88933" y="34575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0" y="3581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46133" y="4038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122333" y="5057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80453" y="52959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71600" y="569601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20" y="47244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8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38600" y="45720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447800" y="477205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7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267" y="1447800"/>
            <a:ext cx="1664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Start node: 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040" y="1390710"/>
            <a:ext cx="42672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99573" y="178453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8001000" y="1984587"/>
            <a:ext cx="304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934200" y="2151315"/>
            <a:ext cx="35618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00236" y="2520647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88362" y="3242846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4878" y="3250401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 smtClean="0">
                <a:latin typeface="+mn-lt"/>
              </a:rPr>
              <a:t>D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001000" y="252064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984878" y="2151315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err="1">
                <a:latin typeface="+mn-lt"/>
              </a:rPr>
              <a:t>A</a:t>
            </a:r>
            <a:endParaRPr lang="en-US" sz="1600" b="0" dirty="0" err="1" smtClean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9573" y="215131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48680" y="252064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Y</a:t>
            </a:r>
            <a:endParaRPr lang="en-US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95181" y="3607098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5181" y="2903228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73658" y="2929450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973658" y="3607098"/>
            <a:ext cx="3321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C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55453" y="287479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64213" y="397340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00236" y="3973407"/>
            <a:ext cx="29848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 smtClean="0">
                <a:latin typeface="+mn-lt"/>
              </a:rPr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968827" y="3973407"/>
            <a:ext cx="32092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+mn-lt"/>
              </a:rPr>
              <a:t>E</a:t>
            </a:r>
            <a:endParaRPr lang="en-US" sz="1600" b="0" dirty="0" smtClean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64213" y="327490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Y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948680" y="359833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00000"/>
                </a:solidFill>
                <a:latin typeface="+mn-lt"/>
              </a:rPr>
              <a:t>Y</a:t>
            </a:r>
            <a:endParaRPr lang="en-US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81600" y="4572000"/>
            <a:ext cx="3315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F does not lead to a shorter</a:t>
            </a: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path to G.</a:t>
            </a:r>
          </a:p>
          <a:p>
            <a:endParaRPr lang="en-US" sz="2000" b="0" dirty="0">
              <a:solidFill>
                <a:srgbClr val="C00000"/>
              </a:solidFill>
              <a:latin typeface="+mn-lt"/>
            </a:endParaRPr>
          </a:p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DONE.</a:t>
            </a:r>
          </a:p>
        </p:txBody>
      </p:sp>
    </p:spTree>
    <p:extLst>
      <p:ext uri="{BB962C8B-B14F-4D97-AF65-F5344CB8AC3E}">
        <p14:creationId xmlns:p14="http://schemas.microsoft.com/office/powerpoint/2010/main" val="75065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amed after its inventor </a:t>
            </a:r>
            <a:r>
              <a:rPr lang="en-US" dirty="0" err="1" smtClean="0"/>
              <a:t>Edsger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r>
              <a:rPr lang="en-US" dirty="0" smtClean="0"/>
              <a:t> (1930-2002)</a:t>
            </a:r>
          </a:p>
          <a:p>
            <a:pPr lvl="1"/>
            <a:r>
              <a:rPr lang="en-US" dirty="0" smtClean="0"/>
              <a:t>Truly one of the “founders” of computer science;                this is just one of his many contributions</a:t>
            </a:r>
          </a:p>
          <a:p>
            <a:pPr lvl="1"/>
            <a:r>
              <a:rPr lang="en-US" dirty="0" smtClean="0"/>
              <a:t>Many people have a favorite </a:t>
            </a:r>
            <a:r>
              <a:rPr lang="en-US" dirty="0" err="1" smtClean="0"/>
              <a:t>Dijkstra</a:t>
            </a:r>
            <a:r>
              <a:rPr lang="en-US" dirty="0" smtClean="0"/>
              <a:t> story, even if they never met him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pic>
        <p:nvPicPr>
          <p:cNvPr id="7" name="Picture 6" descr="quote-computer-science-is-no-more-about-computers-than-astronomy-is-about-telescopes-edsger-dijkstra-5099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0035"/>
            <a:ext cx="6172200" cy="290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1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Dijkstra’s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Goal: Find the shortest path from a given </a:t>
            </a:r>
            <a:r>
              <a:rPr lang="en-US" i="1" dirty="0" smtClean="0">
                <a:solidFill>
                  <a:srgbClr val="FF0000"/>
                </a:solidFill>
              </a:rPr>
              <a:t>start</a:t>
            </a:r>
            <a:r>
              <a:rPr lang="en-US" dirty="0" smtClean="0">
                <a:solidFill>
                  <a:srgbClr val="FF0000"/>
                </a:solidFill>
              </a:rPr>
              <a:t> node to all other nodes in terms of the weights on the edges.</a:t>
            </a:r>
          </a:p>
          <a:p>
            <a:r>
              <a:rPr lang="en-US" dirty="0" smtClean="0"/>
              <a:t>The idea: reminiscent of BFS, but adapted to handle weights</a:t>
            </a:r>
          </a:p>
          <a:p>
            <a:pPr lvl="1"/>
            <a:r>
              <a:rPr lang="en-US" dirty="0" smtClean="0"/>
              <a:t>Grow the </a:t>
            </a:r>
            <a:r>
              <a:rPr lang="en-US" dirty="0" smtClean="0">
                <a:solidFill>
                  <a:schemeClr val="accent2"/>
                </a:solidFill>
              </a:rPr>
              <a:t>set of nodes whose shortest distance has been computed</a:t>
            </a:r>
          </a:p>
          <a:p>
            <a:pPr lvl="1"/>
            <a:r>
              <a:rPr lang="en-US" dirty="0" smtClean="0"/>
              <a:t>Nodes not in the set will have a “best distance so far”</a:t>
            </a:r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C00000"/>
                </a:solidFill>
              </a:rPr>
              <a:t>priority queue </a:t>
            </a:r>
            <a:r>
              <a:rPr lang="en-US" dirty="0"/>
              <a:t>will </a:t>
            </a:r>
            <a:r>
              <a:rPr lang="en-US" dirty="0" smtClean="0"/>
              <a:t>turn out to be </a:t>
            </a:r>
            <a:r>
              <a:rPr lang="en-US" dirty="0"/>
              <a:t>useful for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An example of a </a:t>
            </a:r>
            <a:r>
              <a:rPr lang="en-US" dirty="0" smtClean="0">
                <a:solidFill>
                  <a:schemeClr val="accent2"/>
                </a:solidFill>
              </a:rPr>
              <a:t>greedy algorithm</a:t>
            </a:r>
          </a:p>
          <a:p>
            <a:pPr lvl="1"/>
            <a:r>
              <a:rPr lang="en-US" dirty="0" smtClean="0"/>
              <a:t>A series of steps</a:t>
            </a:r>
          </a:p>
          <a:p>
            <a:pPr lvl="1"/>
            <a:r>
              <a:rPr lang="en-US" dirty="0" smtClean="0"/>
              <a:t>At each one the locally optimal choice is made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10200" y="68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08281" y="36237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9482" y="114300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81800" y="6858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d</a:t>
            </a:r>
          </a:p>
        </p:txBody>
      </p:sp>
      <p:cxnSp>
        <p:nvCxnSpPr>
          <p:cNvPr id="12" name="Straight Arrow Connector 11"/>
          <p:cNvCxnSpPr>
            <a:stCxn id="7" idx="3"/>
          </p:cNvCxnSpPr>
          <p:nvPr/>
        </p:nvCxnSpPr>
        <p:spPr bwMode="auto">
          <a:xfrm flipV="1">
            <a:off x="5737534" y="685800"/>
            <a:ext cx="470747" cy="200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>
            <a:stCxn id="7" idx="3"/>
            <a:endCxn id="9" idx="1"/>
          </p:cNvCxnSpPr>
          <p:nvPr/>
        </p:nvCxnSpPr>
        <p:spPr bwMode="auto">
          <a:xfrm>
            <a:off x="5737534" y="885855"/>
            <a:ext cx="491948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9" idx="3"/>
            <a:endCxn id="10" idx="1"/>
          </p:cNvCxnSpPr>
          <p:nvPr/>
        </p:nvCxnSpPr>
        <p:spPr bwMode="auto">
          <a:xfrm flipV="1">
            <a:off x="6542388" y="885855"/>
            <a:ext cx="239412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7" idx="3"/>
          </p:cNvCxnSpPr>
          <p:nvPr/>
        </p:nvCxnSpPr>
        <p:spPr bwMode="auto">
          <a:xfrm>
            <a:off x="5737534" y="885855"/>
            <a:ext cx="9245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737534" y="4857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66201" y="108591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25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6201" y="80143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35615" y="40482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80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49682" y="100148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rgbClr val="C00000"/>
                </a:solidFill>
                <a:latin typeface="+mn-lt"/>
              </a:rPr>
              <a:t>10</a:t>
            </a: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6477000" y="685800"/>
            <a:ext cx="293615" cy="2000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5385600" y="784440"/>
              <a:ext cx="1265400" cy="6120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1640" y="780840"/>
                <a:ext cx="1273320" cy="62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6378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1066800"/>
            <a:ext cx="3429000" cy="2209800"/>
          </a:xfrm>
          <a:prstGeom prst="cloudCallout">
            <a:avLst>
              <a:gd name="adj1" fmla="val -21301"/>
              <a:gd name="adj2" fmla="val -16264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2000" dirty="0" smtClean="0">
                <a:latin typeface="Tahoma" charset="0"/>
              </a:rPr>
              <a:t>    </a:t>
            </a:r>
            <a:endParaRPr lang="en-US" sz="2000" b="0" dirty="0"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Dijkstra’s</a:t>
            </a:r>
            <a:r>
              <a:rPr lang="en-US" dirty="0" smtClean="0"/>
              <a:t> Algorithm: Idea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2000" y="3505200"/>
            <a:ext cx="8001000" cy="2819400"/>
          </a:xfrm>
        </p:spPr>
        <p:txBody>
          <a:bodyPr/>
          <a:lstStyle/>
          <a:p>
            <a:r>
              <a:rPr lang="en-US" dirty="0" smtClean="0"/>
              <a:t>Initially, start node has cost 0 and all other nodes have cost </a:t>
            </a:r>
            <a:r>
              <a:rPr lang="en-US" sz="2800" dirty="0" smtClean="0">
                <a:sym typeface="Symbol"/>
              </a:rPr>
              <a:t></a:t>
            </a:r>
            <a:endParaRPr lang="en-US" sz="2800" dirty="0" smtClean="0"/>
          </a:p>
          <a:p>
            <a:endParaRPr lang="en-US" sz="10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At each step:</a:t>
            </a:r>
          </a:p>
          <a:p>
            <a:pPr lvl="1"/>
            <a:r>
              <a:rPr lang="en-US" dirty="0" smtClean="0"/>
              <a:t>Pick closest unknown vertex </a:t>
            </a:r>
            <a:r>
              <a:rPr lang="en-US" b="1" dirty="0" smtClean="0"/>
              <a:t>v</a:t>
            </a:r>
          </a:p>
          <a:p>
            <a:pPr lvl="1"/>
            <a:r>
              <a:rPr lang="en-US" dirty="0" smtClean="0"/>
              <a:t>Add it to the “cloud” of known vertices</a:t>
            </a:r>
          </a:p>
          <a:p>
            <a:pPr lvl="1"/>
            <a:r>
              <a:rPr lang="en-US" dirty="0" smtClean="0"/>
              <a:t>Update distances for nodes with edges from </a:t>
            </a:r>
            <a:r>
              <a:rPr lang="en-US" b="1" dirty="0" smtClean="0"/>
              <a:t>v</a:t>
            </a:r>
          </a:p>
          <a:p>
            <a:pPr lvl="1"/>
            <a:endParaRPr lang="en-US" sz="1000" dirty="0" smtClean="0"/>
          </a:p>
          <a:p>
            <a:r>
              <a:rPr lang="en-US" dirty="0" smtClean="0"/>
              <a:t>That’s it!  </a:t>
            </a:r>
            <a:endParaRPr lang="en-US" dirty="0"/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2329304" y="14286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005704" y="13524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176904" y="26478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/>
              <a:t>D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777104" y="2419290"/>
            <a:ext cx="381000" cy="381000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01104" y="142869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F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291704" y="142869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H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691504" y="2800290"/>
            <a:ext cx="3810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E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682104" y="219069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G</a:t>
            </a:r>
          </a:p>
        </p:txBody>
      </p:sp>
      <p:cxnSp>
        <p:nvCxnSpPr>
          <p:cNvPr id="17" name="AutoShape 14"/>
          <p:cNvCxnSpPr>
            <a:cxnSpLocks noChangeShapeType="1"/>
            <a:stCxn id="8" idx="6"/>
            <a:endCxn id="12" idx="1"/>
          </p:cNvCxnSpPr>
          <p:nvPr/>
        </p:nvCxnSpPr>
        <p:spPr bwMode="auto">
          <a:xfrm>
            <a:off x="2719829" y="1619190"/>
            <a:ext cx="1112838" cy="8461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" name="AutoShape 15"/>
          <p:cNvCxnSpPr>
            <a:cxnSpLocks noChangeShapeType="1"/>
            <a:stCxn id="12" idx="2"/>
            <a:endCxn id="8" idx="4"/>
          </p:cNvCxnSpPr>
          <p:nvPr/>
        </p:nvCxnSpPr>
        <p:spPr bwMode="auto">
          <a:xfrm rot="10800000">
            <a:off x="2519804" y="1819215"/>
            <a:ext cx="1247775" cy="7905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AutoShape 20"/>
          <p:cNvCxnSpPr>
            <a:cxnSpLocks noChangeShapeType="1"/>
            <a:stCxn id="16" idx="2"/>
            <a:endCxn id="15" idx="0"/>
          </p:cNvCxnSpPr>
          <p:nvPr/>
        </p:nvCxnSpPr>
        <p:spPr bwMode="auto">
          <a:xfrm rot="10800000" flipV="1">
            <a:off x="4882004" y="2381190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AutoShape 21"/>
          <p:cNvCxnSpPr>
            <a:cxnSpLocks noChangeShapeType="1"/>
            <a:stCxn id="15" idx="6"/>
            <a:endCxn id="16" idx="4"/>
          </p:cNvCxnSpPr>
          <p:nvPr/>
        </p:nvCxnSpPr>
        <p:spPr bwMode="auto">
          <a:xfrm flipV="1">
            <a:off x="5072504" y="2571690"/>
            <a:ext cx="800100" cy="4191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AutoShape 24"/>
          <p:cNvCxnSpPr>
            <a:cxnSpLocks noChangeShapeType="1"/>
            <a:stCxn id="8" idx="3"/>
            <a:endCxn id="11" idx="0"/>
          </p:cNvCxnSpPr>
          <p:nvPr/>
        </p:nvCxnSpPr>
        <p:spPr bwMode="auto">
          <a:xfrm flipH="1">
            <a:off x="2367404" y="1763653"/>
            <a:ext cx="17463" cy="874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2" name="AutoShape 25"/>
          <p:cNvCxnSpPr>
            <a:cxnSpLocks noChangeShapeType="1"/>
            <a:stCxn id="11" idx="6"/>
            <a:endCxn id="12" idx="3"/>
          </p:cNvCxnSpPr>
          <p:nvPr/>
        </p:nvCxnSpPr>
        <p:spPr bwMode="auto">
          <a:xfrm flipV="1">
            <a:off x="2567429" y="2754253"/>
            <a:ext cx="1265238" cy="841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3" name="AutoShape 26"/>
          <p:cNvCxnSpPr>
            <a:cxnSpLocks noChangeShapeType="1"/>
            <a:stCxn id="8" idx="7"/>
            <a:endCxn id="10" idx="2"/>
          </p:cNvCxnSpPr>
          <p:nvPr/>
        </p:nvCxnSpPr>
        <p:spPr bwMode="auto">
          <a:xfrm>
            <a:off x="2654742" y="1474728"/>
            <a:ext cx="1341437" cy="68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" name="AutoShape 27"/>
          <p:cNvCxnSpPr>
            <a:cxnSpLocks noChangeShapeType="1"/>
            <a:stCxn id="10" idx="6"/>
            <a:endCxn id="13" idx="2"/>
          </p:cNvCxnSpPr>
          <p:nvPr/>
        </p:nvCxnSpPr>
        <p:spPr bwMode="auto">
          <a:xfrm>
            <a:off x="4396229" y="1542990"/>
            <a:ext cx="89535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5" name="AutoShape 28"/>
          <p:cNvCxnSpPr>
            <a:cxnSpLocks noChangeShapeType="1"/>
            <a:stCxn id="13" idx="6"/>
            <a:endCxn id="14" idx="2"/>
          </p:cNvCxnSpPr>
          <p:nvPr/>
        </p:nvCxnSpPr>
        <p:spPr bwMode="auto">
          <a:xfrm>
            <a:off x="5691629" y="1619190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6" name="AutoShape 29"/>
          <p:cNvCxnSpPr>
            <a:cxnSpLocks noChangeShapeType="1"/>
            <a:stCxn id="16" idx="1"/>
            <a:endCxn id="13" idx="4"/>
          </p:cNvCxnSpPr>
          <p:nvPr/>
        </p:nvCxnSpPr>
        <p:spPr bwMode="auto">
          <a:xfrm flipH="1" flipV="1">
            <a:off x="5491604" y="1819215"/>
            <a:ext cx="246063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7" name="AutoShape 30"/>
          <p:cNvCxnSpPr>
            <a:cxnSpLocks noChangeShapeType="1"/>
            <a:stCxn id="14" idx="4"/>
            <a:endCxn id="16" idx="7"/>
          </p:cNvCxnSpPr>
          <p:nvPr/>
        </p:nvCxnSpPr>
        <p:spPr bwMode="auto">
          <a:xfrm flipH="1">
            <a:off x="6007542" y="1819215"/>
            <a:ext cx="474662" cy="4175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" name="AutoShape 31"/>
          <p:cNvCxnSpPr>
            <a:cxnSpLocks noChangeShapeType="1"/>
            <a:stCxn id="10" idx="5"/>
            <a:endCxn id="15" idx="1"/>
          </p:cNvCxnSpPr>
          <p:nvPr/>
        </p:nvCxnSpPr>
        <p:spPr bwMode="auto">
          <a:xfrm rot="16200000" flipH="1">
            <a:off x="3949908" y="2058694"/>
            <a:ext cx="1178392" cy="4163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9" name="AutoShape 32"/>
          <p:cNvCxnSpPr>
            <a:cxnSpLocks noChangeShapeType="1"/>
            <a:stCxn id="10" idx="4"/>
            <a:endCxn id="12" idx="0"/>
          </p:cNvCxnSpPr>
          <p:nvPr/>
        </p:nvCxnSpPr>
        <p:spPr bwMode="auto">
          <a:xfrm flipH="1">
            <a:off x="3967604" y="1743015"/>
            <a:ext cx="228600" cy="666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0" name="AutoShape 33"/>
          <p:cNvCxnSpPr>
            <a:cxnSpLocks noChangeShapeType="1"/>
            <a:stCxn id="12" idx="5"/>
            <a:endCxn id="15" idx="2"/>
          </p:cNvCxnSpPr>
          <p:nvPr/>
        </p:nvCxnSpPr>
        <p:spPr bwMode="auto">
          <a:xfrm rot="16200000" flipH="1">
            <a:off x="4273758" y="2573044"/>
            <a:ext cx="246296" cy="5891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AutoShape 34"/>
          <p:cNvCxnSpPr>
            <a:cxnSpLocks noChangeShapeType="1"/>
            <a:stCxn id="15" idx="3"/>
            <a:endCxn id="11" idx="5"/>
          </p:cNvCxnSpPr>
          <p:nvPr/>
        </p:nvCxnSpPr>
        <p:spPr bwMode="auto">
          <a:xfrm rot="5400000" flipH="1">
            <a:off x="3548504" y="1926698"/>
            <a:ext cx="152400" cy="22451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Text Box 44"/>
          <p:cNvSpPr txBox="1">
            <a:spLocks noChangeArrowheads="1"/>
          </p:cNvSpPr>
          <p:nvPr/>
        </p:nvSpPr>
        <p:spPr bwMode="auto">
          <a:xfrm>
            <a:off x="2389629" y="110801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4066029" y="98260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/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4081904" y="103969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5" name="Text Box 47"/>
          <p:cNvSpPr txBox="1">
            <a:spLocks noChangeArrowheads="1"/>
          </p:cNvSpPr>
          <p:nvPr/>
        </p:nvSpPr>
        <p:spPr bwMode="auto">
          <a:xfrm>
            <a:off x="5377304" y="10762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6324600" y="1076265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1872104" y="27526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4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8" name="Text Box 50"/>
          <p:cNvSpPr txBox="1">
            <a:spLocks noChangeArrowheads="1"/>
          </p:cNvSpPr>
          <p:nvPr/>
        </p:nvSpPr>
        <p:spPr bwMode="auto">
          <a:xfrm>
            <a:off x="4089842" y="2295465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4920104" y="2981265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12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40" name="Text Box 52"/>
          <p:cNvSpPr txBox="1">
            <a:spLocks noChangeArrowheads="1"/>
          </p:cNvSpPr>
          <p:nvPr/>
        </p:nvSpPr>
        <p:spPr bwMode="auto">
          <a:xfrm>
            <a:off x="6019800" y="2143065"/>
            <a:ext cx="3675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sym typeface="Math1" pitchFamily="2" charset="2"/>
              </a:rPr>
              <a:t>∞</a:t>
            </a:r>
            <a:endParaRPr lang="en-US" sz="2000" dirty="0">
              <a:solidFill>
                <a:srgbClr val="FF0000"/>
              </a:solidFill>
              <a:sym typeface="Math1" pitchFamily="2" charset="2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3167504" y="1201678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4615304" y="1276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3" name="Text Box 55"/>
          <p:cNvSpPr txBox="1">
            <a:spLocks noChangeArrowheads="1"/>
          </p:cNvSpPr>
          <p:nvPr/>
        </p:nvSpPr>
        <p:spPr bwMode="auto">
          <a:xfrm>
            <a:off x="5834504" y="1352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3</a:t>
            </a:r>
          </a:p>
        </p:txBody>
      </p:sp>
      <p:sp>
        <p:nvSpPr>
          <p:cNvPr id="44" name="Text Box 56"/>
          <p:cNvSpPr txBox="1">
            <a:spLocks noChangeArrowheads="1"/>
          </p:cNvSpPr>
          <p:nvPr/>
        </p:nvSpPr>
        <p:spPr bwMode="auto">
          <a:xfrm>
            <a:off x="6215504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45" name="Text Box 57"/>
          <p:cNvSpPr txBox="1">
            <a:spLocks noChangeArrowheads="1"/>
          </p:cNvSpPr>
          <p:nvPr/>
        </p:nvSpPr>
        <p:spPr bwMode="auto">
          <a:xfrm>
            <a:off x="4539104" y="1962090"/>
            <a:ext cx="4411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10</a:t>
            </a:r>
          </a:p>
        </p:txBody>
      </p:sp>
      <p:sp>
        <p:nvSpPr>
          <p:cNvPr id="46" name="Text Box 58"/>
          <p:cNvSpPr txBox="1">
            <a:spLocks noChangeArrowheads="1"/>
          </p:cNvSpPr>
          <p:nvPr/>
        </p:nvSpPr>
        <p:spPr bwMode="auto">
          <a:xfrm>
            <a:off x="5377304" y="1885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47" name="Text Box 59"/>
          <p:cNvSpPr txBox="1">
            <a:spLocks noChangeArrowheads="1"/>
          </p:cNvSpPr>
          <p:nvPr/>
        </p:nvSpPr>
        <p:spPr bwMode="auto">
          <a:xfrm>
            <a:off x="5167754" y="212560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3</a:t>
            </a:r>
          </a:p>
        </p:txBody>
      </p:sp>
      <p:sp>
        <p:nvSpPr>
          <p:cNvPr id="48" name="Text Box 60"/>
          <p:cNvSpPr txBox="1">
            <a:spLocks noChangeArrowheads="1"/>
          </p:cNvSpPr>
          <p:nvPr/>
        </p:nvSpPr>
        <p:spPr bwMode="auto">
          <a:xfrm>
            <a:off x="5377304" y="256369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</a:t>
            </a:r>
          </a:p>
        </p:txBody>
      </p:sp>
      <p:sp>
        <p:nvSpPr>
          <p:cNvPr id="49" name="Text Box 61"/>
          <p:cNvSpPr txBox="1">
            <a:spLocks noChangeArrowheads="1"/>
          </p:cNvSpPr>
          <p:nvPr/>
        </p:nvSpPr>
        <p:spPr bwMode="auto">
          <a:xfrm>
            <a:off x="4234304" y="2571690"/>
            <a:ext cx="4269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itchFamily="18" charset="0"/>
              </a:rPr>
              <a:t>11</a:t>
            </a:r>
          </a:p>
        </p:txBody>
      </p:sp>
      <p:sp>
        <p:nvSpPr>
          <p:cNvPr id="50" name="Text Box 62"/>
          <p:cNvSpPr txBox="1">
            <a:spLocks noChangeArrowheads="1"/>
          </p:cNvSpPr>
          <p:nvPr/>
        </p:nvSpPr>
        <p:spPr bwMode="auto">
          <a:xfrm>
            <a:off x="3700904" y="30288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7</a:t>
            </a:r>
          </a:p>
        </p:txBody>
      </p:sp>
      <p:sp>
        <p:nvSpPr>
          <p:cNvPr id="51" name="Text Box 63"/>
          <p:cNvSpPr txBox="1">
            <a:spLocks noChangeArrowheads="1"/>
          </p:cNvSpPr>
          <p:nvPr/>
        </p:nvSpPr>
        <p:spPr bwMode="auto">
          <a:xfrm>
            <a:off x="3548504" y="1733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1</a:t>
            </a:r>
          </a:p>
        </p:txBody>
      </p:sp>
      <p:sp>
        <p:nvSpPr>
          <p:cNvPr id="52" name="Text Box 64"/>
          <p:cNvSpPr txBox="1">
            <a:spLocks noChangeArrowheads="1"/>
          </p:cNvSpPr>
          <p:nvPr/>
        </p:nvSpPr>
        <p:spPr bwMode="auto">
          <a:xfrm>
            <a:off x="2938904" y="2114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9</a:t>
            </a: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2786504" y="24954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2</a:t>
            </a:r>
          </a:p>
        </p:txBody>
      </p:sp>
      <p:sp>
        <p:nvSpPr>
          <p:cNvPr id="54" name="Text Box 66"/>
          <p:cNvSpPr txBox="1">
            <a:spLocks noChangeArrowheads="1"/>
          </p:cNvSpPr>
          <p:nvPr/>
        </p:nvSpPr>
        <p:spPr bwMode="auto">
          <a:xfrm>
            <a:off x="2100704" y="2038290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4</a:t>
            </a:r>
          </a:p>
        </p:txBody>
      </p:sp>
      <p:sp>
        <p:nvSpPr>
          <p:cNvPr id="55" name="Text Box 63"/>
          <p:cNvSpPr txBox="1">
            <a:spLocks noChangeArrowheads="1"/>
          </p:cNvSpPr>
          <p:nvPr/>
        </p:nvSpPr>
        <p:spPr bwMode="auto">
          <a:xfrm>
            <a:off x="4005704" y="1954093"/>
            <a:ext cx="3129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</a:rPr>
              <a:t>5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038290"/>
            <a:ext cx="1111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Known</a:t>
            </a:r>
          </a:p>
          <a:p>
            <a:r>
              <a:rPr lang="en-US" sz="2000" b="0" dirty="0" smtClean="0">
                <a:latin typeface="+mn-lt"/>
              </a:rPr>
              <a:t>A,B,C,D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9900" y="2190690"/>
            <a:ext cx="125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Unknown</a:t>
            </a:r>
          </a:p>
          <a:p>
            <a:r>
              <a:rPr lang="en-US" sz="2000" b="0" dirty="0" smtClean="0">
                <a:latin typeface="+mn-lt"/>
              </a:rPr>
              <a:t>E,F,G,H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7" name="Ink 56"/>
              <p14:cNvContentPartPr/>
              <p14:nvPr/>
            </p14:nvContentPartPr>
            <p14:xfrm>
              <a:off x="5355000" y="862200"/>
              <a:ext cx="1353960" cy="93600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51040" y="857880"/>
                <a:ext cx="1362600" cy="943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The Algorithm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924800" cy="4495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For each node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/>
              <a:t>, set 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8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 </a:t>
            </a:r>
            <a:r>
              <a:rPr lang="en-US" dirty="0" smtClean="0">
                <a:latin typeface="+mj-lt"/>
                <a:cs typeface="Courier New" pitchFamily="49" charset="0"/>
                <a:sym typeface="Symbol"/>
              </a:rPr>
              <a:t>and</a:t>
            </a:r>
            <a:r>
              <a:rPr lang="en-US" dirty="0" smtClean="0">
                <a:latin typeface="Courier New" pitchFamily="49" charset="0"/>
                <a:cs typeface="Courier New" pitchFamily="49" charset="0"/>
                <a:sym typeface="Symbol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v.known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Symbol"/>
              </a:rPr>
              <a:t> = false</a:t>
            </a:r>
            <a:endParaRPr lang="en-US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</a:t>
            </a:r>
            <a:r>
              <a:rPr lang="en-US" b="1" dirty="0" err="1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source.cost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= 0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// start node </a:t>
            </a:r>
            <a:endParaRPr lang="en-US" b="1" dirty="0" smtClean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While there are unknown nodes in the graph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chemeClr val="accent2"/>
                </a:solidFill>
              </a:rPr>
              <a:t>Select the unknown node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chemeClr val="accent2"/>
                </a:solidFill>
              </a:rPr>
              <a:t> with lowest cost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>
                <a:solidFill>
                  <a:srgbClr val="C00000"/>
                </a:solidFill>
              </a:rPr>
              <a:t>Mark </a:t>
            </a:r>
            <a:r>
              <a:rPr lang="en-US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dirty="0" smtClean="0">
                <a:solidFill>
                  <a:srgbClr val="C00000"/>
                </a:solidFill>
              </a:rPr>
              <a:t> as known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dirty="0" smtClean="0"/>
              <a:t>For each edge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v,u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dirty="0" smtClean="0"/>
              <a:t> with weight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dirty="0" smtClean="0"/>
              <a:t>,</a:t>
            </a:r>
          </a:p>
          <a:p>
            <a:pPr marL="857250" lvl="1" indent="-457200">
              <a:buNone/>
            </a:pPr>
            <a:r>
              <a:rPr lang="en-US" dirty="0" smtClean="0"/>
              <a:t>		   </a:t>
            </a:r>
            <a:r>
              <a:rPr lang="en-US" sz="1200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c1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v.cost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+ w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// cost of best path through </a:t>
            </a:r>
            <a:r>
              <a:rPr lang="en-US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 </a:t>
            </a:r>
            <a:r>
              <a:rPr lang="en-US" i="1" dirty="0" smtClean="0">
                <a:solidFill>
                  <a:srgbClr val="C00000"/>
                </a:solidFill>
              </a:rPr>
              <a:t>to </a:t>
            </a:r>
            <a:r>
              <a:rPr lang="en-US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 smtClean="0">
                <a:solidFill>
                  <a:srgbClr val="C00000"/>
                </a:solidFill>
              </a:rPr>
              <a:t>   </a:t>
            </a:r>
          </a:p>
          <a:p>
            <a:pPr marL="857250" lvl="1" indent="-457200">
              <a:buNone/>
            </a:pP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c2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dirty="0" smtClean="0"/>
              <a:t>   </a:t>
            </a:r>
            <a:r>
              <a:rPr lang="en-US" i="1" dirty="0" smtClean="0">
                <a:solidFill>
                  <a:srgbClr val="C00000"/>
                </a:solidFill>
              </a:rPr>
              <a:t>// cost of best path to </a:t>
            </a:r>
            <a:r>
              <a:rPr lang="en-US" b="1" i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u</a:t>
            </a:r>
            <a:r>
              <a:rPr lang="en-US" i="1" dirty="0" smtClean="0">
                <a:solidFill>
                  <a:srgbClr val="C00000"/>
                </a:solidFill>
              </a:rPr>
              <a:t> previously known</a:t>
            </a:r>
          </a:p>
          <a:p>
            <a:pPr marL="857250" lvl="1" indent="-457200"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if(c1 &lt; c2){</a:t>
            </a:r>
            <a:r>
              <a:rPr lang="en-US" dirty="0" smtClean="0"/>
              <a:t> </a:t>
            </a:r>
            <a:r>
              <a:rPr lang="en-US" i="1" dirty="0" smtClean="0"/>
              <a:t>// if the path through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v</a:t>
            </a:r>
            <a:r>
              <a:rPr lang="en-US" i="1" dirty="0" smtClean="0"/>
              <a:t> is better</a:t>
            </a:r>
          </a:p>
          <a:p>
            <a:pPr marL="857250" lvl="1" indent="-457200">
              <a:buNone/>
            </a:pPr>
            <a:r>
              <a:rPr lang="en-US" dirty="0" smtClean="0"/>
              <a:t>		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u.cost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c1</a:t>
            </a:r>
          </a:p>
          <a:p>
            <a:pPr marL="857250" lvl="1" indent="-457200">
              <a:buNone/>
            </a:pPr>
            <a:r>
              <a:rPr lang="en-US" dirty="0" smtClean="0"/>
              <a:t>              </a:t>
            </a:r>
            <a:r>
              <a:rPr lang="en-US" sz="1000" dirty="0" smtClean="0"/>
              <a:t> 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u.path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v</a:t>
            </a:r>
            <a:r>
              <a:rPr lang="en-US" dirty="0" smtClean="0"/>
              <a:t> </a:t>
            </a:r>
            <a:r>
              <a:rPr lang="en-US" i="1" dirty="0" smtClean="0"/>
              <a:t>// for computing actual paths</a:t>
            </a:r>
          </a:p>
          <a:p>
            <a:pPr marL="857250" lvl="1" indent="-457200">
              <a:buNone/>
            </a:pPr>
            <a:r>
              <a:rPr lang="en-US" dirty="0" smtClean="0"/>
              <a:t>		   </a:t>
            </a:r>
            <a:r>
              <a:rPr lang="en-US" sz="1000" dirty="0" smtClean="0"/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7250" lvl="1" indent="-45720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04800" y="41910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04900" y="4191000"/>
            <a:ext cx="228600" cy="2286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 bwMode="auto">
          <a:xfrm>
            <a:off x="533400" y="4305300"/>
            <a:ext cx="5715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289560" y="4305300"/>
            <a:ext cx="10903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v         u</a:t>
            </a:r>
          </a:p>
          <a:p>
            <a:endParaRPr lang="en-US" sz="2000" b="0" dirty="0" smtClean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843" y="399094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327960" y="2867040"/>
              <a:ext cx="3261240" cy="2221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3640" y="2862720"/>
                <a:ext cx="3272400" cy="223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25907</TotalTime>
  <Words>4843</Words>
  <Application>Microsoft Office PowerPoint</Application>
  <PresentationFormat>On-screen Show (4:3)</PresentationFormat>
  <Paragraphs>2107</Paragraphs>
  <Slides>59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Courier New</vt:lpstr>
      <vt:lpstr>Math1</vt:lpstr>
      <vt:lpstr>Symbol</vt:lpstr>
      <vt:lpstr>Tahoma</vt:lpstr>
      <vt:lpstr>Times New Roman</vt:lpstr>
      <vt:lpstr>dan_design_template</vt:lpstr>
      <vt:lpstr>CSE373: Data Structures &amp; Algorithms  Lecture 18: Shortest Paths</vt:lpstr>
      <vt:lpstr>Announcements</vt:lpstr>
      <vt:lpstr>Graph Traversals</vt:lpstr>
      <vt:lpstr>Harder Problem: Add weights or costs to the graphs. </vt:lpstr>
      <vt:lpstr>Not as easy as BFS</vt:lpstr>
      <vt:lpstr>Dijkstra’s Algorithm</vt:lpstr>
      <vt:lpstr>Dijkstra’s Algorithm</vt:lpstr>
      <vt:lpstr>Dijkstra’s Algorithm: Idea</vt:lpstr>
      <vt:lpstr>The Algorithm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Example #1</vt:lpstr>
      <vt:lpstr>Features</vt:lpstr>
      <vt:lpstr>Interpreting the Results</vt:lpstr>
      <vt:lpstr>Stopping Short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#2</vt:lpstr>
      <vt:lpstr>Example #3</vt:lpstr>
      <vt:lpstr>Example #3</vt:lpstr>
      <vt:lpstr>Example #3</vt:lpstr>
      <vt:lpstr>A Greedy Algorithm</vt:lpstr>
      <vt:lpstr>Where are We?</vt:lpstr>
      <vt:lpstr>Correctness: Intuition</vt:lpstr>
      <vt:lpstr>Correctness: The Cloud (Rough Sketch)</vt:lpstr>
      <vt:lpstr>Efficiency, first approach</vt:lpstr>
      <vt:lpstr>Efficiency, first approach</vt:lpstr>
      <vt:lpstr>Efficiency, first approach</vt:lpstr>
      <vt:lpstr>Efficiency, first approach</vt:lpstr>
      <vt:lpstr>Efficiency, first approach</vt:lpstr>
      <vt:lpstr>Improving asymptotic running time</vt:lpstr>
      <vt:lpstr>Improving (?) asymptotic running time</vt:lpstr>
      <vt:lpstr>Efficiency, second approach</vt:lpstr>
      <vt:lpstr>Efficiency, second approach</vt:lpstr>
      <vt:lpstr>Efficiency, second approach</vt:lpstr>
      <vt:lpstr>Efficiency, second approach</vt:lpstr>
      <vt:lpstr>Efficiency, second approach</vt:lpstr>
      <vt:lpstr>Dense vs. sparse again</vt:lpstr>
      <vt:lpstr>Looking Forward: Spanning Trees</vt:lpstr>
      <vt:lpstr>Dijkstra Algorithm Overview</vt:lpstr>
      <vt:lpstr>Practice Problem for Dijkstra</vt:lpstr>
      <vt:lpstr>Practice Problem for Dijkstra</vt:lpstr>
      <vt:lpstr>Practice Problem for Dijkstra</vt:lpstr>
      <vt:lpstr>Practice Problem for Dijkstra</vt:lpstr>
      <vt:lpstr>Practice Problem for Dijkstra</vt:lpstr>
      <vt:lpstr>Practice Problem for Dijkstra</vt:lpstr>
      <vt:lpstr>Practice Problem for Dijkstra</vt:lpstr>
      <vt:lpstr>Practice Problem for Dijkstra</vt:lpstr>
    </vt:vector>
  </TitlesOfParts>
  <Company>UW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lshapiro</cp:lastModifiedBy>
  <cp:revision>1226</cp:revision>
  <dcterms:created xsi:type="dcterms:W3CDTF">2009-03-13T20:43:19Z</dcterms:created>
  <dcterms:modified xsi:type="dcterms:W3CDTF">2016-05-13T21:46:59Z</dcterms:modified>
</cp:coreProperties>
</file>