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3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6.xml" ContentType="application/vnd.openxmlformats-officedocument.presentationml.notesSlide+xml"/>
  <Override PartName="/ppt/ink/ink2.xml" ContentType="application/inkml+xml"/>
  <Override PartName="/ppt/notesSlides/notesSlide7.xml" ContentType="application/vnd.openxmlformats-officedocument.presentationml.notesSlide+xml"/>
  <Override PartName="/ppt/ink/ink3.xml" ContentType="application/inkml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4.xml" ContentType="application/inkml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10.xml" ContentType="application/vnd.openxmlformats-officedocument.presentationml.notesSlide+xml"/>
  <Override PartName="/ppt/ink/ink5.xml" ContentType="application/inkml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notesSlides/notesSlide11.xml" ContentType="application/vnd.openxmlformats-officedocument.presentationml.notesSlide+xml"/>
  <Override PartName="/ppt/ink/ink6.xml" ContentType="application/inkml+xml"/>
  <Override PartName="/ppt/notesSlides/notesSlide12.xml" ContentType="application/vnd.openxmlformats-officedocument.presentationml.notesSlide+xml"/>
  <Override PartName="/ppt/ink/ink7.xml" ContentType="application/inkml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notesSlides/notesSlide13.xml" ContentType="application/vnd.openxmlformats-officedocument.presentationml.notesSlide+xml"/>
  <Override PartName="/ppt/ink/ink8.xml" ContentType="application/inkml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notesSlides/notesSlide14.xml" ContentType="application/vnd.openxmlformats-officedocument.presentationml.notesSlide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notesSlides/notesSlide17.xml" ContentType="application/vnd.openxmlformats-officedocument.presentationml.notesSlide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notesSlides/notesSlide18.xml" ContentType="application/vnd.openxmlformats-officedocument.presentationml.notesSlide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notesSlides/notesSlide19.xml" ContentType="application/vnd.openxmlformats-officedocument.presentationml.notesSlide+xml"/>
  <Override PartName="/ppt/ink/ink9.xml" ContentType="application/inkml+xml"/>
  <Override PartName="/ppt/notesSlides/notesSlide20.xml" ContentType="application/vnd.openxmlformats-officedocument.presentationml.notesSlide+xml"/>
  <Override PartName="/ppt/ink/ink10.xml" ContentType="application/inkml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notesSlides/notesSlide23.xml" ContentType="application/vnd.openxmlformats-officedocument.presentationml.notesSlide+xml"/>
  <Override PartName="/ppt/ink/ink11.xml" ContentType="application/inkml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notesSlides/notesSlide24.xml" ContentType="application/vnd.openxmlformats-officedocument.presentationml.notesSlide+xml"/>
  <Override PartName="/ppt/ink/ink12.xml" ContentType="application/inkml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notesSlides/notesSlide25.xml" ContentType="application/vnd.openxmlformats-officedocument.presentationml.notesSlide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notesSlides/notesSlide26.xml" ContentType="application/vnd.openxmlformats-officedocument.presentationml.notesSlide+xml"/>
  <Override PartName="/ppt/ink/ink13.xml" ContentType="application/inkml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2"/>
  </p:notesMasterIdLst>
  <p:handoutMasterIdLst>
    <p:handoutMasterId r:id="rId33"/>
  </p:handoutMasterIdLst>
  <p:sldIdLst>
    <p:sldId id="256" r:id="rId2"/>
    <p:sldId id="325" r:id="rId3"/>
    <p:sldId id="326" r:id="rId4"/>
    <p:sldId id="258" r:id="rId5"/>
    <p:sldId id="296" r:id="rId6"/>
    <p:sldId id="297" r:id="rId7"/>
    <p:sldId id="298" r:id="rId8"/>
    <p:sldId id="303" r:id="rId9"/>
    <p:sldId id="265" r:id="rId10"/>
    <p:sldId id="266" r:id="rId11"/>
    <p:sldId id="267" r:id="rId12"/>
    <p:sldId id="268" r:id="rId13"/>
    <p:sldId id="270" r:id="rId14"/>
    <p:sldId id="271" r:id="rId15"/>
    <p:sldId id="304" r:id="rId16"/>
    <p:sldId id="274" r:id="rId17"/>
    <p:sldId id="275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311" r:id="rId27"/>
    <p:sldId id="313" r:id="rId28"/>
    <p:sldId id="286" r:id="rId29"/>
    <p:sldId id="320" r:id="rId30"/>
    <p:sldId id="289" r:id="rId31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119F33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28" autoAdjust="0"/>
    <p:restoredTop sz="99416" autoAdjust="0"/>
  </p:normalViewPr>
  <p:slideViewPr>
    <p:cSldViewPr>
      <p:cViewPr varScale="1">
        <p:scale>
          <a:sx n="58" d="100"/>
          <a:sy n="58" d="100"/>
        </p:scale>
        <p:origin x="1496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119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574" y="1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/>
          <a:lstStyle>
            <a:lvl1pPr algn="r">
              <a:defRPr sz="1100"/>
            </a:lvl1pPr>
          </a:lstStyle>
          <a:p>
            <a:fld id="{52039197-9A5D-4426-8BE1-7E0DB9D27619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8276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574" y="8758276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 anchor="b"/>
          <a:lstStyle>
            <a:lvl1pPr algn="r">
              <a:defRPr sz="1100"/>
            </a:lvl1pPr>
          </a:lstStyle>
          <a:p>
            <a:fld id="{C77A13E8-25B5-4ABF-A87C-CEC207C206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0413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06T21:41:31.1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1848 8971 39 0,'13'-4'19'0,"-13"0"-50"16,0 4 40-16,0 0-9 16,0 0 0-16,0 0 1 15,0 0 0-15,-9 4-1 16,5 0 0-16,-4 0 1 0,-1 3 0 16,5 1-1-16,4-1 1 15,-9 1 0-15,9-4 0 16,0 0 0-16,9-1 0 15,-9 1 0 1,4 0 0-16,0 0 0 16,9-4 1-16,0 0-1 15,0 0 0-15,0-4 0 16,8 4 0-16,-8 0-1 16,12 0 1-16,9-4-1 15,5 0 1-15,-1 1-1 16,9-1 0-16,4 0 0 0,-9 0 1 0,1 0-1 15,4 4 1-15,-5-3 0 16,5 3 0-16,-8 3-1 16,-5 1 0-16,-5 4-1 15,-7-4 1-15,-1-1-4 16,-8 1 1-16,-13-4-3 16,0 0 1-16,0 0-3 0,0-7 1 31</inkml:trace>
  <inkml:trace contextRef="#ctx0" brushRef="#br0" timeOffset="628.8946">2283 8589 30 0,'0'-8'15'0,"17"1"-41"16,-17 7 35-16,0 0-9 15,4-8 0-15,-4 8 1 0,4 0 0 16,5 0-1-16,3 0 1 16,5 4 0-16,5 3 0 31,3 1 0-31,9 0 0 15,5-1-1-15,3 4 1 16,9 5-1-16,-4-5 0 0,-4-3 0 16,4 3 0-16,-5 0 0 15,-3 4 0-15,-5 0 0 16,-9 1 1-16,-3-5-1 16,-5 8 1-16,-5-4 0 15,-3 4 0-15,-5-8-1 16,-4 4 1-16,-4 4-1 15,4 4 0-15,-13 7 0 16,-8 8 1-16,-1-4-1 16,-3 4 0-16,-5 7 0 0,0 5 0 15,-12 3 0-15,-1 0 0 16,-4 11 0-16,-8-4 0 16,8 1-1-16,-13 3 0 15,1 1-4-15,-1 3 0 16</inkml:trace>
  <inkml:trace contextRef="#ctx0" brushRef="#br0" timeOffset="23047.8226">10519 6886 30 0,'21'0'15'0,"26"-19"-38"0,-30 19 33 0,0-4-10 16,4 1 0-16,0 3 0 31,1 0 0-31,-1 0 0 15,0-4 1-15,1 4-1 16,-5 0 0-16,0 0 0 16,0 0 1-16,-4 0-1 15,-1 4 0-15,1-1 0 0,-4 1 1 16,-1-4-1-16,-4 4 1 16,-4-4-1-16,0 4 1 15,-4 0 0-15,-4-4 0 0,-1 0 0 16,-4 0 0-16,1 0-1 15,-6 0 1-15,1 0-1 16,-4-4 0-16,0 4-1 16,0-4 1-16,-1 4 0 15,1-4 0-15,4 4-1 16,0 0 1-16,-4 0-1 0,-5 0 1 16,5 4 0-16,4-4 0 31,0 4-1-31,4 0 0 15,0-1 0-15,0 5 0 16,-4 3-2-16,0 1 0 0,9-1-2 16,4 0 1-16</inkml:trace>
  <inkml:trace contextRef="#ctx0" brushRef="#br0" timeOffset="24648.9573">8445 5675 33 0,'17'-3'16'0,"42"-31"-47"0,-46 26 40 16,0 4-9-16,0 0 0 0,-5 1 0 16,1-1 0-16,-5 4 0 15,-4 0 0-15,0 0 0 16,0 0 1-16,4 0 0 15,-4 0 0-15,5 4 0 32,-5-4 0-32,0 3 0 15,-5 1 1-15,-3 4-2 16,-9 3 1-16,-5 4-1 16,-7-3 1-16,-1 7-1 0,-9-4 1 15,5 4-1-15,0 0 1 16,0-1-1-16,0 5 0 15,0-4 0-15,4-4 1 0,1 0-1 16,-1 4 0-16,4-7 0 16,5-5 1-16,4-3-1 15,4 4 1-15,5-1-1 16,-1-7 0-16,5 0 0 16,4-7 0-16,0 7 0 0,4-8 0 15,5-3-1-15,8 3 1 16,4-3-1-16,9-4 1 31,12-4 0-31,5-4 0 16,8-4 0-16,1 5 0 0,-5-1 0 15,-8 4 0-15,-1 4 0 16,-8 4 0-16,-4 3 0 16,-4 4 0-16,-9 4 0 15,-9 4 0-15,-4 0-4 16,1 3 1-16,3-3-2 15,1-4 0-15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06T22:06:36.5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1597 6349 11 0,'0'-15'5'0,"-13"-8"-14"0,13 16 12 0,-13-1-3 15,-4 4 0-15,-12 4 1 32,-6 0 1-32,-3 4-2 15,4 4 0-15,9-1 1 16,-10-3 1-16,10 3 0 15,-1-3 1-15,5 0 0 0,0 0 0 16,4 0 1-16,4-1 1 16,0 5-2-16,5-1 1 0,-1 9-1 15,5-1 0-15,-5 7-2 16,9 5 0-16,9 3-1 16,4 0 0-16,8 1-1 15,5 3 1-15,-1 0-1 16,9 7 1-16,13-3 0 15,-4 0 0-15,3 0-1 16,-3 0 1-16,8 0-2 16,-13 7 1-16,9-7-1 0,0 3 0 31,-9 1-2-31,1 0 1 16,3 3-3-16,-16-7 1 0</inkml:trace>
  <inkml:trace contextRef="#ctx0" brushRef="#br0" timeOffset="500.3913">2355 6179 37 0,'-21'-12'18'0,"16"27"-51"0,-3-15 46 0,-5 4-14 15,-12 0 1-15,-14 7 0 16,-3 8 1-16,-5 8-1 16,-17 3 0-16,-4 8 0 15,-9 11 1-15,5 12-1 0,-1 7 1 16,-12 7-1-16,4 1 1 15,9 3 0-15,-1 12 0 32,1-4 0-32,0 4 0 0,-1-8 0 15,14 4 1-15,-1-7-3 16,9-16 1-16,-4 8-6 16,8-8 1-16</inkml:trace>
  <inkml:trace contextRef="#ctx0" brushRef="#br0" timeOffset="18096.9467">1307 7499 23 0,'0'-23'11'0,"-12"1"-28"31,3 22 24-31,1-12-5 15,3 12 1-15,-7 0 0 0,-1-3 0 16,0-1-4-16,13 4 0 16,-9 4 2-16,9 7 1 15,9 4-2-15,4 4 1 16,0 11-1-16,12 8 0 16,1 4 0-16,12 3 1 15,9 8-1-15,0-4 0 16,-1 0 0-16,14 8 0 0,-13 4 0 15,-9-8 1-15,1-8-2 16,-5-3 0-16,0-8-2 16,0-8 1-16,4-7-2 15,-4-4 0-15</inkml:trace>
  <inkml:trace contextRef="#ctx0" brushRef="#br0" timeOffset="18492.0194">1716 7545 44 0,'-21'0'22'0,"29"-16"-62"15,-8 16 55-15,0 0-16 16,-8 0 1-16,8 8 0 16,-9 0 0-16,5 10 2 15,-9 13 0-15,-12 10 0 16,-18 20 0-16,-4 11 0 0,-8 22 0 15,-5-10 0-15,-8 6 0 16,4 1-4-16,5 0 1 16,-1-8-3-16,13-7 0 15,9 0-3-15,4-20 1 16</inkml:trace>
  <inkml:trace contextRef="#ctx0" brushRef="#br0" timeOffset="32108.4884">1490 8275 34 0,'-8'-12'17'0,"8"-3"-44"0,0 15 35 31,0 0-9-31,0 0 1 0,0 0-1 16,0 4 0-16,-4 7 1 15,4 5 1-15,-9 2-1 16,5 5 1-16,4 4-1 16,13 7 1-16,-1 4 0 15,1 3 0-15,13 5-1 16,4 3 1-16,8 7-1 0,9-3 1 0,-5 4-1 16,14 8 1-16,-9 3-1 15,-1 7 0-15,6 5 0 16,-18-1 1-16,4 8-1 15,-13-7 0-15,-3-16-1 16,-5-3 1-16,-4-5-3 16,-5-7 1-16,1-7-3 31,-5-19 0-31</inkml:trace>
  <inkml:trace contextRef="#ctx0" brushRef="#br0" timeOffset="32436.5696">2019 8513 45 0,'-47'-11'22'0,"25"18"-59"0,18-7 56 0,-17 8-17 15,-9 18 0-15,-17 12 3 16,-12 23 1-16,-27 22-7 16,-7 23 1-16,-18 26 2 15,-21 8 1-15,0 15-8 31,0 23 1-31,-9 0-5 16,-3-53 1-16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06T22:10:00.4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10949 7348 19 0,'-13'4'9'0,"13"-20"-21"0,0 16 19 0,0 0-7 15,0 0 1-15,0 0 0 16,0 0 1-16,0 0-3 16,0 0 1-16,0 0 0 15,0 0 1-15,4 0-1 16,1 4 1-16,-1-4-1 15,4 0 1-15,1 4-1 16,4 0 1-16,-5-4 0 16,5 0 1-16,0 0-1 15,-5-4 0-15,5 4 0 16,0-4 0-16,4 0 0 16,4 4 0-16,0 0-1 0,5 0 1 15,-1-3-1-15,-3-1 0 16,-1 4 0-16,9 0 1 15,-9 0-1-15,5-4 0 16,-1 0 0-16,1 4 0 0,-1-7 0 16,1 7 1-16,-1 0-1 15,1 0 0-15,0 0 0 16,3 0 1-16,1 0-1 16,0 0 0-16,0 0 0 15,4 0 0-15,-4 3 0 16,4 1 0-16,0-4 0 31,4 4 0-31,-4-4 0 0,5 0 0 16,-5 0-1-16,-5 0 1 15,5 4 0-15,-4-4 0 16,0 0 0-16,4 0 0 0,-4 4 0 16,0-4 1-16,0 3-1 15,-1-3 0-15,1 4 0 16,0-4 0-16,4 0 0 15,0 0 0-15,4 0 0 16,1 4 1-16,-1-4-1 0,0 0 0 16,5 0 0-16,-9 0 1 15,0-4-1-15,0 8 1 16,-4-4-1-16,0 4 0 16,0-8 0-16,0 8 1 15,-1 0-1-15,1-4 1 16,0 0-1-16,-5 0 0 15,1 3 0 1,4 1 1-16,-5-4-1 16,5 0 0-16,4 4 0 0,0-4 0 15,-4 0 0-15,4 0 0 16,0-8 0-16,0 5 1 16,0-1-1-16,0 0 1 15,-4 0-1-15,0 0 1 16,0 8-1-16,0 0 1 15,4-4-1-15,0 4 1 16,0-4-1-16,0 0 1 0,-4 0-1 16,0 4 0-16,4-4 0 15,-4 3 0-15,-1-3 0 16,5 4 1-16,0 0-1 16,-8 0 0-16,0-1 0 15,-1-3 0-15,-4 0 0 16,1 4 0-1,3-4 0-15,1 0 0 0,-5-4 0 16,0 8 0-16,1 0 0 16,-1-4 0-16,0 0 1 15,-4 4 0-15,0-4-1 16,0 0 0-16,-4-4 0 16,0 4 0-16,0 4 0 15,-1-4 0-15,1 4 0 0,-4-4 0 16,4 0 0-16,-1 0 0 15,1 3 0-15,-4-3 0 16,3 4 0-16,1-8 0 16,-4 4-1-16,-1 4 1 15,1-8 0-15,-1 4 0 0,5 0 0 16,-4 0 0-16,3 4 0 16,1 0 0-16,4-4-1 31,4 4 1-31,-8 0 0 0,4-1 0 0,0 1 0 15,5 0 0-15,-1 0 0 16,0-1 1-16,0 1-2 0,5 0 1 31,-5-4 0-31,9 0 1 16,-4 0-1-16,-1 0 1 16,1 0-1-16,-1 4 1 0,1-4-1 15,4 7 1-15,-1-7-1 16,6 0 1-16,-6 0-1 15,5 0 0-15,0 0 0 16,-4-3 0-16,0 3 0 0,4 3 1 16,-4-3-1-16,0 0 0 15,4-3 0-15,4-1 0 0,-4 4 0 16,5-4 0-16,-1 4 0 16,4 0 0-16,1-4 0 15,4 0 0-15,4 1 0 16,0 3 1-16,0-8-1 31,0 8 1-31,9-4 0 16,0 8 0-16,-1-8 0 15,1 1 0-15,-1 3 0 0,-3 0 0 16,3 0 0-16,1 0 0 16,0 0-1-16,-5-4 1 15,5 4-1-15,-5-4 1 0,0 0-1 16,-4 4 1-16,1-4 0 15,3 1 0-15,0-5-1 16,-4 0 1-16,0 5 0 16,1-5 0-16,-1 1-1 15,4-1 1-15,-8 4-1 16,0 4 1-16,4 0-1 16,-4 0 1-16,0 0-1 15,4 0 1-15,0 4-1 16,0-4 0-16,-4-4 1 15,0 4 0-15,-1 0-1 16,1-4 1 0,4-3-1-16,-4 3 1 0,0 0 1 15,0 0 0-15,0 4-2 16,4-3 1-16,0-1 0 16,4-4 0-16,1 1-1 15,-1-5 0-15,9 5 0 0,4-1 0 16,-4 5-1-16,0-1 1 15,0-4-1-15,-5 4 1 16,1 4-1-16,-9 0 1 16,-4 0 0-16,-5 4 0 0,-3-4-1 15,-9 0 0-15,-9 0-3 16,-4 0 0-16,-17 0-5 31,-21 15 0-31,-13-3-3 16,-13-27 1-16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06T22:10:55.0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16877 7257 34 0,'8'-19'17'0,"5"-4"-44"0,-9 16 35 16,-4-1-8-16,0 1 0 16,0 7-1-16,-4-8 1 15,0 4 0-15,-5-3 0 0,-4 3 0 16,-4 0 0-16,0 4 0 15,-4-4 0-15,0 4 0 16,0 0 0-16,-1 0 0 16,1 0 0-16,0 0 0 31,-1-3 1-31,1 6-1 16,0-6 1-16,4-1 0 15,0 0 0-15,-5 0-1 0,5-3 1 16,-4 3 0-16,-4-4 0 15,-1 5 0-15,-4-9 1 16,0 1-2-16,1 3 1 16,-1-7 0-16,-4 11 0 0,0-3-1 15,-5 3 0-15,-3 0 0 0,-1 4 0 16,5 8-1-16,-1-1 1 16,5 1-1-16,5 15 1 15,-6 3 0-15,6 4 0 16,-1-3-1-1,0 7 1-15,0-4 0 16,0 8 0-16,1 0-1 16,-5 3 1-16,4 5-1 15,0 3 1-15,4 0 0 16,1 0 0-16,4 4-1 16,3 4 1-16,1-4-1 15,5-4 1-15,3 0 0 16,5 1 0-16,0-1 0 0,4 4 0 15,4-4 0-15,0-11 0 16,5 0 0-16,3 3 0 0,-3 5 0 16,-1-5 0-16,1-7 0 15,4 4 0-15,4 0 0 16,4-11 0-16,0-1 0 31,9 8 0-31,0-7 0 16,0-1 0-16,0-3 0 15,-1-4 0-15,1 3 0 0,0-7 1 16,0-3-1-16,0-1 1 16,0-3-1-16,-1-1 1 15,-3-3-1-15,-5 0 0 16,0 0 0-16,1-4 0 0,-1 0 0 16,5-8 0-16,3 8-1 15,5-7 1-15,1-9 0 16,3 1 0-16,4 0 0 15,-3-4 0-15,-1-7 0 16,0 7 1-16,-3 0-1 16,-1 0 1-16,-5-4-1 15,-3 1 1-15,-1-5-1 0,1-3 1 16,-9 0-1-16,-4 3 0 0,0-3 0 16,-5 0 1-16,-4-5-1 31,-4-2 0-31,0 3 0 0,-4-4 0 0,0 4 1 15,-5-8 0-15,1-7 0 16,-5 4 0-16,0 3-1 31,-4-4 1-31,-4 1-1 16,0 0 1-16,-9 7-1 16,-4 0 0-16,-5-4-1 0,1 5 1 15,4-5-1-15,0 4 1 16,4-4-1-16,5-3 1 0,3 3-1 15,1-3 0-15,4 0 0 16,4 7 0-16,0 0 0 16,-4 8 1-16,0 3-2 15,0 8 1-15,-8 8-3 16,-5 7 1-16,-4 27-3 16,4-12 1-16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06T22:15:25.8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15207 5532 23 0,'-12'3'11'0,"12"-10"-27"0,0 7 24 15,0 0-7-15,-5-4 1 16,1-3-1-16,-4 7 1 0,-5 0-3 16,0 0 1-16,-4 0 1 31,0 0 1-31,0 0-2 16,0 0 1-16,0 0-1 15,8 0 1-15,1 0-1 16,-1 0 1-16,1 0-1 15,3 0 1-15,5 3-1 0,9-3 1 16,12 0-1-16,9 0 1 16,4 0-1-16,0 0 0 15,5-3 0-15,-1-1 0 16,0 4 0-16,-4 0 0 16,0 0 0-16,-4 0 0 0,0 0 0 15,0-4 0-15,0 0 0 16,-9 0 0-16,0 1 0 15,-4-1 0-15,-4 0 0 16,-4 4 0-16,-1 0 0 16,-8 0 1-1,0 0-1-15,-4 0 0 16,-9-4 0-16,-8 0 0 16,-9 4 0-16,-4 0 0 15,-9 0 0-15,5 8 0 16,-5-4 0-16,-4 0 0 15,5-4 0-15,-9 3 0 0,0-3 0 16,4 0 1-16,0 4-1 16,0 0 0-16,0 0 0 15,5 0 0-15,3-1 0 16,5 1 0-16,9 0-2 16,8 0 1-16,8-1-4 15,18 1 0-15</inkml:trace>
  <inkml:trace contextRef="#ctx0" brushRef="#br0" timeOffset="917.6947">15267 4904 42 0,'17'-8'21'0,"13"-11"-57"0,-22 15 50 0,5 1-14 16,0-1 0-16,0 0 1 15,-5 0 0-15,1 4-1 16,-1 0 0-16,1 4 0 16,-1 0 1-16,5 7-1 15,0 4 1 1,12 0 0-16,1 12 0 16,4-4 0-16,4-1 0 15,4 9 0-15,0-9 1 16,-4 16-1-16,1-15 0 0,-6 3 1 15,-7 5 0-15,-1-1-1 16,-8-4 0-16,-5 5-1 16,-3-5 1-16,-5 4-1 15,0 1 1-15,-5-9-1 16,1 9 1-16,-5-1 0 16,1-7 0-16,-5-1 0 15,0-3 1-15,-4 4 0 16,0-4 0-16,0 3 0 0,5 1 0 15,-1 0-1-15,0 0 1 16,0-1-1-16,-4 5 1 16,0 3-1-16,0 4 0 15,0 4 0-15,-4 0 1 0,-5 0 0 16,-4 7 0-16,1-3-1 31,-5 3 1-31,-1 4-4 0,1-11 0 0,5 4-8 16,-5-1 1-16,-5-14-3 31,9-16 0-31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06T21:46:06.4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16681 6360 11 0,'-9'0'5'0,"1"0"-14"0,8 0 12 0,-4 0-3 16,-1 0 0-16,-8 0 0 15,5 0 0-15,-1-4 0 16,1-3 0-16,-1 3 0 16,1-3 1-16,-5-1 0 0,0 0 0 15,-4-3 0-15,0 0 1 16,0-1-1-16,-4 1 1 16,0-4-1-16,-1 4 1 0,5-5-1 15,-8 9 1-15,3-5-1 16,1 5 0-16,0-1-1 31,0 5 0-31,4-9 0 16,-5 1 1-16,1 0-2 15,0-1 1-15,-1 5 0 16,-3-1 0-16,-5 0-1 0,0 5 1 16,-4 3 0-16,0 3 0 15,-4 5 0-15,8 0 0 16,-4 3 0-16,-4 4 0 15,-5 4 0-15,0 4 0 16,-3 3 0-16,3 8 1 16,0-7-1-16,-3 7 1 0,3 7 0 15,0 1 0-15,5 3-1 16,-5-3 1-16,5 3-1 16,-9 8 1-16,13 0-2 15,0 0 1-15,4 4-1 0,5 0 1 16,3 0-1-16,1-4 1 15,4 3-1-15,4-6 1 16,5 2 0-16,8-10 0 16,8-4 0-16,1 4 0 15,-1-12 0-15,5 0 1 16,0 0-1-16,4 1 1 16,4 3-1-16,1-4 0 15,7-7 0 1,-3-1 1-16,4 5-1 15,4-4 0-15,0-1 0 0,-4 1 0 16,0 0 0-16,4-4 0 16,-5-1 0-16,5 1 0 15,-4-3 0-15,0-1 0 16,-4-4 0-16,-1-3 1 0,-4-1-1 16,1 1 1-16,-1-5-1 15,0-3 1-15,1-3-1 16,-1-5 0-16,0 4 0 15,5-7 1-15,-1 3-1 16,5-3 0-16,-4 0 0 16,-1-4 0-1,5-1 0-15,-4-2 1 16,-1 2-1-16,1-2 0 0,-1-5 0 16,-3-4 0-16,-1 1 0 15,4-4 0-15,-3-1 0 16,-1-3 0-16,0 0 0 15,1-4 0-15,-1 1-1 16,0-9 1-16,0 5-1 16,5-1 1-16,0 0-1 0,-1-3 1 15,1 3 0-15,-5 8 0 16,0-4 0-16,-4 1 1 16,0-1-1-16,0 0 1 0,-4 4 0 15,-9 0 0-15,1-4-1 16,-5 0 0-16,0 4 0 31,0 0 0-31,0-4 0 16,0 4 0-16,-5 4 0 15,1 3 0-15,4 5 0 16,-4 3 0-16,4 0 0 16,-4 4 0-16,-1 0 0 15,1 3 0-15,0-3 0 16,0 4 1-16,-1 3-1 0,-3-3 0 0,-5-1 0 15,-4 5 1-15,-4 3-3 16,-5 4 1-16,-4 0-4 16,-8 8 1-16</inkml:trace>
  <inkml:trace contextRef="#ctx0" brushRef="#br0" timeOffset="146901.9481">21357 13190 8 0,'-5'-8'4'0,"1"8"-9"16,4 0 8-16,0 0-1 16,0 0 0-16,0 0 0 15,0 4 1-15,0-4-4 16,0 0 0-16,-4 0 3 0,4 0 0 16,-4 0-1-16,4 0 0 15,-5 0 0-15,5 0 0 16,0 0 0-16,0 0 0 15,0-8 0-15,0 4 0 16,-4 4 0-16,0 4 1 16,0-8-1-16,-5 1 1 15,1 3-1-15,-1 0 0 16,1 3-1-16,-1 1 1 0,1 4-1 16,-1-1 1-16,1 8-1 15,-1-3 0-15,-4-1 0 16,-4 0 1-16,4 1-1 15,-4-1 0-15,9 1 0 16,-1 3 0-16,-3-4 0 16,3 0 0-16,-4-3-1 15,5 3 1-15,-1 1 0 16,-4-5 1-16,1 5-1 16,3-5 0-16,-4 4 0 15,5 1 0-15,-5-1 0 16,0 8 0-16,1 4 0 15,-1-1 0-15,0-3 0 16,4 4 0-16,1 4 0 16,4-1 1-16,-1 1-1 15,1 3 0-15,0-4 0 16,4 5 0-16,0 3 0 0,4 3 1 16,5 5-1-16,-1 0 1 15,5-1 0-15,0-3 0 16,0 0-1-16,4-4 0 15,0 0 0-15,0-4 0 16,0 1-1-16,4-1 0 16,-4-7-3-16,-4-1 0 15,-9 1-2-15,5-8 1 16</inkml:trace>
  <inkml:trace contextRef="#ctx0" brushRef="#br0" timeOffset="148148.5028">21480 13568 21 0,'0'7'10'0,"0"-7"-25"0,0 0 22 15,0 0-5-15,0 0 0 16,0 0 1-16,0 0 1 16,0 0-5-16,-4 0 1 15,4 0 2-15,-4 0 1 0,4 0-1 16,0 0 0-16,0 0 0 16,4-3 0-16,4-12-1 15,10-1 1-15,-6 1 0 16,1-4 0-16,4-7-2 15,4 3 1-15,5 4-1 16,-1 0 1-16,1 8-2 16,-5-8 1-16,1 4 0 15,-5 7 0-15,4 1-1 16,-8 7 1-16,0 4 0 16,-1 3 0-16,-3 4 0 15,-5 5 0-15,-4 3 0 16,0 3 0-16,0 5 0 15,-4 3 0-15,-5 4 0 16,1 4 1-16,-1-4-1 16,1 0 1-16,3 8-1 15,-3-5 1-15,4-3-1 0,4-3 0 16,4-1 0-16,4-4 0 16,1-3 0-16,4-4 0 15,0-4 0-15,4-3 0 16,0-5 0-16,0-7 1 15,4-4-1-15,0-3 0 16,5-5 0-16,4-6 1 16,-1-1-1-16,5 0 1 15,1-4-1-15,-6-3 0 16,1-1 0-16,0-3 1 0,-4 0-1 16,-5-1 0-16,-4 5 0 15,0-5 0-15,-4 5-1 16,-5-8 0-16,-4 4 0 15,-4 3 1-15,0 1-1 16,-4 3 1-16,0 4 0 16,-5 4 0-16,1 4 0 15,4 3 0-15,-1 0 1 16,5 8 0-16,0 0 1 16,13 4 0-16,4 4 1 15,17-1 0-15,5 1 0 16,3 0 0-16,5-1-2 15,-9-3 0-15,1 3-5 16,-10-3 1-16,-3-4-4 0,-5 4 1 16,1 0-4-16,-5 0 0 15</inkml:trace>
  <inkml:trace contextRef="#ctx0" brushRef="#br0" timeOffset="148642.7884">22613 13765 35 0,'-4'-8'17'0,"4"-7"-47"0,0 11 40 31,0 4-9-31,0 0 0 16,0 0 1-16,8 0 0 16,1 4-2-16,-1 3 0 0,1 5 1 15,-1 11 1-15,1 14 0 16,-5 5 0-16,-8 11 0 16,-5 4 0-16,-3-1-1 15,-1-6 1-15,0-5-3 0,0-7 1 16,0-8-5-16,5-11 0 15,8-15-2-15,8-19 0 16</inkml:trace>
  <inkml:trace contextRef="#ctx0" brushRef="#br0" timeOffset="149394.6506">23018 13995 35 0,'17'4'17'0,"17"-23"-46"16,-22 15 43-1,1 4-13-15,0-7 0 16,0-4 1-16,4-8 0 0,0-12-2 15,0 9 0-15,4-9 2 16,0-6 0-16,5-9-2 0,0 1 0 16,-1-8 0-16,9 0 0 15,-8 0 0-15,-1 4 0 16,1 3 0-16,-5 8 1 16,0 4 0-16,-8 8 0 15,0 7 0 1,-5 4 1-16,-3 7-1 15,-5 8 0-15,0 12-1 16,-5 7 0-16,1 11 0 16,0 4 0-16,-5 11 0 15,1 8 0-15,-1 8 0 16,1-4 1-16,-1 3-1 0,1-3 0 16,4-4 0-16,-1-4 0 15,5-4 0-15,5-3 0 16,3-12 0-16,5-3 0 0,0-8 0 15,4-4 1-15,4-8-1 16,0-3 0-16,1-8 0 16,3-3 1-16,1-8-1 15,-1-4 0-15,5-8-1 16,4-11 1-16,0-3 0 0,0-1 0 16,-4-3-1-16,0-1 1 15,-5 5-1-15,-3 7 1 16,-5 0 0-16,0 7 1 31,-4 1-1-31,-5 7 0 16,1 0 0-16,-1 4 0 15,-8 15 0-15,0 0 0 0,0 11 0 16,-8 4 1-16,8 8-1 16,0 7 1-16,12 4 0 15,1 8 0-15,4 3-1 16,4 1 1-16,5-5-1 0,4-3 1 15,0-8-3-15,-5-3 0 16,1-12-4-16,-1-11 1 16,1-4-3-16,-1-23 1 15</inkml:trace>
  <inkml:trace contextRef="#ctx0" brushRef="#br0" timeOffset="149798.6913">23520 12701 30 0,'47'-3'15'0,"13"-16"-38"0,-43 15 34 16,12 0-10-16,14-3 1 16,4 7 0-1,17 3 0-15,17 13-3 16,12 2 1-16,10 16 1 15,-1 19 0-15,4 23 0 16,1 26 0-16,-1 19-1 16,-21 12 1-16,-12 11 0 15,-22-1 0-15,-17-3-2 16,-17-7 0-16,-21-8-5 0,-30-8 1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06T21:49:36.3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15923 7779 25 0,'-9'-4'12'0,"5"1"-30"15,4-1 27-15,0-4-9 0,0 4 0 16,0 1 1-16,0-5 0 16,0 8-1-16,0 0 1 15,0 0 0-15,0 0 1 16,0-4 0-16,0 0 0 0,0 4-1 16,-4 4 0-16,4 0 0 15,0 0 0-15,-5 7-1 16,5-3 1-16,0 3 0 31,0 4 0-31,5 4-1 16,3 0 1-16,1 0 0 15,4 4 0-15,-1-1-1 16,-3 1 1-16,-1 0-1 0,1-1 1 16,-1-3-1-16,1 4 1 15,4-4-1-15,-5 0 0 16,1-8 0-16,-1 1 0 0,1-9 0 15,4-3 0-15,-9 0-1 32,4-7 1-32,-3-4 0 15,-1-1 1-15,4 1 0 0,-3-4 0 16,3 0 0-16,1-1 0 16,3-6 0-16,5-5 0 15,5-7-1-15,8-4 1 16,8 0-1-16,13-7 0 15,9 3-1-15,-5 1 1 0,0 7-2 16,-8 4 1-16,-8 7-5 16,-14 23 0-16,-8 0-1 15,-34-8 0-15</inkml:trace>
  <inkml:trace contextRef="#ctx0" brushRef="#br0" timeOffset="8557.4779">18325 7650 24 0,'21'-3'12'0,"-25"-1"-31"0,-1 0 26 16,1 4-7-16,-4 4 1 16,-1 0 0-16,-4-1 1 15,1 5-2-15,3-4 0 0,-4 3 1 16,5-3 1-16,3 0-1 15,1 0 1-15,0-1 0 16,0 1 0-16,-1 0 0 16,5 4 0-16,0-5 0 15,0 1 0-15,0 8 0 32,5-5 0-32,3 4-1 15,1 5 1-15,-1 3-1 16,1 3 0-16,8 8-1 0,-4-3 0 15,-1 3 0-15,-3 1 0 16,4-1 0-16,-1 4 1 16,-3 7-1-16,4-6 1 15,0-1-1-15,-1 0 0 0,-3-8 0 16,4 1 1-16,-5-12 0 16,5-4 0-16,-5-3 1 15,1-8 0-15,4 0-1 16,-1-4 1-16,1-19 0 15,4-3 0-15,5-5-1 0,7-6 0 16,5-9-1-16,9-7 0 16,4-7-1-1,8-5 1-15,13-3-1 16,5 11 0-16,-9 8-1 16,-9 8 0-16,-8 7-3 15,-9 11 1-15,-4 12-5 16,-4 14 0-16</inkml:trace>
  <inkml:trace contextRef="#ctx0" brushRef="#br0" timeOffset="33540.8688">23337 7737 0 0,'-4'0'0'0</inkml:trace>
  <inkml:trace contextRef="#ctx0" brushRef="#br0" timeOffset="34122.5517">23064 7737 35 0,'5'-11'17'0,"7"7"-43"15,-7-3 36-15,-1 3-10 16,4-4 1-16,-3 1 0 16,-1 3 0-16,0 0-1 15,-4 4 1-15,0 0 1 16,0 0 1-16,5 0-1 15,-1 4 0-15,0 0 0 0,0 7 1 16,1 1-2-16,3 6 1 16,1 9-2-16,-1-1 1 15,1 5-1-15,-1-1 1 16,1 0-1-16,-1 1 1 0,-4-1-1 16,1 0 0-16,-1-3 0 15,-4-9 1-15,4-2-1 31,0-1 1-31,1-8 0 16,-1-7 0-16,4 0 0 16,1-7 1-16,0-1 0 15,-1-3 0-15,1-4-1 16,3-4 1-16,5-8-2 0,9-3 1 16,4-8-1-16,4 0 0 15,8-7-2-15,1-8 1 0,12 4-1 16,5 3 0-16,4 9 0 15,8-5 1-15,13 4-3 16,5 4 1-16,4 4-3 16,-1 7 0-16,-20 8-2 15,-5-12 0-15</inkml:trace>
  <inkml:trace contextRef="#ctx0" brushRef="#br0" timeOffset="115099.3845">16344 9697 18 0,'-12'4'9'0,"-10"-8"-22"16,18 4 19-16,0 0-6 15,0 0 1-15,-5 0 1 0,1 0 0 16,-1 0-2-16,-4 0 1 16,0 0 1-16,1 4 1 15,-1 0-1-15,4-4 0 16,1 4-1-16,4 3 1 0,-1-3-1 16,5 4 0-16,0 7-1 31,5 0 1-31,-1 4-1 15,4 3 1-15,-3 5-1 16,3 3 1-16,5 1-1 16,0 3 1-16,-1-4-1 15,6 4 0-15,-1-4 0 0,0 0 1 16,-5-7 0-16,5 4 0 16,-4-5-1-16,0-3 1 15,-5-4-1-15,1-3 1 0,-1-1-1 16,-3-3 1-16,-1-1-1 15,0-3 1-15,1 0 0 16,-5-4 0-16,4-4 0 16,4-4 0-16,1-3 0 15,-1-4 0-15,5-8-1 16,4-3 0-16,4-8 0 0,1-12 0 31,3-7 0-31,5-3 0 0,4 3-1 0,4 3 0 16,5 5-1-16,-5 3 0 15,5 5-1-15,8 6 0 0,13 12-4 32,4 8 0-32</inkml:trace>
  <inkml:trace contextRef="#ctx0" brushRef="#br0" timeOffset="121824.8498">18014 9909 33 0,'-26'-4'16'0,"18"-14"-42"0,8 10 35 0,0 0-9 16,0 1 0-16,0-1 0 15,4 1 0-15,0-1 0 16,0 1 1-16,1-9-1 15,3 9 1-15,1-5 0 16,-1 5 0 0,5-1-1-16,0 1 1 15,4-1-1-15,0 4 1 16,0 1-1-16,0-1 1 16,4 4 0-16,1 4 0 0,-1-1 0 15,-4 5 0-15,0-4 0 16,4 7 0-16,-4 0-1 15,5 5 1-15,-1 3-1 16,-4 3 1-16,0 9-1 16,4-5 1-16,-8 4-1 0,0 4 0 15,0-3 0-15,-1-1 1 16,-3-7-1-16,-1 3 0 16,1-7 0-16,-5 0 1 15,-4-12-1-15,9 1 0 0,-9-8 0 16,8 0 1-16,-8 0-1 31,9-4 0-31,-9-3 0 16,4-5 0-16,9-3 0 15,4-8 1-15,4-11-1 16,9-11 0-16,8-16 0 16,17-7 1-16,5 0-1 0,8-4 1 15,9 4-1-15,-9 0 1 16,-8 19-5-16,-9 7 1 0,-9 23-4 15,-16 8 0-15</inkml:trace>
  <inkml:trace contextRef="#ctx0" brushRef="#br0" timeOffset="242881.6322">16195 11801 20 0,'-12'4'10'0,"-1"-23"-24"16,13 19 21-16,-4-4-7 15,-1 0 0-15,1 8 1 32,0-8 0-32,-1 0-1 15,1 4 1-15,0 0 0 16,-5-3 1-16,1 3 0 0,-1 3 0 16,1 1-1-16,-1 8 1 15,1-1-1-15,4 8 0 0,-1 7-1 16,1 1 1-16,0 7-1 15,0 0 1-15,-1 8-1 16,1-1 0-16,4-3 0 16,0-8 0-16,0 4 0 15,0-3 0-15,0-5 0 16,0-3 0-16,4-4 0 16,5-4 0-16,4-8 0 15,4-7 1-15,4-3-1 0,9-16 1 16,12-12 0-16,14-6 0 15,12-9 0-15,8 1 1 0,14-8-1 16,12 0 0-16,13 4-2 31,0 0 0-31,-4 3-5 16,8 1 1-16</inkml:trace>
  <inkml:trace contextRef="#ctx0" brushRef="#br0" timeOffset="262049.0904">20675 11937 39 0,'-21'0'19'0,"4"-4"-51"16,13 4 41-16,0-3-9 16,-5-1 1-16,0 0 0 15,1 4 0-15,-1 0-1 0,1 0 0 16,-1 4 0-16,1 0 1 16,-1-1-1-16,1 5 1 15,-1 7-1-15,5 8 0 0,-4-1 0 16,-1 9 0-16,5 7 0 15,4-1 0-15,0 5 0 16,0-8 0-16,4 0 0 16,0-4 0-16,-4 1 0 0,0-1 0 15,0-4 0-15,0-7 1 16,0-4-1-16,5 4 0 16,-5-7 0-16,0-1 1 31,4-3 0-31,-4-8 0 15,8-15 0-15,5-8 1 0,8-7-1 16,13-12 0-16,9-11 0 16,8-8 0-16,13-14-1 15,17-1 1-15,8 8-1 16,5 0 1-16,8 0-3 16,-4 7 1-16,-8-3-3 0,-9 11 1 15,-9 8-4-15,-8-1 1 16</inkml:trace>
  <inkml:trace contextRef="#ctx0" brushRef="#br0" timeOffset="294204.2499">16127 12573 28 0,'-17'-15'14'0,"-4"3"-34"0,17 9 30 16,-5-5-10-16,1 0 1 16,-5-3 1-16,-4 0 0 15,4 3-3-15,0 4 1 16,0 1 1-16,1 3 1 15,-1 0-1-15,0 0 0 16,0 3-1-16,5 1 1 0,-1 7-1 16,5 1 0-16,0 3 0 15,4 8 1-15,4 3-2 32,5 4 1-32,-1 4 0 15,5 12 0-15,0-5 0 16,-1-3 0-16,1 0 0 0,0 4 0 15,0-8 0-15,0 0 0 0,-5-8 0 16,5-3 1-16,-5-8 0 16,-3 0 0-16,-1-3 0 31,0-5 1-31,0 1-1 16,-4-1 0-16,0-3 0 15,5 0 1-15,-5-4-1 0,0 0 0 16,0 0 0-16,0-8 0 15,0-3 0-15,4-4 0 16,0-4-1-16,5-4 1 16,-1 8-1-16,5-11 0 0,8-5 0 15,5-6 0-15,16-9-1 16,14-3 1-16,8-4-1 16,8-4 0-16,13 1 0 15,0 3 0-15,1 7-3 16,-6 5 0-16,-3 14-3 15,-13 8 0-15</inkml:trace>
  <inkml:trace contextRef="#ctx0" brushRef="#br0" timeOffset="307967.9823">20752 12675 3 0,'4'0'1'0,"9"-11"-2"0,-13 11 3 16,0 0-1-16,0 0 0 0,0 0 2 15,0-8 0-15,0 0-3 16,-4 8 0-16,0-3 2 16,-1 3 1-16,1 0-1 15,0 0 0-15,-1-4-1 16,1 8 1-16,0-4-1 0,0 0 1 15,-1 0-1-15,1 3 0 16,4-3 0-16,0 0 0 16,0 4 0-16,0-4 0 0,0 4 0 15,0 4 0-15,0-5 0 32,4 5 0-32,-4 7 0 15,0 4 0-15,5 11-1 16,-5 1 1-16,0 10-1 15,4 8 1-15,-4 1-1 16,0-5 1-16,0 8 0 16,0-4 0-16,0-4 0 0,0 1 0 15,0-4 0-15,0-5 0 16,0-10 0-16,0-4 0 0,0-8 0 16,0 0 0-16,0-4-1 15,0-3 1-15,0 3-1 16,0-7 1-16,0 0-1 15,0-4 1-15,0 0-1 16,4-8 0-16,0 4 0 16,1-3 1-16,3-5-1 15,5-7 0-15,0 1 0 0,8-9 1 32,5-3-1-32,8-12 1 15,13-7-2-15,-1-4 1 16,10 0-3-16,-1-4 1 0,-4 4-3 15,5 0 1-15,-5 4-3 16,8 8 0-16</inkml:trace>
  <inkml:trace contextRef="#ctx0" brushRef="#br0" timeOffset="321520.8074">16016 13689 5 0,'-4'0'2'0,"0"-4"-4"16,4 4 6-16,0 0-3 15,-4 0 1 1,-1 0 0-16,1 0 1 16,0 0-4-16,0 0 1 15,-5 0 1-15,5 0 1 16,0 0-1-16,-1 0 1 0,1 0-1 16,0 4 1-16,0-4-1 15,-1 0 0-15,1 0 0 16,0 0 1-16,0 0-1 15,-1 0 1-15,5 4-1 16,-4-4 0-16,4 4 0 0,-4-1 0 16,4-3 0-16,0 0 0 15,0 4-1-15,-4 0 1 16,4 3-1-16,0 1 1 16,0 3-1-16,0 1 0 15,0 7 0-15,4 15 0 0,4 3 0 16,1 9 0-16,-1 3 0 15,1 4 0-15,-1-4 0 16,5-3 0-16,-4-5 0 16,3 1 0-16,-3-1 0 31,4-3 0-31,-5-4 0 16,5 4 0-16,0-8 0 0,-5-7 1 15,1-4-1-15,-1-4 0 0,1-3 0 16,-1-5 1-16,-3 1 0 15,-1-4 0-15,0-1 0 16,0 1 0-16,1 0 0 16,-1 0 0-16,0-4 0 15,5 0 1-15,-1-8-1 16,1 1 1-16,-1-5-2 16,5-3 1-16,4-8 0 15,0-7 0-15,4 0-1 16,13-12 1-16,18-3-1 0,11-16 0 15,14-11 0-15,21 0 1 16,13-7-2-16,4 0 1 16,-9 7-3-16,-8 15 0 15,-4 4-4-15,-9 4 0 0,-21 15-1 16,-13-4 0-16</inkml:trace>
  <inkml:trace contextRef="#ctx0" brushRef="#br0" timeOffset="335952.6294">23052 13772 37 0,'-30'0'18'0,"17"0"-46"16,9 0 39-16,-5 0-11 0,1 4 1 15,-1-4 2-15,1 0 0 16,-1 4-3-16,5 3 0 16,-5 8 2-16,5 4 0 0,0 8-1 15,0 3 1-15,8 0-2 16,4 8 0-16,9-4-1 31,5 4 0-31,-1-4 0 16,9 0 0-16,4-11 0 15,-4 0 0-15,-5-16 0 16,1 1 1-16,4-12 0 0,4-7 0 16,8-5 1-16,14-10 1 15,3-16 1-15,14-14 0 16,16-5 2-16,9-22 0 16,17 3-1-16,0-10 0 0,0-1-6 15,-13-8 1-15,-8 9-7 16,-5-1 0-16,-8 0-2 15,-13-19 0-15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06T21:56:45.7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10574 7454 20 0,'0'-15'10'0,"4"-4"-27"0,-4 19 22 15,0 0-5-15,5-8 0 0,-5 8 0 32,4-7 1-32,0-1 0 15,-4 8 0-15,0 0 1 16,0 0 0-16,4-8 0 16,-4 8 0-16,9 4 0 15,-9 4 0-15,0-4-1 16,0 7 0-16,0 8-1 0,0 3 1 0,0 5-1 15,0 3 1-15,0 8 0 16,0 7 0-16,0 8-1 16,0 8 1-16,-9 7-1 31,5 8 1-31,0-4-1 16,-5-4 1-16,1 4-1 0,4-4 0 15,-1 4 0-15,-3-12 0 16,3-3 0-16,5-12 0 15,0-3 1-15,0-12 0 16,0-7 0-16,0-8 1 0,-4-4 0 16,4-7 1-16,0-15-1 15,0-4 1-15,-4-4-2 16,0-4 1-16,4-11-2 16,0-4 0-16,0-3-2 15,8-5 1-15,5-7-1 0,0 0 0 16,4 4-1-16,4 4 1 15,0 3 0-15,5 8 1 16,4 11 0-16,4 4 0 16,4 8 1-16,0 11 1 0,-3 8-1 31,-1 10 1-31,-5 9 0 16,1 15 1-16,-4-1-1 15,-5 8 1-15,-4 8 0 16,-4-8 0-16,-5 1-2 15,-8-5 0-15,-4 0-4 16,-4-7 0-16,-5-11-3 0,-4-24 0 16</inkml:trace>
  <inkml:trace contextRef="#ctx0" brushRef="#br0" timeOffset="618.1691">11443 7995 30 0,'8'-4'15'0,"-3"0"-38"0,-5 4 34 15,0-4-11-15,-5-3 1 16,-3 3 0-16,-1-4 1 16,1 8-2-16,-5-7 0 15,0-4 1-15,0 3 0 16,-8-3 0-1,0 3 0-15,4 4 0 16,0 4 1-16,0 4-1 31,0 4 1-31,4 3-1 0,0 0 0 0,0 4-1 16,5 4 1-16,-1 0-2 16,1 12 1-16,4 3 0 31,-5-4 0-31,9 0 0 15,13 0 0-15,-5 1-1 0,5-5 1 16,8-7-1-16,5-4 1 16,4-7-1-16,8-4 0 15,0-8 0-15,-4-4 1 16,1-3 0-16,-10 0 1 0,-4-8 0 16,-12-4 0-16,-9-11 0 15,-9 0 0-15,-3 4-1 16,-10-1 1-16,-3 5-2 0,-5 3 1 15,4 4-3-15,1 4 0 16,4 11-4-16,8-7 1 16</inkml:trace>
  <inkml:trace contextRef="#ctx0" brushRef="#br0" timeOffset="1383.3089">11698 7889 37 0,'5'4'18'0,"-1"-4"-49"0,-4 7 43 16,0 1-12-16,0 3 1 15,0 8 0-15,0 0 0 16,4 4-2-16,5 3 1 16,-5 8 1-16,9-4 0 15,4-3-1-15,0-1 0 0,0-3 0 16,8 0 1-16,-3-8-1 15,-5-8 0-15,0 1 1 16,4-12 0-16,0 8 0 16,1-15 0-16,-1-8 1 15,0-8 0-15,0-3-1 16,1-4 1-16,-5 0-1 16,-5 0 0-16,1-8-1 0,-4 8 1 15,-1 0-1-15,1 4 1 16,-5 3 0-16,0 8 0 15,1-3-1-15,-1 14 1 0,0 12-1 32,0 11 1-32,-4 4-1 15,5 4 0-15,-1 7-1 16,0 4 1-16,0 8-1 16,1 3 1-16,3-3-1 15,5-8 1-15,4 4 0 0,4-1 0 16,1 1 0-16,-1-4 0 15,4-7-1-15,5-4 1 0,4-8 0 16,5-4 0-16,-1-7-1 16,0-8 1-16,-4-7 0 15,0-8 0-15,-4 4 0 16,-4-4 1-16,-1-12 0 16,-8 1 1-16,-8-11 0 15,-9 10 0-15,-4 1-1 0,-9 7 0 16,-13-3-3-16,-4 7 0 15,1 0-4-15,-1 11 0 16,0 5-3-16,13-1 1 16</inkml:trace>
  <inkml:trace contextRef="#ctx0" brushRef="#br0" timeOffset="1885.789">13926 7995 31 0,'-18'-12'15'0,"-16"5"-38"0,26 3 35 16,-9 4-12-16,-4 0 0 15,-13 0 1-15,-5 4 0 16,1 3-2-16,-5 1 1 16,1-4 0-16,-5 7 1 15,4 8-1-15,1 0 1 0,3 11-1 16,10-3 0-16,3 3 0 15,9 8 0-15,8-4 0 16,9 0 1-16,9-4-1 16,8-3 0-16,9-5 0 15,8-10 1-15,0-5-1 0,0-11 1 16,0-7 1-16,0-8 0 16,4 0 0-16,-12-7 1 15,-9-16-1-15,-9-3 0 16,-12-20-3-16,-13 5 1 0,-13-1-3 15,-12 5 1-15,3 10-4 16,1 5 1-16,0 10-2 16,12-3 0-16</inkml:trace>
  <inkml:trace contextRef="#ctx0" brushRef="#br0" timeOffset="2252.7322">14709 7601 37 0,'0'-30'18'0,"-38"-34"-50"0,25 49 45 0,-8-4-12 16,-13-12 1-16,-9 12 0 15,0-3 1-15,-3 3-4 16,3 7 0-16,5 9 3 16,4 10 0-16,4 12-1 15,4 4 0-15,5 22 0 16,4 8 0-16,8 8 0 16,5 11 1-1,13 41-2 1,-1-11 1-16,5-15-2 0,0-7 0 15,0-8-2-15,4-12 1 16,0-7-2-16,0-15 0 16,0-8-3-16,0-11 1 15</inkml:trace>
  <inkml:trace contextRef="#ctx0" brushRef="#br0" timeOffset="2550.8508">13776 7987 37 0,'9'0'18'0,"51"-4"-49"0,-43 4 45 15,8 0-14-15,14 0 1 16,12-3 0-16,8 3 1 0,9-4-3 16,5 4 0-16,3-4 0 15,-7 0 1-15,-10 0-4 0,-3-3 0 16,-1-1-1-16,0-11 0 16</inkml:trace>
  <inkml:trace contextRef="#ctx0" brushRef="#br0" timeOffset="2850.7032">14990 7484 42 0,'4'30'21'0,"-12"31"-58"0,8-39 54 16,-4 16-15-16,4 19 0 0,0 0 1 15,-5 11 0-15,5 0-4 16,-4-4 0-16,4-3 1 16,0-4 0-16,0-4-2 15,4-4 0-15,-4-15-2 0,5-11 0 16,3-8-3-16,-4-12 0 31</inkml:trace>
  <inkml:trace contextRef="#ctx0" brushRef="#br0" timeOffset="3085.7059">14586 7700 45 0,'12'0'22'0,"39"-8"-59"15,-29 4 56-15,8 4-18 16,12-4 1-16,5 4-1 16,8 0 0-16,5 0-3 0,8 4 0 0,-8 0-1 15,-1 4 1-15,1-1-5 16,0-3 0-16</inkml:trace>
  <inkml:trace contextRef="#ctx0" brushRef="#br0" timeOffset="3519.3631">15084 7904 36 0,'59'106'18'0,"48"-106"-49"15,-82-4 41-15,14 4-10 16,3-4 1-16,5-3 0 16,4-5 0-16,-4 5-2 15,0-8 1-15,-4 0 0 16,-9-1 1-16,-5-10-1 0,-3-1 0 15,-9 1-1-15,-8-4 1 16,-14-1 0-16,-12 5 0 16,-8 3 0-16,-14 8 0 0,-3 4 1 31,-9 11 0-31,0 4 0 16,0 11 0-16,4 15 1 15,4 4 0-15,9 11 0 0,4 5 1 16,9 3-1-16,0 0 0 15,12-8-2-15,5 0 0 16,4-3-3-16,4-4 1 0,9-16-5 16,8-6 1-16,18-9-1 15,-1-7 0-15</inkml:trace>
  <inkml:trace contextRef="#ctx0" brushRef="#br0" timeOffset="4001.4488">15876 7859 34 0,'-4'26'17'0,"-1"42"-47"0,1-53 43 16,-4 8-13-16,-1 7 0 15,5 1 0-15,-5-1 1 16,1-4-1-16,4-3 0 15,-1-4 0-15,1 0 1 0,0-8-1 16,0-3 1-16,-1-5 0 16,5-3 0-16,0 0 0 15,9-15 0-15,-1-11-1 16,5-4 1-16,8-4-1 16,-4-4 0-16,5-4 0 15,8-3 0-15,4 3 0 16,4 4 0-16,9 4 1 31,4 4 0-31,-4 3 0 16,4 16 0-16,4 7 0 15,5 8 1-15,-1 11 0 0,-3 12 1 16,-5 3-1-16,-9 8 0 16,-3-4 0-16,-9 11 1 0,-5 1-2 15,-8-8 0-15,-8-4-2 16,-5 0 0-16,-4-4-3 15,-4 0 0-15,-1-11-4 16,1-4 0-16,4-15 0 16,9-15 0-16</inkml:trace>
  <inkml:trace contextRef="#ctx0" brushRef="#br0" timeOffset="4533.4798">17094 7790 31 0,'13'31'15'0,"-18"3"-43"15,10-23 38-15,-1 8-9 16,0 0 0-16,9 4-1 15,0 3 1 1,4 1-1-16,4-1 0 16,0 1 0-16,9-5 1 15,4-3 0-15,0-4 0 0,0-7 0 16,0-4 1-16,-4-8 0 16,0-7 0-16,-9-1 1 15,-4-10 0-15,-4-1-1 16,-4-11 1-16,-14-4-2 15,-12-4 1-15,-12 4-1 16,-10 1 0-16,5-1-3 0,0 8 0 16,-4 7-3-16,-1 4 1 15,10 8-3-15,3-1 0 16</inkml:trace>
  <inkml:trace contextRef="#ctx0" brushRef="#br0" timeOffset="4852.6459">18384 7662 44 0,'9'-4'22'0,"-35"0"-62"15,13 0 54-15,-12 1-14 16,-13-5 1-16,-9 8-1 15,0 4 1-15,0 7-2 16,4 4 1-16,5 16 0 0,13 6 0 16,3 13-1-16,5 3 1 15,4 0-1-15,5 3 1 16,-5-6 0-16,0-9 0 16,-8-3 0-16,-4-4 0 31,-5-7 0-31,-9-9 0 0,5-2-2 15,0-13 0-15,0-6-3 16,0-13 0-16</inkml:trace>
  <inkml:trace contextRef="#ctx0" brushRef="#br0" timeOffset="5285.4455">18146 7919 38 0,'47'23'19'0,"16"3"-52"0,-50-18 45 16,13-4-12-16,-5-1 1 15,9 1 0-15,4 0 1 16,4-4-3-16,1 0 1 15,-5-8 0-15,-4 1 1 16,-5 3-1-16,-4-7 0 16,-4-8-1-16,-4 0 1 0,-9 0-1 15,-8-4 0-15,-9 1 1 16,-8-1 0-16,-13 0 0 16,0 0 1-16,-13 12-1 15,9 7 1-15,-1 12 0 16,1 3 0-16,4 19 0 15,4 1 1-15,5 10-1 0,8 5 1 16,4 3 0-16,9-11 0 16,4 3-3-16,4-3 1 31,13-7-6-31,17-20 0 0</inkml:trace>
  <inkml:trace contextRef="#ctx0" brushRef="#br0" timeOffset="5951.1256">19364 8191 38 0,'4'-7'19'0,"-8"-35"-50"0,-1 31 41 16,-3-12-9-16,-5 1 1 16,-4-5 2-16,-17-7 0 15,-9-4-4-15,-12-3 0 16,0 7 2-16,-1-4 1 0,-3 15-1 16,3 8 0-16,1 11-2 15,8 12 0-15,5 11-1 16,8 7 1-16,8 8-1 15,13 8 1-15,5 3-2 16,12-7 1-16,13 0 0 16,4-4 0-16,9 0-1 15,0-4 1-15,8-7 0 16,9-8 0-16,0-4 1 16,4-11 0-16,0-7 1 15,-4-1 0-15,-4-11-1 16,-1-3 1-16,-4-20-2 15,-8-3 1-15,-4-20-1 0,-5-7 1 0,-4-11-2 16,-4-8 0-16,-5-3 0 16,-8 7 0-16,-4 3 0 15,-4 9 1-15,-5 10 1 16,-8 9 0-16,-1 3 0 16,1 19 1-16,-9 3 0 15,0 16 0-15,-4 8 0 31,5 18 0-31,3 19 1 0,9 16 0 16,8 18 1-16,14 19 0 16,12 27 1-16,13 7 0 15,12 12 2-15,22 19 0 0,8-8-1 16,9-1 0-16,4-14-5 16,-4-11 0-16,-8-23-8 15,-1-19 0-15,-12-38-3 16,-9-38 0-16</inkml:trace>
  <inkml:trace contextRef="#ctx0" brushRef="#br0" timeOffset="21049.6483">9399 8733 35 0,'4'-16'17'0,"4"13"-43"0,-8-5 37 15,0 8-10-15,0 0 0 16,-4 0 0-16,0 0 1 0,4 0-3 16,-4 4 1-16,-1 0 1 15,5 7 1-15,0 4-1 16,0 8 0-16,5-4 0 15,3 7 0-15,1 12-1 16,-1 7 1-16,-4-3-1 16,1 7 0-16,-1 0 0 15,-4 1 0-15,0-9 0 0,-4 1 1 16,-1-12 0-16,-3 4 0 16,-1 4-1-16,1-15 1 15,-1-1 0-15,-3-3 0 16,7-11-1-16,5-8 1 15,9-19-1-15,12-11 1 16,5-12-1-16,12-7 1 31,51-23-1-31,1 8 1 0,8 3-3 16,4 8 0-16,-4 4-5 16,17 4 0-16</inkml:trace>
  <inkml:trace contextRef="#ctx0" brushRef="#br0" timeOffset="33706.388">14398 11517 16 0,'-21'8'8'0,"-9"-1"-21"0,22-7 18 16,-1 0-5-16,1 4 1 15,-1 0 0-15,-4-4 1 16,1 4-2-16,-1-1 0 15,0-3 2-15,0 4 0 16,0-8 0-16,1 4 1 0,3-7-1 16,1-1 0-16,-1-7-1 15,5-4 1-15,0-7-1 16,-1-4 1-16,1-12-2 16,0-7 1-16,0 0-1 15,4-4 0-15,0-4 0 16,-5 0 1-16,5 4-1 0,-4 8 0 15,-5 11 0-15,1 3 1 0,-1 5-1 16,-3 3 0-16,-5 8-1 16,0 7 1-16,-5 1 0 31,1 14 0-31,0 12-1 16,-1 12 1-16,5-1-1 15,5 8 1-15,7 11-1 16,5-4 1-16,9-3-1 15,4 0 1-15,4 3 0 0,4-11 0 16,5-4-1-16,3-3 1 16,1-4 0-16,0-8 1 0,-4-8-1 15,-1-7 1-15,1-4-1 16,3-7 1-16,-7-4 0 16,-5 0 0-16,-4-12 0 15,-5-3 0-15,-4-8-1 16,-4 0 1-16,0-7-1 15,-4-8 0-15,0 4 0 16,0-19 1-16,-1 3-1 0,1-3 0 16,0 4 0-16,0 0 0 31,-1 3 1-31,5 12 1 16,0 11-1-16,0 12 1 0,0 3 0 15,0 8 0-15,0 15 0 16,5 11 0-16,3 8-1 15,1 8 0-15,-1 7-1 16,1 19 1-16,3 3-1 16,5 5 1-16,5 3-1 15,-1 16 1-15,0-1-1 0,1 1 1 16,-5-9-1-16,4 1 0 16,-8-4-2-16,-1-7 0 15,1-8-3-15,-4-8 0 16,-1-11-3-16,5-15 0 0</inkml:trace>
  <inkml:trace contextRef="#ctx0" brushRef="#br0" timeOffset="34032.8438">14956 11059 39 0,'-13'12'19'0,"18"-8"-50"16,-5-4 44-16,0 3-13 16,0 1 1-16,0 0 0 15,0 3 0-15,0 12 0 16,0 8 0-16,0 7 1 15,4 8 0-15,0-1-1 16,5 8 1-16,-5-3-2 16,4-5 0-16,-8-3-4 0,5-11 1 15,-1-5-4-15,0-14 0 16</inkml:trace>
  <inkml:trace contextRef="#ctx0" brushRef="#br0" timeOffset="34276.8137">14939 10655 45 0,'-4'0'22'0,"4"11"-64"0,0-11 54 16,-4 0-14-16,4 7 1 16,0-7-3-16,0 8 0 15,0 3 2-15,0-7 0 32</inkml:trace>
  <inkml:trace contextRef="#ctx0" brushRef="#br0" timeOffset="34776.195">15999 10742 36 0,'-12'3'18'0,"-1"-14"-51"0,9 11 45 15,-5-4-12-15,-8 4 0 16,-4 4 1-16,-5 0 0 15,-4 3-1-15,1 8 0 0,-10 1 1 16,5 6 0-16,4-7-1 16,5 8 0-16,4 4 0 15,4 7 0-15,8 4-1 16,13-4 1-16,13 3-1 16,9 9 1-16,4-1 0 15,-1-3 0-15,1-4 0 0,-4 0 1 16,-9-1-1-16,-4-3 1 15,-5 4 0-15,-8-4 1 16,-8-3-1-16,-9-1 0 0,0-11-2 16,-9-4 0-16,5-11-4 31,4-19 0-31</inkml:trace>
  <inkml:trace contextRef="#ctx0" brushRef="#br0" timeOffset="35166.8223">16732 10371 41 0,'-9'15'20'0,"18"11"-55"0,-9-26 47 0,0 19-12 15,0 4 1-15,4 11 1 16,0 8 0-16,-4 7-2 16,0 11 0-16,5 5 1 15,-5 3 0-15,0 0 0 16,0 11 1-16,0 1-2 15,0 3 0-15,0-7-1 16,0-1 1-16,0-14-1 16,-5-4 0-16,1-12-2 15,0-3 1-15,-5-16-2 16,1-7 1-16,-1-19-3 16,1-23 1-16</inkml:trace>
  <inkml:trace contextRef="#ctx0" brushRef="#br0" timeOffset="35456.8055">16336 10908 52 0,'0'8'26'0,"55"-1"-71"0,-38-7 66 15,9 0-20-15,-1 0 1 0,5 0 1 16,0 0 0-16,4 0-4 16,0 0 0-16,4 0 1 15,5 0 1-15,-5 0-3 16,1 0 0-16,-5 0-2 16,0 0 0-16,4-4-2 0,0 1 0 31</inkml:trace>
  <inkml:trace contextRef="#ctx0" brushRef="#br0" timeOffset="35989.5114">17920 10730 46 0,'4'12'23'0,"-4"-12"-63"15,0 0 52-15,-4 0-12 16,-4 3 0-16,-9-3 0 16,-5 8 1-16,-12-4-1 15,-4-4 1-15,-5 0 0 0,-4 0 1 16,-8 0 0-16,0 3 1 16,-1 1-1-16,1 4 0 15,4 3-2-15,0 1 1 16,0 3-1-16,0 7 1 15,-5 9-2-15,9 3 1 0,5 4-1 16,12-4 0-16,9 7-1 16,12 1 1-16,5-4 0 15,8-4 0-15,5-4 0 16,3-7 1-16,5-4-1 16,5-8 0-16,-1-7 0 15,0-4 1-15,1-12-1 16,-1-7 0-16,0-3 0 15,9-9 0-15,-9-3 0 0,1 0 1 16,-5 0 0-16,-5 12 1 16,-3 3 1-16,4 7 0 15,-5 9 1-15,1 14 0 16,-1 8 1-16,-3 4 0 16,-5 11-1-16,0 7 0 15,0 1-3-15,0-1 0 0,0 1-4 16,0-8 1-16,0-4-4 15,4-7 1-15,0-4-3 16,5-15 1-16</inkml:trace>
  <inkml:trace contextRef="#ctx0" brushRef="#br0" timeOffset="36461.7916">17907 10806 54 0,'-4'38'27'0,"17"3"-77"0,-13-26 68 15,0 16-20-15,-4 3 1 16,-1 11-1-16,-3 12 1 31,-1-4 1-31,1-4 1 16,-5-3-2-16,-4-1 0 15,4-3 1-15,5-5 1 16,-1-10-1-16,1-4 0 16,-1-12 0-16,1 0 0 15,-1-15 0-15,5-14 1 0,4-1-1 16,-4-15 1 0,16-46-1-1,5 1 0-15,0 3 0 16,5 4 0-16,12 0 0 15,0 8 0-15,4 7-1 16,0 16 1-16,5 6 1 16,0 9 0-16,3 11 1 0,1 11 0 15,0 15 0-15,0 12 0 0,-9 4 0 16,-4 7 0-16,-8 4-3 16,-5-1 1-16,-4 1-4 15,-4-8 1-15,-4-3-5 16,-5-16 1-16</inkml:trace>
  <inkml:trace contextRef="#ctx0" brushRef="#br0" timeOffset="36858.931">19334 10439 30 0,'-68'0'15'0,"-30"-4"-37"15,72 8 32-15,-8 7-9 16,-8 4 0-16,8 12 1 16,-1 7 0-16,6 8-2 0,7 7 1 15,5 0 1-15,13 8 1 16,4 3 0-16,4 5 0 16,9-9 0-16,13 1 0 15,3-4-2-15,10-8 1 16,8-7-4-16,-5-11 0 15,5-12-3-15,4-15 0 0,9-12-3 16,-5-6 0-16</inkml:trace>
  <inkml:trace contextRef="#ctx0" brushRef="#br0" timeOffset="37445.8632">19794 10571 41 0,'-4'0'20'0,"8"-7"-56"0,0 11 50 0,-4-4-14 16,4 7 1-16,5 4-1 15,-1 5 1-15,1-1-2 16,8 0 1-16,0 0 0 16,13 8 1-16,8 3-1 15,9-7 0-15,4-4 0 16,4 4 1-16,1-8 0 31,3-3 0-31,1-8 0 16,4 0 0-16,-13-8 1 15,-4 1 0-15,-9-8 0 0,-8 3 1 16,-4-3-1-16,-5-4 0 16,-8-3-1-16,-13-1 1 0,-13 0-1 15,-17-7 1-15,-17 4-1 16,-8 10 0-16,-13 9 0 15,-13 11 1-15,13 15 1 16,-1 11 1-16,1 23 2 16,17 15 0-16,9 11 1 15,20 12 0-15,18 15-2 0,21 15 0 16,21-15-6-16,14-4 0 16,3-7-11-16,5-27 1 15,-14-30-5-15,-24-38 0 0</inkml:trace>
  <inkml:trace contextRef="#ctx0" brushRef="#br0" timeOffset="38563.3693">9186 11642 41 0,'0'0'20'0,"4"-8"-54"16,-4 8 45-16,4 0-10 15,5 4 0-15,-1 4 1 0,1 7 0 16,-1 4-3-16,1 11 0 15,4 8 2-15,-1 11 0 32,1 0-1-32,0 1 0 15,0 10-2 1,-1-11 0-16,-3-11-3 16,4-15 0-16,0-16-1 15,4-7 1-15</inkml:trace>
  <inkml:trace contextRef="#ctx0" brushRef="#br0" timeOffset="38779.1559">9718 11642 54 0,'4'19'27'0,"13"34"-78"15,-8-30 72-15,4 14-22 16,-1 16 1-16,-3 12-4 16,4 7 0-16,-1 0 0 31,10 3 0-31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06T21:57:46.9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11439 2365 28 0,'0'4'14'0,"0"-19"-36"0,0 15 29 16,0 0-7-16,0 0 0 16,-5-4 0-16,5 0 0 15,-4 0 0-15,0 0 1 16,4 4 0-16,0 0 0 0,0-3 0 15,0 3 1-15,0 0 0 16,0 0 0-16,0 0-1 16,8-4 1-16,1 0-1 15,-1 0 1-15,1 0-1 0,8-3 0 16,4-4 0-16,5-1 0 16,-1 1-1-16,9-4 0 15,0 0 0-15,0 3 0 0,-4 1 0 16,-8 3 0-16,-1 1 0 15,0-1 1-15,-4 4-1 32,4 1 0-32,1-1 1 15,3-4 0-15,-8 1-1 16,0 3 1-16,0 0 0 16,-4-3 0-16,0 7-1 0,0 0 1 15,-5 0-1-15,1-4 1 16,-9 4 0-16,0 0 0 15,4 4 0-15,-4-1 0 16,0 5 0-16,0 3 1 0,-4 4-1 16,0 4 0-16,-1 0 0 15,1 4 0-15,0-4-1 16,-5 4 1-16,1 3-1 16,-5 4 0-16,4 1 0 15,1 3 0 1,-1-4-1-16,1-4 0 15,4 5 1-15,-1-1 0 16,-3 0 0-16,4 0 0 16,4 5 0-16,0-5 0 15,4-4 0-15,4 1 0 16,5-5 0-16,0-3 0 0,0 0-1 16,-1-4 1-16,1-3 0 15,0-1 0-15,4-3 0 16,0-5 0-16,0-3 0 15,4 4 0-15,1-4 0 16,-1-4 1-16,-4-3 0 16,0-12 0-16,-4-4 0 0,0-3 0 15,-1-1 0-15,-3 1 0 16,-1-1-1-16,-3-3 1 0,-5 0-1 16,0 0 0-16,0-5-1 15,0-2 1-15,0 3 0 16,4 3 0-16,0 1-1 15,0-4 1-15,5 8 0 32,-1-1 0-32,1 8 0 15,0 0 0-15,-5 4-1 16,0 0 1-16,0 4-1 0,1 3 1 16,3 0-1-16,5 1 1 0,0-1-1 15,4 1 1-15,4-1 0 16,4 1 0-16,10-1-1 15,3 0 1-15,4 1 0 16,1-1 0-16,-5 5 0 16,5-1 0-16,0-11-1 15,-5 11 1-15,-4 0-3 0,-8 0 0 16,-9 8-2-16,-9 4 1 16,-8-5-4-16,-8 1 1 15,-1 4-1-15,5 3 1 16</inkml:trace>
  <inkml:trace contextRef="#ctx0" brushRef="#br0" timeOffset="764.7805">12767 2652 27 0,'4'-3'13'0,"1"-1"-38"0,-5 4 34 16,0 0-9-16,0 0 0 15,-5-8 0-15,1 1 1 0,0 3-1 16,-5 0 0-16,1 4 1 16,-5-4 0-16,0 8 0 15,-4 4 0-15,0 3 0 16,-4 0 0-16,0 5 0 15,-5 6 1-15,5 1-2 0,4-4 1 16,0 0-1-16,0 3 1 16,4-3-1-16,0-3 1 15,0 2-1-15,9 1 0 0,-4 0 0 16,3 0 0 15,14 4 0-15,8-4 0-16,-4-4 0 15,8 4 1-15,0-8-1 16,1 1 0-16,-1-5 0 16,0 1 1-16,0-4-1 0,-3-4 1 15,-1-4-1-15,0-4 1 16,0 1-1-16,0-9 0 16,-5-2 0-16,1-1 1 0,0-4-1 15,0 8 0-15,0 0 0 16,-5 0 1-16,-4-8 0 15,-4 0 0-15,0-7 0 16,-4 3 1-16,-4 1 0 16,-5-1 0-16,0 8 0 15,-8 4 0-15,-5 0-1 16,-4 4 0-16,-4 7-2 0,0 8 1 16,0 3-4-16,9 9 0 15,3 2-4-15,18-6 1 16</inkml:trace>
  <inkml:trace contextRef="#ctx0" brushRef="#br0" timeOffset="2386.452">13325 2531 22 0,'-17'-11'11'0,"0"-4"-28"16,13 11 24-16,-1 4-7 15,1-4 1-15,0-3 0 0,0 3 1 16,-1-4-2-16,5 1 1 15,0 7 0-15,5-8 1 0,3 4 0 16,5-3 0-16,8-4-1 16,13 7 1-16,5-8-2 15,8 1 1-15,4 0-1 16,8-1 0-16,9 9 0 16,5-5 1-16,-5 0-1 15,9 1 0-15,3 3 1 16,1 0 0-16,-4 1 0 15,0-1 0 1,-5 0 0-16,1 4 0 0,-14 0-1 16,-12 0 1-16,-4 0-1 15,-9 4 1-15,-5-4-1 16,1 0 1-16,-8-4-2 16,-1 4 0-16,-4-4-1 15,-4 4 0-15,-5-4-4 16,-8 4 0-16</inkml:trace>
  <inkml:trace contextRef="#ctx0" brushRef="#br0" timeOffset="4762.8037">13943 1676 16 0,'-5'-7'8'0,"10"7"-17"0,-5 0 14 16,0 0-5-16,0 0 1 0,0 0 0 31,4-4 1-31,0 0-3 16,5 4 1-16,-1 0 1 15,5 0 0-15,8 4 0 0,5 0 1 16,8-1-1-16,4 1 0 16,5 15 0-16,4 0 0 15,8 8-1-15,-8-1 1 0,0-3 0 16,-9-1 0-16,0 1-1 15,-4 0 1-15,-4 0-1 16,0-4 1-16,-5-4 0 31,1-4 0-31,-5 4-1 16,1-7 0-16,-5-1 0 16,-5 5 1-16,1-9-1 0,-4 1 0 15,-5 4 0-15,0-1 1 16,-4-3-1-16,0 4 1 15,0-1 0-15,0 5 1 0,-4 3-1 16,0-8 0-16,-1 16 0 16,1-8 0-16,0-4 0 15,0 1 0-15,-5 3-1 16,1 0 1-16,-1 8-1 16,1-4 0-16,-1 3 0 0,5 9 0 15,-5-9 0-15,1 16 1 16,-1 8-1-16,-3-5 0 15,-1 5 0-15,4-9 1 16,1 1 0-16,-5-4 0 16,0 4-1-16,-4 0 1 15,4-8-1-15,-4 1 1 0,5-5-2 16,-1-7 0-16,4 0-2 16,-4-4 0-16,9-7-3 15,8-1 0-15,9-3-1 16,13-12 0-16</inkml:trace>
  <inkml:trace contextRef="#ctx0" brushRef="#br0" timeOffset="5748.5602">14943 2342 22 0,'-4'-11'11'0,"17"-19"-28"0,-5 18 25 0,1 1-8 15,4-4 1-15,4-4-1 16,0 0 1-16,0 0-2 16,4-4 1-16,0-3 0 15,5-1 1-15,4-3-1 32,0 0 0-32,-5-4 0 15,5 0 0-15,0 7 1 0,4 1 0 16,4 7 0-16,0 0 0 15,-4 4 0-15,1 7 0 16,-1 1 0-16,-9 10 0 16,-4 1-1-16,1 8 1 0,-9 6-1 15,-1 13 1-15,-3 3-1 16,-5 0 0-16,0 7 0 16,1 5 0-16,-1 7 0 0,0 0 1 15,0 11-1-15,5 0 0 16,4-3 0-16,-5-1 0 15,5 5 0-15,0-5 1 16,-5-10-1-16,1-9 0 0,-1-3 0 16,1-4 0-16,8-4 0 15,0-11 0-15,0-7 0 16,4-9 1-16,5-3-1 16,-1 0 0-16,1-15 0 15,-1-4 1-15,1-15-1 16,-5-4 0-16,1 1 0 31,-10-9 1-31,-3-11-1 16,-1 1 0-16,-3-1 0 15,-5-7 0-15,0 11 0 0,-5 0 0 16,1-4 0-16,-4 11 0 16,-5-3 0-16,-13 8 1 15,1-1-1-15,-1 12 1 0,5 7 0 16,4 4 0-16,4 0 0 15,9 12 0-15,4 3 0 0,13 4 0 16,8 0-1-16,4 4 1 16,9-1-1-16,9 1 0 15,0 4-2-15,-1-4 1 16,1 3-3-16,-5 5 1 16,0-1-3-16,1 12 0 15</inkml:trace>
  <inkml:trace contextRef="#ctx0" brushRef="#br0" timeOffset="6257.077">16140 2562 31 0,'0'0'15'0,"13"-27"-40"0,-5 23 36 15,-8 4-11-15,5-3 0 32,-1-5 0-32,4 4 1 15,-8 4-1-15,0 0 0 16,0 0 0-16,0 0 1 0,5 4 0 16,-1 0 0-16,0 0 0 15,-4-1 0-15,0 9 0 0,0-1 1 16,0 0-1-16,0 5 0 15,0 2 0-15,4 5 0 16,1 7-1-16,-5 1 1 16,0-1-1-16,0 0 1 15,0 8 0-15,0-4 0 0,0-4-1 16,-5 1 0-16,-3-9-2 31,-1 1 1-31,-3-8-5 16,-10 0 0-16</inkml:trace>
  <inkml:trace contextRef="#ctx0" brushRef="#br0" timeOffset="6835.6389">16647 2342 28 0,'13'-4'14'0,"50"-3"-36"0,-41 3 29 0,8-4-6 15,8 1 0-15,0-1 0 16,13 1 1-16,5-1-3 16,8 1 1-16,4-5 1 31,13 5 1-31,12-1-1 16,1 1 0-16,4 3 0 15,0-4 0 1,38 1 1-16,-21 7 1 15,-17 0-1-15,-21 0 1 16,-22 0-1-16,-8-4 0 0,-17 4-3 16,-13-4 1-16,-9 0-5 15,-12 1 0-15,-9-1-2 16,-8-4 1-16</inkml:trace>
  <inkml:trace contextRef="#ctx0" brushRef="#br0" timeOffset="7266.4354">17332 1801 37 0,'34'0'18'0,"64"0"-50"0,-72 0 45 0,12 8-13 31,9 3 0-31,4 0-1 0,9 8 1 0,4 0 0 16,4 0 0-16,4 0 0 15,1 0 0-15,-5-4 0 16,-4 8 0-16,0-4 0 16,-5 0 1-16,-3 0-1 15,-10-4 1-15,-3 7-1 16,-5 1 1-16,-12-12 0 0,-5 5 0 15,-8-1 0-15,-13 4 1 16,-13 7-1-16,-12 4 1 16,-5 1-1-16,-9 14 1 15,-7 4-1-15,-6 0 1 16,6 1-3-16,-1-9 0 31,4-3-3-31,5-8 0 16,8 1-3-16,13-24 1 15</inkml:trace>
  <inkml:trace contextRef="#ctx0" brushRef="#br0" timeOffset="8269.9279">18695 1983 27 0,'9'-31'13'0,"55"13"-34"16,-43 10 30-16,4-3-8 15,5-4 0-15,0-4 0 16,4 7 1-16,0 1-3 16,0 3 1-16,5 1 1 15,-5-1 0-15,4 1-1 0,-8 3 1 16,-5 8-1-16,1-1 1 15,-9 9-1-15,-4 3 0 16,-5 4 1-16,-8 11 0 16,-8 4-1-16,-5 8 1 15,-4 3-1-15,4 8 1 16,-4 0-1-16,-4 11 1 16,4 1-1-16,0-5 1 0,8-3-1 15,-8-4 0-15,9-8 0 16,3-7 0-16,5-8 0 15,0 1 0-15,9-12 1 16,-1-4 0-16,9-11 0 16,-4-4 0-16,0-8 0 0,0-7 0 15,4-8 0-15,0-11 1 16,0-7-2-16,-4-12 1 16,-1-12-1-16,5-3 0 0,0 0-1 15,-4 0 0-15,0 4 1 16,-4-1 0-16,-1 9 1 15,1 10 0-15,-5 5 1 16,4 6 0-16,5 9 0 16,8 11 1-16,5 15-2 31,4 0 0-31,4 4-1 16,0 3 0-16,-4 5-3 0,-5-1 1 15,1 0-3-15,-1 1 0 16,-8-1-3-16,5 8 1 15</inkml:trace>
  <inkml:trace contextRef="#ctx0" brushRef="#br0" timeOffset="8724.6051">19342 2350 46 0,'17'-8'23'0,"26"20"-65"16,-30-12 56-16,0 3-15 0,-1 9 1 15,1 7-1-15,0 11 0 16,-5 4 0-16,1 0 1 16,-9 8-1-16,0 3 0 15,-4 0 0-15,-1-3 1 16,-3-8 0-16,-5-7 0 0,-8-9 1 16,0 1 0-16,-1-4 0 15,1-15 0-15,4-7 0 16,4-1 1-16,0 5 0 15,9-5 0-15,13 8-1 16,8 4 1-16,8-4-1 16,9 4 1-16,5-1-2 15,-1 5 0-15,5-1-4 0,-1-3 1 32,1-4-4-32,4-4 1 15</inkml:trace>
  <inkml:trace contextRef="#ctx0" brushRef="#br0" timeOffset="8990.91">20245 2206 55 0,'4'4'27'0,"9"3"-76"0,-13-3 67 15,0 0-23-15,-4 0 0 16,-5-1-7-16,-8-3 1 16,0 0 13-16,5-7 0 15</inkml:trace>
  <inkml:trace contextRef="#ctx0" brushRef="#br0" timeOffset="9131.61">20577 2157 43 0,'9'-8'21'0,"46"23"-59"0,-38-22 56 0,5 7-19 16,-1 0 0-16,0 0-4 15,0 0 1-15,-3-8 1 16,-1 8 0-16</inkml:trace>
  <inkml:trace contextRef="#ctx0" brushRef="#br0" timeOffset="9256.5806">21144 2179 18 0,'30'4'9'0,"4"-19"-31"16,-22 11 18-16</inkml:trace>
  <inkml:trace contextRef="#ctx0" brushRef="#br0" timeOffset="9397.3266">21514 2176 35 0,'0'7'17'0,"0"-3"-57"0,0-4 45 16,-4 0-9-16,-4 0 0 15</inkml:trace>
  <inkml:trace contextRef="#ctx0" brushRef="#br0" timeOffset="10392.5277">21808 1877 30 0,'4'-12'15'0,"9"5"-41"16,-13 7 39-16,9 0-13 16,-1 0 1-16,1-4 0 15,-1 4 0-15,1 0-1 16,-1-4 0-16,1 1 1 0,-1 3 0 16,1 0 0-16,4 0 0 15,-1 0 0-15,1 0 0 16,4 0-1-16,0 0 1 15,5 3 0-15,3 1 0 16,1 0 0-16,-1 0 1 16,13 3-1-1,-3 5 1-15,-6-1-1 16,-3 0 0-16,-5 1-1 16,-4-1 1-16,0 4-1 15,-4 0 0-15,0 4 0 16,-5 4 0-16,-3-4 0 15,-1 3 0 1,-4 5 0-16,0-12 1 16,0 4-1-16,-4 4 0 0,-1 3 0 15,-3 4 1-15,-1 5-2 16,1-9 1-16,-5 8 0 16,0 8 0-16,5-4 0 15,-1-4 0-15,5 3 0 16,0-3 0-16,4 1 0 15,0-9 0-15,4 0 0 16,0-7 0-16,0 0 0 16,1-4 0-16,8-7 0 0,4-4 1 15,0-4-1-15,4 0 1 16,0 0-1-16,5-8 1 16,-1-3-1-16,1-4 1 15,-1-8-1-15,1 0 0 0,-5-7 0 16,1 0 1-16,-5 3-1 15,4 1 0-15,-4-8 0 16,0-4 1-16,0 0-1 31,0 4 0-31,0-4 0 16,0-3 0-16,-4 3 0 16,-9-8 0-16,-4 1 0 0,-4-4 0 0,-5 0 0 15,-8-8 0-15,0 8 1 16,0 3 0-16,-4 5 0 15,8 7 1-15,0 3-1 16,5 9 1-16,4 6 0 16,4 5 1-16,12 11-2 15,10 0 1-15,20 8-1 16,14 7 0-16,7 4-1 0,1 3 0 16,-4 1-3-16,0-4 1 15,-9-8-4-15,-9-3 0 16,-16 7-4-1,-9-15 1-15</inkml:trace>
  <inkml:trace contextRef="#ctx0" brushRef="#br0" timeOffset="11641.0797">22869 2301 37 0,'-5'0'18'0,"5"-16"-49"0,0 16 41 0,0 0-10 15,0 0 0-15,0 0 0 16,-4 0 1-16,0 0-1 31,-1 0 1-31,1 4-1 0,0 0 1 0,0 4 0 31,-1-5 0-31,1 5 0 0,0-1 1 0,0-3-1 16,-1 0 0-16,5 0 0 16,0 3 0-16,0 5-1 0,0 3 1 15,0 0-1-15,0 4 1 16,0 4-1-16,5 3 1 15,-1 1-1-15,0-1 1 32,-4 1-1-32,4-1 0 15,1 1-1-15,-5-5 1 16,0-7 0-16,4-3 0 0,-4 3 0 16,4-4 1-16,-4-7 0 15,0 0 0-15,0-4 0 16,0 4 0-16,0-4-1 15,-4-4 0-15,4 0 0 16,-4-4 1-16,-1 5-2 16,1-5 1-16,0 4 0 15,0 4 0-15,4-7 0 16,0 3 0-16,0 0 0 16,0 0 1-16,0 4-1 0,0 0 0 15,0 0 0-15,0 0 0 16,0 0 0-16,0 0 0 15,0 0 0-15,0 0 1 16,0-7-1-16,0 7 0 16,0 0 0-16,0 0 0 15,0 0 0-15,0 0 0 0,4-8 0 16,0 1 1-16,5-1-1 16,-5 1 1-16,0-5 0 15,0-7 0-15,5 4 0 16,0-8 0-1,-5-3-1-15,0-1 1 16,5-3-1-16,-1-8 1 16,1 4-2-16,-1 0 1 0,5 0-1 15,4 8 1-15,0-1-1 16,4 5 0-16,5-1 0 16,8 4 1-16,0 4-1 15,0 7 1-15,0 4-1 16,4 1 1-16,1 10 0 15,-1 12 0-15,0 8-1 16,5 3 1-16,-5 8 0 0,-4 7 0 16,-4 8 1-16,-4 8 0 15,-5-5 0-15,-4 1 0 16,-4 4 1-16,0-12 0 0,-5-8-1 16,1-6 0-16,-9-1-5 15,0 0 1-15,-13-8-5 16,0-7 0-16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06T21:59:02.8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4774 8638 12 0,'-21'4'6'0,"-1"15"-13"0,18-19 13 0,0 3-5 16,-5 1 0-16,5-4 1 15,-9 0 0-15,9-4-3 16,0 4 1-16,-1 4 1 0,1-4 0 15,4 0 0-15,0 0 1 16,0 0-1-16,-4 4 0 16,4-4 0-16,0 0 0 0,0 0 0 15,0 4 0-15,0 0 0 16,0-1 0-16,0 1-1 16,0 0 1-16,0 3-1 15,4 1 1-15,0 0-1 16,1-1 1-16,3 1-1 31,5 3 0-31,-9 0 0 16,9 1 0-16,0 3 0 0,4 0 0 15,8-4 0-15,-8-7 0 16,9 8 0-16,4-5 0 16,-9 1 0-16,5-5 0 15,3 5 0-15,5 0 0 0,1-1 0 16,3 5 0-16,0 3 0 15,5-4 0-15,-5 0 0 16,0 1 0-16,1-1 0 16,3 0 0-16,5 1 0 0,-4-1 0 15,8 0 0-15,0-3 0 16,-4 0 0-16,4-5 0 16,0 1 0-16,0-4 0 15,5 0 0-15,-5-4 1 0,-9 1-1 16,5-5 1-16,-9 0-1 31,1 1 1-31,-1-1 0 16,0 1 0-16,1-5-1 15,-5 1 1-15,4 0-1 16,-4-1 0-16,4 5 0 16,-8-1 1-16,4-7-1 0,5 4 0 15,-1-4 0-15,9-1 0 16,-5-6 0-16,1-1 0 15,0 0-1-15,-1 1 1 0,1 3-1 16,-5-4 1-16,0 0-1 16,-3 4 1-16,-6 4 0 15,1 0 1-15,-4 4-1 16,-1-4 0-16,-3 0 0 16,-5 3 0-16,0 1 0 15,-5-1 1-15,-3 5-2 0,-1-1 1 16,-3 1-1-16,-5 7 1 15,-5 4-2-15,1-4 0 16,0 7-4-16,0 12 1 16</inkml:trace>
  <inkml:trace contextRef="#ctx0" brushRef="#br0" timeOffset="1452.6122">8232 8642 18 0,'-9'0'9'0,"1"11"-25"0,4-11 18 16,-1-4-2-16,-3 4 0 0,-1 0 1 16,1 0 0-16,-9 0-1 15,4 4 1-15,4 0 0 16,-3 0 0-16,3-1 0 16,1 1 1-16,3 0-1 15,1 0 0-15,4 3 0 16,0-3 1-16,0 0-1 15,4 3 0-15,1 1 1 16,-1 0 0-16,4-1-1 0,1 5 1 16,-1-5-1-16,1 1 0 15,-1 3 0-15,1-3 0 0,4-1-1 16,-5 1 1-16,1 3-1 16,4-3 1-16,-1-1-1 15,1 5 0-15,4-5-1 16,0-3 1-16,4 3 0 15,5-3 0-15,8 4 0 16,0-1 0-16,4 1 0 16,1 0 0-16,-5-1 0 15,0 4 0-15,4-3 0 16,5 0 1-16,4-1-1 0,0 4 0 16,-1-3 0-16,5 3 0 31,1 1 0-31,3-1 0 15,5 0 0-15,-1-3 0 16,1 0 0-16,4 3 0 16,0 0 0-16,8 1 0 15,-4-5 0-15,4 1 0 16,-3 3 0-16,7 0 0 0,-3-3 0 16,-5-4 0-16,0-4 0 15,9 0 1-15,4 0-1 16,-1 0 0-16,1-4 0 15,9 0 0-15,-5-3 0 16,0-1 0-16,0 1 0 16,5-1 0-16,3 0 0 15,-7-3 0-15,-1 0 0 16,0-1 0-16,-4-3 0 0,-5 0 0 16,1-4 0-16,0 0 0 15,4 8 0-15,-9 0 1 16,0-1-1-16,-3-3 1 15,-1-4-1-15,-9 4 1 0,1-4 0 16,-9 0 1-16,-4-3-1 16,0-1 0-16,-13-4 0 15,-4 5 1-15,-9-1-2 16,-4 4 1-16,-4 0-3 16,-9 4 1-16,-4 0-4 15,-4 3 1-15,-5 24-3 16,1-8 0-16</inkml:trace>
  <inkml:trace contextRef="#ctx0" brushRef="#br0" timeOffset="2607.9157">12554 8642 23 0,'-4'-15'11'0,"-9"18"-31"0,9-6 25 0,0-1-5 15,-1 4 1-15,-3 4 0 16,-1-8 1-16,1 4-3 16,4 4 1-16,-5-1 1 15,5 1 1-15,0 4-1 16,8 3 0-1,0 8 0-15,9 0 0 16,0 4 0-16,4 7 1 16,4-4-1-16,5 1 0 0,3-1 0 15,5 1 0-15,5-4 0 16,3 3 0-16,5-3 0 16,0-4 0-16,8 0-1 15,5-1 1-15,4-2-1 16,4-1 1-16,0-4-1 15,5 4 1-15,3-7-1 0,-3-1 0 16,8-3 0-16,8 0 0 16,-4 0 0-16,0-1 0 15,0-3 1-15,1 4 0 16,-1-4 0-16,-9 0 0 0,1 0 0 16,0-4 1-16,8-3-1 15,-17-1 1-15,-4-3-1 16,4 0 1-16,-8-1-1 15,-1-3 0-15,-3-4 0 32,-9 0 0-32,-1 0 0 15,-7 0 0-15,-5 1 0 16,4-13 0-16,-12 5 0 0,-5-1 0 16,0 1-1-16,-4 3 1 15,0 0-2-15,-4 1 0 16,-4 10-3-16,-1 1 1 15,-4 7-5-15,-12 4 0 0,4 12 0 16,8-5 0-16</inkml:trace>
  <inkml:trace contextRef="#ctx0" brushRef="#br0" timeOffset="3920.3275">15275 8733 30 0,'-4'0'15'0,"13"11"-41"0,-1-4 37 16,1-7-11-16,-1 8 1 15,1 3-1-15,-1 1 1 0,5 3-1 16,0-4 0-16,4 1 0 31,0 3 1-31,4 4-1 16,5 3 1-16,8 5-1 16,-4-1 1-16,-1 1-1 15,6-5 1-15,3 5 0 16,4 3 1-16,1-3-1 15,0-1 0-15,-1 4 0 16,5-3 1-16,0-4-1 0,0-1 1 0,4-7-1 16,-4 4 1-16,4-3-1 15,-4 2 0-15,8-2 0 16,0 2 0 15,31 1-1-31,-10-3 1 16,1-1 0-16,-5 0 0 15,1-8 0-15,-1-3 1 16,-12 0 0-16,-1-4 0 16,1-4 0-16,-5 0 1 0,5 1-1 15,0-9 0-15,-5 1-1 16,0-8 1-16,1 0 0 16,3 0 0-16,5 0 0 15,0-7 0-15,0 3-1 16,-5 0 0-16,1 1 0 15,4-1 1-15,-9-4-2 16,-4 1 0-16,1-8-2 0,-6 0 1 16,1 0-2-16,-13 7 1 15,-4-7-3-15,-13 0 1 16,-8-4-4-16,-14 4 0 0,-3 4-2 16,-9 15 1-16</inkml:trace>
  <inkml:trace contextRef="#ctx0" brushRef="#br0" timeOffset="5500.0558">18116 8782 13 0,'-4'11'6'0,"4"-18"-10"15,0 7 9-15,0 0-5 16,0 3 1-16,0-3 0 15,0 0 0-15,0 0-1 16,0 0 0-16,0 0 0 0,0 0 1 16,4 4-1-16,-4 0 1 15,4 0 0-15,-4-1 0 0,4 1 0 32,-4-4 0-32,5 4 0 0,-5-4 1 0,4 4-1 15,5-4 1-15,-5 4-1 16,0 3 0-16,5-3 0 31,-1 0 0-31,1 3 0 16,-1-3 0-16,1-4 0 15,-5 4 0-15,4 0 0 16,-3-1 0-16,-1 1 0 16,0 4 0-16,5-4 0 0,-5 3 0 15,0 4 0-15,0-3 1 0,1 3-1 16,-1-3 1-16,0-1-1 15,0 5 1-15,1-5 0 16,-1 1 0-16,-4 0 0 16,4-1 0-16,-4 1 0 15,0-1 1-15,0 1-2 16,5-1 1-16,-5 1 0 0,0-4 1 31,0 0-1-31,0-1 1 0,0 1-1 0,0 0 0 16,0 0 0-16,0-1 0 15,0 1-1-15,0 0 0 16,0 0 0 0,0 0 0-16,0-1-1 15,0 1 1-15,0 0-1 16,0 0 0-16,-5-1 0 16,5-3 0-16,0 4-1 15,0-4 1-15,0 4-1 16,0 0 1-16,5 3-2 15,-1 5 1-15,0-5-1 0,0 5 0 16,9-1 0-16,0 0 0 0,4 1 0 16,4-1 1-16,9 4-1 15,4 0 1-15,4 0 1 16,5 1 0-16,0-1 1 16,8 7 1-16,4-3-1 31,0 0 0-31,9 0 0 15,0 0 1-15,0 0-2 0,8 0 1 16,1-4-1-16,3 4 1 16,5-4-1-16,0 4 1 15,-4-4-1-15,4-3 0 0,0-1 0 16,0 0 0-16,-5 1 0 16,10-5 1-16,-6-3-1 15,1 0 0-15,-4 0 0 16,-5-1 1-16,5-14-1 15,0 3 1-15,4-3-1 16,-5 3 1-16,5-10-1 0,0-1 0 16,-4 0 0-16,-5 0 1 15,1-4 0-15,-1-7 0 16,13-4-1-16,-4-12 1 0,8-3-1 16,5 0 1-16,-4-4-2 15,-5 0 1-15,-4 8-3 16,0-1 0-16,-13 1-2 15,-4 3 0-15,-9-3-3 16,-8 7 1-16,-17 8-5 16,-9 3 1-16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06T22:00:18.8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2329 11097 9 0,'-12'4'4'0,"12"-8"-15"0,0 8 10 0</inkml:trace>
  <inkml:trace contextRef="#ctx0" brushRef="#br0" timeOffset="936.2219">2053 11260 12 0,'-22'7'6'0,"10"16"-13"16,12-23 16-16,-9 0-8 15,5 4 0-15,-9 0 1 16,0 0 0-16,-4-4-2 15,4 7 0-15,1 1 1 16,-1-1 0-16,9-3 0 16,-5 4 0-16,18-5-1 15,-5 1 1-15,9 0-1 0,8-4 1 16,4-4-1-16,14-3 1 16,8-5-1-16,8 1 1 15,-4 0-1-15,4-5 1 16,1-3 0-16,-1 4 0 15,5 8-1 1,-13-8 1-16,4 3-1 16,-13 5 1-16,0 3-1 15,5 0 1-15,-13 4-1 16,0-4 1-16,-13 8-1 16,0-4 1-16,-5 4 0 15,-12-4 0-15,-8 8 0 16,-5-1 1-16,0-3-1 0,-12 0 1 15,-9 3-1-15,-5 1 1 16,-7-1-1-16,-10-3 0 0,1 4-1 16,-9-1 1-16,0-3-1 15,0 4 1-15,5-1-2 16,-1 5 1-16,0-9 0 16,14 5 0-16,-6-4 0 15,18-1 0-15,-4 1-1 16,17-4 1-16,-5 0-1 15,13 0 0 1,5 8 0-16,8-1 0 16,13-3-1-16,8 0 1 15,9-4 0-15,4 0 0 16,13 0 0-16,12 0 1 16,-8-4 0-16,18 4 0 0,-6 0 0 15,6-4 0-15,-6 1 0 16,-7-5 0-16,-5 4 1 15,-13 0 0-15,-4 1 0 16,0-5 1-16,-17 1 0 16,0 3 0-16,-4 4-1 15,-8 0 1-15,-5 0-2 16,-5 0 1-16,-16-4-1 16,-5 8 1-16,-8 0-2 0,-13-1 1 15,-4 1-1-15,-8 4 1 0,-9-5-1 16,4 5 1-16,4-4-1 15,-4 0 1-15,9 3 0 16,17 1 0-16,-1-1-1 31,18-3 0-31,0 0 0 16,16 3 1-16,18-3 0 16,0-4 0-16,21 4-1 0,4 0 1 15,9 0-1-15,0-1 0 16,4 1-1-16,0 15 0 15,5-8-2-15,-5 1 1 16,4-5-1-16,-8 5 1 0,4-5-3 16,-4-11 1-16</inkml:trace>
  <inkml:trace contextRef="#ctx0" brushRef="#br0" timeOffset="1693.6031">2078 10900 45 0,'0'-7'22'0,"13"-4"-64"16,-5 7 58-16,5 4-16 16,-8-4 0-16,-5 4 0 15,8 0 0-15,-4 4 0 16,5-4 0-16,4 0 0 15,-9 4 0-15,13-1 0 0,0 1 1 32,8 0-1-32,1 0 1 15,8 3 0-15,9 1 1 16,-5-1-1-16,0 1 1 16,5 0-1-16,-5 3 0 0,-4 4 0 15,-4 0 0-15,-4 4-1 16,3 0 1-16,-11-4-1 15,3 8 0-15,-4 0 0 16,0 3 1-16,-4-7-1 16,-1 4 1-16,-7-4 0 15,3 3 1-15,-8-3-1 16,-8-4 1-16,3 0 1 16,-3 1 0-16,4 2-1 0,-18-2 1 0,5-1-1 15,-4 0 1-15,-5 4-1 16,-3 0 0-16,-1 3-1 15,0 1 1-15,0 11-1 16,-4-11 0-16,9 3-1 16,-9 5 0-16,8-1-1 15,-8 4 1-15,0 4-1 32,4-4 1-32,-4 4-1 15,-4 7 0-15,8 8 0 16,0 0 1-16,-4 0 0 0,8 0 0 15,-3 4-2-15,12-12 0 16,-5 1-5-16,18-1 0 16,17-15-4-16,0-37 1 15</inkml:trace>
  <inkml:trace contextRef="#ctx0" brushRef="#br0" timeOffset="3853.9379">3535 11774 37 0,'-34'-3'18'0,"29"-9"-48"0,5 12 38 16,0-3-8-16,0 3 0 16,0-8 1-16,5 0 0 15,3 1-1-15,1-1 0 0,-1 5 1 16,9-1 0-16,-4 4-1 15,4 0 1-15,8 0 0 16,10 4 0-16,7-1-1 16,14 1 1-16,-5-4-1 15,12 0 1-15,1 0-1 0,13-4 0 16,-5 1 1-16,1-1 1 16,-1 0 0-16,9 4 0 15,-4 4 0-15,-5 3 0 16,1 5 0-16,7-5 0 15,-7 5-2 1,-5 3 1-16,-13-4-1 16,-16 0 1-16,-5 1-3 15,-9-5 0-15,-3-3-5 16,-10-11 0-16,-12-24 0 16,5-29 0-16</inkml:trace>
  <inkml:trace contextRef="#ctx0" brushRef="#br0" timeOffset="4720.3113">11230 11907 10 0,'-21'-27'5'0,"8"20"-14"15,9 3 9-15,-5 0 0 16,-4 4 1-16,0-3 2 15,5-1 0-15,-5-4-3 16,0 8 1-16,5 0 2 16,-1 0 1-16,1 0-1 0,4 0 0 15,-5 0-1-15,1 0 1 16,8 0-2-16,0 0 1 16,0 4-1-16,0-4 0 15,4 4 0-15,0 0 0 0,5-4 0 16,-1 3 1-16,1 1 0 31,8 4 0-31,0-1 0 16,8 1 0-16,1-1 0 15,12-7 1-15,5 0-2 16,12 0 1-16,5 0-1 0,8 0 1 16,4-3-1-16,5-5 0 15,4 8 0-15,8-8 0 16,13 1 0-16,-4 11 0 15,-4-4-1-15,-13 0 0 0,-9 0-1 16,-12 0 1-16,-13 3-3 16,-9-3 0-16,-12 0-5 15,-14-7 1-15,-12-4-2 16,0-24 1-16</inkml:trace>
  <inkml:trace contextRef="#ctx0" brushRef="#br0" timeOffset="5422.9928">16080 11725 38 0,'-4'0'19'0,"4"-3"-54"16,0 3 48-16,0-4-13 16,-4 0 1-16,4 0 0 0,-4 4 1 15,-1 0-2-15,1 0 0 16,0 0 2-16,0 0 0 16,-5 0-1-16,5 0 1 15,4 0 0 1,0 4 0-16,13 0 0 15,8 0 0-15,13-1 0 16,8 1 0-16,14-4 1 16,21 0 0-16,3 0 1 15,18 0 0-15,5 0 0 16,3 0 0-16,-4 0 0 16,-4 0 0-16,-8 4-1 0,-14 0 0 15,-12-1-4-15,-8 1 0 16,-14 0-4-16,-12-4 1 15,-17 8-6-15,-18 14 1 0,-16 5-4 16,-9-27 1-16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06T22:00:49.9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8722 9187 22 0,'-5'0'11'0,"1"3"-30"0,4-6 24 0,0 3-6 15,-8 0 0-15,-1 0 0 16,0 0 1-16,1 0 0 16,-1 3 1-16,5-3-1 15,0 0 0-15,0 0 0 16,-1 0 1-16,5 8 0 16,-4 3 0-16,4 4 0 15,0-3 0-15,4 7-1 0,5-8 1 16,4 4-1-16,4-4 0 15,4 1 0-15,5-1 0 16,-1 4 0-16,5 0 1 16,-5 1 0-16,1-1 0 15,0 0 0-15,-1 4 0 0,9 0-1 16,5 0 1-16,3 0 0 16,5-4 0-16,0 0-1 15,0-4 1-15,0 1-1 16,-1 6 1-16,5 1-1 15,5 0 1-15,3 0-1 16,-7 4 1-16,3-4-1 16,0 0 1-16,1-4-1 15,8 8 1-15,-9-5-1 16,0 5 1-16,1-4-1 16,7 4 1-16,1-1-1 15,4 1 1-15,-4 0-1 16,4 3 0-16,5-3 0 15,-9 0 0-15,0 3 0 16,0 5 0-16,4-5 0 16,4 4 0-1,5 1 0-15,-9-1 0 0,0-4 0 16,0 1 0-16,0-1 0 16,-4-3 0-16,-8 3 0 15,-14 1 1-15,-4-1-1 16,-4 5 1-16,1-5-1 15,-14 4 0-15,-8 8-1 16,-9-4 1-16,-8 0-3 0,-9 0 0 16,-8-3-3-16,-14-9 1 15</inkml:trace>
  <inkml:trace contextRef="#ctx0" brushRef="#br0" timeOffset="717.2995">10655 9818 36 0,'-4'-7'18'0,"25"-12"-51"16,-13 19 44-16,5 4-11 15,-4 3 0-15,4 5 0 16,-1-1 1-16,1 4-1 31,4 0 0-31,0 4 0 16,4 4 1-16,-3 3-1 15,3 5 1-15,0-1-1 16,5 11 1-16,3-6-1 16,1-1 1-16,4 3-1 0,9 1 1 15,-5 0-1-15,5 0 1 16,-5-4-1-16,-8-4 1 16,0 4-1-16,4 0 0 0,-9 0 0 15,-3 0 1-15,-5 1-1 16,-4-1 0-16,-1 0 0 15,-3 0 0-15,-5-4 0 16,-4 0 0-16,0 4 0 0,-4 0 0 16,0 0 0-16,-5-3 0 15,-4 3 1-15,0 4 0 16,-8 3 0-16,-9 1 1 0,-8 3-2 31,0 1 1-31,-5 3-2 16,1-4 0-16,-1 1-5 15,0-5 0-15,5-14 0 16,8-35 0-16</inkml:trace>
  <inkml:trace contextRef="#ctx0" brushRef="#br0" timeOffset="1762.743">13794 9924 44 0,'0'0'22'0,"8"-3"-63"15,-4-1 57-15,1 0-16 16,-1-4 0-16,0 1 0 0,5-4 1 31,3-16 1-31,1 1 0 16,0-1 0-16,-5 1 1 16,5-8 0-16,0-1 1 0,0-2-1 15,4 3 1-15,4-8-2 16,5-3 0-16,8-1-1 15,4-3 1-15,5-8-1 16,-1-11 0-16,1 4-1 31,4-8 0-31,8 8-1 16,0 3 1-16,-4 1-1 16,1-9 1-16,-1 1-1 0,4 8 0 15,-8-1 0-15,0 1 0 0,-9 7-1 16,0 4 0-16,-8 11-1 15,-4 4 1-15,-9 7-2 16,0 12 0-16,-9 0-1 16,-3 4 0-16,-5-1-2 15,-5 16 0-15,-12 7 1 16,4 4 1-16</inkml:trace>
  <inkml:trace contextRef="#ctx0" brushRef="#br0" timeOffset="2417.6035">13904 8770 42 0,'9'-3'21'0,"8"-31"-61"16,-9 26 56 0,1-3-16-16,4-1 1 15,-1-3 0-15,5 0 1 16,0 0-3-16,5 0 1 0,3 0 0 0,5 3 1 31,4-3-1-31,0 0 1 16,0 0-1-16,5 0 0 15,3 0 0-15,1-12 0 16,-1 1 1-16,5 7 0 16,-4-4 0-16,-5-3 0 0,0-1 0 15,5-3 1-15,0-1-1 16,-1 5 0-16,-3 3-1 15,-5 1 1-15,0 6-1 16,-5 5 1-16,-3 4-2 16,0-1 0-16,-1 8 0 15,-4 4 0-15,-4 3-1 16,1 1 1-16,-6 3-1 0,1 1 1 0,0-1 0 16,4 4 1-16,0 0 0 15,-4 0 1-15,4 0-1 16,0 4 1-16,-4 0 0 15,-1 12 0-15,1 6-1 16,0 9 1-16,0 11-1 16,-5 11 0-16,-4 4 0 31,-4 11 0-31,-8 8-2 16,-5 7 0-16,0 0-4 15,-8-3 0-15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06T22:05:44.5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7086 9629 23 0,'-30'0'11'0,"35"4"-30"0,-5-4 24 0,0-4-5 15,-5 4 0-15,5 0 1 16,0 0 0-16,0 0-1 16,0 0 0-16,5-4 2 15,-1 1 0-15,4-1-1 16,5 4 0-16,0 0 0 15,8 0 1-15,5 0-2 0,-1 0 1 16,1 0-1-16,8 0 1 16,0 0-1-16,4 4 1 15,9-1-1-15,0 1 1 16,0-4-1-16,0 4 1 0,0-4 0 16,-5 0 0-16,-8 0 0 31,-4 0 0-31,-4 0-1 15,-5 0 1-15,-4 4-2 16,-8 0 1-16,-1-1-5 16,1 1 1-16</inkml:trace>
  <inkml:trace contextRef="#ctx0" brushRef="#br0" timeOffset="7406.6152">13542 8823 16 0,'0'8'8'0,"0"-4"-21"16,0-4 18-16,0 0-5 15,0 0 0-15,0 0 0 0,0 0 1 16,-4-4-1-16,4 0 0 15,-4-3 1-15,-1 3 0 0,-3 4 0 16,4-8 0-16,-5 1 0 16,5-1 0-16,-5 1 0 15,1-5 0-15,-5 1 0 16,0-1 0-16,1 1 0 16,-5 0 1-16,-1 3-1 15,1-3 0-15,0-1 0 31,0-3 0-31,-4 0-1 16,0-4 1-16,0 4 0 16,-5-8 0-16,-4 5-1 0,-4-5 1 0,0 4 0 15,-4-4 0-15,-1-3 0 16,-3 7 0-16,-5 4 0 16,4 0 0-16,5-1-1 15,-5 5 1-15,1 0-1 16,-1-1 0-16,5 5 0 15,0 3 0-15,-1 0 0 16,-3 4 0-16,-5 0 0 16,-9 4 0-16,5-4 0 15,0 4 0-15,-8 7 0 0,3 1 1 32,1-5-1-32,4 4 0 15,0 5 0-15,4 2 1 16,4 1-1-16,9 4 0 0,-4 4-1 15,4-1 1-15,0 1-1 16,0 7 1-16,0 7 0 16,0-3 0-16,-5 4-1 15,9 3 1-15,5 4 0 0,4 4 0 16,4-4 0-16,4 1 0 16,4 6-1-16,5 1 1 15,4-4 0-15,0 8 0 0,4 7 0 16,-4-15 0-16,0 3 0 15,5 5 0-15,3 0 0 16,1-5 1-16,3 5-1 16,1-1 0-16,4 1 0 15,4-4 0-15,5-4 0 16,4-4 0-16,-5 4 0 31,5-4 0-31,0-7 0 16,8-1 1-16,5 1-1 0,8-4 0 0,0-1 0 15,-4 1 0-15,8-4 0 16,1-3 0-16,3-1 0 16,-3-11 0-16,-1 0 0 15,-4-8 0-15,4-3-1 16,5-5 1-16,4 1 0 16,0-4 0-16,0-7-1 0,0-9 1 15,-1-2 0-15,6-9 0 16,-1-7 0-16,-9 4 0 15,1-4 0 1,4-4 0-16,-5-4 0 16,1 1 0-16,-5-9 0 15,-3 1 1-15,-10 0-1 16,1-8 1-16,-5 4 0 16,-4 0 0-16,0 0 0 15,-8 4 1-15,-9 4-1 16,-4-4 1-16,-5-8-1 15,-4 8 0-15,-4 3-1 16,-4 1 1-16,-4 0-1 0,-9-1 1 16,-1 1-1-16,1 7 1 15,0-4-2-15,-8 1 1 16,-1-1-1-16,-3 0 1 16,-10 1-1-16,-3-1 0 15,3 12 0-15,1 7 1 0,0 0-1 16,4 5 1-16,4-9 0 31,0 8 0-31,4 0-1 0,5 0 0 16,0 4-1-16,4-4 0 15,0 4-3-15,8 4 0 16,-4 3-1-16,-8-3 0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775" y="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420" y="4379595"/>
            <a:ext cx="5547360" cy="414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759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775" y="875759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fld id="{C142CCA2-2949-4325-A78A-A7C3B63D73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2993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C47610-A579-4DD1-AA62-8EA40B23FA17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304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8168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368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002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376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3170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5392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625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40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5099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689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7298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254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1970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7541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429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0F2A1D-7521-427C-A442-B6582FED9C1B}" type="slidenum">
              <a:rPr lang="en-US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4325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724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294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829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3D7D33-CA8B-4D60-872F-FD659D3ABC8C}" type="slidenum">
              <a:rPr lang="en-US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7508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770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005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2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235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602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7626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9704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750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115C0-909B-4E1C-9E6E-04B3E91035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2AAE3-B489-4A15-89C7-18993943A3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83048-0376-4A94-A445-C2F5CD3FC3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A12F5-03B5-4BEE-BF40-7EC1D15EBE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7FCB40-9664-45B5-BAA8-170CAD3533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D69B1-7287-44D7-BAC9-82A718B312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3CE0B5-4587-46C9-88FF-288BD15E32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7DB5F-D2ED-41DB-B30F-B019AB82D7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279E5-AC96-4A1A-8381-1C3686D400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4008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3B048AC8-D41E-4C7B-8EE3-A52489AA1F0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/>
  <p:hf hdr="0"/>
  <p:txStyles>
    <p:titleStyle>
      <a:lvl1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13" Type="http://schemas.openxmlformats.org/officeDocument/2006/relationships/tags" Target="../tags/tag74.xml"/><Relationship Id="rId18" Type="http://schemas.openxmlformats.org/officeDocument/2006/relationships/tags" Target="../tags/tag79.xml"/><Relationship Id="rId3" Type="http://schemas.openxmlformats.org/officeDocument/2006/relationships/tags" Target="../tags/tag64.xml"/><Relationship Id="rId21" Type="http://schemas.openxmlformats.org/officeDocument/2006/relationships/tags" Target="../tags/tag82.xml"/><Relationship Id="rId7" Type="http://schemas.openxmlformats.org/officeDocument/2006/relationships/tags" Target="../tags/tag68.xml"/><Relationship Id="rId12" Type="http://schemas.openxmlformats.org/officeDocument/2006/relationships/tags" Target="../tags/tag73.xml"/><Relationship Id="rId17" Type="http://schemas.openxmlformats.org/officeDocument/2006/relationships/tags" Target="../tags/tag78.xml"/><Relationship Id="rId25" Type="http://schemas.openxmlformats.org/officeDocument/2006/relationships/image" Target="../media/image11.jpeg"/><Relationship Id="rId2" Type="http://schemas.openxmlformats.org/officeDocument/2006/relationships/tags" Target="../tags/tag63.xml"/><Relationship Id="rId16" Type="http://schemas.openxmlformats.org/officeDocument/2006/relationships/tags" Target="../tags/tag77.xml"/><Relationship Id="rId20" Type="http://schemas.openxmlformats.org/officeDocument/2006/relationships/tags" Target="../tags/tag81.xm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1" Type="http://schemas.openxmlformats.org/officeDocument/2006/relationships/tags" Target="../tags/tag72.xml"/><Relationship Id="rId24" Type="http://schemas.openxmlformats.org/officeDocument/2006/relationships/notesSlide" Target="../notesSlides/notesSlide8.xml"/><Relationship Id="rId5" Type="http://schemas.openxmlformats.org/officeDocument/2006/relationships/tags" Target="../tags/tag66.xml"/><Relationship Id="rId15" Type="http://schemas.openxmlformats.org/officeDocument/2006/relationships/tags" Target="../tags/tag76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71.xml"/><Relationship Id="rId19" Type="http://schemas.openxmlformats.org/officeDocument/2006/relationships/tags" Target="../tags/tag80.xml"/><Relationship Id="rId4" Type="http://schemas.openxmlformats.org/officeDocument/2006/relationships/tags" Target="../tags/tag65.xml"/><Relationship Id="rId9" Type="http://schemas.openxmlformats.org/officeDocument/2006/relationships/tags" Target="../tags/tag70.xml"/><Relationship Id="rId14" Type="http://schemas.openxmlformats.org/officeDocument/2006/relationships/tags" Target="../tags/tag75.xml"/><Relationship Id="rId22" Type="http://schemas.openxmlformats.org/officeDocument/2006/relationships/tags" Target="../tags/tag8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13" Type="http://schemas.openxmlformats.org/officeDocument/2006/relationships/tags" Target="../tags/tag96.xml"/><Relationship Id="rId18" Type="http://schemas.openxmlformats.org/officeDocument/2006/relationships/tags" Target="../tags/tag101.xml"/><Relationship Id="rId3" Type="http://schemas.openxmlformats.org/officeDocument/2006/relationships/tags" Target="../tags/tag86.xml"/><Relationship Id="rId21" Type="http://schemas.openxmlformats.org/officeDocument/2006/relationships/notesSlide" Target="../notesSlides/notesSlide10.xml"/><Relationship Id="rId7" Type="http://schemas.openxmlformats.org/officeDocument/2006/relationships/tags" Target="../tags/tag90.xml"/><Relationship Id="rId12" Type="http://schemas.openxmlformats.org/officeDocument/2006/relationships/tags" Target="../tags/tag95.xml"/><Relationship Id="rId17" Type="http://schemas.openxmlformats.org/officeDocument/2006/relationships/tags" Target="../tags/tag100.xml"/><Relationship Id="rId2" Type="http://schemas.openxmlformats.org/officeDocument/2006/relationships/tags" Target="../tags/tag85.xml"/><Relationship Id="rId16" Type="http://schemas.openxmlformats.org/officeDocument/2006/relationships/tags" Target="../tags/tag99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11" Type="http://schemas.openxmlformats.org/officeDocument/2006/relationships/tags" Target="../tags/tag94.xml"/><Relationship Id="rId24" Type="http://schemas.openxmlformats.org/officeDocument/2006/relationships/image" Target="../media/image14.emf"/><Relationship Id="rId5" Type="http://schemas.openxmlformats.org/officeDocument/2006/relationships/tags" Target="../tags/tag88.xml"/><Relationship Id="rId15" Type="http://schemas.openxmlformats.org/officeDocument/2006/relationships/tags" Target="../tags/tag98.xml"/><Relationship Id="rId23" Type="http://schemas.openxmlformats.org/officeDocument/2006/relationships/customXml" Target="../ink/ink5.xml"/><Relationship Id="rId10" Type="http://schemas.openxmlformats.org/officeDocument/2006/relationships/tags" Target="../tags/tag93.xml"/><Relationship Id="rId19" Type="http://schemas.openxmlformats.org/officeDocument/2006/relationships/tags" Target="../tags/tag102.xml"/><Relationship Id="rId4" Type="http://schemas.openxmlformats.org/officeDocument/2006/relationships/tags" Target="../tags/tag87.xml"/><Relationship Id="rId9" Type="http://schemas.openxmlformats.org/officeDocument/2006/relationships/tags" Target="../tags/tag92.xml"/><Relationship Id="rId14" Type="http://schemas.openxmlformats.org/officeDocument/2006/relationships/tags" Target="../tags/tag97.xml"/><Relationship Id="rId2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13" Type="http://schemas.openxmlformats.org/officeDocument/2006/relationships/tags" Target="../tags/tag115.xml"/><Relationship Id="rId18" Type="http://schemas.openxmlformats.org/officeDocument/2006/relationships/tags" Target="../tags/tag120.xml"/><Relationship Id="rId26" Type="http://schemas.openxmlformats.org/officeDocument/2006/relationships/tags" Target="../tags/tag128.xml"/><Relationship Id="rId3" Type="http://schemas.openxmlformats.org/officeDocument/2006/relationships/tags" Target="../tags/tag105.xml"/><Relationship Id="rId21" Type="http://schemas.openxmlformats.org/officeDocument/2006/relationships/tags" Target="../tags/tag123.xml"/><Relationship Id="rId7" Type="http://schemas.openxmlformats.org/officeDocument/2006/relationships/tags" Target="../tags/tag109.xml"/><Relationship Id="rId12" Type="http://schemas.openxmlformats.org/officeDocument/2006/relationships/tags" Target="../tags/tag114.xml"/><Relationship Id="rId17" Type="http://schemas.openxmlformats.org/officeDocument/2006/relationships/tags" Target="../tags/tag119.xml"/><Relationship Id="rId25" Type="http://schemas.openxmlformats.org/officeDocument/2006/relationships/tags" Target="../tags/tag127.xml"/><Relationship Id="rId2" Type="http://schemas.openxmlformats.org/officeDocument/2006/relationships/tags" Target="../tags/tag104.xml"/><Relationship Id="rId16" Type="http://schemas.openxmlformats.org/officeDocument/2006/relationships/tags" Target="../tags/tag118.xml"/><Relationship Id="rId20" Type="http://schemas.openxmlformats.org/officeDocument/2006/relationships/tags" Target="../tags/tag122.xml"/><Relationship Id="rId29" Type="http://schemas.openxmlformats.org/officeDocument/2006/relationships/notesSlide" Target="../notesSlides/notesSlide11.xml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tags" Target="../tags/tag113.xml"/><Relationship Id="rId24" Type="http://schemas.openxmlformats.org/officeDocument/2006/relationships/tags" Target="../tags/tag126.xml"/><Relationship Id="rId5" Type="http://schemas.openxmlformats.org/officeDocument/2006/relationships/tags" Target="../tags/tag107.xml"/><Relationship Id="rId15" Type="http://schemas.openxmlformats.org/officeDocument/2006/relationships/tags" Target="../tags/tag117.xml"/><Relationship Id="rId23" Type="http://schemas.openxmlformats.org/officeDocument/2006/relationships/tags" Target="../tags/tag125.xml"/><Relationship Id="rId28" Type="http://schemas.openxmlformats.org/officeDocument/2006/relationships/slideLayout" Target="../slideLayouts/slideLayout2.xml"/><Relationship Id="rId10" Type="http://schemas.openxmlformats.org/officeDocument/2006/relationships/tags" Target="../tags/tag112.xml"/><Relationship Id="rId19" Type="http://schemas.openxmlformats.org/officeDocument/2006/relationships/tags" Target="../tags/tag121.xml"/><Relationship Id="rId31" Type="http://schemas.openxmlformats.org/officeDocument/2006/relationships/image" Target="../media/image15.emf"/><Relationship Id="rId4" Type="http://schemas.openxmlformats.org/officeDocument/2006/relationships/tags" Target="../tags/tag106.xml"/><Relationship Id="rId9" Type="http://schemas.openxmlformats.org/officeDocument/2006/relationships/tags" Target="../tags/tag111.xml"/><Relationship Id="rId14" Type="http://schemas.openxmlformats.org/officeDocument/2006/relationships/tags" Target="../tags/tag116.xml"/><Relationship Id="rId22" Type="http://schemas.openxmlformats.org/officeDocument/2006/relationships/tags" Target="../tags/tag124.xml"/><Relationship Id="rId27" Type="http://schemas.openxmlformats.org/officeDocument/2006/relationships/tags" Target="../tags/tag129.xml"/><Relationship Id="rId30" Type="http://schemas.openxmlformats.org/officeDocument/2006/relationships/customXml" Target="../ink/ink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2" Type="http://schemas.openxmlformats.org/officeDocument/2006/relationships/tags" Target="../tags/tag131.xml"/><Relationship Id="rId16" Type="http://schemas.openxmlformats.org/officeDocument/2006/relationships/image" Target="../media/image17.emf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customXml" Target="../ink/ink8.xm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154.xml"/><Relationship Id="rId18" Type="http://schemas.openxmlformats.org/officeDocument/2006/relationships/tags" Target="../tags/tag159.xml"/><Relationship Id="rId26" Type="http://schemas.openxmlformats.org/officeDocument/2006/relationships/tags" Target="../tags/tag167.xml"/><Relationship Id="rId39" Type="http://schemas.openxmlformats.org/officeDocument/2006/relationships/tags" Target="../tags/tag180.xml"/><Relationship Id="rId21" Type="http://schemas.openxmlformats.org/officeDocument/2006/relationships/tags" Target="../tags/tag162.xml"/><Relationship Id="rId34" Type="http://schemas.openxmlformats.org/officeDocument/2006/relationships/tags" Target="../tags/tag175.xml"/><Relationship Id="rId42" Type="http://schemas.openxmlformats.org/officeDocument/2006/relationships/tags" Target="../tags/tag183.xml"/><Relationship Id="rId7" Type="http://schemas.openxmlformats.org/officeDocument/2006/relationships/tags" Target="../tags/tag148.xml"/><Relationship Id="rId2" Type="http://schemas.openxmlformats.org/officeDocument/2006/relationships/tags" Target="../tags/tag143.xml"/><Relationship Id="rId16" Type="http://schemas.openxmlformats.org/officeDocument/2006/relationships/tags" Target="../tags/tag157.xml"/><Relationship Id="rId29" Type="http://schemas.openxmlformats.org/officeDocument/2006/relationships/tags" Target="../tags/tag170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tags" Target="../tags/tag152.xml"/><Relationship Id="rId24" Type="http://schemas.openxmlformats.org/officeDocument/2006/relationships/tags" Target="../tags/tag165.xml"/><Relationship Id="rId32" Type="http://schemas.openxmlformats.org/officeDocument/2006/relationships/tags" Target="../tags/tag173.xml"/><Relationship Id="rId37" Type="http://schemas.openxmlformats.org/officeDocument/2006/relationships/tags" Target="../tags/tag178.xml"/><Relationship Id="rId40" Type="http://schemas.openxmlformats.org/officeDocument/2006/relationships/tags" Target="../tags/tag181.xml"/><Relationship Id="rId45" Type="http://schemas.openxmlformats.org/officeDocument/2006/relationships/slideLayout" Target="../slideLayouts/slideLayout2.xml"/><Relationship Id="rId5" Type="http://schemas.openxmlformats.org/officeDocument/2006/relationships/tags" Target="../tags/tag146.xml"/><Relationship Id="rId15" Type="http://schemas.openxmlformats.org/officeDocument/2006/relationships/tags" Target="../tags/tag156.xml"/><Relationship Id="rId23" Type="http://schemas.openxmlformats.org/officeDocument/2006/relationships/tags" Target="../tags/tag164.xml"/><Relationship Id="rId28" Type="http://schemas.openxmlformats.org/officeDocument/2006/relationships/tags" Target="../tags/tag169.xml"/><Relationship Id="rId36" Type="http://schemas.openxmlformats.org/officeDocument/2006/relationships/tags" Target="../tags/tag177.xml"/><Relationship Id="rId10" Type="http://schemas.openxmlformats.org/officeDocument/2006/relationships/tags" Target="../tags/tag151.xml"/><Relationship Id="rId19" Type="http://schemas.openxmlformats.org/officeDocument/2006/relationships/tags" Target="../tags/tag160.xml"/><Relationship Id="rId31" Type="http://schemas.openxmlformats.org/officeDocument/2006/relationships/tags" Target="../tags/tag172.xml"/><Relationship Id="rId44" Type="http://schemas.openxmlformats.org/officeDocument/2006/relationships/tags" Target="../tags/tag185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tags" Target="../tags/tag155.xml"/><Relationship Id="rId22" Type="http://schemas.openxmlformats.org/officeDocument/2006/relationships/tags" Target="../tags/tag163.xml"/><Relationship Id="rId27" Type="http://schemas.openxmlformats.org/officeDocument/2006/relationships/tags" Target="../tags/tag168.xml"/><Relationship Id="rId30" Type="http://schemas.openxmlformats.org/officeDocument/2006/relationships/tags" Target="../tags/tag171.xml"/><Relationship Id="rId35" Type="http://schemas.openxmlformats.org/officeDocument/2006/relationships/tags" Target="../tags/tag176.xml"/><Relationship Id="rId43" Type="http://schemas.openxmlformats.org/officeDocument/2006/relationships/tags" Target="../tags/tag184.xml"/><Relationship Id="rId8" Type="http://schemas.openxmlformats.org/officeDocument/2006/relationships/tags" Target="../tags/tag149.xml"/><Relationship Id="rId3" Type="http://schemas.openxmlformats.org/officeDocument/2006/relationships/tags" Target="../tags/tag144.xml"/><Relationship Id="rId12" Type="http://schemas.openxmlformats.org/officeDocument/2006/relationships/tags" Target="../tags/tag153.xml"/><Relationship Id="rId17" Type="http://schemas.openxmlformats.org/officeDocument/2006/relationships/tags" Target="../tags/tag158.xml"/><Relationship Id="rId25" Type="http://schemas.openxmlformats.org/officeDocument/2006/relationships/tags" Target="../tags/tag166.xml"/><Relationship Id="rId33" Type="http://schemas.openxmlformats.org/officeDocument/2006/relationships/tags" Target="../tags/tag174.xml"/><Relationship Id="rId38" Type="http://schemas.openxmlformats.org/officeDocument/2006/relationships/tags" Target="../tags/tag179.xml"/><Relationship Id="rId46" Type="http://schemas.openxmlformats.org/officeDocument/2006/relationships/notesSlide" Target="../notesSlides/notesSlide14.xml"/><Relationship Id="rId20" Type="http://schemas.openxmlformats.org/officeDocument/2006/relationships/tags" Target="../tags/tag161.xml"/><Relationship Id="rId41" Type="http://schemas.openxmlformats.org/officeDocument/2006/relationships/tags" Target="../tags/tag18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93.xml"/><Relationship Id="rId13" Type="http://schemas.openxmlformats.org/officeDocument/2006/relationships/tags" Target="../tags/tag198.xml"/><Relationship Id="rId18" Type="http://schemas.openxmlformats.org/officeDocument/2006/relationships/tags" Target="../tags/tag203.xml"/><Relationship Id="rId26" Type="http://schemas.openxmlformats.org/officeDocument/2006/relationships/tags" Target="../tags/tag211.xml"/><Relationship Id="rId3" Type="http://schemas.openxmlformats.org/officeDocument/2006/relationships/tags" Target="../tags/tag188.xml"/><Relationship Id="rId21" Type="http://schemas.openxmlformats.org/officeDocument/2006/relationships/tags" Target="../tags/tag206.xml"/><Relationship Id="rId7" Type="http://schemas.openxmlformats.org/officeDocument/2006/relationships/tags" Target="../tags/tag192.xml"/><Relationship Id="rId12" Type="http://schemas.openxmlformats.org/officeDocument/2006/relationships/tags" Target="../tags/tag197.xml"/><Relationship Id="rId17" Type="http://schemas.openxmlformats.org/officeDocument/2006/relationships/tags" Target="../tags/tag202.xml"/><Relationship Id="rId25" Type="http://schemas.openxmlformats.org/officeDocument/2006/relationships/tags" Target="../tags/tag210.xml"/><Relationship Id="rId2" Type="http://schemas.openxmlformats.org/officeDocument/2006/relationships/tags" Target="../tags/tag187.xml"/><Relationship Id="rId16" Type="http://schemas.openxmlformats.org/officeDocument/2006/relationships/tags" Target="../tags/tag201.xml"/><Relationship Id="rId20" Type="http://schemas.openxmlformats.org/officeDocument/2006/relationships/tags" Target="../tags/tag205.xml"/><Relationship Id="rId29" Type="http://schemas.openxmlformats.org/officeDocument/2006/relationships/tags" Target="../tags/tag214.xml"/><Relationship Id="rId1" Type="http://schemas.openxmlformats.org/officeDocument/2006/relationships/tags" Target="../tags/tag186.xml"/><Relationship Id="rId6" Type="http://schemas.openxmlformats.org/officeDocument/2006/relationships/tags" Target="../tags/tag191.xml"/><Relationship Id="rId11" Type="http://schemas.openxmlformats.org/officeDocument/2006/relationships/tags" Target="../tags/tag196.xml"/><Relationship Id="rId24" Type="http://schemas.openxmlformats.org/officeDocument/2006/relationships/tags" Target="../tags/tag209.xml"/><Relationship Id="rId5" Type="http://schemas.openxmlformats.org/officeDocument/2006/relationships/tags" Target="../tags/tag190.xml"/><Relationship Id="rId15" Type="http://schemas.openxmlformats.org/officeDocument/2006/relationships/tags" Target="../tags/tag200.xml"/><Relationship Id="rId23" Type="http://schemas.openxmlformats.org/officeDocument/2006/relationships/tags" Target="../tags/tag208.xml"/><Relationship Id="rId28" Type="http://schemas.openxmlformats.org/officeDocument/2006/relationships/tags" Target="../tags/tag213.xml"/><Relationship Id="rId10" Type="http://schemas.openxmlformats.org/officeDocument/2006/relationships/tags" Target="../tags/tag195.xml"/><Relationship Id="rId19" Type="http://schemas.openxmlformats.org/officeDocument/2006/relationships/tags" Target="../tags/tag204.xml"/><Relationship Id="rId31" Type="http://schemas.openxmlformats.org/officeDocument/2006/relationships/notesSlide" Target="../notesSlides/notesSlide15.xml"/><Relationship Id="rId4" Type="http://schemas.openxmlformats.org/officeDocument/2006/relationships/tags" Target="../tags/tag189.xml"/><Relationship Id="rId9" Type="http://schemas.openxmlformats.org/officeDocument/2006/relationships/tags" Target="../tags/tag194.xml"/><Relationship Id="rId14" Type="http://schemas.openxmlformats.org/officeDocument/2006/relationships/tags" Target="../tags/tag199.xml"/><Relationship Id="rId22" Type="http://schemas.openxmlformats.org/officeDocument/2006/relationships/tags" Target="../tags/tag207.xml"/><Relationship Id="rId27" Type="http://schemas.openxmlformats.org/officeDocument/2006/relationships/tags" Target="../tags/tag212.xml"/><Relationship Id="rId30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227.xml"/><Relationship Id="rId18" Type="http://schemas.openxmlformats.org/officeDocument/2006/relationships/tags" Target="../tags/tag232.xml"/><Relationship Id="rId26" Type="http://schemas.openxmlformats.org/officeDocument/2006/relationships/tags" Target="../tags/tag240.xml"/><Relationship Id="rId3" Type="http://schemas.openxmlformats.org/officeDocument/2006/relationships/tags" Target="../tags/tag217.xml"/><Relationship Id="rId21" Type="http://schemas.openxmlformats.org/officeDocument/2006/relationships/tags" Target="../tags/tag235.xml"/><Relationship Id="rId34" Type="http://schemas.openxmlformats.org/officeDocument/2006/relationships/notesSlide" Target="../notesSlides/notesSlide17.xml"/><Relationship Id="rId7" Type="http://schemas.openxmlformats.org/officeDocument/2006/relationships/tags" Target="../tags/tag221.xml"/><Relationship Id="rId12" Type="http://schemas.openxmlformats.org/officeDocument/2006/relationships/tags" Target="../tags/tag226.xml"/><Relationship Id="rId17" Type="http://schemas.openxmlformats.org/officeDocument/2006/relationships/tags" Target="../tags/tag231.xml"/><Relationship Id="rId25" Type="http://schemas.openxmlformats.org/officeDocument/2006/relationships/tags" Target="../tags/tag239.xml"/><Relationship Id="rId33" Type="http://schemas.openxmlformats.org/officeDocument/2006/relationships/slideLayout" Target="../slideLayouts/slideLayout2.xml"/><Relationship Id="rId2" Type="http://schemas.openxmlformats.org/officeDocument/2006/relationships/tags" Target="../tags/tag216.xml"/><Relationship Id="rId16" Type="http://schemas.openxmlformats.org/officeDocument/2006/relationships/tags" Target="../tags/tag230.xml"/><Relationship Id="rId20" Type="http://schemas.openxmlformats.org/officeDocument/2006/relationships/tags" Target="../tags/tag234.xml"/><Relationship Id="rId29" Type="http://schemas.openxmlformats.org/officeDocument/2006/relationships/tags" Target="../tags/tag243.xml"/><Relationship Id="rId1" Type="http://schemas.openxmlformats.org/officeDocument/2006/relationships/tags" Target="../tags/tag215.xml"/><Relationship Id="rId6" Type="http://schemas.openxmlformats.org/officeDocument/2006/relationships/tags" Target="../tags/tag220.xml"/><Relationship Id="rId11" Type="http://schemas.openxmlformats.org/officeDocument/2006/relationships/tags" Target="../tags/tag225.xml"/><Relationship Id="rId24" Type="http://schemas.openxmlformats.org/officeDocument/2006/relationships/tags" Target="../tags/tag238.xml"/><Relationship Id="rId32" Type="http://schemas.openxmlformats.org/officeDocument/2006/relationships/tags" Target="../tags/tag246.xml"/><Relationship Id="rId5" Type="http://schemas.openxmlformats.org/officeDocument/2006/relationships/tags" Target="../tags/tag219.xml"/><Relationship Id="rId15" Type="http://schemas.openxmlformats.org/officeDocument/2006/relationships/tags" Target="../tags/tag229.xml"/><Relationship Id="rId23" Type="http://schemas.openxmlformats.org/officeDocument/2006/relationships/tags" Target="../tags/tag237.xml"/><Relationship Id="rId28" Type="http://schemas.openxmlformats.org/officeDocument/2006/relationships/tags" Target="../tags/tag242.xml"/><Relationship Id="rId10" Type="http://schemas.openxmlformats.org/officeDocument/2006/relationships/tags" Target="../tags/tag224.xml"/><Relationship Id="rId19" Type="http://schemas.openxmlformats.org/officeDocument/2006/relationships/tags" Target="../tags/tag233.xml"/><Relationship Id="rId31" Type="http://schemas.openxmlformats.org/officeDocument/2006/relationships/tags" Target="../tags/tag245.xml"/><Relationship Id="rId4" Type="http://schemas.openxmlformats.org/officeDocument/2006/relationships/tags" Target="../tags/tag218.xml"/><Relationship Id="rId9" Type="http://schemas.openxmlformats.org/officeDocument/2006/relationships/tags" Target="../tags/tag223.xml"/><Relationship Id="rId14" Type="http://schemas.openxmlformats.org/officeDocument/2006/relationships/tags" Target="../tags/tag228.xml"/><Relationship Id="rId22" Type="http://schemas.openxmlformats.org/officeDocument/2006/relationships/tags" Target="../tags/tag236.xml"/><Relationship Id="rId27" Type="http://schemas.openxmlformats.org/officeDocument/2006/relationships/tags" Target="../tags/tag241.xml"/><Relationship Id="rId30" Type="http://schemas.openxmlformats.org/officeDocument/2006/relationships/tags" Target="../tags/tag244.xml"/><Relationship Id="rId8" Type="http://schemas.openxmlformats.org/officeDocument/2006/relationships/tags" Target="../tags/tag2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259.xml"/><Relationship Id="rId18" Type="http://schemas.openxmlformats.org/officeDocument/2006/relationships/tags" Target="../tags/tag264.xml"/><Relationship Id="rId26" Type="http://schemas.openxmlformats.org/officeDocument/2006/relationships/tags" Target="../tags/tag272.xml"/><Relationship Id="rId3" Type="http://schemas.openxmlformats.org/officeDocument/2006/relationships/tags" Target="../tags/tag249.xml"/><Relationship Id="rId21" Type="http://schemas.openxmlformats.org/officeDocument/2006/relationships/tags" Target="../tags/tag267.xml"/><Relationship Id="rId7" Type="http://schemas.openxmlformats.org/officeDocument/2006/relationships/tags" Target="../tags/tag253.xml"/><Relationship Id="rId12" Type="http://schemas.openxmlformats.org/officeDocument/2006/relationships/tags" Target="../tags/tag258.xml"/><Relationship Id="rId17" Type="http://schemas.openxmlformats.org/officeDocument/2006/relationships/tags" Target="../tags/tag263.xml"/><Relationship Id="rId25" Type="http://schemas.openxmlformats.org/officeDocument/2006/relationships/tags" Target="../tags/tag271.xml"/><Relationship Id="rId33" Type="http://schemas.openxmlformats.org/officeDocument/2006/relationships/notesSlide" Target="../notesSlides/notesSlide18.xml"/><Relationship Id="rId2" Type="http://schemas.openxmlformats.org/officeDocument/2006/relationships/tags" Target="../tags/tag248.xml"/><Relationship Id="rId16" Type="http://schemas.openxmlformats.org/officeDocument/2006/relationships/tags" Target="../tags/tag262.xml"/><Relationship Id="rId20" Type="http://schemas.openxmlformats.org/officeDocument/2006/relationships/tags" Target="../tags/tag266.xml"/><Relationship Id="rId29" Type="http://schemas.openxmlformats.org/officeDocument/2006/relationships/tags" Target="../tags/tag275.xml"/><Relationship Id="rId1" Type="http://schemas.openxmlformats.org/officeDocument/2006/relationships/tags" Target="../tags/tag247.xml"/><Relationship Id="rId6" Type="http://schemas.openxmlformats.org/officeDocument/2006/relationships/tags" Target="../tags/tag252.xml"/><Relationship Id="rId11" Type="http://schemas.openxmlformats.org/officeDocument/2006/relationships/tags" Target="../tags/tag257.xml"/><Relationship Id="rId24" Type="http://schemas.openxmlformats.org/officeDocument/2006/relationships/tags" Target="../tags/tag270.xml"/><Relationship Id="rId32" Type="http://schemas.openxmlformats.org/officeDocument/2006/relationships/slideLayout" Target="../slideLayouts/slideLayout2.xml"/><Relationship Id="rId5" Type="http://schemas.openxmlformats.org/officeDocument/2006/relationships/tags" Target="../tags/tag251.xml"/><Relationship Id="rId15" Type="http://schemas.openxmlformats.org/officeDocument/2006/relationships/tags" Target="../tags/tag261.xml"/><Relationship Id="rId23" Type="http://schemas.openxmlformats.org/officeDocument/2006/relationships/tags" Target="../tags/tag269.xml"/><Relationship Id="rId28" Type="http://schemas.openxmlformats.org/officeDocument/2006/relationships/tags" Target="../tags/tag274.xml"/><Relationship Id="rId10" Type="http://schemas.openxmlformats.org/officeDocument/2006/relationships/tags" Target="../tags/tag256.xml"/><Relationship Id="rId19" Type="http://schemas.openxmlformats.org/officeDocument/2006/relationships/tags" Target="../tags/tag265.xml"/><Relationship Id="rId31" Type="http://schemas.openxmlformats.org/officeDocument/2006/relationships/tags" Target="../tags/tag277.xml"/><Relationship Id="rId4" Type="http://schemas.openxmlformats.org/officeDocument/2006/relationships/tags" Target="../tags/tag250.xml"/><Relationship Id="rId9" Type="http://schemas.openxmlformats.org/officeDocument/2006/relationships/tags" Target="../tags/tag255.xml"/><Relationship Id="rId14" Type="http://schemas.openxmlformats.org/officeDocument/2006/relationships/tags" Target="../tags/tag260.xml"/><Relationship Id="rId22" Type="http://schemas.openxmlformats.org/officeDocument/2006/relationships/tags" Target="../tags/tag268.xml"/><Relationship Id="rId27" Type="http://schemas.openxmlformats.org/officeDocument/2006/relationships/tags" Target="../tags/tag273.xml"/><Relationship Id="rId30" Type="http://schemas.openxmlformats.org/officeDocument/2006/relationships/tags" Target="../tags/tag276.xml"/><Relationship Id="rId8" Type="http://schemas.openxmlformats.org/officeDocument/2006/relationships/tags" Target="../tags/tag25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85.xml"/><Relationship Id="rId13" Type="http://schemas.openxmlformats.org/officeDocument/2006/relationships/tags" Target="../tags/tag290.xml"/><Relationship Id="rId18" Type="http://schemas.openxmlformats.org/officeDocument/2006/relationships/tags" Target="../tags/tag295.xml"/><Relationship Id="rId3" Type="http://schemas.openxmlformats.org/officeDocument/2006/relationships/tags" Target="../tags/tag280.xml"/><Relationship Id="rId21" Type="http://schemas.openxmlformats.org/officeDocument/2006/relationships/tags" Target="../tags/tag298.xml"/><Relationship Id="rId7" Type="http://schemas.openxmlformats.org/officeDocument/2006/relationships/tags" Target="../tags/tag284.xml"/><Relationship Id="rId12" Type="http://schemas.openxmlformats.org/officeDocument/2006/relationships/tags" Target="../tags/tag289.xml"/><Relationship Id="rId17" Type="http://schemas.openxmlformats.org/officeDocument/2006/relationships/tags" Target="../tags/tag294.xml"/><Relationship Id="rId25" Type="http://schemas.openxmlformats.org/officeDocument/2006/relationships/image" Target="../media/image18.emf"/><Relationship Id="rId2" Type="http://schemas.openxmlformats.org/officeDocument/2006/relationships/tags" Target="../tags/tag279.xml"/><Relationship Id="rId16" Type="http://schemas.openxmlformats.org/officeDocument/2006/relationships/tags" Target="../tags/tag293.xml"/><Relationship Id="rId20" Type="http://schemas.openxmlformats.org/officeDocument/2006/relationships/tags" Target="../tags/tag297.xml"/><Relationship Id="rId1" Type="http://schemas.openxmlformats.org/officeDocument/2006/relationships/tags" Target="../tags/tag278.xml"/><Relationship Id="rId6" Type="http://schemas.openxmlformats.org/officeDocument/2006/relationships/tags" Target="../tags/tag283.xml"/><Relationship Id="rId11" Type="http://schemas.openxmlformats.org/officeDocument/2006/relationships/tags" Target="../tags/tag288.xml"/><Relationship Id="rId24" Type="http://schemas.openxmlformats.org/officeDocument/2006/relationships/customXml" Target="../ink/ink9.xml"/><Relationship Id="rId5" Type="http://schemas.openxmlformats.org/officeDocument/2006/relationships/tags" Target="../tags/tag282.xml"/><Relationship Id="rId15" Type="http://schemas.openxmlformats.org/officeDocument/2006/relationships/tags" Target="../tags/tag292.xml"/><Relationship Id="rId23" Type="http://schemas.openxmlformats.org/officeDocument/2006/relationships/notesSlide" Target="../notesSlides/notesSlide19.xml"/><Relationship Id="rId10" Type="http://schemas.openxmlformats.org/officeDocument/2006/relationships/tags" Target="../tags/tag287.xml"/><Relationship Id="rId19" Type="http://schemas.openxmlformats.org/officeDocument/2006/relationships/tags" Target="../tags/tag296.xml"/><Relationship Id="rId4" Type="http://schemas.openxmlformats.org/officeDocument/2006/relationships/tags" Target="../tags/tag281.xml"/><Relationship Id="rId9" Type="http://schemas.openxmlformats.org/officeDocument/2006/relationships/tags" Target="../tags/tag286.xml"/><Relationship Id="rId14" Type="http://schemas.openxmlformats.org/officeDocument/2006/relationships/tags" Target="../tags/tag291.xml"/><Relationship Id="rId2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306.xml"/><Relationship Id="rId13" Type="http://schemas.openxmlformats.org/officeDocument/2006/relationships/tags" Target="../tags/tag311.xml"/><Relationship Id="rId18" Type="http://schemas.openxmlformats.org/officeDocument/2006/relationships/tags" Target="../tags/tag316.xml"/><Relationship Id="rId26" Type="http://schemas.openxmlformats.org/officeDocument/2006/relationships/tags" Target="../tags/tag324.xml"/><Relationship Id="rId3" Type="http://schemas.openxmlformats.org/officeDocument/2006/relationships/tags" Target="../tags/tag301.xml"/><Relationship Id="rId21" Type="http://schemas.openxmlformats.org/officeDocument/2006/relationships/tags" Target="../tags/tag319.xml"/><Relationship Id="rId7" Type="http://schemas.openxmlformats.org/officeDocument/2006/relationships/tags" Target="../tags/tag305.xml"/><Relationship Id="rId12" Type="http://schemas.openxmlformats.org/officeDocument/2006/relationships/tags" Target="../tags/tag310.xml"/><Relationship Id="rId17" Type="http://schemas.openxmlformats.org/officeDocument/2006/relationships/tags" Target="../tags/tag315.xml"/><Relationship Id="rId25" Type="http://schemas.openxmlformats.org/officeDocument/2006/relationships/tags" Target="../tags/tag323.xml"/><Relationship Id="rId2" Type="http://schemas.openxmlformats.org/officeDocument/2006/relationships/tags" Target="../tags/tag300.xml"/><Relationship Id="rId16" Type="http://schemas.openxmlformats.org/officeDocument/2006/relationships/tags" Target="../tags/tag314.xml"/><Relationship Id="rId20" Type="http://schemas.openxmlformats.org/officeDocument/2006/relationships/tags" Target="../tags/tag318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299.xml"/><Relationship Id="rId6" Type="http://schemas.openxmlformats.org/officeDocument/2006/relationships/tags" Target="../tags/tag304.xml"/><Relationship Id="rId11" Type="http://schemas.openxmlformats.org/officeDocument/2006/relationships/tags" Target="../tags/tag309.xml"/><Relationship Id="rId24" Type="http://schemas.openxmlformats.org/officeDocument/2006/relationships/tags" Target="../tags/tag322.xml"/><Relationship Id="rId32" Type="http://schemas.openxmlformats.org/officeDocument/2006/relationships/image" Target="../media/image21.emf"/><Relationship Id="rId5" Type="http://schemas.openxmlformats.org/officeDocument/2006/relationships/tags" Target="../tags/tag303.xml"/><Relationship Id="rId15" Type="http://schemas.openxmlformats.org/officeDocument/2006/relationships/tags" Target="../tags/tag313.xml"/><Relationship Id="rId23" Type="http://schemas.openxmlformats.org/officeDocument/2006/relationships/tags" Target="../tags/tag321.xml"/><Relationship Id="rId28" Type="http://schemas.openxmlformats.org/officeDocument/2006/relationships/tags" Target="../tags/tag326.xml"/><Relationship Id="rId10" Type="http://schemas.openxmlformats.org/officeDocument/2006/relationships/tags" Target="../tags/tag308.xml"/><Relationship Id="rId19" Type="http://schemas.openxmlformats.org/officeDocument/2006/relationships/tags" Target="../tags/tag317.xml"/><Relationship Id="rId31" Type="http://schemas.openxmlformats.org/officeDocument/2006/relationships/customXml" Target="../ink/ink11.xml"/><Relationship Id="rId4" Type="http://schemas.openxmlformats.org/officeDocument/2006/relationships/tags" Target="../tags/tag302.xml"/><Relationship Id="rId9" Type="http://schemas.openxmlformats.org/officeDocument/2006/relationships/tags" Target="../tags/tag307.xml"/><Relationship Id="rId14" Type="http://schemas.openxmlformats.org/officeDocument/2006/relationships/tags" Target="../tags/tag312.xml"/><Relationship Id="rId22" Type="http://schemas.openxmlformats.org/officeDocument/2006/relationships/tags" Target="../tags/tag320.xml"/><Relationship Id="rId27" Type="http://schemas.openxmlformats.org/officeDocument/2006/relationships/tags" Target="../tags/tag325.xml"/><Relationship Id="rId30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334.xml"/><Relationship Id="rId13" Type="http://schemas.openxmlformats.org/officeDocument/2006/relationships/tags" Target="../tags/tag339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329.xml"/><Relationship Id="rId21" Type="http://schemas.openxmlformats.org/officeDocument/2006/relationships/image" Target="../media/image22.emf"/><Relationship Id="rId7" Type="http://schemas.openxmlformats.org/officeDocument/2006/relationships/tags" Target="../tags/tag333.xml"/><Relationship Id="rId12" Type="http://schemas.openxmlformats.org/officeDocument/2006/relationships/tags" Target="../tags/tag338.xml"/><Relationship Id="rId17" Type="http://schemas.openxmlformats.org/officeDocument/2006/relationships/tags" Target="../tags/tag343.xml"/><Relationship Id="rId2" Type="http://schemas.openxmlformats.org/officeDocument/2006/relationships/tags" Target="../tags/tag328.xml"/><Relationship Id="rId16" Type="http://schemas.openxmlformats.org/officeDocument/2006/relationships/tags" Target="../tags/tag342.xml"/><Relationship Id="rId20" Type="http://schemas.openxmlformats.org/officeDocument/2006/relationships/customXml" Target="../ink/ink12.xml"/><Relationship Id="rId1" Type="http://schemas.openxmlformats.org/officeDocument/2006/relationships/tags" Target="../tags/tag327.xml"/><Relationship Id="rId6" Type="http://schemas.openxmlformats.org/officeDocument/2006/relationships/tags" Target="../tags/tag332.xml"/><Relationship Id="rId11" Type="http://schemas.openxmlformats.org/officeDocument/2006/relationships/tags" Target="../tags/tag337.xml"/><Relationship Id="rId5" Type="http://schemas.openxmlformats.org/officeDocument/2006/relationships/tags" Target="../tags/tag331.xml"/><Relationship Id="rId15" Type="http://schemas.openxmlformats.org/officeDocument/2006/relationships/tags" Target="../tags/tag341.xml"/><Relationship Id="rId10" Type="http://schemas.openxmlformats.org/officeDocument/2006/relationships/tags" Target="../tags/tag336.xml"/><Relationship Id="rId19" Type="http://schemas.openxmlformats.org/officeDocument/2006/relationships/notesSlide" Target="../notesSlides/notesSlide24.xml"/><Relationship Id="rId4" Type="http://schemas.openxmlformats.org/officeDocument/2006/relationships/tags" Target="../tags/tag330.xml"/><Relationship Id="rId9" Type="http://schemas.openxmlformats.org/officeDocument/2006/relationships/tags" Target="../tags/tag335.xml"/><Relationship Id="rId14" Type="http://schemas.openxmlformats.org/officeDocument/2006/relationships/tags" Target="../tags/tag34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45.xml"/><Relationship Id="rId1" Type="http://schemas.openxmlformats.org/officeDocument/2006/relationships/tags" Target="../tags/tag344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tags" Target="../tags/tag358.xml"/><Relationship Id="rId18" Type="http://schemas.openxmlformats.org/officeDocument/2006/relationships/tags" Target="../tags/tag363.xml"/><Relationship Id="rId26" Type="http://schemas.openxmlformats.org/officeDocument/2006/relationships/tags" Target="../tags/tag371.xml"/><Relationship Id="rId39" Type="http://schemas.openxmlformats.org/officeDocument/2006/relationships/slideLayout" Target="../slideLayouts/slideLayout2.xml"/><Relationship Id="rId21" Type="http://schemas.openxmlformats.org/officeDocument/2006/relationships/tags" Target="../tags/tag366.xml"/><Relationship Id="rId34" Type="http://schemas.openxmlformats.org/officeDocument/2006/relationships/tags" Target="../tags/tag379.xml"/><Relationship Id="rId7" Type="http://schemas.openxmlformats.org/officeDocument/2006/relationships/tags" Target="../tags/tag352.xml"/><Relationship Id="rId12" Type="http://schemas.openxmlformats.org/officeDocument/2006/relationships/tags" Target="../tags/tag357.xml"/><Relationship Id="rId17" Type="http://schemas.openxmlformats.org/officeDocument/2006/relationships/tags" Target="../tags/tag362.xml"/><Relationship Id="rId25" Type="http://schemas.openxmlformats.org/officeDocument/2006/relationships/tags" Target="../tags/tag370.xml"/><Relationship Id="rId33" Type="http://schemas.openxmlformats.org/officeDocument/2006/relationships/tags" Target="../tags/tag378.xml"/><Relationship Id="rId38" Type="http://schemas.openxmlformats.org/officeDocument/2006/relationships/tags" Target="../tags/tag383.xml"/><Relationship Id="rId2" Type="http://schemas.openxmlformats.org/officeDocument/2006/relationships/tags" Target="../tags/tag347.xml"/><Relationship Id="rId16" Type="http://schemas.openxmlformats.org/officeDocument/2006/relationships/tags" Target="../tags/tag361.xml"/><Relationship Id="rId20" Type="http://schemas.openxmlformats.org/officeDocument/2006/relationships/tags" Target="../tags/tag365.xml"/><Relationship Id="rId29" Type="http://schemas.openxmlformats.org/officeDocument/2006/relationships/tags" Target="../tags/tag374.xml"/><Relationship Id="rId1" Type="http://schemas.openxmlformats.org/officeDocument/2006/relationships/tags" Target="../tags/tag346.xml"/><Relationship Id="rId6" Type="http://schemas.openxmlformats.org/officeDocument/2006/relationships/tags" Target="../tags/tag351.xml"/><Relationship Id="rId11" Type="http://schemas.openxmlformats.org/officeDocument/2006/relationships/tags" Target="../tags/tag356.xml"/><Relationship Id="rId24" Type="http://schemas.openxmlformats.org/officeDocument/2006/relationships/tags" Target="../tags/tag369.xml"/><Relationship Id="rId32" Type="http://schemas.openxmlformats.org/officeDocument/2006/relationships/tags" Target="../tags/tag377.xml"/><Relationship Id="rId37" Type="http://schemas.openxmlformats.org/officeDocument/2006/relationships/tags" Target="../tags/tag382.xml"/><Relationship Id="rId40" Type="http://schemas.openxmlformats.org/officeDocument/2006/relationships/notesSlide" Target="../notesSlides/notesSlide25.xml"/><Relationship Id="rId5" Type="http://schemas.openxmlformats.org/officeDocument/2006/relationships/tags" Target="../tags/tag350.xml"/><Relationship Id="rId15" Type="http://schemas.openxmlformats.org/officeDocument/2006/relationships/tags" Target="../tags/tag360.xml"/><Relationship Id="rId23" Type="http://schemas.openxmlformats.org/officeDocument/2006/relationships/tags" Target="../tags/tag368.xml"/><Relationship Id="rId28" Type="http://schemas.openxmlformats.org/officeDocument/2006/relationships/tags" Target="../tags/tag373.xml"/><Relationship Id="rId36" Type="http://schemas.openxmlformats.org/officeDocument/2006/relationships/tags" Target="../tags/tag381.xml"/><Relationship Id="rId10" Type="http://schemas.openxmlformats.org/officeDocument/2006/relationships/tags" Target="../tags/tag355.xml"/><Relationship Id="rId19" Type="http://schemas.openxmlformats.org/officeDocument/2006/relationships/tags" Target="../tags/tag364.xml"/><Relationship Id="rId31" Type="http://schemas.openxmlformats.org/officeDocument/2006/relationships/tags" Target="../tags/tag376.xml"/><Relationship Id="rId4" Type="http://schemas.openxmlformats.org/officeDocument/2006/relationships/tags" Target="../tags/tag349.xml"/><Relationship Id="rId9" Type="http://schemas.openxmlformats.org/officeDocument/2006/relationships/tags" Target="../tags/tag354.xml"/><Relationship Id="rId14" Type="http://schemas.openxmlformats.org/officeDocument/2006/relationships/tags" Target="../tags/tag359.xml"/><Relationship Id="rId22" Type="http://schemas.openxmlformats.org/officeDocument/2006/relationships/tags" Target="../tags/tag367.xml"/><Relationship Id="rId27" Type="http://schemas.openxmlformats.org/officeDocument/2006/relationships/tags" Target="../tags/tag372.xml"/><Relationship Id="rId30" Type="http://schemas.openxmlformats.org/officeDocument/2006/relationships/tags" Target="../tags/tag375.xml"/><Relationship Id="rId35" Type="http://schemas.openxmlformats.org/officeDocument/2006/relationships/tags" Target="../tags/tag380.xml"/><Relationship Id="rId8" Type="http://schemas.openxmlformats.org/officeDocument/2006/relationships/tags" Target="../tags/tag353.xml"/><Relationship Id="rId3" Type="http://schemas.openxmlformats.org/officeDocument/2006/relationships/tags" Target="../tags/tag34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391.xml"/><Relationship Id="rId13" Type="http://schemas.openxmlformats.org/officeDocument/2006/relationships/tags" Target="../tags/tag396.xml"/><Relationship Id="rId18" Type="http://schemas.openxmlformats.org/officeDocument/2006/relationships/tags" Target="../tags/tag401.xml"/><Relationship Id="rId26" Type="http://schemas.openxmlformats.org/officeDocument/2006/relationships/tags" Target="../tags/tag409.xml"/><Relationship Id="rId3" Type="http://schemas.openxmlformats.org/officeDocument/2006/relationships/tags" Target="../tags/tag386.xml"/><Relationship Id="rId21" Type="http://schemas.openxmlformats.org/officeDocument/2006/relationships/tags" Target="../tags/tag404.xml"/><Relationship Id="rId7" Type="http://schemas.openxmlformats.org/officeDocument/2006/relationships/tags" Target="../tags/tag390.xml"/><Relationship Id="rId12" Type="http://schemas.openxmlformats.org/officeDocument/2006/relationships/tags" Target="../tags/tag395.xml"/><Relationship Id="rId17" Type="http://schemas.openxmlformats.org/officeDocument/2006/relationships/tags" Target="../tags/tag400.xml"/><Relationship Id="rId25" Type="http://schemas.openxmlformats.org/officeDocument/2006/relationships/tags" Target="../tags/tag408.xml"/><Relationship Id="rId2" Type="http://schemas.openxmlformats.org/officeDocument/2006/relationships/tags" Target="../tags/tag385.xml"/><Relationship Id="rId16" Type="http://schemas.openxmlformats.org/officeDocument/2006/relationships/tags" Target="../tags/tag399.xml"/><Relationship Id="rId20" Type="http://schemas.openxmlformats.org/officeDocument/2006/relationships/tags" Target="../tags/tag403.xml"/><Relationship Id="rId29" Type="http://schemas.openxmlformats.org/officeDocument/2006/relationships/notesSlide" Target="../notesSlides/notesSlide26.xml"/><Relationship Id="rId1" Type="http://schemas.openxmlformats.org/officeDocument/2006/relationships/tags" Target="../tags/tag384.xml"/><Relationship Id="rId6" Type="http://schemas.openxmlformats.org/officeDocument/2006/relationships/tags" Target="../tags/tag389.xml"/><Relationship Id="rId11" Type="http://schemas.openxmlformats.org/officeDocument/2006/relationships/tags" Target="../tags/tag394.xml"/><Relationship Id="rId24" Type="http://schemas.openxmlformats.org/officeDocument/2006/relationships/tags" Target="../tags/tag407.xml"/><Relationship Id="rId5" Type="http://schemas.openxmlformats.org/officeDocument/2006/relationships/tags" Target="../tags/tag388.xml"/><Relationship Id="rId15" Type="http://schemas.openxmlformats.org/officeDocument/2006/relationships/tags" Target="../tags/tag398.xml"/><Relationship Id="rId23" Type="http://schemas.openxmlformats.org/officeDocument/2006/relationships/tags" Target="../tags/tag406.xml"/><Relationship Id="rId28" Type="http://schemas.openxmlformats.org/officeDocument/2006/relationships/slideLayout" Target="../slideLayouts/slideLayout2.xml"/><Relationship Id="rId10" Type="http://schemas.openxmlformats.org/officeDocument/2006/relationships/tags" Target="../tags/tag393.xml"/><Relationship Id="rId19" Type="http://schemas.openxmlformats.org/officeDocument/2006/relationships/tags" Target="../tags/tag402.xml"/><Relationship Id="rId31" Type="http://schemas.openxmlformats.org/officeDocument/2006/relationships/image" Target="../media/image23.emf"/><Relationship Id="rId4" Type="http://schemas.openxmlformats.org/officeDocument/2006/relationships/tags" Target="../tags/tag387.xml"/><Relationship Id="rId9" Type="http://schemas.openxmlformats.org/officeDocument/2006/relationships/tags" Target="../tags/tag392.xml"/><Relationship Id="rId14" Type="http://schemas.openxmlformats.org/officeDocument/2006/relationships/tags" Target="../tags/tag397.xml"/><Relationship Id="rId22" Type="http://schemas.openxmlformats.org/officeDocument/2006/relationships/tags" Target="../tags/tag405.xml"/><Relationship Id="rId27" Type="http://schemas.openxmlformats.org/officeDocument/2006/relationships/tags" Target="../tags/tag410.xml"/><Relationship Id="rId30" Type="http://schemas.openxmlformats.org/officeDocument/2006/relationships/customXml" Target="../ink/ink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tags" Target="../tags/tag2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tags" Target="../tags/tag21.xml"/><Relationship Id="rId5" Type="http://schemas.openxmlformats.org/officeDocument/2006/relationships/tags" Target="../tags/tag15.xml"/><Relationship Id="rId10" Type="http://schemas.openxmlformats.org/officeDocument/2006/relationships/tags" Target="../tags/tag20.xml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tags" Target="../tags/tag35.xml"/><Relationship Id="rId18" Type="http://schemas.openxmlformats.org/officeDocument/2006/relationships/tags" Target="../tags/tag40.xml"/><Relationship Id="rId26" Type="http://schemas.openxmlformats.org/officeDocument/2006/relationships/tags" Target="../tags/tag48.xml"/><Relationship Id="rId3" Type="http://schemas.openxmlformats.org/officeDocument/2006/relationships/tags" Target="../tags/tag25.xml"/><Relationship Id="rId21" Type="http://schemas.openxmlformats.org/officeDocument/2006/relationships/tags" Target="../tags/tag43.xml"/><Relationship Id="rId7" Type="http://schemas.openxmlformats.org/officeDocument/2006/relationships/tags" Target="../tags/tag29.xml"/><Relationship Id="rId12" Type="http://schemas.openxmlformats.org/officeDocument/2006/relationships/tags" Target="../tags/tag34.xml"/><Relationship Id="rId17" Type="http://schemas.openxmlformats.org/officeDocument/2006/relationships/tags" Target="../tags/tag39.xml"/><Relationship Id="rId25" Type="http://schemas.openxmlformats.org/officeDocument/2006/relationships/tags" Target="../tags/tag47.xml"/><Relationship Id="rId2" Type="http://schemas.openxmlformats.org/officeDocument/2006/relationships/tags" Target="../tags/tag24.xml"/><Relationship Id="rId16" Type="http://schemas.openxmlformats.org/officeDocument/2006/relationships/tags" Target="../tags/tag38.xml"/><Relationship Id="rId20" Type="http://schemas.openxmlformats.org/officeDocument/2006/relationships/tags" Target="../tags/tag42.xml"/><Relationship Id="rId29" Type="http://schemas.openxmlformats.org/officeDocument/2006/relationships/customXml" Target="../ink/ink1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tags" Target="../tags/tag33.xml"/><Relationship Id="rId24" Type="http://schemas.openxmlformats.org/officeDocument/2006/relationships/tags" Target="../tags/tag46.xml"/><Relationship Id="rId5" Type="http://schemas.openxmlformats.org/officeDocument/2006/relationships/tags" Target="../tags/tag27.xml"/><Relationship Id="rId15" Type="http://schemas.openxmlformats.org/officeDocument/2006/relationships/tags" Target="../tags/tag37.xml"/><Relationship Id="rId23" Type="http://schemas.openxmlformats.org/officeDocument/2006/relationships/tags" Target="../tags/tag45.xml"/><Relationship Id="rId28" Type="http://schemas.openxmlformats.org/officeDocument/2006/relationships/notesSlide" Target="../notesSlides/notesSlide4.xml"/><Relationship Id="rId10" Type="http://schemas.openxmlformats.org/officeDocument/2006/relationships/tags" Target="../tags/tag32.xml"/><Relationship Id="rId19" Type="http://schemas.openxmlformats.org/officeDocument/2006/relationships/tags" Target="../tags/tag41.xml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tags" Target="../tags/tag36.xml"/><Relationship Id="rId22" Type="http://schemas.openxmlformats.org/officeDocument/2006/relationships/tags" Target="../tags/tag44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13" Type="http://schemas.openxmlformats.org/officeDocument/2006/relationships/tags" Target="../tags/tag61.xml"/><Relationship Id="rId18" Type="http://schemas.openxmlformats.org/officeDocument/2006/relationships/image" Target="../media/image9.emf"/><Relationship Id="rId3" Type="http://schemas.openxmlformats.org/officeDocument/2006/relationships/tags" Target="../tags/tag51.xml"/><Relationship Id="rId7" Type="http://schemas.openxmlformats.org/officeDocument/2006/relationships/tags" Target="../tags/tag55.xml"/><Relationship Id="rId12" Type="http://schemas.openxmlformats.org/officeDocument/2006/relationships/tags" Target="../tags/tag60.xml"/><Relationship Id="rId17" Type="http://schemas.openxmlformats.org/officeDocument/2006/relationships/customXml" Target="../ink/ink2.xml"/><Relationship Id="rId2" Type="http://schemas.openxmlformats.org/officeDocument/2006/relationships/tags" Target="../tags/tag50.xml"/><Relationship Id="rId16" Type="http://schemas.openxmlformats.org/officeDocument/2006/relationships/image" Target="../media/image8.png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tags" Target="../tags/tag59.xml"/><Relationship Id="rId5" Type="http://schemas.openxmlformats.org/officeDocument/2006/relationships/tags" Target="../tags/tag53.xml"/><Relationship Id="rId15" Type="http://schemas.openxmlformats.org/officeDocument/2006/relationships/notesSlide" Target="../notesSlides/notesSlide6.xml"/><Relationship Id="rId10" Type="http://schemas.openxmlformats.org/officeDocument/2006/relationships/tags" Target="../tags/tag58.xml"/><Relationship Id="rId4" Type="http://schemas.openxmlformats.org/officeDocument/2006/relationships/tags" Target="../tags/tag52.xml"/><Relationship Id="rId9" Type="http://schemas.openxmlformats.org/officeDocument/2006/relationships/tags" Target="../tags/tag57.xml"/><Relationship Id="rId1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590800"/>
            <a:ext cx="8305800" cy="1447800"/>
          </a:xfrm>
        </p:spPr>
        <p:txBody>
          <a:bodyPr/>
          <a:lstStyle/>
          <a:p>
            <a:pPr algn="ctr"/>
            <a:r>
              <a:rPr lang="en-US" sz="3200" i="0" dirty="0" smtClean="0"/>
              <a:t>CSE373: Data Structures &amp; Algorithms</a:t>
            </a:r>
            <a:br>
              <a:rPr lang="en-US" sz="3200" i="0" dirty="0" smtClean="0"/>
            </a:br>
            <a:r>
              <a:rPr lang="en-US" sz="1400" i="0" dirty="0" smtClean="0"/>
              <a:t/>
            </a:r>
            <a:br>
              <a:rPr lang="en-US" sz="1400" i="0" dirty="0" smtClean="0"/>
            </a:br>
            <a:r>
              <a:rPr lang="en-US" sz="3200" i="0" dirty="0" smtClean="0"/>
              <a:t>Lecture 16: Introduction to Graphs</a:t>
            </a:r>
            <a:endParaRPr lang="en-US" sz="3200" i="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572000"/>
            <a:ext cx="6629400" cy="1219200"/>
          </a:xfrm>
        </p:spPr>
        <p:txBody>
          <a:bodyPr/>
          <a:lstStyle/>
          <a:p>
            <a:r>
              <a:rPr lang="en-US" sz="2400" dirty="0" smtClean="0"/>
              <a:t>Linda Shapiro</a:t>
            </a:r>
          </a:p>
          <a:p>
            <a:r>
              <a:rPr lang="en-US" sz="2400" dirty="0" smtClean="0"/>
              <a:t>Spring 2016</a:t>
            </a:r>
            <a:endParaRPr lang="en-US" sz="2400" dirty="0"/>
          </a:p>
        </p:txBody>
      </p:sp>
      <p:pic>
        <p:nvPicPr>
          <p:cNvPr id="2052" name="Picture 4" descr="cse_logo_80x1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838200"/>
            <a:ext cx="1905000" cy="1146175"/>
          </a:xfrm>
          <a:prstGeom prst="rect">
            <a:avLst/>
          </a:prstGeom>
          <a:noFill/>
        </p:spPr>
      </p:pic>
      <p:pic>
        <p:nvPicPr>
          <p:cNvPr id="2062" name="Picture 14" descr="WashingtonColorSeal-21-cli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762000"/>
            <a:ext cx="1371600" cy="1371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Weighted Graphs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1600200"/>
          </a:xfrm>
        </p:spPr>
        <p:txBody>
          <a:bodyPr/>
          <a:lstStyle/>
          <a:p>
            <a:r>
              <a:rPr lang="en-US" dirty="0" smtClean="0"/>
              <a:t>In a weighed graph, each edge has a </a:t>
            </a:r>
            <a:r>
              <a:rPr lang="en-US" dirty="0" smtClean="0">
                <a:solidFill>
                  <a:srgbClr val="FF0000"/>
                </a:solidFill>
              </a:rPr>
              <a:t>weight</a:t>
            </a:r>
            <a:r>
              <a:rPr lang="en-US" dirty="0" smtClean="0"/>
              <a:t> a.k.a. </a:t>
            </a:r>
            <a:r>
              <a:rPr lang="en-US" dirty="0" smtClean="0">
                <a:solidFill>
                  <a:schemeClr val="accent2"/>
                </a:solidFill>
              </a:rPr>
              <a:t>cost</a:t>
            </a:r>
          </a:p>
          <a:p>
            <a:pPr lvl="1"/>
            <a:r>
              <a:rPr lang="en-US" dirty="0" smtClean="0"/>
              <a:t>Typically numeric (most examples use </a:t>
            </a:r>
            <a:r>
              <a:rPr lang="en-US" dirty="0" err="1" smtClean="0"/>
              <a:t>ints</a:t>
            </a:r>
            <a:r>
              <a:rPr lang="en-US" dirty="0" smtClean="0"/>
              <a:t>)</a:t>
            </a:r>
          </a:p>
          <a:p>
            <a:pPr lvl="1"/>
            <a:r>
              <a:rPr lang="en-US" i="1" dirty="0" smtClean="0"/>
              <a:t>Orthogonal</a:t>
            </a:r>
            <a:r>
              <a:rPr lang="en-US" dirty="0" smtClean="0"/>
              <a:t>  to whether graph is directed</a:t>
            </a:r>
          </a:p>
          <a:p>
            <a:pPr lvl="1"/>
            <a:r>
              <a:rPr lang="en-US" dirty="0" smtClean="0"/>
              <a:t>Some graphs allow </a:t>
            </a:r>
            <a:r>
              <a:rPr lang="en-US" i="1" dirty="0" smtClean="0"/>
              <a:t>negative weights</a:t>
            </a:r>
            <a:r>
              <a:rPr lang="en-US" dirty="0" smtClean="0"/>
              <a:t>; many do not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Oval 3"/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5737025" y="5014913"/>
            <a:ext cx="381000" cy="381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 b="0">
              <a:latin typeface="+mj-lt"/>
            </a:endParaRPr>
          </a:p>
        </p:txBody>
      </p:sp>
      <p:sp>
        <p:nvSpPr>
          <p:cNvPr id="8" name="Oval 4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5508425" y="4162425"/>
            <a:ext cx="381000" cy="381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 b="0">
              <a:latin typeface="+mj-lt"/>
            </a:endParaRPr>
          </a:p>
        </p:txBody>
      </p:sp>
      <p:sp>
        <p:nvSpPr>
          <p:cNvPr id="9" name="Oval 5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5584625" y="3321050"/>
            <a:ext cx="381000" cy="381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b="0">
              <a:latin typeface="+mj-lt"/>
            </a:endParaRPr>
          </a:p>
        </p:txBody>
      </p:sp>
      <p:sp>
        <p:nvSpPr>
          <p:cNvPr id="10" name="Oval 6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4060625" y="4945063"/>
            <a:ext cx="381000" cy="381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 b="0">
              <a:latin typeface="+mj-lt"/>
            </a:endParaRPr>
          </a:p>
        </p:txBody>
      </p:sp>
      <p:sp>
        <p:nvSpPr>
          <p:cNvPr id="11" name="Oval 7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4136825" y="4078288"/>
            <a:ext cx="381000" cy="381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 b="0">
              <a:latin typeface="+mj-lt"/>
            </a:endParaRPr>
          </a:p>
        </p:txBody>
      </p:sp>
      <p:sp>
        <p:nvSpPr>
          <p:cNvPr id="12" name="Oval 8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4517825" y="2995613"/>
            <a:ext cx="381000" cy="381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b="0">
              <a:latin typeface="+mj-lt"/>
            </a:endParaRPr>
          </a:p>
        </p:txBody>
      </p:sp>
      <p:sp>
        <p:nvSpPr>
          <p:cNvPr id="13" name="Oval 9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3070025" y="6019800"/>
            <a:ext cx="381000" cy="381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 b="0">
              <a:latin typeface="+mj-lt"/>
            </a:endParaRPr>
          </a:p>
        </p:txBody>
      </p:sp>
      <p:cxnSp>
        <p:nvCxnSpPr>
          <p:cNvPr id="14" name="AutoShape 10"/>
          <p:cNvCxnSpPr>
            <a:cxnSpLocks noChangeShapeType="1"/>
            <a:stCxn id="9" idx="2"/>
            <a:endCxn id="12" idx="6"/>
          </p:cNvCxnSpPr>
          <p:nvPr>
            <p:custDataLst>
              <p:tags r:id="rId8"/>
            </p:custDataLst>
          </p:nvPr>
        </p:nvCxnSpPr>
        <p:spPr bwMode="auto">
          <a:xfrm flipH="1" flipV="1">
            <a:off x="4913113" y="3186113"/>
            <a:ext cx="657225" cy="3254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5" name="AutoShape 11"/>
          <p:cNvCxnSpPr>
            <a:cxnSpLocks noChangeShapeType="1"/>
            <a:stCxn id="8" idx="2"/>
            <a:endCxn id="11" idx="6"/>
          </p:cNvCxnSpPr>
          <p:nvPr>
            <p:custDataLst>
              <p:tags r:id="rId9"/>
            </p:custDataLst>
          </p:nvPr>
        </p:nvCxnSpPr>
        <p:spPr bwMode="auto">
          <a:xfrm flipH="1" flipV="1">
            <a:off x="4532113" y="4268788"/>
            <a:ext cx="962025" cy="841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6" name="AutoShape 12"/>
          <p:cNvCxnSpPr>
            <a:cxnSpLocks noChangeShapeType="1"/>
            <a:stCxn id="7" idx="2"/>
            <a:endCxn id="10" idx="6"/>
          </p:cNvCxnSpPr>
          <p:nvPr>
            <p:custDataLst>
              <p:tags r:id="rId10"/>
            </p:custDataLst>
          </p:nvPr>
        </p:nvCxnSpPr>
        <p:spPr bwMode="auto">
          <a:xfrm flipH="1" flipV="1">
            <a:off x="4455913" y="5135563"/>
            <a:ext cx="1266825" cy="69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7" name="AutoShape 13"/>
          <p:cNvCxnSpPr>
            <a:cxnSpLocks noChangeShapeType="1"/>
            <a:stCxn id="7" idx="2"/>
            <a:endCxn id="13" idx="6"/>
          </p:cNvCxnSpPr>
          <p:nvPr>
            <p:custDataLst>
              <p:tags r:id="rId11"/>
            </p:custDataLst>
          </p:nvPr>
        </p:nvCxnSpPr>
        <p:spPr bwMode="auto">
          <a:xfrm flipH="1">
            <a:off x="3465313" y="5205413"/>
            <a:ext cx="2257425" cy="10048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18" name="Text Box 1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051225" y="2938463"/>
            <a:ext cx="470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>
                <a:latin typeface="+mj-lt"/>
              </a:rPr>
              <a:t>20</a:t>
            </a:r>
          </a:p>
        </p:txBody>
      </p:sp>
      <p:sp>
        <p:nvSpPr>
          <p:cNvPr id="19" name="Text Box 1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917875" y="4005263"/>
            <a:ext cx="470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>
                <a:latin typeface="+mj-lt"/>
              </a:rPr>
              <a:t>30</a:t>
            </a:r>
          </a:p>
        </p:txBody>
      </p:sp>
      <p:sp>
        <p:nvSpPr>
          <p:cNvPr id="20" name="Text Box 16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917875" y="4843463"/>
            <a:ext cx="470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>
                <a:latin typeface="+mj-lt"/>
              </a:rPr>
              <a:t>35</a:t>
            </a:r>
          </a:p>
        </p:txBody>
      </p:sp>
      <p:sp>
        <p:nvSpPr>
          <p:cNvPr id="21" name="Text Box 17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984425" y="5529263"/>
            <a:ext cx="470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>
                <a:latin typeface="+mj-lt"/>
              </a:rPr>
              <a:t>60</a:t>
            </a:r>
          </a:p>
        </p:txBody>
      </p:sp>
      <p:sp>
        <p:nvSpPr>
          <p:cNvPr id="22" name="Text Box 18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025950" y="3281363"/>
            <a:ext cx="1140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i="1">
                <a:solidFill>
                  <a:srgbClr val="0000FF"/>
                </a:solidFill>
                <a:latin typeface="+mj-lt"/>
              </a:rPr>
              <a:t>Mukilteo</a:t>
            </a:r>
          </a:p>
        </p:txBody>
      </p:sp>
      <p:sp>
        <p:nvSpPr>
          <p:cNvPr id="23" name="Text Box 19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910063" y="4122738"/>
            <a:ext cx="12682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i="1">
                <a:solidFill>
                  <a:srgbClr val="0000FF"/>
                </a:solidFill>
                <a:latin typeface="+mj-lt"/>
              </a:rPr>
              <a:t>Edmonds</a:t>
            </a:r>
          </a:p>
        </p:txBody>
      </p:sp>
      <p:sp>
        <p:nvSpPr>
          <p:cNvPr id="24" name="Text Box 20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194225" y="5013325"/>
            <a:ext cx="9829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i="1">
                <a:solidFill>
                  <a:srgbClr val="0000FF"/>
                </a:solidFill>
                <a:latin typeface="+mj-lt"/>
              </a:rPr>
              <a:t>Seattle</a:t>
            </a:r>
          </a:p>
        </p:txBody>
      </p:sp>
      <p:sp>
        <p:nvSpPr>
          <p:cNvPr id="25" name="Text Box 2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546025" y="5980113"/>
            <a:ext cx="13805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i="1">
                <a:solidFill>
                  <a:srgbClr val="0000FF"/>
                </a:solidFill>
                <a:latin typeface="+mj-lt"/>
              </a:rPr>
              <a:t>Bremerton</a:t>
            </a:r>
          </a:p>
        </p:txBody>
      </p:sp>
      <p:sp>
        <p:nvSpPr>
          <p:cNvPr id="26" name="Text Box 22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460425" y="4905375"/>
            <a:ext cx="14125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i="1">
                <a:solidFill>
                  <a:srgbClr val="0000FF"/>
                </a:solidFill>
                <a:latin typeface="+mj-lt"/>
              </a:rPr>
              <a:t>Bainbridge</a:t>
            </a:r>
          </a:p>
        </p:txBody>
      </p:sp>
      <p:sp>
        <p:nvSpPr>
          <p:cNvPr id="27" name="Text Box 23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776338" y="4038600"/>
            <a:ext cx="11833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i="1">
                <a:solidFill>
                  <a:srgbClr val="0000FF"/>
                </a:solidFill>
                <a:latin typeface="+mj-lt"/>
              </a:rPr>
              <a:t>Kingston</a:t>
            </a: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344663" y="2955925"/>
            <a:ext cx="9845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i="1">
                <a:solidFill>
                  <a:srgbClr val="0000FF"/>
                </a:solidFill>
                <a:latin typeface="+mj-lt"/>
              </a:rPr>
              <a:t>Clinton</a:t>
            </a:r>
          </a:p>
        </p:txBody>
      </p:sp>
      <p:pic>
        <p:nvPicPr>
          <p:cNvPr id="4098" name="Picture 2" descr="C:\Users\shapiro\AppData\Local\Microsoft\Windows\Temporary Internet Files\Content.IE5\13TK8L8G\573057353_5935c1ee10_z[1]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93" y="2995613"/>
            <a:ext cx="2544417" cy="190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Examples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What, if anything, might weights represent for each of these?  </a:t>
            </a:r>
          </a:p>
          <a:p>
            <a:pPr>
              <a:buNone/>
            </a:pPr>
            <a:r>
              <a:rPr lang="en-US" dirty="0" smtClean="0"/>
              <a:t>Do negative weights make sense?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Web pages with links</a:t>
            </a:r>
          </a:p>
          <a:p>
            <a:r>
              <a:rPr lang="en-US" dirty="0" err="1" smtClean="0"/>
              <a:t>Facebook</a:t>
            </a:r>
            <a:r>
              <a:rPr lang="en-US" dirty="0" smtClean="0"/>
              <a:t> friends</a:t>
            </a:r>
          </a:p>
          <a:p>
            <a:r>
              <a:rPr lang="en-US" dirty="0" smtClean="0"/>
              <a:t>Methods in a program that call each other</a:t>
            </a:r>
          </a:p>
          <a:p>
            <a:r>
              <a:rPr lang="en-US" dirty="0" smtClean="0"/>
              <a:t>Road maps (e.g., Google maps)</a:t>
            </a:r>
          </a:p>
          <a:p>
            <a:r>
              <a:rPr lang="en-US" dirty="0" smtClean="0"/>
              <a:t>Airline routes</a:t>
            </a:r>
          </a:p>
          <a:p>
            <a:r>
              <a:rPr lang="en-US" dirty="0" smtClean="0"/>
              <a:t>Family trees</a:t>
            </a:r>
          </a:p>
          <a:p>
            <a:r>
              <a:rPr lang="en-US" dirty="0" smtClean="0"/>
              <a:t>Course pre-requisites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3306960" y="2582640"/>
              <a:ext cx="4090680" cy="17776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01200" y="2577960"/>
                <a:ext cx="4102200" cy="1786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Paths and Cycles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77200" cy="167640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chemeClr val="accent2"/>
                </a:solidFill>
              </a:rPr>
              <a:t>path</a:t>
            </a:r>
            <a:r>
              <a:rPr lang="en-US" dirty="0" smtClean="0"/>
              <a:t> is a list of vertices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[v</a:t>
            </a:r>
            <a:r>
              <a:rPr lang="en-US" sz="2400" b="1" baseline="-25000" dirty="0" smtClean="0">
                <a:latin typeface="Courier New" pitchFamily="49" charset="0"/>
                <a:cs typeface="Courier New" pitchFamily="49" charset="0"/>
              </a:rPr>
              <a:t>0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,v</a:t>
            </a:r>
            <a:r>
              <a:rPr lang="en-US" sz="2400" b="1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,…,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v</a:t>
            </a:r>
            <a:r>
              <a:rPr lang="en-US" sz="2400" b="1" baseline="-25000" dirty="0" err="1" smtClean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] </a:t>
            </a:r>
            <a:r>
              <a:rPr lang="en-US" dirty="0" smtClean="0"/>
              <a:t>such that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(v</a:t>
            </a:r>
            <a:r>
              <a:rPr lang="en-US" sz="2400" b="1" baseline="-25000" dirty="0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,v</a:t>
            </a:r>
            <a:r>
              <a:rPr lang="en-US" sz="2400" b="1" baseline="-25000" dirty="0" smtClean="0">
                <a:latin typeface="Courier New" pitchFamily="49" charset="0"/>
                <a:cs typeface="Courier New" pitchFamily="49" charset="0"/>
              </a:rPr>
              <a:t>i+1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b="1" dirty="0" smtClean="0">
                <a:latin typeface="Courier New" pitchFamily="49" charset="0"/>
                <a:cs typeface="Courier New" pitchFamily="49" charset="0"/>
                <a:sym typeface="Symbol" pitchFamily="18" charset="2"/>
              </a:rPr>
              <a:t> E </a:t>
            </a:r>
            <a:r>
              <a:rPr lang="en-US" dirty="0" smtClean="0"/>
              <a:t>for all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0 </a:t>
            </a:r>
            <a:r>
              <a:rPr lang="en-US" b="1" dirty="0" smtClean="0">
                <a:latin typeface="Courier New" pitchFamily="49" charset="0"/>
                <a:cs typeface="Courier New" pitchFamily="49" charset="0"/>
                <a:sym typeface="Symbol"/>
              </a:rPr>
              <a:t>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  <a:sym typeface="Symbol"/>
              </a:rPr>
              <a:t>i</a:t>
            </a:r>
            <a:r>
              <a:rPr lang="en-US" b="1" dirty="0" smtClean="0">
                <a:latin typeface="Courier New" pitchFamily="49" charset="0"/>
                <a:cs typeface="Courier New" pitchFamily="49" charset="0"/>
                <a:sym typeface="Symbol"/>
              </a:rPr>
              <a:t> &lt; n.  </a:t>
            </a:r>
            <a:r>
              <a:rPr lang="en-US" dirty="0" smtClean="0">
                <a:latin typeface="+mj-lt"/>
                <a:cs typeface="Courier New" pitchFamily="49" charset="0"/>
                <a:sym typeface="Symbol"/>
              </a:rPr>
              <a:t>Say </a:t>
            </a:r>
            <a:r>
              <a:rPr lang="en-US" i="1" dirty="0" smtClean="0">
                <a:latin typeface="+mj-lt"/>
                <a:cs typeface="Courier New" pitchFamily="49" charset="0"/>
                <a:sym typeface="Symbol"/>
              </a:rPr>
              <a:t>“a path from</a:t>
            </a:r>
            <a:r>
              <a:rPr lang="en-US" b="1" dirty="0" smtClean="0">
                <a:latin typeface="Courier New" pitchFamily="49" charset="0"/>
                <a:cs typeface="Courier New" pitchFamily="49" charset="0"/>
                <a:sym typeface="Symbol"/>
              </a:rPr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v</a:t>
            </a:r>
            <a:r>
              <a:rPr lang="en-US" sz="2400" b="1" baseline="-25000" dirty="0" smtClean="0">
                <a:latin typeface="Courier New" pitchFamily="49" charset="0"/>
                <a:cs typeface="Courier New" pitchFamily="49" charset="0"/>
              </a:rPr>
              <a:t>0 </a:t>
            </a:r>
            <a:r>
              <a:rPr lang="en-US" i="1" dirty="0" smtClean="0">
                <a:cs typeface="Courier New" pitchFamily="49" charset="0"/>
                <a:sym typeface="Symbol"/>
              </a:rPr>
              <a:t>to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v</a:t>
            </a:r>
            <a:r>
              <a:rPr lang="en-US" sz="2400" b="1" baseline="-25000" dirty="0" err="1" smtClean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i="1" dirty="0" smtClean="0">
                <a:cs typeface="Courier New" pitchFamily="49" charset="0"/>
                <a:sym typeface="Symbol"/>
              </a:rPr>
              <a:t>”</a:t>
            </a:r>
            <a:endParaRPr lang="en-US" b="1" dirty="0" smtClean="0">
              <a:latin typeface="Courier New" pitchFamily="49" charset="0"/>
              <a:cs typeface="Courier New" pitchFamily="49" charset="0"/>
              <a:sym typeface="Symbol"/>
            </a:endParaRPr>
          </a:p>
          <a:p>
            <a:endParaRPr lang="en-US" b="1" dirty="0" smtClean="0">
              <a:latin typeface="Courier New" pitchFamily="49" charset="0"/>
              <a:cs typeface="Courier New" pitchFamily="49" charset="0"/>
              <a:sym typeface="Symbol"/>
            </a:endParaRPr>
          </a:p>
          <a:p>
            <a:r>
              <a:rPr lang="en-US" dirty="0" smtClean="0">
                <a:latin typeface="+mj-lt"/>
                <a:cs typeface="Courier New" pitchFamily="49" charset="0"/>
                <a:sym typeface="Symbol"/>
              </a:rPr>
              <a:t>A </a:t>
            </a:r>
            <a:r>
              <a:rPr lang="en-US" dirty="0" smtClean="0">
                <a:solidFill>
                  <a:schemeClr val="accent2"/>
                </a:solidFill>
                <a:latin typeface="+mj-lt"/>
                <a:cs typeface="Courier New" pitchFamily="49" charset="0"/>
                <a:sym typeface="Symbol"/>
              </a:rPr>
              <a:t>cycle</a:t>
            </a:r>
            <a:r>
              <a:rPr lang="en-US" dirty="0" smtClean="0">
                <a:latin typeface="+mj-lt"/>
                <a:cs typeface="Courier New" pitchFamily="49" charset="0"/>
                <a:sym typeface="Symbol"/>
              </a:rPr>
              <a:t> is a path that begins and ends at the same node (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v</a:t>
            </a:r>
            <a:r>
              <a:rPr lang="en-US" sz="2400" b="1" baseline="-25000" dirty="0" smtClean="0">
                <a:latin typeface="Courier New" pitchFamily="49" charset="0"/>
                <a:cs typeface="Courier New" pitchFamily="49" charset="0"/>
              </a:rPr>
              <a:t>0</a:t>
            </a:r>
            <a:r>
              <a:rPr lang="en-US" dirty="0" smtClean="0">
                <a:latin typeface="+mj-lt"/>
                <a:cs typeface="Courier New" pitchFamily="49" charset="0"/>
                <a:sym typeface="Symbol"/>
              </a:rPr>
              <a:t>==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v</a:t>
            </a:r>
            <a:r>
              <a:rPr lang="en-US" sz="2400" b="1" baseline="-25000" dirty="0" err="1" smtClean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dirty="0" smtClean="0">
                <a:latin typeface="+mj-lt"/>
                <a:cs typeface="Courier New" pitchFamily="49" charset="0"/>
                <a:sym typeface="Symbol"/>
              </a:rPr>
              <a:t>)</a:t>
            </a:r>
            <a:endParaRPr lang="en-US" dirty="0">
              <a:latin typeface="+mj-lt"/>
              <a:cs typeface="Courier New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981200" y="3124200"/>
            <a:ext cx="5181600" cy="2714897"/>
            <a:chOff x="801510" y="2357027"/>
            <a:chExt cx="6926136" cy="3875047"/>
          </a:xfrm>
        </p:grpSpPr>
        <p:sp>
          <p:nvSpPr>
            <p:cNvPr id="8" name="Oval 4"/>
            <p:cNvSpPr>
              <a:spLocks noChangeAspect="1"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362200" y="50292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000"/>
            </a:p>
          </p:txBody>
        </p:sp>
        <p:sp>
          <p:nvSpPr>
            <p:cNvPr id="9" name="Oval 5"/>
            <p:cNvSpPr>
              <a:spLocks noChangeAspect="1"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133600" y="25908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000"/>
            </a:p>
          </p:txBody>
        </p:sp>
        <p:cxnSp>
          <p:nvCxnSpPr>
            <p:cNvPr id="10" name="AutoShape 6"/>
            <p:cNvCxnSpPr>
              <a:cxnSpLocks noChangeShapeType="1"/>
              <a:stCxn id="8" idx="0"/>
              <a:endCxn id="9" idx="4"/>
            </p:cNvCxnSpPr>
            <p:nvPr>
              <p:custDataLst>
                <p:tags r:id="rId4"/>
              </p:custDataLst>
            </p:nvPr>
          </p:nvCxnSpPr>
          <p:spPr bwMode="auto">
            <a:xfrm flipH="1" flipV="1">
              <a:off x="2324100" y="2986088"/>
              <a:ext cx="228600" cy="20288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11" name="Oval 7"/>
            <p:cNvSpPr>
              <a:spLocks noChangeAspect="1"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810000" y="37338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000"/>
            </a:p>
          </p:txBody>
        </p:sp>
        <p:sp>
          <p:nvSpPr>
            <p:cNvPr id="12" name="Oval 8"/>
            <p:cNvSpPr>
              <a:spLocks noChangeAspect="1"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638800" y="5334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000"/>
            </a:p>
          </p:txBody>
        </p:sp>
        <p:sp>
          <p:nvSpPr>
            <p:cNvPr id="13" name="Oval 9"/>
            <p:cNvSpPr>
              <a:spLocks noChangeAspect="1"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705600" y="28956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000"/>
            </a:p>
          </p:txBody>
        </p:sp>
        <p:cxnSp>
          <p:nvCxnSpPr>
            <p:cNvPr id="14" name="AutoShape 10"/>
            <p:cNvCxnSpPr>
              <a:cxnSpLocks noChangeShapeType="1"/>
              <a:stCxn id="13" idx="4"/>
              <a:endCxn id="12" idx="7"/>
            </p:cNvCxnSpPr>
            <p:nvPr>
              <p:custDataLst>
                <p:tags r:id="rId8"/>
              </p:custDataLst>
            </p:nvPr>
          </p:nvCxnSpPr>
          <p:spPr bwMode="auto">
            <a:xfrm flipH="1">
              <a:off x="5964238" y="3290888"/>
              <a:ext cx="931862" cy="20843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5" name="AutoShape 11"/>
            <p:cNvCxnSpPr>
              <a:cxnSpLocks noChangeShapeType="1"/>
              <a:stCxn id="13" idx="2"/>
              <a:endCxn id="9" idx="6"/>
            </p:cNvCxnSpPr>
            <p:nvPr>
              <p:custDataLst>
                <p:tags r:id="rId9"/>
              </p:custDataLst>
            </p:nvPr>
          </p:nvCxnSpPr>
          <p:spPr bwMode="auto">
            <a:xfrm flipH="1" flipV="1">
              <a:off x="2528888" y="2781300"/>
              <a:ext cx="4162425" cy="304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6" name="AutoShape 12"/>
            <p:cNvCxnSpPr>
              <a:cxnSpLocks noChangeShapeType="1"/>
              <a:stCxn id="9" idx="5"/>
              <a:endCxn id="11" idx="1"/>
            </p:cNvCxnSpPr>
            <p:nvPr>
              <p:custDataLst>
                <p:tags r:id="rId10"/>
              </p:custDataLst>
            </p:nvPr>
          </p:nvCxnSpPr>
          <p:spPr bwMode="auto">
            <a:xfrm>
              <a:off x="2459038" y="2930525"/>
              <a:ext cx="1406525" cy="8445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7" name="AutoShape 13"/>
            <p:cNvCxnSpPr>
              <a:cxnSpLocks noChangeShapeType="1"/>
              <a:stCxn id="8" idx="7"/>
              <a:endCxn id="11" idx="3"/>
            </p:cNvCxnSpPr>
            <p:nvPr>
              <p:custDataLst>
                <p:tags r:id="rId11"/>
              </p:custDataLst>
            </p:nvPr>
          </p:nvCxnSpPr>
          <p:spPr bwMode="auto">
            <a:xfrm flipV="1">
              <a:off x="2687638" y="4073525"/>
              <a:ext cx="1177925" cy="9969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8" name="AutoShape 14"/>
            <p:cNvCxnSpPr>
              <a:cxnSpLocks noChangeShapeType="1"/>
              <a:stCxn id="11" idx="5"/>
              <a:endCxn id="12" idx="1"/>
            </p:cNvCxnSpPr>
            <p:nvPr>
              <p:custDataLst>
                <p:tags r:id="rId12"/>
              </p:custDataLst>
            </p:nvPr>
          </p:nvCxnSpPr>
          <p:spPr bwMode="auto">
            <a:xfrm>
              <a:off x="4135438" y="4073525"/>
              <a:ext cx="1558925" cy="13017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9" name="AutoShape 15"/>
            <p:cNvCxnSpPr>
              <a:cxnSpLocks noChangeShapeType="1"/>
              <a:stCxn id="11" idx="7"/>
              <a:endCxn id="13" idx="3"/>
            </p:cNvCxnSpPr>
            <p:nvPr>
              <p:custDataLst>
                <p:tags r:id="rId13"/>
              </p:custDataLst>
            </p:nvPr>
          </p:nvCxnSpPr>
          <p:spPr bwMode="auto">
            <a:xfrm flipV="1">
              <a:off x="4135438" y="3235325"/>
              <a:ext cx="2625725" cy="5397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20" name="AutoShape 16"/>
            <p:cNvCxnSpPr>
              <a:cxnSpLocks noChangeShapeType="1"/>
              <a:stCxn id="12" idx="2"/>
              <a:endCxn id="8" idx="6"/>
            </p:cNvCxnSpPr>
            <p:nvPr>
              <p:custDataLst>
                <p:tags r:id="rId14"/>
              </p:custDataLst>
            </p:nvPr>
          </p:nvCxnSpPr>
          <p:spPr bwMode="auto">
            <a:xfrm flipH="1" flipV="1">
              <a:off x="2757488" y="5219700"/>
              <a:ext cx="2867025" cy="304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21" name="Text Box 17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801510" y="2817812"/>
              <a:ext cx="1197326" cy="518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Seattle</a:t>
              </a:r>
            </a:p>
          </p:txBody>
        </p:sp>
        <p:sp>
          <p:nvSpPr>
            <p:cNvPr id="22" name="Text Box 18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1524000" y="5332413"/>
              <a:ext cx="2242542" cy="518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San Francisco</a:t>
              </a:r>
            </a:p>
          </p:txBody>
        </p:sp>
        <p:sp>
          <p:nvSpPr>
            <p:cNvPr id="23" name="Text Box 19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410201" y="5713413"/>
              <a:ext cx="1124596" cy="518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Dallas</a:t>
              </a:r>
            </a:p>
          </p:txBody>
        </p:sp>
        <p:sp>
          <p:nvSpPr>
            <p:cNvPr id="24" name="Text Box 20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324602" y="2357027"/>
              <a:ext cx="1403044" cy="518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Chicago</a:t>
              </a:r>
            </a:p>
          </p:txBody>
        </p:sp>
        <p:sp>
          <p:nvSpPr>
            <p:cNvPr id="25" name="Text Box 21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154489" y="3732213"/>
              <a:ext cx="2288258" cy="518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Salt Lake City</a:t>
              </a:r>
            </a:p>
          </p:txBody>
        </p:sp>
      </p:grpSp>
      <p:sp>
        <p:nvSpPr>
          <p:cNvPr id="26" name="Rectangle 2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4800" y="5943600"/>
            <a:ext cx="8610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25425" indent="-225425" eaLnBrk="1" hangingPunct="1">
              <a:spcBef>
                <a:spcPct val="20000"/>
              </a:spcBef>
            </a:pPr>
            <a:r>
              <a:rPr lang="en-US" sz="2000" b="0" dirty="0" smtClean="0">
                <a:latin typeface="+mj-lt"/>
              </a:rPr>
              <a:t>Example: [Seattle</a:t>
            </a:r>
            <a:r>
              <a:rPr lang="en-US" sz="2000" b="0" dirty="0">
                <a:latin typeface="+mj-lt"/>
              </a:rPr>
              <a:t>, Salt Lake City, Chicago, Dallas, San Francisco, </a:t>
            </a:r>
            <a:r>
              <a:rPr lang="en-US" sz="2000" b="0" dirty="0" smtClean="0">
                <a:latin typeface="+mj-lt"/>
              </a:rPr>
              <a:t>Seattle]</a:t>
            </a:r>
            <a:endParaRPr lang="en-US" sz="2000" b="0" dirty="0">
              <a:latin typeface="+mj-lt"/>
            </a:endParaRPr>
          </a:p>
        </p:txBody>
      </p:sp>
      <p:pic>
        <p:nvPicPr>
          <p:cNvPr id="5122" name="Picture 2" descr="C:\Users\shapiro\AppData\Local\Microsoft\Windows\Temporary Internet Files\Content.IE5\EVIHS3PZ\Airplanes_Painting_Pictures,1_(13)[1]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29949"/>
            <a:ext cx="1780032" cy="75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7" name="Ink 26"/>
              <p14:cNvContentPartPr/>
              <p14:nvPr/>
            </p14:nvContentPartPr>
            <p14:xfrm>
              <a:off x="4113360" y="597960"/>
              <a:ext cx="4363560" cy="482760"/>
            </p14:xfrm>
          </p:contentPart>
        </mc:Choice>
        <mc:Fallback>
          <p:pic>
            <p:nvPicPr>
              <p:cNvPr id="27" name="Ink 26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108680" y="591480"/>
                <a:ext cx="4374360" cy="493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Length and Cost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8001000" cy="19050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Path length:</a:t>
            </a:r>
            <a:r>
              <a:rPr lang="en-US" dirty="0" smtClean="0"/>
              <a:t> Number of </a:t>
            </a:r>
            <a:r>
              <a:rPr lang="en-US" i="1" dirty="0" smtClean="0">
                <a:solidFill>
                  <a:srgbClr val="C00000"/>
                </a:solidFill>
              </a:rPr>
              <a:t>edges</a:t>
            </a:r>
            <a:r>
              <a:rPr lang="en-US" dirty="0" smtClean="0"/>
              <a:t> in a path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Path cost:</a:t>
            </a:r>
            <a:r>
              <a:rPr lang="en-US" dirty="0" smtClean="0"/>
              <a:t> Sum of  </a:t>
            </a:r>
            <a:r>
              <a:rPr lang="en-US" i="1" dirty="0" smtClean="0">
                <a:solidFill>
                  <a:srgbClr val="C00000"/>
                </a:solidFill>
              </a:rPr>
              <a:t>weights</a:t>
            </a:r>
            <a:r>
              <a:rPr lang="en-US" dirty="0" smtClean="0"/>
              <a:t> of edges in a path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Example where</a:t>
            </a:r>
            <a:br>
              <a:rPr lang="en-US" dirty="0" smtClean="0"/>
            </a:br>
            <a:r>
              <a:rPr lang="en-US" dirty="0" smtClean="0"/>
              <a:t>P= [Seattle, Salt Lake City, Chicago, Dallas, San Francisco, Seattle]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381000" y="3276600"/>
            <a:ext cx="5949623" cy="3143310"/>
            <a:chOff x="381000" y="3276600"/>
            <a:chExt cx="5949623" cy="3143310"/>
          </a:xfrm>
        </p:grpSpPr>
        <p:sp>
          <p:nvSpPr>
            <p:cNvPr id="23" name="Text Box 20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5248275" y="3276600"/>
              <a:ext cx="108234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Chicago</a:t>
              </a: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381000" y="3363913"/>
              <a:ext cx="5565775" cy="3055997"/>
              <a:chOff x="381000" y="3363913"/>
              <a:chExt cx="5565775" cy="3055997"/>
            </a:xfrm>
          </p:grpSpPr>
          <p:sp>
            <p:nvSpPr>
              <p:cNvPr id="7" name="Oval 4"/>
              <p:cNvSpPr>
                <a:spLocks noChangeAspect="1"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1617663" y="5657850"/>
                <a:ext cx="349250" cy="3492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8" name="Oval 5"/>
              <p:cNvSpPr>
                <a:spLocks noChangeAspect="1"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1408113" y="3424238"/>
                <a:ext cx="349250" cy="34925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9" name="AutoShape 6"/>
              <p:cNvCxnSpPr>
                <a:cxnSpLocks noChangeShapeType="1"/>
                <a:stCxn id="7" idx="0"/>
                <a:endCxn id="8" idx="4"/>
              </p:cNvCxnSpPr>
              <p:nvPr>
                <p:custDataLst>
                  <p:tags r:id="rId5"/>
                </p:custDataLst>
              </p:nvPr>
            </p:nvCxnSpPr>
            <p:spPr bwMode="auto">
              <a:xfrm flipH="1" flipV="1">
                <a:off x="1582738" y="3790950"/>
                <a:ext cx="209550" cy="1854200"/>
              </a:xfrm>
              <a:prstGeom prst="straightConnector1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</p:spPr>
          </p:cxnSp>
          <p:sp>
            <p:nvSpPr>
              <p:cNvPr id="10" name="Oval 7"/>
              <p:cNvSpPr>
                <a:spLocks noChangeAspect="1"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2943225" y="4471988"/>
                <a:ext cx="349250" cy="3492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1" name="Oval 8"/>
              <p:cNvSpPr>
                <a:spLocks noChangeAspect="1"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4572000" y="5791200"/>
                <a:ext cx="349250" cy="3492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2" name="Oval 9"/>
              <p:cNvSpPr>
                <a:spLocks noChangeAspect="1"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5597525" y="3703638"/>
                <a:ext cx="349250" cy="3492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13" name="AutoShape 10"/>
              <p:cNvCxnSpPr>
                <a:cxnSpLocks noChangeShapeType="1"/>
                <a:stCxn id="12" idx="4"/>
                <a:endCxn id="11" idx="7"/>
              </p:cNvCxnSpPr>
              <p:nvPr>
                <p:custDataLst>
                  <p:tags r:id="rId9"/>
                </p:custDataLst>
              </p:nvPr>
            </p:nvCxnSpPr>
            <p:spPr bwMode="auto">
              <a:xfrm rot="5400000">
                <a:off x="4426398" y="4496594"/>
                <a:ext cx="1789458" cy="902047"/>
              </a:xfrm>
              <a:prstGeom prst="straightConnector1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14" name="AutoShape 11"/>
              <p:cNvCxnSpPr>
                <a:cxnSpLocks noChangeShapeType="1"/>
                <a:stCxn id="12" idx="2"/>
                <a:endCxn id="8" idx="6"/>
              </p:cNvCxnSpPr>
              <p:nvPr>
                <p:custDataLst>
                  <p:tags r:id="rId10"/>
                </p:custDataLst>
              </p:nvPr>
            </p:nvCxnSpPr>
            <p:spPr bwMode="auto">
              <a:xfrm flipH="1" flipV="1">
                <a:off x="1774825" y="3598863"/>
                <a:ext cx="3810000" cy="2794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15" name="AutoShape 12"/>
              <p:cNvCxnSpPr>
                <a:cxnSpLocks noChangeShapeType="1"/>
                <a:stCxn id="8" idx="5"/>
                <a:endCxn id="10" idx="1"/>
              </p:cNvCxnSpPr>
              <p:nvPr>
                <p:custDataLst>
                  <p:tags r:id="rId11"/>
                </p:custDataLst>
              </p:nvPr>
            </p:nvCxnSpPr>
            <p:spPr bwMode="auto">
              <a:xfrm>
                <a:off x="1706563" y="3740150"/>
                <a:ext cx="1289050" cy="768350"/>
              </a:xfrm>
              <a:prstGeom prst="straightConnector1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16" name="AutoShape 13"/>
              <p:cNvCxnSpPr>
                <a:cxnSpLocks noChangeShapeType="1"/>
                <a:stCxn id="7" idx="7"/>
                <a:endCxn id="10" idx="3"/>
              </p:cNvCxnSpPr>
              <p:nvPr>
                <p:custDataLst>
                  <p:tags r:id="rId12"/>
                </p:custDataLst>
              </p:nvPr>
            </p:nvCxnSpPr>
            <p:spPr bwMode="auto">
              <a:xfrm flipV="1">
                <a:off x="1916113" y="4783138"/>
                <a:ext cx="1079500" cy="91281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17" name="AutoShape 14"/>
              <p:cNvCxnSpPr>
                <a:cxnSpLocks noChangeShapeType="1"/>
                <a:stCxn id="10" idx="5"/>
                <a:endCxn id="11" idx="1"/>
              </p:cNvCxnSpPr>
              <p:nvPr>
                <p:custDataLst>
                  <p:tags r:id="rId13"/>
                </p:custDataLst>
              </p:nvPr>
            </p:nvCxnSpPr>
            <p:spPr bwMode="auto">
              <a:xfrm rot="16200000" flipH="1">
                <a:off x="3396110" y="4615309"/>
                <a:ext cx="1072254" cy="13818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18" name="AutoShape 15"/>
              <p:cNvCxnSpPr>
                <a:cxnSpLocks noChangeShapeType="1"/>
                <a:stCxn id="10" idx="7"/>
                <a:endCxn id="12" idx="3"/>
              </p:cNvCxnSpPr>
              <p:nvPr>
                <p:custDataLst>
                  <p:tags r:id="rId14"/>
                </p:custDataLst>
              </p:nvPr>
            </p:nvCxnSpPr>
            <p:spPr bwMode="auto">
              <a:xfrm flipV="1">
                <a:off x="3241675" y="4014788"/>
                <a:ext cx="2406650" cy="493712"/>
              </a:xfrm>
              <a:prstGeom prst="straightConnector1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19" name="AutoShape 16"/>
              <p:cNvCxnSpPr>
                <a:cxnSpLocks noChangeShapeType="1"/>
                <a:stCxn id="11" idx="2"/>
                <a:endCxn id="7" idx="6"/>
              </p:cNvCxnSpPr>
              <p:nvPr>
                <p:custDataLst>
                  <p:tags r:id="rId15"/>
                </p:custDataLst>
              </p:nvPr>
            </p:nvCxnSpPr>
            <p:spPr bwMode="auto">
              <a:xfrm rot="10800000">
                <a:off x="1966914" y="5832475"/>
                <a:ext cx="2605087" cy="133350"/>
              </a:xfrm>
              <a:prstGeom prst="straightConnector1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</p:spPr>
          </p:cxnSp>
          <p:sp>
            <p:nvSpPr>
              <p:cNvPr id="20" name="Text Box 17"/>
              <p:cNvSpPr txBox="1"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381000" y="3632200"/>
                <a:ext cx="923651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Seattle</a:t>
                </a:r>
              </a:p>
            </p:txBody>
          </p:sp>
          <p:sp>
            <p:nvSpPr>
              <p:cNvPr id="21" name="Text Box 18"/>
              <p:cNvSpPr txBox="1"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849313" y="6019800"/>
                <a:ext cx="1729961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San Francisco</a:t>
                </a:r>
              </a:p>
            </p:txBody>
          </p:sp>
          <p:sp>
            <p:nvSpPr>
              <p:cNvPr id="22" name="Text Box 19"/>
              <p:cNvSpPr txBox="1"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953000" y="5943600"/>
                <a:ext cx="86754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Dallas</a:t>
                </a:r>
              </a:p>
            </p:txBody>
          </p:sp>
          <p:sp>
            <p:nvSpPr>
              <p:cNvPr id="24" name="Text Box 21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3259138" y="4470400"/>
                <a:ext cx="1765227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Salt Lake City</a:t>
                </a:r>
              </a:p>
            </p:txBody>
          </p:sp>
          <p:sp>
            <p:nvSpPr>
              <p:cNvPr id="25" name="Text Box 22"/>
              <p:cNvSpPr txBox="1"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3487738" y="3363913"/>
                <a:ext cx="505267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3.5</a:t>
                </a:r>
              </a:p>
            </p:txBody>
          </p:sp>
          <p:sp>
            <p:nvSpPr>
              <p:cNvPr id="26" name="Text Box 23"/>
              <p:cNvSpPr txBox="1"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2457450" y="3910013"/>
                <a:ext cx="323850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2</a:t>
                </a:r>
              </a:p>
            </p:txBody>
          </p:sp>
          <p:sp>
            <p:nvSpPr>
              <p:cNvPr id="27" name="Text Box 24"/>
              <p:cNvSpPr txBox="1"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3990975" y="3979863"/>
                <a:ext cx="312906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2</a:t>
                </a:r>
              </a:p>
            </p:txBody>
          </p:sp>
          <p:sp>
            <p:nvSpPr>
              <p:cNvPr id="28" name="Text Box 25"/>
              <p:cNvSpPr txBox="1"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5248275" y="4957763"/>
                <a:ext cx="505267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2.5</a:t>
                </a:r>
              </a:p>
            </p:txBody>
          </p:sp>
          <p:sp>
            <p:nvSpPr>
              <p:cNvPr id="29" name="Text Box 26"/>
              <p:cNvSpPr txBox="1"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2874963" y="5586413"/>
                <a:ext cx="312906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3</a:t>
                </a:r>
              </a:p>
            </p:txBody>
          </p:sp>
          <p:sp>
            <p:nvSpPr>
              <p:cNvPr id="30" name="Text Box 27"/>
              <p:cNvSpPr txBox="1"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1408113" y="4538663"/>
                <a:ext cx="312906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2</a:t>
                </a:r>
              </a:p>
            </p:txBody>
          </p:sp>
          <p:sp>
            <p:nvSpPr>
              <p:cNvPr id="31" name="Text Box 28"/>
              <p:cNvSpPr txBox="1"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2317750" y="4748213"/>
                <a:ext cx="505267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2.5</a:t>
                </a:r>
              </a:p>
            </p:txBody>
          </p:sp>
          <p:sp>
            <p:nvSpPr>
              <p:cNvPr id="32" name="Text Box 29"/>
              <p:cNvSpPr txBox="1"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3879850" y="5027613"/>
                <a:ext cx="505267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2.5</a:t>
                </a:r>
              </a:p>
            </p:txBody>
          </p:sp>
        </p:grpSp>
      </p:grpSp>
      <p:sp>
        <p:nvSpPr>
          <p:cNvPr id="33" name="Text Box 30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705600" y="4038600"/>
            <a:ext cx="1650813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length(</a:t>
            </a:r>
            <a:r>
              <a:rPr lang="en-US" dirty="0" smtClean="0">
                <a:solidFill>
                  <a:srgbClr val="0000FF"/>
                </a:solidFill>
              </a:rPr>
              <a:t>P</a:t>
            </a:r>
            <a:r>
              <a:rPr lang="en-US" dirty="0"/>
              <a:t>) = </a:t>
            </a:r>
          </a:p>
          <a:p>
            <a:r>
              <a:rPr lang="en-US" dirty="0"/>
              <a:t>  cost(</a:t>
            </a:r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) </a:t>
            </a:r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8254763" y="441513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+mn-lt"/>
              </a:rPr>
              <a:t>5</a:t>
            </a:r>
          </a:p>
        </p:txBody>
      </p:sp>
      <p:sp>
        <p:nvSpPr>
          <p:cNvPr id="38" name="Rectangle 37"/>
          <p:cNvSpPr/>
          <p:nvPr/>
        </p:nvSpPr>
        <p:spPr>
          <a:xfrm>
            <a:off x="8056707" y="4796135"/>
            <a:ext cx="7667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>
                <a:latin typeface="+mj-lt"/>
              </a:rPr>
              <a:t>11.5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6" name="Ink 35"/>
              <p14:cNvContentPartPr/>
              <p14:nvPr/>
            </p14:nvContentPartPr>
            <p14:xfrm>
              <a:off x="1683360" y="3072960"/>
              <a:ext cx="6166440" cy="355680"/>
            </p14:xfrm>
          </p:contentPart>
        </mc:Choice>
        <mc:Fallback>
          <p:pic>
            <p:nvPicPr>
              <p:cNvPr id="36" name="Ink 35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679040" y="3068280"/>
                <a:ext cx="6175440" cy="367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7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Simple Paths and Cycles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chemeClr val="accent2"/>
                </a:solidFill>
              </a:rPr>
              <a:t>simple path</a:t>
            </a:r>
            <a:r>
              <a:rPr lang="en-US" dirty="0" smtClean="0"/>
              <a:t> repeats no vertices, except the first might be the last</a:t>
            </a:r>
            <a:br>
              <a:rPr lang="en-US" dirty="0" smtClean="0"/>
            </a:br>
            <a:r>
              <a:rPr lang="en-US" dirty="0" smtClean="0"/>
              <a:t>[Seattle, Salt Lake City, San Francisco, Dallas]</a:t>
            </a:r>
            <a:br>
              <a:rPr lang="en-US" dirty="0" smtClean="0"/>
            </a:br>
            <a:r>
              <a:rPr lang="en-US" dirty="0" smtClean="0"/>
              <a:t>[Seattle, Salt Lake City, San Francisco, Dallas, Seattle]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Recall, a </a:t>
            </a:r>
            <a:r>
              <a:rPr lang="en-US" dirty="0" smtClean="0">
                <a:solidFill>
                  <a:schemeClr val="accent2"/>
                </a:solidFill>
              </a:rPr>
              <a:t>cycle</a:t>
            </a:r>
            <a:r>
              <a:rPr lang="en-US" dirty="0" smtClean="0"/>
              <a:t> is a path that  ends where it begins</a:t>
            </a:r>
            <a:br>
              <a:rPr lang="en-US" dirty="0" smtClean="0"/>
            </a:br>
            <a:r>
              <a:rPr lang="en-US" dirty="0" smtClean="0"/>
              <a:t>[Seattle, Salt Lake City, San Francisco, Dallas, Seattle]</a:t>
            </a:r>
            <a:br>
              <a:rPr lang="en-US" dirty="0" smtClean="0"/>
            </a:br>
            <a:r>
              <a:rPr lang="en-US" dirty="0" smtClean="0">
                <a:solidFill>
                  <a:srgbClr val="C00000"/>
                </a:solidFill>
              </a:rPr>
              <a:t>[Seattle, Salt Lake City, Seattle, Dallas, Seattle]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smtClean="0">
                <a:solidFill>
                  <a:schemeClr val="accent2"/>
                </a:solidFill>
              </a:rPr>
              <a:t>simple cycle</a:t>
            </a:r>
            <a:r>
              <a:rPr lang="en-US" dirty="0" smtClean="0"/>
              <a:t> is both a cycle and a simple path</a:t>
            </a:r>
            <a:br>
              <a:rPr lang="en-US" dirty="0" smtClean="0"/>
            </a:br>
            <a:r>
              <a:rPr lang="en-US" dirty="0" smtClean="0"/>
              <a:t>[Seattle, Salt Lake City, San Francisco, Dallas, Seattle]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657720" y="3914640"/>
              <a:ext cx="5548680" cy="4647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2320" y="3909960"/>
                <a:ext cx="5560560" cy="474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Paths and Cycles in Directed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3886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Example: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Is there a path from A to D?    </a:t>
            </a:r>
            <a:endParaRPr lang="en-US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Does the graph contain any cycles?    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Oval 4"/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3111500" y="2743200"/>
            <a:ext cx="285750" cy="28575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765425" y="2438400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A</a:t>
            </a:r>
          </a:p>
        </p:txBody>
      </p:sp>
      <p:sp>
        <p:nvSpPr>
          <p:cNvPr id="9" name="Oval 6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4248150" y="3198813"/>
            <a:ext cx="285750" cy="28575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05325" y="3306763"/>
            <a:ext cx="354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B</a:t>
            </a:r>
          </a:p>
        </p:txBody>
      </p:sp>
      <p:sp>
        <p:nvSpPr>
          <p:cNvPr id="11" name="Oval 8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5105400" y="2514600"/>
            <a:ext cx="285750" cy="28575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343525" y="2590800"/>
            <a:ext cx="354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C</a:t>
            </a:r>
          </a:p>
        </p:txBody>
      </p:sp>
      <p:cxnSp>
        <p:nvCxnSpPr>
          <p:cNvPr id="13" name="AutoShape 10"/>
          <p:cNvCxnSpPr>
            <a:cxnSpLocks noChangeShapeType="1"/>
            <a:stCxn id="11" idx="3"/>
            <a:endCxn id="9" idx="6"/>
          </p:cNvCxnSpPr>
          <p:nvPr>
            <p:custDataLst>
              <p:tags r:id="rId7"/>
            </p:custDataLst>
          </p:nvPr>
        </p:nvCxnSpPr>
        <p:spPr bwMode="auto">
          <a:xfrm flipH="1">
            <a:off x="4548188" y="2773363"/>
            <a:ext cx="598487" cy="568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lg" len="med"/>
            <a:tailEnd type="none" w="lg" len="med"/>
          </a:ln>
          <a:effectLst/>
        </p:spPr>
      </p:cxnSp>
      <p:cxnSp>
        <p:nvCxnSpPr>
          <p:cNvPr id="14" name="AutoShape 11"/>
          <p:cNvCxnSpPr>
            <a:cxnSpLocks noChangeShapeType="1"/>
            <a:stCxn id="9" idx="2"/>
            <a:endCxn id="7" idx="5"/>
          </p:cNvCxnSpPr>
          <p:nvPr>
            <p:custDataLst>
              <p:tags r:id="rId8"/>
            </p:custDataLst>
          </p:nvPr>
        </p:nvCxnSpPr>
        <p:spPr bwMode="auto">
          <a:xfrm flipH="1" flipV="1">
            <a:off x="3355975" y="3001963"/>
            <a:ext cx="877888" cy="339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lg" len="med"/>
            <a:tailEnd type="none" w="lg" len="med"/>
          </a:ln>
          <a:effectLst/>
        </p:spPr>
      </p:cxnSp>
      <p:sp>
        <p:nvSpPr>
          <p:cNvPr id="15" name="Oval 12"/>
          <p:cNvSpPr>
            <a:spLocks noChangeAspect="1" noChangeArrowheads="1"/>
          </p:cNvSpPr>
          <p:nvPr>
            <p:custDataLst>
              <p:tags r:id="rId9"/>
            </p:custDataLst>
          </p:nvPr>
        </p:nvSpPr>
        <p:spPr bwMode="auto">
          <a:xfrm>
            <a:off x="4048125" y="2209800"/>
            <a:ext cx="285750" cy="28575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cxnSp>
        <p:nvCxnSpPr>
          <p:cNvPr id="16" name="AutoShape 13"/>
          <p:cNvCxnSpPr>
            <a:cxnSpLocks noChangeShapeType="1"/>
            <a:stCxn id="11" idx="1"/>
          </p:cNvCxnSpPr>
          <p:nvPr>
            <p:custDataLst>
              <p:tags r:id="rId10"/>
            </p:custDataLst>
          </p:nvPr>
        </p:nvCxnSpPr>
        <p:spPr bwMode="auto">
          <a:xfrm flipH="1" flipV="1">
            <a:off x="4352925" y="2359025"/>
            <a:ext cx="793750" cy="1825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lg" len="med"/>
            <a:tailEnd/>
          </a:ln>
          <a:effectLst/>
        </p:spPr>
      </p:cxnSp>
      <p:sp>
        <p:nvSpPr>
          <p:cNvPr id="17" name="Text Box 1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200525" y="1828800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D</a:t>
            </a:r>
          </a:p>
        </p:txBody>
      </p:sp>
      <p:cxnSp>
        <p:nvCxnSpPr>
          <p:cNvPr id="18" name="AutoShape 15"/>
          <p:cNvCxnSpPr>
            <a:cxnSpLocks noChangeShapeType="1"/>
          </p:cNvCxnSpPr>
          <p:nvPr>
            <p:custDataLst>
              <p:tags r:id="rId12"/>
            </p:custDataLst>
          </p:nvPr>
        </p:nvCxnSpPr>
        <p:spPr bwMode="auto">
          <a:xfrm flipH="1" flipV="1">
            <a:off x="4191000" y="2514600"/>
            <a:ext cx="200025" cy="6746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lg" len="med"/>
            <a:tailEnd type="none" w="lg" len="med"/>
          </a:ln>
          <a:effectLst/>
        </p:spPr>
      </p:cxnSp>
      <p:sp>
        <p:nvSpPr>
          <p:cNvPr id="19" name="Rectangle 18"/>
          <p:cNvSpPr/>
          <p:nvPr/>
        </p:nvSpPr>
        <p:spPr>
          <a:xfrm>
            <a:off x="4038600" y="4114800"/>
            <a:ext cx="5608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No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925579" y="4872335"/>
            <a:ext cx="5608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No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1" name="Ink 20"/>
              <p14:cNvContentPartPr/>
              <p14:nvPr/>
            </p14:nvContentPartPr>
            <p14:xfrm>
              <a:off x="3113640" y="2958480"/>
              <a:ext cx="2325960" cy="1084680"/>
            </p14:xfrm>
          </p:contentPart>
        </mc:Choice>
        <mc:Fallback>
          <p:pic>
            <p:nvPicPr>
              <p:cNvPr id="21" name="Ink 20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110040" y="2953080"/>
                <a:ext cx="2334960" cy="109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69255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Undirected-Graph Connectivity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undirected graph is </a:t>
            </a:r>
            <a:r>
              <a:rPr lang="en-US" dirty="0" smtClean="0">
                <a:solidFill>
                  <a:schemeClr val="accent2"/>
                </a:solidFill>
              </a:rPr>
              <a:t>connected</a:t>
            </a:r>
            <a:r>
              <a:rPr lang="en-US" dirty="0" smtClean="0"/>
              <a:t> if for all</a:t>
            </a:r>
            <a:br>
              <a:rPr lang="en-US" dirty="0" smtClean="0"/>
            </a:br>
            <a:r>
              <a:rPr lang="en-US" dirty="0" smtClean="0"/>
              <a:t>pairs of vertices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u,v</a:t>
            </a:r>
            <a:r>
              <a:rPr lang="en-US" dirty="0" smtClean="0"/>
              <a:t>, there exists a </a:t>
            </a:r>
            <a:r>
              <a:rPr lang="en-US" i="1" dirty="0" smtClean="0"/>
              <a:t>path</a:t>
            </a:r>
            <a:r>
              <a:rPr lang="en-US" dirty="0" smtClean="0"/>
              <a:t> from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u</a:t>
            </a:r>
            <a:r>
              <a:rPr lang="en-US" dirty="0" smtClean="0"/>
              <a:t> to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v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An undirected graph is </a:t>
            </a:r>
            <a:r>
              <a:rPr lang="en-US" dirty="0" smtClean="0">
                <a:solidFill>
                  <a:schemeClr val="accent2"/>
                </a:solidFill>
              </a:rPr>
              <a:t>complete</a:t>
            </a:r>
            <a:r>
              <a:rPr lang="en-US" dirty="0" smtClean="0"/>
              <a:t>, a.k.a. </a:t>
            </a:r>
            <a:r>
              <a:rPr lang="en-US" dirty="0" smtClean="0">
                <a:solidFill>
                  <a:schemeClr val="accent2"/>
                </a:solidFill>
              </a:rPr>
              <a:t>fully connected</a:t>
            </a:r>
            <a:r>
              <a:rPr lang="en-US" dirty="0" smtClean="0"/>
              <a:t> if for </a:t>
            </a:r>
            <a:r>
              <a:rPr lang="en-US" i="1" dirty="0" smtClean="0"/>
              <a:t>all</a:t>
            </a:r>
            <a:r>
              <a:rPr lang="en-US" dirty="0" smtClean="0"/>
              <a:t> pairs of vertices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u,v</a:t>
            </a:r>
            <a:r>
              <a:rPr lang="en-US" dirty="0" smtClean="0"/>
              <a:t>, there exists an </a:t>
            </a:r>
            <a:r>
              <a:rPr lang="en-US" i="1" dirty="0" smtClean="0"/>
              <a:t>edge</a:t>
            </a:r>
            <a:r>
              <a:rPr lang="en-US" dirty="0" smtClean="0"/>
              <a:t> from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u</a:t>
            </a:r>
            <a:r>
              <a:rPr lang="en-US" dirty="0" smtClean="0"/>
              <a:t> to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v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grpSp>
        <p:nvGrpSpPr>
          <p:cNvPr id="52" name="Group 51"/>
          <p:cNvGrpSpPr/>
          <p:nvPr/>
        </p:nvGrpSpPr>
        <p:grpSpPr>
          <a:xfrm>
            <a:off x="1295400" y="2638425"/>
            <a:ext cx="2667000" cy="1495485"/>
            <a:chOff x="1295400" y="2638425"/>
            <a:chExt cx="2667000" cy="1495485"/>
          </a:xfrm>
        </p:grpSpPr>
        <p:grpSp>
          <p:nvGrpSpPr>
            <p:cNvPr id="7" name="Group 4"/>
            <p:cNvGrpSpPr>
              <a:grpSpLocks/>
            </p:cNvGrpSpPr>
            <p:nvPr>
              <p:custDataLst>
                <p:tags r:id="rId29"/>
              </p:custDataLst>
            </p:nvPr>
          </p:nvGrpSpPr>
          <p:grpSpPr bwMode="auto">
            <a:xfrm>
              <a:off x="1295400" y="2638425"/>
              <a:ext cx="2667000" cy="990600"/>
              <a:chOff x="3216" y="1584"/>
              <a:chExt cx="1680" cy="624"/>
            </a:xfrm>
          </p:grpSpPr>
          <p:sp>
            <p:nvSpPr>
              <p:cNvPr id="8" name="Oval 5"/>
              <p:cNvSpPr>
                <a:spLocks noChangeAspect="1"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3216" y="1632"/>
                <a:ext cx="192" cy="192"/>
              </a:xfrm>
              <a:prstGeom prst="ellipse">
                <a:avLst/>
              </a:prstGeom>
              <a:solidFill>
                <a:schemeClr val="tx1"/>
              </a:solidFill>
              <a:ln w="2857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>
                  <a:latin typeface="Times New Roman" pitchFamily="18" charset="0"/>
                </a:endParaRPr>
              </a:p>
            </p:txBody>
          </p:sp>
          <p:sp>
            <p:nvSpPr>
              <p:cNvPr id="9" name="Oval 6"/>
              <p:cNvSpPr>
                <a:spLocks noChangeAspect="1"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3216" y="2016"/>
                <a:ext cx="192" cy="192"/>
              </a:xfrm>
              <a:prstGeom prst="ellipse">
                <a:avLst/>
              </a:prstGeom>
              <a:solidFill>
                <a:schemeClr val="tx1"/>
              </a:solidFill>
              <a:ln w="2857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>
                  <a:latin typeface="Times New Roman" pitchFamily="18" charset="0"/>
                </a:endParaRPr>
              </a:p>
            </p:txBody>
          </p:sp>
          <p:sp>
            <p:nvSpPr>
              <p:cNvPr id="10" name="Oval 7"/>
              <p:cNvSpPr>
                <a:spLocks noChangeAspect="1"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3504" y="1824"/>
                <a:ext cx="192" cy="192"/>
              </a:xfrm>
              <a:prstGeom prst="ellipse">
                <a:avLst/>
              </a:prstGeom>
              <a:solidFill>
                <a:schemeClr val="tx1"/>
              </a:solidFill>
              <a:ln w="2857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>
                  <a:latin typeface="Times New Roman" pitchFamily="18" charset="0"/>
                </a:endParaRPr>
              </a:p>
            </p:txBody>
          </p:sp>
          <p:sp>
            <p:nvSpPr>
              <p:cNvPr id="11" name="Oval 8"/>
              <p:cNvSpPr>
                <a:spLocks noChangeAspect="1"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4032" y="1824"/>
                <a:ext cx="192" cy="192"/>
              </a:xfrm>
              <a:prstGeom prst="ellipse">
                <a:avLst/>
              </a:prstGeom>
              <a:solidFill>
                <a:schemeClr val="tx1"/>
              </a:solidFill>
              <a:ln w="2857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>
                  <a:latin typeface="Times New Roman" pitchFamily="18" charset="0"/>
                </a:endParaRPr>
              </a:p>
            </p:txBody>
          </p:sp>
          <p:sp>
            <p:nvSpPr>
              <p:cNvPr id="12" name="Oval 9"/>
              <p:cNvSpPr>
                <a:spLocks noChangeAspect="1"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4320" y="1584"/>
                <a:ext cx="192" cy="192"/>
              </a:xfrm>
              <a:prstGeom prst="ellipse">
                <a:avLst/>
              </a:prstGeom>
              <a:solidFill>
                <a:schemeClr val="tx1"/>
              </a:solidFill>
              <a:ln w="2857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>
                  <a:latin typeface="Times New Roman" pitchFamily="18" charset="0"/>
                </a:endParaRPr>
              </a:p>
            </p:txBody>
          </p:sp>
          <p:sp>
            <p:nvSpPr>
              <p:cNvPr id="13" name="Oval 10"/>
              <p:cNvSpPr>
                <a:spLocks noChangeAspect="1"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4704" y="1584"/>
                <a:ext cx="192" cy="192"/>
              </a:xfrm>
              <a:prstGeom prst="ellipse">
                <a:avLst/>
              </a:prstGeom>
              <a:solidFill>
                <a:schemeClr val="tx1"/>
              </a:solidFill>
              <a:ln w="2857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>
                  <a:latin typeface="Times New Roman" pitchFamily="18" charset="0"/>
                </a:endParaRPr>
              </a:p>
            </p:txBody>
          </p:sp>
          <p:sp>
            <p:nvSpPr>
              <p:cNvPr id="14" name="Oval 11"/>
              <p:cNvSpPr>
                <a:spLocks noChangeAspect="1"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4704" y="1968"/>
                <a:ext cx="192" cy="192"/>
              </a:xfrm>
              <a:prstGeom prst="ellipse">
                <a:avLst/>
              </a:prstGeom>
              <a:solidFill>
                <a:schemeClr val="tx1"/>
              </a:solidFill>
              <a:ln w="2857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>
                  <a:latin typeface="Times New Roman" pitchFamily="18" charset="0"/>
                </a:endParaRPr>
              </a:p>
            </p:txBody>
          </p:sp>
          <p:cxnSp>
            <p:nvCxnSpPr>
              <p:cNvPr id="15" name="AutoShape 12"/>
              <p:cNvCxnSpPr>
                <a:cxnSpLocks noChangeShapeType="1"/>
                <a:stCxn id="13" idx="4"/>
                <a:endCxn id="14" idx="0"/>
              </p:cNvCxnSpPr>
              <p:nvPr>
                <p:custDataLst>
                  <p:tags r:id="rId38"/>
                </p:custDataLst>
              </p:nvPr>
            </p:nvCxnSpPr>
            <p:spPr bwMode="auto">
              <a:xfrm>
                <a:off x="4800" y="1776"/>
                <a:ext cx="0" cy="1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16" name="AutoShape 13"/>
              <p:cNvCxnSpPr>
                <a:cxnSpLocks noChangeShapeType="1"/>
                <a:stCxn id="13" idx="2"/>
                <a:endCxn id="12" idx="6"/>
              </p:cNvCxnSpPr>
              <p:nvPr>
                <p:custDataLst>
                  <p:tags r:id="rId39"/>
                </p:custDataLst>
              </p:nvPr>
            </p:nvCxnSpPr>
            <p:spPr bwMode="auto">
              <a:xfrm flipH="1">
                <a:off x="4512" y="1680"/>
                <a:ext cx="192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17" name="AutoShape 14"/>
              <p:cNvCxnSpPr>
                <a:cxnSpLocks noChangeShapeType="1"/>
                <a:stCxn id="12" idx="5"/>
                <a:endCxn id="14" idx="1"/>
              </p:cNvCxnSpPr>
              <p:nvPr>
                <p:custDataLst>
                  <p:tags r:id="rId40"/>
                </p:custDataLst>
              </p:nvPr>
            </p:nvCxnSpPr>
            <p:spPr bwMode="auto">
              <a:xfrm>
                <a:off x="4484" y="1748"/>
                <a:ext cx="248" cy="24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18" name="AutoShape 15"/>
              <p:cNvCxnSpPr>
                <a:cxnSpLocks noChangeShapeType="1"/>
                <a:stCxn id="12" idx="3"/>
                <a:endCxn id="11" idx="7"/>
              </p:cNvCxnSpPr>
              <p:nvPr>
                <p:custDataLst>
                  <p:tags r:id="rId41"/>
                </p:custDataLst>
              </p:nvPr>
            </p:nvCxnSpPr>
            <p:spPr bwMode="auto">
              <a:xfrm flipH="1">
                <a:off x="4196" y="1748"/>
                <a:ext cx="152" cy="10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19" name="AutoShape 16"/>
              <p:cNvCxnSpPr>
                <a:cxnSpLocks noChangeShapeType="1"/>
                <a:stCxn id="11" idx="2"/>
                <a:endCxn id="10" idx="6"/>
              </p:cNvCxnSpPr>
              <p:nvPr>
                <p:custDataLst>
                  <p:tags r:id="rId42"/>
                </p:custDataLst>
              </p:nvPr>
            </p:nvCxnSpPr>
            <p:spPr bwMode="auto">
              <a:xfrm flipH="1">
                <a:off x="3696" y="1920"/>
                <a:ext cx="336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20" name="AutoShape 17"/>
              <p:cNvCxnSpPr>
                <a:cxnSpLocks noChangeShapeType="1"/>
                <a:stCxn id="10" idx="1"/>
                <a:endCxn id="8" idx="5"/>
              </p:cNvCxnSpPr>
              <p:nvPr>
                <p:custDataLst>
                  <p:tags r:id="rId43"/>
                </p:custDataLst>
              </p:nvPr>
            </p:nvCxnSpPr>
            <p:spPr bwMode="auto">
              <a:xfrm flipH="1" flipV="1">
                <a:off x="3380" y="1796"/>
                <a:ext cx="152" cy="5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21" name="AutoShape 18"/>
              <p:cNvCxnSpPr>
                <a:cxnSpLocks noChangeShapeType="1"/>
                <a:stCxn id="10" idx="3"/>
                <a:endCxn id="9" idx="7"/>
              </p:cNvCxnSpPr>
              <p:nvPr>
                <p:custDataLst>
                  <p:tags r:id="rId44"/>
                </p:custDataLst>
              </p:nvPr>
            </p:nvCxnSpPr>
            <p:spPr bwMode="auto">
              <a:xfrm flipH="1">
                <a:off x="3380" y="1988"/>
                <a:ext cx="152" cy="5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</p:grpSp>
        <p:sp>
          <p:nvSpPr>
            <p:cNvPr id="33" name="Text Box 50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1371600" y="3733800"/>
              <a:ext cx="207300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Connected graph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334000" y="2638425"/>
            <a:ext cx="2667000" cy="1495485"/>
            <a:chOff x="5334000" y="2638425"/>
            <a:chExt cx="2667000" cy="1495485"/>
          </a:xfrm>
        </p:grpSpPr>
        <p:sp>
          <p:nvSpPr>
            <p:cNvPr id="22" name="Oval 36"/>
            <p:cNvSpPr>
              <a:spLocks noChangeAspect="1"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334000" y="2714625"/>
              <a:ext cx="304800" cy="304800"/>
            </a:xfrm>
            <a:prstGeom prst="ellipse">
              <a:avLst/>
            </a:prstGeom>
            <a:solidFill>
              <a:schemeClr val="tx1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23" name="Oval 37"/>
            <p:cNvSpPr>
              <a:spLocks noChangeAspect="1"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334000" y="3324225"/>
              <a:ext cx="304800" cy="304800"/>
            </a:xfrm>
            <a:prstGeom prst="ellipse">
              <a:avLst/>
            </a:prstGeom>
            <a:solidFill>
              <a:schemeClr val="tx1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24" name="Oval 38"/>
            <p:cNvSpPr>
              <a:spLocks noChangeAspect="1"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791200" y="3019425"/>
              <a:ext cx="304800" cy="304800"/>
            </a:xfrm>
            <a:prstGeom prst="ellipse">
              <a:avLst/>
            </a:prstGeom>
            <a:solidFill>
              <a:schemeClr val="tx1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25" name="Oval 39"/>
            <p:cNvSpPr>
              <a:spLocks noChangeAspect="1"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6629400" y="3019425"/>
              <a:ext cx="304800" cy="304800"/>
            </a:xfrm>
            <a:prstGeom prst="ellipse">
              <a:avLst/>
            </a:prstGeom>
            <a:solidFill>
              <a:schemeClr val="tx1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26" name="Oval 40"/>
            <p:cNvSpPr>
              <a:spLocks noChangeAspect="1"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7086600" y="2638425"/>
              <a:ext cx="304800" cy="304800"/>
            </a:xfrm>
            <a:prstGeom prst="ellipse">
              <a:avLst/>
            </a:prstGeom>
            <a:solidFill>
              <a:schemeClr val="tx1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27" name="Oval 41"/>
            <p:cNvSpPr>
              <a:spLocks noChangeAspect="1"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7696200" y="2638425"/>
              <a:ext cx="304800" cy="304800"/>
            </a:xfrm>
            <a:prstGeom prst="ellipse">
              <a:avLst/>
            </a:prstGeom>
            <a:solidFill>
              <a:schemeClr val="tx1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28" name="Oval 42"/>
            <p:cNvSpPr>
              <a:spLocks noChangeAspect="1"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7696200" y="3248025"/>
              <a:ext cx="304800" cy="304800"/>
            </a:xfrm>
            <a:prstGeom prst="ellipse">
              <a:avLst/>
            </a:prstGeom>
            <a:solidFill>
              <a:schemeClr val="tx1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000">
                <a:latin typeface="Times New Roman" pitchFamily="18" charset="0"/>
              </a:endParaRPr>
            </a:p>
          </p:txBody>
        </p:sp>
        <p:cxnSp>
          <p:nvCxnSpPr>
            <p:cNvPr id="29" name="AutoShape 45"/>
            <p:cNvCxnSpPr>
              <a:cxnSpLocks noChangeShapeType="1"/>
              <a:stCxn id="26" idx="5"/>
              <a:endCxn id="28" idx="1"/>
            </p:cNvCxnSpPr>
            <p:nvPr>
              <p:custDataLst>
                <p:tags r:id="rId24"/>
              </p:custDataLst>
            </p:nvPr>
          </p:nvCxnSpPr>
          <p:spPr bwMode="auto">
            <a:xfrm>
              <a:off x="7346950" y="2898775"/>
              <a:ext cx="393700" cy="3937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30" name="AutoShape 46"/>
            <p:cNvCxnSpPr>
              <a:cxnSpLocks noChangeShapeType="1"/>
              <a:stCxn id="26" idx="3"/>
              <a:endCxn id="25" idx="7"/>
            </p:cNvCxnSpPr>
            <p:nvPr>
              <p:custDataLst>
                <p:tags r:id="rId25"/>
              </p:custDataLst>
            </p:nvPr>
          </p:nvCxnSpPr>
          <p:spPr bwMode="auto">
            <a:xfrm flipH="1">
              <a:off x="6889750" y="2898775"/>
              <a:ext cx="241300" cy="1651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31" name="AutoShape 48"/>
            <p:cNvCxnSpPr>
              <a:cxnSpLocks noChangeShapeType="1"/>
              <a:stCxn id="24" idx="1"/>
              <a:endCxn id="22" idx="5"/>
            </p:cNvCxnSpPr>
            <p:nvPr>
              <p:custDataLst>
                <p:tags r:id="rId26"/>
              </p:custDataLst>
            </p:nvPr>
          </p:nvCxnSpPr>
          <p:spPr bwMode="auto">
            <a:xfrm flipH="1" flipV="1">
              <a:off x="5594350" y="2974975"/>
              <a:ext cx="241300" cy="889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32" name="AutoShape 49"/>
            <p:cNvCxnSpPr>
              <a:cxnSpLocks noChangeShapeType="1"/>
              <a:stCxn id="24" idx="3"/>
              <a:endCxn id="23" idx="7"/>
            </p:cNvCxnSpPr>
            <p:nvPr>
              <p:custDataLst>
                <p:tags r:id="rId27"/>
              </p:custDataLst>
            </p:nvPr>
          </p:nvCxnSpPr>
          <p:spPr bwMode="auto">
            <a:xfrm flipH="1">
              <a:off x="5594350" y="3279775"/>
              <a:ext cx="241300" cy="889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34" name="Text Box 52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5334000" y="3733800"/>
              <a:ext cx="235673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Disconnected graph</a:t>
              </a:r>
            </a:p>
          </p:txBody>
        </p:sp>
      </p:grpSp>
      <p:grpSp>
        <p:nvGrpSpPr>
          <p:cNvPr id="35" name="Group 19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7010400" y="4938712"/>
            <a:ext cx="1676400" cy="1309688"/>
            <a:chOff x="2256" y="2928"/>
            <a:chExt cx="1536" cy="1200"/>
          </a:xfrm>
        </p:grpSpPr>
        <p:sp>
          <p:nvSpPr>
            <p:cNvPr id="36" name="Oval 20"/>
            <p:cNvSpPr>
              <a:spLocks noChangeAspect="1"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832" y="2928"/>
              <a:ext cx="336" cy="336"/>
            </a:xfrm>
            <a:prstGeom prst="ellipse">
              <a:avLst/>
            </a:prstGeom>
            <a:solidFill>
              <a:schemeClr val="tx1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7" name="Oval 21"/>
            <p:cNvSpPr>
              <a:spLocks noChangeAspect="1"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592" y="3792"/>
              <a:ext cx="336" cy="336"/>
            </a:xfrm>
            <a:prstGeom prst="ellipse">
              <a:avLst/>
            </a:prstGeom>
            <a:solidFill>
              <a:schemeClr val="tx1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8" name="Oval 22"/>
            <p:cNvSpPr>
              <a:spLocks noChangeAspect="1"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456" y="3168"/>
              <a:ext cx="336" cy="336"/>
            </a:xfrm>
            <a:prstGeom prst="ellipse">
              <a:avLst/>
            </a:prstGeom>
            <a:solidFill>
              <a:schemeClr val="tx1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9" name="Oval 23"/>
            <p:cNvSpPr>
              <a:spLocks noChangeAspect="1"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256" y="3264"/>
              <a:ext cx="336" cy="336"/>
            </a:xfrm>
            <a:prstGeom prst="ellipse">
              <a:avLst/>
            </a:prstGeom>
            <a:solidFill>
              <a:schemeClr val="tx1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0" name="Oval 24"/>
            <p:cNvSpPr>
              <a:spLocks noChangeAspect="1"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312" y="3792"/>
              <a:ext cx="336" cy="336"/>
            </a:xfrm>
            <a:prstGeom prst="ellipse">
              <a:avLst/>
            </a:prstGeom>
            <a:solidFill>
              <a:schemeClr val="tx1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" name="Line 25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V="1">
              <a:off x="2544" y="3168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26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3120" y="3168"/>
              <a:ext cx="38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27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2496" y="3552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28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2880" y="39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29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flipV="1">
              <a:off x="3504" y="3456"/>
              <a:ext cx="9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30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 flipV="1">
              <a:off x="2496" y="3360"/>
              <a:ext cx="110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31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2496" y="3456"/>
              <a:ext cx="91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32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V="1">
              <a:off x="2784" y="3168"/>
              <a:ext cx="192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33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3024" y="3168"/>
              <a:ext cx="48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34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2832" y="3360"/>
              <a:ext cx="72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5496329" y="5924490"/>
            <a:ext cx="1895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1" dirty="0" smtClean="0">
                <a:latin typeface="+mn-lt"/>
              </a:rPr>
              <a:t>plus self edges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Directed-Graph Connectivity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5562600" cy="4495800"/>
          </a:xfrm>
        </p:spPr>
        <p:txBody>
          <a:bodyPr/>
          <a:lstStyle/>
          <a:p>
            <a:r>
              <a:rPr lang="en-US" dirty="0" smtClean="0"/>
              <a:t>A directed graph is </a:t>
            </a:r>
            <a:r>
              <a:rPr lang="en-US" dirty="0" smtClean="0">
                <a:solidFill>
                  <a:srgbClr val="FF0000"/>
                </a:solidFill>
              </a:rPr>
              <a:t>strongly connected </a:t>
            </a:r>
            <a:r>
              <a:rPr lang="en-US" dirty="0" smtClean="0"/>
              <a:t>if there is a path from every vertex to every other vertex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 directed graph is </a:t>
            </a:r>
            <a:r>
              <a:rPr lang="en-US" dirty="0" smtClean="0">
                <a:solidFill>
                  <a:schemeClr val="accent2"/>
                </a:solidFill>
              </a:rPr>
              <a:t>weakly connected</a:t>
            </a:r>
            <a:r>
              <a:rPr lang="en-US" dirty="0" smtClean="0"/>
              <a:t> if there is a path from every vertex to every other vertex </a:t>
            </a:r>
            <a:r>
              <a:rPr lang="en-US" i="1" dirty="0" smtClean="0"/>
              <a:t>ignoring direction of edges</a:t>
            </a:r>
          </a:p>
          <a:p>
            <a:endParaRPr lang="en-US" i="1" dirty="0" smtClean="0"/>
          </a:p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complete</a:t>
            </a:r>
            <a:r>
              <a:rPr lang="en-US" dirty="0" smtClean="0"/>
              <a:t> a.k.a. </a:t>
            </a:r>
            <a:r>
              <a:rPr lang="en-US" dirty="0" smtClean="0">
                <a:solidFill>
                  <a:schemeClr val="accent2"/>
                </a:solidFill>
              </a:rPr>
              <a:t>fully connected</a:t>
            </a:r>
            <a:r>
              <a:rPr lang="en-US" dirty="0" smtClean="0"/>
              <a:t> directed graph has an edge from every vertex to every other vertex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grpSp>
        <p:nvGrpSpPr>
          <p:cNvPr id="7" name="Group 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6324600" y="1238250"/>
            <a:ext cx="1600200" cy="1400175"/>
            <a:chOff x="4272" y="2640"/>
            <a:chExt cx="768" cy="672"/>
          </a:xfrm>
        </p:grpSpPr>
        <p:sp>
          <p:nvSpPr>
            <p:cNvPr id="8" name="Oval 5"/>
            <p:cNvSpPr>
              <a:spLocks noChangeAspect="1"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560" y="2640"/>
              <a:ext cx="192" cy="192"/>
            </a:xfrm>
            <a:prstGeom prst="ellipse">
              <a:avLst/>
            </a:prstGeom>
            <a:solidFill>
              <a:schemeClr val="tx1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9" name="Oval 6"/>
            <p:cNvSpPr>
              <a:spLocks noChangeAspect="1"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4560" y="3120"/>
              <a:ext cx="192" cy="192"/>
            </a:xfrm>
            <a:prstGeom prst="ellipse">
              <a:avLst/>
            </a:prstGeom>
            <a:solidFill>
              <a:schemeClr val="tx1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" name="Oval 7"/>
            <p:cNvSpPr>
              <a:spLocks noChangeAspect="1"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848" y="2880"/>
              <a:ext cx="192" cy="192"/>
            </a:xfrm>
            <a:prstGeom prst="ellipse">
              <a:avLst/>
            </a:prstGeom>
            <a:solidFill>
              <a:schemeClr val="tx1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" name="Oval 8"/>
            <p:cNvSpPr>
              <a:spLocks noChangeAspect="1"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272" y="2880"/>
              <a:ext cx="192" cy="192"/>
            </a:xfrm>
            <a:prstGeom prst="ellipse">
              <a:avLst/>
            </a:prstGeom>
            <a:solidFill>
              <a:schemeClr val="tx1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cxnSp>
          <p:nvCxnSpPr>
            <p:cNvPr id="12" name="AutoShape 9"/>
            <p:cNvCxnSpPr>
              <a:cxnSpLocks noChangeShapeType="1"/>
              <a:stCxn id="8" idx="3"/>
              <a:endCxn id="11" idx="7"/>
            </p:cNvCxnSpPr>
            <p:nvPr>
              <p:custDataLst>
                <p:tags r:id="rId25"/>
              </p:custDataLst>
            </p:nvPr>
          </p:nvCxnSpPr>
          <p:spPr bwMode="auto">
            <a:xfrm flipH="1">
              <a:off x="4436" y="2804"/>
              <a:ext cx="152" cy="10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3" name="AutoShape 10"/>
            <p:cNvCxnSpPr>
              <a:cxnSpLocks noChangeShapeType="1"/>
              <a:stCxn id="8" idx="5"/>
              <a:endCxn id="10" idx="1"/>
            </p:cNvCxnSpPr>
            <p:nvPr>
              <p:custDataLst>
                <p:tags r:id="rId26"/>
              </p:custDataLst>
            </p:nvPr>
          </p:nvCxnSpPr>
          <p:spPr bwMode="auto">
            <a:xfrm>
              <a:off x="4724" y="2804"/>
              <a:ext cx="152" cy="10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4" name="AutoShape 11"/>
            <p:cNvCxnSpPr>
              <a:cxnSpLocks noChangeShapeType="1"/>
              <a:stCxn id="10" idx="3"/>
              <a:endCxn id="9" idx="7"/>
            </p:cNvCxnSpPr>
            <p:nvPr>
              <p:custDataLst>
                <p:tags r:id="rId27"/>
              </p:custDataLst>
            </p:nvPr>
          </p:nvCxnSpPr>
          <p:spPr bwMode="auto">
            <a:xfrm flipH="1">
              <a:off x="4724" y="3044"/>
              <a:ext cx="152" cy="10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5" name="AutoShape 12"/>
            <p:cNvCxnSpPr>
              <a:cxnSpLocks noChangeShapeType="1"/>
              <a:stCxn id="11" idx="5"/>
              <a:endCxn id="9" idx="1"/>
            </p:cNvCxnSpPr>
            <p:nvPr>
              <p:custDataLst>
                <p:tags r:id="rId28"/>
              </p:custDataLst>
            </p:nvPr>
          </p:nvCxnSpPr>
          <p:spPr bwMode="auto">
            <a:xfrm>
              <a:off x="4436" y="3044"/>
              <a:ext cx="152" cy="10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6" name="AutoShape 13"/>
            <p:cNvCxnSpPr>
              <a:cxnSpLocks noChangeShapeType="1"/>
              <a:stCxn id="9" idx="0"/>
              <a:endCxn id="8" idx="4"/>
            </p:cNvCxnSpPr>
            <p:nvPr>
              <p:custDataLst>
                <p:tags r:id="rId29"/>
              </p:custDataLst>
            </p:nvPr>
          </p:nvCxnSpPr>
          <p:spPr bwMode="auto">
            <a:xfrm flipV="1">
              <a:off x="4656" y="2832"/>
              <a:ext cx="0" cy="2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grpSp>
        <p:nvGrpSpPr>
          <p:cNvPr id="17" name="Group 1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6400800" y="3143250"/>
            <a:ext cx="1600200" cy="1400175"/>
            <a:chOff x="4272" y="3072"/>
            <a:chExt cx="768" cy="672"/>
          </a:xfrm>
        </p:grpSpPr>
        <p:sp>
          <p:nvSpPr>
            <p:cNvPr id="18" name="Oval 15"/>
            <p:cNvSpPr>
              <a:spLocks noChangeAspect="1"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560" y="3072"/>
              <a:ext cx="192" cy="192"/>
            </a:xfrm>
            <a:prstGeom prst="ellipse">
              <a:avLst/>
            </a:prstGeom>
            <a:solidFill>
              <a:schemeClr val="tx1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9" name="Oval 16"/>
            <p:cNvSpPr>
              <a:spLocks noChangeAspect="1"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560" y="3552"/>
              <a:ext cx="192" cy="192"/>
            </a:xfrm>
            <a:prstGeom prst="ellipse">
              <a:avLst/>
            </a:prstGeom>
            <a:solidFill>
              <a:schemeClr val="tx1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0" name="Oval 17"/>
            <p:cNvSpPr>
              <a:spLocks noChangeAspect="1"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848" y="3312"/>
              <a:ext cx="192" cy="192"/>
            </a:xfrm>
            <a:prstGeom prst="ellipse">
              <a:avLst/>
            </a:prstGeom>
            <a:solidFill>
              <a:schemeClr val="tx1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1" name="Oval 18"/>
            <p:cNvSpPr>
              <a:spLocks noChangeAspect="1"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272" y="3312"/>
              <a:ext cx="192" cy="192"/>
            </a:xfrm>
            <a:prstGeom prst="ellipse">
              <a:avLst/>
            </a:prstGeom>
            <a:solidFill>
              <a:schemeClr val="tx1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cxnSp>
          <p:nvCxnSpPr>
            <p:cNvPr id="22" name="AutoShape 19"/>
            <p:cNvCxnSpPr>
              <a:cxnSpLocks noChangeShapeType="1"/>
              <a:stCxn id="18" idx="5"/>
              <a:endCxn id="20" idx="1"/>
            </p:cNvCxnSpPr>
            <p:nvPr>
              <p:custDataLst>
                <p:tags r:id="rId18"/>
              </p:custDataLst>
            </p:nvPr>
          </p:nvCxnSpPr>
          <p:spPr bwMode="auto">
            <a:xfrm>
              <a:off x="4724" y="3236"/>
              <a:ext cx="152" cy="10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3" name="AutoShape 20"/>
            <p:cNvCxnSpPr>
              <a:cxnSpLocks noChangeShapeType="1"/>
              <a:stCxn id="20" idx="3"/>
              <a:endCxn id="19" idx="7"/>
            </p:cNvCxnSpPr>
            <p:nvPr>
              <p:custDataLst>
                <p:tags r:id="rId19"/>
              </p:custDataLst>
            </p:nvPr>
          </p:nvCxnSpPr>
          <p:spPr bwMode="auto">
            <a:xfrm flipH="1">
              <a:off x="4724" y="3476"/>
              <a:ext cx="152" cy="10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4" name="AutoShape 21"/>
            <p:cNvCxnSpPr>
              <a:cxnSpLocks noChangeShapeType="1"/>
              <a:stCxn id="21" idx="5"/>
              <a:endCxn id="19" idx="1"/>
            </p:cNvCxnSpPr>
            <p:nvPr>
              <p:custDataLst>
                <p:tags r:id="rId20"/>
              </p:custDataLst>
            </p:nvPr>
          </p:nvCxnSpPr>
          <p:spPr bwMode="auto">
            <a:xfrm>
              <a:off x="4436" y="3476"/>
              <a:ext cx="152" cy="10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grpSp>
        <p:nvGrpSpPr>
          <p:cNvPr id="25" name="Group 33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6248400" y="5029200"/>
            <a:ext cx="1600200" cy="1200150"/>
            <a:chOff x="4032" y="3216"/>
            <a:chExt cx="1008" cy="756"/>
          </a:xfrm>
        </p:grpSpPr>
        <p:sp>
          <p:nvSpPr>
            <p:cNvPr id="26" name="Oval 23"/>
            <p:cNvSpPr>
              <a:spLocks noChangeAspect="1"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410" y="3216"/>
              <a:ext cx="252" cy="252"/>
            </a:xfrm>
            <a:prstGeom prst="ellipse">
              <a:avLst/>
            </a:prstGeom>
            <a:solidFill>
              <a:schemeClr val="tx1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7" name="Oval 24"/>
            <p:cNvSpPr>
              <a:spLocks noChangeAspect="1"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410" y="3720"/>
              <a:ext cx="252" cy="252"/>
            </a:xfrm>
            <a:prstGeom prst="ellipse">
              <a:avLst/>
            </a:prstGeom>
            <a:solidFill>
              <a:schemeClr val="tx1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8" name="Oval 25"/>
            <p:cNvSpPr>
              <a:spLocks noChangeAspect="1"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788" y="3468"/>
              <a:ext cx="252" cy="252"/>
            </a:xfrm>
            <a:prstGeom prst="ellipse">
              <a:avLst/>
            </a:prstGeom>
            <a:solidFill>
              <a:schemeClr val="tx1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9" name="Oval 26"/>
            <p:cNvSpPr>
              <a:spLocks noChangeAspect="1"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032" y="3468"/>
              <a:ext cx="252" cy="252"/>
            </a:xfrm>
            <a:prstGeom prst="ellipse">
              <a:avLst/>
            </a:prstGeom>
            <a:solidFill>
              <a:schemeClr val="tx1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cxnSp>
          <p:nvCxnSpPr>
            <p:cNvPr id="30" name="AutoShape 27"/>
            <p:cNvCxnSpPr>
              <a:cxnSpLocks noChangeShapeType="1"/>
              <a:stCxn id="27" idx="0"/>
              <a:endCxn id="26" idx="4"/>
            </p:cNvCxnSpPr>
            <p:nvPr>
              <p:custDataLst>
                <p:tags r:id="rId8"/>
              </p:custDataLst>
            </p:nvPr>
          </p:nvCxnSpPr>
          <p:spPr bwMode="auto">
            <a:xfrm flipV="1">
              <a:off x="4536" y="3468"/>
              <a:ext cx="0" cy="25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31" name="AutoShape 28"/>
            <p:cNvCxnSpPr>
              <a:cxnSpLocks noChangeShapeType="1"/>
              <a:stCxn id="29" idx="6"/>
              <a:endCxn id="28" idx="2"/>
            </p:cNvCxnSpPr>
            <p:nvPr>
              <p:custDataLst>
                <p:tags r:id="rId9"/>
              </p:custDataLst>
            </p:nvPr>
          </p:nvCxnSpPr>
          <p:spPr bwMode="auto">
            <a:xfrm>
              <a:off x="4284" y="3594"/>
              <a:ext cx="50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32" name="AutoShape 29"/>
            <p:cNvCxnSpPr>
              <a:cxnSpLocks noChangeShapeType="1"/>
              <a:stCxn id="26" idx="2"/>
              <a:endCxn id="29" idx="0"/>
            </p:cNvCxnSpPr>
            <p:nvPr>
              <p:custDataLst>
                <p:tags r:id="rId10"/>
              </p:custDataLst>
            </p:nvPr>
          </p:nvCxnSpPr>
          <p:spPr bwMode="auto">
            <a:xfrm flipH="1">
              <a:off x="4158" y="3342"/>
              <a:ext cx="252" cy="12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33" name="AutoShape 30"/>
            <p:cNvCxnSpPr>
              <a:cxnSpLocks noChangeShapeType="1"/>
              <a:stCxn id="26" idx="6"/>
              <a:endCxn id="28" idx="0"/>
            </p:cNvCxnSpPr>
            <p:nvPr>
              <p:custDataLst>
                <p:tags r:id="rId11"/>
              </p:custDataLst>
            </p:nvPr>
          </p:nvCxnSpPr>
          <p:spPr bwMode="auto">
            <a:xfrm>
              <a:off x="4662" y="3342"/>
              <a:ext cx="252" cy="12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34" name="AutoShape 31"/>
            <p:cNvCxnSpPr>
              <a:cxnSpLocks noChangeShapeType="1"/>
              <a:stCxn id="28" idx="4"/>
              <a:endCxn id="27" idx="6"/>
            </p:cNvCxnSpPr>
            <p:nvPr>
              <p:custDataLst>
                <p:tags r:id="rId12"/>
              </p:custDataLst>
            </p:nvPr>
          </p:nvCxnSpPr>
          <p:spPr bwMode="auto">
            <a:xfrm flipH="1">
              <a:off x="4662" y="3720"/>
              <a:ext cx="252" cy="12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35" name="AutoShape 32"/>
            <p:cNvCxnSpPr>
              <a:cxnSpLocks noChangeShapeType="1"/>
              <a:stCxn id="27" idx="2"/>
              <a:endCxn id="29" idx="4"/>
            </p:cNvCxnSpPr>
            <p:nvPr>
              <p:custDataLst>
                <p:tags r:id="rId13"/>
              </p:custDataLst>
            </p:nvPr>
          </p:nvCxnSpPr>
          <p:spPr bwMode="auto">
            <a:xfrm flipH="1" flipV="1">
              <a:off x="4158" y="3720"/>
              <a:ext cx="252" cy="12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</p:cxnSp>
      </p:grpSp>
      <p:sp>
        <p:nvSpPr>
          <p:cNvPr id="36" name="TextBox 35"/>
          <p:cNvSpPr txBox="1"/>
          <p:nvPr/>
        </p:nvSpPr>
        <p:spPr>
          <a:xfrm>
            <a:off x="7182870" y="5929312"/>
            <a:ext cx="1895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1" dirty="0" smtClean="0">
                <a:latin typeface="+mn-lt"/>
              </a:rPr>
              <a:t>plus self edges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Trees as Graphs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3886200" cy="4495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When talking about graphs, </a:t>
            </a:r>
          </a:p>
          <a:p>
            <a:pPr>
              <a:buNone/>
            </a:pPr>
            <a:r>
              <a:rPr lang="en-US" dirty="0" smtClean="0"/>
              <a:t>we say </a:t>
            </a:r>
            <a:r>
              <a:rPr lang="en-US" dirty="0" smtClean="0">
                <a:solidFill>
                  <a:srgbClr val="FF0000"/>
                </a:solidFill>
              </a:rPr>
              <a:t>a tree is a graph</a:t>
            </a:r>
            <a:r>
              <a:rPr lang="en-US" dirty="0" smtClean="0"/>
              <a:t> that is: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Undirected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Acyclic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Connected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So all trees are graphs, but not all graphs are trees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Rooted Trees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2286000"/>
          </a:xfrm>
        </p:spPr>
        <p:txBody>
          <a:bodyPr/>
          <a:lstStyle/>
          <a:p>
            <a:r>
              <a:rPr lang="en-US" dirty="0" smtClean="0"/>
              <a:t>We are more accustomed to </a:t>
            </a:r>
            <a:r>
              <a:rPr lang="en-US" dirty="0" smtClean="0">
                <a:solidFill>
                  <a:schemeClr val="accent2"/>
                </a:solidFill>
              </a:rPr>
              <a:t>rooted trees</a:t>
            </a:r>
            <a:r>
              <a:rPr lang="en-US" dirty="0" smtClean="0"/>
              <a:t> where:</a:t>
            </a:r>
          </a:p>
          <a:p>
            <a:pPr lvl="1"/>
            <a:r>
              <a:rPr lang="en-US" dirty="0" smtClean="0"/>
              <a:t>We identify a unique root</a:t>
            </a:r>
          </a:p>
          <a:p>
            <a:pPr lvl="1"/>
            <a:r>
              <a:rPr lang="en-US" dirty="0" smtClean="0"/>
              <a:t>We think of edges as directed: parent to children</a:t>
            </a:r>
          </a:p>
          <a:p>
            <a:pPr lvl="1"/>
            <a:endParaRPr lang="en-US" sz="1000" dirty="0" smtClean="0"/>
          </a:p>
          <a:p>
            <a:r>
              <a:rPr lang="en-US" dirty="0" smtClean="0"/>
              <a:t>Given a tree, picking a root gives a unique rooted tree </a:t>
            </a:r>
          </a:p>
          <a:p>
            <a:pPr lvl="1"/>
            <a:r>
              <a:rPr lang="en-US" dirty="0" smtClean="0"/>
              <a:t>The tree is just drawn differently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grpSp>
        <p:nvGrpSpPr>
          <p:cNvPr id="7" name="Group 20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1981200" y="3328987"/>
            <a:ext cx="1295400" cy="3071813"/>
            <a:chOff x="3984" y="1008"/>
            <a:chExt cx="1104" cy="2928"/>
          </a:xfrm>
        </p:grpSpPr>
        <p:sp>
          <p:nvSpPr>
            <p:cNvPr id="8" name="Oval 21"/>
            <p:cNvSpPr>
              <a:spLocks noChangeAspect="1"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416" y="2016"/>
              <a:ext cx="288" cy="28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/>
                <a:t>A</a:t>
              </a:r>
            </a:p>
          </p:txBody>
        </p:sp>
        <p:cxnSp>
          <p:nvCxnSpPr>
            <p:cNvPr id="9" name="AutoShape 22"/>
            <p:cNvCxnSpPr>
              <a:cxnSpLocks noChangeShapeType="1"/>
              <a:stCxn id="8" idx="0"/>
              <a:endCxn id="11" idx="4"/>
            </p:cNvCxnSpPr>
            <p:nvPr>
              <p:custDataLst>
                <p:tags r:id="rId19"/>
              </p:custDataLst>
            </p:nvPr>
          </p:nvCxnSpPr>
          <p:spPr bwMode="auto">
            <a:xfrm flipV="1">
              <a:off x="4560" y="1740"/>
              <a:ext cx="0" cy="2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0" name="AutoShape 23"/>
            <p:cNvCxnSpPr>
              <a:cxnSpLocks noChangeShapeType="1"/>
              <a:stCxn id="8" idx="4"/>
              <a:endCxn id="16" idx="0"/>
            </p:cNvCxnSpPr>
            <p:nvPr>
              <p:custDataLst>
                <p:tags r:id="rId20"/>
              </p:custDataLst>
            </p:nvPr>
          </p:nvCxnSpPr>
          <p:spPr bwMode="auto">
            <a:xfrm>
              <a:off x="4560" y="2316"/>
              <a:ext cx="2" cy="2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11" name="Oval 24"/>
            <p:cNvSpPr>
              <a:spLocks noChangeAspect="1"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416" y="1440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/>
                <a:t>B</a:t>
              </a:r>
            </a:p>
          </p:txBody>
        </p:sp>
        <p:sp>
          <p:nvSpPr>
            <p:cNvPr id="12" name="Oval 25"/>
            <p:cNvSpPr>
              <a:spLocks noChangeAspect="1"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984" y="1008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/>
                <a:t>D</a:t>
              </a:r>
            </a:p>
          </p:txBody>
        </p:sp>
        <p:sp>
          <p:nvSpPr>
            <p:cNvPr id="13" name="Oval 26"/>
            <p:cNvSpPr>
              <a:spLocks noChangeAspect="1"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800" y="1008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/>
                <a:t>E</a:t>
              </a:r>
            </a:p>
          </p:txBody>
        </p:sp>
        <p:cxnSp>
          <p:nvCxnSpPr>
            <p:cNvPr id="14" name="AutoShape 27"/>
            <p:cNvCxnSpPr>
              <a:cxnSpLocks noChangeShapeType="1"/>
              <a:stCxn id="11" idx="7"/>
              <a:endCxn id="13" idx="3"/>
            </p:cNvCxnSpPr>
            <p:nvPr>
              <p:custDataLst>
                <p:tags r:id="rId24"/>
              </p:custDataLst>
            </p:nvPr>
          </p:nvCxnSpPr>
          <p:spPr bwMode="auto">
            <a:xfrm flipV="1">
              <a:off x="4662" y="1266"/>
              <a:ext cx="180" cy="20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5" name="AutoShape 28"/>
            <p:cNvCxnSpPr>
              <a:cxnSpLocks noChangeShapeType="1"/>
              <a:stCxn id="11" idx="1"/>
              <a:endCxn id="12" idx="5"/>
            </p:cNvCxnSpPr>
            <p:nvPr>
              <p:custDataLst>
                <p:tags r:id="rId25"/>
              </p:custDataLst>
            </p:nvPr>
          </p:nvCxnSpPr>
          <p:spPr bwMode="auto">
            <a:xfrm flipH="1" flipV="1">
              <a:off x="4230" y="1266"/>
              <a:ext cx="228" cy="20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16" name="Oval 29"/>
            <p:cNvSpPr>
              <a:spLocks noChangeAspect="1"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4418" y="2592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/>
                <a:t>C</a:t>
              </a:r>
            </a:p>
          </p:txBody>
        </p:sp>
        <p:sp>
          <p:nvSpPr>
            <p:cNvPr id="17" name="Oval 30"/>
            <p:cNvSpPr>
              <a:spLocks noChangeAspect="1"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4418" y="3120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/>
                <a:t>F</a:t>
              </a:r>
            </a:p>
          </p:txBody>
        </p:sp>
        <p:cxnSp>
          <p:nvCxnSpPr>
            <p:cNvPr id="18" name="AutoShape 31"/>
            <p:cNvCxnSpPr>
              <a:cxnSpLocks noChangeShapeType="1"/>
              <a:stCxn id="16" idx="4"/>
              <a:endCxn id="17" idx="0"/>
            </p:cNvCxnSpPr>
            <p:nvPr>
              <p:custDataLst>
                <p:tags r:id="rId28"/>
              </p:custDataLst>
            </p:nvPr>
          </p:nvCxnSpPr>
          <p:spPr bwMode="auto">
            <a:xfrm>
              <a:off x="4562" y="2892"/>
              <a:ext cx="0" cy="21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9" name="AutoShape 32"/>
            <p:cNvCxnSpPr>
              <a:cxnSpLocks noChangeShapeType="1"/>
              <a:stCxn id="17" idx="3"/>
              <a:endCxn id="22" idx="0"/>
            </p:cNvCxnSpPr>
            <p:nvPr>
              <p:custDataLst>
                <p:tags r:id="rId29"/>
              </p:custDataLst>
            </p:nvPr>
          </p:nvCxnSpPr>
          <p:spPr bwMode="auto">
            <a:xfrm flipH="1">
              <a:off x="4201" y="3378"/>
              <a:ext cx="259" cy="2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20" name="Oval 33"/>
            <p:cNvSpPr>
              <a:spLocks noChangeAspect="1"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4779" y="3648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/>
                <a:t>H</a:t>
              </a:r>
            </a:p>
          </p:txBody>
        </p:sp>
        <p:cxnSp>
          <p:nvCxnSpPr>
            <p:cNvPr id="21" name="AutoShape 34"/>
            <p:cNvCxnSpPr>
              <a:cxnSpLocks noChangeShapeType="1"/>
              <a:stCxn id="17" idx="5"/>
              <a:endCxn id="20" idx="0"/>
            </p:cNvCxnSpPr>
            <p:nvPr>
              <p:custDataLst>
                <p:tags r:id="rId31"/>
              </p:custDataLst>
            </p:nvPr>
          </p:nvCxnSpPr>
          <p:spPr bwMode="auto">
            <a:xfrm>
              <a:off x="4664" y="3378"/>
              <a:ext cx="259" cy="2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22" name="Oval 35"/>
            <p:cNvSpPr>
              <a:spLocks noChangeAspect="1"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4057" y="3648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/>
                <a:t>G</a:t>
              </a:r>
            </a:p>
          </p:txBody>
        </p:sp>
      </p:grpSp>
      <p:sp>
        <p:nvSpPr>
          <p:cNvPr id="23" name="Right Arrow 22"/>
          <p:cNvSpPr/>
          <p:nvPr/>
        </p:nvSpPr>
        <p:spPr bwMode="auto">
          <a:xfrm>
            <a:off x="4114800" y="4343400"/>
            <a:ext cx="914400" cy="4572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62400" y="4038600"/>
            <a:ext cx="1111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redrawn</a:t>
            </a:r>
          </a:p>
        </p:txBody>
      </p:sp>
      <p:grpSp>
        <p:nvGrpSpPr>
          <p:cNvPr id="25" name="Group 36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5715000" y="3733800"/>
            <a:ext cx="2133600" cy="2286000"/>
            <a:chOff x="3437" y="1248"/>
            <a:chExt cx="1795" cy="1920"/>
          </a:xfrm>
        </p:grpSpPr>
        <p:sp>
          <p:nvSpPr>
            <p:cNvPr id="26" name="Oval 37"/>
            <p:cNvSpPr>
              <a:spLocks noChangeAspect="1"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178" y="1248"/>
              <a:ext cx="288" cy="28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/>
                <a:t>A</a:t>
              </a:r>
            </a:p>
          </p:txBody>
        </p:sp>
        <p:cxnSp>
          <p:nvCxnSpPr>
            <p:cNvPr id="27" name="AutoShape 38"/>
            <p:cNvCxnSpPr>
              <a:cxnSpLocks noChangeShapeType="1"/>
              <a:stCxn id="26" idx="3"/>
              <a:endCxn id="29" idx="0"/>
            </p:cNvCxnSpPr>
            <p:nvPr>
              <p:custDataLst>
                <p:tags r:id="rId4"/>
              </p:custDataLst>
            </p:nvPr>
          </p:nvCxnSpPr>
          <p:spPr bwMode="auto">
            <a:xfrm flipH="1">
              <a:off x="3917" y="1506"/>
              <a:ext cx="303" cy="30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8" name="AutoShape 39"/>
            <p:cNvCxnSpPr>
              <a:cxnSpLocks noChangeShapeType="1"/>
              <a:stCxn id="26" idx="5"/>
              <a:endCxn id="34" idx="0"/>
            </p:cNvCxnSpPr>
            <p:nvPr>
              <p:custDataLst>
                <p:tags r:id="rId5"/>
              </p:custDataLst>
            </p:nvPr>
          </p:nvCxnSpPr>
          <p:spPr bwMode="auto">
            <a:xfrm>
              <a:off x="4424" y="1506"/>
              <a:ext cx="303" cy="30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9" name="Oval 40"/>
            <p:cNvSpPr>
              <a:spLocks noChangeAspect="1"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773" y="1824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/>
                <a:t>B</a:t>
              </a:r>
            </a:p>
          </p:txBody>
        </p:sp>
        <p:sp>
          <p:nvSpPr>
            <p:cNvPr id="30" name="Oval 41"/>
            <p:cNvSpPr>
              <a:spLocks noChangeAspect="1"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437" y="2352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/>
                <a:t>D</a:t>
              </a:r>
            </a:p>
          </p:txBody>
        </p:sp>
        <p:sp>
          <p:nvSpPr>
            <p:cNvPr id="31" name="Oval 42"/>
            <p:cNvSpPr>
              <a:spLocks noChangeAspect="1"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109" y="2352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/>
                <a:t>E</a:t>
              </a:r>
            </a:p>
          </p:txBody>
        </p:sp>
        <p:cxnSp>
          <p:nvCxnSpPr>
            <p:cNvPr id="32" name="AutoShape 43"/>
            <p:cNvCxnSpPr>
              <a:cxnSpLocks noChangeShapeType="1"/>
              <a:stCxn id="29" idx="5"/>
              <a:endCxn id="31" idx="0"/>
            </p:cNvCxnSpPr>
            <p:nvPr>
              <p:custDataLst>
                <p:tags r:id="rId9"/>
              </p:custDataLst>
            </p:nvPr>
          </p:nvCxnSpPr>
          <p:spPr bwMode="auto">
            <a:xfrm>
              <a:off x="4019" y="2082"/>
              <a:ext cx="234" cy="25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3" name="AutoShape 44"/>
            <p:cNvCxnSpPr>
              <a:cxnSpLocks noChangeShapeType="1"/>
              <a:stCxn id="29" idx="3"/>
              <a:endCxn id="30" idx="0"/>
            </p:cNvCxnSpPr>
            <p:nvPr>
              <p:custDataLst>
                <p:tags r:id="rId10"/>
              </p:custDataLst>
            </p:nvPr>
          </p:nvCxnSpPr>
          <p:spPr bwMode="auto">
            <a:xfrm flipH="1">
              <a:off x="3581" y="2082"/>
              <a:ext cx="234" cy="25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4" name="Oval 45"/>
            <p:cNvSpPr>
              <a:spLocks noChangeAspect="1"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583" y="1824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/>
                <a:t>C</a:t>
              </a:r>
            </a:p>
          </p:txBody>
        </p:sp>
        <p:sp>
          <p:nvSpPr>
            <p:cNvPr id="35" name="Oval 46"/>
            <p:cNvSpPr>
              <a:spLocks noChangeAspect="1"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583" y="2352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/>
                <a:t>F</a:t>
              </a:r>
            </a:p>
          </p:txBody>
        </p:sp>
        <p:cxnSp>
          <p:nvCxnSpPr>
            <p:cNvPr id="36" name="AutoShape 47"/>
            <p:cNvCxnSpPr>
              <a:cxnSpLocks noChangeShapeType="1"/>
              <a:stCxn id="34" idx="4"/>
              <a:endCxn id="35" idx="0"/>
            </p:cNvCxnSpPr>
            <p:nvPr>
              <p:custDataLst>
                <p:tags r:id="rId13"/>
              </p:custDataLst>
            </p:nvPr>
          </p:nvCxnSpPr>
          <p:spPr bwMode="auto">
            <a:xfrm>
              <a:off x="4727" y="2124"/>
              <a:ext cx="0" cy="21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7" name="AutoShape 48"/>
            <p:cNvCxnSpPr>
              <a:cxnSpLocks noChangeShapeType="1"/>
              <a:stCxn id="35" idx="3"/>
              <a:endCxn id="40" idx="0"/>
            </p:cNvCxnSpPr>
            <p:nvPr>
              <p:custDataLst>
                <p:tags r:id="rId14"/>
              </p:custDataLst>
            </p:nvPr>
          </p:nvCxnSpPr>
          <p:spPr bwMode="auto">
            <a:xfrm flipH="1">
              <a:off x="4366" y="2610"/>
              <a:ext cx="259" cy="2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8" name="Oval 49"/>
            <p:cNvSpPr>
              <a:spLocks noChangeAspect="1"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944" y="2880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/>
                <a:t>H</a:t>
              </a:r>
            </a:p>
          </p:txBody>
        </p:sp>
        <p:cxnSp>
          <p:nvCxnSpPr>
            <p:cNvPr id="39" name="AutoShape 50"/>
            <p:cNvCxnSpPr>
              <a:cxnSpLocks noChangeShapeType="1"/>
              <a:stCxn id="35" idx="5"/>
              <a:endCxn id="38" idx="0"/>
            </p:cNvCxnSpPr>
            <p:nvPr>
              <p:custDataLst>
                <p:tags r:id="rId16"/>
              </p:custDataLst>
            </p:nvPr>
          </p:nvCxnSpPr>
          <p:spPr bwMode="auto">
            <a:xfrm>
              <a:off x="4829" y="2610"/>
              <a:ext cx="259" cy="2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40" name="Oval 51"/>
            <p:cNvSpPr>
              <a:spLocks noChangeAspect="1"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222" y="2880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/>
                <a:t>G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3" grpId="0" animBg="1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There are about 4 more weeks, and we will work on</a:t>
            </a:r>
          </a:p>
          <a:p>
            <a:pPr lvl="1"/>
            <a:r>
              <a:rPr lang="en-US" sz="2400" dirty="0" smtClean="0"/>
              <a:t>Graphs</a:t>
            </a:r>
          </a:p>
          <a:p>
            <a:pPr lvl="1"/>
            <a:r>
              <a:rPr lang="en-US" sz="2400" dirty="0" smtClean="0"/>
              <a:t>Sorting</a:t>
            </a:r>
          </a:p>
          <a:p>
            <a:pPr lvl="1"/>
            <a:r>
              <a:rPr lang="en-US" sz="2400" dirty="0" smtClean="0"/>
              <a:t>Applications</a:t>
            </a:r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4060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Rooted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2286000"/>
          </a:xfrm>
        </p:spPr>
        <p:txBody>
          <a:bodyPr/>
          <a:lstStyle/>
          <a:p>
            <a:r>
              <a:rPr lang="en-US" dirty="0"/>
              <a:t>We are more accustomed to </a:t>
            </a:r>
            <a:r>
              <a:rPr lang="en-US" dirty="0">
                <a:solidFill>
                  <a:schemeClr val="accent2"/>
                </a:solidFill>
              </a:rPr>
              <a:t>rooted trees</a:t>
            </a:r>
            <a:r>
              <a:rPr lang="en-US" dirty="0"/>
              <a:t> where:</a:t>
            </a:r>
          </a:p>
          <a:p>
            <a:pPr lvl="1"/>
            <a:r>
              <a:rPr lang="en-US" dirty="0"/>
              <a:t>We identify a unique root</a:t>
            </a:r>
          </a:p>
          <a:p>
            <a:pPr lvl="1"/>
            <a:r>
              <a:rPr lang="en-US" dirty="0"/>
              <a:t>We think of edges </a:t>
            </a:r>
            <a:r>
              <a:rPr lang="en-US" dirty="0" smtClean="0"/>
              <a:t>as directed</a:t>
            </a:r>
            <a:r>
              <a:rPr lang="en-US" dirty="0"/>
              <a:t>: parent to children</a:t>
            </a:r>
          </a:p>
          <a:p>
            <a:pPr lvl="1"/>
            <a:endParaRPr lang="en-US" sz="1000" dirty="0"/>
          </a:p>
          <a:p>
            <a:r>
              <a:rPr lang="en-US" dirty="0"/>
              <a:t>Given a tree, picking a root gives a unique rooted tree </a:t>
            </a:r>
          </a:p>
          <a:p>
            <a:pPr lvl="1"/>
            <a:r>
              <a:rPr lang="en-US" dirty="0"/>
              <a:t>The tree is just drawn </a:t>
            </a:r>
            <a:r>
              <a:rPr lang="en-US" dirty="0" smtClean="0"/>
              <a:t>differently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grpSp>
        <p:nvGrpSpPr>
          <p:cNvPr id="7" name="Group 20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1981200" y="3328987"/>
            <a:ext cx="1295400" cy="3071813"/>
            <a:chOff x="3984" y="1008"/>
            <a:chExt cx="1104" cy="2928"/>
          </a:xfrm>
        </p:grpSpPr>
        <p:sp>
          <p:nvSpPr>
            <p:cNvPr id="8" name="Oval 21"/>
            <p:cNvSpPr>
              <a:spLocks noChangeAspect="1"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416" y="2016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/>
                <a:t>A</a:t>
              </a:r>
            </a:p>
          </p:txBody>
        </p:sp>
        <p:cxnSp>
          <p:nvCxnSpPr>
            <p:cNvPr id="9" name="AutoShape 22"/>
            <p:cNvCxnSpPr>
              <a:cxnSpLocks noChangeShapeType="1"/>
              <a:stCxn id="8" idx="0"/>
              <a:endCxn id="11" idx="4"/>
            </p:cNvCxnSpPr>
            <p:nvPr>
              <p:custDataLst>
                <p:tags r:id="rId18"/>
              </p:custDataLst>
            </p:nvPr>
          </p:nvCxnSpPr>
          <p:spPr bwMode="auto">
            <a:xfrm flipV="1">
              <a:off x="4560" y="1740"/>
              <a:ext cx="0" cy="2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0" name="AutoShape 23"/>
            <p:cNvCxnSpPr>
              <a:cxnSpLocks noChangeShapeType="1"/>
              <a:stCxn id="8" idx="4"/>
              <a:endCxn id="16" idx="0"/>
            </p:cNvCxnSpPr>
            <p:nvPr>
              <p:custDataLst>
                <p:tags r:id="rId19"/>
              </p:custDataLst>
            </p:nvPr>
          </p:nvCxnSpPr>
          <p:spPr bwMode="auto">
            <a:xfrm>
              <a:off x="4560" y="2316"/>
              <a:ext cx="2" cy="2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11" name="Oval 24"/>
            <p:cNvSpPr>
              <a:spLocks noChangeAspect="1"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416" y="1440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/>
                <a:t>B</a:t>
              </a:r>
            </a:p>
          </p:txBody>
        </p:sp>
        <p:sp>
          <p:nvSpPr>
            <p:cNvPr id="12" name="Oval 25"/>
            <p:cNvSpPr>
              <a:spLocks noChangeAspect="1"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3984" y="1008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/>
                <a:t>D</a:t>
              </a:r>
            </a:p>
          </p:txBody>
        </p:sp>
        <p:sp>
          <p:nvSpPr>
            <p:cNvPr id="13" name="Oval 26"/>
            <p:cNvSpPr>
              <a:spLocks noChangeAspect="1"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4800" y="1008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/>
                <a:t>E</a:t>
              </a:r>
            </a:p>
          </p:txBody>
        </p:sp>
        <p:cxnSp>
          <p:nvCxnSpPr>
            <p:cNvPr id="14" name="AutoShape 27"/>
            <p:cNvCxnSpPr>
              <a:cxnSpLocks noChangeShapeType="1"/>
              <a:stCxn id="11" idx="7"/>
              <a:endCxn id="13" idx="3"/>
            </p:cNvCxnSpPr>
            <p:nvPr>
              <p:custDataLst>
                <p:tags r:id="rId23"/>
              </p:custDataLst>
            </p:nvPr>
          </p:nvCxnSpPr>
          <p:spPr bwMode="auto">
            <a:xfrm flipV="1">
              <a:off x="4662" y="1266"/>
              <a:ext cx="180" cy="20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5" name="AutoShape 28"/>
            <p:cNvCxnSpPr>
              <a:cxnSpLocks noChangeShapeType="1"/>
              <a:stCxn id="11" idx="1"/>
              <a:endCxn id="12" idx="5"/>
            </p:cNvCxnSpPr>
            <p:nvPr>
              <p:custDataLst>
                <p:tags r:id="rId24"/>
              </p:custDataLst>
            </p:nvPr>
          </p:nvCxnSpPr>
          <p:spPr bwMode="auto">
            <a:xfrm flipH="1" flipV="1">
              <a:off x="4230" y="1266"/>
              <a:ext cx="228" cy="20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16" name="Oval 29"/>
            <p:cNvSpPr>
              <a:spLocks noChangeAspect="1"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418" y="2592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/>
                <a:t>C</a:t>
              </a:r>
            </a:p>
          </p:txBody>
        </p:sp>
        <p:sp>
          <p:nvSpPr>
            <p:cNvPr id="17" name="Oval 30"/>
            <p:cNvSpPr>
              <a:spLocks noChangeAspect="1"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4418" y="3120"/>
              <a:ext cx="288" cy="28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/>
                <a:t>F</a:t>
              </a:r>
            </a:p>
          </p:txBody>
        </p:sp>
        <p:cxnSp>
          <p:nvCxnSpPr>
            <p:cNvPr id="18" name="AutoShape 31"/>
            <p:cNvCxnSpPr>
              <a:cxnSpLocks noChangeShapeType="1"/>
              <a:stCxn id="16" idx="4"/>
              <a:endCxn id="17" idx="0"/>
            </p:cNvCxnSpPr>
            <p:nvPr>
              <p:custDataLst>
                <p:tags r:id="rId27"/>
              </p:custDataLst>
            </p:nvPr>
          </p:nvCxnSpPr>
          <p:spPr bwMode="auto">
            <a:xfrm>
              <a:off x="4562" y="2892"/>
              <a:ext cx="0" cy="21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9" name="AutoShape 32"/>
            <p:cNvCxnSpPr>
              <a:cxnSpLocks noChangeShapeType="1"/>
              <a:stCxn id="17" idx="3"/>
              <a:endCxn id="22" idx="0"/>
            </p:cNvCxnSpPr>
            <p:nvPr>
              <p:custDataLst>
                <p:tags r:id="rId28"/>
              </p:custDataLst>
            </p:nvPr>
          </p:nvCxnSpPr>
          <p:spPr bwMode="auto">
            <a:xfrm flipH="1">
              <a:off x="4201" y="3378"/>
              <a:ext cx="259" cy="2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20" name="Oval 33"/>
            <p:cNvSpPr>
              <a:spLocks noChangeAspect="1"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4779" y="3648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/>
                <a:t>H</a:t>
              </a:r>
            </a:p>
          </p:txBody>
        </p:sp>
        <p:cxnSp>
          <p:nvCxnSpPr>
            <p:cNvPr id="21" name="AutoShape 34"/>
            <p:cNvCxnSpPr>
              <a:cxnSpLocks noChangeShapeType="1"/>
              <a:stCxn id="17" idx="5"/>
              <a:endCxn id="20" idx="0"/>
            </p:cNvCxnSpPr>
            <p:nvPr>
              <p:custDataLst>
                <p:tags r:id="rId30"/>
              </p:custDataLst>
            </p:nvPr>
          </p:nvCxnSpPr>
          <p:spPr bwMode="auto">
            <a:xfrm>
              <a:off x="4664" y="3378"/>
              <a:ext cx="259" cy="2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22" name="Oval 35"/>
            <p:cNvSpPr>
              <a:spLocks noChangeAspect="1"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4057" y="3648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/>
                <a:t>G</a:t>
              </a:r>
            </a:p>
          </p:txBody>
        </p:sp>
      </p:grpSp>
      <p:sp>
        <p:nvSpPr>
          <p:cNvPr id="23" name="Right Arrow 22"/>
          <p:cNvSpPr/>
          <p:nvPr/>
        </p:nvSpPr>
        <p:spPr bwMode="auto">
          <a:xfrm>
            <a:off x="4114800" y="4343400"/>
            <a:ext cx="914400" cy="4572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62400" y="4038600"/>
            <a:ext cx="1111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redrawn</a:t>
            </a:r>
          </a:p>
        </p:txBody>
      </p:sp>
      <p:sp>
        <p:nvSpPr>
          <p:cNvPr id="26" name="Oval 37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6248765" y="3352800"/>
            <a:ext cx="376039" cy="3429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 smtClean="0"/>
              <a:t>F</a:t>
            </a:r>
            <a:endParaRPr lang="en-US" sz="2000" dirty="0"/>
          </a:p>
        </p:txBody>
      </p:sp>
      <p:cxnSp>
        <p:nvCxnSpPr>
          <p:cNvPr id="27" name="AutoShape 38"/>
          <p:cNvCxnSpPr>
            <a:cxnSpLocks noChangeShapeType="1"/>
            <a:stCxn id="26" idx="3"/>
            <a:endCxn id="29" idx="0"/>
          </p:cNvCxnSpPr>
          <p:nvPr>
            <p:custDataLst>
              <p:tags r:id="rId3"/>
            </p:custDataLst>
          </p:nvPr>
        </p:nvCxnSpPr>
        <p:spPr bwMode="auto">
          <a:xfrm rot="5400000">
            <a:off x="5833150" y="3567914"/>
            <a:ext cx="393117" cy="54825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8" name="AutoShape 39"/>
          <p:cNvCxnSpPr>
            <a:cxnSpLocks noChangeShapeType="1"/>
            <a:stCxn id="26" idx="4"/>
            <a:endCxn id="34" idx="0"/>
          </p:cNvCxnSpPr>
          <p:nvPr>
            <p:custDataLst>
              <p:tags r:id="rId4"/>
            </p:custDataLst>
          </p:nvPr>
        </p:nvCxnSpPr>
        <p:spPr bwMode="auto">
          <a:xfrm rot="16200000" flipH="1">
            <a:off x="6267633" y="3864852"/>
            <a:ext cx="342900" cy="45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9" name="Oval 40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5567561" y="4038600"/>
            <a:ext cx="376039" cy="3429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 smtClean="0"/>
              <a:t>G</a:t>
            </a:r>
            <a:endParaRPr lang="en-US" sz="2000" dirty="0"/>
          </a:p>
        </p:txBody>
      </p:sp>
      <p:sp>
        <p:nvSpPr>
          <p:cNvPr id="34" name="Oval 45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6253361" y="4038600"/>
            <a:ext cx="376039" cy="3429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 smtClean="0"/>
              <a:t>H</a:t>
            </a:r>
            <a:endParaRPr lang="en-US" sz="2000" dirty="0"/>
          </a:p>
        </p:txBody>
      </p:sp>
      <p:sp>
        <p:nvSpPr>
          <p:cNvPr id="35" name="Oval 46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6862961" y="4038600"/>
            <a:ext cx="376039" cy="3429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 smtClean="0"/>
              <a:t>C</a:t>
            </a:r>
            <a:endParaRPr lang="en-US" sz="2000" dirty="0"/>
          </a:p>
        </p:txBody>
      </p:sp>
      <p:cxnSp>
        <p:nvCxnSpPr>
          <p:cNvPr id="36" name="AutoShape 47"/>
          <p:cNvCxnSpPr>
            <a:cxnSpLocks noChangeShapeType="1"/>
            <a:stCxn id="26" idx="5"/>
            <a:endCxn id="35" idx="0"/>
          </p:cNvCxnSpPr>
          <p:nvPr>
            <p:custDataLst>
              <p:tags r:id="rId8"/>
            </p:custDataLst>
          </p:nvPr>
        </p:nvCxnSpPr>
        <p:spPr bwMode="auto">
          <a:xfrm rot="16200000" flipH="1">
            <a:off x="6613799" y="3601417"/>
            <a:ext cx="393117" cy="48124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8" name="Oval 49"/>
          <p:cNvSpPr>
            <a:spLocks noChangeAspect="1" noChangeArrowheads="1"/>
          </p:cNvSpPr>
          <p:nvPr>
            <p:custDataLst>
              <p:tags r:id="rId9"/>
            </p:custDataLst>
          </p:nvPr>
        </p:nvSpPr>
        <p:spPr bwMode="auto">
          <a:xfrm>
            <a:off x="6862961" y="4610100"/>
            <a:ext cx="376039" cy="3429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 smtClean="0"/>
              <a:t>A</a:t>
            </a:r>
            <a:endParaRPr lang="en-US" sz="2000" dirty="0"/>
          </a:p>
        </p:txBody>
      </p:sp>
      <p:cxnSp>
        <p:nvCxnSpPr>
          <p:cNvPr id="39" name="AutoShape 50"/>
          <p:cNvCxnSpPr>
            <a:cxnSpLocks noChangeShapeType="1"/>
            <a:stCxn id="35" idx="4"/>
            <a:endCxn id="38" idx="0"/>
          </p:cNvCxnSpPr>
          <p:nvPr>
            <p:custDataLst>
              <p:tags r:id="rId10"/>
            </p:custDataLst>
          </p:nvPr>
        </p:nvCxnSpPr>
        <p:spPr bwMode="auto">
          <a:xfrm rot="5400000">
            <a:off x="6936681" y="4495800"/>
            <a:ext cx="2286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2" name="Oval 49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>
            <a:off x="6862961" y="5180806"/>
            <a:ext cx="376039" cy="3429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 smtClean="0"/>
              <a:t>B</a:t>
            </a:r>
            <a:endParaRPr lang="en-US" sz="2000" dirty="0"/>
          </a:p>
        </p:txBody>
      </p:sp>
      <p:cxnSp>
        <p:nvCxnSpPr>
          <p:cNvPr id="53" name="AutoShape 50"/>
          <p:cNvCxnSpPr>
            <a:cxnSpLocks noChangeShapeType="1"/>
            <a:endCxn id="52" idx="0"/>
          </p:cNvCxnSpPr>
          <p:nvPr>
            <p:custDataLst>
              <p:tags r:id="rId12"/>
            </p:custDataLst>
          </p:nvPr>
        </p:nvCxnSpPr>
        <p:spPr bwMode="auto">
          <a:xfrm rot="5400000">
            <a:off x="6936681" y="5066506"/>
            <a:ext cx="2286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4" name="AutoShape 39"/>
          <p:cNvCxnSpPr>
            <a:cxnSpLocks noChangeShapeType="1"/>
            <a:stCxn id="52" idx="5"/>
            <a:endCxn id="56" idx="0"/>
          </p:cNvCxnSpPr>
          <p:nvPr>
            <p:custDataLst>
              <p:tags r:id="rId13"/>
            </p:custDataLst>
          </p:nvPr>
        </p:nvCxnSpPr>
        <p:spPr bwMode="auto">
          <a:xfrm rot="16200000" flipH="1">
            <a:off x="7108520" y="5548899"/>
            <a:ext cx="317711" cy="16689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5" name="Oval 40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>
            <a:off x="6477000" y="5791200"/>
            <a:ext cx="376039" cy="3429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 smtClean="0"/>
              <a:t>D</a:t>
            </a:r>
            <a:endParaRPr lang="en-US" sz="2000" dirty="0"/>
          </a:p>
        </p:txBody>
      </p:sp>
      <p:sp>
        <p:nvSpPr>
          <p:cNvPr id="56" name="Oval 45"/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7162800" y="5791200"/>
            <a:ext cx="376039" cy="3429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 smtClean="0"/>
              <a:t>E</a:t>
            </a:r>
            <a:endParaRPr lang="en-US" sz="2000" dirty="0"/>
          </a:p>
        </p:txBody>
      </p:sp>
      <p:cxnSp>
        <p:nvCxnSpPr>
          <p:cNvPr id="58" name="AutoShape 38"/>
          <p:cNvCxnSpPr>
            <a:cxnSpLocks noChangeShapeType="1"/>
            <a:stCxn id="52" idx="3"/>
            <a:endCxn id="55" idx="0"/>
          </p:cNvCxnSpPr>
          <p:nvPr>
            <p:custDataLst>
              <p:tags r:id="rId16"/>
            </p:custDataLst>
          </p:nvPr>
        </p:nvCxnSpPr>
        <p:spPr bwMode="auto">
          <a:xfrm rot="5400000">
            <a:off x="6632671" y="5505839"/>
            <a:ext cx="317711" cy="25301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Directed Acyclic Graphs (DAGs)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49580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DAG</a:t>
            </a:r>
            <a:r>
              <a:rPr lang="en-US" dirty="0" smtClean="0"/>
              <a:t> is a directed graph with no (directed) cycles</a:t>
            </a:r>
          </a:p>
          <a:p>
            <a:pPr lvl="1"/>
            <a:r>
              <a:rPr lang="en-US" dirty="0" smtClean="0"/>
              <a:t>Every rooted directed tree is a DAG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But not every DAG is a rooted directed tree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Every DAG is a directed graph</a:t>
            </a:r>
          </a:p>
          <a:p>
            <a:pPr lvl="1"/>
            <a:r>
              <a:rPr lang="en-US" dirty="0" smtClean="0"/>
              <a:t>But not every directed graph is a DAG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995614" y="2590801"/>
            <a:ext cx="2566986" cy="1600200"/>
            <a:chOff x="2995614" y="2590801"/>
            <a:chExt cx="2566986" cy="1600200"/>
          </a:xfrm>
        </p:grpSpPr>
        <p:sp>
          <p:nvSpPr>
            <p:cNvPr id="23" name="Oval 5"/>
            <p:cNvSpPr>
              <a:spLocks noChangeAspect="1" noChangeArrowheads="1"/>
            </p:cNvSpPr>
            <p:nvPr>
              <p:custDataLst>
                <p:tags r:id="rId11"/>
              </p:custDataLst>
            </p:nvPr>
          </p:nvSpPr>
          <p:spPr bwMode="auto">
            <a:xfrm rot="16200000">
              <a:off x="3031673" y="3154817"/>
              <a:ext cx="400050" cy="472168"/>
            </a:xfrm>
            <a:prstGeom prst="ellipse">
              <a:avLst/>
            </a:prstGeom>
            <a:solidFill>
              <a:schemeClr val="tx1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4" name="Oval 6"/>
            <p:cNvSpPr>
              <a:spLocks noChangeAspect="1" noChangeArrowheads="1"/>
            </p:cNvSpPr>
            <p:nvPr>
              <p:custDataLst>
                <p:tags r:id="rId12"/>
              </p:custDataLst>
            </p:nvPr>
          </p:nvSpPr>
          <p:spPr bwMode="auto">
            <a:xfrm rot="16200000">
              <a:off x="4303259" y="3111955"/>
              <a:ext cx="400050" cy="472168"/>
            </a:xfrm>
            <a:prstGeom prst="ellipse">
              <a:avLst/>
            </a:prstGeom>
            <a:solidFill>
              <a:schemeClr val="tx1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5" name="Oval 7"/>
            <p:cNvSpPr>
              <a:spLocks noChangeAspect="1" noChangeArrowheads="1"/>
            </p:cNvSpPr>
            <p:nvPr>
              <p:custDataLst>
                <p:tags r:id="rId13"/>
              </p:custDataLst>
            </p:nvPr>
          </p:nvSpPr>
          <p:spPr bwMode="auto">
            <a:xfrm rot="16200000">
              <a:off x="3621883" y="2554742"/>
              <a:ext cx="400050" cy="472168"/>
            </a:xfrm>
            <a:prstGeom prst="ellipse">
              <a:avLst/>
            </a:prstGeom>
            <a:solidFill>
              <a:schemeClr val="tx1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6" name="Oval 8"/>
            <p:cNvSpPr>
              <a:spLocks noChangeAspect="1" noChangeArrowheads="1"/>
            </p:cNvSpPr>
            <p:nvPr>
              <p:custDataLst>
                <p:tags r:id="rId14"/>
              </p:custDataLst>
            </p:nvPr>
          </p:nvSpPr>
          <p:spPr bwMode="auto">
            <a:xfrm rot="16200000">
              <a:off x="3621883" y="3754892"/>
              <a:ext cx="400050" cy="472168"/>
            </a:xfrm>
            <a:prstGeom prst="ellipse">
              <a:avLst/>
            </a:prstGeom>
            <a:solidFill>
              <a:schemeClr val="tx1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cxnSp>
          <p:nvCxnSpPr>
            <p:cNvPr id="27" name="AutoShape 9"/>
            <p:cNvCxnSpPr>
              <a:cxnSpLocks noChangeShapeType="1"/>
              <a:stCxn id="23" idx="3"/>
              <a:endCxn id="26" idx="7"/>
            </p:cNvCxnSpPr>
            <p:nvPr>
              <p:custDataLst>
                <p:tags r:id="rId15"/>
              </p:custDataLst>
            </p:nvPr>
          </p:nvCxnSpPr>
          <p:spPr bwMode="auto">
            <a:xfrm rot="16200000" flipH="1">
              <a:off x="3368450" y="3563060"/>
              <a:ext cx="316706" cy="2557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8" name="AutoShape 10"/>
            <p:cNvCxnSpPr>
              <a:cxnSpLocks noChangeShapeType="1"/>
              <a:stCxn id="23" idx="5"/>
              <a:endCxn id="25" idx="1"/>
            </p:cNvCxnSpPr>
            <p:nvPr>
              <p:custDataLst>
                <p:tags r:id="rId16"/>
              </p:custDataLst>
            </p:nvPr>
          </p:nvCxnSpPr>
          <p:spPr bwMode="auto">
            <a:xfrm rot="16200000">
              <a:off x="3368450" y="2962985"/>
              <a:ext cx="316706" cy="2557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9" name="AutoShape 11"/>
            <p:cNvCxnSpPr>
              <a:cxnSpLocks noChangeShapeType="1"/>
              <a:stCxn id="25" idx="3"/>
              <a:endCxn id="24" idx="7"/>
            </p:cNvCxnSpPr>
            <p:nvPr>
              <p:custDataLst>
                <p:tags r:id="rId17"/>
              </p:custDataLst>
            </p:nvPr>
          </p:nvCxnSpPr>
          <p:spPr bwMode="auto">
            <a:xfrm>
              <a:off x="3988845" y="2932265"/>
              <a:ext cx="347502" cy="27433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0" name="AutoShape 12"/>
            <p:cNvCxnSpPr>
              <a:cxnSpLocks noChangeShapeType="1"/>
              <a:stCxn id="26" idx="5"/>
              <a:endCxn id="24" idx="1"/>
            </p:cNvCxnSpPr>
            <p:nvPr>
              <p:custDataLst>
                <p:tags r:id="rId18"/>
              </p:custDataLst>
            </p:nvPr>
          </p:nvCxnSpPr>
          <p:spPr bwMode="auto">
            <a:xfrm flipV="1">
              <a:off x="3988845" y="3489478"/>
              <a:ext cx="347502" cy="36005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4" name="AutoShape 11"/>
            <p:cNvCxnSpPr>
              <a:cxnSpLocks noChangeShapeType="1"/>
            </p:cNvCxnSpPr>
            <p:nvPr>
              <p:custDataLst>
                <p:tags r:id="rId19"/>
              </p:custDataLst>
            </p:nvPr>
          </p:nvCxnSpPr>
          <p:spPr bwMode="auto">
            <a:xfrm>
              <a:off x="4038600" y="2767014"/>
              <a:ext cx="9906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7" name="Oval 6"/>
            <p:cNvSpPr>
              <a:spLocks noChangeAspect="1" noChangeArrowheads="1"/>
            </p:cNvSpPr>
            <p:nvPr>
              <p:custDataLst>
                <p:tags r:id="rId20"/>
              </p:custDataLst>
            </p:nvPr>
          </p:nvSpPr>
          <p:spPr bwMode="auto">
            <a:xfrm rot="16200000">
              <a:off x="5126491" y="2578555"/>
              <a:ext cx="400050" cy="472168"/>
            </a:xfrm>
            <a:prstGeom prst="ellipse">
              <a:avLst/>
            </a:prstGeom>
            <a:solidFill>
              <a:schemeClr val="tx1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cxnSp>
          <p:nvCxnSpPr>
            <p:cNvPr id="38" name="AutoShape 12"/>
            <p:cNvCxnSpPr>
              <a:cxnSpLocks noChangeShapeType="1"/>
            </p:cNvCxnSpPr>
            <p:nvPr>
              <p:custDataLst>
                <p:tags r:id="rId21"/>
              </p:custDataLst>
            </p:nvPr>
          </p:nvCxnSpPr>
          <p:spPr bwMode="auto">
            <a:xfrm flipV="1">
              <a:off x="4648200" y="2919414"/>
              <a:ext cx="381000" cy="28386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grpSp>
        <p:nvGrpSpPr>
          <p:cNvPr id="40" name="Group 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200400" y="5000625"/>
            <a:ext cx="1600200" cy="1400175"/>
            <a:chOff x="4272" y="2640"/>
            <a:chExt cx="768" cy="672"/>
          </a:xfrm>
        </p:grpSpPr>
        <p:sp>
          <p:nvSpPr>
            <p:cNvPr id="41" name="Oval 5"/>
            <p:cNvSpPr>
              <a:spLocks noChangeAspect="1"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4560" y="2640"/>
              <a:ext cx="192" cy="192"/>
            </a:xfrm>
            <a:prstGeom prst="ellipse">
              <a:avLst/>
            </a:prstGeom>
            <a:solidFill>
              <a:schemeClr val="tx1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2" name="Oval 6"/>
            <p:cNvSpPr>
              <a:spLocks noChangeAspect="1"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560" y="3120"/>
              <a:ext cx="192" cy="192"/>
            </a:xfrm>
            <a:prstGeom prst="ellipse">
              <a:avLst/>
            </a:prstGeom>
            <a:solidFill>
              <a:schemeClr val="tx1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3" name="Oval 7"/>
            <p:cNvSpPr>
              <a:spLocks noChangeAspect="1"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848" y="2880"/>
              <a:ext cx="192" cy="192"/>
            </a:xfrm>
            <a:prstGeom prst="ellipse">
              <a:avLst/>
            </a:prstGeom>
            <a:solidFill>
              <a:schemeClr val="tx1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4" name="Oval 8"/>
            <p:cNvSpPr>
              <a:spLocks noChangeAspect="1"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272" y="2880"/>
              <a:ext cx="192" cy="192"/>
            </a:xfrm>
            <a:prstGeom prst="ellipse">
              <a:avLst/>
            </a:prstGeom>
            <a:solidFill>
              <a:schemeClr val="tx1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cxnSp>
          <p:nvCxnSpPr>
            <p:cNvPr id="45" name="AutoShape 9"/>
            <p:cNvCxnSpPr>
              <a:cxnSpLocks noChangeShapeType="1"/>
              <a:stCxn id="41" idx="3"/>
              <a:endCxn id="44" idx="7"/>
            </p:cNvCxnSpPr>
            <p:nvPr>
              <p:custDataLst>
                <p:tags r:id="rId6"/>
              </p:custDataLst>
            </p:nvPr>
          </p:nvCxnSpPr>
          <p:spPr bwMode="auto">
            <a:xfrm flipH="1">
              <a:off x="4436" y="2804"/>
              <a:ext cx="152" cy="10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6" name="AutoShape 10"/>
            <p:cNvCxnSpPr>
              <a:cxnSpLocks noChangeShapeType="1"/>
              <a:stCxn id="41" idx="5"/>
              <a:endCxn id="43" idx="1"/>
            </p:cNvCxnSpPr>
            <p:nvPr>
              <p:custDataLst>
                <p:tags r:id="rId7"/>
              </p:custDataLst>
            </p:nvPr>
          </p:nvCxnSpPr>
          <p:spPr bwMode="auto">
            <a:xfrm>
              <a:off x="4724" y="2804"/>
              <a:ext cx="152" cy="10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7" name="AutoShape 11"/>
            <p:cNvCxnSpPr>
              <a:cxnSpLocks noChangeShapeType="1"/>
              <a:stCxn id="43" idx="3"/>
              <a:endCxn id="42" idx="7"/>
            </p:cNvCxnSpPr>
            <p:nvPr>
              <p:custDataLst>
                <p:tags r:id="rId8"/>
              </p:custDataLst>
            </p:nvPr>
          </p:nvCxnSpPr>
          <p:spPr bwMode="auto">
            <a:xfrm flipH="1">
              <a:off x="4724" y="3044"/>
              <a:ext cx="152" cy="10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8" name="AutoShape 12"/>
            <p:cNvCxnSpPr>
              <a:cxnSpLocks noChangeShapeType="1"/>
              <a:stCxn id="44" idx="5"/>
              <a:endCxn id="42" idx="1"/>
            </p:cNvCxnSpPr>
            <p:nvPr>
              <p:custDataLst>
                <p:tags r:id="rId9"/>
              </p:custDataLst>
            </p:nvPr>
          </p:nvCxnSpPr>
          <p:spPr bwMode="auto">
            <a:xfrm>
              <a:off x="4436" y="3044"/>
              <a:ext cx="152" cy="10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9" name="AutoShape 13"/>
            <p:cNvCxnSpPr>
              <a:cxnSpLocks noChangeShapeType="1"/>
              <a:stCxn id="42" idx="0"/>
              <a:endCxn id="41" idx="4"/>
            </p:cNvCxnSpPr>
            <p:nvPr>
              <p:custDataLst>
                <p:tags r:id="rId10"/>
              </p:custDataLst>
            </p:nvPr>
          </p:nvCxnSpPr>
          <p:spPr bwMode="auto">
            <a:xfrm flipV="1">
              <a:off x="4656" y="2832"/>
              <a:ext cx="0" cy="2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8" name="Ink 7"/>
              <p14:cNvContentPartPr/>
              <p14:nvPr/>
            </p14:nvContentPartPr>
            <p14:xfrm>
              <a:off x="2540160" y="3019680"/>
              <a:ext cx="2395080" cy="73044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535840" y="3014640"/>
                <a:ext cx="2404800" cy="740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Examples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Which of our directed-graph examples do you expect to be a DAG?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Web pages with links</a:t>
            </a:r>
          </a:p>
          <a:p>
            <a:r>
              <a:rPr lang="en-US" dirty="0" smtClean="0"/>
              <a:t>Methods in a program that call each other</a:t>
            </a:r>
          </a:p>
          <a:p>
            <a:r>
              <a:rPr lang="en-US" dirty="0" smtClean="0"/>
              <a:t>Airline routes</a:t>
            </a:r>
          </a:p>
          <a:p>
            <a:r>
              <a:rPr lang="en-US" dirty="0" smtClean="0"/>
              <a:t>Family trees</a:t>
            </a:r>
          </a:p>
          <a:p>
            <a:r>
              <a:rPr lang="en-US" dirty="0" smtClean="0"/>
              <a:t>Course pre-requisites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294480" y="2220120"/>
              <a:ext cx="553680" cy="12862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9800" y="2214720"/>
                <a:ext cx="562680" cy="1296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Density / </a:t>
            </a:r>
            <a:r>
              <a:rPr lang="en-US" dirty="0" err="1" smtClean="0">
                <a:solidFill>
                  <a:schemeClr val="accent2"/>
                </a:solidFill>
              </a:rPr>
              <a:t>Sparsity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153400" cy="4495800"/>
          </a:xfrm>
        </p:spPr>
        <p:txBody>
          <a:bodyPr/>
          <a:lstStyle/>
          <a:p>
            <a:r>
              <a:rPr lang="en-US" dirty="0" smtClean="0"/>
              <a:t>Let E be the set of </a:t>
            </a:r>
            <a:r>
              <a:rPr lang="en-US" dirty="0" smtClean="0">
                <a:solidFill>
                  <a:srgbClr val="C00000"/>
                </a:solidFill>
              </a:rPr>
              <a:t>edges</a:t>
            </a:r>
            <a:r>
              <a:rPr lang="en-US" dirty="0" smtClean="0"/>
              <a:t> and V the set of </a:t>
            </a:r>
            <a:r>
              <a:rPr lang="en-US" dirty="0" smtClean="0">
                <a:solidFill>
                  <a:srgbClr val="C00000"/>
                </a:solidFill>
              </a:rPr>
              <a:t>vertices</a:t>
            </a:r>
            <a:r>
              <a:rPr lang="en-US" dirty="0" smtClean="0"/>
              <a:t>.</a:t>
            </a:r>
            <a:endParaRPr lang="en-US" baseline="30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</a:rPr>
              <a:t>Then 0 </a:t>
            </a:r>
            <a:r>
              <a:rPr lang="en-US" dirty="0" smtClean="0"/>
              <a:t>≤</a:t>
            </a:r>
            <a:r>
              <a:rPr lang="en-US" dirty="0" smtClean="0">
                <a:latin typeface="Times New Roman" pitchFamily="18" charset="0"/>
              </a:rPr>
              <a:t> |E| </a:t>
            </a:r>
            <a:r>
              <a:rPr lang="en-US" dirty="0" smtClean="0"/>
              <a:t>≤</a:t>
            </a:r>
            <a:r>
              <a:rPr lang="en-US" dirty="0" smtClean="0">
                <a:latin typeface="Times New Roman" pitchFamily="18" charset="0"/>
              </a:rPr>
              <a:t> |V|</a:t>
            </a:r>
            <a:r>
              <a:rPr lang="en-US" baseline="30000" dirty="0" smtClean="0">
                <a:latin typeface="Times New Roman" pitchFamily="18" charset="0"/>
              </a:rPr>
              <a:t>2</a:t>
            </a:r>
          </a:p>
          <a:p>
            <a:r>
              <a:rPr lang="en-US" dirty="0" smtClean="0">
                <a:latin typeface="+mj-lt"/>
              </a:rPr>
              <a:t>And 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</a:rPr>
              <a:t>|E|</a:t>
            </a:r>
            <a:r>
              <a:rPr lang="en-US" dirty="0" smtClean="0">
                <a:solidFill>
                  <a:srgbClr val="C00000"/>
                </a:solidFill>
                <a:latin typeface="+mj-lt"/>
              </a:rPr>
              <a:t> is </a:t>
            </a:r>
            <a:r>
              <a:rPr lang="en-US" i="1" dirty="0" smtClean="0">
                <a:solidFill>
                  <a:srgbClr val="C00000"/>
                </a:solidFill>
                <a:cs typeface="Times New Roman" pitchFamily="18" charset="0"/>
              </a:rPr>
              <a:t>O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(|V|</a:t>
            </a:r>
            <a:r>
              <a:rPr lang="en-US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1000" baseline="30000" dirty="0" smtClean="0">
              <a:latin typeface="Times New Roman" pitchFamily="18" charset="0"/>
            </a:endParaRPr>
          </a:p>
          <a:p>
            <a:endParaRPr lang="en-US" sz="1000" dirty="0" smtClean="0">
              <a:latin typeface="Times New Roman" pitchFamily="18" charset="0"/>
            </a:endParaRPr>
          </a:p>
          <a:p>
            <a:r>
              <a:rPr lang="en-US" dirty="0" smtClean="0">
                <a:latin typeface="+mj-lt"/>
              </a:rPr>
              <a:t>Because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|E|</a:t>
            </a:r>
            <a:r>
              <a:rPr lang="en-US" dirty="0" smtClean="0">
                <a:latin typeface="+mj-lt"/>
              </a:rPr>
              <a:t> is often much smaller than its maximum size, we do not always approximate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|E|</a:t>
            </a:r>
            <a:r>
              <a:rPr lang="en-US" dirty="0" smtClean="0">
                <a:latin typeface="+mj-lt"/>
              </a:rPr>
              <a:t> as </a:t>
            </a:r>
            <a:r>
              <a:rPr lang="en-US" i="1" dirty="0" smtClean="0">
                <a:latin typeface="+mj-lt"/>
              </a:rPr>
              <a:t>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(|V|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/>
            <a:r>
              <a:rPr lang="en-US" dirty="0" smtClean="0">
                <a:latin typeface="+mj-lt"/>
              </a:rPr>
              <a:t>This is a correct bound, it just is often not tight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  <a:latin typeface="+mj-lt"/>
              </a:rPr>
              <a:t>If it is tight, i.e.,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|E|</a:t>
            </a:r>
            <a:r>
              <a:rPr lang="en-US" dirty="0" smtClean="0">
                <a:solidFill>
                  <a:srgbClr val="C00000"/>
                </a:solidFill>
              </a:rPr>
              <a:t> is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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(|V|</a:t>
            </a:r>
            <a:r>
              <a:rPr lang="en-US" sz="2400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latin typeface="+mj-lt"/>
              </a:rPr>
              <a:t>we say the graph is </a:t>
            </a:r>
            <a:r>
              <a:rPr lang="en-US" dirty="0" smtClean="0">
                <a:solidFill>
                  <a:schemeClr val="accent2"/>
                </a:solidFill>
                <a:latin typeface="+mj-lt"/>
              </a:rPr>
              <a:t>dense</a:t>
            </a:r>
          </a:p>
          <a:p>
            <a:pPr lvl="2"/>
            <a:r>
              <a:rPr lang="en-US" dirty="0" smtClean="0">
                <a:latin typeface="+mj-lt"/>
              </a:rPr>
              <a:t>More sloppily, dense means “lots of edges”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  <a:latin typeface="+mj-lt"/>
              </a:rPr>
              <a:t>If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|E|</a:t>
            </a:r>
            <a:r>
              <a:rPr lang="en-US" dirty="0" smtClean="0">
                <a:solidFill>
                  <a:srgbClr val="C00000"/>
                </a:solidFill>
                <a:latin typeface="+mj-lt"/>
              </a:rPr>
              <a:t> is </a:t>
            </a:r>
            <a:r>
              <a:rPr lang="en-US" i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O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(|V|)</a:t>
            </a:r>
            <a:r>
              <a:rPr lang="en-US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dirty="0" smtClean="0">
                <a:latin typeface="+mj-lt"/>
              </a:rPr>
              <a:t>we say the graph is </a:t>
            </a:r>
            <a:r>
              <a:rPr lang="en-US" dirty="0" smtClean="0">
                <a:solidFill>
                  <a:schemeClr val="accent2"/>
                </a:solidFill>
                <a:latin typeface="+mj-lt"/>
              </a:rPr>
              <a:t>sparse</a:t>
            </a:r>
          </a:p>
          <a:p>
            <a:pPr lvl="2"/>
            <a:r>
              <a:rPr lang="en-US" dirty="0" smtClean="0">
                <a:latin typeface="+mj-lt"/>
              </a:rPr>
              <a:t>More sloppily, sparse means “most possible edges missing”</a:t>
            </a:r>
            <a:endParaRPr lang="en-US" dirty="0"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pic>
        <p:nvPicPr>
          <p:cNvPr id="1026" name="Picture 2" descr="C:\Users\shapiro\AppData\Local\Microsoft\Windows\Temporary Internet Files\Content.IE5\R0DNKI9K\graph-dense-sparse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81000"/>
            <a:ext cx="2800350" cy="105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What is the Data Structure?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724400"/>
          </a:xfrm>
        </p:spPr>
        <p:txBody>
          <a:bodyPr/>
          <a:lstStyle/>
          <a:p>
            <a:r>
              <a:rPr lang="en-US" dirty="0" smtClean="0"/>
              <a:t>So graphs are really useful for lots of data and questions </a:t>
            </a:r>
          </a:p>
          <a:p>
            <a:pPr lvl="1"/>
            <a:r>
              <a:rPr lang="en-US" dirty="0" smtClean="0"/>
              <a:t>For example, “what’s the lowest-cost path from x to y”</a:t>
            </a:r>
          </a:p>
          <a:p>
            <a:endParaRPr lang="en-US" dirty="0" smtClean="0"/>
          </a:p>
          <a:p>
            <a:r>
              <a:rPr lang="en-US" dirty="0" smtClean="0"/>
              <a:t>But we need a data structure that represents graphs</a:t>
            </a:r>
          </a:p>
          <a:p>
            <a:endParaRPr lang="en-US" dirty="0" smtClean="0"/>
          </a:p>
          <a:p>
            <a:r>
              <a:rPr lang="en-US" dirty="0" smtClean="0"/>
              <a:t>The “best one” can depend on: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roperties of the graph (e.g., dense versus sparse)</a:t>
            </a:r>
          </a:p>
          <a:p>
            <a:pPr lvl="1"/>
            <a:r>
              <a:rPr lang="en-US" dirty="0" smtClean="0"/>
              <a:t>The common queries (e.g., “is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u,v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dirty="0" smtClean="0"/>
              <a:t> an edge?” versus “what are the neighbors of node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u</a:t>
            </a:r>
            <a:r>
              <a:rPr lang="en-US" dirty="0" smtClean="0"/>
              <a:t>?”)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So we’ll discuss the </a:t>
            </a:r>
            <a:r>
              <a:rPr lang="en-US" dirty="0" smtClean="0">
                <a:solidFill>
                  <a:srgbClr val="FF0000"/>
                </a:solidFill>
              </a:rPr>
              <a:t>two standard graph representations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Adjacency Matrix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2"/>
                </a:solidFill>
              </a:rPr>
              <a:t>Adjacency List</a:t>
            </a:r>
          </a:p>
          <a:p>
            <a:pPr lvl="1"/>
            <a:r>
              <a:rPr lang="en-US" dirty="0" smtClean="0"/>
              <a:t>Different trade-offs, particularly time versus space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Adjacency Matrix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1447800"/>
          </a:xfrm>
        </p:spPr>
        <p:txBody>
          <a:bodyPr/>
          <a:lstStyle/>
          <a:p>
            <a:r>
              <a:rPr lang="en-US" dirty="0" smtClean="0"/>
              <a:t>Assign each node a number from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0</a:t>
            </a:r>
            <a:r>
              <a:rPr lang="en-US" dirty="0" smtClean="0"/>
              <a:t> to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|V|-1</a:t>
            </a:r>
          </a:p>
          <a:p>
            <a:r>
              <a:rPr lang="en-US" dirty="0" smtClean="0"/>
              <a:t>A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|V|</a:t>
            </a:r>
            <a:r>
              <a:rPr lang="en-US" dirty="0" smtClean="0"/>
              <a:t> x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|V|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matrix </a:t>
            </a:r>
            <a:r>
              <a:rPr lang="en-US" dirty="0" smtClean="0"/>
              <a:t>(i.e., 2-D array) </a:t>
            </a:r>
            <a:r>
              <a:rPr lang="en-US" dirty="0" smtClean="0">
                <a:solidFill>
                  <a:srgbClr val="FF0000"/>
                </a:solidFill>
              </a:rPr>
              <a:t>of Booleans </a:t>
            </a:r>
            <a:r>
              <a:rPr lang="en-US" dirty="0" smtClean="0"/>
              <a:t>(or </a:t>
            </a:r>
            <a:r>
              <a:rPr lang="en-US" b="1" dirty="0" smtClean="0">
                <a:solidFill>
                  <a:srgbClr val="FF0000"/>
                </a:solidFill>
              </a:rPr>
              <a:t>1 vs. 0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If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M</a:t>
            </a:r>
            <a:r>
              <a:rPr lang="en-US" dirty="0" smtClean="0"/>
              <a:t> is the matrix, then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M[u][v] </a:t>
            </a:r>
            <a:r>
              <a:rPr lang="en-US" dirty="0" smtClean="0">
                <a:latin typeface="+mj-lt"/>
                <a:cs typeface="Courier New" pitchFamily="49" charset="0"/>
              </a:rPr>
              <a:t>being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true</a:t>
            </a:r>
            <a:r>
              <a:rPr lang="en-US" dirty="0" smtClean="0"/>
              <a:t>                    means there is an edge from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u</a:t>
            </a:r>
            <a:r>
              <a:rPr lang="en-US" dirty="0" smtClean="0"/>
              <a:t> to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grpSp>
        <p:nvGrpSpPr>
          <p:cNvPr id="23" name="Group 4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685800" y="3748088"/>
            <a:ext cx="3648076" cy="1879601"/>
            <a:chOff x="344" y="1747"/>
            <a:chExt cx="2298" cy="1184"/>
          </a:xfrm>
        </p:grpSpPr>
        <p:sp>
          <p:nvSpPr>
            <p:cNvPr id="24" name="Oval 30"/>
            <p:cNvSpPr>
              <a:spLocks noChangeAspect="1"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54" y="2285"/>
              <a:ext cx="180" cy="1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Text Box 31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44" y="2093"/>
              <a:ext cx="48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Times New Roman" pitchFamily="18" charset="0"/>
                </a:rPr>
                <a:t>A(0)</a:t>
              </a:r>
              <a:endParaRPr lang="en-US" dirty="0">
                <a:latin typeface="Times New Roman" pitchFamily="18" charset="0"/>
              </a:endParaRPr>
            </a:p>
          </p:txBody>
        </p:sp>
        <p:sp>
          <p:nvSpPr>
            <p:cNvPr id="26" name="Oval 32"/>
            <p:cNvSpPr>
              <a:spLocks noChangeAspect="1"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1470" y="2572"/>
              <a:ext cx="180" cy="1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33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1632" y="2640"/>
              <a:ext cx="47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8000"/>
                  </a:solidFill>
                  <a:latin typeface="Times New Roman" pitchFamily="18" charset="0"/>
                </a:rPr>
                <a:t>B(1)</a:t>
              </a:r>
              <a:endParaRPr lang="en-US" dirty="0">
                <a:latin typeface="Times New Roman" pitchFamily="18" charset="0"/>
              </a:endParaRPr>
            </a:p>
          </p:txBody>
        </p:sp>
        <p:sp>
          <p:nvSpPr>
            <p:cNvPr id="28" name="Oval 34"/>
            <p:cNvSpPr>
              <a:spLocks noChangeAspect="1"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010" y="2141"/>
              <a:ext cx="180" cy="1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29" name="Text Box 35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160" y="2189"/>
              <a:ext cx="48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  <a:latin typeface="Times New Roman" pitchFamily="18" charset="0"/>
                </a:rPr>
                <a:t>C(2)</a:t>
              </a:r>
              <a:endParaRPr lang="en-US" dirty="0">
                <a:latin typeface="Times New Roman" pitchFamily="18" charset="0"/>
              </a:endParaRPr>
            </a:p>
          </p:txBody>
        </p:sp>
        <p:cxnSp>
          <p:nvCxnSpPr>
            <p:cNvPr id="30" name="AutoShape 36"/>
            <p:cNvCxnSpPr>
              <a:cxnSpLocks noChangeShapeType="1"/>
              <a:stCxn id="28" idx="4"/>
              <a:endCxn id="26" idx="6"/>
            </p:cNvCxnSpPr>
            <p:nvPr>
              <p:custDataLst>
                <p:tags r:id="rId23"/>
              </p:custDataLst>
            </p:nvPr>
          </p:nvCxnSpPr>
          <p:spPr bwMode="auto">
            <a:xfrm rot="5400000">
              <a:off x="1712" y="2273"/>
              <a:ext cx="334" cy="443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1" name="AutoShape 37"/>
            <p:cNvCxnSpPr>
              <a:cxnSpLocks noChangeShapeType="1"/>
              <a:stCxn id="26" idx="2"/>
              <a:endCxn id="24" idx="4"/>
            </p:cNvCxnSpPr>
            <p:nvPr>
              <p:custDataLst>
                <p:tags r:id="rId24"/>
              </p:custDataLst>
            </p:nvPr>
          </p:nvCxnSpPr>
          <p:spPr bwMode="auto">
            <a:xfrm rot="10800000">
              <a:off x="844" y="2471"/>
              <a:ext cx="620" cy="191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2" name="AutoShape 38"/>
            <p:cNvCxnSpPr>
              <a:cxnSpLocks noChangeShapeType="1"/>
              <a:stCxn id="24" idx="6"/>
              <a:endCxn id="26" idx="0"/>
            </p:cNvCxnSpPr>
            <p:nvPr>
              <p:custDataLst>
                <p:tags r:id="rId25"/>
              </p:custDataLst>
            </p:nvPr>
          </p:nvCxnSpPr>
          <p:spPr bwMode="auto">
            <a:xfrm>
              <a:off x="940" y="2375"/>
              <a:ext cx="620" cy="191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3" name="Oval 39"/>
            <p:cNvSpPr>
              <a:spLocks noChangeAspect="1"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1344" y="1949"/>
              <a:ext cx="180" cy="1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cxnSp>
          <p:nvCxnSpPr>
            <p:cNvPr id="34" name="AutoShape 40"/>
            <p:cNvCxnSpPr>
              <a:cxnSpLocks noChangeShapeType="1"/>
              <a:stCxn id="28" idx="1"/>
            </p:cNvCxnSpPr>
            <p:nvPr>
              <p:custDataLst>
                <p:tags r:id="rId27"/>
              </p:custDataLst>
            </p:nvPr>
          </p:nvCxnSpPr>
          <p:spPr bwMode="auto">
            <a:xfrm rot="5400000" flipH="1">
              <a:off x="1728" y="1851"/>
              <a:ext cx="115" cy="500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5" name="Text Box 41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1440" y="1747"/>
              <a:ext cx="48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FF00FF"/>
                  </a:solidFill>
                  <a:latin typeface="Times New Roman" pitchFamily="18" charset="0"/>
                </a:rPr>
                <a:t>D(3)</a:t>
              </a:r>
              <a:endParaRPr lang="en-US" dirty="0">
                <a:solidFill>
                  <a:srgbClr val="FF00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572000" y="3276600"/>
            <a:ext cx="3681413" cy="3048000"/>
            <a:chOff x="4572000" y="3276600"/>
            <a:chExt cx="3681413" cy="3048000"/>
          </a:xfrm>
        </p:grpSpPr>
        <p:sp>
          <p:nvSpPr>
            <p:cNvPr id="8" name="Rectangle 14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5053013" y="3768725"/>
              <a:ext cx="2438400" cy="1981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dirty="0" smtClean="0"/>
                <a:t>		</a:t>
              </a:r>
              <a:endParaRPr lang="en-US" dirty="0"/>
            </a:p>
          </p:txBody>
        </p:sp>
        <p:sp>
          <p:nvSpPr>
            <p:cNvPr id="9" name="Text Box 15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300246" y="3276600"/>
              <a:ext cx="33855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</a:rPr>
                <a:t>0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10" name="Text Box 16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6113463" y="3276600"/>
              <a:ext cx="33855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009900"/>
                  </a:solidFill>
                  <a:latin typeface="Times New Roman" pitchFamily="18" charset="0"/>
                </a:rPr>
                <a:t>1</a:t>
              </a:r>
              <a:endParaRPr lang="en-US" sz="2400" dirty="0">
                <a:solidFill>
                  <a:srgbClr val="009900"/>
                </a:solidFill>
                <a:latin typeface="Times New Roman" pitchFamily="18" charset="0"/>
              </a:endParaRPr>
            </a:p>
          </p:txBody>
        </p:sp>
        <p:sp>
          <p:nvSpPr>
            <p:cNvPr id="11" name="Text Box 17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6875463" y="3276600"/>
              <a:ext cx="33855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2</a:t>
              </a:r>
              <a:endParaRPr lang="en-US" sz="2400" dirty="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12" name="Text Box 18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572000" y="3886200"/>
              <a:ext cx="33855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</a:rPr>
                <a:t>0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13" name="Text Box 19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589463" y="4495800"/>
              <a:ext cx="33855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009900"/>
                  </a:solidFill>
                  <a:latin typeface="Times New Roman" pitchFamily="18" charset="0"/>
                </a:rPr>
                <a:t>1</a:t>
              </a:r>
              <a:endParaRPr lang="en-US" sz="2400" dirty="0">
                <a:solidFill>
                  <a:srgbClr val="009900"/>
                </a:solidFill>
                <a:latin typeface="Times New Roman" pitchFamily="18" charset="0"/>
              </a:endParaRPr>
            </a:p>
          </p:txBody>
        </p:sp>
        <p:sp>
          <p:nvSpPr>
            <p:cNvPr id="14" name="Text Box 20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589463" y="5216525"/>
              <a:ext cx="33855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0000FF"/>
                  </a:solidFill>
                  <a:latin typeface="Times New Roman" pitchFamily="18" charset="0"/>
                </a:rPr>
                <a:t>2</a:t>
              </a:r>
              <a:endParaRPr lang="en-US" sz="2400" dirty="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15" name="Rectangle 21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5053013" y="5089525"/>
              <a:ext cx="3200400" cy="6588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22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053013" y="3768725"/>
              <a:ext cx="3200400" cy="6588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2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053013" y="3768725"/>
              <a:ext cx="804863" cy="25558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2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6678613" y="3768725"/>
              <a:ext cx="804863" cy="25558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44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8253413" y="4419600"/>
              <a:ext cx="0" cy="1905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45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5815013" y="6324600"/>
              <a:ext cx="2438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Text Box 47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643813" y="3276600"/>
              <a:ext cx="33855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FF00FF"/>
                  </a:solidFill>
                  <a:latin typeface="Times New Roman" pitchFamily="18" charset="0"/>
                </a:rPr>
                <a:t>3</a:t>
              </a:r>
              <a:endParaRPr lang="en-US" sz="2400" dirty="0">
                <a:solidFill>
                  <a:srgbClr val="FF00FF"/>
                </a:solidFill>
                <a:latin typeface="Times New Roman" pitchFamily="18" charset="0"/>
              </a:endParaRPr>
            </a:p>
          </p:txBody>
        </p:sp>
        <p:sp>
          <p:nvSpPr>
            <p:cNvPr id="22" name="Text Box 48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595813" y="5791200"/>
              <a:ext cx="33855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FF00FF"/>
                  </a:solidFill>
                  <a:latin typeface="Times New Roman" pitchFamily="18" charset="0"/>
                </a:rPr>
                <a:t>3</a:t>
              </a:r>
              <a:endParaRPr lang="en-US" sz="2400" dirty="0">
                <a:solidFill>
                  <a:srgbClr val="FF00FF"/>
                </a:solidFill>
                <a:latin typeface="Times New Roman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135240" y="388620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T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257800" y="455289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T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096000" y="518160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T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696200" y="518160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T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297040" y="388620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F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897240" y="388620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F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696200" y="388620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F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135240" y="455289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F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858000" y="455289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F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696200" y="455289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F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257800" y="518160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F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897240" y="516249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F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257800" y="584829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F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096000" y="584829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F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897240" y="584829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F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696200" y="584829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F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7" name="Ink 6"/>
              <p14:cNvContentPartPr/>
              <p14:nvPr/>
            </p14:nvContentPartPr>
            <p14:xfrm>
              <a:off x="3936960" y="2609640"/>
              <a:ext cx="2703240" cy="6984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933000" y="2602080"/>
                <a:ext cx="2714040" cy="83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2"/>
                </a:solidFill>
              </a:rPr>
              <a:t>Adjacency Matrix Properties</a:t>
            </a:r>
          </a:p>
        </p:txBody>
      </p:sp>
      <p:sp>
        <p:nvSpPr>
          <p:cNvPr id="74754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eaLnBrk="1" hangingPunct="1"/>
            <a:r>
              <a:rPr lang="en-US" dirty="0" smtClean="0"/>
              <a:t>Running time to:</a:t>
            </a:r>
          </a:p>
          <a:p>
            <a:pPr lvl="1" eaLnBrk="1" hangingPunct="1"/>
            <a:r>
              <a:rPr lang="en-US" dirty="0" smtClean="0"/>
              <a:t>Get a vertex’s out-edges: </a:t>
            </a:r>
          </a:p>
          <a:p>
            <a:pPr lvl="1"/>
            <a:r>
              <a:rPr lang="en-US" dirty="0" smtClean="0"/>
              <a:t>Get a vertex’s in-edges: </a:t>
            </a:r>
          </a:p>
          <a:p>
            <a:pPr lvl="1" eaLnBrk="1" hangingPunct="1"/>
            <a:r>
              <a:rPr lang="en-US" dirty="0" smtClean="0"/>
              <a:t>Decide if some edge exists: </a:t>
            </a:r>
          </a:p>
          <a:p>
            <a:pPr lvl="1" eaLnBrk="1" hangingPunct="1"/>
            <a:r>
              <a:rPr lang="en-US" dirty="0" smtClean="0"/>
              <a:t>Insert an edge:</a:t>
            </a:r>
          </a:p>
          <a:p>
            <a:pPr lvl="1" eaLnBrk="1" hangingPunct="1"/>
            <a:r>
              <a:rPr lang="en-US" dirty="0" smtClean="0"/>
              <a:t>Delete an edge: </a:t>
            </a:r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dirty="0" smtClean="0"/>
              <a:t>Space requirements: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>
                <a:solidFill>
                  <a:schemeClr val="accent2"/>
                </a:solidFill>
              </a:rPr>
              <a:t>V|</a:t>
            </a:r>
            <a:r>
              <a:rPr lang="en-US" baseline="30000" dirty="0">
                <a:solidFill>
                  <a:schemeClr val="accent2"/>
                </a:solidFill>
              </a:rPr>
              <a:t>2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bits</a:t>
            </a:r>
            <a:endParaRPr lang="en-US" b="1" dirty="0" smtClean="0"/>
          </a:p>
          <a:p>
            <a:pPr lvl="1" eaLnBrk="1" hangingPunct="1">
              <a:buFontTx/>
              <a:buNone/>
            </a:pPr>
            <a:endParaRPr lang="en-US" sz="1000" dirty="0" smtClean="0"/>
          </a:p>
          <a:p>
            <a:pPr eaLnBrk="1" hangingPunct="1"/>
            <a:r>
              <a:rPr lang="en-US" dirty="0" smtClean="0"/>
              <a:t>Best for sparse or dense graphs?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Best for dense </a:t>
            </a:r>
            <a:r>
              <a:rPr lang="en-US" dirty="0" smtClean="0">
                <a:solidFill>
                  <a:schemeClr val="accent2"/>
                </a:solidFill>
              </a:rPr>
              <a:t>graphs</a:t>
            </a:r>
            <a:endParaRPr lang="en-US" dirty="0" smtClean="0"/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26</a:t>
            </a:fld>
            <a:endParaRPr lang="en-US"/>
          </a:p>
        </p:txBody>
      </p:sp>
      <p:grpSp>
        <p:nvGrpSpPr>
          <p:cNvPr id="125" name="Group 124"/>
          <p:cNvGrpSpPr/>
          <p:nvPr/>
        </p:nvGrpSpPr>
        <p:grpSpPr>
          <a:xfrm>
            <a:off x="5602128" y="914400"/>
            <a:ext cx="3313272" cy="2743200"/>
            <a:chOff x="4572000" y="3276600"/>
            <a:chExt cx="3681413" cy="3048000"/>
          </a:xfrm>
        </p:grpSpPr>
        <p:sp>
          <p:nvSpPr>
            <p:cNvPr id="126" name="Rectangle 1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053013" y="3768725"/>
              <a:ext cx="2438400" cy="1981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dirty="0" smtClean="0"/>
                <a:t>		</a:t>
              </a:r>
              <a:endParaRPr lang="en-US" dirty="0"/>
            </a:p>
          </p:txBody>
        </p:sp>
        <p:sp>
          <p:nvSpPr>
            <p:cNvPr id="127" name="Text Box 15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5300246" y="3276600"/>
              <a:ext cx="33855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</a:rPr>
                <a:t>0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128" name="Text Box 16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6113463" y="3276600"/>
              <a:ext cx="33855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009900"/>
                  </a:solidFill>
                  <a:latin typeface="Times New Roman" pitchFamily="18" charset="0"/>
                </a:rPr>
                <a:t>1</a:t>
              </a:r>
              <a:endParaRPr lang="en-US" sz="2400" dirty="0">
                <a:solidFill>
                  <a:srgbClr val="009900"/>
                </a:solidFill>
                <a:latin typeface="Times New Roman" pitchFamily="18" charset="0"/>
              </a:endParaRPr>
            </a:p>
          </p:txBody>
        </p:sp>
        <p:sp>
          <p:nvSpPr>
            <p:cNvPr id="129" name="Text Box 17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6875463" y="3276600"/>
              <a:ext cx="33855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2</a:t>
              </a:r>
              <a:endParaRPr lang="en-US" sz="2400" dirty="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130" name="Text Box 18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572000" y="3886200"/>
              <a:ext cx="33855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</a:rPr>
                <a:t>0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131" name="Text Box 19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589463" y="4495800"/>
              <a:ext cx="33855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009900"/>
                  </a:solidFill>
                  <a:latin typeface="Times New Roman" pitchFamily="18" charset="0"/>
                </a:rPr>
                <a:t>1</a:t>
              </a:r>
              <a:endParaRPr lang="en-US" sz="2400" dirty="0">
                <a:solidFill>
                  <a:srgbClr val="009900"/>
                </a:solidFill>
                <a:latin typeface="Times New Roman" pitchFamily="18" charset="0"/>
              </a:endParaRPr>
            </a:p>
          </p:txBody>
        </p:sp>
        <p:sp>
          <p:nvSpPr>
            <p:cNvPr id="132" name="Text Box 20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589463" y="5216525"/>
              <a:ext cx="33855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0000FF"/>
                  </a:solidFill>
                  <a:latin typeface="Times New Roman" pitchFamily="18" charset="0"/>
                </a:rPr>
                <a:t>2</a:t>
              </a:r>
              <a:endParaRPr lang="en-US" sz="2400" dirty="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133" name="Rectangle 2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053013" y="5089525"/>
              <a:ext cx="3200400" cy="6588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" name="Rectangle 22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053013" y="3768725"/>
              <a:ext cx="3200400" cy="6588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" name="Rectangle 23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053013" y="3768725"/>
              <a:ext cx="804863" cy="25558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Rectangle 2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6678613" y="3768725"/>
              <a:ext cx="804863" cy="25558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" name="Line 44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8253413" y="4419600"/>
              <a:ext cx="0" cy="1905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" name="Line 45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5815013" y="6324600"/>
              <a:ext cx="2438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Text Box 47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643813" y="3276600"/>
              <a:ext cx="33855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FF00FF"/>
                  </a:solidFill>
                  <a:latin typeface="Times New Roman" pitchFamily="18" charset="0"/>
                </a:rPr>
                <a:t>3</a:t>
              </a:r>
              <a:endParaRPr lang="en-US" sz="2400" dirty="0">
                <a:solidFill>
                  <a:srgbClr val="FF00FF"/>
                </a:solidFill>
                <a:latin typeface="Times New Roman" pitchFamily="18" charset="0"/>
              </a:endParaRPr>
            </a:p>
          </p:txBody>
        </p:sp>
        <p:sp>
          <p:nvSpPr>
            <p:cNvPr id="140" name="Text Box 48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595813" y="5791200"/>
              <a:ext cx="33855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FF00FF"/>
                  </a:solidFill>
                  <a:latin typeface="Times New Roman" pitchFamily="18" charset="0"/>
                </a:rPr>
                <a:t>3</a:t>
              </a:r>
              <a:endParaRPr lang="en-US" sz="2400" dirty="0">
                <a:solidFill>
                  <a:srgbClr val="FF00FF"/>
                </a:solidFill>
                <a:latin typeface="Times New Roman" pitchFamily="18" charset="0"/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6135240" y="3886200"/>
              <a:ext cx="379733" cy="4445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solidFill>
                    <a:srgbClr val="FF0000"/>
                  </a:solidFill>
                  <a:latin typeface="+mn-lt"/>
                </a:rPr>
                <a:t>T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5257800" y="4552890"/>
              <a:ext cx="379733" cy="4445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solidFill>
                    <a:srgbClr val="FF0000"/>
                  </a:solidFill>
                  <a:latin typeface="+mn-lt"/>
                </a:rPr>
                <a:t>T</a:t>
              </a: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6096000" y="5181600"/>
              <a:ext cx="379733" cy="4445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solidFill>
                    <a:srgbClr val="FF0000"/>
                  </a:solidFill>
                  <a:latin typeface="+mn-lt"/>
                </a:rPr>
                <a:t>T</a:t>
              </a: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7696200" y="5181600"/>
              <a:ext cx="379733" cy="4445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solidFill>
                    <a:srgbClr val="FF0000"/>
                  </a:solidFill>
                  <a:latin typeface="+mn-lt"/>
                </a:rPr>
                <a:t>T</a:t>
              </a: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5297040" y="388620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F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6897240" y="388620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F</a:t>
              </a: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7696200" y="388620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F</a:t>
              </a: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6135240" y="455289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F</a:t>
              </a: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6858000" y="455289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F</a:t>
              </a: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7696200" y="455289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F</a:t>
              </a: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5257800" y="518160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F</a:t>
              </a: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6897240" y="516249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F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5257800" y="584829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F</a:t>
              </a: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6096000" y="584829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F</a:t>
              </a: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6897240" y="584829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F</a:t>
              </a: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7696200" y="584829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F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3960821" y="1905000"/>
            <a:ext cx="992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i="1" dirty="0">
                <a:solidFill>
                  <a:schemeClr val="accent2"/>
                </a:solidFill>
              </a:rPr>
              <a:t>O</a:t>
            </a:r>
            <a:r>
              <a:rPr lang="en-US" dirty="0">
                <a:solidFill>
                  <a:schemeClr val="accent2"/>
                </a:solidFill>
              </a:rPr>
              <a:t>(|V|)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3886200" y="2281535"/>
            <a:ext cx="992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i="1" dirty="0">
                <a:solidFill>
                  <a:schemeClr val="accent2"/>
                </a:solidFill>
              </a:rPr>
              <a:t>O</a:t>
            </a:r>
            <a:r>
              <a:rPr lang="en-US" dirty="0">
                <a:solidFill>
                  <a:schemeClr val="accent2"/>
                </a:solidFill>
              </a:rPr>
              <a:t>(|V|)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4114800" y="2662535"/>
            <a:ext cx="129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i="1" dirty="0">
                <a:solidFill>
                  <a:schemeClr val="accent2"/>
                </a:solidFill>
              </a:rPr>
              <a:t>O</a:t>
            </a:r>
            <a:r>
              <a:rPr lang="en-US" dirty="0" smtClean="0">
                <a:solidFill>
                  <a:schemeClr val="accent2"/>
                </a:solidFill>
              </a:rPr>
              <a:t>(</a:t>
            </a:r>
            <a:r>
              <a:rPr lang="en-US" dirty="0">
                <a:solidFill>
                  <a:schemeClr val="accent2"/>
                </a:solidFill>
              </a:rPr>
              <a:t>1</a:t>
            </a:r>
            <a:r>
              <a:rPr lang="en-US" dirty="0" smtClean="0">
                <a:solidFill>
                  <a:schemeClr val="accent2"/>
                </a:solidFill>
              </a:rPr>
              <a:t>)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2743200" y="3043535"/>
            <a:ext cx="129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i="1" dirty="0">
                <a:solidFill>
                  <a:schemeClr val="accent2"/>
                </a:solidFill>
              </a:rPr>
              <a:t>O</a:t>
            </a:r>
            <a:r>
              <a:rPr lang="en-US" dirty="0" smtClean="0">
                <a:solidFill>
                  <a:schemeClr val="accent2"/>
                </a:solidFill>
              </a:rPr>
              <a:t>(</a:t>
            </a:r>
            <a:r>
              <a:rPr lang="en-US" dirty="0">
                <a:solidFill>
                  <a:schemeClr val="accent2"/>
                </a:solidFill>
              </a:rPr>
              <a:t>1</a:t>
            </a:r>
            <a:r>
              <a:rPr lang="en-US" dirty="0" smtClean="0">
                <a:solidFill>
                  <a:schemeClr val="accent2"/>
                </a:solidFill>
              </a:rPr>
              <a:t>)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2819400" y="3424535"/>
            <a:ext cx="129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i="1" dirty="0">
                <a:solidFill>
                  <a:schemeClr val="accent2"/>
                </a:solidFill>
              </a:rPr>
              <a:t>O</a:t>
            </a:r>
            <a:r>
              <a:rPr lang="en-US" dirty="0" smtClean="0">
                <a:solidFill>
                  <a:schemeClr val="accent2"/>
                </a:solidFill>
              </a:rPr>
              <a:t>(</a:t>
            </a:r>
            <a:r>
              <a:rPr lang="en-US" dirty="0">
                <a:solidFill>
                  <a:schemeClr val="accent2"/>
                </a:solidFill>
              </a:rPr>
              <a:t>1</a:t>
            </a:r>
            <a:r>
              <a:rPr lang="en-US" dirty="0" smtClean="0">
                <a:solidFill>
                  <a:schemeClr val="accent2"/>
                </a:solidFill>
              </a:rPr>
              <a:t>)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6" name="Ink 5"/>
              <p14:cNvContentPartPr/>
              <p14:nvPr/>
            </p14:nvContentPartPr>
            <p14:xfrm>
              <a:off x="5618880" y="2541600"/>
              <a:ext cx="466200" cy="5576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614200" y="2536920"/>
                <a:ext cx="475200" cy="56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770306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0" grpId="0"/>
      <p:bldP spid="41" grpId="0"/>
      <p:bldP spid="42" grpId="0"/>
      <p:bldP spid="4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Adjacency Matrix Properties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How will the adjacency matrix vary for an </a:t>
            </a:r>
            <a:r>
              <a:rPr lang="en-US" i="1" dirty="0" smtClean="0"/>
              <a:t>undirected graph</a:t>
            </a:r>
            <a:r>
              <a:rPr lang="en-US" dirty="0" smtClean="0"/>
              <a:t>?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Undirected will be symmetric around the </a:t>
            </a:r>
            <a:r>
              <a:rPr lang="en-US" dirty="0" smtClean="0">
                <a:solidFill>
                  <a:schemeClr val="accent2"/>
                </a:solidFill>
              </a:rPr>
              <a:t>diagonal</a:t>
            </a:r>
            <a:endParaRPr lang="en-US" dirty="0" smtClean="0"/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dirty="0" smtClean="0"/>
              <a:t>How can we adapt the representation for </a:t>
            </a:r>
            <a:r>
              <a:rPr lang="en-US" i="1" dirty="0" smtClean="0"/>
              <a:t>weighted graphs</a:t>
            </a:r>
            <a:r>
              <a:rPr lang="en-US" dirty="0" smtClean="0"/>
              <a:t>?</a:t>
            </a:r>
          </a:p>
          <a:p>
            <a:pPr lvl="1" eaLnBrk="1" hangingPunct="1"/>
            <a:r>
              <a:rPr lang="en-US" dirty="0">
                <a:solidFill>
                  <a:schemeClr val="accent2"/>
                </a:solidFill>
              </a:rPr>
              <a:t>Instead of a Boolean, store a number in each cell</a:t>
            </a:r>
          </a:p>
          <a:p>
            <a:pPr lvl="1" eaLnBrk="1" hangingPunct="1"/>
            <a:r>
              <a:rPr lang="en-US" dirty="0">
                <a:solidFill>
                  <a:schemeClr val="accent2"/>
                </a:solidFill>
              </a:rPr>
              <a:t>Need some value to represent ‘not an edge’</a:t>
            </a:r>
          </a:p>
          <a:p>
            <a:pPr lvl="2" eaLnBrk="1" hangingPunct="1"/>
            <a:r>
              <a:rPr lang="en-US" dirty="0">
                <a:solidFill>
                  <a:schemeClr val="accent2"/>
                </a:solidFill>
              </a:rPr>
              <a:t>In </a:t>
            </a:r>
            <a:r>
              <a:rPr lang="en-US" i="1" dirty="0">
                <a:solidFill>
                  <a:schemeClr val="accent2"/>
                </a:solidFill>
              </a:rPr>
              <a:t>some</a:t>
            </a:r>
            <a:r>
              <a:rPr lang="en-US" dirty="0">
                <a:solidFill>
                  <a:schemeClr val="accent2"/>
                </a:solidFill>
              </a:rPr>
              <a:t> situations, 0 or -1 </a:t>
            </a:r>
            <a:r>
              <a:rPr lang="en-US" dirty="0" smtClean="0">
                <a:solidFill>
                  <a:schemeClr val="accent2"/>
                </a:solidFill>
              </a:rPr>
              <a:t>works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47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Adjacency List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1295400"/>
          </a:xfrm>
        </p:spPr>
        <p:txBody>
          <a:bodyPr/>
          <a:lstStyle/>
          <a:p>
            <a:r>
              <a:rPr lang="en-US" dirty="0" smtClean="0"/>
              <a:t>Assign each node a number from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0</a:t>
            </a:r>
            <a:r>
              <a:rPr lang="en-US" dirty="0" smtClean="0"/>
              <a:t> to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|V|-1</a:t>
            </a:r>
          </a:p>
          <a:p>
            <a:r>
              <a:rPr lang="en-US" dirty="0" smtClean="0">
                <a:latin typeface="+mj-lt"/>
                <a:cs typeface="Courier New" pitchFamily="49" charset="0"/>
              </a:rPr>
              <a:t>An array of length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|V|</a:t>
            </a:r>
            <a:r>
              <a:rPr lang="en-US" dirty="0" smtClean="0">
                <a:latin typeface="+mj-lt"/>
                <a:cs typeface="Courier New" pitchFamily="49" charset="0"/>
              </a:rPr>
              <a:t> in which each entry stores a list of all adjacent vertices </a:t>
            </a:r>
            <a:r>
              <a:rPr lang="en-US" dirty="0">
                <a:cs typeface="Courier New" pitchFamily="49" charset="0"/>
              </a:rPr>
              <a:t>(e.g., linked list)</a:t>
            </a:r>
            <a:endParaRPr lang="en-US" dirty="0" smtClean="0">
              <a:latin typeface="+mj-lt"/>
              <a:cs typeface="Courier New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5410200" y="3276600"/>
            <a:ext cx="3352800" cy="2590800"/>
            <a:chOff x="5410200" y="3276600"/>
            <a:chExt cx="3352800" cy="2590800"/>
          </a:xfrm>
        </p:grpSpPr>
        <p:grpSp>
          <p:nvGrpSpPr>
            <p:cNvPr id="20" name="Group 50"/>
            <p:cNvGrpSpPr>
              <a:grpSpLocks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5410200" y="3276600"/>
              <a:ext cx="1309687" cy="2590800"/>
              <a:chOff x="3351" y="1776"/>
              <a:chExt cx="825" cy="1632"/>
            </a:xfrm>
          </p:grpSpPr>
          <p:sp>
            <p:nvSpPr>
              <p:cNvPr id="21" name="Rectangle 14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3669" y="1776"/>
                <a:ext cx="507" cy="124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22" name="Rectangle 18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3669" y="2608"/>
                <a:ext cx="507" cy="41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23" name="Rectangle 19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3669" y="1776"/>
                <a:ext cx="507" cy="41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24" name="Rectangle 20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3669" y="1776"/>
                <a:ext cx="507" cy="163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25" name="Text Box 46"/>
              <p:cNvSpPr txBox="1"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3351" y="1872"/>
                <a:ext cx="197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>
                    <a:solidFill>
                      <a:srgbClr val="FF0000"/>
                    </a:solidFill>
                    <a:latin typeface="Times New Roman" pitchFamily="18" charset="0"/>
                  </a:rPr>
                  <a:t>0</a:t>
                </a:r>
                <a:endParaRPr lang="en-US" sz="2000" dirty="0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" name="Text Box 47"/>
              <p:cNvSpPr txBox="1"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3362" y="2256"/>
                <a:ext cx="197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>
                    <a:solidFill>
                      <a:srgbClr val="009900"/>
                    </a:solidFill>
                    <a:latin typeface="Times New Roman" pitchFamily="18" charset="0"/>
                  </a:rPr>
                  <a:t>1</a:t>
                </a:r>
                <a:endParaRPr lang="en-US" sz="2000" dirty="0">
                  <a:solidFill>
                    <a:srgbClr val="0099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" name="Text Box 48"/>
              <p:cNvSpPr txBox="1"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3362" y="2710"/>
                <a:ext cx="197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>
                    <a:solidFill>
                      <a:srgbClr val="0000FF"/>
                    </a:solidFill>
                    <a:latin typeface="Times New Roman" pitchFamily="18" charset="0"/>
                  </a:rPr>
                  <a:t>2</a:t>
                </a:r>
                <a:endParaRPr lang="en-US" sz="2000" dirty="0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" name="Text Box 49"/>
              <p:cNvSpPr txBox="1"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3366" y="3072"/>
                <a:ext cx="197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>
                    <a:solidFill>
                      <a:srgbClr val="FF00FF"/>
                    </a:solidFill>
                    <a:latin typeface="Times New Roman" pitchFamily="18" charset="0"/>
                  </a:rPr>
                  <a:t>3</a:t>
                </a:r>
                <a:endParaRPr lang="en-US" sz="2000" dirty="0">
                  <a:solidFill>
                    <a:srgbClr val="FF00FF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31" name="Rectangle 3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6934200" y="34290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srgbClr val="009900"/>
                  </a:solidFill>
                </a:rPr>
                <a:t>1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32" name="Rectangle 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086600" y="3429000"/>
              <a:ext cx="304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cxnSp>
          <p:nvCxnSpPr>
            <p:cNvPr id="33" name="AutoShape 9"/>
            <p:cNvCxnSpPr>
              <a:cxnSpLocks noChangeShapeType="1"/>
            </p:cNvCxnSpPr>
            <p:nvPr>
              <p:custDataLst>
                <p:tags r:id="rId17"/>
              </p:custDataLst>
            </p:nvPr>
          </p:nvCxnSpPr>
          <p:spPr bwMode="auto">
            <a:xfrm>
              <a:off x="6400800" y="3581400"/>
              <a:ext cx="5334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4" name="Rectangle 3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239000" y="34290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dirty="0" smtClean="0"/>
                <a:t>/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35" name="Rectangle 3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7010400" y="41148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</a:rPr>
                <a:t>0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5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7162800" y="4114800"/>
              <a:ext cx="304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cxnSp>
          <p:nvCxnSpPr>
            <p:cNvPr id="37" name="AutoShape 9"/>
            <p:cNvCxnSpPr>
              <a:cxnSpLocks noChangeShapeType="1"/>
            </p:cNvCxnSpPr>
            <p:nvPr>
              <p:custDataLst>
                <p:tags r:id="rId21"/>
              </p:custDataLst>
            </p:nvPr>
          </p:nvCxnSpPr>
          <p:spPr bwMode="auto">
            <a:xfrm>
              <a:off x="6400800" y="4267200"/>
              <a:ext cx="6096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8" name="Rectangle 3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7315200" y="41148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dirty="0" smtClean="0"/>
                <a:t>/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7086600" y="48006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srgbClr val="FF00FF"/>
                  </a:solidFill>
                </a:rPr>
                <a:t>3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41" name="Rectangle 5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7239000" y="4800600"/>
              <a:ext cx="304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cxnSp>
          <p:nvCxnSpPr>
            <p:cNvPr id="42" name="AutoShape 9"/>
            <p:cNvCxnSpPr>
              <a:cxnSpLocks noChangeShapeType="1"/>
            </p:cNvCxnSpPr>
            <p:nvPr>
              <p:custDataLst>
                <p:tags r:id="rId25"/>
              </p:custDataLst>
            </p:nvPr>
          </p:nvCxnSpPr>
          <p:spPr bwMode="auto">
            <a:xfrm>
              <a:off x="6477000" y="4953000"/>
              <a:ext cx="6096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43" name="Rectangle 3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7391400" y="48006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44" name="Rectangle 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8153400" y="48006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srgbClr val="009900"/>
                  </a:solidFill>
                </a:rPr>
                <a:t>1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45" name="Rectangle 5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8305800" y="4800600"/>
              <a:ext cx="304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cxnSp>
          <p:nvCxnSpPr>
            <p:cNvPr id="46" name="AutoShape 9"/>
            <p:cNvCxnSpPr>
              <a:cxnSpLocks noChangeShapeType="1"/>
            </p:cNvCxnSpPr>
            <p:nvPr>
              <p:custDataLst>
                <p:tags r:id="rId29"/>
              </p:custDataLst>
            </p:nvPr>
          </p:nvCxnSpPr>
          <p:spPr bwMode="auto">
            <a:xfrm>
              <a:off x="7543800" y="4953000"/>
              <a:ext cx="6096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47" name="Rectangle 3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8458200" y="48006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dirty="0" smtClean="0"/>
                <a:t>/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221802" y="5334000"/>
              <a:ext cx="2551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/</a:t>
              </a:r>
            </a:p>
          </p:txBody>
        </p:sp>
      </p:grpSp>
      <p:grpSp>
        <p:nvGrpSpPr>
          <p:cNvPr id="49" name="Group 4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685800" y="3276600"/>
            <a:ext cx="3648076" cy="1879601"/>
            <a:chOff x="344" y="1747"/>
            <a:chExt cx="2298" cy="1184"/>
          </a:xfrm>
        </p:grpSpPr>
        <p:sp>
          <p:nvSpPr>
            <p:cNvPr id="50" name="Oval 30"/>
            <p:cNvSpPr>
              <a:spLocks noChangeAspect="1"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754" y="2285"/>
              <a:ext cx="180" cy="1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Text Box 31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44" y="2093"/>
              <a:ext cx="48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Times New Roman" pitchFamily="18" charset="0"/>
                </a:rPr>
                <a:t>A(0)</a:t>
              </a:r>
              <a:endParaRPr lang="en-US" dirty="0">
                <a:latin typeface="Times New Roman" pitchFamily="18" charset="0"/>
              </a:endParaRPr>
            </a:p>
          </p:txBody>
        </p:sp>
        <p:sp>
          <p:nvSpPr>
            <p:cNvPr id="52" name="Oval 32"/>
            <p:cNvSpPr>
              <a:spLocks noChangeAspect="1"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470" y="2572"/>
              <a:ext cx="180" cy="1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Text Box 33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632" y="2640"/>
              <a:ext cx="47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8000"/>
                  </a:solidFill>
                  <a:latin typeface="Times New Roman" pitchFamily="18" charset="0"/>
                </a:rPr>
                <a:t>B(1)</a:t>
              </a:r>
              <a:endParaRPr lang="en-US" dirty="0">
                <a:latin typeface="Times New Roman" pitchFamily="18" charset="0"/>
              </a:endParaRPr>
            </a:p>
          </p:txBody>
        </p:sp>
        <p:sp>
          <p:nvSpPr>
            <p:cNvPr id="54" name="Oval 34"/>
            <p:cNvSpPr>
              <a:spLocks noChangeAspect="1"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010" y="2141"/>
              <a:ext cx="180" cy="1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55" name="Text Box 35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160" y="2189"/>
              <a:ext cx="48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  <a:latin typeface="Times New Roman" pitchFamily="18" charset="0"/>
                </a:rPr>
                <a:t>C(2)</a:t>
              </a:r>
              <a:endParaRPr lang="en-US" dirty="0">
                <a:latin typeface="Times New Roman" pitchFamily="18" charset="0"/>
              </a:endParaRPr>
            </a:p>
          </p:txBody>
        </p:sp>
        <p:cxnSp>
          <p:nvCxnSpPr>
            <p:cNvPr id="56" name="AutoShape 36"/>
            <p:cNvCxnSpPr>
              <a:cxnSpLocks noChangeShapeType="1"/>
              <a:stCxn id="54" idx="4"/>
              <a:endCxn id="52" idx="6"/>
            </p:cNvCxnSpPr>
            <p:nvPr>
              <p:custDataLst>
                <p:tags r:id="rId8"/>
              </p:custDataLst>
            </p:nvPr>
          </p:nvCxnSpPr>
          <p:spPr bwMode="auto">
            <a:xfrm rot="5400000">
              <a:off x="1712" y="2273"/>
              <a:ext cx="334" cy="443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57" name="AutoShape 37"/>
            <p:cNvCxnSpPr>
              <a:cxnSpLocks noChangeShapeType="1"/>
              <a:stCxn id="52" idx="2"/>
              <a:endCxn id="50" idx="4"/>
            </p:cNvCxnSpPr>
            <p:nvPr>
              <p:custDataLst>
                <p:tags r:id="rId9"/>
              </p:custDataLst>
            </p:nvPr>
          </p:nvCxnSpPr>
          <p:spPr bwMode="auto">
            <a:xfrm rot="10800000">
              <a:off x="844" y="2471"/>
              <a:ext cx="620" cy="191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58" name="AutoShape 38"/>
            <p:cNvCxnSpPr>
              <a:cxnSpLocks noChangeShapeType="1"/>
              <a:stCxn id="50" idx="6"/>
              <a:endCxn id="52" idx="0"/>
            </p:cNvCxnSpPr>
            <p:nvPr>
              <p:custDataLst>
                <p:tags r:id="rId10"/>
              </p:custDataLst>
            </p:nvPr>
          </p:nvCxnSpPr>
          <p:spPr bwMode="auto">
            <a:xfrm>
              <a:off x="940" y="2375"/>
              <a:ext cx="620" cy="191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59" name="Oval 39"/>
            <p:cNvSpPr>
              <a:spLocks noChangeAspect="1"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344" y="1949"/>
              <a:ext cx="180" cy="1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cxnSp>
          <p:nvCxnSpPr>
            <p:cNvPr id="60" name="AutoShape 40"/>
            <p:cNvCxnSpPr>
              <a:cxnSpLocks noChangeShapeType="1"/>
              <a:stCxn id="54" idx="1"/>
            </p:cNvCxnSpPr>
            <p:nvPr>
              <p:custDataLst>
                <p:tags r:id="rId12"/>
              </p:custDataLst>
            </p:nvPr>
          </p:nvCxnSpPr>
          <p:spPr bwMode="auto">
            <a:xfrm rot="5400000" flipH="1">
              <a:off x="1728" y="1851"/>
              <a:ext cx="115" cy="500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1" name="Text Box 41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440" y="1747"/>
              <a:ext cx="48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FF00FF"/>
                  </a:solidFill>
                  <a:latin typeface="Times New Roman" pitchFamily="18" charset="0"/>
                </a:rPr>
                <a:t>D(3)</a:t>
              </a:r>
              <a:endParaRPr lang="en-US" dirty="0">
                <a:solidFill>
                  <a:srgbClr val="FF00FF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2"/>
                </a:solidFill>
              </a:rPr>
              <a:t>Adjacency List Properties</a:t>
            </a:r>
          </a:p>
        </p:txBody>
      </p:sp>
      <p:sp>
        <p:nvSpPr>
          <p:cNvPr id="81924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85800" y="1447800"/>
            <a:ext cx="7772400" cy="4876800"/>
          </a:xfrm>
        </p:spPr>
        <p:txBody>
          <a:bodyPr/>
          <a:lstStyle/>
          <a:p>
            <a:pPr eaLnBrk="1" hangingPunct="1"/>
            <a:r>
              <a:rPr lang="en-US" dirty="0" smtClean="0"/>
              <a:t>Running time to:</a:t>
            </a:r>
          </a:p>
          <a:p>
            <a:pPr lvl="1" eaLnBrk="1" hangingPunct="1"/>
            <a:r>
              <a:rPr lang="en-US" dirty="0" smtClean="0"/>
              <a:t>Get all of a vertex’s out-edges: </a:t>
            </a:r>
          </a:p>
          <a:p>
            <a:pPr lvl="1">
              <a:buNone/>
            </a:pPr>
            <a:r>
              <a:rPr lang="en-US" i="1" dirty="0">
                <a:solidFill>
                  <a:schemeClr val="accent2"/>
                </a:solidFill>
              </a:rPr>
              <a:t>	O</a:t>
            </a: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i="1" dirty="0">
                <a:solidFill>
                  <a:schemeClr val="accent2"/>
                </a:solidFill>
              </a:rPr>
              <a:t>d</a:t>
            </a:r>
            <a:r>
              <a:rPr lang="en-US" dirty="0">
                <a:solidFill>
                  <a:schemeClr val="accent2"/>
                </a:solidFill>
              </a:rPr>
              <a:t>) where </a:t>
            </a:r>
            <a:r>
              <a:rPr lang="en-US" i="1" dirty="0">
                <a:solidFill>
                  <a:schemeClr val="accent2"/>
                </a:solidFill>
              </a:rPr>
              <a:t>d</a:t>
            </a:r>
            <a:r>
              <a:rPr lang="en-US" dirty="0">
                <a:solidFill>
                  <a:schemeClr val="accent2"/>
                </a:solidFill>
              </a:rPr>
              <a:t> is out-degree of </a:t>
            </a:r>
            <a:r>
              <a:rPr lang="en-US" dirty="0" smtClean="0">
                <a:solidFill>
                  <a:schemeClr val="accent2"/>
                </a:solidFill>
              </a:rPr>
              <a:t>vertex</a:t>
            </a:r>
            <a:r>
              <a:rPr lang="en-US" i="1" dirty="0" smtClean="0"/>
              <a:t>	 </a:t>
            </a:r>
            <a:endParaRPr lang="en-US" dirty="0" smtClean="0"/>
          </a:p>
          <a:p>
            <a:pPr lvl="1" eaLnBrk="1" hangingPunct="1"/>
            <a:r>
              <a:rPr lang="en-US" dirty="0" smtClean="0"/>
              <a:t>Get all of a vertex’s in-edges:</a:t>
            </a:r>
          </a:p>
          <a:p>
            <a:pPr lvl="1" eaLnBrk="1" hangingPunct="1">
              <a:buFontTx/>
              <a:buNone/>
            </a:pPr>
            <a:r>
              <a:rPr lang="en-US" dirty="0" smtClean="0"/>
              <a:t>	</a:t>
            </a:r>
            <a:r>
              <a:rPr lang="en-US" dirty="0">
                <a:solidFill>
                  <a:schemeClr val="accent2"/>
                </a:solidFill>
              </a:rPr>
              <a:t>O(|E|) (but could keep a second adjacency list for this!)</a:t>
            </a:r>
            <a:r>
              <a:rPr lang="en-US" dirty="0" smtClean="0"/>
              <a:t> </a:t>
            </a:r>
          </a:p>
          <a:p>
            <a:pPr lvl="1" eaLnBrk="1" hangingPunct="1"/>
            <a:r>
              <a:rPr lang="en-US" dirty="0" smtClean="0"/>
              <a:t>Decide if some edge exists: </a:t>
            </a:r>
          </a:p>
          <a:p>
            <a:pPr lvl="1" eaLnBrk="1" hangingPunct="1">
              <a:buFontTx/>
              <a:buNone/>
            </a:pPr>
            <a:r>
              <a:rPr lang="en-US" i="1" dirty="0" smtClean="0"/>
              <a:t>	</a:t>
            </a:r>
            <a:r>
              <a:rPr lang="en-US" i="1" dirty="0" smtClean="0">
                <a:solidFill>
                  <a:schemeClr val="accent2"/>
                </a:solidFill>
              </a:rPr>
              <a:t>O</a:t>
            </a: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i="1" dirty="0">
                <a:solidFill>
                  <a:schemeClr val="accent2"/>
                </a:solidFill>
              </a:rPr>
              <a:t>d</a:t>
            </a:r>
            <a:r>
              <a:rPr lang="en-US" dirty="0">
                <a:solidFill>
                  <a:schemeClr val="accent2"/>
                </a:solidFill>
              </a:rPr>
              <a:t>) where </a:t>
            </a:r>
            <a:r>
              <a:rPr lang="en-US" i="1" dirty="0">
                <a:solidFill>
                  <a:schemeClr val="accent2"/>
                </a:solidFill>
              </a:rPr>
              <a:t>d</a:t>
            </a:r>
            <a:r>
              <a:rPr lang="en-US" dirty="0">
                <a:solidFill>
                  <a:schemeClr val="accent2"/>
                </a:solidFill>
              </a:rPr>
              <a:t> is out-degree of source</a:t>
            </a:r>
            <a:endParaRPr lang="en-US" dirty="0" smtClean="0"/>
          </a:p>
          <a:p>
            <a:pPr lvl="1" eaLnBrk="1" hangingPunct="1"/>
            <a:r>
              <a:rPr lang="en-US" dirty="0" smtClean="0"/>
              <a:t>Insert an edge: </a:t>
            </a:r>
          </a:p>
          <a:p>
            <a:pPr marL="457200" lvl="1" indent="0" eaLnBrk="1" hangingPunct="1">
              <a:buNone/>
            </a:pPr>
            <a:r>
              <a:rPr lang="en-US" i="1" dirty="0" smtClean="0">
                <a:solidFill>
                  <a:schemeClr val="accent2"/>
                </a:solidFill>
              </a:rPr>
              <a:t>    O</a:t>
            </a:r>
            <a:r>
              <a:rPr lang="en-US" dirty="0">
                <a:solidFill>
                  <a:schemeClr val="accent2"/>
                </a:solidFill>
              </a:rPr>
              <a:t>(1) (unless you need to check if it’s there)</a:t>
            </a:r>
            <a:r>
              <a:rPr lang="en-US" i="1" dirty="0" smtClean="0"/>
              <a:t> </a:t>
            </a:r>
            <a:endParaRPr lang="en-US" dirty="0" smtClean="0"/>
          </a:p>
          <a:p>
            <a:pPr lvl="1" eaLnBrk="1" hangingPunct="1"/>
            <a:r>
              <a:rPr lang="en-US" dirty="0" smtClean="0"/>
              <a:t>Delete an edge: </a:t>
            </a:r>
          </a:p>
          <a:p>
            <a:pPr marL="457200" lvl="1" indent="0" eaLnBrk="1" hangingPunct="1">
              <a:buNone/>
            </a:pPr>
            <a:r>
              <a:rPr lang="en-US" i="1" dirty="0">
                <a:solidFill>
                  <a:schemeClr val="accent2"/>
                </a:solidFill>
              </a:rPr>
              <a:t> </a:t>
            </a:r>
            <a:r>
              <a:rPr lang="en-US" i="1" dirty="0" smtClean="0">
                <a:solidFill>
                  <a:schemeClr val="accent2"/>
                </a:solidFill>
              </a:rPr>
              <a:t>   O</a:t>
            </a: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i="1" dirty="0">
                <a:solidFill>
                  <a:schemeClr val="accent2"/>
                </a:solidFill>
              </a:rPr>
              <a:t>d</a:t>
            </a:r>
            <a:r>
              <a:rPr lang="en-US" dirty="0">
                <a:solidFill>
                  <a:schemeClr val="accent2"/>
                </a:solidFill>
              </a:rPr>
              <a:t>) where </a:t>
            </a:r>
            <a:r>
              <a:rPr lang="en-US" i="1" dirty="0">
                <a:solidFill>
                  <a:schemeClr val="accent2"/>
                </a:solidFill>
              </a:rPr>
              <a:t>d</a:t>
            </a:r>
            <a:r>
              <a:rPr lang="en-US" dirty="0">
                <a:solidFill>
                  <a:schemeClr val="accent2"/>
                </a:solidFill>
              </a:rPr>
              <a:t> is out-degree of source</a:t>
            </a:r>
            <a:r>
              <a:rPr lang="en-US" i="1" dirty="0" smtClean="0"/>
              <a:t> </a:t>
            </a:r>
            <a:endParaRPr lang="en-US" dirty="0" smtClean="0"/>
          </a:p>
          <a:p>
            <a:pPr lvl="1" eaLnBrk="1" hangingPunct="1"/>
            <a:endParaRPr lang="en-US" sz="500" dirty="0" smtClean="0"/>
          </a:p>
          <a:p>
            <a:pPr eaLnBrk="1" hangingPunct="1"/>
            <a:r>
              <a:rPr lang="en-US" dirty="0" smtClean="0"/>
              <a:t>Space requirements:</a:t>
            </a:r>
          </a:p>
          <a:p>
            <a:pPr lvl="1"/>
            <a:r>
              <a:rPr lang="en-US" i="1" dirty="0">
                <a:solidFill>
                  <a:schemeClr val="accent2"/>
                </a:solidFill>
              </a:rPr>
              <a:t>O</a:t>
            </a:r>
            <a:r>
              <a:rPr lang="en-US" dirty="0">
                <a:solidFill>
                  <a:schemeClr val="accent2"/>
                </a:solidFill>
              </a:rPr>
              <a:t>(|V|+|E|</a:t>
            </a:r>
            <a:r>
              <a:rPr lang="en-US" dirty="0" smtClean="0">
                <a:solidFill>
                  <a:schemeClr val="accent2"/>
                </a:solidFill>
              </a:rPr>
              <a:t>)</a:t>
            </a:r>
            <a:endParaRPr lang="en-US" dirty="0" smtClean="0"/>
          </a:p>
          <a:p>
            <a:pPr lvl="1" eaLnBrk="1" hangingPunct="1">
              <a:buFontTx/>
              <a:buNone/>
            </a:pPr>
            <a:endParaRPr lang="en-US" sz="500" dirty="0" smtClean="0"/>
          </a:p>
          <a:p>
            <a:pPr marL="0" indent="0" eaLnBrk="1" hangingPunct="1">
              <a:buNone/>
            </a:pPr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CSE373: Data Structures &amp; Algorithms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29</a:t>
            </a:fld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5715000" y="304800"/>
            <a:ext cx="3352800" cy="2590800"/>
            <a:chOff x="5410200" y="3276600"/>
            <a:chExt cx="3352800" cy="2590800"/>
          </a:xfrm>
        </p:grpSpPr>
        <p:grpSp>
          <p:nvGrpSpPr>
            <p:cNvPr id="48" name="Group 50"/>
            <p:cNvGrpSpPr>
              <a:grpSpLocks/>
            </p:cNvGrpSpPr>
            <p:nvPr>
              <p:custDataLst>
                <p:tags r:id="rId3"/>
              </p:custDataLst>
            </p:nvPr>
          </p:nvGrpSpPr>
          <p:grpSpPr bwMode="auto">
            <a:xfrm>
              <a:off x="5410200" y="3276600"/>
              <a:ext cx="1309687" cy="2590800"/>
              <a:chOff x="3351" y="1776"/>
              <a:chExt cx="825" cy="1632"/>
            </a:xfrm>
          </p:grpSpPr>
          <p:sp>
            <p:nvSpPr>
              <p:cNvPr id="66" name="Rectangle 14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3669" y="1776"/>
                <a:ext cx="507" cy="124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67" name="Rectangle 18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3669" y="2608"/>
                <a:ext cx="507" cy="41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68" name="Rectangle 19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3669" y="1776"/>
                <a:ext cx="507" cy="41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69" name="Rectangle 20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3669" y="1776"/>
                <a:ext cx="507" cy="163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70" name="Text Box 46"/>
              <p:cNvSpPr txBox="1"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3351" y="1872"/>
                <a:ext cx="197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>
                    <a:solidFill>
                      <a:srgbClr val="FF0000"/>
                    </a:solidFill>
                    <a:latin typeface="Times New Roman" pitchFamily="18" charset="0"/>
                  </a:rPr>
                  <a:t>0</a:t>
                </a:r>
                <a:endParaRPr lang="en-US" sz="2000" dirty="0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1" name="Text Box 47"/>
              <p:cNvSpPr txBox="1"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3362" y="2256"/>
                <a:ext cx="197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>
                    <a:solidFill>
                      <a:srgbClr val="009900"/>
                    </a:solidFill>
                    <a:latin typeface="Times New Roman" pitchFamily="18" charset="0"/>
                  </a:rPr>
                  <a:t>1</a:t>
                </a:r>
                <a:endParaRPr lang="en-US" sz="2000" dirty="0">
                  <a:solidFill>
                    <a:srgbClr val="0099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2" name="Text Box 48"/>
              <p:cNvSpPr txBox="1"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3362" y="2710"/>
                <a:ext cx="197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>
                    <a:solidFill>
                      <a:srgbClr val="0000FF"/>
                    </a:solidFill>
                    <a:latin typeface="Times New Roman" pitchFamily="18" charset="0"/>
                  </a:rPr>
                  <a:t>2</a:t>
                </a:r>
                <a:endParaRPr lang="en-US" sz="2000" dirty="0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3" name="Text Box 49"/>
              <p:cNvSpPr txBox="1"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3366" y="3072"/>
                <a:ext cx="197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>
                    <a:solidFill>
                      <a:srgbClr val="FF00FF"/>
                    </a:solidFill>
                    <a:latin typeface="Times New Roman" pitchFamily="18" charset="0"/>
                  </a:rPr>
                  <a:t>3</a:t>
                </a:r>
                <a:endParaRPr lang="en-US" sz="2000" dirty="0">
                  <a:solidFill>
                    <a:srgbClr val="FF00FF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9" name="Rectangle 3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6934200" y="34290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srgbClr val="009900"/>
                  </a:solidFill>
                </a:rPr>
                <a:t>1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7086600" y="3429000"/>
              <a:ext cx="304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cxnSp>
          <p:nvCxnSpPr>
            <p:cNvPr id="51" name="AutoShape 9"/>
            <p:cNvCxnSpPr>
              <a:cxnSpLocks noChangeShapeType="1"/>
            </p:cNvCxnSpPr>
            <p:nvPr>
              <p:custDataLst>
                <p:tags r:id="rId6"/>
              </p:custDataLst>
            </p:nvPr>
          </p:nvCxnSpPr>
          <p:spPr bwMode="auto">
            <a:xfrm>
              <a:off x="6400800" y="3581400"/>
              <a:ext cx="5334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52" name="Rectangle 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7239000" y="34290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dirty="0" smtClean="0"/>
                <a:t>/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53" name="Rectangle 3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7010400" y="41148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</a:rPr>
                <a:t>0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54" name="Rectangle 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7162800" y="4114800"/>
              <a:ext cx="304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cxnSp>
          <p:nvCxnSpPr>
            <p:cNvPr id="55" name="AutoShape 9"/>
            <p:cNvCxnSpPr>
              <a:cxnSpLocks noChangeShapeType="1"/>
            </p:cNvCxnSpPr>
            <p:nvPr>
              <p:custDataLst>
                <p:tags r:id="rId10"/>
              </p:custDataLst>
            </p:nvPr>
          </p:nvCxnSpPr>
          <p:spPr bwMode="auto">
            <a:xfrm>
              <a:off x="6400800" y="4267200"/>
              <a:ext cx="6096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56" name="Rectangle 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315200" y="41148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dirty="0" smtClean="0"/>
                <a:t>/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57" name="Rectangle 3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086600" y="48006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srgbClr val="FF00FF"/>
                  </a:solidFill>
                </a:rPr>
                <a:t>3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58" name="Rectangle 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239000" y="4800600"/>
              <a:ext cx="304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cxnSp>
          <p:nvCxnSpPr>
            <p:cNvPr id="59" name="AutoShape 9"/>
            <p:cNvCxnSpPr>
              <a:cxnSpLocks noChangeShapeType="1"/>
            </p:cNvCxnSpPr>
            <p:nvPr>
              <p:custDataLst>
                <p:tags r:id="rId14"/>
              </p:custDataLst>
            </p:nvPr>
          </p:nvCxnSpPr>
          <p:spPr bwMode="auto">
            <a:xfrm>
              <a:off x="6477000" y="4953000"/>
              <a:ext cx="6096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60" name="Rectangle 3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391400" y="48006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61" name="Rectangle 3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8153400" y="48006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srgbClr val="009900"/>
                  </a:solidFill>
                </a:rPr>
                <a:t>1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62" name="Rectangle 5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8305800" y="4800600"/>
              <a:ext cx="304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cxnSp>
          <p:nvCxnSpPr>
            <p:cNvPr id="63" name="AutoShape 9"/>
            <p:cNvCxnSpPr>
              <a:cxnSpLocks noChangeShapeType="1"/>
            </p:cNvCxnSpPr>
            <p:nvPr>
              <p:custDataLst>
                <p:tags r:id="rId18"/>
              </p:custDataLst>
            </p:nvPr>
          </p:nvCxnSpPr>
          <p:spPr bwMode="auto">
            <a:xfrm>
              <a:off x="7543800" y="4953000"/>
              <a:ext cx="6096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64" name="Rectangle 3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8458200" y="48006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dirty="0" smtClean="0"/>
                <a:t>/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6221802" y="5334000"/>
              <a:ext cx="2551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/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4648200" y="5562600"/>
            <a:ext cx="32111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1" hangingPunct="1">
              <a:buFont typeface="Arial"/>
              <a:buChar char="•"/>
            </a:pPr>
            <a:r>
              <a:rPr lang="en-US" sz="2000" b="0" dirty="0" smtClean="0">
                <a:latin typeface="+mj-lt"/>
              </a:rPr>
              <a:t>Good for sparse graphs</a:t>
            </a:r>
            <a:endParaRPr lang="en-US" sz="2000" b="0" dirty="0">
              <a:latin typeface="+mj-lt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6" name="Ink 5"/>
              <p14:cNvContentPartPr/>
              <p14:nvPr/>
            </p14:nvContentPartPr>
            <p14:xfrm>
              <a:off x="5319720" y="1748880"/>
              <a:ext cx="363960" cy="4730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315400" y="1744200"/>
                <a:ext cx="374040" cy="48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09724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Graph?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69B1-7287-44D7-BAC9-82A718B3128A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 descr="C:\Users\shapiro\AppData\Local\Microsoft\Windows\Temporary Internet Files\Content.IE5\13TK8L8G\graphNewTest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05000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shapiro\AppData\Local\Microsoft\Windows\Temporary Internet Files\Content.IE5\EVIHS3PZ\2629746604_423c0ac706_z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05000"/>
            <a:ext cx="3901440" cy="314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76400" y="5410200"/>
            <a:ext cx="6090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FF0000"/>
                </a:solidFill>
                <a:latin typeface="+mn-lt"/>
              </a:rPr>
              <a:t>Which kind of graph are we going to study?</a:t>
            </a:r>
          </a:p>
        </p:txBody>
      </p:sp>
    </p:spTree>
    <p:extLst>
      <p:ext uri="{BB962C8B-B14F-4D97-AF65-F5344CB8AC3E}">
        <p14:creationId xmlns:p14="http://schemas.microsoft.com/office/powerpoint/2010/main" val="6332621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Okay, we can represent graphs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Next lecture we’ll implement some useful and non-trivial algorithms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2"/>
                </a:solidFill>
              </a:rPr>
              <a:t>Topological sort:</a:t>
            </a:r>
            <a:r>
              <a:rPr lang="en-US" dirty="0" smtClean="0"/>
              <a:t> Given a DAG, order all the vertices so that every vertex comes before all of its neighbors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2"/>
                </a:solidFill>
              </a:rPr>
              <a:t>Shortest paths:</a:t>
            </a:r>
            <a:r>
              <a:rPr lang="en-US" dirty="0" smtClean="0"/>
              <a:t> Find the shortest or lowest-cost path from x to y</a:t>
            </a:r>
          </a:p>
          <a:p>
            <a:pPr lvl="1"/>
            <a:r>
              <a:rPr lang="en-US" dirty="0" smtClean="0"/>
              <a:t>Related: Determine if there even is such a path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Graphs: the mathematical definition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924800" cy="4876800"/>
          </a:xfrm>
        </p:spPr>
        <p:txBody>
          <a:bodyPr/>
          <a:lstStyle/>
          <a:p>
            <a:r>
              <a:rPr lang="en-US" dirty="0" smtClean="0"/>
              <a:t>A graph is a formalism for representing relationships among items</a:t>
            </a:r>
          </a:p>
          <a:p>
            <a:pPr lvl="1"/>
            <a:r>
              <a:rPr lang="en-US" dirty="0" smtClean="0"/>
              <a:t>Very general definition because very general concept</a:t>
            </a:r>
          </a:p>
          <a:p>
            <a:pPr lvl="1"/>
            <a:endParaRPr lang="en-US" sz="1000" dirty="0" smtClean="0"/>
          </a:p>
          <a:p>
            <a:r>
              <a:rPr lang="en-US" dirty="0" smtClean="0"/>
              <a:t>A </a:t>
            </a:r>
            <a:r>
              <a:rPr lang="en-US" dirty="0" smtClean="0">
                <a:solidFill>
                  <a:schemeClr val="accent2"/>
                </a:solidFill>
              </a:rPr>
              <a:t>graph</a:t>
            </a:r>
            <a:r>
              <a:rPr lang="en-US" dirty="0" smtClean="0"/>
              <a:t> is a pair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G = (V,E)</a:t>
            </a:r>
          </a:p>
          <a:p>
            <a:pPr lvl="1"/>
            <a:r>
              <a:rPr lang="en-US" dirty="0" smtClean="0"/>
              <a:t>A set of </a:t>
            </a:r>
            <a:r>
              <a:rPr lang="en-US" dirty="0" smtClean="0">
                <a:solidFill>
                  <a:schemeClr val="accent2"/>
                </a:solidFill>
              </a:rPr>
              <a:t>vertices</a:t>
            </a:r>
            <a:r>
              <a:rPr lang="en-US" dirty="0" smtClean="0"/>
              <a:t>, also known as </a:t>
            </a:r>
            <a:r>
              <a:rPr lang="en-US" dirty="0" smtClean="0">
                <a:solidFill>
                  <a:schemeClr val="accent2"/>
                </a:solidFill>
              </a:rPr>
              <a:t>nodes</a:t>
            </a:r>
            <a:r>
              <a:rPr lang="en-US" dirty="0" smtClean="0"/>
              <a:t>  </a:t>
            </a:r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V = {v</a:t>
            </a:r>
            <a:r>
              <a:rPr lang="en-US" sz="2400" b="1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,v</a:t>
            </a:r>
            <a:r>
              <a:rPr lang="en-US" sz="2400" b="1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,…,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v</a:t>
            </a:r>
            <a:r>
              <a:rPr lang="en-US" sz="2400" b="1" baseline="-25000" dirty="0" err="1" smtClean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lvl="1"/>
            <a:r>
              <a:rPr lang="en-US" dirty="0" smtClean="0"/>
              <a:t>A set of </a:t>
            </a:r>
            <a:r>
              <a:rPr lang="en-US" dirty="0" smtClean="0">
                <a:solidFill>
                  <a:schemeClr val="accent2"/>
                </a:solidFill>
              </a:rPr>
              <a:t>edges</a:t>
            </a:r>
            <a:r>
              <a:rPr lang="en-US" dirty="0" smtClean="0"/>
              <a:t> </a:t>
            </a:r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E = {e</a:t>
            </a:r>
            <a:r>
              <a:rPr lang="en-US" sz="2400" b="1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,e</a:t>
            </a:r>
            <a:r>
              <a:rPr lang="en-US" sz="2400" b="1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,…,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e</a:t>
            </a:r>
            <a:r>
              <a:rPr lang="en-US" sz="2400" b="1" baseline="-25000" dirty="0" err="1" smtClean="0">
                <a:latin typeface="Courier New" pitchFamily="49" charset="0"/>
                <a:cs typeface="Courier New" pitchFamily="49" charset="0"/>
              </a:rPr>
              <a:t>m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lvl="2"/>
            <a:r>
              <a:rPr lang="en-US" dirty="0" smtClean="0"/>
              <a:t>Each edge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e</a:t>
            </a:r>
            <a:r>
              <a:rPr lang="en-US" sz="2400" b="1" baseline="-250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aseline="-25000" dirty="0" smtClean="0"/>
              <a:t> </a:t>
            </a:r>
            <a:r>
              <a:rPr lang="en-US" dirty="0" smtClean="0"/>
              <a:t>is a pair of vertices </a:t>
            </a:r>
          </a:p>
          <a:p>
            <a:pPr lvl="2"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	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v</a:t>
            </a:r>
            <a:r>
              <a:rPr lang="en-US" sz="2400" b="1" baseline="-25000" dirty="0" err="1" smtClean="0">
                <a:latin typeface="Courier New" pitchFamily="49" charset="0"/>
                <a:cs typeface="Courier New" pitchFamily="49" charset="0"/>
              </a:rPr>
              <a:t>j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,v</a:t>
            </a:r>
            <a:r>
              <a:rPr lang="en-US" sz="2400" b="1" baseline="-25000" dirty="0" err="1" smtClean="0">
                <a:latin typeface="Courier New" pitchFamily="49" charset="0"/>
                <a:cs typeface="Courier New" pitchFamily="49" charset="0"/>
              </a:rPr>
              <a:t>k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b="1" baseline="-25000" dirty="0" smtClean="0"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n-US" dirty="0" smtClean="0"/>
              <a:t>An edge “connects” the vertices</a:t>
            </a:r>
          </a:p>
          <a:p>
            <a:pPr lvl="2"/>
            <a:endParaRPr lang="en-US" sz="1000" dirty="0" smtClean="0"/>
          </a:p>
          <a:p>
            <a:r>
              <a:rPr lang="en-US" dirty="0" smtClean="0"/>
              <a:t>Graphs can be </a:t>
            </a:r>
            <a:r>
              <a:rPr lang="en-US" dirty="0" smtClean="0">
                <a:solidFill>
                  <a:schemeClr val="accent2"/>
                </a:solidFill>
              </a:rPr>
              <a:t>directed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chemeClr val="accent2"/>
                </a:solidFill>
              </a:rPr>
              <a:t>undirected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Oval 5"/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6419850" y="2693927"/>
            <a:ext cx="285750" cy="28575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>
              <a:latin typeface="+mj-lt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568624" y="2419290"/>
            <a:ext cx="6703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</a:rPr>
              <a:t>Han</a:t>
            </a:r>
            <a:endParaRPr lang="en-US" sz="2000" dirty="0">
              <a:latin typeface="+mj-lt"/>
            </a:endParaRPr>
          </a:p>
        </p:txBody>
      </p:sp>
      <p:sp>
        <p:nvSpPr>
          <p:cNvPr id="9" name="Oval 7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7188236" y="3149540"/>
            <a:ext cx="285750" cy="28575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>
              <a:latin typeface="+mj-lt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445411" y="3257490"/>
            <a:ext cx="6976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rgbClr val="008000"/>
                </a:solidFill>
                <a:latin typeface="+mj-lt"/>
              </a:rPr>
              <a:t>Leia</a:t>
            </a:r>
            <a:endParaRPr lang="en-US" sz="2000" dirty="0">
              <a:latin typeface="+mj-lt"/>
            </a:endParaRPr>
          </a:p>
        </p:txBody>
      </p:sp>
      <p:sp>
        <p:nvSpPr>
          <p:cNvPr id="11" name="Oval 9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8096250" y="2362200"/>
            <a:ext cx="285750" cy="28575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>
              <a:latin typeface="+mj-lt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283611" y="2541527"/>
            <a:ext cx="7841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+mj-lt"/>
              </a:rPr>
              <a:t>Luke</a:t>
            </a:r>
            <a:endParaRPr lang="en-US" sz="2000" dirty="0">
              <a:latin typeface="+mj-lt"/>
            </a:endParaRPr>
          </a:p>
        </p:txBody>
      </p:sp>
      <p:cxnSp>
        <p:nvCxnSpPr>
          <p:cNvPr id="13" name="AutoShape 11"/>
          <p:cNvCxnSpPr>
            <a:cxnSpLocks noChangeShapeType="1"/>
            <a:stCxn id="11" idx="4"/>
            <a:endCxn id="9" idx="6"/>
          </p:cNvCxnSpPr>
          <p:nvPr>
            <p:custDataLst>
              <p:tags r:id="rId7"/>
            </p:custDataLst>
          </p:nvPr>
        </p:nvCxnSpPr>
        <p:spPr bwMode="auto">
          <a:xfrm rot="5400000">
            <a:off x="7534324" y="2587613"/>
            <a:ext cx="644465" cy="765139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4" name="AutoShape 12"/>
          <p:cNvCxnSpPr>
            <a:cxnSpLocks noChangeShapeType="1"/>
            <a:stCxn id="9" idx="2"/>
            <a:endCxn id="7" idx="4"/>
          </p:cNvCxnSpPr>
          <p:nvPr>
            <p:custDataLst>
              <p:tags r:id="rId8"/>
            </p:custDataLst>
          </p:nvPr>
        </p:nvCxnSpPr>
        <p:spPr bwMode="auto">
          <a:xfrm rot="10800000">
            <a:off x="6562726" y="2979677"/>
            <a:ext cx="625511" cy="31273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5" name="AutoShape 13"/>
          <p:cNvCxnSpPr>
            <a:cxnSpLocks noChangeShapeType="1"/>
            <a:stCxn id="7" idx="6"/>
            <a:endCxn id="9" idx="0"/>
          </p:cNvCxnSpPr>
          <p:nvPr>
            <p:custDataLst>
              <p:tags r:id="rId9"/>
            </p:custDataLst>
          </p:nvPr>
        </p:nvCxnSpPr>
        <p:spPr bwMode="auto">
          <a:xfrm>
            <a:off x="6705600" y="2836802"/>
            <a:ext cx="625511" cy="31273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6" name="Text Box 14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959257" y="3810000"/>
            <a:ext cx="310854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latin typeface="Courier New" pitchFamily="49" charset="0"/>
              </a:rPr>
              <a:t>V = {</a:t>
            </a:r>
            <a:r>
              <a:rPr lang="en-US" sz="2000" b="1" dirty="0" err="1" smtClean="0">
                <a:solidFill>
                  <a:srgbClr val="FF0000"/>
                </a:solidFill>
                <a:latin typeface="Courier New" pitchFamily="49" charset="0"/>
              </a:rPr>
              <a:t>Han</a:t>
            </a:r>
            <a:r>
              <a:rPr lang="en-US" sz="2000" b="1" dirty="0" err="1" smtClean="0">
                <a:latin typeface="Courier New" pitchFamily="49" charset="0"/>
              </a:rPr>
              <a:t>,</a:t>
            </a:r>
            <a:r>
              <a:rPr lang="en-US" sz="2000" b="1" dirty="0" err="1" smtClean="0">
                <a:solidFill>
                  <a:srgbClr val="008000"/>
                </a:solidFill>
                <a:latin typeface="Courier New" pitchFamily="49" charset="0"/>
              </a:rPr>
              <a:t>Leia</a:t>
            </a:r>
            <a:r>
              <a:rPr lang="en-US" sz="2000" b="1" dirty="0" err="1" smtClean="0">
                <a:latin typeface="Courier New" pitchFamily="49" charset="0"/>
              </a:rPr>
              <a:t>,</a:t>
            </a:r>
            <a:r>
              <a:rPr lang="en-US" sz="2000" b="1" dirty="0" err="1" smtClean="0">
                <a:solidFill>
                  <a:srgbClr val="0000FF"/>
                </a:solidFill>
                <a:latin typeface="Courier New" pitchFamily="49" charset="0"/>
              </a:rPr>
              <a:t>Luke</a:t>
            </a:r>
            <a:r>
              <a:rPr lang="en-US" sz="2000" b="1" dirty="0">
                <a:latin typeface="Courier New" pitchFamily="49" charset="0"/>
              </a:rPr>
              <a:t>}</a:t>
            </a:r>
          </a:p>
          <a:p>
            <a:r>
              <a:rPr lang="en-US" sz="2000" b="1" dirty="0">
                <a:latin typeface="Courier New" pitchFamily="49" charset="0"/>
              </a:rPr>
              <a:t>E = {(</a:t>
            </a:r>
            <a:r>
              <a:rPr lang="en-US" sz="2000" b="1" dirty="0" err="1" smtClean="0">
                <a:solidFill>
                  <a:srgbClr val="0000FF"/>
                </a:solidFill>
                <a:latin typeface="Courier New" pitchFamily="49" charset="0"/>
              </a:rPr>
              <a:t>Luke</a:t>
            </a:r>
            <a:r>
              <a:rPr lang="en-US" sz="2000" b="1" dirty="0" err="1" smtClean="0">
                <a:latin typeface="Courier New" pitchFamily="49" charset="0"/>
              </a:rPr>
              <a:t>,</a:t>
            </a:r>
            <a:r>
              <a:rPr lang="en-US" sz="2000" b="1" dirty="0" err="1" smtClean="0">
                <a:solidFill>
                  <a:srgbClr val="008000"/>
                </a:solidFill>
                <a:latin typeface="Courier New" pitchFamily="49" charset="0"/>
              </a:rPr>
              <a:t>Leia</a:t>
            </a:r>
            <a:r>
              <a:rPr lang="en-US" sz="2000" b="1" dirty="0">
                <a:latin typeface="Courier New" pitchFamily="49" charset="0"/>
              </a:rPr>
              <a:t>), </a:t>
            </a:r>
          </a:p>
          <a:p>
            <a:r>
              <a:rPr lang="en-US" sz="2000" b="1" dirty="0">
                <a:latin typeface="Courier New" pitchFamily="49" charset="0"/>
              </a:rPr>
              <a:t>     (</a:t>
            </a:r>
            <a:r>
              <a:rPr lang="en-US" sz="2000" b="1" dirty="0" err="1" smtClean="0">
                <a:solidFill>
                  <a:srgbClr val="FF0000"/>
                </a:solidFill>
                <a:latin typeface="Courier New" pitchFamily="49" charset="0"/>
              </a:rPr>
              <a:t>Han</a:t>
            </a:r>
            <a:r>
              <a:rPr lang="en-US" sz="2000" b="1" dirty="0" err="1" smtClean="0">
                <a:latin typeface="Courier New" pitchFamily="49" charset="0"/>
              </a:rPr>
              <a:t>,</a:t>
            </a:r>
            <a:r>
              <a:rPr lang="en-US" sz="2000" b="1" dirty="0" err="1" smtClean="0">
                <a:solidFill>
                  <a:srgbClr val="008000"/>
                </a:solidFill>
                <a:latin typeface="Courier New" pitchFamily="49" charset="0"/>
              </a:rPr>
              <a:t>Leia</a:t>
            </a:r>
            <a:r>
              <a:rPr lang="en-US" sz="2000" b="1" dirty="0">
                <a:latin typeface="Courier New" pitchFamily="49" charset="0"/>
              </a:rPr>
              <a:t>), </a:t>
            </a:r>
          </a:p>
          <a:p>
            <a:r>
              <a:rPr lang="en-US" sz="2000" b="1" dirty="0">
                <a:latin typeface="Courier New" pitchFamily="49" charset="0"/>
              </a:rPr>
              <a:t>     (</a:t>
            </a:r>
            <a:r>
              <a:rPr lang="en-US" sz="2000" b="1" dirty="0" err="1" smtClean="0">
                <a:solidFill>
                  <a:srgbClr val="008000"/>
                </a:solidFill>
                <a:latin typeface="Courier New" pitchFamily="49" charset="0"/>
              </a:rPr>
              <a:t>Leia</a:t>
            </a:r>
            <a:r>
              <a:rPr lang="en-US" sz="2000" b="1" dirty="0" err="1" smtClean="0">
                <a:latin typeface="Courier New" pitchFamily="49" charset="0"/>
              </a:rPr>
              <a:t>,</a:t>
            </a:r>
            <a:r>
              <a:rPr lang="en-US" sz="2000" b="1" dirty="0" err="1" smtClean="0">
                <a:solidFill>
                  <a:srgbClr val="FF0000"/>
                </a:solidFill>
                <a:latin typeface="Courier New" pitchFamily="49" charset="0"/>
              </a:rPr>
              <a:t>Han</a:t>
            </a:r>
            <a:r>
              <a:rPr lang="en-US" sz="2000" b="1" dirty="0">
                <a:latin typeface="Courier New" pitchFamily="49" charset="0"/>
              </a:rPr>
              <a:t>)}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1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Undirected Graphs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838200"/>
          </a:xfrm>
        </p:spPr>
        <p:txBody>
          <a:bodyPr/>
          <a:lstStyle/>
          <a:p>
            <a:r>
              <a:rPr lang="en-US" dirty="0" smtClean="0"/>
              <a:t>In </a:t>
            </a:r>
            <a:r>
              <a:rPr lang="en-US" dirty="0" smtClean="0">
                <a:solidFill>
                  <a:schemeClr val="accent2"/>
                </a:solidFill>
              </a:rPr>
              <a:t>undirected graphs</a:t>
            </a:r>
            <a:r>
              <a:rPr lang="en-US" dirty="0" smtClean="0"/>
              <a:t>, edges have no specific direction</a:t>
            </a:r>
          </a:p>
          <a:p>
            <a:pPr lvl="1"/>
            <a:r>
              <a:rPr lang="en-US" dirty="0" smtClean="0"/>
              <a:t>Edges are always “two-way”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28600" y="4267200"/>
            <a:ext cx="8686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Thus, 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(</a:t>
            </a:r>
            <a:r>
              <a:rPr kumimoji="0" lang="en-US" sz="20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u,v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)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ourier New" pitchFamily="49" charset="0"/>
              </a:rPr>
              <a:t>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  <a:sym typeface="Symbol" pitchFamily="18" charset="2"/>
              </a:rPr>
              <a:t> E</a:t>
            </a:r>
            <a:r>
              <a:rPr lang="en-US" sz="2000" b="0" dirty="0" smtClean="0">
                <a:latin typeface="+mj-lt"/>
                <a:sym typeface="Symbol" pitchFamily="18" charset="2"/>
              </a:rPr>
              <a:t>  implies </a:t>
            </a:r>
            <a:r>
              <a:rPr lang="en-US" sz="2000" kern="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kern="0" dirty="0" err="1" smtClean="0">
                <a:latin typeface="Courier New" pitchFamily="49" charset="0"/>
                <a:cs typeface="Courier New" pitchFamily="49" charset="0"/>
              </a:rPr>
              <a:t>v,u</a:t>
            </a:r>
            <a:r>
              <a:rPr lang="en-US" sz="2000" kern="0" dirty="0" smtClean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2000" kern="0" dirty="0" smtClean="0">
                <a:latin typeface="+mj-lt"/>
                <a:cs typeface="Courier New" pitchFamily="49" charset="0"/>
              </a:rPr>
              <a:t>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  <a:sym typeface="Symbol" pitchFamily="18" charset="2"/>
              </a:rPr>
              <a:t> E</a:t>
            </a:r>
            <a:r>
              <a:rPr lang="en-US" sz="2000" b="0" dirty="0" smtClean="0">
                <a:latin typeface="+mj-lt"/>
                <a:sym typeface="Symbol" pitchFamily="18" charset="2"/>
              </a:rPr>
              <a:t>  </a:t>
            </a:r>
            <a:r>
              <a:rPr lang="en-US" sz="2000" b="0" dirty="0" smtClean="0">
                <a:solidFill>
                  <a:srgbClr val="FF0000"/>
                </a:solidFill>
                <a:latin typeface="+mj-lt"/>
                <a:sym typeface="Symbol" pitchFamily="18" charset="2"/>
              </a:rPr>
              <a:t>(What do we call this property?)</a:t>
            </a:r>
            <a:endParaRPr lang="en-US" sz="2000" b="0" dirty="0" smtClean="0">
              <a:latin typeface="+mj-lt"/>
              <a:sym typeface="Symbol" pitchFamily="18" charset="2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–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Only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 one of these edges needs to be in the set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–"/>
            </a:pP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The other is implicit, so normalize how you check for it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–"/>
            </a:pPr>
            <a:endParaRPr lang="en-US" sz="1000" b="0" kern="0" baseline="0" dirty="0" smtClean="0">
              <a:latin typeface="+mj-lt"/>
              <a:sym typeface="Symbol" pitchFamily="18" charset="2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Degree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 of a vertex: number of edges containing that vertex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000" b="0" kern="0" baseline="0" dirty="0" smtClean="0">
                <a:latin typeface="+mj-lt"/>
                <a:sym typeface="Symbol" pitchFamily="18" charset="2"/>
              </a:rPr>
              <a:t>Put another</a:t>
            </a:r>
            <a:r>
              <a:rPr lang="en-US" sz="2000" b="0" kern="0" dirty="0" smtClean="0">
                <a:latin typeface="+mj-lt"/>
                <a:sym typeface="Symbol" pitchFamily="18" charset="2"/>
              </a:rPr>
              <a:t> way: the number of adjacent vertices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</p:txBody>
      </p:sp>
      <p:grpSp>
        <p:nvGrpSpPr>
          <p:cNvPr id="9" name="Group 81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191000" y="2286000"/>
            <a:ext cx="2947988" cy="1814513"/>
            <a:chOff x="1838" y="1257"/>
            <a:chExt cx="1857" cy="1143"/>
          </a:xfrm>
        </p:grpSpPr>
        <p:sp>
          <p:nvSpPr>
            <p:cNvPr id="10" name="Oval 68"/>
            <p:cNvSpPr>
              <a:spLocks noChangeAspect="1"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056" y="1795"/>
              <a:ext cx="180" cy="1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1" name="Text Box 69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838" y="1603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latin typeface="Times New Roman" pitchFamily="18" charset="0"/>
                </a:rPr>
                <a:t>A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12" name="Oval 70"/>
            <p:cNvSpPr>
              <a:spLocks noChangeAspect="1"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772" y="2082"/>
              <a:ext cx="180" cy="1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3" name="Text Box 71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34" y="2150"/>
              <a:ext cx="22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8000"/>
                  </a:solidFill>
                  <a:latin typeface="Times New Roman" pitchFamily="18" charset="0"/>
                </a:rPr>
                <a:t>B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14" name="Oval 72"/>
            <p:cNvSpPr>
              <a:spLocks noChangeAspect="1"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312" y="1651"/>
              <a:ext cx="180" cy="1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15" name="Text Box 73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462" y="1699"/>
              <a:ext cx="23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  <a:latin typeface="Times New Roman" pitchFamily="18" charset="0"/>
                </a:rPr>
                <a:t>C</a:t>
              </a:r>
              <a:endParaRPr lang="en-US" sz="2000">
                <a:latin typeface="Times New Roman" pitchFamily="18" charset="0"/>
              </a:endParaRPr>
            </a:p>
          </p:txBody>
        </p:sp>
        <p:cxnSp>
          <p:nvCxnSpPr>
            <p:cNvPr id="16" name="AutoShape 74"/>
            <p:cNvCxnSpPr>
              <a:cxnSpLocks noChangeShapeType="1"/>
              <a:stCxn id="14" idx="3"/>
              <a:endCxn id="12" idx="6"/>
            </p:cNvCxnSpPr>
            <p:nvPr>
              <p:custDataLst>
                <p:tags r:id="rId8"/>
              </p:custDataLst>
            </p:nvPr>
          </p:nvCxnSpPr>
          <p:spPr bwMode="auto">
            <a:xfrm flipH="1">
              <a:off x="2961" y="1814"/>
              <a:ext cx="377" cy="3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7" name="AutoShape 75"/>
            <p:cNvCxnSpPr>
              <a:cxnSpLocks noChangeShapeType="1"/>
              <a:stCxn id="12" idx="2"/>
              <a:endCxn id="10" idx="5"/>
            </p:cNvCxnSpPr>
            <p:nvPr>
              <p:custDataLst>
                <p:tags r:id="rId9"/>
              </p:custDataLst>
            </p:nvPr>
          </p:nvCxnSpPr>
          <p:spPr bwMode="auto">
            <a:xfrm flipH="1" flipV="1">
              <a:off x="2210" y="1958"/>
              <a:ext cx="553" cy="21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18" name="Oval 77"/>
            <p:cNvSpPr>
              <a:spLocks noChangeAspect="1"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646" y="1459"/>
              <a:ext cx="180" cy="1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000">
                <a:latin typeface="Times New Roman" pitchFamily="18" charset="0"/>
              </a:endParaRPr>
            </a:p>
          </p:txBody>
        </p:sp>
        <p:cxnSp>
          <p:nvCxnSpPr>
            <p:cNvPr id="19" name="AutoShape 78"/>
            <p:cNvCxnSpPr>
              <a:cxnSpLocks noChangeShapeType="1"/>
              <a:stCxn id="14" idx="1"/>
            </p:cNvCxnSpPr>
            <p:nvPr>
              <p:custDataLst>
                <p:tags r:id="rId11"/>
              </p:custDataLst>
            </p:nvPr>
          </p:nvCxnSpPr>
          <p:spPr bwMode="auto">
            <a:xfrm flipH="1" flipV="1">
              <a:off x="2838" y="1553"/>
              <a:ext cx="500" cy="11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20" name="Text Box 79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742" y="1257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FF"/>
                  </a:solidFill>
                  <a:latin typeface="Times New Roman" pitchFamily="18" charset="0"/>
                </a:rPr>
                <a:t>D</a:t>
              </a:r>
            </a:p>
          </p:txBody>
        </p:sp>
      </p:grpSp>
      <p:cxnSp>
        <p:nvCxnSpPr>
          <p:cNvPr id="22" name="Straight Connector 21"/>
          <p:cNvCxnSpPr>
            <a:stCxn id="10" idx="6"/>
            <a:endCxn id="14" idx="2"/>
          </p:cNvCxnSpPr>
          <p:nvPr/>
        </p:nvCxnSpPr>
        <p:spPr bwMode="auto">
          <a:xfrm flipV="1">
            <a:off x="4822825" y="3054350"/>
            <a:ext cx="1708150" cy="228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7138988" y="2606675"/>
            <a:ext cx="1524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Degree(C)?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737709" y="313481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578733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Directed Graphs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762000"/>
          </a:xfrm>
        </p:spPr>
        <p:txBody>
          <a:bodyPr/>
          <a:lstStyle/>
          <a:p>
            <a:r>
              <a:rPr lang="en-US" dirty="0" smtClean="0"/>
              <a:t>In </a:t>
            </a:r>
            <a:r>
              <a:rPr lang="en-US" dirty="0" smtClean="0">
                <a:solidFill>
                  <a:schemeClr val="accent2"/>
                </a:solidFill>
              </a:rPr>
              <a:t>directed graphs</a:t>
            </a:r>
            <a:r>
              <a:rPr lang="en-US" dirty="0" smtClean="0"/>
              <a:t> (sometimes called </a:t>
            </a:r>
            <a:r>
              <a:rPr lang="en-US" dirty="0" smtClean="0">
                <a:solidFill>
                  <a:schemeClr val="accent2"/>
                </a:solidFill>
              </a:rPr>
              <a:t>digraphs</a:t>
            </a:r>
            <a:r>
              <a:rPr lang="en-US" dirty="0" smtClean="0"/>
              <a:t>), edges have a direction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85800" y="3733800"/>
            <a:ext cx="7772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Thus, 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(</a:t>
            </a:r>
            <a:r>
              <a:rPr kumimoji="0" lang="en-US" sz="20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u,v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)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  <a:sym typeface="Symbol" pitchFamily="18" charset="2"/>
              </a:rPr>
              <a:t> E</a:t>
            </a:r>
            <a:r>
              <a:rPr lang="en-US" sz="2000" b="0" dirty="0" smtClean="0">
                <a:latin typeface="+mj-lt"/>
                <a:sym typeface="Symbol" pitchFamily="18" charset="2"/>
              </a:rPr>
              <a:t> does </a:t>
            </a:r>
            <a:r>
              <a:rPr lang="en-US" sz="2000" b="0" i="1" dirty="0" smtClean="0">
                <a:latin typeface="+mj-lt"/>
                <a:sym typeface="Symbol" pitchFamily="18" charset="2"/>
              </a:rPr>
              <a:t>not</a:t>
            </a:r>
            <a:r>
              <a:rPr lang="en-US" sz="2000" b="0" dirty="0" smtClean="0">
                <a:latin typeface="+mj-lt"/>
                <a:sym typeface="Symbol" pitchFamily="18" charset="2"/>
              </a:rPr>
              <a:t> imply </a:t>
            </a:r>
            <a:r>
              <a:rPr lang="en-US" sz="2000" kern="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kern="0" dirty="0" err="1" smtClean="0">
                <a:latin typeface="Courier New" pitchFamily="49" charset="0"/>
                <a:cs typeface="Courier New" pitchFamily="49" charset="0"/>
              </a:rPr>
              <a:t>v,u</a:t>
            </a:r>
            <a:r>
              <a:rPr lang="en-US" sz="2000" kern="0" dirty="0" smtClean="0">
                <a:latin typeface="Courier New" pitchFamily="49" charset="0"/>
                <a:cs typeface="Courier New" pitchFamily="49" charset="0"/>
              </a:rPr>
              <a:t>)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  <a:sym typeface="Symbol" pitchFamily="18" charset="2"/>
              </a:rPr>
              <a:t> E</a:t>
            </a:r>
            <a:r>
              <a:rPr lang="en-US" sz="2000" b="0" dirty="0" smtClean="0">
                <a:latin typeface="+mj-lt"/>
                <a:sym typeface="Symbol" pitchFamily="18" charset="2"/>
              </a:rPr>
              <a:t>.  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2000" b="0" dirty="0" smtClean="0">
                <a:latin typeface="+mj-lt"/>
                <a:sym typeface="Symbol" pitchFamily="18" charset="2"/>
              </a:rPr>
              <a:t>Let </a:t>
            </a:r>
            <a:r>
              <a:rPr lang="en-US" sz="2000" kern="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kern="0" dirty="0" err="1" smtClean="0">
                <a:latin typeface="Courier New" pitchFamily="49" charset="0"/>
                <a:cs typeface="Courier New" pitchFamily="49" charset="0"/>
              </a:rPr>
              <a:t>u,v</a:t>
            </a:r>
            <a:r>
              <a:rPr lang="en-US" sz="2000" kern="0" dirty="0" smtClean="0">
                <a:latin typeface="Courier New" pitchFamily="49" charset="0"/>
                <a:cs typeface="Courier New" pitchFamily="49" charset="0"/>
              </a:rPr>
              <a:t>)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  <a:sym typeface="Symbol" pitchFamily="18" charset="2"/>
              </a:rPr>
              <a:t> E </a:t>
            </a:r>
            <a:r>
              <a:rPr lang="en-US" sz="2000" b="0" dirty="0" smtClean="0">
                <a:latin typeface="+mj-lt"/>
                <a:cs typeface="Courier New" pitchFamily="49" charset="0"/>
                <a:sym typeface="Symbol" pitchFamily="18" charset="2"/>
              </a:rPr>
              <a:t>mean u → v 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2000" b="0" dirty="0">
                <a:latin typeface="+mj-lt"/>
                <a:cs typeface="Courier New" pitchFamily="49" charset="0"/>
                <a:sym typeface="Symbol" pitchFamily="18" charset="2"/>
              </a:rPr>
              <a:t>C</a:t>
            </a:r>
            <a:r>
              <a:rPr lang="en-US" sz="2000" b="0" dirty="0" smtClean="0">
                <a:latin typeface="+mj-lt"/>
                <a:cs typeface="Courier New" pitchFamily="49" charset="0"/>
                <a:sym typeface="Symbol" pitchFamily="18" charset="2"/>
              </a:rPr>
              <a:t>all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  <a:sym typeface="Symbol" pitchFamily="18" charset="2"/>
              </a:rPr>
              <a:t>u</a:t>
            </a:r>
            <a:r>
              <a:rPr lang="en-US" sz="2000" b="0" dirty="0" smtClean="0">
                <a:latin typeface="+mj-lt"/>
                <a:cs typeface="Courier New" pitchFamily="49" charset="0"/>
                <a:sym typeface="Symbol" pitchFamily="18" charset="2"/>
              </a:rPr>
              <a:t> the </a:t>
            </a:r>
            <a:r>
              <a:rPr lang="en-US" sz="2000" b="0" dirty="0" smtClean="0">
                <a:solidFill>
                  <a:schemeClr val="accent2"/>
                </a:solidFill>
                <a:latin typeface="+mj-lt"/>
                <a:cs typeface="Courier New" pitchFamily="49" charset="0"/>
                <a:sym typeface="Symbol" pitchFamily="18" charset="2"/>
              </a:rPr>
              <a:t>source</a:t>
            </a:r>
            <a:r>
              <a:rPr lang="en-US" sz="2000" b="0" dirty="0" smtClean="0">
                <a:latin typeface="+mj-lt"/>
                <a:cs typeface="Courier New" pitchFamily="49" charset="0"/>
                <a:sym typeface="Symbol" pitchFamily="18" charset="2"/>
              </a:rPr>
              <a:t> and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  <a:sym typeface="Symbol" pitchFamily="18" charset="2"/>
              </a:rPr>
              <a:t>v</a:t>
            </a:r>
            <a:r>
              <a:rPr lang="en-US" sz="2000" b="0" dirty="0" smtClean="0">
                <a:latin typeface="+mj-lt"/>
                <a:cs typeface="Courier New" pitchFamily="49" charset="0"/>
                <a:sym typeface="Symbol" pitchFamily="18" charset="2"/>
              </a:rPr>
              <a:t> the </a:t>
            </a:r>
            <a:r>
              <a:rPr lang="en-US" sz="2000" b="0" dirty="0" smtClean="0">
                <a:solidFill>
                  <a:schemeClr val="accent2"/>
                </a:solidFill>
                <a:latin typeface="+mj-lt"/>
                <a:cs typeface="Courier New" pitchFamily="49" charset="0"/>
                <a:sym typeface="Symbol" pitchFamily="18" charset="2"/>
              </a:rPr>
              <a:t>destination</a:t>
            </a:r>
            <a:endParaRPr lang="en-US" sz="1000" b="0" kern="0" baseline="0" dirty="0" smtClean="0">
              <a:latin typeface="+mj-lt"/>
              <a:sym typeface="Symbol" pitchFamily="18" charset="2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In-degree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 of a vertex: number of in-bound edges,</a:t>
            </a:r>
            <a:b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sym typeface="Symbol" pitchFamily="18" charset="2"/>
              </a:rPr>
            </a:b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i.e., edges where the vertex is the destination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0" kern="0" dirty="0" smtClean="0">
                <a:solidFill>
                  <a:schemeClr val="accent2"/>
                </a:solidFill>
                <a:latin typeface="+mj-lt"/>
                <a:sym typeface="Symbol" pitchFamily="18" charset="2"/>
              </a:rPr>
              <a:t>Out-degree</a:t>
            </a:r>
            <a:r>
              <a:rPr lang="en-US" sz="2000" b="0" kern="0" dirty="0" smtClean="0">
                <a:latin typeface="+mj-lt"/>
                <a:sym typeface="Symbol" pitchFamily="18" charset="2"/>
              </a:rPr>
              <a:t> of a vertex: number of out-bound edges</a:t>
            </a:r>
            <a:br>
              <a:rPr lang="en-US" sz="2000" b="0" kern="0" dirty="0" smtClean="0">
                <a:latin typeface="+mj-lt"/>
                <a:sym typeface="Symbol" pitchFamily="18" charset="2"/>
              </a:rPr>
            </a:br>
            <a:r>
              <a:rPr lang="en-US" sz="2000" b="0" kern="0" dirty="0" smtClean="0">
                <a:latin typeface="+mj-lt"/>
                <a:sym typeface="Symbol" pitchFamily="18" charset="2"/>
              </a:rPr>
              <a:t>i.e., edges where the vertex is the source</a:t>
            </a:r>
            <a:endParaRPr kumimoji="0" lang="en-US" sz="20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sym typeface="Symbol" pitchFamily="18" charset="2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en-US" sz="20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sym typeface="Symbol" pitchFamily="18" charset="2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450080" y="2590800"/>
            <a:ext cx="4267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/>
              <a:t>or</a:t>
            </a:r>
          </a:p>
        </p:txBody>
      </p:sp>
      <p:sp>
        <p:nvSpPr>
          <p:cNvPr id="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0" y="3048000"/>
            <a:ext cx="15685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/>
              <a:t>2 edges </a:t>
            </a:r>
            <a:r>
              <a:rPr lang="en-US" sz="2000" dirty="0" smtClean="0"/>
              <a:t>here</a:t>
            </a:r>
            <a:endParaRPr lang="en-US" sz="2000" dirty="0"/>
          </a:p>
        </p:txBody>
      </p:sp>
      <p:sp>
        <p:nvSpPr>
          <p:cNvPr id="10" name="Line 6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6563586" y="2971800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grpSp>
        <p:nvGrpSpPr>
          <p:cNvPr id="11" name="Group 7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066800" y="2057401"/>
            <a:ext cx="2971800" cy="1752600"/>
            <a:chOff x="528" y="1238"/>
            <a:chExt cx="1857" cy="1143"/>
          </a:xfrm>
        </p:grpSpPr>
        <p:sp>
          <p:nvSpPr>
            <p:cNvPr id="12" name="Oval 8"/>
            <p:cNvSpPr>
              <a:spLocks noChangeAspect="1"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46" y="1776"/>
              <a:ext cx="180" cy="1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3" name="Text Box 9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28" y="1584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latin typeface="Times New Roman" pitchFamily="18" charset="0"/>
                </a:rPr>
                <a:t>A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14" name="Oval 10"/>
            <p:cNvSpPr>
              <a:spLocks noChangeAspect="1"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1462" y="2063"/>
              <a:ext cx="180" cy="1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5" name="Text Box 11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1624" y="2131"/>
              <a:ext cx="22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8000"/>
                  </a:solidFill>
                  <a:latin typeface="Times New Roman" pitchFamily="18" charset="0"/>
                </a:rPr>
                <a:t>B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16" name="Oval 12"/>
            <p:cNvSpPr>
              <a:spLocks noChangeAspect="1"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002" y="1632"/>
              <a:ext cx="180" cy="1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17" name="Text Box 13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152" y="1680"/>
              <a:ext cx="23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  <a:latin typeface="Times New Roman" pitchFamily="18" charset="0"/>
                </a:rPr>
                <a:t>C</a:t>
              </a:r>
              <a:endParaRPr lang="en-US" sz="2000">
                <a:latin typeface="Times New Roman" pitchFamily="18" charset="0"/>
              </a:endParaRPr>
            </a:p>
          </p:txBody>
        </p:sp>
        <p:cxnSp>
          <p:nvCxnSpPr>
            <p:cNvPr id="18" name="AutoShape 14"/>
            <p:cNvCxnSpPr>
              <a:cxnSpLocks noChangeShapeType="1"/>
              <a:stCxn id="16" idx="4"/>
              <a:endCxn id="14" idx="6"/>
            </p:cNvCxnSpPr>
            <p:nvPr>
              <p:custDataLst>
                <p:tags r:id="rId21"/>
              </p:custDataLst>
            </p:nvPr>
          </p:nvCxnSpPr>
          <p:spPr bwMode="auto">
            <a:xfrm rot="5400000">
              <a:off x="1704" y="1764"/>
              <a:ext cx="334" cy="443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9" name="AutoShape 15"/>
            <p:cNvCxnSpPr>
              <a:cxnSpLocks noChangeShapeType="1"/>
              <a:stCxn id="14" idx="2"/>
              <a:endCxn id="12" idx="4"/>
            </p:cNvCxnSpPr>
            <p:nvPr>
              <p:custDataLst>
                <p:tags r:id="rId22"/>
              </p:custDataLst>
            </p:nvPr>
          </p:nvCxnSpPr>
          <p:spPr bwMode="auto">
            <a:xfrm rot="10800000">
              <a:off x="836" y="1962"/>
              <a:ext cx="620" cy="191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0" name="AutoShape 16"/>
            <p:cNvCxnSpPr>
              <a:cxnSpLocks noChangeShapeType="1"/>
              <a:stCxn id="12" idx="6"/>
              <a:endCxn id="14" idx="0"/>
            </p:cNvCxnSpPr>
            <p:nvPr>
              <p:custDataLst>
                <p:tags r:id="rId23"/>
              </p:custDataLst>
            </p:nvPr>
          </p:nvCxnSpPr>
          <p:spPr bwMode="auto">
            <a:xfrm>
              <a:off x="932" y="1866"/>
              <a:ext cx="620" cy="191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1" name="Oval 17"/>
            <p:cNvSpPr>
              <a:spLocks noChangeAspect="1"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1336" y="1440"/>
              <a:ext cx="180" cy="1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000">
                <a:latin typeface="Times New Roman" pitchFamily="18" charset="0"/>
              </a:endParaRPr>
            </a:p>
          </p:txBody>
        </p:sp>
        <p:cxnSp>
          <p:nvCxnSpPr>
            <p:cNvPr id="22" name="AutoShape 18"/>
            <p:cNvCxnSpPr>
              <a:cxnSpLocks noChangeShapeType="1"/>
              <a:stCxn id="16" idx="1"/>
            </p:cNvCxnSpPr>
            <p:nvPr>
              <p:custDataLst>
                <p:tags r:id="rId25"/>
              </p:custDataLst>
            </p:nvPr>
          </p:nvCxnSpPr>
          <p:spPr bwMode="auto">
            <a:xfrm rot="5400000" flipH="1">
              <a:off x="1720" y="1342"/>
              <a:ext cx="115" cy="500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3" name="Text Box 19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1432" y="1238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FF"/>
                  </a:solidFill>
                  <a:latin typeface="Times New Roman" pitchFamily="18" charset="0"/>
                </a:rPr>
                <a:t>D</a:t>
              </a:r>
            </a:p>
          </p:txBody>
        </p:sp>
      </p:grpSp>
      <p:sp>
        <p:nvSpPr>
          <p:cNvPr id="24" name="Oval 20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6007961" y="2514600"/>
            <a:ext cx="285750" cy="28575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5" name="Text Box 2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661886" y="2209800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 New Roman" pitchFamily="18" charset="0"/>
              </a:rPr>
              <a:t>A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26" name="Oval 22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7144611" y="2970213"/>
            <a:ext cx="285750" cy="28575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7" name="Text Box 2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401786" y="3078163"/>
            <a:ext cx="354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8000"/>
                </a:solidFill>
                <a:latin typeface="Times New Roman" pitchFamily="18" charset="0"/>
              </a:rPr>
              <a:t>B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28" name="Oval 24"/>
          <p:cNvSpPr>
            <a:spLocks noChangeAspect="1" noChangeArrowheads="1"/>
          </p:cNvSpPr>
          <p:nvPr>
            <p:custDataLst>
              <p:tags r:id="rId9"/>
            </p:custDataLst>
          </p:nvPr>
        </p:nvSpPr>
        <p:spPr bwMode="auto">
          <a:xfrm>
            <a:off x="8001861" y="2286000"/>
            <a:ext cx="285750" cy="28575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>
              <a:latin typeface="Times New Roman" pitchFamily="18" charset="0"/>
            </a:endParaRPr>
          </a:p>
        </p:txBody>
      </p:sp>
      <p:sp>
        <p:nvSpPr>
          <p:cNvPr id="29" name="Text Box 2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239986" y="2362200"/>
            <a:ext cx="3706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  <a:latin typeface="Times New Roman" pitchFamily="18" charset="0"/>
              </a:rPr>
              <a:t>C</a:t>
            </a:r>
            <a:endParaRPr lang="en-US" sz="2000">
              <a:latin typeface="Times New Roman" pitchFamily="18" charset="0"/>
            </a:endParaRPr>
          </a:p>
        </p:txBody>
      </p:sp>
      <p:cxnSp>
        <p:nvCxnSpPr>
          <p:cNvPr id="30" name="AutoShape 26"/>
          <p:cNvCxnSpPr>
            <a:cxnSpLocks noChangeShapeType="1"/>
            <a:stCxn id="28" idx="4"/>
            <a:endCxn id="26" idx="6"/>
          </p:cNvCxnSpPr>
          <p:nvPr>
            <p:custDataLst>
              <p:tags r:id="rId11"/>
            </p:custDataLst>
          </p:nvPr>
        </p:nvCxnSpPr>
        <p:spPr bwMode="auto">
          <a:xfrm rot="5400000">
            <a:off x="7527992" y="2496345"/>
            <a:ext cx="530225" cy="703262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" name="AutoShape 27"/>
          <p:cNvCxnSpPr>
            <a:cxnSpLocks noChangeShapeType="1"/>
            <a:stCxn id="26" idx="2"/>
            <a:endCxn id="24" idx="5"/>
          </p:cNvCxnSpPr>
          <p:nvPr>
            <p:custDataLst>
              <p:tags r:id="rId12"/>
            </p:custDataLst>
          </p:nvPr>
        </p:nvCxnSpPr>
        <p:spPr bwMode="auto">
          <a:xfrm flipH="1" flipV="1">
            <a:off x="6252436" y="2773363"/>
            <a:ext cx="877888" cy="339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32" name="Oval 28"/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6944586" y="1981200"/>
            <a:ext cx="285750" cy="28575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>
              <a:latin typeface="Times New Roman" pitchFamily="18" charset="0"/>
            </a:endParaRPr>
          </a:p>
        </p:txBody>
      </p:sp>
      <p:cxnSp>
        <p:nvCxnSpPr>
          <p:cNvPr id="33" name="AutoShape 29"/>
          <p:cNvCxnSpPr>
            <a:cxnSpLocks noChangeShapeType="1"/>
            <a:stCxn id="28" idx="1"/>
          </p:cNvCxnSpPr>
          <p:nvPr>
            <p:custDataLst>
              <p:tags r:id="rId14"/>
            </p:custDataLst>
          </p:nvPr>
        </p:nvCxnSpPr>
        <p:spPr bwMode="auto">
          <a:xfrm rot="5400000" flipH="1">
            <a:off x="7554979" y="1824832"/>
            <a:ext cx="182563" cy="79375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7012647" y="4191000"/>
            <a:ext cx="19784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In-degree(B)?</a:t>
            </a:r>
          </a:p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2</a:t>
            </a:r>
          </a:p>
          <a:p>
            <a:r>
              <a:rPr lang="en-US" sz="2000" b="0" dirty="0" smtClean="0">
                <a:latin typeface="+mn-lt"/>
              </a:rPr>
              <a:t>Out-degree(C)?</a:t>
            </a:r>
          </a:p>
          <a:p>
            <a:r>
              <a:rPr lang="en-US" sz="2000" b="0" dirty="0">
                <a:solidFill>
                  <a:srgbClr val="FF0000"/>
                </a:solidFill>
                <a:latin typeface="+mn-lt"/>
              </a:rPr>
              <a:t>2</a:t>
            </a:r>
            <a:endParaRPr lang="en-US" sz="2000" b="0" dirty="0" smtClean="0">
              <a:solidFill>
                <a:srgbClr val="FF0000"/>
              </a:solidFill>
              <a:latin typeface="+mn-lt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5" name="Ink 34"/>
              <p14:cNvContentPartPr/>
              <p14:nvPr/>
            </p14:nvContentPartPr>
            <p14:xfrm>
              <a:off x="654480" y="2021400"/>
              <a:ext cx="3255120" cy="1423800"/>
            </p14:xfrm>
          </p:contentPart>
        </mc:Choice>
        <mc:Fallback>
          <p:pic>
            <p:nvPicPr>
              <p:cNvPr id="35" name="Ink 34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49800" y="2017440"/>
                <a:ext cx="3264480" cy="143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18826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Self-Edges, Connectedness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153400" cy="4495800"/>
          </a:xfrm>
        </p:spPr>
        <p:txBody>
          <a:bodyPr/>
          <a:lstStyle/>
          <a:p>
            <a:pPr>
              <a:buNone/>
            </a:pPr>
            <a:endParaRPr lang="en-US" sz="1000" dirty="0" smtClean="0"/>
          </a:p>
          <a:p>
            <a:r>
              <a:rPr lang="en-US" dirty="0" smtClean="0"/>
              <a:t>A </a:t>
            </a:r>
            <a:r>
              <a:rPr lang="en-US" dirty="0" smtClean="0">
                <a:solidFill>
                  <a:schemeClr val="accent2"/>
                </a:solidFill>
              </a:rPr>
              <a:t>self-edge</a:t>
            </a:r>
            <a:r>
              <a:rPr lang="en-US" dirty="0" smtClean="0"/>
              <a:t> a.k.a. a </a:t>
            </a:r>
            <a:r>
              <a:rPr lang="en-US" dirty="0" smtClean="0">
                <a:solidFill>
                  <a:schemeClr val="accent2"/>
                </a:solidFill>
              </a:rPr>
              <a:t>loop</a:t>
            </a:r>
            <a:r>
              <a:rPr lang="en-US" dirty="0" smtClean="0"/>
              <a:t> is an edge of the form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u,u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1"/>
            <a:r>
              <a:rPr lang="en-US" dirty="0" smtClean="0"/>
              <a:t>Depending on the use/algorithm, a graph may have:</a:t>
            </a:r>
          </a:p>
          <a:p>
            <a:pPr lvl="2"/>
            <a:r>
              <a:rPr lang="en-US" dirty="0" smtClean="0"/>
              <a:t>No self edges</a:t>
            </a:r>
          </a:p>
          <a:p>
            <a:pPr lvl="2"/>
            <a:r>
              <a:rPr lang="en-US" dirty="0" smtClean="0"/>
              <a:t>Some self edges</a:t>
            </a:r>
          </a:p>
          <a:p>
            <a:pPr lvl="2"/>
            <a:r>
              <a:rPr lang="en-US" dirty="0" smtClean="0"/>
              <a:t>All self edges (often therefore implicit, but we will be explicit)</a:t>
            </a:r>
          </a:p>
          <a:p>
            <a:pPr lvl="2"/>
            <a:endParaRPr lang="en-US" sz="1000" dirty="0" smtClean="0"/>
          </a:p>
          <a:p>
            <a:r>
              <a:rPr lang="en-US" dirty="0" smtClean="0"/>
              <a:t>A node can have a degree / in-degree / out-degree of </a:t>
            </a:r>
            <a:r>
              <a:rPr lang="en-US" dirty="0" smtClean="0">
                <a:solidFill>
                  <a:schemeClr val="accent2"/>
                </a:solidFill>
              </a:rPr>
              <a:t>zero</a:t>
            </a:r>
          </a:p>
          <a:p>
            <a:endParaRPr lang="en-US" sz="1000" dirty="0" smtClean="0"/>
          </a:p>
          <a:p>
            <a:r>
              <a:rPr lang="en-US" dirty="0" smtClean="0"/>
              <a:t>A graph does not have to be </a:t>
            </a:r>
            <a:r>
              <a:rPr lang="en-US" dirty="0" smtClean="0">
                <a:solidFill>
                  <a:schemeClr val="accent2"/>
                </a:solidFill>
              </a:rPr>
              <a:t>connected</a:t>
            </a:r>
          </a:p>
          <a:p>
            <a:pPr lvl="1"/>
            <a:r>
              <a:rPr lang="en-US" dirty="0" smtClean="0"/>
              <a:t>Even if every node has non-zero degree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7095460" y="903767"/>
            <a:ext cx="457200" cy="457200"/>
          </a:xfrm>
          <a:prstGeom prst="ellipse">
            <a:avLst/>
          </a:prstGeom>
          <a:noFill/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7281561" y="652749"/>
            <a:ext cx="742243" cy="527465"/>
          </a:xfrm>
          <a:custGeom>
            <a:avLst/>
            <a:gdLst>
              <a:gd name="connsiteX0" fmla="*/ 12374 w 742243"/>
              <a:gd name="connsiteY0" fmla="*/ 240386 h 527465"/>
              <a:gd name="connsiteX1" fmla="*/ 44272 w 742243"/>
              <a:gd name="connsiteY1" fmla="*/ 38367 h 527465"/>
              <a:gd name="connsiteX2" fmla="*/ 373881 w 742243"/>
              <a:gd name="connsiteY2" fmla="*/ 17102 h 527465"/>
              <a:gd name="connsiteX3" fmla="*/ 735388 w 742243"/>
              <a:gd name="connsiteY3" fmla="*/ 229753 h 527465"/>
              <a:gd name="connsiteX4" fmla="*/ 586532 w 742243"/>
              <a:gd name="connsiteY4" fmla="*/ 463670 h 527465"/>
              <a:gd name="connsiteX5" fmla="*/ 288820 w 742243"/>
              <a:gd name="connsiteY5" fmla="*/ 527465 h 527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2243" h="527465">
                <a:moveTo>
                  <a:pt x="12374" y="240386"/>
                </a:moveTo>
                <a:cubicBezTo>
                  <a:pt x="-1803" y="157983"/>
                  <a:pt x="-15979" y="75581"/>
                  <a:pt x="44272" y="38367"/>
                </a:cubicBezTo>
                <a:cubicBezTo>
                  <a:pt x="104523" y="1153"/>
                  <a:pt x="258695" y="-14796"/>
                  <a:pt x="373881" y="17102"/>
                </a:cubicBezTo>
                <a:cubicBezTo>
                  <a:pt x="489067" y="49000"/>
                  <a:pt x="699946" y="155325"/>
                  <a:pt x="735388" y="229753"/>
                </a:cubicBezTo>
                <a:cubicBezTo>
                  <a:pt x="770830" y="304181"/>
                  <a:pt x="660960" y="414051"/>
                  <a:pt x="586532" y="463670"/>
                </a:cubicBezTo>
                <a:cubicBezTo>
                  <a:pt x="512104" y="513289"/>
                  <a:pt x="400462" y="520377"/>
                  <a:pt x="288820" y="527465"/>
                </a:cubicBezTo>
              </a:path>
            </a:pathLst>
          </a:cu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flipH="1">
            <a:off x="7532964" y="1180214"/>
            <a:ext cx="11971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Oval 22"/>
          <p:cNvSpPr/>
          <p:nvPr/>
        </p:nvSpPr>
        <p:spPr bwMode="auto">
          <a:xfrm>
            <a:off x="7204475" y="1008320"/>
            <a:ext cx="762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060" y="1001970"/>
            <a:ext cx="8572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Freeform 23"/>
          <p:cNvSpPr/>
          <p:nvPr/>
        </p:nvSpPr>
        <p:spPr bwMode="auto">
          <a:xfrm>
            <a:off x="7213335" y="1190847"/>
            <a:ext cx="191386" cy="74428"/>
          </a:xfrm>
          <a:custGeom>
            <a:avLst/>
            <a:gdLst>
              <a:gd name="connsiteX0" fmla="*/ 0 w 191386"/>
              <a:gd name="connsiteY0" fmla="*/ 0 h 74428"/>
              <a:gd name="connsiteX1" fmla="*/ 127590 w 191386"/>
              <a:gd name="connsiteY1" fmla="*/ 74428 h 74428"/>
              <a:gd name="connsiteX2" fmla="*/ 191386 w 191386"/>
              <a:gd name="connsiteY2" fmla="*/ 0 h 74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1386" h="74428">
                <a:moveTo>
                  <a:pt x="0" y="0"/>
                </a:moveTo>
                <a:cubicBezTo>
                  <a:pt x="47846" y="37214"/>
                  <a:pt x="95692" y="74428"/>
                  <a:pt x="127590" y="74428"/>
                </a:cubicBezTo>
                <a:cubicBezTo>
                  <a:pt x="159488" y="74428"/>
                  <a:pt x="180753" y="17721"/>
                  <a:pt x="191386" y="0"/>
                </a:cubicBezTo>
              </a:path>
            </a:pathLst>
          </a:custGeom>
          <a:noFill/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052" name="Picture 4" descr="C:\Users\shapiro\AppData\Local\Microsoft\Windows\Temporary Internet Files\Content.IE5\U4HLRRR1\graph4comp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060" y="4398334"/>
            <a:ext cx="3219450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1000" y="5531809"/>
            <a:ext cx="48846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This graph has 4 connected components.</a:t>
            </a:r>
          </a:p>
        </p:txBody>
      </p:sp>
    </p:spTree>
    <p:extLst>
      <p:ext uri="{BB962C8B-B14F-4D97-AF65-F5344CB8AC3E}">
        <p14:creationId xmlns:p14="http://schemas.microsoft.com/office/powerpoint/2010/main" val="1937467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More notation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800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For a graph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G = (V,E)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|V|</a:t>
            </a:r>
            <a:r>
              <a:rPr lang="en-US" dirty="0" smtClean="0"/>
              <a:t> is the number of vertices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|E|</a:t>
            </a:r>
            <a:r>
              <a:rPr lang="en-US" dirty="0" smtClean="0"/>
              <a:t> is the number of edges</a:t>
            </a:r>
          </a:p>
          <a:p>
            <a:pPr lvl="1"/>
            <a:r>
              <a:rPr lang="en-US" dirty="0" smtClean="0"/>
              <a:t>Minimum? </a:t>
            </a:r>
          </a:p>
          <a:p>
            <a:pPr lvl="1"/>
            <a:r>
              <a:rPr lang="en-US" dirty="0" smtClean="0"/>
              <a:t>Maximum for undirected? </a:t>
            </a:r>
          </a:p>
          <a:p>
            <a:pPr lvl="1"/>
            <a:r>
              <a:rPr lang="en-US" dirty="0" smtClean="0"/>
              <a:t>Maximum for directed?     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If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u,v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 </a:t>
            </a:r>
            <a:r>
              <a:rPr lang="en-US" b="1" dirty="0" smtClean="0">
                <a:latin typeface="Courier New" pitchFamily="49" charset="0"/>
                <a:cs typeface="Courier New" pitchFamily="49" charset="0"/>
                <a:sym typeface="Symbol" pitchFamily="18" charset="2"/>
              </a:rPr>
              <a:t> E</a:t>
            </a:r>
            <a:r>
              <a:rPr lang="en-US" b="1" dirty="0" smtClean="0">
                <a:sym typeface="Symbol" pitchFamily="18" charset="2"/>
              </a:rPr>
              <a:t> </a:t>
            </a:r>
            <a:endParaRPr lang="en-US" b="1" dirty="0" smtClean="0"/>
          </a:p>
          <a:p>
            <a:pPr lvl="1"/>
            <a:r>
              <a:rPr lang="en-US" dirty="0" smtClean="0"/>
              <a:t>Then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v</a:t>
            </a:r>
            <a:r>
              <a:rPr lang="en-US" dirty="0" smtClean="0"/>
              <a:t> is a </a:t>
            </a:r>
            <a:r>
              <a:rPr lang="en-US" dirty="0" smtClean="0">
                <a:solidFill>
                  <a:schemeClr val="accent2"/>
                </a:solidFill>
              </a:rPr>
              <a:t>neighbor</a:t>
            </a:r>
            <a:r>
              <a:rPr lang="en-US" dirty="0" smtClean="0"/>
              <a:t> of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u</a:t>
            </a:r>
            <a:r>
              <a:rPr lang="en-US" dirty="0" smtClean="0"/>
              <a:t>, i.e.,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v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chemeClr val="accent2"/>
                </a:solidFill>
              </a:rPr>
              <a:t>adjacent</a:t>
            </a:r>
            <a:r>
              <a:rPr lang="en-US" dirty="0" smtClean="0"/>
              <a:t> to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u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Order matters for directed edges</a:t>
            </a:r>
          </a:p>
          <a:p>
            <a:pPr lvl="2"/>
            <a:r>
              <a:rPr lang="en-US" b="1" dirty="0">
                <a:latin typeface="Courier New" pitchFamily="49" charset="0"/>
                <a:cs typeface="Courier New" pitchFamily="49" charset="0"/>
              </a:rPr>
              <a:t>u</a:t>
            </a:r>
            <a:r>
              <a:rPr lang="en-US" dirty="0"/>
              <a:t> is not </a:t>
            </a:r>
            <a:r>
              <a:rPr lang="en-US" dirty="0">
                <a:solidFill>
                  <a:srgbClr val="FF0000"/>
                </a:solidFill>
              </a:rPr>
              <a:t>adjacent</a:t>
            </a:r>
            <a:r>
              <a:rPr lang="en-US" dirty="0"/>
              <a:t> to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v </a:t>
            </a:r>
            <a:r>
              <a:rPr lang="en-US" dirty="0"/>
              <a:t>unless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v,u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 </a:t>
            </a:r>
            <a:r>
              <a:rPr lang="en-US" b="1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 </a:t>
            </a:r>
            <a:r>
              <a:rPr lang="en-US" b="1" dirty="0" smtClean="0">
                <a:latin typeface="Courier New" pitchFamily="49" charset="0"/>
                <a:cs typeface="Courier New" pitchFamily="49" charset="0"/>
                <a:sym typeface="Symbol" pitchFamily="18" charset="2"/>
              </a:rPr>
              <a:t>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Oval 15"/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3851275" y="1006475"/>
            <a:ext cx="285750" cy="28575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8" name="Text Box 1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05200" y="701675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 New Roman" pitchFamily="18" charset="0"/>
              </a:rPr>
              <a:t>A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9" name="Oval 17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4987925" y="1462088"/>
            <a:ext cx="285750" cy="28575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0" name="Text Box 1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245100" y="1570038"/>
            <a:ext cx="354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8000"/>
                </a:solidFill>
                <a:latin typeface="Times New Roman" pitchFamily="18" charset="0"/>
              </a:rPr>
              <a:t>B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1" name="Oval 19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5845175" y="777875"/>
            <a:ext cx="285750" cy="28575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>
              <a:latin typeface="Times New Roman" pitchFamily="18" charset="0"/>
            </a:endParaRPr>
          </a:p>
        </p:txBody>
      </p:sp>
      <p:sp>
        <p:nvSpPr>
          <p:cNvPr id="12" name="Text Box 2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83300" y="854075"/>
            <a:ext cx="3706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  <a:latin typeface="Times New Roman" pitchFamily="18" charset="0"/>
              </a:rPr>
              <a:t>C</a:t>
            </a:r>
            <a:endParaRPr lang="en-US" sz="2000">
              <a:latin typeface="Times New Roman" pitchFamily="18" charset="0"/>
            </a:endParaRPr>
          </a:p>
        </p:txBody>
      </p:sp>
      <p:cxnSp>
        <p:nvCxnSpPr>
          <p:cNvPr id="13" name="AutoShape 21"/>
          <p:cNvCxnSpPr>
            <a:cxnSpLocks noChangeShapeType="1"/>
            <a:stCxn id="11" idx="4"/>
            <a:endCxn id="9" idx="6"/>
          </p:cNvCxnSpPr>
          <p:nvPr>
            <p:custDataLst>
              <p:tags r:id="rId7"/>
            </p:custDataLst>
          </p:nvPr>
        </p:nvCxnSpPr>
        <p:spPr bwMode="auto">
          <a:xfrm rot="5400000">
            <a:off x="5371306" y="988220"/>
            <a:ext cx="530225" cy="703262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4" name="AutoShape 22"/>
          <p:cNvCxnSpPr>
            <a:cxnSpLocks noChangeShapeType="1"/>
            <a:stCxn id="9" idx="2"/>
            <a:endCxn id="7" idx="4"/>
          </p:cNvCxnSpPr>
          <p:nvPr>
            <p:custDataLst>
              <p:tags r:id="rId8"/>
            </p:custDataLst>
          </p:nvPr>
        </p:nvCxnSpPr>
        <p:spPr bwMode="auto">
          <a:xfrm rot="10800000">
            <a:off x="3994150" y="1301750"/>
            <a:ext cx="984250" cy="303213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5" name="AutoShape 23"/>
          <p:cNvCxnSpPr>
            <a:cxnSpLocks noChangeShapeType="1"/>
            <a:stCxn id="7" idx="6"/>
            <a:endCxn id="9" idx="0"/>
          </p:cNvCxnSpPr>
          <p:nvPr>
            <p:custDataLst>
              <p:tags r:id="rId9"/>
            </p:custDataLst>
          </p:nvPr>
        </p:nvCxnSpPr>
        <p:spPr bwMode="auto">
          <a:xfrm>
            <a:off x="4146550" y="1149350"/>
            <a:ext cx="984250" cy="303213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7" name="Oval 25"/>
          <p:cNvSpPr>
            <a:spLocks noChangeAspect="1" noChangeArrowheads="1"/>
          </p:cNvSpPr>
          <p:nvPr>
            <p:custDataLst>
              <p:tags r:id="rId10"/>
            </p:custDataLst>
          </p:nvPr>
        </p:nvSpPr>
        <p:spPr bwMode="auto">
          <a:xfrm>
            <a:off x="4787900" y="473075"/>
            <a:ext cx="285750" cy="28575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>
              <a:latin typeface="Times New Roman" pitchFamily="18" charset="0"/>
            </a:endParaRPr>
          </a:p>
        </p:txBody>
      </p:sp>
      <p:cxnSp>
        <p:nvCxnSpPr>
          <p:cNvPr id="18" name="AutoShape 26"/>
          <p:cNvCxnSpPr>
            <a:cxnSpLocks noChangeShapeType="1"/>
            <a:stCxn id="11" idx="1"/>
          </p:cNvCxnSpPr>
          <p:nvPr>
            <p:custDataLst>
              <p:tags r:id="rId11"/>
            </p:custDataLst>
          </p:nvPr>
        </p:nvCxnSpPr>
        <p:spPr bwMode="auto">
          <a:xfrm rot="5400000" flipH="1">
            <a:off x="5398293" y="316707"/>
            <a:ext cx="182563" cy="79375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9" name="Text Box 27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940300" y="152400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FF"/>
                </a:solidFill>
                <a:latin typeface="Times New Roman" pitchFamily="18" charset="0"/>
              </a:rPr>
              <a:t>D</a:t>
            </a:r>
          </a:p>
        </p:txBody>
      </p:sp>
      <p:sp>
        <p:nvSpPr>
          <p:cNvPr id="20" name="Text Box 2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497122" y="273784"/>
            <a:ext cx="264687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latin typeface="Courier New" pitchFamily="49" charset="0"/>
              </a:rPr>
              <a:t>V = {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</a:rPr>
              <a:t>A</a:t>
            </a:r>
            <a:r>
              <a:rPr lang="en-US" sz="2000" b="1" dirty="0">
                <a:latin typeface="Courier New" pitchFamily="49" charset="0"/>
              </a:rPr>
              <a:t>, </a:t>
            </a:r>
            <a:r>
              <a:rPr lang="en-US" sz="2000" b="1" dirty="0">
                <a:solidFill>
                  <a:srgbClr val="008000"/>
                </a:solidFill>
                <a:latin typeface="Courier New" pitchFamily="49" charset="0"/>
              </a:rPr>
              <a:t>B</a:t>
            </a:r>
            <a:r>
              <a:rPr lang="en-US" sz="2000" b="1" dirty="0">
                <a:latin typeface="Courier New" pitchFamily="49" charset="0"/>
              </a:rPr>
              <a:t>,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C</a:t>
            </a:r>
            <a:r>
              <a:rPr lang="en-US" sz="2000" b="1" dirty="0">
                <a:latin typeface="Courier New" pitchFamily="49" charset="0"/>
              </a:rPr>
              <a:t>,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FF00FF"/>
                </a:solidFill>
                <a:latin typeface="Courier New" pitchFamily="49" charset="0"/>
              </a:rPr>
              <a:t>D</a:t>
            </a:r>
            <a:r>
              <a:rPr lang="en-US" sz="2000" b="1" dirty="0">
                <a:latin typeface="Courier New" pitchFamily="49" charset="0"/>
              </a:rPr>
              <a:t>}</a:t>
            </a:r>
          </a:p>
          <a:p>
            <a:r>
              <a:rPr lang="en-US" sz="2000" b="1" dirty="0">
                <a:latin typeface="Courier New" pitchFamily="49" charset="0"/>
              </a:rPr>
              <a:t>E = {(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C</a:t>
            </a:r>
            <a:r>
              <a:rPr lang="en-US" sz="2000" b="1" dirty="0">
                <a:latin typeface="Courier New" pitchFamily="49" charset="0"/>
              </a:rPr>
              <a:t>, </a:t>
            </a:r>
            <a:r>
              <a:rPr lang="en-US" sz="2000" b="1" dirty="0">
                <a:solidFill>
                  <a:srgbClr val="008000"/>
                </a:solidFill>
                <a:latin typeface="Courier New" pitchFamily="49" charset="0"/>
              </a:rPr>
              <a:t>B</a:t>
            </a:r>
            <a:r>
              <a:rPr lang="en-US" sz="2000" b="1" dirty="0">
                <a:latin typeface="Courier New" pitchFamily="49" charset="0"/>
              </a:rPr>
              <a:t>), </a:t>
            </a:r>
          </a:p>
          <a:p>
            <a:r>
              <a:rPr lang="en-US" sz="2000" b="1" dirty="0">
                <a:latin typeface="Courier New" pitchFamily="49" charset="0"/>
              </a:rPr>
              <a:t>     (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</a:rPr>
              <a:t>A</a:t>
            </a:r>
            <a:r>
              <a:rPr lang="en-US" sz="2000" b="1" dirty="0">
                <a:latin typeface="Courier New" pitchFamily="49" charset="0"/>
              </a:rPr>
              <a:t>, </a:t>
            </a:r>
            <a:r>
              <a:rPr lang="en-US" sz="2000" b="1" dirty="0">
                <a:solidFill>
                  <a:srgbClr val="008000"/>
                </a:solidFill>
                <a:latin typeface="Courier New" pitchFamily="49" charset="0"/>
              </a:rPr>
              <a:t>B</a:t>
            </a:r>
            <a:r>
              <a:rPr lang="en-US" sz="2000" b="1" dirty="0">
                <a:latin typeface="Courier New" pitchFamily="49" charset="0"/>
              </a:rPr>
              <a:t>), </a:t>
            </a:r>
          </a:p>
          <a:p>
            <a:r>
              <a:rPr lang="en-US" sz="2000" b="1" dirty="0">
                <a:latin typeface="Courier New" pitchFamily="49" charset="0"/>
              </a:rPr>
              <a:t>     (</a:t>
            </a:r>
            <a:r>
              <a:rPr lang="en-US" sz="2000" b="1" dirty="0">
                <a:solidFill>
                  <a:srgbClr val="008000"/>
                </a:solidFill>
                <a:latin typeface="Courier New" pitchFamily="49" charset="0"/>
              </a:rPr>
              <a:t>B</a:t>
            </a:r>
            <a:r>
              <a:rPr lang="en-US" sz="2000" b="1" dirty="0">
                <a:latin typeface="Courier New" pitchFamily="49" charset="0"/>
              </a:rPr>
              <a:t>, 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</a:rPr>
              <a:t>A</a:t>
            </a:r>
            <a:r>
              <a:rPr lang="en-US" sz="2000" b="1" dirty="0">
                <a:latin typeface="Courier New" pitchFamily="49" charset="0"/>
              </a:rPr>
              <a:t>)</a:t>
            </a:r>
          </a:p>
          <a:p>
            <a:r>
              <a:rPr lang="en-US" sz="2000" b="1" dirty="0">
                <a:latin typeface="Courier New" pitchFamily="49" charset="0"/>
              </a:rPr>
              <a:t>     (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C</a:t>
            </a:r>
            <a:r>
              <a:rPr lang="en-US" sz="2000" b="1" dirty="0">
                <a:latin typeface="Courier New" pitchFamily="49" charset="0"/>
              </a:rPr>
              <a:t>, </a:t>
            </a:r>
            <a:r>
              <a:rPr lang="en-US" sz="2000" b="1" dirty="0">
                <a:solidFill>
                  <a:srgbClr val="FF00FF"/>
                </a:solidFill>
                <a:latin typeface="Courier New" pitchFamily="49" charset="0"/>
              </a:rPr>
              <a:t>D</a:t>
            </a:r>
            <a:r>
              <a:rPr lang="en-US" sz="2000" b="1" dirty="0">
                <a:latin typeface="Courier New" pitchFamily="49" charset="0"/>
              </a:rPr>
              <a:t>)}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038600" y="3043535"/>
            <a:ext cx="3693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886200" y="3352800"/>
            <a:ext cx="38517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|V||V+1|/2 </a:t>
            </a:r>
            <a:r>
              <a:rPr lang="en-US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</a:t>
            </a:r>
            <a:r>
              <a:rPr lang="en-US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 </a:t>
            </a:r>
            <a:r>
              <a:rPr lang="en-US" i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O</a:t>
            </a:r>
            <a:r>
              <a:rPr lang="en-US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(|V|</a:t>
            </a:r>
            <a:r>
              <a:rPr lang="en-US" baseline="30000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2</a:t>
            </a:r>
            <a:r>
              <a:rPr lang="en-US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)</a:t>
            </a:r>
            <a:endParaRPr lang="en-US" baseline="30000" dirty="0">
              <a:solidFill>
                <a:schemeClr val="accent2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429000" y="3733800"/>
            <a:ext cx="5943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	|</a:t>
            </a:r>
            <a:r>
              <a:rPr lang="en-US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V|</a:t>
            </a:r>
            <a:r>
              <a:rPr lang="en-US" baseline="30000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2</a:t>
            </a:r>
            <a:r>
              <a:rPr lang="en-US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 </a:t>
            </a:r>
            <a:r>
              <a:rPr lang="en-US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 </a:t>
            </a:r>
            <a:r>
              <a:rPr lang="en-US" i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O</a:t>
            </a:r>
            <a:r>
              <a:rPr lang="en-US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(|V|</a:t>
            </a:r>
            <a:r>
              <a:rPr lang="en-US" baseline="30000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2</a:t>
            </a:r>
            <a:r>
              <a:rPr lang="en-US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)</a:t>
            </a:r>
          </a:p>
          <a:p>
            <a:pPr lvl="1"/>
            <a:r>
              <a:rPr lang="en-US" sz="2000" b="0" dirty="0" smtClean="0">
                <a:solidFill>
                  <a:schemeClr val="accent2"/>
                </a:solidFill>
                <a:cs typeface="Courier New" pitchFamily="49" charset="0"/>
              </a:rPr>
              <a:t>(</a:t>
            </a:r>
            <a:r>
              <a:rPr lang="en-US" sz="2000" b="0" dirty="0">
                <a:solidFill>
                  <a:schemeClr val="accent2"/>
                </a:solidFill>
                <a:cs typeface="Courier New" pitchFamily="49" charset="0"/>
              </a:rPr>
              <a:t>assuming self-edges allowed, else subtract </a:t>
            </a:r>
            <a:r>
              <a:rPr lang="en-US" sz="2000" b="0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|V|</a:t>
            </a:r>
            <a:r>
              <a:rPr lang="en-US" sz="2000" b="0" dirty="0">
                <a:solidFill>
                  <a:schemeClr val="accent2"/>
                </a:solidFill>
                <a:cs typeface="Courier New" pitchFamily="49" charset="0"/>
              </a:rPr>
              <a:t>)</a:t>
            </a:r>
            <a:endParaRPr lang="en-US" sz="2000" b="0" dirty="0">
              <a:solidFill>
                <a:schemeClr val="accent2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7391400" y="5638800"/>
            <a:ext cx="228600" cy="228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638800"/>
            <a:ext cx="2381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5" name="Straight Arrow Connector 24"/>
          <p:cNvCxnSpPr>
            <a:stCxn id="23" idx="6"/>
            <a:endCxn id="3074" idx="1"/>
          </p:cNvCxnSpPr>
          <p:nvPr/>
        </p:nvCxnSpPr>
        <p:spPr bwMode="auto">
          <a:xfrm>
            <a:off x="7620000" y="5753100"/>
            <a:ext cx="533400" cy="793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7349247" y="5238690"/>
            <a:ext cx="10903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v         u</a:t>
            </a:r>
          </a:p>
        </p:txBody>
      </p:sp>
      <p:sp>
        <p:nvSpPr>
          <p:cNvPr id="24" name="Oval 23"/>
          <p:cNvSpPr/>
          <p:nvPr/>
        </p:nvSpPr>
        <p:spPr bwMode="auto">
          <a:xfrm>
            <a:off x="5677130" y="2369058"/>
            <a:ext cx="269876" cy="2308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5692025" y="2853989"/>
            <a:ext cx="269876" cy="2308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6461890" y="2853989"/>
            <a:ext cx="269876" cy="2308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6453914" y="2369058"/>
            <a:ext cx="269876" cy="2308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1" name="Straight Connector 30"/>
          <p:cNvCxnSpPr>
            <a:stCxn id="24" idx="6"/>
            <a:endCxn id="30" idx="2"/>
          </p:cNvCxnSpPr>
          <p:nvPr/>
        </p:nvCxnSpPr>
        <p:spPr bwMode="auto">
          <a:xfrm>
            <a:off x="5947006" y="2484474"/>
            <a:ext cx="50690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73" name="Straight Connector 3072"/>
          <p:cNvCxnSpPr>
            <a:stCxn id="28" idx="6"/>
            <a:endCxn id="29" idx="2"/>
          </p:cNvCxnSpPr>
          <p:nvPr/>
        </p:nvCxnSpPr>
        <p:spPr bwMode="auto">
          <a:xfrm>
            <a:off x="5961901" y="2969405"/>
            <a:ext cx="49998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76" name="Straight Connector 3075"/>
          <p:cNvCxnSpPr>
            <a:stCxn id="30" idx="4"/>
            <a:endCxn id="29" idx="0"/>
          </p:cNvCxnSpPr>
          <p:nvPr/>
        </p:nvCxnSpPr>
        <p:spPr bwMode="auto">
          <a:xfrm>
            <a:off x="6588852" y="2599890"/>
            <a:ext cx="7976" cy="25409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78" name="Straight Connector 3077"/>
          <p:cNvCxnSpPr>
            <a:stCxn id="24" idx="4"/>
          </p:cNvCxnSpPr>
          <p:nvPr/>
        </p:nvCxnSpPr>
        <p:spPr bwMode="auto">
          <a:xfrm>
            <a:off x="5812068" y="2599890"/>
            <a:ext cx="0" cy="25409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80" name="Freeform 3079"/>
          <p:cNvSpPr/>
          <p:nvPr/>
        </p:nvSpPr>
        <p:spPr bwMode="auto">
          <a:xfrm>
            <a:off x="6709144" y="2872617"/>
            <a:ext cx="326522" cy="230885"/>
          </a:xfrm>
          <a:custGeom>
            <a:avLst/>
            <a:gdLst>
              <a:gd name="connsiteX0" fmla="*/ 10633 w 326522"/>
              <a:gd name="connsiteY0" fmla="*/ 19439 h 230885"/>
              <a:gd name="connsiteX1" fmla="*/ 318977 w 326522"/>
              <a:gd name="connsiteY1" fmla="*/ 19439 h 230885"/>
              <a:gd name="connsiteX2" fmla="*/ 212651 w 326522"/>
              <a:gd name="connsiteY2" fmla="*/ 221457 h 230885"/>
              <a:gd name="connsiteX3" fmla="*/ 0 w 326522"/>
              <a:gd name="connsiteY3" fmla="*/ 178927 h 230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522" h="230885">
                <a:moveTo>
                  <a:pt x="10633" y="19439"/>
                </a:moveTo>
                <a:cubicBezTo>
                  <a:pt x="147970" y="2604"/>
                  <a:pt x="285307" y="-14231"/>
                  <a:pt x="318977" y="19439"/>
                </a:cubicBezTo>
                <a:cubicBezTo>
                  <a:pt x="352647" y="53109"/>
                  <a:pt x="265814" y="194876"/>
                  <a:pt x="212651" y="221457"/>
                </a:cubicBezTo>
                <a:cubicBezTo>
                  <a:pt x="159488" y="248038"/>
                  <a:pt x="79744" y="213482"/>
                  <a:pt x="0" y="178927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81" name="Freeform 3080"/>
          <p:cNvSpPr/>
          <p:nvPr/>
        </p:nvSpPr>
        <p:spPr bwMode="auto">
          <a:xfrm>
            <a:off x="5276027" y="2287003"/>
            <a:ext cx="476187" cy="288323"/>
          </a:xfrm>
          <a:custGeom>
            <a:avLst/>
            <a:gdLst>
              <a:gd name="connsiteX0" fmla="*/ 412392 w 476187"/>
              <a:gd name="connsiteY0" fmla="*/ 222281 h 288323"/>
              <a:gd name="connsiteX1" fmla="*/ 61517 w 476187"/>
              <a:gd name="connsiteY1" fmla="*/ 275444 h 288323"/>
              <a:gd name="connsiteX2" fmla="*/ 40252 w 476187"/>
              <a:gd name="connsiteY2" fmla="*/ 9630 h 288323"/>
              <a:gd name="connsiteX3" fmla="*/ 476187 w 476187"/>
              <a:gd name="connsiteY3" fmla="*/ 84057 h 288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6187" h="288323">
                <a:moveTo>
                  <a:pt x="412392" y="222281"/>
                </a:moveTo>
                <a:cubicBezTo>
                  <a:pt x="267966" y="266583"/>
                  <a:pt x="123540" y="310886"/>
                  <a:pt x="61517" y="275444"/>
                </a:cubicBezTo>
                <a:cubicBezTo>
                  <a:pt x="-506" y="240002"/>
                  <a:pt x="-28860" y="41528"/>
                  <a:pt x="40252" y="9630"/>
                </a:cubicBezTo>
                <a:cubicBezTo>
                  <a:pt x="109364" y="-22268"/>
                  <a:pt x="292775" y="30894"/>
                  <a:pt x="476187" y="84057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82" name="Freeform 3081"/>
          <p:cNvSpPr/>
          <p:nvPr/>
        </p:nvSpPr>
        <p:spPr bwMode="auto">
          <a:xfrm>
            <a:off x="5472992" y="2894007"/>
            <a:ext cx="321752" cy="331079"/>
          </a:xfrm>
          <a:custGeom>
            <a:avLst/>
            <a:gdLst>
              <a:gd name="connsiteX0" fmla="*/ 215427 w 321752"/>
              <a:gd name="connsiteY0" fmla="*/ 8681 h 331079"/>
              <a:gd name="connsiteX1" fmla="*/ 2775 w 321752"/>
              <a:gd name="connsiteY1" fmla="*/ 40579 h 331079"/>
              <a:gd name="connsiteX2" fmla="*/ 109101 w 321752"/>
              <a:gd name="connsiteY2" fmla="*/ 327658 h 331079"/>
              <a:gd name="connsiteX3" fmla="*/ 321752 w 321752"/>
              <a:gd name="connsiteY3" fmla="*/ 200067 h 33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752" h="331079">
                <a:moveTo>
                  <a:pt x="215427" y="8681"/>
                </a:moveTo>
                <a:cubicBezTo>
                  <a:pt x="117961" y="-1952"/>
                  <a:pt x="20496" y="-12584"/>
                  <a:pt x="2775" y="40579"/>
                </a:cubicBezTo>
                <a:cubicBezTo>
                  <a:pt x="-14946" y="93742"/>
                  <a:pt x="55938" y="301077"/>
                  <a:pt x="109101" y="327658"/>
                </a:cubicBezTo>
                <a:cubicBezTo>
                  <a:pt x="162264" y="354239"/>
                  <a:pt x="266817" y="217788"/>
                  <a:pt x="321752" y="200067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83" name="Freeform 3082"/>
          <p:cNvSpPr/>
          <p:nvPr/>
        </p:nvSpPr>
        <p:spPr bwMode="auto">
          <a:xfrm>
            <a:off x="6624084" y="2230592"/>
            <a:ext cx="482509" cy="353120"/>
          </a:xfrm>
          <a:custGeom>
            <a:avLst/>
            <a:gdLst>
              <a:gd name="connsiteX0" fmla="*/ 0 w 482509"/>
              <a:gd name="connsiteY0" fmla="*/ 129836 h 353120"/>
              <a:gd name="connsiteX1" fmla="*/ 265814 w 482509"/>
              <a:gd name="connsiteY1" fmla="*/ 2245 h 353120"/>
              <a:gd name="connsiteX2" fmla="*/ 478465 w 482509"/>
              <a:gd name="connsiteY2" fmla="*/ 225529 h 353120"/>
              <a:gd name="connsiteX3" fmla="*/ 74428 w 482509"/>
              <a:gd name="connsiteY3" fmla="*/ 353120 h 35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509" h="353120">
                <a:moveTo>
                  <a:pt x="0" y="129836"/>
                </a:moveTo>
                <a:cubicBezTo>
                  <a:pt x="93035" y="58066"/>
                  <a:pt x="186070" y="-13704"/>
                  <a:pt x="265814" y="2245"/>
                </a:cubicBezTo>
                <a:cubicBezTo>
                  <a:pt x="345558" y="18194"/>
                  <a:pt x="510363" y="167050"/>
                  <a:pt x="478465" y="225529"/>
                </a:cubicBezTo>
                <a:cubicBezTo>
                  <a:pt x="446567" y="284008"/>
                  <a:pt x="260497" y="318564"/>
                  <a:pt x="74428" y="35312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086" name="Straight Connector 3085"/>
          <p:cNvCxnSpPr>
            <a:stCxn id="24" idx="5"/>
            <a:endCxn id="29" idx="1"/>
          </p:cNvCxnSpPr>
          <p:nvPr/>
        </p:nvCxnSpPr>
        <p:spPr bwMode="auto">
          <a:xfrm>
            <a:off x="5907484" y="2566085"/>
            <a:ext cx="593928" cy="32170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88" name="Straight Connector 3087"/>
          <p:cNvCxnSpPr>
            <a:stCxn id="30" idx="3"/>
          </p:cNvCxnSpPr>
          <p:nvPr/>
        </p:nvCxnSpPr>
        <p:spPr bwMode="auto">
          <a:xfrm flipH="1">
            <a:off x="5947006" y="2566085"/>
            <a:ext cx="546430" cy="3065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7391400" y="2287003"/>
            <a:ext cx="12025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4+3+2+1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2" name="Ink 31"/>
              <p14:cNvContentPartPr/>
              <p14:nvPr/>
            </p14:nvContentPartPr>
            <p14:xfrm>
              <a:off x="5477760" y="2205360"/>
              <a:ext cx="3445200" cy="2912400"/>
            </p14:xfrm>
          </p:contentPart>
        </mc:Choice>
        <mc:Fallback>
          <p:pic>
            <p:nvPicPr>
              <p:cNvPr id="32" name="Ink 31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473800" y="2201400"/>
                <a:ext cx="3453840" cy="292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11709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2" grpId="0"/>
      <p:bldP spid="23" grpId="0" animBg="1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077200" cy="4495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Which would use </a:t>
            </a:r>
            <a:r>
              <a:rPr lang="en-US" dirty="0" smtClean="0">
                <a:solidFill>
                  <a:schemeClr val="accent2"/>
                </a:solidFill>
              </a:rPr>
              <a:t>directed edges</a:t>
            </a:r>
            <a:r>
              <a:rPr lang="en-US" dirty="0" smtClean="0"/>
              <a:t>?  Which would have </a:t>
            </a:r>
            <a:r>
              <a:rPr lang="en-US" dirty="0" smtClean="0">
                <a:solidFill>
                  <a:schemeClr val="accent2"/>
                </a:solidFill>
              </a:rPr>
              <a:t>self-edges</a:t>
            </a:r>
            <a:r>
              <a:rPr lang="en-US" dirty="0" smtClean="0"/>
              <a:t>?  Which would be </a:t>
            </a:r>
            <a:r>
              <a:rPr lang="en-US" dirty="0" smtClean="0">
                <a:solidFill>
                  <a:schemeClr val="accent2"/>
                </a:solidFill>
              </a:rPr>
              <a:t>connected</a:t>
            </a:r>
            <a:r>
              <a:rPr lang="en-US" dirty="0" smtClean="0"/>
              <a:t>?  Which could have </a:t>
            </a:r>
            <a:r>
              <a:rPr lang="en-US" dirty="0" smtClean="0">
                <a:solidFill>
                  <a:schemeClr val="accent2"/>
                </a:solidFill>
              </a:rPr>
              <a:t>0-degree nodes</a:t>
            </a:r>
            <a:r>
              <a:rPr lang="en-US" dirty="0" smtClean="0"/>
              <a:t>?</a:t>
            </a:r>
          </a:p>
          <a:p>
            <a:pPr>
              <a:buNone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Web pages with links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Facebook</a:t>
            </a:r>
            <a:r>
              <a:rPr lang="en-US" dirty="0" smtClean="0"/>
              <a:t> friends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Methods in a program that call each other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Road maps (e.g., Google maps)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Airline routes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Family trees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Course pre-requisites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907281"/>
              </p:ext>
            </p:extLst>
          </p:nvPr>
        </p:nvGraphicFramePr>
        <p:xfrm>
          <a:off x="5562600" y="2286000"/>
          <a:ext cx="33528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838200"/>
                <a:gridCol w="838200"/>
                <a:gridCol w="838200"/>
              </a:tblGrid>
              <a:tr h="227965">
                <a:tc>
                  <a:txBody>
                    <a:bodyPr/>
                    <a:lstStyle/>
                    <a:p>
                      <a:r>
                        <a:rPr lang="en-US" dirty="0" smtClean="0"/>
                        <a:t>Dir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Self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Zero</a:t>
                      </a:r>
                      <a:endParaRPr lang="en-US" dirty="0"/>
                    </a:p>
                  </a:txBody>
                  <a:tcPr/>
                </a:tc>
              </a:tr>
              <a:tr h="22796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796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796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796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796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796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796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5724360" y="2672280"/>
              <a:ext cx="3065040" cy="252864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19320" y="2668320"/>
                <a:ext cx="3074400" cy="2538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an_design_template">
  <a:themeElements>
    <a:clrScheme name="dan_design_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an_design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000" b="0" dirty="0" err="1" smtClean="0">
            <a:latin typeface="+mn-lt"/>
          </a:defRPr>
        </a:defPPr>
      </a:lstStyle>
    </a:txDef>
  </a:objectDefaults>
  <a:extraClrSchemeLst>
    <a:extraClrScheme>
      <a:clrScheme name="dan_design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_design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52638</TotalTime>
  <Words>2021</Words>
  <Application>Microsoft Office PowerPoint</Application>
  <PresentationFormat>On-screen Show (4:3)</PresentationFormat>
  <Paragraphs>583</Paragraphs>
  <Slides>30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Courier New</vt:lpstr>
      <vt:lpstr>Symbol</vt:lpstr>
      <vt:lpstr>Times New Roman</vt:lpstr>
      <vt:lpstr>dan_design_template</vt:lpstr>
      <vt:lpstr>CSE373: Data Structures &amp; Algorithms  Lecture 16: Introduction to Graphs</vt:lpstr>
      <vt:lpstr>Announcements</vt:lpstr>
      <vt:lpstr>What is a Graph?</vt:lpstr>
      <vt:lpstr>Graphs: the mathematical definition</vt:lpstr>
      <vt:lpstr>Undirected Graphs</vt:lpstr>
      <vt:lpstr>Directed Graphs</vt:lpstr>
      <vt:lpstr>Self-Edges, Connectedness</vt:lpstr>
      <vt:lpstr>More notation</vt:lpstr>
      <vt:lpstr>Examples</vt:lpstr>
      <vt:lpstr>Weighted Graphs</vt:lpstr>
      <vt:lpstr>Examples</vt:lpstr>
      <vt:lpstr>Paths and Cycles</vt:lpstr>
      <vt:lpstr>Path Length and Cost</vt:lpstr>
      <vt:lpstr>Simple Paths and Cycles</vt:lpstr>
      <vt:lpstr>Paths and Cycles in Directed Graphs</vt:lpstr>
      <vt:lpstr>Undirected-Graph Connectivity</vt:lpstr>
      <vt:lpstr>Directed-Graph Connectivity</vt:lpstr>
      <vt:lpstr>Trees as Graphs</vt:lpstr>
      <vt:lpstr>Rooted Trees</vt:lpstr>
      <vt:lpstr>Rooted Trees</vt:lpstr>
      <vt:lpstr>Directed Acyclic Graphs (DAGs)</vt:lpstr>
      <vt:lpstr>Examples</vt:lpstr>
      <vt:lpstr>Density / Sparsity</vt:lpstr>
      <vt:lpstr>What is the Data Structure?</vt:lpstr>
      <vt:lpstr>Adjacency Matrix</vt:lpstr>
      <vt:lpstr>Adjacency Matrix Properties</vt:lpstr>
      <vt:lpstr>Adjacency Matrix Properties</vt:lpstr>
      <vt:lpstr>Adjacency List</vt:lpstr>
      <vt:lpstr>Adjacency List Properties</vt:lpstr>
      <vt:lpstr>Next…</vt:lpstr>
    </vt:vector>
  </TitlesOfParts>
  <Company>UW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Programming Languages &amp;  Software Engineering</dc:title>
  <dc:creator>Dan Grossman</dc:creator>
  <cp:lastModifiedBy>lshapiro</cp:lastModifiedBy>
  <cp:revision>2261</cp:revision>
  <dcterms:created xsi:type="dcterms:W3CDTF">2009-03-13T20:43:19Z</dcterms:created>
  <dcterms:modified xsi:type="dcterms:W3CDTF">2016-05-06T22:18:21Z</dcterms:modified>
</cp:coreProperties>
</file>