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ink/ink10.xml" ContentType="application/inkml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ink/ink11.xml" ContentType="application/inkml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ink/ink12.xml" ContentType="application/inkml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ink/ink13.xml" ContentType="application/inkml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353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56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5" r:id="rId29"/>
    <p:sldId id="354" r:id="rId3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119F33"/>
    <a:srgbClr val="CC0000"/>
    <a:srgbClr val="D6009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0" autoAdjust="0"/>
    <p:restoredTop sz="94660"/>
  </p:normalViewPr>
  <p:slideViewPr>
    <p:cSldViewPr>
      <p:cViewPr varScale="1">
        <p:scale>
          <a:sx n="73" d="100"/>
          <a:sy n="73" d="100"/>
        </p:scale>
        <p:origin x="10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5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21:50:44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7550 12425 18 0,'-4'4'9'0,"-17"0"-9"15,12-4 9-15,1 0-9 0,-1 4 0 16,1-4 2-16,-1 0 0 15,1 0-2-15,-1 3 1 16,1 1 1-16,-1-4 0 0,1 0 0 16,3 0 0-1,1 0-2-15,0 8 1 16,0-4-2-16,-1-4 1 16,1 3 0-16,0-6 1 15,0 3 0-15,-1-4 1 0,5 4 1 16,0 0 0-16,0 0 0 15,0 4 0-15,0-4-1 16,0 0 1-16,0 0-1 16,5 3 0-16,3-3 0 15,1 0 1-15,3 4-1 16,1 0 0-16,4 3 0 16,0-3 0-16,5 4 0 15,-1-1 0-15,9 1-1 16,4-1 0-16,0-7 0 15,8 4 0-15,5-4 1 16,0-4 0-16,-4 4-1 16,-5-3 1-16,0-1 0 15,-4 0 1-15,0 0-1 16,1 1 0-16,-6-1-1 16,-3 4 0-16,-5-8 0 15,1 4 0-15,-5 4-2 16,-5 0 1-16,-3-3-3 15,-1-1 0-15,1 4-5 0,-5-8 1 16,0 5-7-16,1-9 0 16</inkml:trace>
  <inkml:trace contextRef="#ctx0" brushRef="#br0" timeOffset="1019.1217">12708 12395 13 0,'4'-4'6'0,"13"-11"-3"15,-9 7-2-15,1 1-1 16,-1-1 0-16,1 1 3 16,-1-1 0-16,1 4-2 15,-9 4 1-15,0 0 2 0,0 0 1 16,0-3-1-1,-4 3 1-15,-1 0-1 16,1 0 1-16,0 0-1 0,0 0 0 16,4 0-1-16,-5 0 1 15,5 0-1-15,-4 0 1 16,4 0-2-16,0 3 1 0,4 1-2 16,-4 0 1-1,5 0-1-15,3 0 1 0,5 3 0 16,4 1 1-16,9-1-2 15,3-3 1-15,5 0 0 16,5 0 0 0,3-1-1-16,5 1 1 0,4 0 0 15,-12 0 0-15,-1-4 0 16,-4 4 0-16,-4-1-1 16,-9 1 1-16,9 0-1 15,0 0 1-15,-5-1-2 16,1 1 0-16,-5 0 0 15,0-4 0-15,-4 4-3 16,-4-4 1-16,-13 0-8 16,0 0 0-16,0-19-5 15,0-19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22:11:36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9556 8411 5 0,'-25'0'2'0,"-9"4"-2"16,25-4 3-16,-4-4-1 15,1 4 1-15,-1 0 6 16,4 0 0-16,1-4-9 0,-1 4 0 16,-4 0 7-16,1 0 1 15,-10 8-3-15,5-1 1 16,0 5-3-16,0-5 0 16,0 5-2-16,4-5 1 15,1 1-1-15,3-1 0 16,1-3 1-16,3 0 1 15,1 0 1-15,4-4 0 16,0 3 0-16,0 1 1 0,9 4-2 16,-1-4 1-1,5-1-2-15,0 1 1 0,4 4-2 16,4 3 1-16,5-3-2 16,8 3 0-16,-5 0 0 15,6-3 1-15,-1-1 0 16,12 1 0-16,1-4 0 15,0 3 0-15,0-3 1 16,4 4 0-16,-4-5 0 16,-4 5 0-16,-5-4 0 15,4-4 0-15,10 4-1 16,7-1 0-16,1-3 0 16,4 0 0-16,4-3 0 15,4-5 0-15,-8-3-1 16,-9 3 1-16,-3 1 0 15,-10 3 0-15,-4 0-1 16,-8 4 1-16,-8-4-4 16,-1 8 0-16,-4 4-11 15,8 3 0-15,-3-22-3 16,-1-20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22:13:32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15088 10182 11 0,'4'0'5'0,"-21"-4"-3"16,17 4 5-16,0 0-7 15,0 0 0-15,0 0 0 16,-4 0 1-16,0 0-2 16,0 0 1-16,-1 0 0 0,-3 4 0 15,-5-1-1 1,-4 1 1-16,0 8 0 15,-4 10 0-15,-1 16 0 0,-3 7 1 16,-5 16 0 0,0 0 1-16,-4 7 0 0,-4 0 0 15,-1-4-1-15,5-3 1 16,5-8-2-16,3-4 0 16,5-8-1-16,4-7 1 15,4-7-1-15,4-12 1 16,9-7 0-16,9-12 0 15,8-4 0-15,13-11 0 0,4-7 0 16,4-12 1-16,-4-4-1 16,9 1 1-16,4-8-1 15,-5-12 0-15,5 8 0 16,0-4 1-16,0 1-1 16,-5 3 1-16,1 3-1 15,4-6 0-15,4 3 0 16,-4 7 0-16,-5 12 0 15,-8 4 0-15,-4 11 0 16,-4 8 0-16,-9 11 0 16,0 11 0-16,-9 4 0 15,-3 15 0-15,-5 12 0 16,-5 4 0-16,5 10 0 16,-8 12 0-16,-1-3-1 15,1-1 0-15,4-3-1 16,-1-8 0-16,5-12 0 15,0-3 0-15,9-15 0 0,8-12 1 16,4-11 0 0,5-11 1-16,8-4-2 0,0-16 0 15,8-7-1-15,5-7 0 16</inkml:trace>
  <inkml:trace contextRef="#ctx0" brushRef="#br0" timeOffset="209.2876">16204 9996 6 0,'34'-19'3'16,"9"19"-1"-16,-35 8 5 0,9 7-5 16,-4 19 0-16,0 11 1 15,-1 16 1-15,1 15-5 16,0 7 0-16,0 8 3 16,-1 0 0-16,1-8-3 15,4-15 0-15,0-11-1 16,5-20 1-16,3-14-3 15,5-19 1-15,4-19-1 16,4-19 0-16</inkml:trace>
  <inkml:trace contextRef="#ctx0" brushRef="#br0" timeOffset="1879.0667">14871 11563 10 0,'0'3'5'0,"21"-10"-6"16,-12 7 11-16,-1 0-8 0,1 0 1 16,-5 4 1-16,0 3 0 15,1 5-5-15,-5 10 1 16,-5 12 3-16,1 19 0 16,-4 12 0-16,-5 10 1 15,0 1-1-15,4-12 1 16,5-11-1-16,4-11 0 15,0-8 0-15,4-4 0 0,5-15-2 16,4-15 1 0,12-19-2-16,9-18 0 0,9-20-2 15,8-15 0 1,-4-15-2-16,0 0 0 0,8-8-1 16,-4 4 1-16,0 12 0 15,-4 3 1-15,0 4 2 16,0 19 1-16,-9 19 1 15,0 12 0-15,5 10 1 16,-5 20 1-16,1 7-1 16,-5 8 0-16,-4 7-2 15,-5 8 1-15,1 7-1 16,-9-7 1-16,0 4-2 16,-4-1 1-16,4-3-1 15,0-8 1-15,-5-7-1 16,5-4 1-16,0-11-1 15,9-8 1-15,0-12-1 16,3-7 1-16,1-3 0 16,4-9 0-16,0-6 0 15,-4-13 0-15,4-3-1 16,0-15 1-16,5 4-1 0,7 7 0 16,-3 4-1-16,0 12 1 15,-5 7-1-15,-8 7 1 16,-9 12 0-16,-4 15 1 15,-4 11 0-15,-9 12 1 16,-4 11 0-16,-4 8 0 0,-9 7 0 16,-4 8 0-16,-4 3 0 15,-1 8 0-15,-3 0-2 16,-1-7 1-16,1-1-2 16,8-3 1-16,0-4-1 15,4-4 1-15,4 1 0 16,5-16 0-16,4-4 2 15,0-11 0-15,4-8 0 16,9-7 1-16,9-8-1 16,3-15 0-16,9-11-2 15,4-12 1-15,5-11-3 16,4-3 1-16,8-9-2 16,1 5 0-16,-1-5 0 15,5 5 0-15,-9 3 2 16,0 12 1-16,-9 7 3 15,5 8 1-15,-4 11 1 16,4 11 0-16,-5 12 1 16,1 7 1-16,-5 12-3 0,-8 15 1 15,-4 7-2-15,-5 4 0 16,-4 1-1-16,-4 3 1 16,-1-8-1-16,1-7 1 15,0 0-1-15,4-8 0 16,-4 0-1-16,4-7 1 15,0 0-2-15,0-5 1 16,0-10-2-16,4-12 1 0,0-3-1 16,5-12 1-1,0-8 0-15,-1-11 0 0,1 1 0 16,-5-9 1-16,5-3-1 16,3 4 0-16,-3 3 0 15,4 0 1-15,-5 8-1 16,1 12 1-16,-5 10 0 15,-4 5 0-15,4 11 0 16,-8 3 1-16,-4 4-1 16,3 8 1-16,1 12-1 15,-4-5 0-15,-5 8 0 16,0 0 0-16,-4 8-1 16,0-1 1-16,0 5-1 15,0-1 1-15,5-11 0 16,3-3 0-16,5-5 0 15,0-15 0-15,4-3 0 16,4-16 0-16,0-7-2 16,5-19 1-16,-1-7-3 15,1-12 0-15,-5-4-2 16,0 4 0-16</inkml:trace>
  <inkml:trace contextRef="#ctx0" brushRef="#br0" timeOffset="3182.655">15148 12210 13 0,'-17'-19'6'0,"8"0"-3"15,5 11 9-15,0-3-9 16,-1-1 0-16,-3 5 2 16,-1 3 1-16,1 4-7 15,-9 11 0-15,-4 5 4 16,-5 6 0-16,-4 20-2 16,-8 11 1-16,-9 19-1 0,-4 11 0 15,-4 12 0-15,8-12 1 16,8 0-1-16,10-3 0 15,3-12 0-15,5-8 1 16,4-11-1-16,4-7 1 16,4-8-2-16,1-15 0 0,8-8 0 15,13-11 1 1,8-15-2-16,17-15 1 16,13-8-3-16,0-11 1 15,9-4-1-15,4-4 0 0,-13 8 0 16,-4 7 0-16,-5 5 1 15,-3 10 1-15,-5 12 1 16,-9 7 1-16,1 16 0 16,-9 15 1-16,-4 18-1 15,-9 8 1-15,-8 20-1 16,-9 14 0-16,-8 8-2 16,-5 7 1-16,-8 4 0 15,0 4 0-15,-4-4-1 16,4-11 1-16,4 4-1 15,4-16 1-15,5-11 0 16,4-11 0-16,8-16-1 16,5-10 1-16,8-9-1 0,5-22 1 15,8-11-1 1,9-12 1-16,3-11-1 16,5-11 0-16,-4 0 0 15,4 7 0-15,-12-4 0 16,-1 12 1-16,-4 3 1 15,-4 16 0-15,-13 11 1 0,0 15 1 16,-5 19 0-16,-3 12 0 0,-5 14 0 16,-8 12 0-1,-5 7-1-15,-4 1 0 16,5-4-1-16,4-8 0 16,4-12-2-16,8-10 1 0,5-16-3 15,4-19 0-15,8-18-7 16,18-8 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22:16:53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694 4798 35 0,'13'-8'17'0,"0"4"-17"0,-13 4 17 16,0 0-17-16,4 0 0 16,4 4 0-16,-8-4 1 15,5 0-2-15,3 4 1 16,1 0 1-16,4-1 0 16,-1 5 0-16,1 0 1 0,13-5 0 15,-5 1 0-15,4-4 0 16,1 0 1-1,8-7-2-15,0 7 1 0,17-4-1 16,-4 4 0-16,4-12-1 16,5 1 1-16,-5 0-2 15,8 3 1-15,1 1 0 16,0 3 1-16,-1 4-1 16,1-4 0-16,12 4 0 15,1-4 0-15,3 0 0 16,5-3 0-16,4-1-1 15,-4 1 1-15,-8-1 0 16,-14 1 0-16,-8 3 0 16,-17-4 0-16,-4 5 0 15,-8 3 0-15,-1-4-2 16,-17 4 0-16,5 4-9 16,-22 3 0-16</inkml:trace>
  <inkml:trace contextRef="#ctx0" brushRef="#br0" timeOffset="4233.3749">720 11343 26 0,'-13'0'13'0,"13"-7"-13"16,0 7 13-16,0 0-13 0,0 0 0 16,0 3 0-1,0 1 0-15,0 0 0 0,0 0 0 16,4 0 3-16,5-4 0 15,3 3 0-15,1 1 0 16,0 4 0-16,8-5 0 16,5 1 0-16,-1-8 0 15,9 4-2-15,1-7 0 16,24-1 0-16,-8-3 0 0,0 3 0 16,5 1 1-16,-9-1-1 15,4 4 0-15,8 4 0 16,1-3 1-16,-9 3 1 15,4 0 1-15,9 0-1 16,4-4 0-16,5 0 0 16,-1-3 0-16,1-5-1 15,-1 1 1-15,0-1-3 16,-8 5 0-16,4 7 0 16,-16 4 0-16,7-1 0 15,-4 5 0-15,-3 3 0 16,-1-3 0-16,4 0 0 15,-8-5 0-15,4-3 0 16,-17 0 1-16,-4 0-1 0,-5 0 0 16,-8 0-3-1,-12-3 0-15,-10-1-11 16,-16-4 1-16</inkml:trace>
  <inkml:trace contextRef="#ctx0" brushRef="#br0" timeOffset="20929.0467">12405 4325 33 0,'-30'0'16'0,"9"4"-15"16,17-1 16-16,0 1-16 15,-5 4 1-15,1-5 1 16,-1 1 0-16,1 4-4 16,-1-4 1-16,0 7 2 15,-3 8 0-15,-1-8-1 16,4 4 1-16,5 4-2 16,4 0 1-16,4 0 0 15,5-4 1-15,8-3 0 16,13 3 1-16,4-4-1 15,4 0 1-15,9-3 0 16,-4-4 0-16,3 0-1 16,6-1 0-16,7-3 0 15,5 0 0-15,4 4-2 0,5-4 1 16,7-4-1-16,1-3 1 16,5-1-1-16,-1-3 0 15,0 3 0-15,0 1 0 16,0 7 0-16,-4-4 1 15,0 4-1-15,-9-4 1 16,-3 0-1-16,7 4 1 16,5-3-1-16,4-5 0 15,1-3 0-15,-6-1 0 16,-7 5-1-16,4-1 0 16,-18 1 1-16,-4-5 0 0,-8 5-2 15,-8 3 0 1,-10 4-5-16,-12 4 0 0,-21 11-7 15,-34-11 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22:17:47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12593 4870 20 0,'-13'-12'10'0,"0"8"-11"0,9 1 10 16,-9-5-8-16,-4 1 0 16,0 3 1-1,0 0 1-15,0-4-4 0,-4 1 1 16,-1-1 1-16,1 1 1 16,-9-5-1-16,9 5 0 15,0-1-1-15,4 1 0 16,0 3 1-16,4 4 0 15,0-4 0-15,4 4 0 16,5 0 0-16,0-8 0 16,4 1 1-16,8 3 1 0,5-3-1 15,4 7 1 1,5-8 0-16,7 4 0 0,5-11-1 16,13 4 0-16,0-1-2 15,8 1 1-15,5-4-1 16,4 0 1-16,8 3-1 15,1-3 0-15,8 0 1 16,0 4 0-16,4-4 0 16,4 0 0-16,1 7 0 15,3 0 1-15,10-3-1 16,-1 3 1-16,0 1 0 16,4-1 0-16,5 1-1 15,-9 3 1-15,-4 0-1 16,-8 4 1-16,-9 0-1 15,-13 0 0-15,-17 4-2 16,-13 0 1-16,-8 3-6 16,-13-3 0-16,-13 7-6 15,-12-14 0-15</inkml:trace>
  <inkml:trace contextRef="#ctx0" brushRef="#br0" timeOffset="690.3471">13491 3969 26 0,'-4'-4'13'0,"12"4"-12"16,-8 0 14-16,5 0-13 15,3 4 0-15,1 0 3 16,3 0 1-16,10-1-7 15,3 5 0-15,5 0 4 16,8 3 0-16,-3 4-1 16,3 8 1-16,0-1-3 15,1 1 1-15,-1-8-1 0,4 0 0 16,5 4 0-16,4 0 1 16,0 0-1-1,-4 4 1-15,-4 3-1 0,-5-3 1 16,-4 0 0-16,-4-1 0 15,8-3-1-15,-8 4 1 16,0 4-1-16,-4-5 1 16,-5-3-1-16,-4-4 0 0,0 4 0 15,0-4 1 1,-4 1-1-16,-5-5 0 16,5-4 0-16,-4 1 1 0,-1 0-1 15,1-5 1-15,-1 1-1 16,-4 0 0-16,-4 3 0 15,0 1 0-15,0 0-1 16,-4 3 1-16,-4 0 0 16,-5 12 1-16,-4 4 1 15,-13 14 1-15,0-3 0 16,-17 7 0-16,-12 12 0 16,-14 0 0-16,1 7-6 15,-5 12 0-15,-21-4-10 16,-4-12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21:51:34.7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22609 1154 24 0,'0'-30'12'0,"17"11"-12"0,-9 15 13 0,1-7-13 16,4-12 0 0,4 4 0-16,4 0 0 15,4 4-1-15,1-8 1 0,-5 1 0 16,1 3 0-16,-5 0 0 15,-5 0 1-15,1 4-1 16,-9-4 1-16,-4 0 0 16,-8 0 1-16,-5-7 0 15,-8 3 1-15,-5-4-1 16,-3 9 0-16,-10-1 0 16,5 3 0-16,-13 9-2 15,0-1 1-15,-16-3-1 16,-6 7 0-16,-7 4 0 15,-14 0 1-15,-3 0-1 16,-22 12 1-16,0-5-1 16,-9 8 1-16,-8 8-1 15,-8-4 0-15,-5-4-1 0,0 4 0 16,-4 4 0-16,4 3 0 16,-8 1-1-1,8 3 1-15,-8-4 1 0,8 12 0 16,-8 15 1-16,4-7 0 15,0-1 0-15,0 4 0 0,-5 0 0 16,5 1 0 0,9 2 0-16,-1-10 0 15,1 4-1-15,16 6 1 0,5 1 0 16,4 8 0 0,13 7 0-16,12 0 1 0,5-3-2 15,13-1 1-15,12-4 0 16,9-3 0-16,8-8 0 15,9 0 1-15,13 4 0 16,8-7 1-16,9-5-1 16,17 5 0-16,8-4 0 15,5 3 1-15,16-7-2 16,9 3 1-16,17-7-1 16,9-11 1-16,21-8-1 15,0-7 0-15,13-8 0 16,-1-8 0-16,-3 1 0 15,8-8 0-15,4 7 0 16,-12 4 0-16,-1 8 0 16,0 4 0-16,-3 7-1 15,3 11 0-15,-4 8 0 0,1 8 0 16,-1 7-1 0,4 0 1-16,-4-7 0 0,5 7 0 15,-1 0 0-15,1-3 1 16,-1-5-1-16,1-7 1 15,-1 4-1-15,-4-4 0 16,-4 12 0-16,0-1 0 16,-8 12 0-16,-5 3 1 15,0 8-1-15,13-3 0 16,-13 3 0-16,5-4 0 0,8-3 0 16,4-1 1-16,-4-11 1 15,4-3 0 1,0-8 0-16,-12-12 1 0,3 1-1 15,1-5 0-15,0-3 0 16,-9-4 1-16,4 4-2 16,-8 0 0-16,0-8 0 15,0-3 0-15,4-8 0 16,5-8 0-16,3-10 0 16,5-13 0-16,4 1 0 15,-8-4 0-15,0-11 0 16,-5-5 0-16,1-6 0 15,-9-5 0-15,-5-11-1 16,-8-11 0-16,-12-4 0 16,-5-11 0-16,-9-5-1 15,-3-2 1-15,-9-5-1 16,-5-8 1-16,-4 5-1 16,-4 7 1-16,-4 4-1 15,-4 0 1-15,-9 7-1 0,-9 1 0 16,-4-1 0-16,-8 4 0 15,-9 8 0-15,-8 3 0 16,-9 5-1-16,-4 14 1 16,4 1 0-16,5 11 0 15,-1 3 0-15,5-3 0 0,-1 7 0 16,-7 5 1-16,-1-1-1 16,0 0 0-16,-4 0 0 15,-5 0 0-15,-7-7 0 16,-1 7 0-16,8 4 0 15,5 4 1-15,4 3-1 16,9-3 1-16,8 0-1 16,-4-1 1-16,4 5 0 15,0-4 0-15,1 11 0 16,-5 4 0-16,-5-4-1 16,1 7 1-16,-5 1-1 15,1 0 1-15,3-1-1 16,1 12 1-16,0-11-1 15,-1 11 1-15,-3-8-1 16,-1 16 1-16,-4-8-1 16,-4 4 0-16,-4 3-5 15,-13 1 0-15,-9 14-8 16,-4 5 0-16</inkml:trace>
  <inkml:trace contextRef="#ctx0" brushRef="#br0" timeOffset="1504.1054">20267 999 17 0,'0'-4'8'0,"0"-3"-6"16,0 7 9-16,0 0-10 16,0 0 1-16,0-4 0 15,0 4 0-15,4-8-3 16,4 1 1-16,14 3 2 16,-1 4 0-16,4 0-1 15,10 4 1-15,3 3-1 16,0-3 0-16,5 4 0 0,-1 11 1 15,5 0 0-15,-4 7 0 16,-1 4-1-16,-3 4 1 16,-5 4 0-16,0 0 1 15,-4 4-1-15,-5 3 0 0,-4-3-1 16,-8 7 0-16,-8-8 0 16,-5 9 1-1,-9-1-2-15,-8 4 1 0,-4 7-1 16,-9-3 1-1,0 4 0-15,0-1 0 16,-4-7 0-16,4 8 0 0,1-12 0 16,-1 4 0-16,-4-4 0 15,0 0 0-15,-5 0-1 16,5 4 1-16,0 0-1 16,0 8 1-16,9-8-1 15,3 0 1-15,5-4-1 16,9 0 1-16,3 0 0 15,10-3 0-15,7-5 0 16,1 1 0-16,0 0 0 16,4-5 0-16,-4-3-4 15,0 1 0-15,-5-9-9 16,-4-11 1-16</inkml:trace>
  <inkml:trace contextRef="#ctx0" brushRef="#br0" timeOffset="2342.1338">21016 1869 19 0,'4'-4'9'0,"26"-30"0"0,-26 27 2 16,5-1-10-16,4 8 0 15,-1-4 1-15,10 1 0 16,3 3-2-16,1 0 0 16,8 0 2-16,8 0 1 15,10 0-1-15,7 3 1 16,5 5 0-16,4 3 1 15,9 5-2-15,-5-1 1 16,1 4-1-16,3-8 0 16,5 4 0-16,0 0 0 0,4 4 0 15,5-4 0-15,3 4-1 16,-7-7 1-16,3 3-1 16,-4-8 1-16,0 1-1 15,-8-8 0-15,4 0-1 16,0-12 1-16,4 1-1 15,0-8 1-15,0 0-1 16,5-7 0-16,-1-1 0 16,-4-7 1-16,1 0-1 15,-10 0 0-15,1-7 0 16,-9-5 1-16,-4-3-1 16,-4 7 1-16,-5 4-1 15,-4 1 0-15,-8-1 0 0,-1 8 0 16,-12 7-2-1,-4-4 1-15,-9 12-4 16,0 11 1-16,-5 8-8 16,-3 8 0-16</inkml:trace>
  <inkml:trace contextRef="#ctx0" brushRef="#br0" timeOffset="2990.6707">22524 1975 26 0,'25'-15'13'0,"1"-11"-10"0,-14 26 13 15,1-8-13 1,4 0 1-16,5 8 1 0,3-3 1 16,5 6-7-16,8 5 0 15,-4 7 5-15,0 0 0 16,0 12-2-16,-4 7 1 16,0-8-1-16,0 16 0 15,0 3 0-15,-1 4 0 16,6 16-1-16,-1-1 1 0,-5 4-1 15,1 4 1 1,-8-4-1-16,-5-3 0 16,0 3 0-16,-5 4 0 0,-3-1 0 15,-5 5 0-15,0 4-1 16,-4-5 1-16,0 5 0 16,0-1 0-16,-4-7-1 15,0-4 0-15,0-4 0 16,-5-3 1-16,1-1-1 15,-1-7 1-15,1-11-3 16,-1 0 0-16,-4-12-7 16,-8-7 0-16,-9-16-5 15,9-26 0-15</inkml:trace>
  <inkml:trace contextRef="#ctx0" brushRef="#br0" timeOffset="5105.0993">21020 2058 4 0,'0'-26'2'0,"22"22"-4"0,-18-3 3 16,4 3-2-16,1-8 0 16,-1 5 0-16,1-4 1 15</inkml:trace>
  <inkml:trace contextRef="#ctx0" brushRef="#br0" timeOffset="5842.2845">21259 1718 20 0,'-4'-15'10'0,"8"19"-18"15,-4-12 24-15,0 8-16 16,-4 0 0-16,-1 4 0 16,1-8 1-16,0 0 0 15,-1 4 0-15,1-7 0 16,0 3 1-16,0 4-1 16,-1 4 0-16,1-4 0 0,0 0 1 15,0 0-2-15,-5 0 0 16,-4-4 0-16,1 8 1 15,-1 3 0-15,4-7 1 16,1 4-1-16,-1 0 0 16,1-4 0-16,4 7 1 15,-1-3-2-15,1 0 1 16,0 3-1-16,-5-7 1 16,1 12-1-16,-5-8 0 15,0 3 0-15,0 5 0 0,1 3 0 16,-1-4 0-16,0 4 0 15,0-4 0-15,0 1 0 16,1-5 0-16,3 9 0 16,1-9 0-16,-1 4 0 15,1 1 0-15,-1-1 0 16,1-3 0-16,-5 3 0 16,0-3 0-16,-8-1 0 15,-1 1 0-15,1 3 0 16,0-7 1-16,0 3-1 15,-1 1 0-15,1 3-1 16,4-3 1-16,0 0-1 16,4-5 0-16,0 1 0 15,5-4 0-15,-1 4 0 16,5 0 1-16,0-1-1 0,0 9 0 16,-1-1 0-1,1-3 0-15,0 3-1 0,0 4 1 16,-5-3 0-16,5-1 0 15,0-4-4-15,4 5 1 16,8 3-2-16,9-30 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21:53:02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15135 916 7 0,'4'-4'3'0,"9"-7"0"0,-9 7 4 0,5-4-6 15,4 5 0 1,-1-9 3-16,-3-3 0 0,4 4-5 16,-5 3 1-16,1 4 3 15,-1 1 0-15,1-1-1 16,-1 4 0-16,1-4-1 15,-1-11 0-15,5 0 0 16,0 0 1-16,0-1-2 16,-5-2 1-16,1-1 0 15,-9 3 0-15,-5-2-1 16,-3-1 1-16,-5 4-1 16,-4-4 0-16,-4 0 0 15,4 4 0-15,-5 3 0 16,5 5 0-16,-12 7 0 0,-10 7 0 15,-3-7 0 1,-1 4 0-16,0 15 0 0,5-12 0 16,4 5 0-1,9 3 1-15,7 4 0 16,14 4 1-16,8 3-1 16,9-7 0-16,9 4 0 0,7-1 0 15,1 5-1-15,0-8 1 16,4 0-1-16,-4-8 0 15,0-3 0-15,-5-1 1 16,-3-7-1-16,-1-7 1 0,0-1-1 16,0 0 0-1,1-7 0-15,-5 0 0 0,0-11 0 16,0-1 0-16,0 5 0 16,0-5 0-16,0 4 0 15,-4 8 1-15,-1-7-1 16,-3 6 0-16,-1 5 0 15,-3-4 0-15,-1 4 0 16,-4 3 0-16,0 8-1 16,0 8 1-16,4 3-1 15,1-4 1-15,3 12 1 16,1 8 0-16,3-1 0 16,5 5 1-16,-4 6 0 15,-4 9 0-15,-1-1 0 16,-4 4 0-16,-4 8-3 15,0 0 0-15,-4-8-8 0,4 0 1 16,-4-18-1 0,-5-31 1-16</inkml:trace>
  <inkml:trace contextRef="#ctx0" brushRef="#br0" timeOffset="1049.7862">15173 1551 25 0,'-8'-11'12'0,"12"-4"-16"0,-4 11 24 15,-4-3-19-15,4 7 0 16,0 0 0-16,0 0 0 16,0 0-1-16,0 7 0 0,0-7 1 15,0 8 0-15,-4 3 0 16,-1 0 1-16,1 5-1 15,0 2 1-15,-1 1 0 16,1 12 1-16,-4-1-1 16,3 12 0-16,1-1-1 15,0 1 0-15,0-1 0 16,-5 5 0-16,1-8-1 16,-1-1 1-16,5-2-1 15,0-5 1-15,-1-8 0 16,1 1 0-16,0-4 0 15,4-19 1-15,-4 4-1 16,4-4 1-16,4-11 0 16,0-1 0-16,5-7-1 15,3 0 1-15,1-3-2 0,4-1 1 16,0 4-1 0,0 0 0-16,0-7-1 15,0 11 1-15,5-1-1 0,-1 9 1 16,0-5-1-16,0 12 1 15,5 4-1-15,0 4 0 16,-1-1 1-16,1 1 0 16,-1 7-1-16,-3 0 1 0,-1 4 0 15,-4-4 0 1,-4 8 0-16,-5 3 0 16,-4 1 0-16,-8 3 0 0,0-11 0 15,-9-4 1-15,-4-3 0 16,-13-5 0-16,0 1-1 15,1-1 1-15,-5 1 0 16,-5-4 0-16,1-1-1 16,0-3 0-16,4 0 0 15,-1-3 0-15,1 3-4 16,0-4 0-16,5 4-8 16,3 4 1-16</inkml:trace>
  <inkml:trace contextRef="#ctx0" brushRef="#br0" timeOffset="1649.7439">15408 3084 39 0,'8'-4'19'0,"5"4"-21"0,-13 0 29 0,8-11-27 16,1 3 1-16,-5 0-1 15,-4 1 0-15,0-1 0 16,-13-3 0-16,5 0 0 16,-5-1 1-16,-4 1-1 15,-4 3 0-15,-5-3 0 16,1 3 1-16,-1 1-1 16,0-1 0-16,-3 5 0 15,-1-1 0-15,-8 4-1 16,-5 0 1-16,5 4-1 15,4 7 1-15,-1 4-1 16,1-4 1-16,5 8-1 16,3 8 1-16,5 3-1 15,4 8 1-15,4-4 0 0,9 0 0 16,4-4 0 0,8 1 0-16,9 3 1 15,17-4 0-15,13 4 0 16,4-4 1-16,5 0 1 0,8-7 0 15,-1-4 0-15,-3-4 0 16,-9-11-3-16,-4 4 1 16,-13-5-9-16,-4-3 1 15,-22-19-6-15,-12-30 1 16</inkml:trace>
  <inkml:trace contextRef="#ctx0" brushRef="#br0" timeOffset="3167.489">18593 961 20 0,'0'-11'10'0,"4"-8"-8"0,0 11 9 16,-4-3-11 0,0-4 1-16,0 4 1 15,-4-1 0-15,0-3-2 0,-5 0 0 16,-8-8 2-16,-4 1 0 15,0-1-1-15,-5 8 1 16,-12 3-1-16,8 1 1 16,0 7-2-16,0 8 1 15,1 7-1-15,3 1 0 16,1 3 0-16,3 0 0 16,9 4 1-16,5 4 0 15,8-1 0-15,8 1 1 16,5 0 0-16,13-4 0 0,8-8-1 15,4-4 1-15,-4-3-1 16,0-4 1-16,0-7-1 16,-4-8 0-16,-4-4-1 15,4-4 1-15,-1-11 0 16,-3 0 0-16,-1-12-1 16,-3 1 1-16,-1 0-1 15,-4-8 0-15,-4 0 0 16,0 7 0-16,-5 8-1 15,1 8 1-15,-5 4 0 16,0 7 0-16,-4 4-1 16,0 3 0-16,0 1 0 15,0 11 0-15,4 8 1 16,1 7 1-16,-1 15 0 16,0 12 0-16,1-1 0 15,-1 20 1-15,0-5 0 0,-4 13 1 16,-4-1-2-1,0 7 1-15,-1 9-1 0,1-5 0 16,-5-11-1-16,1 0 1 16,-1-7-3-16,1-16 1 15,4 1-6-15,-1-9 0 16,10-10-4-16,3-27 0 16</inkml:trace>
  <inkml:trace contextRef="#ctx0" brushRef="#br0" timeOffset="4038.2236">18188 1812 27 0,'13'-3'13'0,"0"10"-13"0,-9-7 19 0,5-4-17 16,-1 4 1-16,5-3 0 15,4 3 1-15,4 0-5 16,5 3 0-16,4-3 3 15,4 0 1-15,0-7-2 16,0 7 0-16,0-4 0 16,-9-7 1-16,1-1-1 15,-5-3 0-15,-4 0 0 16,-4 4 0-16,-4-1-1 16,-5 1 1-16,-4-4-1 15,-4-4 1-15,-5 4-1 16,1 4 0-16,-14 3-1 15,1 0 0-15,-9 5 0 0,-8 6 1 16,4 5-1-16,-4 0 1 16,-1-1-1-16,-3 8 1 15,-5 12 0-15,0-5 0 16,4 13 0-16,5-1 0 16,4 0 0-16,4 3 0 15,5 9 0-15,3 7 0 16,14-15 1-16,8-1 1 15,17 9 0-15,13-1 1 0,8-3 0 16,5-4 1-16,3-4-2 16,1-8 0-1,-4 1-5-15,-5-5 0 0,-8-6-9 16,0-1 0-16</inkml:trace>
  <inkml:trace contextRef="#ctx0" brushRef="#br0" timeOffset="4681.333">18533 3231 23 0,'-12'-34'11'0,"37"0"-5"0,-21 15 7 0,1-7-12 15,-5 3 1-15,0-3 0 16,-5-5 1-16,1 1-3 15,-9 0 0-15,-8 3 2 16,-5 5 1-16,-8 6-2 16,5 9 0-16,-1 3 0 15,0 8 1-15,0 7-2 16,0 12 1-16,5-4-1 16,-5 11 1-16,4 12-1 15,1 3 1-15,4 1-1 16,-1 7 1-16,5 3-1 15,0-3 0-15,0 0 0 0,0 4 0 16,0 0 0-16,4-4 0 16,1-4 0-16,-1-4 0 15,0-7-2-15,4-4 0 16,1-4-5-16,-1-3 0 16,5-12-2-16,0-15 0 15</inkml:trace>
  <inkml:trace contextRef="#ctx0" brushRef="#br0" timeOffset="5027.5108">17946 3424 37 0,'8'8'18'0,"39"-8"-23"0,-30 0 36 15,9 0-29 1,8-4 0 0,38 8-9-1,-8 0 1-15,-4 3-2 0,-22-22 1 16</inkml:trace>
  <inkml:trace contextRef="#ctx0" brushRef="#br0" timeOffset="5823.8074">16378 1203 35 0,'26'-19'17'0,"12"-30"-20"16,-21 38 25-16,0 3-21 16,0-3 0-16,0 11 0 15,1 8 1-15,-1 10-2 16,4 20 0-16,0 23 3 15,5-8 0-15,8 34 1 16,8-8 0-16,-3 20-1 16,-1 7 1-16,0 0-1 15,-4-12 0-15,0 1-3 16,-8-12 1-16,-5-7-5 0,-4-12 1 16,-4-7-5-16,-4-16 0 15,-5-7-5-15,0-22 0 16</inkml:trace>
  <inkml:trace contextRef="#ctx0" brushRef="#br0" timeOffset="6215.7911">17290 1245 37 0,'8'-27'18'0,"18"5"-22"15,-22 18 31-15,0 0-27 16,-4 4 1-16,-4 4 1 15,-9 11 0-15,-8 12-2 16,-22 10 1-16,-12 9 2 0,-13 18 1 16,-17 4-2-1,-13 23 1-15,-4 0 0 0,-9 7 0 16,-4-3-2-16,0-4 1 16,0-1-2-16,9-3 0 15,12-3-7-15,9-1 1 16,12-11-7-16,18-42 0 15</inkml:trace>
  <inkml:trace contextRef="#ctx0" brushRef="#br0" timeOffset="39949.1611">19768 1570 20 0,'-8'-11'10'0,"12"3"-6"16,-4 8 10-16,4-7-12 15,1-1 0-15,-1 1 1 16,4-1 0-16,1 1-4 15,-1-1 0-15,5 0 2 16,0 5 0-16,8-1-1 16,5-4 1-16,12-3-2 0,5 0 1 15,3-1-1 1,1-3 1-16,-8 8-3 0,-5-1 1 16,-9 8-4-16,-3-4 0 15,-5 8-1-15,-9 4 1 16</inkml:trace>
  <inkml:trace contextRef="#ctx0" brushRef="#br0" timeOffset="40296.4456">19670 1915 30 0,'22'-8'15'0,"20"-22"-20"15,-29 22 32-15,4 4-27 16,4-3 1-16,5-4 0 15,4-1 0-15,4 8-1 16,8 1 0-16,5 3 1 16,0 0 0-16,-4 3-1 15,-5 1 0-15,-4 0-4 0,-8 0 1 16,-1 7-6-16,-8-11 1 16</inkml:trace>
  <inkml:trace contextRef="#ctx0" brushRef="#br0" timeOffset="41782.4468">21306 507 14 0,'8'-15'7'0,"-4"19"0"0,1-12 4 15,-5 8-11-15,4-7 1 16,0 3 1-16,-4 4 0 16,4-11-2-16,1 3 0 15,-1 4 2-15,0-7 0 0,0 3 0 16,1-3 0 0,-1 3 0-16,0-7 0 31,-8 4-1-31,0 0 0 15,-5-1-1-15,1 1 1 16,-18-1-2 0,5 5 1-16,0 7-1 15,-5-8 1-15,5 8-1 16,-5 8 1-16,1-4-1 16,-1 3 1-16,5 8 0 15,-1 4 0-15,5 4 0 16,-4 0 0-16,4 3-1 15,4 4 1-15,5 5 0 16,-1-5 0-16,5 8 0 16,4-1 0-16,0-2 0 15,4-9 0-15,5 4 0 0,4-11 0 16,-1-7 0 0,1 3 1-16,0-8-1 0,4-3 0 15,-4-4 0-15,4-4 1 16,0-3-2-16,0-5 0 15,0 9 0-15,0-20 0 16,0 4 0-16,0 0 1 16,0 4-1-16,0-15 0 15,-4 7 1-15,0-7 0 16,-1 7 0-16,1 0 0 0,-4 1 0 16,-5-1 0-16,-4 8-1 15,0 0 1-15,-4 7-1 16,-1 4 1-16,1-3 0 15,0 3 0-15,0 0 1 16,4-4 0-16,-5 5 0 16,5 3 0-16,0 0 0 15,0 0 1-15,0 0-1 16,5 3 0-16,-5 5 0 16,4 7 0-16,-4 8 1 15,4 0 0-15,-4 11 0 16,4 7 1-16,1 5-1 15,3-8 1-15,1 3-1 16,-1 5 0-16,1-12-1 16,4 7 0-16,-1-11-6 15,1 5 1-15,0-13-6 16,-5-10 1-16</inkml:trace>
  <inkml:trace contextRef="#ctx0" brushRef="#br0" timeOffset="42426.0123">21761 749 13 0,'-17'-3'6'0,"4"-9"4"0,13 12 2 32,-8-11-8-32,4 3 1 15,-1 1 2-15,5-1 1 16,-4 4-11-16,4 4 1 16,0 0 6-16,9 0 0 15,-1 4-3-15,5 4 1 16,4 3-1-16,4 8 0 15,1 0 0-15,-5 0 1 0,0 7-1 16,0 8 1-16,-5 4 0 16,-3 4 0-16,0 3-1 15,-9 8 0-15,0-11-3 16,-5-4 0-16,1-12-8 16,-9 1 0-16</inkml:trace>
  <inkml:trace contextRef="#ctx0" brushRef="#br0" timeOffset="43328.4921">22455 746 14 0,'5'-12'7'0,"7"1"5"0,-3 11-2 0,4-12-9 16,0 5 1-16,-1-1 0 15,1 1 1-15,4 3-4 16,0-7 1-16,0 7 1 15,-4-15 1-15,0 8-1 16,0-5 1-16,-5-2 0 16,-4-5 0-16,-4-4 0 15,-4 1 0-15,-4-8-2 16,-5 4 0-16,-4-5 0 16,0 5 0-16,-5 8-2 15,-3 3 1-15,-5 7-1 16,-4 8 1-16,-4 8 0 15,4 8 1-15,4 18-1 0,4 4 0 16,5 8 0-16,8-8 1 16,13 11-1-16,0 4 1 15,9-3-1-15,3-5 1 16,5-18 0-16,5 7 0 16,3-15 0-16,5-3 1 0,-4-5 0 15,-1-3 0 1,1-12 0-16,-1 1 0 15,-3-12 0-15,-1-8 0 16,0-3-2-16,0-8 1 0,-3-11-1 16,-6-4 0-16,1-11-2 15,0 0 1-15,-5 3 0 16,1 16 1-16,-5-1 1 16,-4 8 0-16,0 12 1 15,-4 3 1-15,0 12 0 16,-5 3 0-16,1 16-1 15,-1 7 1-15,1 15-1 16,-1 16 0-16,5 14 0 16,0-3 1-16,-1 7-1 15,1 8 1-15,0-4-1 16,-1 4 0-16,1-8-3 16,0-3 1-16,4-12-6 15,0-3 1-15,4-12-3 16,9-19 1-16</inkml:trace>
  <inkml:trace contextRef="#ctx0" brushRef="#br0" timeOffset="43763.5653">22864 163 30 0,'13'-15'15'0,"13"11"-23"15,-18-4 30-15,1 1-22 16,3-1 1-16,5-3 2 16,5 0 0-16,12 11-3 15,4 11 0-15,0-7 2 16,5 15 0-16,8 22-1 16,4 16 1-16,1 26-2 15,-5 4 0-15,-17 12-1 16,-17 18 1-16,-13-7-1 15,-12-1 1-15,-9-7-2 16,-9-3 0-16,-4-20-4 16,-16 1 1-16,-10-16-4 0,-12-15 1 15</inkml:trace>
  <inkml:trace contextRef="#ctx0" brushRef="#br0" timeOffset="44390.4885">21561 83 12 0,'-13'-19'6'0,"-12"12"-4"0,16 7 4 15,-3-8-5-15,-10 8 1 16,5 0-1-16,-8 8 1 15,-1-8-3-15,-4 11 0 0,0-3 2 16,1 7 0 0,-1-7 0-16,-4 3 1 15,-13 27 0 1,4 3 1-16,1 9 0 16,3 14 1-16,5-4-1 15,5 12 0-15,7 12 0 16,5 3 0-16,4 0-1 15,13 3 0-15,13 1 0 16,4-11 0-16,9 3-4 16,12-19 0-16,-4-11-6 15,5-11 0-15</inkml:trace>
  <inkml:trace contextRef="#ctx0" brushRef="#br0" timeOffset="45024.1816">21463 1430 22 0,'-17'-11'11'0,"4"3"-10"16,5 5 13-16,-1 3-13 15,-8 3 0-15,-4-3 0 16,0 4 1-16,-5 4-2 15,1-1 0-15,-5 8 2 16,0-3 0-16,0-5 0 0,0 9 1 16,1 6-1-16,3 5 0 15,0-1 0-15,5 8 1 16,0 8-1 0,4 3 1-16,8 16-2 0,5-16 1 15,4 8-1-15,0-4 0 16,4 1-1-16,1-9 1 15,3 1-1-15,1-12 0 0,-1 8-2 16,1-12 1 0,3-3-5-16,5-8 0 0,9-7-4 15,4-16 0-15</inkml:trace>
  <inkml:trace contextRef="#ctx0" brushRef="#br0" timeOffset="46375.228">21936 1650 24 0,'4'-8'12'0,"13"-3"-12"16,-17 11 17-16,4-8-17 16,1 1 0-16,-1-1 1 15,-4-3 0-15,4-1 0 16,-4 1 0-16,4-4 1 15,-4-4 0-15,0 8 0 16,0 3 0-16,0-15 0 16,0 5 0-16,-4-5-1 0,0 11 0 15,-5-10-1-15,-3 10 1 16,-1 5-1-16,-4 7 1 16,0 4-1-1,0 7 0-15,0 4 0 0,0 12 0 16,0 3 0-16,4 4 1 15,0 4-1-15,9 3 0 16,0 5 0-16,4-1 1 16,4-3-1-16,4-12 0 15,5-7 0-15,0-1 0 16,0-10 0-16,4-5 0 16,0-7 0-16,4-7 0 0,-4-8 0 15,0-12 0-15,0 1-2 16,0-12 0-16,0-11-1 15,0 11 1-15,0 4 0 16,0-4 0 0,5 12 1-1,-1 14 1-15,0 1 2 16,-4 11 0-16,-4 11 0 16,0 16 1-16,0 3 0 15,-5 12 1-15,-4 7-3 16,1 0 0-16,-5 0-1 15,0 0 0-15,-5 0-4 16,-3 4 1-16,-1-11-7 16,-3-4 0-16</inkml:trace>
  <inkml:trace contextRef="#ctx0" brushRef="#br0" timeOffset="46748.8903">22421 1812 26 0,'0'-11'13'0,"17"15"-12"16,-12 7 17-16,-5 8-17 15,-5 4 0-15,-3 3 0 16,-5 1 0-16,-4 3-3 15,0 0 1-15,0 1-3 16,0-9 0-16,4-3-4 16,5-4 1-16</inkml:trace>
  <inkml:trace contextRef="#ctx0" brushRef="#br0" timeOffset="47243.2695">22587 1676 28 0,'13'4'14'0,"26"4"-20"0,-27-8 26 0,5 0-20 15,0-4 1-15,9 0-1 16,0 0 0-16,-1-3-1 16,1-1 1-16,-1 1-1 15,1-5 1-15,-5 1-1 16,-4-4 1-16,-4 0 0 16,0-1 0-16,-5-2 0 15,-4-1 0-15,-8 4 0 16,-4 3 0-16,-9 5 0 15,-5 3 0-15,1 8 0 16,-5 3 1-16,5 8 1 16,4 4 1-16,0 4 1 0,4 3 0 15,5 5 1 1,4 3 1-16,4 11-2 0,4-3 1 16,4-4-2-16,5-1 0 15,0 1-5 1,0-11 0-16,4-5-7 0,0 1 0 15,4-15-3-15,5-16 0 32</inkml:trace>
  <inkml:trace contextRef="#ctx0" brushRef="#br0" timeOffset="47546.8746">22873 1362 37 0,'-4'0'18'0,"46"23"-21"15,-21-4 34-15,13 0-30 16,9 3 1-16,0 16 0 15,8 8 0-15,0 22-3 16,-4 4 0-16,-9 15 0 16,-17-8 1-16,-16 12-4 0,-18 0 0 15,-9 3-6 1,-12 5 1-16,-17-12-2 16,-13-27 0-16</inkml:trace>
  <inkml:trace contextRef="#ctx0" brushRef="#br0" timeOffset="48058.1109">21455 2535 21 0,'-30'-4'10'0,"0"19"-11"15,22-11 17-15,-5 4-14 0,-4 3 0 16,-5 4 2-1,1 12 0-15,0 7-4 0,0 4 1 16,-1 11 4-16,5 11 0 16,0 5-1-16,4 7 1 15,5 0-3-15,-1 3 1 16,9-7-6-16,0-3 0 16,5-9-8-16,7-10 1 15</inkml:trace>
  <inkml:trace contextRef="#ctx0" brushRef="#br0" timeOffset="48853.0626">22051 3103 26 0,'-17'-4'13'0,"13"-11"-12"0,4 15 17 16,0-4-18-16,-5-4 1 15,1 1 2 1,0-5 0-16,0 5-3 15,-1 3 0-15,-3-3 2 0,-1-5 0 16,1-3 0-16,-5-4 1 16,-4 0-1-16,0 0 0 15,0 4-2-15,-4 0 1 16,-5 7-1-16,-8 8 0 16,0 8-1-16,-4 7 0 15,-1 4-1-15,9 0 1 16,1 11 0-16,3 8 1 15,5-4-1-15,4 4 1 0,4 0 0 16,4-12 1-16,5 1-1 16,8-1 1-16,9-7-1 15,4 0 1-15,5-8-1 16,3-3 1-16,1-8-1 16,8-4 1-16,0-3-1 15,0-12 1-15,0-8-1 16,4-3 1-16,1 0-1 15,3-16 1-15,1 1-2 16,-5-8 1-16,0 4-1 16,-4-8 1-16,1-7-1 15,-10 3 0-15,-4 1 0 16,-4 7 1-16,-4 7 0 16,0 12 1-16,-5-4 0 15,-3 16 0-15,-1 3 0 16,-4 11 0-16,0 8-1 0,-4 8 1 15,-1 7-1-15,5 8 1 16,5 7 0-16,-1 12 0 16,0-1 1-1,5 1 1-15,-5 7-1 0,0 8 0 16,1-8 0-16,-1 8 1 16,-4-1-3-16,4-6 1 15,-4-5-4-15,0-7 0 16,0 3-6-16,0-14 0 15,4-8-4-15,1-15 0 0</inkml:trace>
  <inkml:trace contextRef="#ctx0" brushRef="#br0" timeOffset="49135.5221">22438 3004 39 0,'0'8'19'0,"26"-4"-24"16,-13-4 37-16,0 11-32 15,-5 8 1-15,1 7 0 16,-5 12 1-16,-4 0-3 15,-4 4 0-15,-9 7-1 0,4-8 1 16,-4 1-4-16,-4-4 1 16,5-12-7-16,3-7 0 15</inkml:trace>
  <inkml:trace contextRef="#ctx0" brushRef="#br0" timeOffset="49510.8721">23052 2535 31 0,'-22'-38'15'0,"5"-3"-19"15,9 37 24-15,-5-4-21 16,-4 5 0-16,0 3-1 16,-4 11 1-16,-5 8 1 15,1 4 1-15,3 7-1 16,5 11 0-16,4 12 1 16,5-3 1-16,4 6 0 15,-1 12 1-15,1 1-1 16,0 2 0-16,0 1-1 15,-1-7 1-15,-3 3-5 0,4-8 0 16,-1-14-5 0,1-9 1-16,0-10-3 15,0-16 1-15</inkml:trace>
  <inkml:trace contextRef="#ctx0" brushRef="#br0" timeOffset="49736.5743">22651 2842 54 0,'22'0'27'0,"37"0"-43"16,-42-8 61-16,5 8-46 15,-1 0 0-15,0 8-9 16,5 3 0-16,-5 0 3 15,5 4 1-15,-1 1-8 16,-4-9 1-16</inkml:trace>
  <inkml:trace contextRef="#ctx0" brushRef="#br0" timeOffset="50160.2498">23290 2168 35 0,'34'-4'17'0,"26"27"-24"0,-43-12 34 16,4 12-26-16,0 4 0 15,5 7-1-15,-5 11 1 16,-4 0-2-16,5 8 0 0,-5 0 1 16,-5-3 0-16,-3 6 0 15,-1-3 0-15,-3 4 0 16,-1 4 0-16,-4 3 1 15,-4 4 0-15,-9 4-1 16,-4-8 0-16,-13-3-3 16,-8-1 0-16,-9-11-7 15,0-7 1-15,-8-4 0 16,4-23 0-16</inkml:trace>
  <inkml:trace contextRef="#ctx0" brushRef="#br0" timeOffset="51705.94">21663 3140 21 0,'0'8'10'0,"-8"-23"-11"0,8 15 20 0,0 0-19 15,4-8 1-15,0 1-1 16,-4 7 1-16,0 0-2 15,5-15 1-15,-1 0 1 16,-4 3 0-16,0 1 0 16,4-1 1-16,5-3 0 15,-5 0 0-15,0 0 0 16,0 0 1-16,1 4-2 16,-1-1 1-16,-4 1-1 15,0 0 1-15,4-1-1 16,0 1 0-16,1-4 0 15,3 0 0-15,1 3 0 16,4-3 1-16,-5-4-1 16,5 0 0-16,0-3-1 15,-5-1 1-15,1-4 0 0,3 5 0 16,-3-1-1-16,-1 0 1 16,5-3-1-16,-4 3 0 15,3 0 0-15,1-3 1 16,0 3-1-16,0 0 0 15,0-3 0-15,4 3 0 16,0 1 0-16,0-1 0 16,0 8 0-16,0 0 0 15,0-1-1-15,0 13 1 16,4 3-1-16,0 3 1 16,5 5 0-16,-5 0 0 15,1 3 0-15,-1 0 0 0,4 1 0 16,-3-5 1-16,3 5 0 15,-3-9 0-15,-1 5-1 16,-8 0 1-16,-1-1-1 16,-3-7 0-16,4 4 0 15,-9 0 1-15,4-1-1 16,-8 1 0-16,5 0 0 16,-5 4 0-16,4-5-4 15,0-3 1-15,5-3-8 16,4-1 0-16</inkml:trace>
  <inkml:trace contextRef="#ctx0" brushRef="#br0" timeOffset="52996.9003">22779 3878 48 0,'9'15'24'0,"25"-7"-24"15,-22-4 24-15,1 0-24 0,0 11 0 16,8 0-4-1,-4 0 0-15,5 0 0 16,-5 0 0-16,4-3-8 0,4-5 1 16</inkml:trace>
  <inkml:trace contextRef="#ctx0" brushRef="#br0" timeOffset="53192.961">23703 3576 46 0,'21'41'23'0,"-3"31"-31"15,-14-45 41-15,-4 7-35 16,0-4 1-16,-4 4-9 16,-1 4 1-16,-3-12 3 15,-1-3 0-15</inkml:trace>
  <inkml:trace contextRef="#ctx0" brushRef="#br0" timeOffset="53355.3177">24236 3560 42 0,'4'31'21'0,"13"33"-32"0,-13-49 36 16,0 8-36-1,-4-8 0-15,-4 4-8 0,-4-23 0 16</inkml:trace>
  <inkml:trace contextRef="#ctx0" brushRef="#br0" timeOffset="53475.9784">24491 3719 55 0,'0'61'27'0,"13"56"-60"0,-13-94 55 0,8 11-40 15,-16-26 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21:57:20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4114 6848 10 0,'-4'8'5'0,"-18"-8"-8"0,22 0 5 0,-4 0-5 16,0 0 1-16,-1 0 2 16,1 0 1-16,0-4 3 15,0 8 0 1,-5-4-1-16,5-4 1 0,-9 8-1 16,5-4 0-16,-5 4-5 15,0-1 0-15</inkml:trace>
  <inkml:trace contextRef="#ctx0" brushRef="#br0" timeOffset="393.9355">3884 6924 6 0,'-13'0'3'0,"9"0"3"15,0 0 0-15,-1 0-1 16,1 0 0-16,-5 4 3 16,9 0 0-16,-8-4-10 15,8 0 0-15,0 0 7 16,0 3 0-16,8 1-3 15,-8 0 1-15,9 0-2 16,4-1 0-16,4 1 0 0,-4 0 0 16,4-4 0-16,4 4 1 15,9-4-1 1,-5 4 0-16,9-4 0 0,0 3 1 16,9-3-2-16,4 0 1 15,8 0-1-15,9-3 0 16,8-5 0-16,1-3 0 15,4-4 0-15,3-1 0 0,-7 5 0 16,-5 4 1 0,-21 3 0-16,-5 4 0 15,-8 0-1-15,-12 4 1 0,-14 3 0 16,-8 4 0-16,-8-3-1 16,-5 3 1-16,-4-3-5 15,13 3 1-15,16-7-7 16,10-4 1-16</inkml:trace>
  <inkml:trace contextRef="#ctx0" brushRef="#br0" timeOffset="2103.295">10059 6958 25 0,'13'-4'12'0,"8"-11"-11"0,-17 11 15 16,0-3-14-1,1 3 0-15,-1-4 2 16,-4 8 1-16,4-3-6 0,-4 3 1 15,0 0 3-15,0 0 0 16,0 0 0-16,4 0 0 0,1-4-1 16,3 4 1-1,1 0 0-15,-1 4 0 16,1-4 0-16,-1 0 0 0,1 0-1 16,3 3 1-16,1-3-1 15,0 4 0-15,4 0-2 16,0 0 1-16,9 0-1 15,3-1 0-15,6 5 0 16,3-4 1-16,-4 3 0 16,4 1 0-16,1 3 0 15,7 1 0-15,10-5 0 16,8 4 1-16,4-3-2 16,8 0 1-16,10-5-1 15,-5 5 0-15,-1-4 0 16,-3 0 1-16,-9-1-1 15,-4 1 1-15,-17 0 0 16,-13 0 0-16,-17-4-1 16,-8 0 0-16,-14 7-2 15,-3 1 1-15,-5 7-5 16,5 0 1-16,8 0-10 16,17 4 0-16</inkml:trace>
  <inkml:trace contextRef="#ctx0" brushRef="#br0" timeOffset="3366.0885">14573 6845 36 0,'-4'7'18'0,"-1"-7"-17"16,5 0 18-16,0 0-19 16,5 0 1-16,3 0 0 15,1 0 1-15,-1 0-2 16,1 0 1-16,3 4 1 15,10-4 0-15,3 4 0 16,9-1 1-16,9 5 1 16,4 0 0-16,17-1 0 15,4 1 0-15,4-1 0 16,9 5 1-16,13-5-2 0,4 5 1 16,-9-9-2-1,5 5 1-15,-18-4-1 16,-3 3 0-16,-14-3-1 15,-7 4 0-15,-10-5-1 0,-8 9 1 16,-8-5-1-16,-1 5 1 16,-3-5-2-16,-10 5 0 15,-3-9-4-15,-5 1 1 16,-8-4-6-16,-5-4 0 0,-12 1-7 16,-13-13 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21:59:40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10080 4537 25 0,'26'-8'12'0,"29"-30"-10"16,-38 27 12-16,4-4-14 15,1 7 0-15,3-7 0 16,1 7 1-16,8-3-1 16,0 0 1-16,4-1 0 15,5 5 1-15,-9-1 0 16,4-3 1-16,0 0-1 16,5-1 0-16,8 5 0 15,0-1 0-15,0 4-1 16,0 1 0-16,1-1 0 15,-1 4 1-15,4-4-1 0,0 4 1 16,1-4-1-16,-5 0 1 16,0 4-1-16,13-3 0 15,-5-1 0-15,1 4 0 16,0 0-1-16,-5 0 1 16,0 0 0-16,-4 4 0 15,1-1-1-15,-1 1 1 16,-4 0-1-16,-5 0 1 15,1 3-1-15,8-3 1 16,0 0 0-16,9-4 0 0,3-4 0 16,-3-3 0-1,4-1-1-15,-4 0 0 16,-1 5 0-16,5-1 1 0,-13 4-2 16,5 0 1-16,-5 0 0 15,4 0 0-15,5 0-2 16,-1-4 1-16,-3 0-1 15,-5 0 1-15,-4-3-5 16,-5 3 1-16,5-3-7 16,-17 3 1-16</inkml:trace>
  <inkml:trace contextRef="#ctx0" brushRef="#br0" timeOffset="9850.2315">22208 2119 33 0,'-8'-45'16'0,"-5"3"-11"0,9 27 17 0,0-8-23 16,-9 0 1-16,-4-7 0 15,-9 0 1-15,-12-12-1 16,-5 4 0-16,1-7 0 16,-22-4 0-16,-9-4 0 15,-12 4 0-15,-17 15 0 16,-4 3 0-16,-22 5 0 16,-4 3 0-16,-21 8 0 15,-1 11 0-15,-20 4 0 16,3 19 0-16,-3 4 0 15,3 18 0-15,-3 16-1 16,3 15 1-16,1 15-1 16,-5-4 1-16,5 20-1 15,8 10 0-15,9 1 1 0,4 18 0 16,0 16-1 0,8 14 1-16,5 20-2 15,8 7 0-15,30 0 0 0,22-15 0 16,25-11-1-1,25-19 0-15,26-4 1 16,21-19 0-16,30-4 1 0,26-11 1 16,13-8 0-16,16-18 0 15,18 7 0-15,3-8 0 16,1-3-1-16,8 3 1 16,9 5 0-16,-4 10 0 0,-1 8 0 15,1 1 0-15,12-5 0 16,0-7 1-16,1-4 0 15,12-15 0 1,4-12 0-16,0-14 0 0,-8-12 1 16,4-15 0-16,-12-16 1 15,-10-14 0-15,1-12 0 16,-13-15 1-16,4-15 0 16,-8-15 0-16,-9-7-2 15,1-16 0-15,-10 4-1 16,-3-19 0-16,-18-4-1 15,-12-7 1-15,-9 3 0 16,-4-7 0-16,-9 8-1 16,-4-4 1-16,-4 3 1 15,0-15 0-15,0-3-2 16,-9-4 1-16,-4 7 0 16,-4 0 0-16,-4 1-1 0,-5 3 1 15,0 8-2-15,-8-4 1 16,-9-4-1-1,-4 4 0-15,-4 3 0 16,-9 5 0-16,-8 15 0 16,-9-8 1-16,-8 7 0 0,-5 8 0 15,-8 8-1-15,-4 0 1 16,-13 7-2-16,-5 12 0 16,-3 3-1-16,-18 5 1 15,-8 6-3-15,-5 5 0 16,-16 11-6-16,-1 8 0 0,-3 14 1 15,24 1 1-15</inkml:trace>
  <inkml:trace contextRef="#ctx0" brushRef="#br0" timeOffset="10842.0616">19394 2115 29 0,'-18'-30'14'0,"10"3"-21"16,8 16 29-16,0 3-22 15,-4 1 1-15,-1-1 1 16,1 1 1-16,0-8-3 15,0 7 0-15,4 4 1 16,0 4 1-16,4-3-1 16,9 6 1-16,8 9-1 15,5 7 0-15,3-1-1 16,5 9 1-16,9 3-1 16,0 8 1-16,3 7 0 0,1 5 0 15,4 6 0 1,-8 9 0-16,4-1-1 15,-5 8 1-15,1 0-1 16,4 0 1-16,0 11-1 16,0 4 1-16,-1 8-1 15,-7-5 0-15,3 5-1 0,-3 0 1 16,-5-1 0-16,-9-3 1 16,-3 0-1-16,-1 3 0 15,-8-10 0-15,-9-5 0 16,-4-3 0-16,-4 3 1 15,-1-18-1-15,-3-1 1 0,-9 5-1 16,0-1 0-16,-5-4 0 16,1 9 1-16,-4-1-1 15,3 0 0-15,1-12 1 16,0 5 0-16,-1-4 1 16,1 3 0-16,-4-11 0 15,3 1 1-15,1 3-1 16,0 0 1-16,-1 0-1 15,5-4 1-15,0 4-2 16,0-4 1-16,0-7-2 16,0-8 1-16,4-8-3 15,5 1 0-15,-1 3-2 16,5-11 1-16,0 7-2 16,4-7 1-16,-4 8-3 15,4 7 0-15,0 7-2 16,-5-3 1-16,5-4-2 15,0-15 0-15</inkml:trace>
  <inkml:trace contextRef="#ctx0" brushRef="#br0" timeOffset="11651.1919">20088 3708 37 0,'-9'-8'18'0,"22"5"-26"16,-9-1 36-16,5 0-28 15,-1 0 0-15,5 1 0 16,0-5 0-16,4-3 0 16,0-1 0-16,4-3 0 15,0 0 0-15,5 0 0 0,4 0 1 16,8 0 0-16,5-1 1 16,-1 1 0-16,5 0 1 15,4-4 1-15,5-7 0 16,3 3-1-16,-3-3 1 15,-5-1 0-15,-4-3 0 0,-5-8-2 16,1 0 1-16,4-7-2 16,-5-4 0-1,1-1-1-15,4-6 1 0,-5 3-1 16,5 4 0 0,25-35 0-1,-3 1 0-15,-10 4 0 16,-3 3 1-16,-10 4-1 15,-3 0 1-15,0 4 0 16,-9-4 0-16,0 8-1 16,-5 3 0-16,1 1 0 15,-4-5 0-15,-1 9-1 16,1-9 1-16,4 5-1 16,-5-1 1-16,-3 1 0 15,-1-5 0-15,0 1-1 16,0 11 1-16,1 0-1 15,-1 0 0-15,0 4-2 0,-4 11 1 16,0 8-3-16,0 7 1 16,0 12-7-16,-8 11 1 15,-5 15-3-15,1-7 0 16</inkml:trace>
  <inkml:trace contextRef="#ctx0" brushRef="#br0" timeOffset="12701.9857">21127 3035 21 0,'-4'-12'10'0,"-14"8"-7"15,18 4 12-15,-4-3-15 16,4 3 0-16,-4-4 0 15,4 0 1-15,0 0-1 16,-4 1 1-16,-1 3 0 16,5 0 1-16,-4-4 1 15,4 4 0-15,0 0 1 16,0 0 0-16,9 0 0 16,-1 4 0-16,5-1 0 15,4 5 0-15,0 3-2 16,0 4 0-16,4 0-2 15,5 4 1-15,8 4 0 16,4 0 0-16,5 11-1 0,0-8 0 16,-1 5 0-1,9 3 0-15,9 7 0 0,-1 1 1 16,1-4-1-16,4 0 1 16,0-1-1-16,0 5 1 15,0 3-1-15,-5-7 1 16,-3 0-1-16,-5 11 0 15,0 0 0-15,-4 4 1 16,4-3-1-16,-4 6 0 16,-1 1 0-16,1-4 0 15,-8-8 0-15,-5 5 0 16,-5-1 0-16,-3 4 0 0,-5 0 0 16,-4-4 1-16,-4 4 0 15,0-4 1-15,-5 0-1 16,-3-7 0-16,-5 0 1 15,-5 3 1-15,-7 4-1 16,-1-7 1-16,-8-4-2 16,-1-1 1-16,1-6-1 15,0-1 1-15,-1-7-2 16,1-4 1-16,0-4-2 16,4 0 0-16,0-8-5 15,0-3 0-15,-5-4-9 16,-3-15 0-16</inkml:trace>
  <inkml:trace contextRef="#ctx0" brushRef="#br0" timeOffset="18119.9784">19406 2251 11 0,'26'-7'5'0,"-1"-8"-2"0,-16 7 6 0,-1 1-8 15,1-1 1-15,-1 4 0 16,5 0 0-16,-4 1-2 15,4-1 0-15,-5 0 2 16,1 4 0-16,-1-4 0 16,1 0 1-16,-1 1 0 15,1 3 0-15,-5 0-1 16,0-4 1-16,-4 4 0 16,0 0 0-16,0 0-1 15,0 4 0-15,-4 3-1 16,-5 5 1-16,-3 3-1 15,-10 4 1-15,-3 7-2 16,-9 1 0-16,-5 3 0 16,1 12 1-16,-5-1-1 0,1 12 0 15,-13 0 0 1,-1 0 1-16,-3 8-1 0,-1-5 1 16,-4 5-1-16,4 3 0 15,1-11 0-15,8 0 0 16,4-4 0-16,9-3 0 15,8-5 0-15,4-7 1 16,9-7-1-16,4-8 0 0,5 0 1 16,8-12 0-16,8-7-1 15,9-19 1 1,9 4 0-16,8-4 0 0,0 0-2 16,9-3 1-16,3-1-1 15,-3 4 1-15,-5 0-1 16,1 4 1-16,-9 4-1 15,-1-1 1-15,1 5 0 16,-9 3 1-16,-4 4-1 16,1 0 1-16,-6 4-1 15,1 0 1-15,-4 3-1 16,-5 4 1-16,-4 5-1 16,-9 3 0-16,-3 7 0 15,-10 12 0-15,-12 7-1 16,-13 8 1-16,1 4 0 0,-6-4 0 15,-3 7 0 1,4 1 0-16,0 0 0 0,8-5 1 16,9-10-1-16,9-1 0 15,8-7 0-15,8-4 0 16,9-11 0 0,13-8 1-16,8-15-1 0,13-8 0 15,5-3 0-15,3-8 0 16,1-8 0-16,4-3 0 15,4 4 0-15,0-8 0 16,-4-4 0-16,4 0 0 16,-9 8 0-16,-3 3 0 15,-5 5 0-15,0 6 0 16,0 1 0-16,0 4 0 0,0 3-1 16,-4 1 1-16,-5 3 0 15,1 0 0-15,-1 4 0 16,-3 0 0-16,-5 4 0 15,-4 4 0-15,-5 3-1 16,-4 8 1-16,-4 4 0 16,-8 7 0-16,-13 8 0 15,-9 11 1-15,-9 4-1 16,1 11 0-16,-5 0 0 16,-8 1 1-16,0 7-1 15,-8 0 1-15,-1-12-1 16,5-3 1-16,4-4-1 15,12-8 0-15,9-7 0 16,5-8 0-16,12-7 0 16,13-12 0-16,13-11-1 15,12-11 1-15,9-4-1 0,13-12 0 16,4-3-1-16,-4 0 1 16,-4-4-1-16,-1 0 1 15,1 3-1-15,-5 1 1 16,-4 4 0-16,0 3 0 15,-8 8 1-15,0 4 0 0,-5 7 1 16,-4 4 0-16,-4 7 0 16,-9 8 1-1,-4 12 0-15,-9 7 0 0,-12 0 0 16,-4 8 0 0,-5 7-1-16,0 0 1 0,4-7-1 15,1 7 0 1,8-11-1-16,0 0 0 0,4-8 0 15,5-8 1-15,8-3-2 16,8-3 1-16,13-20-1 16,13-4 0-16,5-7-1 15,3-8 0-15,-3 1-1 16,-5-1 1-16,-9 8 0 16,-3 0 1-16,-5 11 1 15,-9 15 1-15,-8 8 1 16,-8 19 1-16,-9 11-1 15,0 12 0-15,4 14-7 0,0-3 0 16,0 4-5 0,-4-27 0-16</inkml:trace>
  <inkml:trace contextRef="#ctx0" brushRef="#br0" timeOffset="31663.6627">20552 3912 11 0,'-30'12'5'0,"-8"14"2"16,33-18 5-16,-3 3-10 16,-1 0 1-16,1 1 3 15,4 3 0-15,-5 4-7 16,5 11 1-16,0 8 4 0,-1 19 1 15,1 30-2-15,-4 19 0 16,3 15-3-16,1 11 1 16,4 8-4-16,4-7 1 15,5-16-3-15,4-11 0 0,4-19-4 16,0-19 0 0</inkml:trace>
  <inkml:trace contextRef="#ctx0" brushRef="#br0" timeOffset="31979.0572">20718 3871 38 0,'-34'-15'19'0,"34"45"-28"16,4-11 38-16,0 11-28 15,1 19 1-15,-1 16 0 16,9 14 1-16,4 31-5 16,0 15 1-16,4-4-1 0,0 7 1 15,1-14-4-15,-1-4 0 16,-4-8-4-1,-4-15 0-15,0-23-1 0,-5-15 0 16</inkml:trace>
  <inkml:trace contextRef="#ctx0" brushRef="#br0" timeOffset="32262.6827">21046 3647 35 0,'-17'8'17'0,"17"30"-23"16,8-15 37-16,1 26-29 16,4 19 1-16,-1 11 0 15,5 16 0-15,5 15-4 16,-5 15 0-16,0-1 1 15,0-6 1-15,0 3-5 16,-4-19 0-16,-1 0-3 16,1-11 0-16,-4-19-4 15,-1-16 0-15</inkml:trace>
  <inkml:trace contextRef="#ctx0" brushRef="#br0" timeOffset="32549.7329">21263 3511 42 0,'0'4'21'0,"21"113"-27"0,-12-67 41 0,4 21-35 15,4 13 1-15,8 29-1 16,5 8 1 0,4 12-3-16,0 10 0 15,-4-14-3-15,0 0 0 0,-9-12-7 16,-4-11 1-16,-4-23-1 16,4-15 0-16</inkml:trace>
  <inkml:trace contextRef="#ctx0" brushRef="#br0" timeOffset="32837.9175">21697 4030 47 0,'13'72'23'0,"60"71"-35"0,-56-97 53 16,12 18-41-16,1 12 0 15,-4 11-6-15,-5 4 0 16,-8 7-4-16,-5-4 1 15</inkml:trace>
  <inkml:trace contextRef="#ctx0" brushRef="#br0" timeOffset="39199.3225">21787 2323 23 0,'-17'-15'11'0,"25"4"-12"0,-8 11 12 16,0 0-12-16,0 0 0 16,0-8 1-16,0 8 0 15,5-7 1-15,-5 7 1 16,8-8-1-16,1 4 1 16,-1-3 0-16,1-1 0 15,-1-3 0-15,1-1 0 16,-1 5 0-16,-4-4 0 15,-4 3 0-15,0 0 1 0,0 5-1 16,-4 3 0 0,-4 7 0-16,-5 12 0 0,-4 8-1 15,-4 3 0-15,4 11-1 16,-5 1 0-16,9-4 0 16,9 4 0-16,0-16 0 15,4-3 1-15,8-1-1 16,1-14 0-16,0 0 0 15,-1-16 0-15,5-11 0 16,0-7 1-16,-1-5-1 16,1-10 1-16,0-1 0 15,-5 0 0-15,-3 8-1 16,-5 0 0-16,-9 8-2 16,1 7 1-16,-5 4-8 15,0 7 1-15,5 8-2 16,3-4 0-16</inkml:trace>
  <inkml:trace contextRef="#ctx0" brushRef="#br0" timeOffset="39547.6449">22421 2217 33 0,'-17'-7'16'0,"0"14"-23"0,13 1 32 0,-9 7-24 15,-4 4 1-15,4 4-1 16,5 7 1-16,8 4-3 16,4-4 1-16,5 0 1 15,3 1 0-15,1-16 0 16,0-4 0-16,0 1 1 15,0-12 0-15,-5-8 0 16,1-3 1-16,-9-12-1 16,0-4 0-16,-5 1-3 15,-7 0 1-15,-5 3-5 16,-5 4 0-16,9 8-7 16,1 11 1-16</inkml:trace>
  <inkml:trace contextRef="#ctx0" brushRef="#br0" timeOffset="39998.107">22639 2838 25 0,'-13'-4'12'0,"0"4"-12"0,9 0 15 0,-5 4-13 16,1 3 0-16,-1 5 3 15,1-1 0-15,-1 0-5 16,5 5 0-16,0-1 4 16,-1 0 0-16,1-4 0 15,0-3 0-15,4-1-2 16,0-3 1-16,8-4-1 16,1-7 0-16,4-5 0 15,4-7 0-15,-5 0-2 16,-3-7 0-16,-5 3-2 15,-8-3 0-15,-5 7-4 16,-8 0 0-16,-4 7-6 16,-9 12 0-16</inkml:trace>
  <inkml:trace contextRef="#ctx0" brushRef="#br0" timeOffset="40447.9939">21944 2679 23 0,'0'-23'11'0,"0"16"-10"15,0 7 14-15,-4 3-13 16,-4 5 0-16,-1 11 1 16,1 7 1-16,-1 1-4 15,1-1 0-15,3 5 4 16,5-5 0-16,0-3 0 15,5-4 1-15,-1-8 0 0,0-7 0 16,-4-4-1 0,4-8 0-16,-4 1-2 0,-4-8 1 15,-4-8-3-15,-1-4 1 16,-4-7-4 0,-4 8 1-16,4 7-4 0,1 4 0 15,-1 0-7-15,9 11 1 16</inkml:trace>
  <inkml:trace contextRef="#ctx0" brushRef="#br0" timeOffset="41031.5506">22400 3292 24 0,'-4'0'12'0,"17"-23"-11"0,-5 16 12 15,1-1-11-15,-1-7 1 16,1-4 1-16,-1 4 1 15,1-4-7-15,-9 0 1 16,-5 4 3-16,-3 0 1 16,-5 0-2-16,-4 15 0 15,0 15-1-15,4-4 0 16,5 4 1-16,12 4 0 16,0-4 0-16,5 0 1 0,8 1 0 15,0-5 1-15,4 0-1 16,0-7 0-16,-3 0-1 15,-6-4 1-15,1-4-2 16,-4-4 1-16,-1 1-4 16,-8-1 0-16,0 1-6 15,-4-1 1-15,-5 12-3 16,1-8 1-16</inkml:trace>
  <inkml:trace contextRef="#ctx0" brushRef="#br0" timeOffset="41543.4401">22775 3602 28 0,'-4'-7'14'0,"-9"-20"-12"16,9 19 25-16,-1 1-26 15,-3-4 1-15,-1 3 0 16,1 4 0-16,-5 4-4 16,-8 8 1-16,4 7 1 15,0 8 1-15,0 3-2 16,4-7 1-16,4 7-1 15,5-3 1-15,4 0 2 16,9-4 0-16,-1-4 0 16,5-7 0-16,4-5-1 15,0-14 1-15,0 3-6 0,4-3 0 16,-8-12-7-16,-13-18 1 16</inkml:trace>
  <inkml:trace contextRef="#ctx0" brushRef="#br0" timeOffset="44126.8062">20339 1729 22 0,'-21'8'11'0,"12"-38"-2"15,9 30 11-15,13 0-18 16,8-4 0-16,9 4 1 15,8-8 0-15,13 1-5 0,13-1 1 16,9 0 2-16,3 1 1 16,5 3-3-16,-4-3 1 15,0 3 0-15,-14 0 0 16,-11 0-1-16,-14 4 1 16,-8 0-1-16,-5 4 1 15,-8 0-2-15,-17 7 1 0,-12 4-1 16,-18 4 1-1,-9 0-1-15,-12 4 0 0,-13 0 1 16,-12-1 0 0,-9 5 1-16,-1 3 0 0,1 0 0 15,4-3 1-15,13-5-1 16,13 5 1-16,12 3-1 16,18 0 0-16,12 1 0 15,13-5 0-15,25-3 0 16,14-4 0-16,16-8 0 15,18-7 0-15,7 7 0 16,1-7 0-16,0 0 0 16,-8 0 0-16,-5 3-1 15,-13-7 1-15,-8 8 0 16,-9-8 1-16,-12 0 0 16,-9 7 0-16,-17 1-1 15,-17 3 0-15,-13 4-1 16,-17 8 1-16,-17 0-1 15,-12 0 0-15,-1-1-1 0,0 1 1 16,1 3 1-16,12 1 0 16,13-12 0-16,17 8 1 15,12-8 0-15,18-4 0 16,21 4-1-16,13-7 1 16,21-8-1-16,21 0 1 15,5-4-1-15,4 8 1 16,0-8-2-16,-4 0 1 0,-18 4-1 15,-8 0 1-15,-12 4-1 16,-14 4 1-16,-12 7 0 16,-13 0 1-16,-13 11 0 15,-25 8 0-15,-13 12 0 16,-17 3 1-16,-9 0 0 16,9 0 0-16,17 1-1 15,12-5 0-15,18-3-1 16,21-12 1-16,21-4-2 15,18-10 0-15,3-5-8 16,5 8 1-16,-8-4-1 16,-18-7 1-16</inkml:trace>
  <inkml:trace contextRef="#ctx0" brushRef="#br0" timeOffset="79108.4425">6320 10643 7 0,'-13'0'3'0,"26"0"0"16,-18 4 4-16,10 0-8 15,-10 0 1-15,10-1 0 16,-5 1 0-16,4 0 0 16,-4 0 1-16,0-4 0 15,4 3 1-15,0 1 0 16,1 0 1-16,8 4 0 15,-5-5 1-15,13-3-1 16,-8-3 1-16,4-5-1 16,0 0 0-16,0 8 0 15,0-3 0-15,0-1 0 16,5 4 0-16,-1-4-1 16,0 0 1-16,0-3-1 15,5-1 1-15,0-3-1 16,3 0 1-16,5-1-2 15,1 1 1-15,-1-4-1 0,-5 0 1 16,1 7-1 0,-4 0 1-16,-1 1-1 0,1 3 0 15,-1 4 0-15,1-8 0 16,0 5-1-16,3 6 0 16,-3-3 0-16,4 0 1 15,-5 4-1-15,1-4 1 16,-1 4-1-16,5-4 1 15,-4-4-1-15,-1 0 1 0,1 1-1 16,-1-1 0-16,-3 8 0 16,-1-1 0-16,4 1 0 15,1 0 0-15,0 4-1 16,3-5 1-16,1 1 0 16,0 4 0-16,0-4 0 15,0-1 0-15,8 1 0 16,0-4 0-16,5 4 0 15,-1 0 0-15,1-4 0 16,4 0 0-16,-5 0 0 16,-3-4 0-16,-1 0 0 15,5 4 0-15,-1 0 0 16,5 0 0-16,0 4 0 16,0 0 0-16,4-4 0 15,9 0 0-15,3 0 0 16,1 3 0-16,-8-10 0 0,-5-1 0 15,4 5 0-15,0-5 0 16,1 0 0-16,-1 5 1 16,1 3-1-16,3-4 0 15,1 4 0-15,-1-4 0 16,-3 0-1-16,3 0 1 16,-3-3 0-16,-5 3 0 0,4-3 0 15,5-1 0 1,4 0 0-16,-5-3 0 15,1 4 0-15,-5 3 0 16,1 4 0-16,-1 0 0 0,-4 4 0 16,0 3 0-16,-4-3 0 15,0 0 1-15,0-1-1 16,4-3 0-16,0-3 0 16,9-5 0-16,-5 4 0 15,-4-7 1-15,0 0-1 16,0 7 0-16,0 0 0 15,-4 0 0-15,0 0 0 16,0 1 0-16,0 3 0 16,0-4 0-16,-1 0 0 15,10 0 1-15,-1 4-1 16,-4 0 0-16,0 0 0 16,-4-3 0-16,0 3 0 0,0 0 0 15,0 7 0 1,-5-3 0-16,1 0 0 15,0-1 0-15,-5 9 0 16,0-12 0-16,1 0 0 16,3 0 0-16,1 7 0 0,-1-3 0 15,1 0 0-15,-1 4 0 16,1-1 0-16,0-3 1 16,3 0-1-16,1 3 0 0,0 1-1 15,4-4 1 1,0-1 0-16,-8-3 1 15,8 4-1-15,-8 0 1 0,3 0 0 16,1 3 0-16,0-3-1 16,0 0 1-16,0 7 0 15,0-3 0-15,4-1-1 16,0 1 1-16,0-4-1 16,0-1 1-16,0 5 0 15,0-8 0-15,-4 4-1 16,0-4 1-16,0 0-1 15,0 0 1-15,0 0 0 16,-1 0 1-16,-3 4-1 16,4-8 1-16,-5 4 0 15,-8 0 0-15,13 0-1 16,0 0 0-16,9 0-1 16,-10 0 1-16,-3 0-1 15,0 0 0-15,3 4 0 16,1-4 0-16,0 0 0 15,0 0 1-15,0-4-1 0,8 4 1 16,0 0 0-16,1-4 0 16,8 0 0-16,-9-3 0 15,-4-1-1-15,5 1 1 16,3 3 0-16,1 0 0 16,-1 0-2-16,1 0 1 0,-5 4 0 15,5 0 0 1,0-3-1-16,4 3 1 15,-5-4 0-15,1 4 0 16,-1 0 0-16,5 0 1 16,0-4-1-16,0 0 0 15,0 8 0-15,0-4 0 0,8-4 0 16,-12 4 1-16,8 0-1 16,-8-4 0-16,-1 4 0 15,1-7 0-15,4-1 0 16,0 1 0-16,-1 3 0 15,-3-4 0-15,8 1 0 16,-4 3 0-16,4-3 0 16,-4-1 0-1,25-3 0 1,-3 7 0-16,-5-4-1 16,-5 4 1-16,1 1 0 15,-5-1 0-15,-4 4 0 16,1-4 0-16,-6 0-1 15,1 4 1-15,4-3 0 16,1 3 0-16,-1-4 0 16,0 4 0-16,-4 0 0 15,0 0 0-15,8 0 0 16,-4 0 0-16,0 0 0 0,5 0 0 16,3 0 0-16,9 0 0 15,-8-4 0-15,4 0 0 16,-4 8 0-16,4-4 0 15,-9 4 0-15,0-4 0 16,5 4 0-16,4-1 0 0,-4 9 0 16,-5-9 0-16,5 5 0 15,4-4 1-15,0 0-1 16,4-1 0-16,4 5 0 16,9 0 1-16,-9 3-1 15,5 0 0-15,-9 1-1 16,1-9 1-16,-6 1 0 15,-3 0 1-15,4 0-1 16,0-1 0-16,-4 1 0 16,-1 0 0-16,1 0 0 15,4 0 1-15,-9-1-1 16,-4-3 0-16,-8-3-1 16,-13-1 0-16,-13 8 0 15,-9-1 0-15,-8 1-3 16,-21 0 1-16,-17 4-10 0,-39 3 0 15,-4 0-3 1,-4-11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22:01:31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20658 2584 24 0,'5'-34'12'0,"-1"0"-10"0,-4 23 13 0,-4 0-14 15,-9-1 1-15,-4 5-1 16,0-9 1-16,-13 9-3 16,-17 11 0-16,-17 11 0 15,-21 11 1-15,-26 8-2 16,-12 16 0-16,-13-1 0 16,-14-4 0-16,-3 12 1 15,-21 11 0-15,-1 11 1 16,-4 16 1-16,-13 19 0 15,5 7 1-15,0 19-1 16,8 26 1-16,9 8-1 16,8 19 1-16,13 8-1 15,4-1 0-15,13 1 0 0,17 7 0 16,8-4 0 0,9 8 1-16,9 7-2 0,4 1 1 15,21 18 0-15,17 8 0 16,26-8-1-1,25 12 0-15,17-19 1 0,18-27 0 16,12-22 0-16,21-4 1 16,13-8 0-16,18-15 1 15,3-15 0-15,18 4 1 16,12-4-2-16,13 4 0 16,0-4-1-16,17-12 0 0,4 5-1 15,13-16 1 1,1-15-1-16,7-7 0 15,22-23 0-15,-4-23 0 0,-1-15 0 16,14-23 0-16,-13-15 0 16,-5-18 0-16,0-16-1 15,-12-11 0-15,4-19 0 16,8-16 0-16,-8-14-1 16,-4 0 0-16,0-12 0 15,-14-15 1-15,-3-4-1 16,0-18 1-16,-9 3 0 15,-17-11 0-15,-13-8 2 16,-12-7 0-16,-18-12 0 16,-12 8 1-16,-22-4 0 15,-12-3 1-15,-13 3-1 16,-13-7 1-16,-9 3-3 16,-4 4 1-16,-4-7-3 0,-8-1 1 15,-5 1-2 1,-4 15 0-16,-4 0 0 15,-9-4 0-15,-12 11 1 16,-22 15 1-16,-13-3 1 0,-16 15 0 16,-18-4 0-16,4 4 1 15,-12 11-2-15,-4 15 1 16,8-4-2-16,-4 12 0 16,4 4 1-16,4 0 0 0,9 7 0 15,-5 11 0 1,1 5 0-16,-1 3 1 0,-7 4 1 15,-10 11 0 1,1-7-1-16,-9 3 1 0,4 4-1 16,9 0 1-16,0 1-1 15,4-1 0-15,4 8-1 16,4 0 1-16,5 11-1 16,-4 4 1-16,-1 7 0 15,-3 5 0-15,-14 18-1 16,-3 8 1-16,-1 14-4 15,-17 24 0-15,-8 22-4 16,4 1 1-16</inkml:trace>
  <inkml:trace contextRef="#ctx0" brushRef="#br0" timeOffset="2267.016">20117 2569 13 0,'-4'-11'6'0,"13"7"1"0,-5 4 4 16,5-8-9-16,-1 1 0 16,1 3 1-16,-1-3 0 15,5 7-4-15,-5 0 0 16,1 0 3-16,-1 3 0 16,1 1-1-16,-5 4 1 15,5-1-2-15,-1 8 1 16,1 4 0-16,8 0 0 15,-4 8 0-15,8 3 1 16,0 8-1-16,0-4 0 16,-4 0 1-16,5 4 0 0,-1 0-1 15,-4-4 1-15,0 7-1 16,0 8 1-16,-4 4-1 16,4 4 0-16,0 15 0 15,0 0 1-15,0 4-2 16,0 7 1-16,4 4 0 15,1 11 0-15,-1-3-1 16,-4-1 1-16,-4-7-1 16,0 12 1-16,-9-5 0 15,-4 16 0-15,0 4-1 16,-4 10 1-16,-5-10 0 16,1 11 0-16,-1-8 0 15,5 8 0-15,-5 4 0 16,1-12 0-16,3 4 0 15,1 0 1-15,0 0-1 16,0-4 0-16,-5 16 0 16,-4-16 0-16,-4 4-1 0,0 15 1 15,-4-3 0-15,0 3 1 16,-1-7-1 0,5-8 1-16,5 4 0 0,-1-8 1 15,9-4-1-15,-9 8 1 16,4-11-2-16,-3-4 1 15,-1 4-1-15,0-23 1 0,-4 26-2 16,4-10 1-16,-4 6-1 16,4-7 1-16,-4 1-1 15,9-24 0-15,-5 35 0 16,4-12 0 0,5-4 0-16,0-3 1 0,0-16-1 15,-1-11 1-15,1-7-1 16,0-12 1-16,0-11-3 15,-5-12 0-15,1-11-8 16,-1-11 1-16,1-30-7 16,-1-35 1-16</inkml:trace>
  <inkml:trace contextRef="#ctx0" brushRef="#br0" timeOffset="2927.2567">20471 6095 26 0,'-9'-15'13'0,"39"-19"-9"16,-21 27 13-16,4 3-16 15,-1-4 1-15,1 1 1 16,4-1 0-16,0-7-4 16,0 7 1-16,9 8 2 15,4-3 1-15,8 3-2 16,9 0 1-16,12 3-1 15,14 5 0-15,12 0 0 16,4 3 0-16,9-7 0 16,9 0 0-16,8-4 1 0,4 0 0 15,4 0 0-15,1-4 0 16,-5-11 0-16,0 11 0 16,-4-4-2-16,0 1 1 15,-8-1-1-15,-1 4 1 16,-3 1-1-16,3-1 0 15,-4-4-1-15,-12 1 1 16,-9 3 0-16,-13-4 0 16,-17 5 0-16,-9 3 0 0,-8-4-3 15,-8 4 0-15,-26 0-9 16,-13 7 0-16</inkml:trace>
  <inkml:trace contextRef="#ctx0" brushRef="#br0" timeOffset="3887.6594">18597 4654 24 0,'9'-4'12'0,"-5"-15"-7"15,-4 12 11-15,4-1-14 16,-4-3 1-16,0-4 1 16,-4-1 0-16,-5-6-6 15,-3-1 1-15,-10-3 3 16,-7-5 0-16,-6 5-2 15,-7 3 1-15,-1 8-1 16,5 7 1-16,-5 1-1 16,1 18 0-16,-1 16 0 15,5 14 0-15,0 16 0 0,4 15 1 16,8-12-1 0,9 5 0-16,13-1 0 0,8-7 0 15,9-4 0-15,4-8 1 16,0-7-1-16,4-15 1 15,0-12 0-15,1-3 0 16,-1-8 0-16,0-8 1 16,-4-7-2-16,0-8 1 0,-8 1-1 15,-1-12 0 1,5-4-1-16,-9-4 0 16,5 4 0-16,-1 0 1 0,1 4-1 15,-1 8 0 1,1 3 0-16,-5 0 1 0,0 12 0 15,5 4 0-15,0 3 0 16,-1 8 0-16,1 3 1 16,3 16 0-16,1 3 1 15,0 5 0-15,-5-1 1 16,14 0 1-16,-10 4-1 16,1 0 1-16,-4 0-1 15,-1-7 0-15,-3 3-1 16,-5 0 0-16,0-3-5 15,0 3 1-15,0 0-7 16,8 1 0-16,9-5-4 16,9-22 0-16</inkml:trace>
  <inkml:trace contextRef="#ctx0" brushRef="#br0" timeOffset="4563.4324">18980 5074 39 0,'-8'-30'19'0,"8"11"-26"15,0 19 34-15,0 0-27 16,0 0 0-16,-4 7 1 16,-1 16 0-16,-3 19-2 15,-1 14 1-15,1 24 0 16,-5-1 1-16,0 8-1 15,1-4 0-15,-1 5 0 16,0-13 0-16,0 8 1 16,5-14 1-16,-1-9 0 15,5-3 0-15,-5-19 0 16,5-8 0-16,0-7 1 16,0-1 0-16,4-18-2 15,0-4 0-15,4-15-1 0,4-12 0 16,5-7-1-16,4 4 0 15,9-8-2-15,-1 0 1 16,9 8 0-16,5 8 1 16,8 3 0-16,-1 19 0 0,-3 11 0 15,0 12 0-15,-1-4 1 16,-4 11 0 0,-3 0-1-16,-6 4 1 15,-7-4 0-15,-5 4 0 16,-5 1 0-16,-7-13 1 0,-10 5 1 15,-3-5 0-15,-5-6 1 16,-8-9 1-16,-9-3-1 16,-8-8 0-16,-13-3-3 15,-5-5 1-15,1 5-5 16,0-1 1-16,8 4-10 16,4 16 0-16</inkml:trace>
  <inkml:trace contextRef="#ctx0" brushRef="#br0" timeOffset="5029.3012">19636 7079 41 0,'-13'-23'20'0,"13"20"-24"0,0 3 30 16,-4-12-25-16,0 1 0 0,-5-4 0 15,-3 0 0-15,-10-8-1 16,-7 4 0-16,-10-4 0 16,-3 4 1-16,-5 8-1 15,4 7 1-15,1 8-1 16,-5 7 0-16,0 8 0 16,4 12 1-16,14 18 1 15,7 8 1-15,9 14 1 16,13 9 1-16,18-4 1 15,11 7 0-15,22 0-1 16,18-3 0-16,7 7-12 16,9-12 1-16,-4-14-10 15,-25-39 1-15</inkml:trace>
  <inkml:trace contextRef="#ctx0" brushRef="#br0" timeOffset="6364.739">21591 4658 41 0,'-4'-19'20'0,"16"-11"-18"0,-7 22 20 16,-5-3-22-16,0-5 1 16,-5-2 0-16,-3-9 1 15,-5-3-2-15,-4 0 0 16,-8 3 0-16,-9 1 1 16,-13-1-2-16,-4 8 1 15,-5 12-1-15,-8 7 1 16,5 11-2-16,-1 19 1 15,5 16 0-15,12 10 0 16,13 16 0-16,9-7 0 16,8 3 0-16,9 0 0 0,13-4 0 15,3-7 0-15,5-16 1 16,5 1 0-16,3-12 0 16,5-22 1-16,0-8 0 15,8-8 0-15,0-11 1 16,-3-11 0-16,-1 0 0 15,-5-23 0-15,1-4-1 16,-8-15 0-16,-5-11-1 16,-9 0 1-16,-4-12-1 15,1 20 0-15,-1-1 0 16,0 12 0-16,5 3-1 16,-1 4 1-16,1 16-1 15,-1 7 1-15,1 11-1 0,-1 4 1 16,1 11-1-1,-1 12 1-15,9 15 0 0,-4 8 1 32,4 82 2-32,-4 9 0 15,0-1 1-15,-1 4 0 16,1 8 0-16,4-8 0 16,-4-4 0-16,-5-22 0 15,5 18-4-15,-4-15 0 16,-9-3-9-16,0-12 0 0,0-18-6 15,0-65 0-15</inkml:trace>
  <inkml:trace contextRef="#ctx0" brushRef="#br0" timeOffset="7219.5817">20560 7034 44 0,'9'-4'22'0,"33"15"-22"15,-24-7 23-15,3 0-23 16,9 3 1-16,8 9-1 15,9-5 1-15,4 4-2 16,4 0 0-16,9-7 1 16,-4-4 0-16,-5-8 0 15,0-8 0-15,-3 1 0 16,-1-12 0-16,0-3 1 16,-9-4 1-16,-3-4-1 15,-9 3 0-15,-9-3 0 16,-8-4 0-16,-13 1-1 15,-5-1 0-15,-7 4 0 16,-14 0 0-16,-4 3-1 16,-4 9 1-16,-4 7-1 0,-5 11 1 15,-4 4 0-15,1 11 0 16,-1 0-1-16,4 20 1 16,0-1 0-16,1 12 0 15,-1 11 0-15,5 11 1 16,12 12 2-16,14-1 0 0,16 16 1 15,17-15 1-15,22 7 2 16,25 0 0 0,30-3 0-16,25-8 1 0,31-16-4 15,-5-10 0 1,0-12-17-16,-26-4 0 0,-46-34-6 16,-30-56 1-16</inkml:trace>
  <inkml:trace contextRef="#ctx0" brushRef="#br0" timeOffset="16586.6941">3254 11869 6 0,'-22'15'3'0,"-3"8"-4"0,16-19 3 16,1 3-3-16,-5 1 0 16,0-1-1-16,9 1 1 15,-9-4 1-15,0 3 0 16,5 1 0-16,4-4 1 15,-1-4 1-15,1 3 0 0,4 1 2 16,0 0 0-16,9-4 1 16,3 0 0-16,1 0-1 15,4 0 1-15,9 0-2 16,3 0 0-16,6 0-1 16,3 0 1-16,0 0-2 15,13 0 1-15,-4-4-1 16,9 4 0-16,7 0 0 15,10 4 0-15,-5-4-1 16,4 4 1-16,-8-4-1 16,4 7 1-16,-8 5-1 15,-5-1 1-15,-8 0 0 16,-4 1 1-16,-13-1 0 16,-1-3 0-16,-3-5-1 15,-5 1 0-15,5-4-9 16,-5 0 1-16</inkml:trace>
  <inkml:trace contextRef="#ctx0" brushRef="#br0" timeOffset="17366.7539">5136 12001 11 0,'-60'31'5'0,"22"-9"0"0,29-22-3 0,1 0-1 16,-5 0 0 0,0 4 3-16,5 0 1 0,-1 0-5 15,5 0 1-15,-5-1 2 16,5 1 1-16,4 0-1 16,13 0 0-16,0 3-2 15,4 1 1-15,13-1-1 16,4 1 0-16,4 3 0 15,5 1 0-15,8-1 1 16,8-3 1-16,9-5-1 16,1-3 0-16,12 0-1 15,-1 4 1-15,1 0-1 16,-8 0 0-16,8 0-1 16,-9-4 1-16,-8 7-1 15,-4-3 1-15,-9 3-1 16,-9-7 0-16,-8 0-2 15,-8 0 0-15,-5 4-7 16,0-11 1-16</inkml:trace>
  <inkml:trace contextRef="#ctx0" brushRef="#br0" timeOffset="18057.1293">7022 11824 19 0,'-29'11'9'0,"16"-19"-5"0,13 1 9 16,0 7-13-16,0 0 0 15,0 0-1-15,0 0 1 0,0 0 0 16,0 0 0-16,0 0 0 16,4 0 1-16,0 4 0 15,5 3 0-15,12 5 1 16,13 3 0-16,13 0 1 15,8 0 1-15,22-4-2 16,8-3 1-16,17-1-1 16,1-3 1-16,-5 0-4 15,-18 4 1-15,-11 3-7 16,-14 0 0-16,-8 8-2 16,-17-4 1-16</inkml:trace>
  <inkml:trace contextRef="#ctx0" brushRef="#br0" timeOffset="19558.1052">8594 11839 33 0,'-4'4'16'0,"-5"-12"-12"0,18 8 16 16,-1-8-19-16,9 8 0 15,4 4 0-15,9 8 0 0,9 3-2 16,7 4 1-16,14 3 0 16,4 1 1-16,4 0-1 15,0-1 0-15,-4-3 0 16,0 0 0-16,0-4 0 15,-9-7 0-15,-4 3 0 16,-8-3 1-16,-9-4-1 16,0-1 0-16,-8 1-3 15,-5 0 1-15,0-4-6 16,0-8 1-16,5 8-3 16,-1-3 0-16</inkml:trace>
  <inkml:trace contextRef="#ctx0" brushRef="#br0" timeOffset="20357.3889">10123 11877 26 0,'-34'0'13'0,"17"11"-15"0,12-15 23 16,5 4-21-16,0-4 1 0,0 4 0 16,0 0 0-16,9 4-2 15,8 0 1-15,13 0 0 16,8 3 1-16,22-3-1 15,12 0 1-15,9-4 0 16,13-4 1-16,8-3 0 16,8-1 0-16,-3 0 1 15,-5 1 0-15,-17-8-1 16,-8 0 0-16,-13 11-1 16,-13-4 0-16,-4 8-1 15,-13 8 0-15,-17 7-5 16,-9 8 0-16,-3 11-5 15,-5-8 0-15</inkml:trace>
  <inkml:trace contextRef="#ctx0" brushRef="#br0" timeOffset="21509.5752">12192 11778 13 0,'-12'-7'6'0,"-1"10"0"16,13-3 2-16,-5-3-7 16,-3 3 1-16,-1 3 1 15,1 1 0-15,-5 0-3 16,0 0 0-16,1 7 3 15,-1-7 1-15,-4 4-1 16,4-1 1-16,0 1-2 16,5-5 1-16,-1 5-2 15,1-4 1-15,3 3-1 16,1 1 0-16,0-4 0 0,0 0 0 16,-1-4 0-16,5 0 0 15,0 0 0-15,0 0 1 16,0 3-1-16,0-3 1 15,0 0-1-15,0 0 0 16,0 0 0-16,0 0 0 16,0 4-1-16,0-8 1 15,0 4-1-15,0 0 0 16,0 0 0-16,0 0 1 16,0 0-1-16,0 0 1 0,0 0 0 15,0 0 1-15,0-7-1 16,5-1 0-16,-1 4 0 15,4 1 0-15,1-5-1 16,4 0 1 0,42 1-1-1,17-1 1-15,14 1 0 16,-1 3 0-16,17 0-1 16,0 0 1-16,-4 1 0 15,-4-1 0-15,-9 8-1 16,-13-1 1-16,-16 5-2 15,-14 7 1-15,-16 4-6 16,-13 11 1-16,-22 4-7 16,-12 8 0-16</inkml:trace>
  <inkml:trace contextRef="#ctx0" brushRef="#br0" timeOffset="23131.5242">14262 11820 41 0,'-26'0'20'0,"31"-15"-19"16,-5 15 20 0,8-4-20-1,5 4 1-15,8 4 0 16,13 0 1-16,9 7-4 0,8 8 0 16,13-4 2-1,13 11 1-15,3 1-2 16,10-4 1-16,-5-1-1 0,4 5 0 15,-8-5-8-15,-4 1 1 16,-5-15-4 0,-20-23 0-16</inkml:trace>
  <inkml:trace contextRef="#ctx0" brushRef="#br0" timeOffset="25027.3523">16021 11782 8 0,'-34'0'4'0,"12"0"-9"0,18-4 4 16,0 4 2-16,-5-4 1 16,1 1 0-16,-5 3 1 15,-4 0-3-15,0 0 0 0,0 0 2 16,4 7 1-16,0 1 1 16,1-4 0-16,3-4 2 15,1 3 0-15,3 1 1 16,1-4 1-16,0 4 0 15,4-4 0-15,0 0-1 16,8-4 0-16,9 0-2 16,0 1 1-16,13 6-3 15,21-3 1-15,17 8-2 16,22 3 1-16,8 1-1 16,4-5 0-16,9 5 1 15,-5-1 0-15,-8-3-1 16,-8-1 0-16,-14 4 0 15,-16 1 0-15,-9-1-4 16,-17-3 1-16,-8-1-6 16,-9 8 1-16,-13 1-10 15,-8 6 0-15</inkml:trace>
  <inkml:trace contextRef="#ctx0" brushRef="#br0" timeOffset="28689.5896">17567 11744 25 0,'-13'-4'12'0,"13"8"-7"16,0-4 12-16,0 0-15 0,-4 0 0 15,-1 0 0 1,-3 4 1-16,-1 0-4 0,1 0 0 16,-1-4 2-16,5 3 1 15,4 9-1-15,8-1 0 16,10 0 1-16,7 1 0 16,13-1 1-16,14 0 0 15,3-3 2-15,9 0 1 16,8-8-1-16,9 0 0 0,-4-4-1 15,8-8 1-15,0 1-2 16,-4 4 1 0,-9-5-2-16,-12 1 0 0,-9 3-5 15,-4 1 1-15,-9-5-6 16,-8 1 0-16,0-4-8 16,4-8 1-16</inkml:trace>
  <inkml:trace contextRef="#ctx0" brushRef="#br0" timeOffset="29332.1062">19215 9705 31 0,'-9'-4'15'0,"9"-3"-13"16,0 7 19-16,0 0-19 15,0 3 0-15,0 1 2 16,0 4 0-16,0 7-5 15,0 4 1-15,0 11 3 16,-4 8 1-16,0 7-1 16,4 12 1-16,-5 19 0 15,5 11 1-15,5 19 0 16,-1 18 0-16,-4 20 0 16,4 8 0-16,-4 25 0 15,0 9 0-15,-13 14 0 16,1 5 0-16,-1 10-1 15,0 16 0-15,-4 0-1 16,0 3 0 0,-43 190-1-1,9-64 0-15,9-50-1 0,12-87 0 16,-13 31-6-16,9-39 1 16,9-41-12-16,12-37 1 15,4-62-6-15,1-41 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22:02:44.4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17060 833 24 0,'-9'-4'12'0,"14"-34"-9"0,-1 27 13 0,4 3-15 15,-3-7 0-15,-1 4 2 16,0 3 1-16,5 4-5 16,-9 4 1-16,4 0 2 15,-4 12 0-15,0-1-1 16,-4 0 0-16,-9 12-1 16,-8 7 0-16,-1 8 0 15,-3 4 0-15,-1 7 0 16,1 0 1-16,-1 0 0 15,5 4 0-15,4-11 0 16,4-1 1-16,4 5 0 16,9-16 0-16,9 0 0 15,12 1 1-15,13-5-2 16,22-3 1-16,8-12-1 0,12-3 0 16,1-1-3-16,0-3 1 15,-9-4-5 1,-9 4 1-16,-8-4-6 0,0 0 0 15</inkml:trace>
  <inkml:trace contextRef="#ctx0" brushRef="#br0" timeOffset="511.609">16924 848 28 0,'0'-8'14'0,"8"-3"-15"0,-8 11 21 16,9-4-18-1,-1 0 0-15,5-7 1 0,4 3 1 16,0-7-5-16,13 0 1 16,4 0 2-16,4 4 0 15,5-1-1-15,4-3 1 16,4 4-2-16,8 3 1 16,-8 4-2-16,-4 8 0 15,-4 4-2-15,-5 3 1 16,-4 4-3-16,0-3 0 15,-4-1-5-15,-4 0 1 0</inkml:trace>
  <inkml:trace contextRef="#ctx0" brushRef="#br0" timeOffset="858.9514">16898 1177 28 0,'-4'7'14'0,"8"-14"-12"0,-4 7 23 15,9 0-22-15,3-11 0 16,14 11 1-16,16-12 1 16,5-3-6-16,0 0 0 15,4 0 3-15,0 7 1 16,0 1-5-16,5 3 1 16,-9 8-9-16,-5 3 1 15,9-7-2-15,-4-7 0 16</inkml:trace>
  <inkml:trace contextRef="#ctx0" brushRef="#br0" timeOffset="1396.3872">18069 711 31 0,'-8'-15'15'0,"3"23"-22"16,5-8 29-16,0 0-21 16,5 4 1-16,7-4-1 15,5 0 1-15,9 0-3 16,4 0 1-16,12 3 1 15,5 1 0-15,0 8-1 16,-4 7 0-16,-5-8 0 0,-4 4 1 16,-8 4-2-16,-5 4 1 15,-8 3 0-15,-1 8 0 16,-20-11 0-16,-1 11 0 16,-20 11 0-16,-5-3 1 15,-9 3-1-15,-4-7 1 0,0 4-1 16,-8-4 0-1,4-4 0-15,8-8 0 0,5-3 0 16,4 0 0-16,4-5 1 16,9-6 1-1,8-1 0-15,4 4 1 0,5-7 0 16,13-1 1-16,8 5-1 16,12-1 1-16,14-3-2 15,4 3 0-15,4 0-2 16,0 5 1-16,4-5-5 15,1-4 1-15,-5 5-9 16,4-8 0-16</inkml:trace>
  <inkml:trace contextRef="#ctx0" brushRef="#br0" timeOffset="2206.9775">19534 859 29 0,'0'-19'14'0,"-4"0"-14"0,0 8 16 16,-9-4-16-16,-4-4 0 15,-9 0-1-15,-8-4 1 16,-8-3-1-16,-14 7 1 15,-8 0-1-15,-8-4 1 16,-1 8-1-16,-7 0 1 0,-1-4-1 16,4 8 1-1,0 7-1-15,-4 0 1 0,1-4 1 16,-10 5 0-16,-12-5 0 16,-5 8 0-16,1 4 0 15,-13 3 0-15,-9-3-1 16,0 4 1-16,0 7-1 15,5 8 0-15,-1 3-1 16,1 12 1-16,-5-8-1 16,0 12 0-16,9 0 1 15,8 3 0-15,1 19 0 16,3 12 1-16,5-4-1 16,17 7 1-16,4 1 0 15,13 10 1-15,13 1-1 16,12 15 0-16,13 0-1 15,13 11 1-15,13-22 0 16,17 3 0-16,12 1-1 16,18-8 1-16,21-12-1 0,4-3 1 15,17-12 0-15,9-11 1 16,21 0 0-16,4-19 0 16,0-4-1-16,13-11 1 15,9-11-1-15,8-8 0 16,-5-12 0-16,10-22 0 0,-9 0-1 15,8-7 1 1,51-27-1 0,-25-8 1-16,-13 8 0 15,-21 0 0 1,-13-12-1-16,-17 5 1 0,-13 3 0 16,-4-4 0-16,-17 0-1 15,-9 4 1-15,-12-3-2 16,-9-12 1-16,-12-8-1 15,-18-11 0-15,-13 8 0 16,-20 11 0-16,-14 15 1 16,-8 4 0-16,-9 4-1 15,1 18 1-15,-5 12-7 16,0 19 0-16,9 19-3 16,8-12 0-16</inkml:trace>
  <inkml:trace contextRef="#ctx0" brushRef="#br0" timeOffset="3378.6101">19462 1256 1 0,'-17'19'0'0,"8"-26"34"31,9-92-34-31,13 194 2 0,4-99 0 16,0 0 2 0,4 4 1-16,1 0-5 15,7-7 0-15,5 3 3 16,5 0 1-16,3-7-1 0,5 11 0 16,-4-8-2-16,4 1 0 15,4 3 0-15,4 4 0 16,5 4 0-16,-1-4 1 15,1 0-1-15,0 0 1 16,-1 3 0-16,1-3 1 0,4 0-2 16,-9-3 1-16,5-1-1 15,4 4 1-15,-1 0-2 16,6 0 1-16,-6 0-1 16,6 4 0-16,3-1 0 15,0 1 0-15,-8 4-1 16,-4-8 1-16,-1 0 0 15,-3 0 1-15,-1 0-1 16,1 11 0-16,-1-11 0 16,-4 4 1-16,0 0-1 15,0 0 1-15,0-1-1 16,-8 1 1-16,-13 0-1 16,-5 0 1-16,-3-4-2 15,-10 0 1-15,-3 3-6 16,-9 1 1-16,-4 11-6 15,-1-15 0-15</inkml:trace>
  <inkml:trace contextRef="#ctx0" brushRef="#br0" timeOffset="5362.2465">22502 704 28 0,'-8'0'14'0,"12"11"-14"0,-4-3 14 0,-4 7-14 16,0 4 0-16,4-4 1 16,-5 12 0-16,-3 7-1 15,-5 19 0-15,-8 11 0 16,-9 12 0-16,-8-8 0 16,-1 4 0-16,1-8 0 15,4-15 0-15,0-4 0 16,4 1 1-16,9-16 1 15,8 0 1-15,9-3 0 16,4-4 1-16,12-1 0 16,14-3 1-16,17 0-2 15,16-4 0-15,1 0-1 16,4 0 0-16,4 4-3 16,-9 0 1-16,-8-7-7 0,-12 3 1 15,-9 7-6 1,-13-6 1-16</inkml:trace>
  <inkml:trace contextRef="#ctx0" brushRef="#br0" timeOffset="5734.1557">23184 969 38 0,'-5'7'19'0,"1"31"-26"15,0-23 34-15,-5 19-27 16,1 4 0-16,-1-4 1 15,5 8 0-15,4 11-1 16,9-4 1-16,3-11 0 16,10 3 1-16,16-3 0 15,13 0 0-15,13-4 0 16,-4-4 0-16,3-7-3 16,1-8 1-16,-8-7-5 15,-9-8 1-15,-5-8-8 16,-12 1 1-16</inkml:trace>
  <inkml:trace contextRef="#ctx0" brushRef="#br0" timeOffset="6038.5126">22847 995 29 0,'-13'-4'14'0,"43"-18"-11"0,-13 14 19 0,13-3-21 16,13-1 1-16,12-6 0 16,9-1 1-16,8 4-4 15,1-4 0-15,-1 7 2 16,1 1 0-16,-14 7-2 15,-4 0 1-15,-3 4-6 16,-1 0 1-16,-4 4-5 16,-5 4 1-16</inkml:trace>
  <inkml:trace contextRef="#ctx0" brushRef="#br0" timeOffset="6338.7821">23260 1196 42 0,'34'-8'21'0,"69"1"-25"0,-74 3 40 0,5-7-36 16,1 11 0-16,3-8-4 15,-4 8 1-15,0-4-2 16,0 4 0-16,-4 0-7 16,0-4 0-16</inkml:trace>
  <inkml:trace contextRef="#ctx0" brushRef="#br0" timeOffset="6668.1052">24197 814 33 0,'-13'7'16'0,"-12"46"-20"0,12-41 27 16,-4 10-23 0,-4 8 0-16,-1 12 0 0,1 7 1 15,4 0-1-15,4 1 0 16,5-1 1-16,8 4 0 16,8-12 0-16,14 5 0 15,7-8 0-15,6-8 1 16,7-4-1-16,9-3 0 0,0-8-2 15,0-7 1-15,1-4-4 16,-1-4 1-16,-5 3-7 16,1-6 1-16</inkml:trace>
  <inkml:trace contextRef="#ctx0" brushRef="#br0" timeOffset="6968.3648">24091 931 36 0,'38'-23'18'0,"39"4"-24"0,-56 16 31 16,13 3-27-16,9-8 1 15,-1 4-3-15,1 4 1 16,4-7 1-16,0 3 0 16,4 4-7-16,-5 4 0 0</inkml:trace>
  <inkml:trace contextRef="#ctx0" brushRef="#br0" timeOffset="7236.5402">23891 1234 35 0,'4'-4'17'0,"43"-8"-23"15,-35 12 32-15,14-3-26 16,8 3 0-16,9 0 0 16,12 0 0-16,9-4-5 15,8 0 1-15,1 8-5 0,8-15 0 16</inkml:trace>
  <inkml:trace contextRef="#ctx0" brushRef="#br0" timeOffset="8543.5143">25215 814 31 0,'-21'-15'15'0,"-13"-1"-20"0,21 9 26 0,-17-5-22 16,-4 5 1-16,0-12 0 16,0 4 0-16,0-4 0 15,-5 0 0-15,1 4-1 16,0 4 1-16,-1-12-1 15,-3 4 1-15,-1 0 0 16,1 4 0-16,-1-4 1 16,-8 0 0-16,0 4 0 15,4-8 1-15,4 4-1 16,9 0 1-16,5 4-1 16,3-4 1-16,0 4-1 15,5 4 0-15,-4 3-2 16,-1-3 1-16,-4 0-1 15,0-5 1-15,-4 9 0 16,0 3 0-16,5 4 0 0,-1-4 0 16,4 0 0-16,5 4 1 15,0-3-1-15,-1-1 1 16,1 4-1-16,0 0 0 16,-1 4 0-16,-12-1 0 15,5 1 0-15,-6 0 0 16,1-4-1-16,0 4 1 0,0-4 0 15,0-4 1-15,-4 0-1 16,-9 4 0-16,-8 0-1 16,-5-4 1-16,0 4 0 15,1 0 1-15,-1 4-2 16,-8 4 1-16,0-1 0 16,4 1 0-16,-4 3 0 15,-5 1 1-15,1 3-2 16,0 0 1-16,4 4 0 15,-5 7 1-15,1-3-2 16,4 4 1-16,-5-5 0 16,5 8 0-16,4 5-1 15,0 6 1-15,0-7 0 16,5 4 0-16,3 4-1 16,5-1 1-16,9 1 0 15,3 0 1-15,5-1-1 16,0 8 0-16,0 1 0 15,4-5 0-15,5 0 1 16,4 5 0-16,8-5 0 16,4 0 0-16,9 4 1 0,5-7 0 15,7 4 0 1,1 6 0-16,8-6-1 0,9-1 0 16,13 4 0-16,8 4 0 15,4 8-1-15,13-4 1 31,56 30-1-31,-13-23 1 16,4-3-1-16,-5-5 1 0,1 1-1 16,4-8 0-16,-17-7 0 15,0-4 1-15,0-8-1 16,4-3 1-16,-8-5-1 16,8 5 1-16,-4-12-1 15,-4-4 1-15,-1-11-1 16,5 0 0-16,0 0 0 15,0-4 0-15,-4-3 0 16,0-8 0-16,-9-4 0 16,-9-4 0-16,1-3 0 15,-5 7 1-15,1 0-2 16,-5-4 1-16,-8-7 0 16,-9-4 0-16,-9 3 0 15,-3-6 0-15,-5-9-1 16,-5 1 1-16,-3-8 0 15,0 4 0-15,-1-1-1 16,-4 1 1-16,1 4-1 0,-5-4 1 16,0 11 0-1,-4-8 0-15,-1-3 0 0,1 0 1 16,-4-4-1-16,3-11 1 16,1-1-1-16,0 1 1 15,-5 0-1-15,-3 0 0 16,-10 3-1-16,-3 8 1 15,-13-4-1-15,-5 12 1 16,-8-4-3-16,-9 15 1 16,-8 7-9-16,-4 23 0 15</inkml:trace>
  <inkml:trace contextRef="#ctx0" brushRef="#br0" timeOffset="10166.7951">23822 2346 17 0,'-4'-4'8'0,"21"0"-4"0,-17 4 8 16,4-3-11-16,1-1 0 0,-1 0 0 15,0 0 0-15,1-3-1 16,-5 7 0-16,4-4 0 15,-4 4 1-15,0 0 0 16,0 0 0-16,8-4 0 16,-8 4 0-16,5-4 0 15,-5 4 1-15,4-3 0 16,-4 3 0-16,4-4-1 16,-4 4 0-16,0 0 1 15,4 0 0-15,1 0-1 16,-5 0 0-16,0 0 0 15,0 0 1-15,4 0 0 16,0 4 1-16,0-1-1 16,1 1 0-16,3 0 0 0,-4 3 1 15,1-3-2 1,-1 0 1-16,-4 4-1 0,0-1 1 16,0 8-1-1,0 4 0-15,0 0 0 16,0 11 1-16,4 1-1 0,0 3 0 15,1 0 0-15,-1 11 1 16,-4 4-1-16,4 4 1 16,0 12-1-16,1 7 0 15,-5 3 0-15,4 5 1 16,4-1-2-16,1 1 1 0,-5 3 0 16,1-19 0-16,-5 4 0 15,0-3 0-15,-5-5-1 16,1-3 1-16,0 0-1 15,-5-8 0-15,1-4-5 16,-1-7 0-16,1-4-9 16,8-15 0-16</inkml:trace>
  <inkml:trace contextRef="#ctx0" brushRef="#br0" timeOffset="11592.6059">23081 4166 21 0,'9'-15'10'0,"-1"0"-3"0,-3 7 3 16,-5 0-9-16,0 5 1 15,0-5 0-15,0 1 1 16,0 7-3-16,-5-8 1 15,5 8 2-15,5-8 0 0,-5 8 0 16,4-7 0-16,0 3 0 16,5-4 0-16,-9 8-2 15,0 0 1-15,4 0-1 16,0 8 1-16,-4 7-1 16,5 0 0-16,-10 12-1 15,1 11 1-15,-4 11-1 16,-10 8 1-16,-3 11-1 15,-9 4 0-15,-4 3 0 16,-4 5 0-16,-5-12 0 16,-8 0 1-16,-4 0-1 15,0-15 1-15,3 0-1 16,6 4 1-16,7-16-1 16,1-10 1-16,4-1 1 0,4-15 1 15,9 4 0 1,8-8 0-16,5 1 1 0,12-1 0 15,9-7 0-15,8 3 0 16,4 1-2-16,9-1 0 16,1 5-4-16,-1 3 0 15,-5 0-4-15,1 0 0 16,-8 0-8-16,-5 0 1 0,0-3-2 16,-5-12 0-16</inkml:trace>
  <inkml:trace contextRef="#ctx0" brushRef="#br0" timeOffset="12145.8239">23154 4684 41 0,'-17'12'20'0,"21"33"-29"16,-4-26 40-16,-4 7-30 15,0 8 0-15,4 4 1 0,4-4 0 16,4 4-3-16,1-4 1 16,-1-4 1-1,5 1 0-15,0-9-1 16,0-10 1-16,-1-16-2 0,5 4 1 15,-4-11-1-15,0-8 1 16,0-8-1-16,0-7 1 16,-5 11 0-16,1-7 0 15,3 7 1-15,-3 16 1 0,-1-1-1 16,1 8 0 0,-1 12 0-16,1 14 0 15,0 20 0-15,-5 7 0 16,-8 3-1-16,-5 20 0 0,-8 3-1 15,-4 12 1-15,-9-4-1 16,-4 8 1-16,-9-1 1 16,-4-10 1-16,-4-20 1 15,0-11 0-15,0-11 1 16,0-12 0-16,-4-11 1 16,-1-12 0-16,5-22-4 15,0-19 1-15,4 0-6 16,13-8 1-16,9-10-8 15,12-13 0-15,21 5-6 16,14-20 1-16</inkml:trace>
  <inkml:trace contextRef="#ctx0" brushRef="#br0" timeOffset="12703.8109">23563 4733 37 0,'-9'4'18'0,"5"-4"-23"0,0 8 29 0,-1 11-23 15,-3-4 0 1,-1 11 1-16,1 12 0 16,-1 4-3-16,1 14 1 0,-1 1 1 15,5 0 0-15,0-4-1 16,4-4 1-16,0-7 0 16,4-4 1-16,0-8 0 15,1-4 0-15,-1-14 0 16,-4-12 1-16,8-8-1 15,-3-15 0-15,3-11-2 16,5-11 1-16,0-4-3 16,-1-8 1-16,5 4-1 15,5-4 0-15,3-7 0 16,1 11 1-16,-1 8 0 16,-3 11 0-16,3 3 0 15,5 16 1-15,-4 8-1 16,-5 14 1-16,0 12 0 0,-4 15 1 15,-4 15 0 1,-4 16 0-16,-5 3 0 16,-4 4 0-16,-9-1-3 0,1-2 1 15,-5-5-6-15,-4-4 1 16,4-10-6-16,0-16 1 16</inkml:trace>
  <inkml:trace contextRef="#ctx0" brushRef="#br0" timeOffset="13198.5173">24035 4767 40 0,'17'16'20'0,"5"25"-27"15,-18-33 36-15,0 14-29 16,-4 9 0-16,-4-1 0 16,0 15 0-16,-5 5 0 15,-4 3 0-15,1-4 0 16,-1-4 0-16,0 1 0 16,5-5 0-16,-1-11 1 15,1 1 1-15,3-9-1 16,1-10 1-16,0-8 0 15,4-12 1-15,0-11-1 16,0-4 0-16,4-26-2 0,9 0 0 16,4-12-2-16,8-3 1 15,5 4-1-15,4 7 0 16,0-8 0-16,13 16 0 16,0 3 1-16,0 12 0 15,4 11 1-15,-4 15 1 16,-5 12 0-16,1 7 0 15,-9 19 0-15,0 11 1 16,-8 8-2-16,-9 15 0 16,-9-11-3-16,-4-8 1 15,-4-3-7-15,0-12 0 0,0-12-3 16,0-22 0-16</inkml:trace>
  <inkml:trace contextRef="#ctx0" brushRef="#br0" timeOffset="14081.8594">24730 3829 37 0,'-52'-53'18'0,"-11"0"-27"16,41 38 36-16,-8 0-27 16,-8-8 0-16,-13 0-1 15,0-3 1-15,-9 0 0 16,-8 3 0-16,-4 4-1 0,-1-4 1 16,1 0 0-16,-5 1 0 15,1 10 0-15,-5 5 1 0,4 7-1 16,-8 4 0-1,-5 11 0-15,5 15 1 0,0 8-1 16,0 15 0 0,-9 19-1-16,9 7 1 0,0 16 0 15,0-1 0-15,0 9 0 16,8 14 0-16,9 8 0 16,-9 0 0-16,5 7-1 15,-5 16 1-15,5-5 0 16,4 5 1-16,12-20 0 15,9 1 1-15,9-15 0 16,8-1 1-16,9-11-1 16,8 0 1-16,9-7-1 15,12-12 1-15,9 1-2 16,5-1 0-16,12-11 0 16,13-8 1-16,8 0-2 15,5-7 0-15,12-4 0 16,9-4 1-16,4-11-1 0,9 0 0 15,-5-12 0 1,1-7 1-16,3-7 1 16,10-12 0-16,-6-8-1 0,10-7 1 15,-1-8 0-15,-3 1 0 16,3-13-1-16,1-2 1 16,-5-9-2-16,0-3 1 15,-8-4-1-15,-1-4 1 16,-3-3-2-16,-9-12 1 15,0-4-1-15,-5 8 0 16,5-4 0-16,-8 4 0 16,-10 0 0-16,-3-11 0 15,-9 10 0-15,0-10 0 16,-12-8 0-16,-5 8 0 0,-5-5 1 16,-7 5 0-16,-5 3 0 15,-9-7 1-15,-12-8 0 16,-9-7 0-16,1-1-1 15,-1-10 1-15,-9-9-3 16,-3-10 1-16,-13-16-2 16,-9 12 1-16,-13 14 0 15,0 20 0-15,-16 18-3 16,-18 16 1-16,-12 15-8 16,-5 22 1-16</inkml:trace>
  <inkml:trace contextRef="#ctx0" brushRef="#br0" timeOffset="15571.6553">19206 1990 17 0,'-4'-3'8'0,"0"-9"-3"15,4 12 1-15,0 0-7 16,0 0 1-16,-5 0 0 15,-3-4 0-15,-5 1 0 16,5 3 0-16,-1-4 0 16,5 4 0-16,0-4 1 15,-5 4 0-15,5 0 2 16,-1 0 0-16,1 0 1 0,4-11 0 16,-4 11 0-16,4 0 1 15,4-8-3-15,0 1 1 16,-4 7-2-16,5-4 1 15,-5 4-2-15,4-4 1 0,-4 4 0 16,9 0 1-16,-1 0 0 16,1 4 0-16,3 0 1 15,5 3 0 1,5 1-1-16,3 7 0 0,9 8-1 16,13 7 1-16,4 8-1 15,5 7 0-15,7 12-1 16,14 0 1-16,0 7 0 15,12 12 0-15,1 3-1 16,8-3 1-16,8-1-1 16,5-3 1-16,-1 0 0 15,14-4 1-15,-5 0-1 16,-4 4 0-16,4 8 0 16,-8-5 0-16,0 16 0 15,-5-27 0-15,5 1-1 16,-9-1 1-16,5-3-1 15,-1-5 1-15,-8-3 0 16,-8-7 1-16,-1-5-1 16,-8-3 0-16,-4-4 0 0,-9 0 0 15,-13-3-1 1,0-1 1-16,-3 0-1 16,-6 0 1-16,-3 1-1 0,0-1 0 15,-5-4 0-15,0 1 1 16,1 3-1-16,-5 0 1 15,-5-3-1-15,-3-4 1 16,-5-4 0-16,1-8 0 16,-5-4-1-16,0-3 1 0,-5 4 0 15,5 3 0 1,0 0-1-16,1 5 1 16,-1 3 0-16,4 3 0 15,0-3-1-15,5-4 1 0,-5 0-1 16,0 1 0-16,1-5 0 15,-5-4 1-15,-5 1-1 16,1 0 0-16,0-5-1 16,-5-3 0-16,1-3-6 15,-5-1 1-15,5 4-10 16,4 7 0-16</inkml:trace>
  <inkml:trace contextRef="#ctx0" brushRef="#br0" timeOffset="49183.4987">9880 549 19 0,'-30'-4'9'0,"26"0"-4"0,4 4 9 16,0 0-13-16,4-11 0 15,-4 3 0-15,4 5 0 0,-4 3-2 16,9-8 1-16,-9 0 0 15,0 8 1-15,0 0-1 16,8-3 0-16,-8 3 0 16,9-8 1-16,-5 0-1 15,5 1 1-15,-5-4 0 16,0-8 0-16,0 3 0 16,1 1 1-16,-5 8-1 15,-5-1 1-15,-3-3-1 16,-5 0 1-16,-8-1-1 15,-5 8 0-15,-4 8-1 16,1 8 0-16,-1-1 1 16,4 0 0-16,-3 4 0 15,3 8 0-15,5 4 0 16,4-5 0-16,0 9 1 16,4-9 0-16,4 5-1 15,5-1 1-15,8 4 0 0,5 5 0 16,12-13 0-16,13 5 0 15,9-1-1-15,4-11 1 0,-5-3-3 16,1 3 0-16,4-8-6 16,4 1 0-1,4-4-5-15,0-8 1 0</inkml:trace>
  <inkml:trace contextRef="#ctx0" brushRef="#br0" timeOffset="49621.5799">10923 522 20 0,'-13'-11'10'0,"5"-16"-8"16,4 20 11-16,-1-4-13 15,-7-1 0-15,-5 5 1 16,-5 3 0-16,-3 4-1 16,-1 4 1-16,-4 7-1 15,5 0 1-15,4 4-1 0,-1 8 1 16,5 0-1-16,4 0 1 16,5-1-1-16,4 1 1 15,4 3 0-15,4-3 1 16,9 0 0-16,8-12 0 15,9 1 0-15,8-9 0 16,5-10 0-16,8-8 0 16,4-8-1-16,-8-4 1 15,-4-3-1-15,-9-4 0 16,-13 4-3-16,-8 0 1 16,-13 7-2-16,-9 0 0 15,-4 12-4-15,1 11 0 16,-1 4-2-16,9 7 1 0</inkml:trace>
  <inkml:trace contextRef="#ctx0" brushRef="#br0" timeOffset="50222.1964">11324 477 31 0,'-22'0'15'0,"9"-8"-16"0,13 5 30 16,0 3-27-1,-4 0 0-15,0 0 0 0,0 0 0 16,4 0-3-16,-5 0 0 15,5 15 1-15,0 7 1 16,0 9-2-16,0 3 1 16,-4 15-1-16,0-7 0 15,4 3 1-15,0-3 0 16,0-5 0-16,0 1 0 0,4-15 0 16,0-4 1-1,1-8-1-15,3-7 1 0,1-8-1 16,4-11 0-16,4-4 0 15,4-11 0-15,0-8-1 16,5 0 1-16,-1-3 0 16,1-1 0-16,-1 8-1 15,1-8 1-15,-1 12-1 16,1 4 1-16,0 3 0 16,3 4 0-16,1 11-1 15,-4 8 1-15,4 8-1 16,-5-1 1-16,1 9 0 15,-1 3 0-15,-4 3 0 16,1 8 0-16,-5 16 1 16,-4-4 0-16,-5-12-1 15,-4 8 1-15,1-8-1 0,-5 0 0 16,-5-3-5-16,5-8 1 16,0-8-6-1,5-7 0-15</inkml:trace>
  <inkml:trace contextRef="#ctx0" brushRef="#br0" timeOffset="50684.9274">12133 454 24 0,'-5'-23'12'0,"14"1"-7"0,-5 14 17 16,-4-3-19-16,0 11 0 15,0 0 0-15,0 0 1 16,-4 11-5-16,0 8 0 0,-1 8 3 15,1 3 1-15,-4 12-3 16,3 3 1-16,1 12-1 16,0-16 1-16,0-3-1 15,-1-4 1-15,1-4-1 16,4-7 1-16,0 0 0 16,0-12 0-16,0-11 0 15,0-7 0-15,4 3 0 16,1-19 1-16,3-7-1 15,5-8 0-15,4-7-1 16,0-1 1-16,4 1-1 16,5-8 0-16,-5 11-1 15,0 8 1-15,9 8 0 16,-4 7 0-16,-1 4-1 16,5 15 0-16,-4 11 1 15,3 12 0-15,-3 7 0 16,-5 8 0-16,-4 7 0 15,-4 8 0-15,0-7-1 0,-5-5 1 16,1-11-4-16,4 5 0 16,-1-20-6-16,6-4 0 15,16-3-2-15,4-12 1 16</inkml:trace>
  <inkml:trace contextRef="#ctx0" brushRef="#br0" timeOffset="51059.795">12955 394 26 0,'-9'-4'13'0,"5"4"-16"15,4 4 25-15,0 7-20 16,0 0 0-16,0 4 1 16,0-3 0-16,4 3-3 15,5-7 0-15,3 3 2 16,5-11 1-16,0 0-2 15,9-8 0-15,-9 5 0 16,-4-16 0-16,-5 3-2 16,1-2 1-16,-9-1-1 15,0 4 0-15,-9-8 0 16,-3 8 0-16,-10 3 0 0,-8 9 0 16,-4 3 1-16,-8 0 0 15,-5 11 1-15,0 12 0 16,0 7 1-16,9 4 0 15,8 8 0-15,9-1 0 32,17 23-4-32,16-11 0 15,18-7-8-15,8-16 1 0</inkml:trace>
  <inkml:trace contextRef="#ctx0" brushRef="#br0" timeOffset="51393.6571">13926 416 27 0,'-18'-11'13'0,"-24"-31"-13"15,21 35 15-15,-18 7-15 16,-12 0 1-16,-8 7 2 16,-5 9 1-16,0 6-4 15,8 8 1-15,10 5 2 16,7 6 0-16,5 8 1 16,13 12 0-16,12-19-2 15,14 3 0-15,12 0-2 16,12-3 0-16,10-8-8 0,8-8 1 15,12-3-4-15,14-11 1 16</inkml:trace>
  <inkml:trace contextRef="#ctx0" brushRef="#br0" timeOffset="51661.7614">14475 174 40 0,'-26'12'20'0,"5"41"-29"16,13-31 39-16,-5 12-29 16,-4 19 1-16,-5 4-1 15,1 15 1-15,0-8-3 16,0 12 0-16,4-12 0 15,-1 1 1-15,6-1-4 16,3-23 0-16,5 5-7 16,4-16 1-16</inkml:trace>
  <inkml:trace contextRef="#ctx0" brushRef="#br0" timeOffset="51960.681">13691 500 41 0,'-25'3'20'0,"46"-3"-21"0,-17 0 34 0,5 0-32 16,8 4 1-16,13-4 3 15,4 0 0 1,8 4-6-16,18 4 1 0,4-5 2 16,8 5 0-16,1 3-4 15,8-3 1-15,4-1-7 16,0 5 1-16,4-5-7 16,5-3 0-16</inkml:trace>
  <inkml:trace contextRef="#ctx0" brushRef="#br0" timeOffset="52398.1394">14590 617 27 0,'-13'0'13'0,"17"7"-6"0,1-7 17 15,3 4-24-15,1-4 1 16,3 4-1-16,10-8 1 16,3-3-2-16,9 3 0 15,5-15 0-15,-1 8 0 16,0-5-1-16,5 5 0 0,-13-4 0 15,0 0 1 1,-5-8 0-16,-4-3 0 0,-4 11 1 16,-8-12 1-16,-9 12-1 15,-9 0 0-15,-12 11 1 16,-9 4 0-16,-12 8 0 16,-1 7 1-16,1 11 0 15,3 8 0-15,9 0-1 16,1 8 1-16,7 11-7 15,5-11 1-15,13 3-5 16,13-15 0-16</inkml:trace>
  <inkml:trace contextRef="#ctx0" brushRef="#br0" timeOffset="52939.4085">15454 583 35 0,'-25'-23'17'0,"-26"-7"-24"0,29 19 31 16,-12 3-24-16,-8 4 0 16,-5 8 1-16,-4 4 0 15,-5 7-2-15,5 0 1 16,4 15 0-16,5 8 0 15,-1 4 0-15,14-8 1 16,3 7 0-16,9 1 0 0,8 3 1 16,9-7 0-16,9-8 0 15,4-7 1-15,4-4-1 16,8-8 0-16,9-3-1 16,5-16 1-16,8-11-1 15,-1-3 0-15,1-12-1 16,4-8 0-16,0-11 0 15,1-15 0-15,-1-8-1 16,-5-11 0-16,-3 0-1 16,-5-11 0-16,-12 3 1 15,-9 8 0-15,-9 4 1 16,-12 15 0-16,-4 7 2 16,-18 27 0-16,-4 23 1 15,-8 22 1-15,0 31 1 16,8-8 0-16,0 64 0 0,5 20 0 15,7 18-1 1,10-8 0-16,4 9-3 0,8-9 1 16,4-14-9-16,1-8 1 15,-5-4-10-15,1-34 0 16</inkml:trace>
  <inkml:trace contextRef="#ctx0" brushRef="#br0" timeOffset="53598.2177">10012 1351 19 0,'-13'-8'9'0,"0"8"0"0,13-7 1 16,0-5-7-16,0 5 1 0,-4-12 0 15,0 8 0 1,0-5-6-16,-1-2 0 0,1 6 4 16,-4-18 1-16,-5 0-2 15,-4-1 0-15,-9 5-1 16,-4 7 1-16,-8 8 0 16,-9 11 0-16,-4 15-1 15,-4 4 1-15,-1 19 0 16,1-1 1-16,4 16 0 15,8-4 0-15,9 8 0 16,13-4 1-16,12 0-1 16,14-7 1-16,12-1-2 15,8 0 1-15,9-7-3 16,5-4 0-16,8-7-7 16,8-16 1-16,9-7-4 15,8-19 0-15</inkml:trace>
  <inkml:trace contextRef="#ctx0" brushRef="#br0" timeOffset="53944.0588">10659 1268 30 0,'-34'-8'15'0,"4"19"-17"0,18-3 25 16,-10 0-22-16,-3 3 0 16,-5 8 0-16,0 4 1 0,5 7-3 15,3-4 1-15,9 5 0 16,5-1 1-16,12 0-1 16,13-3 0-16,5-5 0 15,3-7 1-15,1-11 0 16,3-8 0-16,1-7 0 15,4 0 1-15,-4-8-1 16,-9-8 0-16,-8-7-2 16,-9-4 1-16,-12 1-4 15,-5 3 0-15,-8 3-6 16,-13 5 0-16</inkml:trace>
  <inkml:trace contextRef="#ctx0" brushRef="#br0" timeOffset="54604.2141">11089 1230 34 0,'-8'-12'17'0,"16"28"-22"0,-8-9 29 16,5-3-25-16,-5 11 1 0,-5 8 0 16,-3 15 0-1,-1-1-1-15,-3 5 0 0,-1 3 0 16,0-7 0 0,4 0 0-16,5-8 0 0,-4 4 0 15,3-18 1-15,5 3 1 16,0-12 1-16,0-7-1 15,9-11 0-15,4-8 0 16,4 0 1-16,0-15-3 16,8-8 1-16,-3-3-2 15,3-1 0-15,1 5 0 16,-5-1 1-16,5 4-1 16,-5 8 1-16,0 4 1 15,0 14 1-15,1 12 1 16,-5 19 0-16,-9 0-1 15,-3 26 1-15,-5-3-1 16,0 4 1-16,0-1-2 16,0-3 1-16,0-1-1 15,0-11 0-15,0-3 0 16,0-8 1-16,0-8-1 0,4-7 0 16,4-12-2-16,1-7 0 15,8-7 0-15,0-1 1 16,4 0-1-16,0-7 0 15,1 3 2-15,-1 8 0 16,0-3 2-16,1 7 1 16,-1 15 1-16,0 15 0 15,-4 0-1-15,0 15 1 16,-4 8-3-16,-4 4 0 16,-1 7-5-16,5-8 0 0,0 16-7 15,12-15 1-15</inkml:trace>
  <inkml:trace contextRef="#ctx0" brushRef="#br0" timeOffset="55100.5147">12218 1480 36 0,'-34'22'18'0,"0"73"-22"0,25-80 29 16,-4 23-26-1,-4 11 1-15,0-4 0 0,-4 5 1 16,0-1-1-16,-1 0 0 16,5 0-1-1,0-11 1-15,5-12 0 0,-1-3 1 16,4-12-1-16,1-11 0 15,4-7 1-15,-1-16 0 16,5-11 1-16,0-19 1 16,9-7-1-16,8-12 0 15,4 0-2-15,9-15 1 16,4 4-2-16,0 3 1 16,0 8-2-16,0 4 1 15,5 15-1-15,3 19 1 0,5 0 0 16,0 19 0-16,-9 15 0 15,0 8 1-15,-3 10-1 16,-10 13 1-16,-12 7 0 16,-9 3 0-16,-12 5 0 15,-14-9 1-15,-3 1-1 16,-5-4 0-16,4-3-5 16,1-9 0-16,4-3-4 15,4-11 0-15</inkml:trace>
  <inkml:trace contextRef="#ctx0" brushRef="#br0" timeOffset="55476.9227">12801 1287 34 0,'-34'7'17'0,"13"27"-22"0,12-15 28 0,-3 4-24 15,-1 3 1-15,0-3-1 16,0 7 0-16,5 1 1 16,4-1 0-16,4 0-2 15,8-3 1-15,5-5 0 16,8-7 1-16,9-7 0 15,4-8 0-15,0-11 0 16,-4-5 1-16,0-6 0 16,-5-1 1-16,-8-15-2 15,-4-3 0-15,-4-5-4 16,-5-7 1-16,-4 0-5 16,-9 8 0-16,1 11-1 15,-14 19 1-15</inkml:trace>
  <inkml:trace contextRef="#ctx0" brushRef="#br0" timeOffset="55987.7336">13385 1245 33 0,'-9'19'16'0,"1"45"-24"0,3-37 36 16,-3-1-28-16,-5 8 0 0,0 8 0 16,-4 3 0-1,5-7-1-15,-6 0 1 16,1-8 0-16,5 4 1 0,-5-11-1 15,4 0 1-15,4-12 0 16,1-3 0-16,-1-8 0 16,9-12 0-16,0-11-1 15,9-7 1-15,4-4-1 16,-1 0 1-16,10-7-2 16,3-1 1-16,5 0 0 15,4 4 0-15,0 8-1 16,0 0 0-16,-4 3 1 15,0 12 0-15,0 11 0 16,-5 4 1-16,9 12-1 16,-8 18 0-16,-5 4 1 15,-8 4 0-15,0 7-1 16,-9 1 1-16,-4-5-3 16,-4 5 1-16,-1-1-6 15,5-3 1-15,-8-1-4 16,21-22 0-16</inkml:trace>
  <inkml:trace contextRef="#ctx0" brushRef="#br0" timeOffset="56388.9489">13874 1510 36 0,'0'15'18'0,"22"11"-25"16,-18-18 34-16,4 0-26 16,1-1 0-16,0 4 0 15,-1-11 0-15,1 0-3 16,-1 0 1-16,1-11-1 16,-1-4 1-16,1-4-2 15,-5 8 1-15,0-8-1 16,-4-4 1-16,0 0 1 15,-8-3 0-15,-5 7 1 16,-8 4 1-16,-9 0 0 16,-9 11 1-16,-3 8 1 15,-1 7 0-15,9 8 0 0,4 0 0 16,5 7 1-16,8 12 0 16,4 0-2-1,13 7 1-15,4 1-3 0,9-1 1 16,4-3-6-16,4-12 0 15,1 0-7-15,7-7 1 16</inkml:trace>
  <inkml:trace contextRef="#ctx0" brushRef="#br0" timeOffset="56809.9945">14309 1461 37 0,'-26'19'18'0,"18"-1"-20"16,3-2 30-16,-7 10-29 15,-5 4 1-15,-13 8 0 16,0 4 1-16,0 7-1 16,0-4 0-16,5-7 0 15,-1-8 1-15,1-7 0 16,8-4 0-16,0-8 0 15,4-11 1-15,9-11-1 16,12-8 1-16,9-11-1 16,13-12 0-16,8-7-1 15,5-4 0-15,0 8-1 16,3 7 1-16,5 0 1 16,-4 12 0-16,0 7-1 15,-4 15 1-15,-5 4 0 16,-8 15 0-16,-5 19-1 15,-3 11 0-15,-5 1-2 0,-4 11 1 16,-5 7-3-16,-4-7 1 16,1-4-4-16,-1-12 1 15,4-3-6-15,5-15 1 16</inkml:trace>
  <inkml:trace contextRef="#ctx0" brushRef="#br0" timeOffset="57097.2903">15148 1120 38 0,'-26'11'19'0,"22"35"-24"16,0-20 35-16,-5 16-27 15,-4 7 0-15,-8 19 0 16,-4 4 1-16,-1 15-6 15,0 0 1-15,1 4 1 16,4-8 1-16,-1-3-4 16,1-16 1-16,4-15-4 15,4-7 0-15,0-16-6 16,5 1 1-16,8-23 0 16,-4-8 0-16</inkml:trace>
  <inkml:trace contextRef="#ctx0" brushRef="#br0" timeOffset="57278.4665">14675 1495 63 0,'0'3'31'0,"158"24"-32"0,-86-16 73 0,22 4-73 15,29 8 0 1,1 0-34-16,3 18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22:05:31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14249 13333 21 0,'0'0'10'0,"4"-7"-8"0,-4 7 11 16,0 0-12-16,0 0 1 16,0 0 1-16,0-4 0 15,0 4-3-15,-4 0 1 0,0-4 2 16,0-3 0-16,-1 3-1 16,-7 0 1-16,3 0-1 15,-4-3 1-15,-4 3-2 16,-8 0 0-16,-5 0 0 15,-4 1 1-15,0-1-1 16,0 4 0-16,0 4-1 16,-5 3 1-16,-3 4-1 15,-1 5 1-15,-4 6 0 16,0 1 0-16,9 0-1 16,4 11 1-16,9-4 0 15,3 12 0-15,5 7 0 16,9 8 1-16,8-8 0 15,12-4 0-15,10 4 0 16,3-3 0-16,5-5-2 16,4-7 1-16,0-3-5 15,-4-5 1-15,0-3-10 0,8-16 0 16</inkml:trace>
  <inkml:trace contextRef="#ctx0" brushRef="#br0" timeOffset="511.1623">14705 13466 30 0,'-13'-8'15'0,"9"-3"-15"15,4 7 18-15,-4 4-15 16,-5-8 1-16,-4 1 0 16,0 3 1-16,-4 0-7 15,-4 8 0-15,-9 4 4 16,-4 7 0-16,0 0-2 16,-4 8 1-16,4-8-1 15,4 4 1-15,4 3 0 16,5 9 0-16,4-1 0 15,4 4 0-15,5 0-1 0,8-4 1 16,8 4-1 0,14 0 1-16,3 0-1 15,9-7 1-15,0-4 0 0,5-16 0 16,-1-7 0-16,0-7 1 16,1-9 0-16,-5 1 0 15,-9-7 0-15,-3-9 0 16,-10-6-2-16,-7 3 1 15,-10-8-2-15,-7 0 0 16,-1 1-2-16,-4 3 0 16,0 11-3-16,4 8 1 15,4 0-5-15,5 8 0 16,13 0-1-16,8-4 0 0</inkml:trace>
  <inkml:trace contextRef="#ctx0" brushRef="#br0" timeOffset="1290.3806">15220 13261 35 0,'-42'61'17'0,"-5"3"-23"15,34-41 35-15,0 7-29 16,0 8 1-16,1 11-1 16,-5 12 1-16,8-8-1 15,5-4 0-15,0 0 2 0,-1-3 0 16,1-12 1-16,0-4 0 16,4-7 1-1,-5-12 0-15,1-7-1 0,4-19 1 16,0-4-2-16,4-12 0 15,1-10-1-15,3-5 0 16,1-7-2-16,4-3 1 16,-1-1-2-16,5-4 1 15,0 5 0-15,5-5 0 16,-1 8 0-16,0 8 0 0,5 3 0 16,-1 8 1-1,5 4-1-15,0 15 1 16,4 3 0-16,0 8 0 0,0 20-1 15,-4 6 1-15,4 12 0 16,-8 0 0-16,-5 8 0 16,0 3 1-16,-4-3 0 15,0-8 0-15,-4-4 0 16,-4-3 0-16,-1-4 0 16,-4-5 0-16,1-2-1 15,-1-13 0-15,-4-3 0 16,0-7 1-16,0-12-2 15,0-11 1-15,4-8-2 16,0-4 1-16,1-7-1 16,7 0 0-16,1 7 0 15,4 1 0-15,5 3 1 16,-1 7 0-16,0 5 1 16,0 7 0-16,5 8 1 15,0 7 0-15,-1 4 1 0,1 4 0 16,-1 7 0-16,1 4 0 15,4 12 0-15,-1 3 0 16,-3 12 0-16,-5-5 0 16,-4 9-1-16,-4 3 0 15,-4-4-1-15,-5 5 1 16,-4-1-4-16,0-4 1 0,-4 1-6 16,-1-12 0-1,5-4-6-15,-4-15 0 0</inkml:trace>
  <inkml:trace contextRef="#ctx0" brushRef="#br0" timeOffset="1906.217">16528 13174 43 0,'0'16'21'0,"-9"25"-29"16,9-22 37-16,0 0-30 0,-4 11 1 15,-1 27 0-15,1 4 0 16,-4 10 0-16,-1 16 0 15,-4 12 0-15,1-5 0 16,3-7 0-16,1-3 1 16,-5-12-1-16,0-8 0 15,-4-15 1-15,8-7 0 16,-3-12 0-16,-1-11 1 16,4-8 0-16,-3-11 1 15,3-7 0-15,5-12 0 16,4-19 0-16,0-8 0 0,4-10-1 15,5-9 0-15,-1-6-1 16,5-9 0-16,0 12-1 16,4-8 0-16,8 4-1 15,5 8 1-15,0 0-1 16,0 7 1-16,0 12-1 16,4 3 0-16,0 12 0 15,8 7 1-15,-3 12-1 16,-5 7 1-16,-5 11-1 15,-3 5 1-15,-9 7-1 16,-8 11 1-16,-14 12 1 16,-16-5 0-16,-13 9-1 15,-4 7 1-15,-5 0-5 16,-4-8 1-16,0-7-9 16,9 0 0-16,-5-15-2 15,14-20 0-15</inkml:trace>
  <inkml:trace contextRef="#ctx0" brushRef="#br0" timeOffset="2313.0872">17332 13190 40 0,'-29'-12'20'0,"-10"58"-26"16,26-35 40-16,-4 8-33 15,-4 11 0-15,0 4 0 16,-5 12 1-16,5-1-3 16,0 4 0-16,4 4 2 15,4 0 0-15,9-11-1 16,-1-8 1-16,5-4 1 15,5-7 1-15,-1-8 0 16,9-11 0-16,-1-12 0 16,1-7 1-16,-4-8-2 15,-1-11 1 1,-16-41-6-16,-1 18 0 16,-4 8-4-1,5 3 1-15,4 12-6 0,4 4 1 16,8 7-4-16,9 0 1 15</inkml:trace>
  <inkml:trace contextRef="#ctx0" brushRef="#br0" timeOffset="2760.5301">17567 13193 41 0,'-5'34'20'0,"5"34"-29"0,0-49 40 0,0 8-29 16,-4 18 1-16,0-11-1 16,-5 8 0-16,1 3-3 15,-5 1 1-15,0-1 3 16,5-7 0-16,-5-8-1 16,4-7 1-16,1-4 0 15,-1-8 1-15,5-7-1 16,0-12 0-16,4-14-2 15,4-5 1-15,5-11-2 16,3-11 1-16,1-8-2 16,4 1 1-16,5 3-1 15,-1 0 1-15,4 11-1 16,5 8 1-16,0 8 0 16,-4 14 1-16,3 12 0 15,-3 19 1-15,-1 11 0 16,-3 16 1-16,-1 7-1 0,-8 7 1 15,-5 1-1-15,1-1 0 16,-5-14-4-16,5 3 0 16,-5-15-5-16,4-7 0 15,5-12-10-15,8-19 1 16,5-15-1-16,0-19 1 0</inkml:trace>
  <inkml:trace contextRef="#ctx0" brushRef="#br0" timeOffset="3167.232">18197 13227 44 0,'-9'27'22'0,"22"7"-34"0,-9-27 45 0,1 9-32 16,-1-1 0-16,4-4 3 15,1 4 1-15,4 4-5 16,-1-4 0-16,6-3 3 15,3-9 1-15,-4 1-1 16,4-4 0-16,5-7-2 16,-1-5 0-16,-3-3-2 15,-5-8 0-15,-5 1 0 16,-3-9 0-16,-9 1-2 16,-9-4 1-16,-8 8 1 15,-8 3 1-15,-1 8 1 16,1 7 0-16,-1 12 1 15,1 7 1-15,3 20 1 0,5 3 1 16,4 4-2 0,9 11 1-16,4 0-2 0,0-7 0 15,4-1-3-15,5 1 0 16,-1-4-6-16,1-4 0 16,8-12-4-16,9-7 0 15,3-11-5-15,5-8 0 0</inkml:trace>
  <inkml:trace contextRef="#ctx0" brushRef="#br0" timeOffset="3557.5985">18785 13148 31 0,'0'-4'15'0,"-13"23"-13"16,9-4 24-16,-5 12-24 15,0 3 0-15,1 12 3 16,-5 7 0-16,0 0-6 15,1-7 1-15,-1-1 4 16,4-3 0-16,1-4-1 16,-1-7 1-16,5-5-1 15,0-10 0-15,0-12-1 16,4-12 0-16,4 1-2 16,9-27 0-16,4-7-2 0,8-8 0 15,5-4 0 1,0 4 0-16,4 4 1 15,0 11 1-15,0 8 1 16,9 3 0-16,-5 20 2 16,0 22 0-16,-4 15 0 0,-4 15 1 15,0 12-2-15,-9 4 0 16,-8 3-3-16,-5 0 1 16,1-3-5-16,0-12 1 15,-1-7-5-15,-4-12 1 16,1-7-8-16,7-20 1 0</inkml:trace>
  <inkml:trace contextRef="#ctx0" brushRef="#br0" timeOffset="3843.9295">19206 12823 48 0,'0'71'24'0,"13"47"-24"16,-9-80 42-16,5 18-41 15,-5 9 1-15,0 22 0 16,-4-12 0-16,4 5-3 16,-4-1 0-16,5 1 1 0,-1-20 0 15,0-7-5 1,1-7 1-16,-1-12-4 15,-4-15 0-15,0-8-5 0,-4-4 1 16,4-18-2 0,-13-12 0-16</inkml:trace>
  <inkml:trace contextRef="#ctx0" brushRef="#br0" timeOffset="4114.6659">18785 13299 48 0,'21'-7'24'0,"30"-16"-31"0,-34 12 51 0,9 3-40 16,8-7 1-16,8 0 1 16,5 0 0-16,-4 0-8 15,3 3 0-15,-3 1 4 16,0 3 1-16,3 1-5 15,-3 7 0-15,0 0-4 16,-5-4 1-16,0 4-5 16,-4-8 1-16,0 1-7 15,5-1 0-15</inkml:trace>
  <inkml:trace contextRef="#ctx0" brushRef="#br0" timeOffset="4412.1161">20071 13068 47 0,'-17'16'23'0,"-22"-13"-32"0,22 1 40 16,-17 0-31-16,-21 3 0 16,-9 5 1-16,4 7 1 15,9 3-3-15,9 9 1 16,8 10 1-16,17 5 0 15,12 7 1-15,18 0 1 16,8 0-1-16,5 0 1 16,-13-4 0-16,-9 0 1 15,-8-11-1-15,-18 0 0 0,-24-8-3 16,-23-4 0-16,-12-3-9 16,-21-4 0-16,-25-8-7 15,3-7 1-15</inkml:trace>
  <inkml:trace contextRef="#ctx0" brushRef="#br0" timeOffset="4998.4674">14270 14949 45 0,'-17'-23'22'0,"-17"8"-29"0,22 7 36 0,-10 1-28 15,-12 7 0-15,0 0 1 16,-4 7 1-16,4 16-4 15,4 15 1-15,9 7 1 16,12 8 0-16,9 4-1 16,13 0 1-16,12-8 0 15,14-7 0-15,3-16 0 16,-3-7 1-16,8-15 0 16,-1-12 1-16,-3-14 0 15,-5-12 0-15,-8-1-1 16,-13-6 1-16,-17-8-2 15,-13 3 0-15,-16-10-2 0,-14-1 1 16,-17 8-3-16,5 7 1 16,4 15-4-1,8 9 0-15,9 10-9 0,13 8 0 16</inkml:trace>
  <inkml:trace contextRef="#ctx0" brushRef="#br0" timeOffset="5342.5673">15833 14253 47 0,'-8'-12'23'0,"-9"-60"-35"0,4 50 36 0,-21-9-25 16,-13-6 0-16,-13-1 3 15,-12 15 0-15,4 12-1 16,4 15 1-16,0 14 0 16,17 24 0-16,5 11 1 15,8 19 0-15,8 26-1 16,9 16 1-16,4 3-1 16,13 4 0-16,5-19 0 0,-1 4 0 31,9 12-5-16,-5-16 0-15,1-30-5 16,-5-12 0-16,-4-22-6 16,0-19 1-16</inkml:trace>
  <inkml:trace contextRef="#ctx0" brushRef="#br0" timeOffset="5556.6071">14994 14665 73 0,'73'8'36'0,"50"7"-55"0,-93-15 75 0,13 4-61 16,-1 7 1-16,5 4-9 16,0 8 0-16,4 3 10 15,4-3 0-15,18 0-15 16,3-1 0-16</inkml:trace>
  <inkml:trace contextRef="#ctx0" brushRef="#br0" timeOffset="5913.1844">16894 14385 54 0,'-39'23'27'0,"-41"11"-39"16,50-23 49-16,-13 16-38 16,-4 14 1-16,-8 5-1 0,4 14 1 15,8 1-1 1,9-1 1-16,13 5-1 0,12-9 0 16,9-6 0-1,17-9 1-15,5-7 0 0,7-11 1 16,10-19 0-16,8-16 1 15,-1-14 0-15,1-1 1 16,-8-10-1-16,-14-13 0 0,-12-3-2 16,-17-15 0-1,-13-4-4-15,-13-3 0 16,0 7-3-16,0 11 1 0,0 12-6 16,13 10 1-16,9 13-2 15,12 7 0-15</inkml:trace>
  <inkml:trace contextRef="#ctx0" brushRef="#br0" timeOffset="6336.6653">17375 14343 40 0,'-13'38'20'0,"17"34"-32"15,-8-42 40-15,0 12-27 16,-5 3 0-16,-3 1 2 16,-1 3 1-16,0-15-4 15,0 4 0-15,5-12 4 16,-1 1 0-16,1-12 0 16,-1-11 1-16,5-8-2 15,4-15 1-15,4-11-2 0,5-23 1 16,4 0-3-16,8-11 1 15,9 3-2-15,4 1 1 16,4 7 0-16,0 11 0 16,1 12 0-16,3 7 1 15,1 8 0-15,-5 11 0 0,1 15 0 16,-5 20 1-16,-9 29-1 16,-8-3 0-1,-8 15-1-15,-5 7 1 0,0-7-4 16,-4-7 0-16,0-12-6 15,0-8 0-15,4-15-7 16,-8-18 1-16</inkml:trace>
  <inkml:trace contextRef="#ctx0" brushRef="#br0" timeOffset="6757.2305">18018 14438 40 0,'38'15'20'0,"26"-11"-20"0,-42 4 31 16,3-1-27-16,5 1 0 16,4 3 2-1,4-3 0-15,1-8-8 0,-1 0 1 16,5-4 4-16,-1-8 1 15,1 1-3-15,-9-4 0 16,-4-8-1-16,-9-7 0 16,-4-4-1-16,-9 4 1 15,-3-4-2-15,-14-8 1 16,-12 8 0-16,-13 7 0 16,-9 16 0-16,-4 11 1 15,1 8 0-15,-1 11 0 0,4 15 2 16,5 11 1-16,4 16 0 15,8 7 1-15,9 4-1 16,4-1 1-16,5-2-3 16,4-5 0-16,4-7-8 15,4-4 1-15,9-4-11 16,-1-19 1-16</inkml:trace>
  <inkml:trace contextRef="#ctx0" brushRef="#br0" timeOffset="7115.2501">19381 14457 45 0,'-51'11'22'0,"-30"-26"-26"0,51 11 31 15,-25 1-24-15,-5 6 0 16,-12-3 2-16,3 8 1 16,6 15-8-16,7 7 0 15,14 4 5-15,12 4 0 16,13 3-1-16,25 20 1 0,22-12 1 16,13 8 1-16,12 3 1 15,-4-3 0-15,-8 4 1 16,-1 3 0-16,-16-15-2 15,-18 0 0-15,-29 8-7 16,-34-8 1-16,-30-11-15 16,-39-15 0-16,-21-16-5 15,9-29 1-15</inkml:trace>
  <inkml:trace contextRef="#ctx0" brushRef="#br0" timeOffset="13272.9171">20156 11370 21 0,'-9'7'10'0,"9"-18"-5"16,0 11 11-16,0 0-15 15,0 0 1-15,0 0 1 0,-4-8 1 16,0 5-4-16,0-1 0 16,-5 0 4-16,0 0 0 15,-3 0-1-15,-1 1 1 16,-4 3-1-16,0-8 0 15,-4 0-1-15,-5 1 0 16,0-1-2-16,-3 5 1 16,-1-1-1-16,-4 8 1 15,-9 3-2-15,-12 8 1 0,-1 8 0 16,1 15 0 0,0 3 2-16,12-7 1 15,13 8 0-15,18 7 1 0,12-3 0 16,12 3 0-16,10 8 0 15,12-8 0-15,0 4-3 16,8-12 1-16,1-3-4 16,0-11 1-16,-1-12-6 15,1-4 0-15,4-3-8 16,-5-8 0 0</inkml:trace>
  <inkml:trace contextRef="#ctx0" brushRef="#br0" timeOffset="13752.6008">20833 11419 35 0,'0'-27'17'0,"4"8"-18"0,-4 19 23 15,0-15-22-15,0 8 1 16,-4-5 1-16,-5 5 1 16,-8-1-3-16,-4 4 0 15,-9 8 1-15,-4 0 1 0,0 7 0 16,0 8 0-16,0 4-1 15,4 11 1-15,5-4-1 16,8 8 0-16,4 4 0 16,13-1 0-16,0 1-1 15,4-4 1-15,5-8-1 16,3-3 0-16,5-5 0 16,5-10 1-16,-1-5 0 15,-4-3 1-15,0-12-1 16,-4-10 1-16,-9-9-2 15,-8-3 0-15,-9-12-3 16,-4-3 1-16,-4-8-4 16,-5 4 0-16,5-1-3 15,8 1 0-15,9 11-3 16,8 8 1-16</inkml:trace>
  <inkml:trace contextRef="#ctx0" brushRef="#br0" timeOffset="14307.2874">21276 11366 37 0,'4'-4'18'0,"9"27"-25"0,-5-12 35 0,-3 12-29 15,-1 0 1-15,-4 11-1 16,0 11 0-16,0 4 1 16,0-3 0-16,0-1 0 15,0-7 0-15,0 0 1 16,0-4 0-16,0-8 0 15,-4-11 0-15,-5-7 0 16,1-4 0-16,-1-8-1 16,1-7 1-16,-1-8-1 15,1-15 0-15,3-4 0 16,1 0 1-16,0 0 0 16,4 0 0-16,4 0 0 15,0 4 1-15,1 0-1 16,3 8 1-16,1 7-1 15,3 8 1-15,1 3-2 16,0 16 1-16,4 7-1 0,4 4 0 16,1 7 1-16,-5 8 0 15,4 15-1-15,-4 0 1 16,0 4-1-16,-4 4 0 16,-1 0-3-16,-3-4 0 15,-1-4-6-15,-3-11 0 0,3-8-4 16,-8-15 1-1</inkml:trace>
  <inkml:trace contextRef="#ctx0" brushRef="#br0" timeOffset="14832.4744">21876 11430 28 0,'-17'23'14'0,"17"11"-18"16,0-23 24-16,0 4-21 16,0 12 1-16,0 7 0 15,0 0 1-15,0 0 0 16,0 4 1-16,0-4 0 0,-4 0 0 15,0-4 1-15,-1-11 0 16,1-4 1-16,0-7 0 16,0-4-2-16,-5-8 1 15,5-7 0-15,0-8 0 16,4-12-1-16,0-3 0 16,0-4-2-16,4 1 1 15,4-9-1-15,1-3 0 16,-1 0-1-16,5 7 0 15,-4 4 0-15,4 1 0 0,-1 14 1 16,5 8 1-16,5 7-1 16,-1 8 1-16,0 12-1 15,1 6 1-15,-1 16 0 16,-4-3 0-16,0 10 0 16,-4 12 1-16,-1-3-1 15,-3 6 1-15,-1 1-3 16,1-4 0-16,-5 0-6 15,0-15 1-15,1-8-7 16,-5-7 0-16</inkml:trace>
  <inkml:trace contextRef="#ctx0" brushRef="#br0" timeOffset="15252.0141">22315 11521 35 0,'30'8'17'0,"4"3"-20"0,-26-19 27 16,9 8-21-16,5-3 0 15,3 3 1-15,1-8 1 16,-1-3-7-16,1-1 0 15,-5-3 3-15,0 0 1 0,-4-4-3 16,-4 0 1 0,-4-4-1-16,-5-7 0 0,-4 4 0 15,-9-1 1-15,-3 5 0 16,-1 3 1-16,-8 7-1 16,-9 8 1-16,0 8 0 15,0 4 0-15,0 7 0 16,1 11 1-16,3 12 1 15,5 4 1-15,4 3-2 16,4 1 1-16,4-1-5 16,5-3 0-16,8-4-9 15,9-8 1-15,8-19-4 16,5-11 1-16</inkml:trace>
  <inkml:trace contextRef="#ctx0" brushRef="#br0" timeOffset="15535.9631">23150 11377 31 0,'-22'-7'15'0,"-8"-20"-19"0,18 23 28 15,-14 1-22-15,-8-1 0 16,-4 11 3-16,-9 9 1 15,0 2-7-15,0 24 1 16,9-4 4-16,8 11 1 0,9 8-2 16,12-4 1-16,14 0-3 15,7-4 0-15,10-4-3 16,7 1 0-16,10-16-5 16,3-3 0-16,9-9-6 15,9-21 1-15</inkml:trace>
  <inkml:trace contextRef="#ctx0" brushRef="#br0" timeOffset="15823.4457">23665 10931 40 0,'-26'26'20'0,"5"50"-26"0,17-42 35 15,-5 8-26-15,-4 14 1 16,1 16 1-16,-5 4 1 16,0 11-9-16,-5 0 0 15,1 0 3-15,4-8 1 16,0-7-7-16,4-4 1 15,0-15-8-15,1-11 0 0</inkml:trace>
  <inkml:trace contextRef="#ctx0" brushRef="#br0" timeOffset="16095.8759">23141 11343 50 0,'17'8'25'0,"17"33"-27"16,-21-33 45-16,12 11-39 15,14 4 0-15,20-1 0 16,-3-3 0-16,3-4-10 15,5 0 1-15,0-3-3 16,0-8 1-16,4-4-9 0,0-4 0 16</inkml:trace>
  <inkml:trace contextRef="#ctx0" brushRef="#br0" timeOffset="16603.836">23818 11578 25 0,'4'7'12'0,"31"-7"-9"16,-27-3 10-1,5-5-9 1,4 4 1-16,4 0 0 16,-4-3 1-16,-4-5-8 15,0 9 0-15,-5-9 5 16,1 1 1-16,-5-4-4 16,0-4 1-16,-4 0-1 15,5-4 1-15,-5 4-2 16,0 0 1-16,-5 1 0 15,1 2 0-15,-5 9 0 16,-3 7 1-16,-5-8 0 0,-5 8 1 16,-7 4-1-1,3 7 0-15,0 5 0 0,1 10 0 16,4 1-1-16,-1 3 1 16,5 8 0-16,0 3 0 15,9 1 0-15,3-8 1 16,5 4 0-16,5 0 1 15,8-4-3-15,4-4 0 16,8-15-5-16,5-4 0 16,8-7-7-16,9-11 0 15</inkml:trace>
  <inkml:trace contextRef="#ctx0" brushRef="#br0" timeOffset="17144.2425">24542 11547 38 0,'-8'4'19'0,"-9"-11"-23"15,8-1 31-15,-12-3-26 16,-22 3 1-16,-4 8 0 15,-8 4 1-15,0 4-4 16,-1-5 0-16,5 9 1 16,9 10 1-16,3 9-2 15,14-1 1-15,8 0-1 0,12 0 0 16,14 5 0-16,8-1 1 16,13-4 1-16,4-11 0 15,13-8 0-15,0-7 1 16,8-12 1-16,-4-3 0 15,0-8 0-15,0-15 0 16,0-4-1-16,0-3 1 16,-12-5-1-16,-5-14 0 15,-9-9-4-15,-8-18 1 16,-8 0-2-16,-9-3 1 0,-9 10-2 16,-8 5 1-16,-8 10 0 15,3 20 1-15,-7 18 1 16,-1 16 0-16,-4 19 3 15,4 26 1-15,4 34 2 16,5 38 0-16,0 22 2 16,4 31 0-16,8 15-2 15,9 8 1-15,9-1-16 16,4 1 1-16,-13-31-6 16,0-48 0-16</inkml:trace>
  <inkml:trace contextRef="#ctx0" brushRef="#br0" timeOffset="31902.0056">20586 7299 14 0,'4'-8'7'0,"17"12"0"15,-16-8 8-15,-1 0-15 0,0 0 1 16,-4 1 1-16,-4-1 0 16,-5 0-1-16,1 4 0 15,-1 0 3-15,1-4 1 16,-1-3 0-16,-3 3 0 16,3 0 0-16,1 0 1 15,-5-3-2-15,4-1 1 16,1-3-3-16,4 0 1 15,4-12-3-15,0 0 1 0,0 0-1 16,4 1 1 0,0-9 0-16,0-6 0 0,1-1 0 15,3 4 1-15,1-12-1 16,3-10 0-16,1-5 0 16,4-7 1-16,0-11-2 15,5 3 1-15,-1-11-1 16,4 0 1-16,1-12-1 15,-1-10 1-15,1-1-1 16,-5-11 1-16,-4 7-1 16,0-7 0-16,0-4 0 15,0-3 1-15,0 3-1 16,1 8 0-16,7-16 0 16,1 16 0-16,3-23-1 15,1 19 1-15,0 0-1 16,0-4 1-16,0 4-1 15,-5-4 1-15,1-4-1 0,-5 5 0 16,5 14-1-16,-1 0 1 16,5 4-1-16,0 15 1 15,-5 12-2-15,-3 7 0 16,-1 15-3-16,-4 12 1 16,0 7-7-16,-4 15 0 0</inkml:trace>
  <inkml:trace contextRef="#ctx0" brushRef="#br0" timeOffset="32772.8309">22051 2172 20 0,'-4'0'10'0,"12"-30"-2"16,-4 18 7-16,-4 1-14 16,0 0 1-16,0 3 2 15,-4-7 0-15,-4 4-4 16,3-1 0-16,-3 5 3 15,-1 7 1-15,-3 0-2 0,3 7 1 16,-4 12-2 0,0-11 1-16,5 7-1 0,-1 11 1 15,1 8-1 1,-1 4 0-16,1 15 0 16,-1 11 1-16,1 5 0 0,-1 14 0 15,1-4-1-15,-5 8 0 16,-4 0 0-16,-4 19 0 15,-1-7-1-15,1-5 1 0,-4-3-1 16,-1-4 1 0,0-23-1-16,1-7 1 0,-1-11-4 15,5-9 0-15,4-6-9 16,4-12 1-16,9-8-2 16,13-11 1-16</inkml:trace>
  <inkml:trace contextRef="#ctx0" brushRef="#br0" timeOffset="33148.7799">22247 2887 25 0,'4'-19'12'0,"17"0"-7"0,-21 19 22 15,5-7-24-15,-5 7 0 16,0 0 2-16,0 0 1 16,-5 0-7-16,1 7 0 15,0 16 5-15,-5 11 1 16,-3 15-2-16,-6 12 0 15,1 3-2-15,5 8 1 16,-1-8-2-16,0-7 0 16,0-12-4-16,5-11 1 15,-1-3-5-15,5-12 1 0,0-16-6 16,8-10 1-16</inkml:trace>
  <inkml:trace contextRef="#ctx0" brushRef="#br0" timeOffset="33327.974">22191 2429 46 0,'-12'-34'23'0,"-5"4"-25"16,12 26 42-16,1 0-40 15,-4 1 0-15,3 3-5 16,-3 0 1-16,4 7-5 15,-1 8 0-15,5 15-5 16,9-11 1-16</inkml:trace>
  <inkml:trace contextRef="#ctx0" brushRef="#br0" timeOffset="33765.9436">22737 2641 41 0,'12'15'20'0,"-3"27"-29"0,-5-19 39 0,-4-1-30 16,-4 12 0-16,0 12 0 15,-5 3 0-15,1 11 0 16,-1 9 0-16,0-1 0 15,5 3 0-15,4-14 0 16,0-4 0-16,4 0 1 16,1-11 1-16,-1-12 2 15,0-11 1-15,5-4-1 16,-5-11 1-16,5-15-1 16,-1-8 1-16,1-8-2 15,3-14 0-15,1-9-3 16,0-3 1-16,4-3-1 15,-4-12 1-15,-1 11-1 16,1 0 0-16,-4 8 0 16,-1 0 0-16,1 7-1 15,-5 4 1-15,0 8-7 16,1 7 1-16,-1 12-9 0,9 7 0 16</inkml:trace>
  <inkml:trace contextRef="#ctx0" brushRef="#br0" timeOffset="34216.2226">23081 2932 35 0,'35'16'17'0,"11"2"-15"0,-37-18 20 0,4 4-22 15,4-4 0-15,4 0 0 16,0 0 1-16,5-7-1 16,4-1 0-16,4-3 0 15,-4-1 0-15,-1-3 0 16,1-4 0-16,-4 4 0 16,-1-4 0-16,-3 0 0 15,-5-3 1-15,-9-1-1 16,-4 4 1-16,-4-4-1 15,-8 8 1-15,-9 4-1 16,-5 3 1-16,-7 8-2 16,-1 8 1-16,0-1-1 15,5 5 1-15,-1 3 1 0,5 8 0 16,-5 7 0-16,9 8 1 16,0 0 0-16,4 15 1 15,0 3-1-15,5 1 0 16,4 0-2-16,-1 0 0 15,1-8-6-15,4-4 0 16,0-3-6-16,13-16 0 0</inkml:trace>
  <inkml:trace contextRef="#ctx0" brushRef="#br0" timeOffset="34666.6087">23742 2895 34 0,'0'18'17'0,"-13"24"-21"15,13-31 27-15,0 8-24 16,-5 15 1-16,1 12-1 15,0 3 0-15,0 8 1 16,-1-8 1-16,5 0-2 16,0-7 1-16,5-4 0 15,-1-8 1-15,0-11 0 16,-4-4 1-16,0-15 0 0,0 0 0 16,0-15 0-16,0-8 1 15,0-3-1-15,4-16 1 16,1-7-2-16,3-8 1 15,5-7-1-15,0-8 0 16,0 4-2-16,12-4 1 16,5 4 0-16,8 11 1 15,18 4 1-15,3 19 0 0,14 19 0 16,8 15 1-16,-5 23-4 16,-16 11 0-16,-13 22-11 15,-22 5 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22:08:27.8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8568 10185 21 0,'9'-3'10'0,"4"-31"-8"16,-13 34 11-16,4-8-12 0,-4 0 0 15,4 1 1-15,-4-1 1 16,0-3-3-16,0 3 0 15,0 8 2-15,0 0 0 16,0 0 0-16,0 0 0 16,9 0 0-16,-1 0 0 15,1 0 0-15,3 0 0 0,1-3 0 16,4 3 0 0,4-8-1-16,1 4 1 15,3-3 0-15,-3-1 0 16,7 4-1-16,-3 1 1 0,0-1-1 15,-1 4 1-15,5-4-1 16,4 0 0-16,9 0-1 16,-1-3 1-16,1-1 0 15,4 1 0-15,-9-5-1 16,0 5 1-16,1-5 0 16,-1 9 0-16,0-5 0 15,1 4 0-15,-1 4 0 16,4 0 0-16,-3 4-1 15,-5 0 0-15,4 0 0 16,0 3 0-16,5-3 0 16,-5 0 1-16,-4 0 0 15,1-4 0-15,-1 0 0 16,0 3 0-16,-9 1 0 16,5 0 1-16,-4 0-1 15,-1-1 0-15,1-3-1 0,-1 4 0 16,1 0 0-1,4 0 0-15,4 0 0 0,0 3 0 16,-4 1 0-16,-5-1 1 16,1-3-1-16,-9 0 0 31,-5 0-3-31,-3-1 1 16,-9 1-6-16,-4 0 1 15,-5 0-7-15,1 0 1 16</inkml:trace>
  <inkml:trace contextRef="#ctx0" brushRef="#br0" timeOffset="49245.0923">9522 13046 16 0,'-4'-4'8'0,"-9"4"-7"0,9 0 9 0,0 0-10 16,-5 4 0-16,1 0-1 15,-5 3 0-15,0 1 1 16,0-1 0-16,0 1 1 15,1-4 0-15,-5 3 1 16,0 1 0-16,0-1 1 16,4 8 1-16,0-3 0 15,0-1 1-15,0-3-1 16,1 3 1-16,-5 0-1 16,8 1 0-16,-4-5-2 15,5 5 1-15,-1-9-2 16,5 9 1-16,0-5-1 15,8 1 0-15,-8 3 0 16,4-11 0-16,4 4 0 16,0 0 0-16,1-4 0 0,3 4 0 15,1-1 0 1,3-3 1-16,1 0 0 0,4 0 0 16,5 0-1-16,-1-3 0 15,0 3-1-15,9-4 1 16,-5 4-1-16,1-4 1 15,-5 4-1-15,1 0 0 16,3 0 0-16,1 0 1 16,-1 4 0-16,5 0 0 15,0-1 0-15,4-3 0 16,13-11 0 0,0 7 1-16,-9-7-1 15,0 3 0 1,-4-3-1-16,5-8 1 0,-5 12-1 15,0-1 1-15,8 4-1 16,-3 0 1-16,-5 1-1 16,4-5 1-16,-4 8-1 15,5 0 1-15,-1-4-1 16,0 0 0-16,-4 4 0 16,0-3 0-16,0 3 0 15,-4-4 1-15,4 0-1 16,-4 0 0-16,4-3 0 15,4 7 0-15,5-8-1 16,8 4 1-16,-4 4 0 16,-4 0 0-16,-1-3 0 15,-8 3 0-15,0 0 0 16,-8 0 1-16,-1 0-1 0,1 7 0 16,4-3 0-16,-5 4 0 15,5-1 0 1,-4 4 0-16,-1-3 0 0,-3-8 0 15,-5 8-1-15,0-5 1 16,0 5 0-16,-5 0 1 16,1-1-1-16,0 4 0 15,4-3 0-15,-4-4 0 16,4 0 0-16,0-1 1 0,0 1-1 16,-4 0 0-16,-1 0 0 15,-3-1 0 1,-1-3 0-16,-3 4 1 0,-5 0-1 15,0 0 1-15,0-4-1 16,0 0 1-16,0 0-1 16,0 0 1-16,4 0-2 15,5-4 1-15,-1-4-3 16,5 5 0-16,0-1-10 16,8 0 1-16,-13-15-3 15,-16-38 1-15</inkml:trace>
  <inkml:trace contextRef="#ctx0" brushRef="#br0" timeOffset="55641.8163">13542 13118 11 0,'-25'0'5'0,"-9"15"-6"0,25-11 6 15,1-4-6-15,-5 7 0 16,0-3 2-16,0 3 1 0,0 5 1 16,1-5 0-1,-5 9 1-15,0 2 1 16,0-2 1-16,0-1 0 16,0-4 0-16,4 4 1 15,-4-3-2-15,4 3 0 0,0-8-1 16,5 1 1-1,-1-4-1-15,1 3 0 0,-1-3-2 16,5 4 1-16,0-5-2 16,4 1 1-16,0 0 0 15,0-4 0-15,8-4-1 16,1 4 1-16,-1 0 0 16,5-4 0-16,0-3 0 15,4 3 0-15,8-4-2 16,9 1 1-16,5-5-1 15,3 1 0-15,5-4 0 16,0 0 0-16,0 0 0 16,0 3 0-16,8 1 0 15,-4-8 1-15,-4 0-1 16,0 8 1-16,4-1-1 16,9 5 0-16,3-4 0 15,1 3 0-15,9 0 0 16,-1 1 0-16,9-5 0 0,-17 5 0 15,-5-1 1 1,-3 1 0-16,-5-1 0 0,0 8 0 16,-4 0-1-16,0 4 1 15,0 4-1-15,-5-1 1 16,-4 1-1-16,-3 7 0 0,-6-4-1 16,-7 1 1-16,-5-1-5 15,-5-4 1-15,-12 1-11 16,-12-8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46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136.xml"/><Relationship Id="rId21" Type="http://schemas.openxmlformats.org/officeDocument/2006/relationships/tags" Target="../tags/tag131.xml"/><Relationship Id="rId42" Type="http://schemas.openxmlformats.org/officeDocument/2006/relationships/tags" Target="../tags/tag152.xml"/><Relationship Id="rId47" Type="http://schemas.openxmlformats.org/officeDocument/2006/relationships/tags" Target="../tags/tag157.xml"/><Relationship Id="rId63" Type="http://schemas.openxmlformats.org/officeDocument/2006/relationships/tags" Target="../tags/tag173.xml"/><Relationship Id="rId68" Type="http://schemas.openxmlformats.org/officeDocument/2006/relationships/tags" Target="../tags/tag178.xml"/><Relationship Id="rId16" Type="http://schemas.openxmlformats.org/officeDocument/2006/relationships/tags" Target="../tags/tag126.xml"/><Relationship Id="rId11" Type="http://schemas.openxmlformats.org/officeDocument/2006/relationships/tags" Target="../tags/tag121.xml"/><Relationship Id="rId24" Type="http://schemas.openxmlformats.org/officeDocument/2006/relationships/tags" Target="../tags/tag134.xml"/><Relationship Id="rId32" Type="http://schemas.openxmlformats.org/officeDocument/2006/relationships/tags" Target="../tags/tag142.xml"/><Relationship Id="rId37" Type="http://schemas.openxmlformats.org/officeDocument/2006/relationships/tags" Target="../tags/tag147.xml"/><Relationship Id="rId40" Type="http://schemas.openxmlformats.org/officeDocument/2006/relationships/tags" Target="../tags/tag150.xml"/><Relationship Id="rId45" Type="http://schemas.openxmlformats.org/officeDocument/2006/relationships/tags" Target="../tags/tag155.xml"/><Relationship Id="rId53" Type="http://schemas.openxmlformats.org/officeDocument/2006/relationships/tags" Target="../tags/tag163.xml"/><Relationship Id="rId58" Type="http://schemas.openxmlformats.org/officeDocument/2006/relationships/tags" Target="../tags/tag168.xml"/><Relationship Id="rId66" Type="http://schemas.openxmlformats.org/officeDocument/2006/relationships/tags" Target="../tags/tag176.xml"/><Relationship Id="rId74" Type="http://schemas.openxmlformats.org/officeDocument/2006/relationships/tags" Target="../tags/tag184.xml"/><Relationship Id="rId5" Type="http://schemas.openxmlformats.org/officeDocument/2006/relationships/tags" Target="../tags/tag115.xml"/><Relationship Id="rId61" Type="http://schemas.openxmlformats.org/officeDocument/2006/relationships/tags" Target="../tags/tag171.xml"/><Relationship Id="rId19" Type="http://schemas.openxmlformats.org/officeDocument/2006/relationships/tags" Target="../tags/tag129.xml"/><Relationship Id="rId14" Type="http://schemas.openxmlformats.org/officeDocument/2006/relationships/tags" Target="../tags/tag124.xml"/><Relationship Id="rId22" Type="http://schemas.openxmlformats.org/officeDocument/2006/relationships/tags" Target="../tags/tag132.xml"/><Relationship Id="rId27" Type="http://schemas.openxmlformats.org/officeDocument/2006/relationships/tags" Target="../tags/tag137.xml"/><Relationship Id="rId30" Type="http://schemas.openxmlformats.org/officeDocument/2006/relationships/tags" Target="../tags/tag140.xml"/><Relationship Id="rId35" Type="http://schemas.openxmlformats.org/officeDocument/2006/relationships/tags" Target="../tags/tag145.xml"/><Relationship Id="rId43" Type="http://schemas.openxmlformats.org/officeDocument/2006/relationships/tags" Target="../tags/tag153.xml"/><Relationship Id="rId48" Type="http://schemas.openxmlformats.org/officeDocument/2006/relationships/tags" Target="../tags/tag158.xml"/><Relationship Id="rId56" Type="http://schemas.openxmlformats.org/officeDocument/2006/relationships/tags" Target="../tags/tag166.xml"/><Relationship Id="rId64" Type="http://schemas.openxmlformats.org/officeDocument/2006/relationships/tags" Target="../tags/tag174.xml"/><Relationship Id="rId69" Type="http://schemas.openxmlformats.org/officeDocument/2006/relationships/tags" Target="../tags/tag179.xml"/><Relationship Id="rId77" Type="http://schemas.openxmlformats.org/officeDocument/2006/relationships/slideLayout" Target="../slideLayouts/slideLayout2.xml"/><Relationship Id="rId8" Type="http://schemas.openxmlformats.org/officeDocument/2006/relationships/tags" Target="../tags/tag118.xml"/><Relationship Id="rId51" Type="http://schemas.openxmlformats.org/officeDocument/2006/relationships/tags" Target="../tags/tag161.xml"/><Relationship Id="rId72" Type="http://schemas.openxmlformats.org/officeDocument/2006/relationships/tags" Target="../tags/tag182.xml"/><Relationship Id="rId3" Type="http://schemas.openxmlformats.org/officeDocument/2006/relationships/tags" Target="../tags/tag113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tags" Target="../tags/tag135.xml"/><Relationship Id="rId33" Type="http://schemas.openxmlformats.org/officeDocument/2006/relationships/tags" Target="../tags/tag143.xml"/><Relationship Id="rId38" Type="http://schemas.openxmlformats.org/officeDocument/2006/relationships/tags" Target="../tags/tag148.xml"/><Relationship Id="rId46" Type="http://schemas.openxmlformats.org/officeDocument/2006/relationships/tags" Target="../tags/tag156.xml"/><Relationship Id="rId59" Type="http://schemas.openxmlformats.org/officeDocument/2006/relationships/tags" Target="../tags/tag169.xml"/><Relationship Id="rId67" Type="http://schemas.openxmlformats.org/officeDocument/2006/relationships/tags" Target="../tags/tag177.xml"/><Relationship Id="rId20" Type="http://schemas.openxmlformats.org/officeDocument/2006/relationships/tags" Target="../tags/tag130.xml"/><Relationship Id="rId41" Type="http://schemas.openxmlformats.org/officeDocument/2006/relationships/tags" Target="../tags/tag151.xml"/><Relationship Id="rId54" Type="http://schemas.openxmlformats.org/officeDocument/2006/relationships/tags" Target="../tags/tag164.xml"/><Relationship Id="rId62" Type="http://schemas.openxmlformats.org/officeDocument/2006/relationships/tags" Target="../tags/tag172.xml"/><Relationship Id="rId70" Type="http://schemas.openxmlformats.org/officeDocument/2006/relationships/tags" Target="../tags/tag180.xml"/><Relationship Id="rId75" Type="http://schemas.openxmlformats.org/officeDocument/2006/relationships/tags" Target="../tags/tag185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5" Type="http://schemas.openxmlformats.org/officeDocument/2006/relationships/tags" Target="../tags/tag125.xml"/><Relationship Id="rId23" Type="http://schemas.openxmlformats.org/officeDocument/2006/relationships/tags" Target="../tags/tag133.xml"/><Relationship Id="rId28" Type="http://schemas.openxmlformats.org/officeDocument/2006/relationships/tags" Target="../tags/tag138.xml"/><Relationship Id="rId36" Type="http://schemas.openxmlformats.org/officeDocument/2006/relationships/tags" Target="../tags/tag146.xml"/><Relationship Id="rId49" Type="http://schemas.openxmlformats.org/officeDocument/2006/relationships/tags" Target="../tags/tag159.xml"/><Relationship Id="rId57" Type="http://schemas.openxmlformats.org/officeDocument/2006/relationships/tags" Target="../tags/tag167.xml"/><Relationship Id="rId10" Type="http://schemas.openxmlformats.org/officeDocument/2006/relationships/tags" Target="../tags/tag120.xml"/><Relationship Id="rId31" Type="http://schemas.openxmlformats.org/officeDocument/2006/relationships/tags" Target="../tags/tag141.xml"/><Relationship Id="rId44" Type="http://schemas.openxmlformats.org/officeDocument/2006/relationships/tags" Target="../tags/tag154.xml"/><Relationship Id="rId52" Type="http://schemas.openxmlformats.org/officeDocument/2006/relationships/tags" Target="../tags/tag162.xml"/><Relationship Id="rId60" Type="http://schemas.openxmlformats.org/officeDocument/2006/relationships/tags" Target="../tags/tag170.xml"/><Relationship Id="rId65" Type="http://schemas.openxmlformats.org/officeDocument/2006/relationships/tags" Target="../tags/tag175.xml"/><Relationship Id="rId73" Type="http://schemas.openxmlformats.org/officeDocument/2006/relationships/tags" Target="../tags/tag183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39" Type="http://schemas.openxmlformats.org/officeDocument/2006/relationships/tags" Target="../tags/tag149.xml"/><Relationship Id="rId34" Type="http://schemas.openxmlformats.org/officeDocument/2006/relationships/tags" Target="../tags/tag144.xml"/><Relationship Id="rId50" Type="http://schemas.openxmlformats.org/officeDocument/2006/relationships/tags" Target="../tags/tag160.xml"/><Relationship Id="rId55" Type="http://schemas.openxmlformats.org/officeDocument/2006/relationships/tags" Target="../tags/tag165.xml"/><Relationship Id="rId76" Type="http://schemas.openxmlformats.org/officeDocument/2006/relationships/tags" Target="../tags/tag186.xml"/><Relationship Id="rId7" Type="http://schemas.openxmlformats.org/officeDocument/2006/relationships/tags" Target="../tags/tag117.xml"/><Relationship Id="rId71" Type="http://schemas.openxmlformats.org/officeDocument/2006/relationships/tags" Target="../tags/tag181.xml"/><Relationship Id="rId2" Type="http://schemas.openxmlformats.org/officeDocument/2006/relationships/tags" Target="../tags/tag112.xml"/><Relationship Id="rId29" Type="http://schemas.openxmlformats.org/officeDocument/2006/relationships/tags" Target="../tags/tag139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9" Type="http://schemas.openxmlformats.org/officeDocument/2006/relationships/tags" Target="../tags/tag225.xml"/><Relationship Id="rId21" Type="http://schemas.openxmlformats.org/officeDocument/2006/relationships/tags" Target="../tags/tag207.xml"/><Relationship Id="rId34" Type="http://schemas.openxmlformats.org/officeDocument/2006/relationships/tags" Target="../tags/tag220.xml"/><Relationship Id="rId42" Type="http://schemas.openxmlformats.org/officeDocument/2006/relationships/tags" Target="../tags/tag228.xml"/><Relationship Id="rId47" Type="http://schemas.openxmlformats.org/officeDocument/2006/relationships/tags" Target="../tags/tag233.xml"/><Relationship Id="rId50" Type="http://schemas.openxmlformats.org/officeDocument/2006/relationships/tags" Target="../tags/tag236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9" Type="http://schemas.openxmlformats.org/officeDocument/2006/relationships/tags" Target="../tags/tag215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tags" Target="../tags/tag218.xml"/><Relationship Id="rId37" Type="http://schemas.openxmlformats.org/officeDocument/2006/relationships/tags" Target="../tags/tag223.xml"/><Relationship Id="rId40" Type="http://schemas.openxmlformats.org/officeDocument/2006/relationships/tags" Target="../tags/tag226.xml"/><Relationship Id="rId45" Type="http://schemas.openxmlformats.org/officeDocument/2006/relationships/tags" Target="../tags/tag231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tags" Target="../tags/tag214.xml"/><Relationship Id="rId36" Type="http://schemas.openxmlformats.org/officeDocument/2006/relationships/tags" Target="../tags/tag222.xml"/><Relationship Id="rId49" Type="http://schemas.openxmlformats.org/officeDocument/2006/relationships/tags" Target="../tags/tag235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tags" Target="../tags/tag217.xml"/><Relationship Id="rId44" Type="http://schemas.openxmlformats.org/officeDocument/2006/relationships/tags" Target="../tags/tag230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tags" Target="../tags/tag216.xml"/><Relationship Id="rId35" Type="http://schemas.openxmlformats.org/officeDocument/2006/relationships/tags" Target="../tags/tag221.xml"/><Relationship Id="rId43" Type="http://schemas.openxmlformats.org/officeDocument/2006/relationships/tags" Target="../tags/tag229.xml"/><Relationship Id="rId48" Type="http://schemas.openxmlformats.org/officeDocument/2006/relationships/tags" Target="../tags/tag234.xml"/><Relationship Id="rId8" Type="http://schemas.openxmlformats.org/officeDocument/2006/relationships/tags" Target="../tags/tag194.xml"/><Relationship Id="rId51" Type="http://schemas.openxmlformats.org/officeDocument/2006/relationships/tags" Target="../tags/tag237.xml"/><Relationship Id="rId3" Type="http://schemas.openxmlformats.org/officeDocument/2006/relationships/tags" Target="../tags/tag189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tags" Target="../tags/tag219.xml"/><Relationship Id="rId38" Type="http://schemas.openxmlformats.org/officeDocument/2006/relationships/tags" Target="../tags/tag224.xml"/><Relationship Id="rId46" Type="http://schemas.openxmlformats.org/officeDocument/2006/relationships/tags" Target="../tags/tag232.xml"/><Relationship Id="rId20" Type="http://schemas.openxmlformats.org/officeDocument/2006/relationships/tags" Target="../tags/tag206.xml"/><Relationship Id="rId41" Type="http://schemas.openxmlformats.org/officeDocument/2006/relationships/tags" Target="../tags/tag227.xml"/><Relationship Id="rId1" Type="http://schemas.openxmlformats.org/officeDocument/2006/relationships/tags" Target="../tags/tag187.xml"/><Relationship Id="rId6" Type="http://schemas.openxmlformats.org/officeDocument/2006/relationships/tags" Target="../tags/tag19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tags" Target="../tags/tag263.xml"/><Relationship Id="rId39" Type="http://schemas.openxmlformats.org/officeDocument/2006/relationships/tags" Target="../tags/tag276.xml"/><Relationship Id="rId21" Type="http://schemas.openxmlformats.org/officeDocument/2006/relationships/tags" Target="../tags/tag258.xml"/><Relationship Id="rId34" Type="http://schemas.openxmlformats.org/officeDocument/2006/relationships/tags" Target="../tags/tag271.xml"/><Relationship Id="rId42" Type="http://schemas.openxmlformats.org/officeDocument/2006/relationships/tags" Target="../tags/tag279.xml"/><Relationship Id="rId47" Type="http://schemas.openxmlformats.org/officeDocument/2006/relationships/tags" Target="../tags/tag284.xml"/><Relationship Id="rId50" Type="http://schemas.openxmlformats.org/officeDocument/2006/relationships/tags" Target="../tags/tag287.xml"/><Relationship Id="rId7" Type="http://schemas.openxmlformats.org/officeDocument/2006/relationships/tags" Target="../tags/tag244.xml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9" Type="http://schemas.openxmlformats.org/officeDocument/2006/relationships/tags" Target="../tags/tag266.xml"/><Relationship Id="rId11" Type="http://schemas.openxmlformats.org/officeDocument/2006/relationships/tags" Target="../tags/tag248.xml"/><Relationship Id="rId24" Type="http://schemas.openxmlformats.org/officeDocument/2006/relationships/tags" Target="../tags/tag261.xml"/><Relationship Id="rId32" Type="http://schemas.openxmlformats.org/officeDocument/2006/relationships/tags" Target="../tags/tag269.xml"/><Relationship Id="rId37" Type="http://schemas.openxmlformats.org/officeDocument/2006/relationships/tags" Target="../tags/tag274.xml"/><Relationship Id="rId40" Type="http://schemas.openxmlformats.org/officeDocument/2006/relationships/tags" Target="../tags/tag277.xml"/><Relationship Id="rId45" Type="http://schemas.openxmlformats.org/officeDocument/2006/relationships/tags" Target="../tags/tag282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242.xml"/><Relationship Id="rId10" Type="http://schemas.openxmlformats.org/officeDocument/2006/relationships/tags" Target="../tags/tag247.xml"/><Relationship Id="rId19" Type="http://schemas.openxmlformats.org/officeDocument/2006/relationships/tags" Target="../tags/tag256.xml"/><Relationship Id="rId31" Type="http://schemas.openxmlformats.org/officeDocument/2006/relationships/tags" Target="../tags/tag268.xml"/><Relationship Id="rId44" Type="http://schemas.openxmlformats.org/officeDocument/2006/relationships/tags" Target="../tags/tag281.xml"/><Relationship Id="rId52" Type="http://schemas.openxmlformats.org/officeDocument/2006/relationships/tags" Target="../tags/tag289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tags" Target="../tags/tag259.xml"/><Relationship Id="rId27" Type="http://schemas.openxmlformats.org/officeDocument/2006/relationships/tags" Target="../tags/tag264.xml"/><Relationship Id="rId30" Type="http://schemas.openxmlformats.org/officeDocument/2006/relationships/tags" Target="../tags/tag267.xml"/><Relationship Id="rId35" Type="http://schemas.openxmlformats.org/officeDocument/2006/relationships/tags" Target="../tags/tag272.xml"/><Relationship Id="rId43" Type="http://schemas.openxmlformats.org/officeDocument/2006/relationships/tags" Target="../tags/tag280.xml"/><Relationship Id="rId48" Type="http://schemas.openxmlformats.org/officeDocument/2006/relationships/tags" Target="../tags/tag285.xml"/><Relationship Id="rId8" Type="http://schemas.openxmlformats.org/officeDocument/2006/relationships/tags" Target="../tags/tag245.xml"/><Relationship Id="rId51" Type="http://schemas.openxmlformats.org/officeDocument/2006/relationships/tags" Target="../tags/tag288.xml"/><Relationship Id="rId3" Type="http://schemas.openxmlformats.org/officeDocument/2006/relationships/tags" Target="../tags/tag240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tags" Target="../tags/tag262.xml"/><Relationship Id="rId33" Type="http://schemas.openxmlformats.org/officeDocument/2006/relationships/tags" Target="../tags/tag270.xml"/><Relationship Id="rId38" Type="http://schemas.openxmlformats.org/officeDocument/2006/relationships/tags" Target="../tags/tag275.xml"/><Relationship Id="rId46" Type="http://schemas.openxmlformats.org/officeDocument/2006/relationships/tags" Target="../tags/tag283.xml"/><Relationship Id="rId20" Type="http://schemas.openxmlformats.org/officeDocument/2006/relationships/tags" Target="../tags/tag257.xml"/><Relationship Id="rId41" Type="http://schemas.openxmlformats.org/officeDocument/2006/relationships/tags" Target="../tags/tag278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5" Type="http://schemas.openxmlformats.org/officeDocument/2006/relationships/tags" Target="../tags/tag252.xml"/><Relationship Id="rId23" Type="http://schemas.openxmlformats.org/officeDocument/2006/relationships/tags" Target="../tags/tag260.xml"/><Relationship Id="rId28" Type="http://schemas.openxmlformats.org/officeDocument/2006/relationships/tags" Target="../tags/tag265.xml"/><Relationship Id="rId36" Type="http://schemas.openxmlformats.org/officeDocument/2006/relationships/tags" Target="../tags/tag273.xml"/><Relationship Id="rId49" Type="http://schemas.openxmlformats.org/officeDocument/2006/relationships/tags" Target="../tags/tag2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26" Type="http://schemas.openxmlformats.org/officeDocument/2006/relationships/tags" Target="../tags/tag315.xml"/><Relationship Id="rId39" Type="http://schemas.openxmlformats.org/officeDocument/2006/relationships/tags" Target="../tags/tag328.xml"/><Relationship Id="rId21" Type="http://schemas.openxmlformats.org/officeDocument/2006/relationships/tags" Target="../tags/tag310.xml"/><Relationship Id="rId34" Type="http://schemas.openxmlformats.org/officeDocument/2006/relationships/tags" Target="../tags/tag323.xml"/><Relationship Id="rId42" Type="http://schemas.openxmlformats.org/officeDocument/2006/relationships/tags" Target="../tags/tag331.xml"/><Relationship Id="rId47" Type="http://schemas.openxmlformats.org/officeDocument/2006/relationships/tags" Target="../tags/tag336.xml"/><Relationship Id="rId7" Type="http://schemas.openxmlformats.org/officeDocument/2006/relationships/tags" Target="../tags/tag296.xml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9" Type="http://schemas.openxmlformats.org/officeDocument/2006/relationships/tags" Target="../tags/tag318.xml"/><Relationship Id="rId11" Type="http://schemas.openxmlformats.org/officeDocument/2006/relationships/tags" Target="../tags/tag300.xml"/><Relationship Id="rId24" Type="http://schemas.openxmlformats.org/officeDocument/2006/relationships/tags" Target="../tags/tag313.xml"/><Relationship Id="rId32" Type="http://schemas.openxmlformats.org/officeDocument/2006/relationships/tags" Target="../tags/tag321.xml"/><Relationship Id="rId37" Type="http://schemas.openxmlformats.org/officeDocument/2006/relationships/tags" Target="../tags/tag326.xml"/><Relationship Id="rId40" Type="http://schemas.openxmlformats.org/officeDocument/2006/relationships/tags" Target="../tags/tag329.xml"/><Relationship Id="rId45" Type="http://schemas.openxmlformats.org/officeDocument/2006/relationships/tags" Target="../tags/tag334.xml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tags" Target="../tags/tag312.xml"/><Relationship Id="rId28" Type="http://schemas.openxmlformats.org/officeDocument/2006/relationships/tags" Target="../tags/tag317.xml"/><Relationship Id="rId36" Type="http://schemas.openxmlformats.org/officeDocument/2006/relationships/tags" Target="../tags/tag325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31" Type="http://schemas.openxmlformats.org/officeDocument/2006/relationships/tags" Target="../tags/tag320.xml"/><Relationship Id="rId44" Type="http://schemas.openxmlformats.org/officeDocument/2006/relationships/tags" Target="../tags/tag333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tags" Target="../tags/tag311.xml"/><Relationship Id="rId27" Type="http://schemas.openxmlformats.org/officeDocument/2006/relationships/tags" Target="../tags/tag316.xml"/><Relationship Id="rId30" Type="http://schemas.openxmlformats.org/officeDocument/2006/relationships/tags" Target="../tags/tag319.xml"/><Relationship Id="rId35" Type="http://schemas.openxmlformats.org/officeDocument/2006/relationships/tags" Target="../tags/tag324.xml"/><Relationship Id="rId43" Type="http://schemas.openxmlformats.org/officeDocument/2006/relationships/tags" Target="../tags/tag332.xml"/><Relationship Id="rId48" Type="http://schemas.openxmlformats.org/officeDocument/2006/relationships/tags" Target="../tags/tag337.xml"/><Relationship Id="rId8" Type="http://schemas.openxmlformats.org/officeDocument/2006/relationships/tags" Target="../tags/tag297.xml"/><Relationship Id="rId3" Type="http://schemas.openxmlformats.org/officeDocument/2006/relationships/tags" Target="../tags/tag292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tags" Target="../tags/tag314.xml"/><Relationship Id="rId33" Type="http://schemas.openxmlformats.org/officeDocument/2006/relationships/tags" Target="../tags/tag322.xml"/><Relationship Id="rId38" Type="http://schemas.openxmlformats.org/officeDocument/2006/relationships/tags" Target="../tags/tag327.xml"/><Relationship Id="rId46" Type="http://schemas.openxmlformats.org/officeDocument/2006/relationships/tags" Target="../tags/tag335.xml"/><Relationship Id="rId20" Type="http://schemas.openxmlformats.org/officeDocument/2006/relationships/tags" Target="../tags/tag309.xml"/><Relationship Id="rId41" Type="http://schemas.openxmlformats.org/officeDocument/2006/relationships/tags" Target="../tags/tag330.xml"/><Relationship Id="rId1" Type="http://schemas.openxmlformats.org/officeDocument/2006/relationships/tags" Target="../tags/tag290.xml"/><Relationship Id="rId6" Type="http://schemas.openxmlformats.org/officeDocument/2006/relationships/tags" Target="../tags/tag295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363.xml"/><Relationship Id="rId21" Type="http://schemas.openxmlformats.org/officeDocument/2006/relationships/tags" Target="../tags/tag358.xml"/><Relationship Id="rId42" Type="http://schemas.openxmlformats.org/officeDocument/2006/relationships/tags" Target="../tags/tag379.xml"/><Relationship Id="rId47" Type="http://schemas.openxmlformats.org/officeDocument/2006/relationships/tags" Target="../tags/tag384.xml"/><Relationship Id="rId63" Type="http://schemas.openxmlformats.org/officeDocument/2006/relationships/tags" Target="../tags/tag400.xml"/><Relationship Id="rId68" Type="http://schemas.openxmlformats.org/officeDocument/2006/relationships/tags" Target="../tags/tag405.xml"/><Relationship Id="rId84" Type="http://schemas.openxmlformats.org/officeDocument/2006/relationships/tags" Target="../tags/tag421.xml"/><Relationship Id="rId89" Type="http://schemas.openxmlformats.org/officeDocument/2006/relationships/tags" Target="../tags/tag426.xml"/><Relationship Id="rId112" Type="http://schemas.openxmlformats.org/officeDocument/2006/relationships/tags" Target="../tags/tag449.xml"/><Relationship Id="rId16" Type="http://schemas.openxmlformats.org/officeDocument/2006/relationships/tags" Target="../tags/tag353.xml"/><Relationship Id="rId107" Type="http://schemas.openxmlformats.org/officeDocument/2006/relationships/tags" Target="../tags/tag444.xml"/><Relationship Id="rId11" Type="http://schemas.openxmlformats.org/officeDocument/2006/relationships/tags" Target="../tags/tag348.xml"/><Relationship Id="rId32" Type="http://schemas.openxmlformats.org/officeDocument/2006/relationships/tags" Target="../tags/tag369.xml"/><Relationship Id="rId37" Type="http://schemas.openxmlformats.org/officeDocument/2006/relationships/tags" Target="../tags/tag374.xml"/><Relationship Id="rId53" Type="http://schemas.openxmlformats.org/officeDocument/2006/relationships/tags" Target="../tags/tag390.xml"/><Relationship Id="rId58" Type="http://schemas.openxmlformats.org/officeDocument/2006/relationships/tags" Target="../tags/tag395.xml"/><Relationship Id="rId74" Type="http://schemas.openxmlformats.org/officeDocument/2006/relationships/tags" Target="../tags/tag411.xml"/><Relationship Id="rId79" Type="http://schemas.openxmlformats.org/officeDocument/2006/relationships/tags" Target="../tags/tag416.xml"/><Relationship Id="rId102" Type="http://schemas.openxmlformats.org/officeDocument/2006/relationships/tags" Target="../tags/tag439.xml"/><Relationship Id="rId5" Type="http://schemas.openxmlformats.org/officeDocument/2006/relationships/tags" Target="../tags/tag342.xml"/><Relationship Id="rId90" Type="http://schemas.openxmlformats.org/officeDocument/2006/relationships/tags" Target="../tags/tag427.xml"/><Relationship Id="rId95" Type="http://schemas.openxmlformats.org/officeDocument/2006/relationships/tags" Target="../tags/tag432.xml"/><Relationship Id="rId22" Type="http://schemas.openxmlformats.org/officeDocument/2006/relationships/tags" Target="../tags/tag359.xml"/><Relationship Id="rId27" Type="http://schemas.openxmlformats.org/officeDocument/2006/relationships/tags" Target="../tags/tag364.xml"/><Relationship Id="rId43" Type="http://schemas.openxmlformats.org/officeDocument/2006/relationships/tags" Target="../tags/tag380.xml"/><Relationship Id="rId48" Type="http://schemas.openxmlformats.org/officeDocument/2006/relationships/tags" Target="../tags/tag385.xml"/><Relationship Id="rId64" Type="http://schemas.openxmlformats.org/officeDocument/2006/relationships/tags" Target="../tags/tag401.xml"/><Relationship Id="rId69" Type="http://schemas.openxmlformats.org/officeDocument/2006/relationships/tags" Target="../tags/tag406.xml"/><Relationship Id="rId113" Type="http://schemas.openxmlformats.org/officeDocument/2006/relationships/slideLayout" Target="../slideLayouts/slideLayout2.xml"/><Relationship Id="rId80" Type="http://schemas.openxmlformats.org/officeDocument/2006/relationships/tags" Target="../tags/tag417.xml"/><Relationship Id="rId85" Type="http://schemas.openxmlformats.org/officeDocument/2006/relationships/tags" Target="../tags/tag422.xml"/><Relationship Id="rId12" Type="http://schemas.openxmlformats.org/officeDocument/2006/relationships/tags" Target="../tags/tag349.xml"/><Relationship Id="rId17" Type="http://schemas.openxmlformats.org/officeDocument/2006/relationships/tags" Target="../tags/tag354.xml"/><Relationship Id="rId33" Type="http://schemas.openxmlformats.org/officeDocument/2006/relationships/tags" Target="../tags/tag370.xml"/><Relationship Id="rId38" Type="http://schemas.openxmlformats.org/officeDocument/2006/relationships/tags" Target="../tags/tag375.xml"/><Relationship Id="rId59" Type="http://schemas.openxmlformats.org/officeDocument/2006/relationships/tags" Target="../tags/tag396.xml"/><Relationship Id="rId103" Type="http://schemas.openxmlformats.org/officeDocument/2006/relationships/tags" Target="../tags/tag440.xml"/><Relationship Id="rId108" Type="http://schemas.openxmlformats.org/officeDocument/2006/relationships/tags" Target="../tags/tag445.xml"/><Relationship Id="rId54" Type="http://schemas.openxmlformats.org/officeDocument/2006/relationships/tags" Target="../tags/tag391.xml"/><Relationship Id="rId70" Type="http://schemas.openxmlformats.org/officeDocument/2006/relationships/tags" Target="../tags/tag407.xml"/><Relationship Id="rId75" Type="http://schemas.openxmlformats.org/officeDocument/2006/relationships/tags" Target="../tags/tag412.xml"/><Relationship Id="rId91" Type="http://schemas.openxmlformats.org/officeDocument/2006/relationships/tags" Target="../tags/tag428.xml"/><Relationship Id="rId96" Type="http://schemas.openxmlformats.org/officeDocument/2006/relationships/tags" Target="../tags/tag433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5" Type="http://schemas.openxmlformats.org/officeDocument/2006/relationships/tags" Target="../tags/tag352.xml"/><Relationship Id="rId23" Type="http://schemas.openxmlformats.org/officeDocument/2006/relationships/tags" Target="../tags/tag360.xml"/><Relationship Id="rId28" Type="http://schemas.openxmlformats.org/officeDocument/2006/relationships/tags" Target="../tags/tag365.xml"/><Relationship Id="rId36" Type="http://schemas.openxmlformats.org/officeDocument/2006/relationships/tags" Target="../tags/tag373.xml"/><Relationship Id="rId49" Type="http://schemas.openxmlformats.org/officeDocument/2006/relationships/tags" Target="../tags/tag386.xml"/><Relationship Id="rId57" Type="http://schemas.openxmlformats.org/officeDocument/2006/relationships/tags" Target="../tags/tag394.xml"/><Relationship Id="rId106" Type="http://schemas.openxmlformats.org/officeDocument/2006/relationships/tags" Target="../tags/tag443.xml"/><Relationship Id="rId114" Type="http://schemas.openxmlformats.org/officeDocument/2006/relationships/customXml" Target="../ink/ink10.xml"/><Relationship Id="rId10" Type="http://schemas.openxmlformats.org/officeDocument/2006/relationships/tags" Target="../tags/tag347.xml"/><Relationship Id="rId31" Type="http://schemas.openxmlformats.org/officeDocument/2006/relationships/tags" Target="../tags/tag368.xml"/><Relationship Id="rId44" Type="http://schemas.openxmlformats.org/officeDocument/2006/relationships/tags" Target="../tags/tag381.xml"/><Relationship Id="rId52" Type="http://schemas.openxmlformats.org/officeDocument/2006/relationships/tags" Target="../tags/tag389.xml"/><Relationship Id="rId60" Type="http://schemas.openxmlformats.org/officeDocument/2006/relationships/tags" Target="../tags/tag397.xml"/><Relationship Id="rId65" Type="http://schemas.openxmlformats.org/officeDocument/2006/relationships/tags" Target="../tags/tag402.xml"/><Relationship Id="rId73" Type="http://schemas.openxmlformats.org/officeDocument/2006/relationships/tags" Target="../tags/tag410.xml"/><Relationship Id="rId78" Type="http://schemas.openxmlformats.org/officeDocument/2006/relationships/tags" Target="../tags/tag415.xml"/><Relationship Id="rId81" Type="http://schemas.openxmlformats.org/officeDocument/2006/relationships/tags" Target="../tags/tag418.xml"/><Relationship Id="rId86" Type="http://schemas.openxmlformats.org/officeDocument/2006/relationships/tags" Target="../tags/tag423.xml"/><Relationship Id="rId94" Type="http://schemas.openxmlformats.org/officeDocument/2006/relationships/tags" Target="../tags/tag431.xml"/><Relationship Id="rId99" Type="http://schemas.openxmlformats.org/officeDocument/2006/relationships/tags" Target="../tags/tag436.xml"/><Relationship Id="rId101" Type="http://schemas.openxmlformats.org/officeDocument/2006/relationships/tags" Target="../tags/tag438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3" Type="http://schemas.openxmlformats.org/officeDocument/2006/relationships/tags" Target="../tags/tag350.xml"/><Relationship Id="rId18" Type="http://schemas.openxmlformats.org/officeDocument/2006/relationships/tags" Target="../tags/tag355.xml"/><Relationship Id="rId39" Type="http://schemas.openxmlformats.org/officeDocument/2006/relationships/tags" Target="../tags/tag376.xml"/><Relationship Id="rId109" Type="http://schemas.openxmlformats.org/officeDocument/2006/relationships/tags" Target="../tags/tag446.xml"/><Relationship Id="rId34" Type="http://schemas.openxmlformats.org/officeDocument/2006/relationships/tags" Target="../tags/tag371.xml"/><Relationship Id="rId50" Type="http://schemas.openxmlformats.org/officeDocument/2006/relationships/tags" Target="../tags/tag387.xml"/><Relationship Id="rId55" Type="http://schemas.openxmlformats.org/officeDocument/2006/relationships/tags" Target="../tags/tag392.xml"/><Relationship Id="rId76" Type="http://schemas.openxmlformats.org/officeDocument/2006/relationships/tags" Target="../tags/tag413.xml"/><Relationship Id="rId97" Type="http://schemas.openxmlformats.org/officeDocument/2006/relationships/tags" Target="../tags/tag434.xml"/><Relationship Id="rId104" Type="http://schemas.openxmlformats.org/officeDocument/2006/relationships/tags" Target="../tags/tag441.xml"/><Relationship Id="rId7" Type="http://schemas.openxmlformats.org/officeDocument/2006/relationships/tags" Target="../tags/tag344.xml"/><Relationship Id="rId71" Type="http://schemas.openxmlformats.org/officeDocument/2006/relationships/tags" Target="../tags/tag408.xml"/><Relationship Id="rId92" Type="http://schemas.openxmlformats.org/officeDocument/2006/relationships/tags" Target="../tags/tag429.xml"/><Relationship Id="rId2" Type="http://schemas.openxmlformats.org/officeDocument/2006/relationships/tags" Target="../tags/tag339.xml"/><Relationship Id="rId29" Type="http://schemas.openxmlformats.org/officeDocument/2006/relationships/tags" Target="../tags/tag366.xml"/><Relationship Id="rId24" Type="http://schemas.openxmlformats.org/officeDocument/2006/relationships/tags" Target="../tags/tag361.xml"/><Relationship Id="rId40" Type="http://schemas.openxmlformats.org/officeDocument/2006/relationships/tags" Target="../tags/tag377.xml"/><Relationship Id="rId45" Type="http://schemas.openxmlformats.org/officeDocument/2006/relationships/tags" Target="../tags/tag382.xml"/><Relationship Id="rId66" Type="http://schemas.openxmlformats.org/officeDocument/2006/relationships/tags" Target="../tags/tag403.xml"/><Relationship Id="rId87" Type="http://schemas.openxmlformats.org/officeDocument/2006/relationships/tags" Target="../tags/tag424.xml"/><Relationship Id="rId110" Type="http://schemas.openxmlformats.org/officeDocument/2006/relationships/tags" Target="../tags/tag447.xml"/><Relationship Id="rId115" Type="http://schemas.openxmlformats.org/officeDocument/2006/relationships/image" Target="../media/image16.emf"/><Relationship Id="rId61" Type="http://schemas.openxmlformats.org/officeDocument/2006/relationships/tags" Target="../tags/tag398.xml"/><Relationship Id="rId82" Type="http://schemas.openxmlformats.org/officeDocument/2006/relationships/tags" Target="../tags/tag419.xml"/><Relationship Id="rId19" Type="http://schemas.openxmlformats.org/officeDocument/2006/relationships/tags" Target="../tags/tag356.xml"/><Relationship Id="rId14" Type="http://schemas.openxmlformats.org/officeDocument/2006/relationships/tags" Target="../tags/tag351.xml"/><Relationship Id="rId30" Type="http://schemas.openxmlformats.org/officeDocument/2006/relationships/tags" Target="../tags/tag367.xml"/><Relationship Id="rId35" Type="http://schemas.openxmlformats.org/officeDocument/2006/relationships/tags" Target="../tags/tag372.xml"/><Relationship Id="rId56" Type="http://schemas.openxmlformats.org/officeDocument/2006/relationships/tags" Target="../tags/tag393.xml"/><Relationship Id="rId77" Type="http://schemas.openxmlformats.org/officeDocument/2006/relationships/tags" Target="../tags/tag414.xml"/><Relationship Id="rId100" Type="http://schemas.openxmlformats.org/officeDocument/2006/relationships/tags" Target="../tags/tag437.xml"/><Relationship Id="rId105" Type="http://schemas.openxmlformats.org/officeDocument/2006/relationships/tags" Target="../tags/tag442.xml"/><Relationship Id="rId8" Type="http://schemas.openxmlformats.org/officeDocument/2006/relationships/tags" Target="../tags/tag345.xml"/><Relationship Id="rId51" Type="http://schemas.openxmlformats.org/officeDocument/2006/relationships/tags" Target="../tags/tag388.xml"/><Relationship Id="rId72" Type="http://schemas.openxmlformats.org/officeDocument/2006/relationships/tags" Target="../tags/tag409.xml"/><Relationship Id="rId93" Type="http://schemas.openxmlformats.org/officeDocument/2006/relationships/tags" Target="../tags/tag430.xml"/><Relationship Id="rId98" Type="http://schemas.openxmlformats.org/officeDocument/2006/relationships/tags" Target="../tags/tag435.xml"/><Relationship Id="rId3" Type="http://schemas.openxmlformats.org/officeDocument/2006/relationships/tags" Target="../tags/tag340.xml"/><Relationship Id="rId25" Type="http://schemas.openxmlformats.org/officeDocument/2006/relationships/tags" Target="../tags/tag362.xml"/><Relationship Id="rId46" Type="http://schemas.openxmlformats.org/officeDocument/2006/relationships/tags" Target="../tags/tag383.xml"/><Relationship Id="rId67" Type="http://schemas.openxmlformats.org/officeDocument/2006/relationships/tags" Target="../tags/tag404.xml"/><Relationship Id="rId20" Type="http://schemas.openxmlformats.org/officeDocument/2006/relationships/tags" Target="../tags/tag357.xml"/><Relationship Id="rId41" Type="http://schemas.openxmlformats.org/officeDocument/2006/relationships/tags" Target="../tags/tag378.xml"/><Relationship Id="rId62" Type="http://schemas.openxmlformats.org/officeDocument/2006/relationships/tags" Target="../tags/tag399.xml"/><Relationship Id="rId83" Type="http://schemas.openxmlformats.org/officeDocument/2006/relationships/tags" Target="../tags/tag420.xml"/><Relationship Id="rId88" Type="http://schemas.openxmlformats.org/officeDocument/2006/relationships/tags" Target="../tags/tag425.xml"/><Relationship Id="rId111" Type="http://schemas.openxmlformats.org/officeDocument/2006/relationships/tags" Target="../tags/tag448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tags" Target="../tags/tag566.xml"/><Relationship Id="rId21" Type="http://schemas.openxmlformats.org/officeDocument/2006/relationships/tags" Target="../tags/tag470.xml"/><Relationship Id="rId42" Type="http://schemas.openxmlformats.org/officeDocument/2006/relationships/tags" Target="../tags/tag491.xml"/><Relationship Id="rId63" Type="http://schemas.openxmlformats.org/officeDocument/2006/relationships/tags" Target="../tags/tag512.xml"/><Relationship Id="rId84" Type="http://schemas.openxmlformats.org/officeDocument/2006/relationships/tags" Target="../tags/tag533.xml"/><Relationship Id="rId138" Type="http://schemas.openxmlformats.org/officeDocument/2006/relationships/tags" Target="../tags/tag587.xml"/><Relationship Id="rId159" Type="http://schemas.openxmlformats.org/officeDocument/2006/relationships/tags" Target="../tags/tag608.xml"/><Relationship Id="rId170" Type="http://schemas.openxmlformats.org/officeDocument/2006/relationships/tags" Target="../tags/tag619.xml"/><Relationship Id="rId191" Type="http://schemas.openxmlformats.org/officeDocument/2006/relationships/tags" Target="../tags/tag640.xml"/><Relationship Id="rId205" Type="http://schemas.openxmlformats.org/officeDocument/2006/relationships/customXml" Target="../ink/ink11.xml"/><Relationship Id="rId107" Type="http://schemas.openxmlformats.org/officeDocument/2006/relationships/tags" Target="../tags/tag556.xml"/><Relationship Id="rId11" Type="http://schemas.openxmlformats.org/officeDocument/2006/relationships/tags" Target="../tags/tag460.xml"/><Relationship Id="rId32" Type="http://schemas.openxmlformats.org/officeDocument/2006/relationships/tags" Target="../tags/tag481.xml"/><Relationship Id="rId53" Type="http://schemas.openxmlformats.org/officeDocument/2006/relationships/tags" Target="../tags/tag502.xml"/><Relationship Id="rId74" Type="http://schemas.openxmlformats.org/officeDocument/2006/relationships/tags" Target="../tags/tag523.xml"/><Relationship Id="rId128" Type="http://schemas.openxmlformats.org/officeDocument/2006/relationships/tags" Target="../tags/tag577.xml"/><Relationship Id="rId149" Type="http://schemas.openxmlformats.org/officeDocument/2006/relationships/tags" Target="../tags/tag598.xml"/><Relationship Id="rId5" Type="http://schemas.openxmlformats.org/officeDocument/2006/relationships/tags" Target="../tags/tag454.xml"/><Relationship Id="rId95" Type="http://schemas.openxmlformats.org/officeDocument/2006/relationships/tags" Target="../tags/tag544.xml"/><Relationship Id="rId160" Type="http://schemas.openxmlformats.org/officeDocument/2006/relationships/tags" Target="../tags/tag609.xml"/><Relationship Id="rId181" Type="http://schemas.openxmlformats.org/officeDocument/2006/relationships/tags" Target="../tags/tag630.xml"/><Relationship Id="rId22" Type="http://schemas.openxmlformats.org/officeDocument/2006/relationships/tags" Target="../tags/tag471.xml"/><Relationship Id="rId43" Type="http://schemas.openxmlformats.org/officeDocument/2006/relationships/tags" Target="../tags/tag492.xml"/><Relationship Id="rId64" Type="http://schemas.openxmlformats.org/officeDocument/2006/relationships/tags" Target="../tags/tag513.xml"/><Relationship Id="rId118" Type="http://schemas.openxmlformats.org/officeDocument/2006/relationships/tags" Target="../tags/tag567.xml"/><Relationship Id="rId139" Type="http://schemas.openxmlformats.org/officeDocument/2006/relationships/tags" Target="../tags/tag588.xml"/><Relationship Id="rId85" Type="http://schemas.openxmlformats.org/officeDocument/2006/relationships/tags" Target="../tags/tag534.xml"/><Relationship Id="rId150" Type="http://schemas.openxmlformats.org/officeDocument/2006/relationships/tags" Target="../tags/tag599.xml"/><Relationship Id="rId171" Type="http://schemas.openxmlformats.org/officeDocument/2006/relationships/tags" Target="../tags/tag620.xml"/><Relationship Id="rId192" Type="http://schemas.openxmlformats.org/officeDocument/2006/relationships/tags" Target="../tags/tag641.xml"/><Relationship Id="rId206" Type="http://schemas.openxmlformats.org/officeDocument/2006/relationships/image" Target="../media/image17.emf"/><Relationship Id="rId12" Type="http://schemas.openxmlformats.org/officeDocument/2006/relationships/tags" Target="../tags/tag461.xml"/><Relationship Id="rId33" Type="http://schemas.openxmlformats.org/officeDocument/2006/relationships/tags" Target="../tags/tag482.xml"/><Relationship Id="rId108" Type="http://schemas.openxmlformats.org/officeDocument/2006/relationships/tags" Target="../tags/tag557.xml"/><Relationship Id="rId129" Type="http://schemas.openxmlformats.org/officeDocument/2006/relationships/tags" Target="../tags/tag578.xml"/><Relationship Id="rId54" Type="http://schemas.openxmlformats.org/officeDocument/2006/relationships/tags" Target="../tags/tag503.xml"/><Relationship Id="rId75" Type="http://schemas.openxmlformats.org/officeDocument/2006/relationships/tags" Target="../tags/tag524.xml"/><Relationship Id="rId96" Type="http://schemas.openxmlformats.org/officeDocument/2006/relationships/tags" Target="../tags/tag545.xml"/><Relationship Id="rId140" Type="http://schemas.openxmlformats.org/officeDocument/2006/relationships/tags" Target="../tags/tag589.xml"/><Relationship Id="rId161" Type="http://schemas.openxmlformats.org/officeDocument/2006/relationships/tags" Target="../tags/tag610.xml"/><Relationship Id="rId182" Type="http://schemas.openxmlformats.org/officeDocument/2006/relationships/tags" Target="../tags/tag631.xml"/><Relationship Id="rId6" Type="http://schemas.openxmlformats.org/officeDocument/2006/relationships/tags" Target="../tags/tag455.xml"/><Relationship Id="rId23" Type="http://schemas.openxmlformats.org/officeDocument/2006/relationships/tags" Target="../tags/tag472.xml"/><Relationship Id="rId119" Type="http://schemas.openxmlformats.org/officeDocument/2006/relationships/tags" Target="../tags/tag568.xml"/><Relationship Id="rId44" Type="http://schemas.openxmlformats.org/officeDocument/2006/relationships/tags" Target="../tags/tag493.xml"/><Relationship Id="rId65" Type="http://schemas.openxmlformats.org/officeDocument/2006/relationships/tags" Target="../tags/tag514.xml"/><Relationship Id="rId86" Type="http://schemas.openxmlformats.org/officeDocument/2006/relationships/tags" Target="../tags/tag535.xml"/><Relationship Id="rId130" Type="http://schemas.openxmlformats.org/officeDocument/2006/relationships/tags" Target="../tags/tag579.xml"/><Relationship Id="rId151" Type="http://schemas.openxmlformats.org/officeDocument/2006/relationships/tags" Target="../tags/tag600.xml"/><Relationship Id="rId172" Type="http://schemas.openxmlformats.org/officeDocument/2006/relationships/tags" Target="../tags/tag621.xml"/><Relationship Id="rId193" Type="http://schemas.openxmlformats.org/officeDocument/2006/relationships/tags" Target="../tags/tag642.xml"/><Relationship Id="rId13" Type="http://schemas.openxmlformats.org/officeDocument/2006/relationships/tags" Target="../tags/tag462.xml"/><Relationship Id="rId109" Type="http://schemas.openxmlformats.org/officeDocument/2006/relationships/tags" Target="../tags/tag558.xml"/><Relationship Id="rId34" Type="http://schemas.openxmlformats.org/officeDocument/2006/relationships/tags" Target="../tags/tag483.xml"/><Relationship Id="rId55" Type="http://schemas.openxmlformats.org/officeDocument/2006/relationships/tags" Target="../tags/tag504.xml"/><Relationship Id="rId76" Type="http://schemas.openxmlformats.org/officeDocument/2006/relationships/tags" Target="../tags/tag525.xml"/><Relationship Id="rId97" Type="http://schemas.openxmlformats.org/officeDocument/2006/relationships/tags" Target="../tags/tag546.xml"/><Relationship Id="rId120" Type="http://schemas.openxmlformats.org/officeDocument/2006/relationships/tags" Target="../tags/tag569.xml"/><Relationship Id="rId141" Type="http://schemas.openxmlformats.org/officeDocument/2006/relationships/tags" Target="../tags/tag590.xml"/><Relationship Id="rId7" Type="http://schemas.openxmlformats.org/officeDocument/2006/relationships/tags" Target="../tags/tag456.xml"/><Relationship Id="rId162" Type="http://schemas.openxmlformats.org/officeDocument/2006/relationships/tags" Target="../tags/tag611.xml"/><Relationship Id="rId183" Type="http://schemas.openxmlformats.org/officeDocument/2006/relationships/tags" Target="../tags/tag632.xml"/><Relationship Id="rId24" Type="http://schemas.openxmlformats.org/officeDocument/2006/relationships/tags" Target="../tags/tag473.xml"/><Relationship Id="rId40" Type="http://schemas.openxmlformats.org/officeDocument/2006/relationships/tags" Target="../tags/tag489.xml"/><Relationship Id="rId45" Type="http://schemas.openxmlformats.org/officeDocument/2006/relationships/tags" Target="../tags/tag494.xml"/><Relationship Id="rId66" Type="http://schemas.openxmlformats.org/officeDocument/2006/relationships/tags" Target="../tags/tag515.xml"/><Relationship Id="rId87" Type="http://schemas.openxmlformats.org/officeDocument/2006/relationships/tags" Target="../tags/tag536.xml"/><Relationship Id="rId110" Type="http://schemas.openxmlformats.org/officeDocument/2006/relationships/tags" Target="../tags/tag559.xml"/><Relationship Id="rId115" Type="http://schemas.openxmlformats.org/officeDocument/2006/relationships/tags" Target="../tags/tag564.xml"/><Relationship Id="rId131" Type="http://schemas.openxmlformats.org/officeDocument/2006/relationships/tags" Target="../tags/tag580.xml"/><Relationship Id="rId136" Type="http://schemas.openxmlformats.org/officeDocument/2006/relationships/tags" Target="../tags/tag585.xml"/><Relationship Id="rId157" Type="http://schemas.openxmlformats.org/officeDocument/2006/relationships/tags" Target="../tags/tag606.xml"/><Relationship Id="rId178" Type="http://schemas.openxmlformats.org/officeDocument/2006/relationships/tags" Target="../tags/tag627.xml"/><Relationship Id="rId61" Type="http://schemas.openxmlformats.org/officeDocument/2006/relationships/tags" Target="../tags/tag510.xml"/><Relationship Id="rId82" Type="http://schemas.openxmlformats.org/officeDocument/2006/relationships/tags" Target="../tags/tag531.xml"/><Relationship Id="rId152" Type="http://schemas.openxmlformats.org/officeDocument/2006/relationships/tags" Target="../tags/tag601.xml"/><Relationship Id="rId173" Type="http://schemas.openxmlformats.org/officeDocument/2006/relationships/tags" Target="../tags/tag622.xml"/><Relationship Id="rId194" Type="http://schemas.openxmlformats.org/officeDocument/2006/relationships/tags" Target="../tags/tag643.xml"/><Relationship Id="rId199" Type="http://schemas.openxmlformats.org/officeDocument/2006/relationships/tags" Target="../tags/tag648.xml"/><Relationship Id="rId203" Type="http://schemas.openxmlformats.org/officeDocument/2006/relationships/tags" Target="../tags/tag652.xml"/><Relationship Id="rId19" Type="http://schemas.openxmlformats.org/officeDocument/2006/relationships/tags" Target="../tags/tag468.xml"/><Relationship Id="rId14" Type="http://schemas.openxmlformats.org/officeDocument/2006/relationships/tags" Target="../tags/tag463.xml"/><Relationship Id="rId30" Type="http://schemas.openxmlformats.org/officeDocument/2006/relationships/tags" Target="../tags/tag479.xml"/><Relationship Id="rId35" Type="http://schemas.openxmlformats.org/officeDocument/2006/relationships/tags" Target="../tags/tag484.xml"/><Relationship Id="rId56" Type="http://schemas.openxmlformats.org/officeDocument/2006/relationships/tags" Target="../tags/tag505.xml"/><Relationship Id="rId77" Type="http://schemas.openxmlformats.org/officeDocument/2006/relationships/tags" Target="../tags/tag526.xml"/><Relationship Id="rId100" Type="http://schemas.openxmlformats.org/officeDocument/2006/relationships/tags" Target="../tags/tag549.xml"/><Relationship Id="rId105" Type="http://schemas.openxmlformats.org/officeDocument/2006/relationships/tags" Target="../tags/tag554.xml"/><Relationship Id="rId126" Type="http://schemas.openxmlformats.org/officeDocument/2006/relationships/tags" Target="../tags/tag575.xml"/><Relationship Id="rId147" Type="http://schemas.openxmlformats.org/officeDocument/2006/relationships/tags" Target="../tags/tag596.xml"/><Relationship Id="rId168" Type="http://schemas.openxmlformats.org/officeDocument/2006/relationships/tags" Target="../tags/tag617.xml"/><Relationship Id="rId8" Type="http://schemas.openxmlformats.org/officeDocument/2006/relationships/tags" Target="../tags/tag457.xml"/><Relationship Id="rId51" Type="http://schemas.openxmlformats.org/officeDocument/2006/relationships/tags" Target="../tags/tag500.xml"/><Relationship Id="rId72" Type="http://schemas.openxmlformats.org/officeDocument/2006/relationships/tags" Target="../tags/tag521.xml"/><Relationship Id="rId93" Type="http://schemas.openxmlformats.org/officeDocument/2006/relationships/tags" Target="../tags/tag542.xml"/><Relationship Id="rId98" Type="http://schemas.openxmlformats.org/officeDocument/2006/relationships/tags" Target="../tags/tag547.xml"/><Relationship Id="rId121" Type="http://schemas.openxmlformats.org/officeDocument/2006/relationships/tags" Target="../tags/tag570.xml"/><Relationship Id="rId142" Type="http://schemas.openxmlformats.org/officeDocument/2006/relationships/tags" Target="../tags/tag591.xml"/><Relationship Id="rId163" Type="http://schemas.openxmlformats.org/officeDocument/2006/relationships/tags" Target="../tags/tag612.xml"/><Relationship Id="rId184" Type="http://schemas.openxmlformats.org/officeDocument/2006/relationships/tags" Target="../tags/tag633.xml"/><Relationship Id="rId189" Type="http://schemas.openxmlformats.org/officeDocument/2006/relationships/tags" Target="../tags/tag638.xml"/><Relationship Id="rId3" Type="http://schemas.openxmlformats.org/officeDocument/2006/relationships/tags" Target="../tags/tag452.xml"/><Relationship Id="rId25" Type="http://schemas.openxmlformats.org/officeDocument/2006/relationships/tags" Target="../tags/tag474.xml"/><Relationship Id="rId46" Type="http://schemas.openxmlformats.org/officeDocument/2006/relationships/tags" Target="../tags/tag495.xml"/><Relationship Id="rId67" Type="http://schemas.openxmlformats.org/officeDocument/2006/relationships/tags" Target="../tags/tag516.xml"/><Relationship Id="rId116" Type="http://schemas.openxmlformats.org/officeDocument/2006/relationships/tags" Target="../tags/tag565.xml"/><Relationship Id="rId137" Type="http://schemas.openxmlformats.org/officeDocument/2006/relationships/tags" Target="../tags/tag586.xml"/><Relationship Id="rId158" Type="http://schemas.openxmlformats.org/officeDocument/2006/relationships/tags" Target="../tags/tag607.xml"/><Relationship Id="rId20" Type="http://schemas.openxmlformats.org/officeDocument/2006/relationships/tags" Target="../tags/tag469.xml"/><Relationship Id="rId41" Type="http://schemas.openxmlformats.org/officeDocument/2006/relationships/tags" Target="../tags/tag490.xml"/><Relationship Id="rId62" Type="http://schemas.openxmlformats.org/officeDocument/2006/relationships/tags" Target="../tags/tag511.xml"/><Relationship Id="rId83" Type="http://schemas.openxmlformats.org/officeDocument/2006/relationships/tags" Target="../tags/tag532.xml"/><Relationship Id="rId88" Type="http://schemas.openxmlformats.org/officeDocument/2006/relationships/tags" Target="../tags/tag537.xml"/><Relationship Id="rId111" Type="http://schemas.openxmlformats.org/officeDocument/2006/relationships/tags" Target="../tags/tag560.xml"/><Relationship Id="rId132" Type="http://schemas.openxmlformats.org/officeDocument/2006/relationships/tags" Target="../tags/tag581.xml"/><Relationship Id="rId153" Type="http://schemas.openxmlformats.org/officeDocument/2006/relationships/tags" Target="../tags/tag602.xml"/><Relationship Id="rId174" Type="http://schemas.openxmlformats.org/officeDocument/2006/relationships/tags" Target="../tags/tag623.xml"/><Relationship Id="rId179" Type="http://schemas.openxmlformats.org/officeDocument/2006/relationships/tags" Target="../tags/tag628.xml"/><Relationship Id="rId195" Type="http://schemas.openxmlformats.org/officeDocument/2006/relationships/tags" Target="../tags/tag644.xml"/><Relationship Id="rId190" Type="http://schemas.openxmlformats.org/officeDocument/2006/relationships/tags" Target="../tags/tag639.xml"/><Relationship Id="rId204" Type="http://schemas.openxmlformats.org/officeDocument/2006/relationships/slideLayout" Target="../slideLayouts/slideLayout2.xml"/><Relationship Id="rId15" Type="http://schemas.openxmlformats.org/officeDocument/2006/relationships/tags" Target="../tags/tag464.xml"/><Relationship Id="rId36" Type="http://schemas.openxmlformats.org/officeDocument/2006/relationships/tags" Target="../tags/tag485.xml"/><Relationship Id="rId57" Type="http://schemas.openxmlformats.org/officeDocument/2006/relationships/tags" Target="../tags/tag506.xml"/><Relationship Id="rId106" Type="http://schemas.openxmlformats.org/officeDocument/2006/relationships/tags" Target="../tags/tag555.xml"/><Relationship Id="rId127" Type="http://schemas.openxmlformats.org/officeDocument/2006/relationships/tags" Target="../tags/tag576.xml"/><Relationship Id="rId10" Type="http://schemas.openxmlformats.org/officeDocument/2006/relationships/tags" Target="../tags/tag459.xml"/><Relationship Id="rId31" Type="http://schemas.openxmlformats.org/officeDocument/2006/relationships/tags" Target="../tags/tag480.xml"/><Relationship Id="rId52" Type="http://schemas.openxmlformats.org/officeDocument/2006/relationships/tags" Target="../tags/tag501.xml"/><Relationship Id="rId73" Type="http://schemas.openxmlformats.org/officeDocument/2006/relationships/tags" Target="../tags/tag522.xml"/><Relationship Id="rId78" Type="http://schemas.openxmlformats.org/officeDocument/2006/relationships/tags" Target="../tags/tag527.xml"/><Relationship Id="rId94" Type="http://schemas.openxmlformats.org/officeDocument/2006/relationships/tags" Target="../tags/tag543.xml"/><Relationship Id="rId99" Type="http://schemas.openxmlformats.org/officeDocument/2006/relationships/tags" Target="../tags/tag548.xml"/><Relationship Id="rId101" Type="http://schemas.openxmlformats.org/officeDocument/2006/relationships/tags" Target="../tags/tag550.xml"/><Relationship Id="rId122" Type="http://schemas.openxmlformats.org/officeDocument/2006/relationships/tags" Target="../tags/tag571.xml"/><Relationship Id="rId143" Type="http://schemas.openxmlformats.org/officeDocument/2006/relationships/tags" Target="../tags/tag592.xml"/><Relationship Id="rId148" Type="http://schemas.openxmlformats.org/officeDocument/2006/relationships/tags" Target="../tags/tag597.xml"/><Relationship Id="rId164" Type="http://schemas.openxmlformats.org/officeDocument/2006/relationships/tags" Target="../tags/tag613.xml"/><Relationship Id="rId169" Type="http://schemas.openxmlformats.org/officeDocument/2006/relationships/tags" Target="../tags/tag618.xml"/><Relationship Id="rId185" Type="http://schemas.openxmlformats.org/officeDocument/2006/relationships/tags" Target="../tags/tag634.xml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80" Type="http://schemas.openxmlformats.org/officeDocument/2006/relationships/tags" Target="../tags/tag629.xml"/><Relationship Id="rId26" Type="http://schemas.openxmlformats.org/officeDocument/2006/relationships/tags" Target="../tags/tag475.xml"/><Relationship Id="rId47" Type="http://schemas.openxmlformats.org/officeDocument/2006/relationships/tags" Target="../tags/tag496.xml"/><Relationship Id="rId68" Type="http://schemas.openxmlformats.org/officeDocument/2006/relationships/tags" Target="../tags/tag517.xml"/><Relationship Id="rId89" Type="http://schemas.openxmlformats.org/officeDocument/2006/relationships/tags" Target="../tags/tag538.xml"/><Relationship Id="rId112" Type="http://schemas.openxmlformats.org/officeDocument/2006/relationships/tags" Target="../tags/tag561.xml"/><Relationship Id="rId133" Type="http://schemas.openxmlformats.org/officeDocument/2006/relationships/tags" Target="../tags/tag582.xml"/><Relationship Id="rId154" Type="http://schemas.openxmlformats.org/officeDocument/2006/relationships/tags" Target="../tags/tag603.xml"/><Relationship Id="rId175" Type="http://schemas.openxmlformats.org/officeDocument/2006/relationships/tags" Target="../tags/tag624.xml"/><Relationship Id="rId196" Type="http://schemas.openxmlformats.org/officeDocument/2006/relationships/tags" Target="../tags/tag645.xml"/><Relationship Id="rId200" Type="http://schemas.openxmlformats.org/officeDocument/2006/relationships/tags" Target="../tags/tag649.xml"/><Relationship Id="rId16" Type="http://schemas.openxmlformats.org/officeDocument/2006/relationships/tags" Target="../tags/tag465.xml"/><Relationship Id="rId37" Type="http://schemas.openxmlformats.org/officeDocument/2006/relationships/tags" Target="../tags/tag486.xml"/><Relationship Id="rId58" Type="http://schemas.openxmlformats.org/officeDocument/2006/relationships/tags" Target="../tags/tag507.xml"/><Relationship Id="rId79" Type="http://schemas.openxmlformats.org/officeDocument/2006/relationships/tags" Target="../tags/tag528.xml"/><Relationship Id="rId102" Type="http://schemas.openxmlformats.org/officeDocument/2006/relationships/tags" Target="../tags/tag551.xml"/><Relationship Id="rId123" Type="http://schemas.openxmlformats.org/officeDocument/2006/relationships/tags" Target="../tags/tag572.xml"/><Relationship Id="rId144" Type="http://schemas.openxmlformats.org/officeDocument/2006/relationships/tags" Target="../tags/tag593.xml"/><Relationship Id="rId90" Type="http://schemas.openxmlformats.org/officeDocument/2006/relationships/tags" Target="../tags/tag539.xml"/><Relationship Id="rId165" Type="http://schemas.openxmlformats.org/officeDocument/2006/relationships/tags" Target="../tags/tag614.xml"/><Relationship Id="rId186" Type="http://schemas.openxmlformats.org/officeDocument/2006/relationships/tags" Target="../tags/tag635.xml"/><Relationship Id="rId27" Type="http://schemas.openxmlformats.org/officeDocument/2006/relationships/tags" Target="../tags/tag476.xml"/><Relationship Id="rId48" Type="http://schemas.openxmlformats.org/officeDocument/2006/relationships/tags" Target="../tags/tag497.xml"/><Relationship Id="rId69" Type="http://schemas.openxmlformats.org/officeDocument/2006/relationships/tags" Target="../tags/tag518.xml"/><Relationship Id="rId113" Type="http://schemas.openxmlformats.org/officeDocument/2006/relationships/tags" Target="../tags/tag562.xml"/><Relationship Id="rId134" Type="http://schemas.openxmlformats.org/officeDocument/2006/relationships/tags" Target="../tags/tag583.xml"/><Relationship Id="rId80" Type="http://schemas.openxmlformats.org/officeDocument/2006/relationships/tags" Target="../tags/tag529.xml"/><Relationship Id="rId155" Type="http://schemas.openxmlformats.org/officeDocument/2006/relationships/tags" Target="../tags/tag604.xml"/><Relationship Id="rId176" Type="http://schemas.openxmlformats.org/officeDocument/2006/relationships/tags" Target="../tags/tag625.xml"/><Relationship Id="rId197" Type="http://schemas.openxmlformats.org/officeDocument/2006/relationships/tags" Target="../tags/tag646.xml"/><Relationship Id="rId201" Type="http://schemas.openxmlformats.org/officeDocument/2006/relationships/tags" Target="../tags/tag650.xml"/><Relationship Id="rId17" Type="http://schemas.openxmlformats.org/officeDocument/2006/relationships/tags" Target="../tags/tag466.xml"/><Relationship Id="rId38" Type="http://schemas.openxmlformats.org/officeDocument/2006/relationships/tags" Target="../tags/tag487.xml"/><Relationship Id="rId59" Type="http://schemas.openxmlformats.org/officeDocument/2006/relationships/tags" Target="../tags/tag508.xml"/><Relationship Id="rId103" Type="http://schemas.openxmlformats.org/officeDocument/2006/relationships/tags" Target="../tags/tag552.xml"/><Relationship Id="rId124" Type="http://schemas.openxmlformats.org/officeDocument/2006/relationships/tags" Target="../tags/tag573.xml"/><Relationship Id="rId70" Type="http://schemas.openxmlformats.org/officeDocument/2006/relationships/tags" Target="../tags/tag519.xml"/><Relationship Id="rId91" Type="http://schemas.openxmlformats.org/officeDocument/2006/relationships/tags" Target="../tags/tag540.xml"/><Relationship Id="rId145" Type="http://schemas.openxmlformats.org/officeDocument/2006/relationships/tags" Target="../tags/tag594.xml"/><Relationship Id="rId166" Type="http://schemas.openxmlformats.org/officeDocument/2006/relationships/tags" Target="../tags/tag615.xml"/><Relationship Id="rId187" Type="http://schemas.openxmlformats.org/officeDocument/2006/relationships/tags" Target="../tags/tag636.xml"/><Relationship Id="rId1" Type="http://schemas.openxmlformats.org/officeDocument/2006/relationships/tags" Target="../tags/tag450.xml"/><Relationship Id="rId28" Type="http://schemas.openxmlformats.org/officeDocument/2006/relationships/tags" Target="../tags/tag477.xml"/><Relationship Id="rId49" Type="http://schemas.openxmlformats.org/officeDocument/2006/relationships/tags" Target="../tags/tag498.xml"/><Relationship Id="rId114" Type="http://schemas.openxmlformats.org/officeDocument/2006/relationships/tags" Target="../tags/tag563.xml"/><Relationship Id="rId60" Type="http://schemas.openxmlformats.org/officeDocument/2006/relationships/tags" Target="../tags/tag509.xml"/><Relationship Id="rId81" Type="http://schemas.openxmlformats.org/officeDocument/2006/relationships/tags" Target="../tags/tag530.xml"/><Relationship Id="rId135" Type="http://schemas.openxmlformats.org/officeDocument/2006/relationships/tags" Target="../tags/tag584.xml"/><Relationship Id="rId156" Type="http://schemas.openxmlformats.org/officeDocument/2006/relationships/tags" Target="../tags/tag605.xml"/><Relationship Id="rId177" Type="http://schemas.openxmlformats.org/officeDocument/2006/relationships/tags" Target="../tags/tag626.xml"/><Relationship Id="rId198" Type="http://schemas.openxmlformats.org/officeDocument/2006/relationships/tags" Target="../tags/tag647.xml"/><Relationship Id="rId202" Type="http://schemas.openxmlformats.org/officeDocument/2006/relationships/tags" Target="../tags/tag651.xml"/><Relationship Id="rId18" Type="http://schemas.openxmlformats.org/officeDocument/2006/relationships/tags" Target="../tags/tag467.xml"/><Relationship Id="rId39" Type="http://schemas.openxmlformats.org/officeDocument/2006/relationships/tags" Target="../tags/tag488.xml"/><Relationship Id="rId50" Type="http://schemas.openxmlformats.org/officeDocument/2006/relationships/tags" Target="../tags/tag499.xml"/><Relationship Id="rId104" Type="http://schemas.openxmlformats.org/officeDocument/2006/relationships/tags" Target="../tags/tag553.xml"/><Relationship Id="rId125" Type="http://schemas.openxmlformats.org/officeDocument/2006/relationships/tags" Target="../tags/tag574.xml"/><Relationship Id="rId146" Type="http://schemas.openxmlformats.org/officeDocument/2006/relationships/tags" Target="../tags/tag595.xml"/><Relationship Id="rId167" Type="http://schemas.openxmlformats.org/officeDocument/2006/relationships/tags" Target="../tags/tag616.xml"/><Relationship Id="rId188" Type="http://schemas.openxmlformats.org/officeDocument/2006/relationships/tags" Target="../tags/tag637.xml"/><Relationship Id="rId71" Type="http://schemas.openxmlformats.org/officeDocument/2006/relationships/tags" Target="../tags/tag520.xml"/><Relationship Id="rId92" Type="http://schemas.openxmlformats.org/officeDocument/2006/relationships/tags" Target="../tags/tag541.xml"/><Relationship Id="rId2" Type="http://schemas.openxmlformats.org/officeDocument/2006/relationships/tags" Target="../tags/tag451.xml"/><Relationship Id="rId29" Type="http://schemas.openxmlformats.org/officeDocument/2006/relationships/tags" Target="../tags/tag47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tags" Target="../tags/tag678.xml"/><Relationship Id="rId21" Type="http://schemas.openxmlformats.org/officeDocument/2006/relationships/tags" Target="../tags/tag673.xml"/><Relationship Id="rId42" Type="http://schemas.openxmlformats.org/officeDocument/2006/relationships/tags" Target="../tags/tag694.xml"/><Relationship Id="rId47" Type="http://schemas.openxmlformats.org/officeDocument/2006/relationships/tags" Target="../tags/tag699.xml"/><Relationship Id="rId63" Type="http://schemas.openxmlformats.org/officeDocument/2006/relationships/tags" Target="../tags/tag715.xml"/><Relationship Id="rId68" Type="http://schemas.openxmlformats.org/officeDocument/2006/relationships/tags" Target="../tags/tag720.xml"/><Relationship Id="rId84" Type="http://schemas.openxmlformats.org/officeDocument/2006/relationships/tags" Target="../tags/tag736.xml"/><Relationship Id="rId89" Type="http://schemas.openxmlformats.org/officeDocument/2006/relationships/tags" Target="../tags/tag741.xml"/><Relationship Id="rId16" Type="http://schemas.openxmlformats.org/officeDocument/2006/relationships/tags" Target="../tags/tag668.xml"/><Relationship Id="rId11" Type="http://schemas.openxmlformats.org/officeDocument/2006/relationships/tags" Target="../tags/tag663.xml"/><Relationship Id="rId32" Type="http://schemas.openxmlformats.org/officeDocument/2006/relationships/tags" Target="../tags/tag684.xml"/><Relationship Id="rId37" Type="http://schemas.openxmlformats.org/officeDocument/2006/relationships/tags" Target="../tags/tag689.xml"/><Relationship Id="rId53" Type="http://schemas.openxmlformats.org/officeDocument/2006/relationships/tags" Target="../tags/tag705.xml"/><Relationship Id="rId58" Type="http://schemas.openxmlformats.org/officeDocument/2006/relationships/tags" Target="../tags/tag710.xml"/><Relationship Id="rId74" Type="http://schemas.openxmlformats.org/officeDocument/2006/relationships/tags" Target="../tags/tag726.xml"/><Relationship Id="rId79" Type="http://schemas.openxmlformats.org/officeDocument/2006/relationships/tags" Target="../tags/tag731.xml"/><Relationship Id="rId5" Type="http://schemas.openxmlformats.org/officeDocument/2006/relationships/tags" Target="../tags/tag657.xml"/><Relationship Id="rId90" Type="http://schemas.openxmlformats.org/officeDocument/2006/relationships/tags" Target="../tags/tag742.xml"/><Relationship Id="rId95" Type="http://schemas.openxmlformats.org/officeDocument/2006/relationships/slideLayout" Target="../slideLayouts/slideLayout2.xml"/><Relationship Id="rId22" Type="http://schemas.openxmlformats.org/officeDocument/2006/relationships/tags" Target="../tags/tag674.xml"/><Relationship Id="rId27" Type="http://schemas.openxmlformats.org/officeDocument/2006/relationships/tags" Target="../tags/tag679.xml"/><Relationship Id="rId43" Type="http://schemas.openxmlformats.org/officeDocument/2006/relationships/tags" Target="../tags/tag695.xml"/><Relationship Id="rId48" Type="http://schemas.openxmlformats.org/officeDocument/2006/relationships/tags" Target="../tags/tag700.xml"/><Relationship Id="rId64" Type="http://schemas.openxmlformats.org/officeDocument/2006/relationships/tags" Target="../tags/tag716.xml"/><Relationship Id="rId69" Type="http://schemas.openxmlformats.org/officeDocument/2006/relationships/tags" Target="../tags/tag721.xml"/><Relationship Id="rId8" Type="http://schemas.openxmlformats.org/officeDocument/2006/relationships/tags" Target="../tags/tag660.xml"/><Relationship Id="rId51" Type="http://schemas.openxmlformats.org/officeDocument/2006/relationships/tags" Target="../tags/tag703.xml"/><Relationship Id="rId72" Type="http://schemas.openxmlformats.org/officeDocument/2006/relationships/tags" Target="../tags/tag724.xml"/><Relationship Id="rId80" Type="http://schemas.openxmlformats.org/officeDocument/2006/relationships/tags" Target="../tags/tag732.xml"/><Relationship Id="rId85" Type="http://schemas.openxmlformats.org/officeDocument/2006/relationships/tags" Target="../tags/tag737.xml"/><Relationship Id="rId93" Type="http://schemas.openxmlformats.org/officeDocument/2006/relationships/tags" Target="../tags/tag745.xml"/><Relationship Id="rId3" Type="http://schemas.openxmlformats.org/officeDocument/2006/relationships/tags" Target="../tags/tag655.xml"/><Relationship Id="rId12" Type="http://schemas.openxmlformats.org/officeDocument/2006/relationships/tags" Target="../tags/tag664.xml"/><Relationship Id="rId17" Type="http://schemas.openxmlformats.org/officeDocument/2006/relationships/tags" Target="../tags/tag669.xml"/><Relationship Id="rId25" Type="http://schemas.openxmlformats.org/officeDocument/2006/relationships/tags" Target="../tags/tag677.xml"/><Relationship Id="rId33" Type="http://schemas.openxmlformats.org/officeDocument/2006/relationships/tags" Target="../tags/tag685.xml"/><Relationship Id="rId38" Type="http://schemas.openxmlformats.org/officeDocument/2006/relationships/tags" Target="../tags/tag690.xml"/><Relationship Id="rId46" Type="http://schemas.openxmlformats.org/officeDocument/2006/relationships/tags" Target="../tags/tag698.xml"/><Relationship Id="rId59" Type="http://schemas.openxmlformats.org/officeDocument/2006/relationships/tags" Target="../tags/tag711.xml"/><Relationship Id="rId67" Type="http://schemas.openxmlformats.org/officeDocument/2006/relationships/tags" Target="../tags/tag719.xml"/><Relationship Id="rId20" Type="http://schemas.openxmlformats.org/officeDocument/2006/relationships/tags" Target="../tags/tag672.xml"/><Relationship Id="rId41" Type="http://schemas.openxmlformats.org/officeDocument/2006/relationships/tags" Target="../tags/tag693.xml"/><Relationship Id="rId54" Type="http://schemas.openxmlformats.org/officeDocument/2006/relationships/tags" Target="../tags/tag706.xml"/><Relationship Id="rId62" Type="http://schemas.openxmlformats.org/officeDocument/2006/relationships/tags" Target="../tags/tag714.xml"/><Relationship Id="rId70" Type="http://schemas.openxmlformats.org/officeDocument/2006/relationships/tags" Target="../tags/tag722.xml"/><Relationship Id="rId75" Type="http://schemas.openxmlformats.org/officeDocument/2006/relationships/tags" Target="../tags/tag727.xml"/><Relationship Id="rId83" Type="http://schemas.openxmlformats.org/officeDocument/2006/relationships/tags" Target="../tags/tag735.xml"/><Relationship Id="rId88" Type="http://schemas.openxmlformats.org/officeDocument/2006/relationships/tags" Target="../tags/tag740.xml"/><Relationship Id="rId91" Type="http://schemas.openxmlformats.org/officeDocument/2006/relationships/tags" Target="../tags/tag743.xml"/><Relationship Id="rId1" Type="http://schemas.openxmlformats.org/officeDocument/2006/relationships/tags" Target="../tags/tag653.xml"/><Relationship Id="rId6" Type="http://schemas.openxmlformats.org/officeDocument/2006/relationships/tags" Target="../tags/tag658.xml"/><Relationship Id="rId15" Type="http://schemas.openxmlformats.org/officeDocument/2006/relationships/tags" Target="../tags/tag667.xml"/><Relationship Id="rId23" Type="http://schemas.openxmlformats.org/officeDocument/2006/relationships/tags" Target="../tags/tag675.xml"/><Relationship Id="rId28" Type="http://schemas.openxmlformats.org/officeDocument/2006/relationships/tags" Target="../tags/tag680.xml"/><Relationship Id="rId36" Type="http://schemas.openxmlformats.org/officeDocument/2006/relationships/tags" Target="../tags/tag688.xml"/><Relationship Id="rId49" Type="http://schemas.openxmlformats.org/officeDocument/2006/relationships/tags" Target="../tags/tag701.xml"/><Relationship Id="rId57" Type="http://schemas.openxmlformats.org/officeDocument/2006/relationships/tags" Target="../tags/tag709.xml"/><Relationship Id="rId10" Type="http://schemas.openxmlformats.org/officeDocument/2006/relationships/tags" Target="../tags/tag662.xml"/><Relationship Id="rId31" Type="http://schemas.openxmlformats.org/officeDocument/2006/relationships/tags" Target="../tags/tag683.xml"/><Relationship Id="rId44" Type="http://schemas.openxmlformats.org/officeDocument/2006/relationships/tags" Target="../tags/tag696.xml"/><Relationship Id="rId52" Type="http://schemas.openxmlformats.org/officeDocument/2006/relationships/tags" Target="../tags/tag704.xml"/><Relationship Id="rId60" Type="http://schemas.openxmlformats.org/officeDocument/2006/relationships/tags" Target="../tags/tag712.xml"/><Relationship Id="rId65" Type="http://schemas.openxmlformats.org/officeDocument/2006/relationships/tags" Target="../tags/tag717.xml"/><Relationship Id="rId73" Type="http://schemas.openxmlformats.org/officeDocument/2006/relationships/tags" Target="../tags/tag725.xml"/><Relationship Id="rId78" Type="http://schemas.openxmlformats.org/officeDocument/2006/relationships/tags" Target="../tags/tag730.xml"/><Relationship Id="rId81" Type="http://schemas.openxmlformats.org/officeDocument/2006/relationships/tags" Target="../tags/tag733.xml"/><Relationship Id="rId86" Type="http://schemas.openxmlformats.org/officeDocument/2006/relationships/tags" Target="../tags/tag738.xml"/><Relationship Id="rId94" Type="http://schemas.openxmlformats.org/officeDocument/2006/relationships/tags" Target="../tags/tag746.xml"/><Relationship Id="rId4" Type="http://schemas.openxmlformats.org/officeDocument/2006/relationships/tags" Target="../tags/tag656.xml"/><Relationship Id="rId9" Type="http://schemas.openxmlformats.org/officeDocument/2006/relationships/tags" Target="../tags/tag661.xml"/><Relationship Id="rId13" Type="http://schemas.openxmlformats.org/officeDocument/2006/relationships/tags" Target="../tags/tag665.xml"/><Relationship Id="rId18" Type="http://schemas.openxmlformats.org/officeDocument/2006/relationships/tags" Target="../tags/tag670.xml"/><Relationship Id="rId39" Type="http://schemas.openxmlformats.org/officeDocument/2006/relationships/tags" Target="../tags/tag691.xml"/><Relationship Id="rId34" Type="http://schemas.openxmlformats.org/officeDocument/2006/relationships/tags" Target="../tags/tag686.xml"/><Relationship Id="rId50" Type="http://schemas.openxmlformats.org/officeDocument/2006/relationships/tags" Target="../tags/tag702.xml"/><Relationship Id="rId55" Type="http://schemas.openxmlformats.org/officeDocument/2006/relationships/tags" Target="../tags/tag707.xml"/><Relationship Id="rId76" Type="http://schemas.openxmlformats.org/officeDocument/2006/relationships/tags" Target="../tags/tag728.xml"/><Relationship Id="rId7" Type="http://schemas.openxmlformats.org/officeDocument/2006/relationships/tags" Target="../tags/tag659.xml"/><Relationship Id="rId71" Type="http://schemas.openxmlformats.org/officeDocument/2006/relationships/tags" Target="../tags/tag723.xml"/><Relationship Id="rId92" Type="http://schemas.openxmlformats.org/officeDocument/2006/relationships/tags" Target="../tags/tag744.xml"/><Relationship Id="rId2" Type="http://schemas.openxmlformats.org/officeDocument/2006/relationships/tags" Target="../tags/tag654.xml"/><Relationship Id="rId29" Type="http://schemas.openxmlformats.org/officeDocument/2006/relationships/tags" Target="../tags/tag681.xml"/><Relationship Id="rId24" Type="http://schemas.openxmlformats.org/officeDocument/2006/relationships/tags" Target="../tags/tag676.xml"/><Relationship Id="rId40" Type="http://schemas.openxmlformats.org/officeDocument/2006/relationships/tags" Target="../tags/tag692.xml"/><Relationship Id="rId45" Type="http://schemas.openxmlformats.org/officeDocument/2006/relationships/tags" Target="../tags/tag697.xml"/><Relationship Id="rId66" Type="http://schemas.openxmlformats.org/officeDocument/2006/relationships/tags" Target="../tags/tag718.xml"/><Relationship Id="rId87" Type="http://schemas.openxmlformats.org/officeDocument/2006/relationships/tags" Target="../tags/tag739.xml"/><Relationship Id="rId61" Type="http://schemas.openxmlformats.org/officeDocument/2006/relationships/tags" Target="../tags/tag713.xml"/><Relationship Id="rId82" Type="http://schemas.openxmlformats.org/officeDocument/2006/relationships/tags" Target="../tags/tag734.xml"/><Relationship Id="rId19" Type="http://schemas.openxmlformats.org/officeDocument/2006/relationships/tags" Target="../tags/tag671.xml"/><Relationship Id="rId14" Type="http://schemas.openxmlformats.org/officeDocument/2006/relationships/tags" Target="../tags/tag666.xml"/><Relationship Id="rId30" Type="http://schemas.openxmlformats.org/officeDocument/2006/relationships/tags" Target="../tags/tag682.xml"/><Relationship Id="rId35" Type="http://schemas.openxmlformats.org/officeDocument/2006/relationships/tags" Target="../tags/tag687.xml"/><Relationship Id="rId56" Type="http://schemas.openxmlformats.org/officeDocument/2006/relationships/tags" Target="../tags/tag708.xml"/><Relationship Id="rId77" Type="http://schemas.openxmlformats.org/officeDocument/2006/relationships/tags" Target="../tags/tag7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49.xml"/><Relationship Id="rId7" Type="http://schemas.openxmlformats.org/officeDocument/2006/relationships/image" Target="../media/image18.emf"/><Relationship Id="rId2" Type="http://schemas.openxmlformats.org/officeDocument/2006/relationships/tags" Target="../tags/tag748.xml"/><Relationship Id="rId1" Type="http://schemas.openxmlformats.org/officeDocument/2006/relationships/tags" Target="../tags/tag747.xml"/><Relationship Id="rId6" Type="http://schemas.openxmlformats.org/officeDocument/2006/relationships/customXml" Target="../ink/ink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0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776.xml"/><Relationship Id="rId21" Type="http://schemas.openxmlformats.org/officeDocument/2006/relationships/tags" Target="../tags/tag771.xml"/><Relationship Id="rId42" Type="http://schemas.openxmlformats.org/officeDocument/2006/relationships/tags" Target="../tags/tag792.xml"/><Relationship Id="rId47" Type="http://schemas.openxmlformats.org/officeDocument/2006/relationships/tags" Target="../tags/tag797.xml"/><Relationship Id="rId63" Type="http://schemas.openxmlformats.org/officeDocument/2006/relationships/tags" Target="../tags/tag813.xml"/><Relationship Id="rId68" Type="http://schemas.openxmlformats.org/officeDocument/2006/relationships/tags" Target="../tags/tag818.xml"/><Relationship Id="rId84" Type="http://schemas.openxmlformats.org/officeDocument/2006/relationships/tags" Target="../tags/tag834.xml"/><Relationship Id="rId89" Type="http://schemas.openxmlformats.org/officeDocument/2006/relationships/tags" Target="../tags/tag839.xml"/><Relationship Id="rId16" Type="http://schemas.openxmlformats.org/officeDocument/2006/relationships/tags" Target="../tags/tag766.xml"/><Relationship Id="rId11" Type="http://schemas.openxmlformats.org/officeDocument/2006/relationships/tags" Target="../tags/tag761.xml"/><Relationship Id="rId32" Type="http://schemas.openxmlformats.org/officeDocument/2006/relationships/tags" Target="../tags/tag782.xml"/><Relationship Id="rId37" Type="http://schemas.openxmlformats.org/officeDocument/2006/relationships/tags" Target="../tags/tag787.xml"/><Relationship Id="rId53" Type="http://schemas.openxmlformats.org/officeDocument/2006/relationships/tags" Target="../tags/tag803.xml"/><Relationship Id="rId58" Type="http://schemas.openxmlformats.org/officeDocument/2006/relationships/tags" Target="../tags/tag808.xml"/><Relationship Id="rId74" Type="http://schemas.openxmlformats.org/officeDocument/2006/relationships/tags" Target="../tags/tag824.xml"/><Relationship Id="rId79" Type="http://schemas.openxmlformats.org/officeDocument/2006/relationships/tags" Target="../tags/tag829.xml"/><Relationship Id="rId5" Type="http://schemas.openxmlformats.org/officeDocument/2006/relationships/tags" Target="../tags/tag755.xml"/><Relationship Id="rId90" Type="http://schemas.openxmlformats.org/officeDocument/2006/relationships/tags" Target="../tags/tag840.xml"/><Relationship Id="rId95" Type="http://schemas.openxmlformats.org/officeDocument/2006/relationships/image" Target="../media/image19.emf"/><Relationship Id="rId22" Type="http://schemas.openxmlformats.org/officeDocument/2006/relationships/tags" Target="../tags/tag772.xml"/><Relationship Id="rId27" Type="http://schemas.openxmlformats.org/officeDocument/2006/relationships/tags" Target="../tags/tag777.xml"/><Relationship Id="rId43" Type="http://schemas.openxmlformats.org/officeDocument/2006/relationships/tags" Target="../tags/tag793.xml"/><Relationship Id="rId48" Type="http://schemas.openxmlformats.org/officeDocument/2006/relationships/tags" Target="../tags/tag798.xml"/><Relationship Id="rId64" Type="http://schemas.openxmlformats.org/officeDocument/2006/relationships/tags" Target="../tags/tag814.xml"/><Relationship Id="rId69" Type="http://schemas.openxmlformats.org/officeDocument/2006/relationships/tags" Target="../tags/tag819.xml"/><Relationship Id="rId8" Type="http://schemas.openxmlformats.org/officeDocument/2006/relationships/tags" Target="../tags/tag758.xml"/><Relationship Id="rId51" Type="http://schemas.openxmlformats.org/officeDocument/2006/relationships/tags" Target="../tags/tag801.xml"/><Relationship Id="rId72" Type="http://schemas.openxmlformats.org/officeDocument/2006/relationships/tags" Target="../tags/tag822.xml"/><Relationship Id="rId80" Type="http://schemas.openxmlformats.org/officeDocument/2006/relationships/tags" Target="../tags/tag830.xml"/><Relationship Id="rId85" Type="http://schemas.openxmlformats.org/officeDocument/2006/relationships/tags" Target="../tags/tag835.xml"/><Relationship Id="rId93" Type="http://schemas.openxmlformats.org/officeDocument/2006/relationships/slideLayout" Target="../slideLayouts/slideLayout2.xml"/><Relationship Id="rId3" Type="http://schemas.openxmlformats.org/officeDocument/2006/relationships/tags" Target="../tags/tag753.xml"/><Relationship Id="rId12" Type="http://schemas.openxmlformats.org/officeDocument/2006/relationships/tags" Target="../tags/tag762.xml"/><Relationship Id="rId17" Type="http://schemas.openxmlformats.org/officeDocument/2006/relationships/tags" Target="../tags/tag767.xml"/><Relationship Id="rId25" Type="http://schemas.openxmlformats.org/officeDocument/2006/relationships/tags" Target="../tags/tag775.xml"/><Relationship Id="rId33" Type="http://schemas.openxmlformats.org/officeDocument/2006/relationships/tags" Target="../tags/tag783.xml"/><Relationship Id="rId38" Type="http://schemas.openxmlformats.org/officeDocument/2006/relationships/tags" Target="../tags/tag788.xml"/><Relationship Id="rId46" Type="http://schemas.openxmlformats.org/officeDocument/2006/relationships/tags" Target="../tags/tag796.xml"/><Relationship Id="rId59" Type="http://schemas.openxmlformats.org/officeDocument/2006/relationships/tags" Target="../tags/tag809.xml"/><Relationship Id="rId67" Type="http://schemas.openxmlformats.org/officeDocument/2006/relationships/tags" Target="../tags/tag817.xml"/><Relationship Id="rId20" Type="http://schemas.openxmlformats.org/officeDocument/2006/relationships/tags" Target="../tags/tag770.xml"/><Relationship Id="rId41" Type="http://schemas.openxmlformats.org/officeDocument/2006/relationships/tags" Target="../tags/tag791.xml"/><Relationship Id="rId54" Type="http://schemas.openxmlformats.org/officeDocument/2006/relationships/tags" Target="../tags/tag804.xml"/><Relationship Id="rId62" Type="http://schemas.openxmlformats.org/officeDocument/2006/relationships/tags" Target="../tags/tag812.xml"/><Relationship Id="rId70" Type="http://schemas.openxmlformats.org/officeDocument/2006/relationships/tags" Target="../tags/tag820.xml"/><Relationship Id="rId75" Type="http://schemas.openxmlformats.org/officeDocument/2006/relationships/tags" Target="../tags/tag825.xml"/><Relationship Id="rId83" Type="http://schemas.openxmlformats.org/officeDocument/2006/relationships/tags" Target="../tags/tag833.xml"/><Relationship Id="rId88" Type="http://schemas.openxmlformats.org/officeDocument/2006/relationships/tags" Target="../tags/tag838.xml"/><Relationship Id="rId91" Type="http://schemas.openxmlformats.org/officeDocument/2006/relationships/tags" Target="../tags/tag841.xml"/><Relationship Id="rId1" Type="http://schemas.openxmlformats.org/officeDocument/2006/relationships/tags" Target="../tags/tag751.xml"/><Relationship Id="rId6" Type="http://schemas.openxmlformats.org/officeDocument/2006/relationships/tags" Target="../tags/tag756.xml"/><Relationship Id="rId15" Type="http://schemas.openxmlformats.org/officeDocument/2006/relationships/tags" Target="../tags/tag765.xml"/><Relationship Id="rId23" Type="http://schemas.openxmlformats.org/officeDocument/2006/relationships/tags" Target="../tags/tag773.xml"/><Relationship Id="rId28" Type="http://schemas.openxmlformats.org/officeDocument/2006/relationships/tags" Target="../tags/tag778.xml"/><Relationship Id="rId36" Type="http://schemas.openxmlformats.org/officeDocument/2006/relationships/tags" Target="../tags/tag786.xml"/><Relationship Id="rId49" Type="http://schemas.openxmlformats.org/officeDocument/2006/relationships/tags" Target="../tags/tag799.xml"/><Relationship Id="rId57" Type="http://schemas.openxmlformats.org/officeDocument/2006/relationships/tags" Target="../tags/tag807.xml"/><Relationship Id="rId10" Type="http://schemas.openxmlformats.org/officeDocument/2006/relationships/tags" Target="../tags/tag760.xml"/><Relationship Id="rId31" Type="http://schemas.openxmlformats.org/officeDocument/2006/relationships/tags" Target="../tags/tag781.xml"/><Relationship Id="rId44" Type="http://schemas.openxmlformats.org/officeDocument/2006/relationships/tags" Target="../tags/tag794.xml"/><Relationship Id="rId52" Type="http://schemas.openxmlformats.org/officeDocument/2006/relationships/tags" Target="../tags/tag802.xml"/><Relationship Id="rId60" Type="http://schemas.openxmlformats.org/officeDocument/2006/relationships/tags" Target="../tags/tag810.xml"/><Relationship Id="rId65" Type="http://schemas.openxmlformats.org/officeDocument/2006/relationships/tags" Target="../tags/tag815.xml"/><Relationship Id="rId73" Type="http://schemas.openxmlformats.org/officeDocument/2006/relationships/tags" Target="../tags/tag823.xml"/><Relationship Id="rId78" Type="http://schemas.openxmlformats.org/officeDocument/2006/relationships/tags" Target="../tags/tag828.xml"/><Relationship Id="rId81" Type="http://schemas.openxmlformats.org/officeDocument/2006/relationships/tags" Target="../tags/tag831.xml"/><Relationship Id="rId86" Type="http://schemas.openxmlformats.org/officeDocument/2006/relationships/tags" Target="../tags/tag836.xml"/><Relationship Id="rId94" Type="http://schemas.openxmlformats.org/officeDocument/2006/relationships/customXml" Target="../ink/ink13.xml"/><Relationship Id="rId4" Type="http://schemas.openxmlformats.org/officeDocument/2006/relationships/tags" Target="../tags/tag754.xml"/><Relationship Id="rId9" Type="http://schemas.openxmlformats.org/officeDocument/2006/relationships/tags" Target="../tags/tag759.xml"/><Relationship Id="rId13" Type="http://schemas.openxmlformats.org/officeDocument/2006/relationships/tags" Target="../tags/tag763.xml"/><Relationship Id="rId18" Type="http://schemas.openxmlformats.org/officeDocument/2006/relationships/tags" Target="../tags/tag768.xml"/><Relationship Id="rId39" Type="http://schemas.openxmlformats.org/officeDocument/2006/relationships/tags" Target="../tags/tag789.xml"/><Relationship Id="rId34" Type="http://schemas.openxmlformats.org/officeDocument/2006/relationships/tags" Target="../tags/tag784.xml"/><Relationship Id="rId50" Type="http://schemas.openxmlformats.org/officeDocument/2006/relationships/tags" Target="../tags/tag800.xml"/><Relationship Id="rId55" Type="http://schemas.openxmlformats.org/officeDocument/2006/relationships/tags" Target="../tags/tag805.xml"/><Relationship Id="rId76" Type="http://schemas.openxmlformats.org/officeDocument/2006/relationships/tags" Target="../tags/tag826.xml"/><Relationship Id="rId7" Type="http://schemas.openxmlformats.org/officeDocument/2006/relationships/tags" Target="../tags/tag757.xml"/><Relationship Id="rId71" Type="http://schemas.openxmlformats.org/officeDocument/2006/relationships/tags" Target="../tags/tag821.xml"/><Relationship Id="rId92" Type="http://schemas.openxmlformats.org/officeDocument/2006/relationships/tags" Target="../tags/tag842.xml"/><Relationship Id="rId2" Type="http://schemas.openxmlformats.org/officeDocument/2006/relationships/tags" Target="../tags/tag752.xml"/><Relationship Id="rId29" Type="http://schemas.openxmlformats.org/officeDocument/2006/relationships/tags" Target="../tags/tag779.xml"/><Relationship Id="rId24" Type="http://schemas.openxmlformats.org/officeDocument/2006/relationships/tags" Target="../tags/tag774.xml"/><Relationship Id="rId40" Type="http://schemas.openxmlformats.org/officeDocument/2006/relationships/tags" Target="../tags/tag790.xml"/><Relationship Id="rId45" Type="http://schemas.openxmlformats.org/officeDocument/2006/relationships/tags" Target="../tags/tag795.xml"/><Relationship Id="rId66" Type="http://schemas.openxmlformats.org/officeDocument/2006/relationships/tags" Target="../tags/tag816.xml"/><Relationship Id="rId87" Type="http://schemas.openxmlformats.org/officeDocument/2006/relationships/tags" Target="../tags/tag837.xml"/><Relationship Id="rId61" Type="http://schemas.openxmlformats.org/officeDocument/2006/relationships/tags" Target="../tags/tag811.xml"/><Relationship Id="rId82" Type="http://schemas.openxmlformats.org/officeDocument/2006/relationships/tags" Target="../tags/tag832.xml"/><Relationship Id="rId19" Type="http://schemas.openxmlformats.org/officeDocument/2006/relationships/tags" Target="../tags/tag769.xml"/><Relationship Id="rId14" Type="http://schemas.openxmlformats.org/officeDocument/2006/relationships/tags" Target="../tags/tag764.xml"/><Relationship Id="rId30" Type="http://schemas.openxmlformats.org/officeDocument/2006/relationships/tags" Target="../tags/tag780.xml"/><Relationship Id="rId35" Type="http://schemas.openxmlformats.org/officeDocument/2006/relationships/tags" Target="../tags/tag785.xml"/><Relationship Id="rId56" Type="http://schemas.openxmlformats.org/officeDocument/2006/relationships/tags" Target="../tags/tag806.xml"/><Relationship Id="rId77" Type="http://schemas.openxmlformats.org/officeDocument/2006/relationships/tags" Target="../tags/tag827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868.xml"/><Relationship Id="rId21" Type="http://schemas.openxmlformats.org/officeDocument/2006/relationships/tags" Target="../tags/tag863.xml"/><Relationship Id="rId42" Type="http://schemas.openxmlformats.org/officeDocument/2006/relationships/tags" Target="../tags/tag884.xml"/><Relationship Id="rId47" Type="http://schemas.openxmlformats.org/officeDocument/2006/relationships/tags" Target="../tags/tag889.xml"/><Relationship Id="rId63" Type="http://schemas.openxmlformats.org/officeDocument/2006/relationships/tags" Target="../tags/tag905.xml"/><Relationship Id="rId68" Type="http://schemas.openxmlformats.org/officeDocument/2006/relationships/tags" Target="../tags/tag910.xml"/><Relationship Id="rId16" Type="http://schemas.openxmlformats.org/officeDocument/2006/relationships/tags" Target="../tags/tag858.xml"/><Relationship Id="rId11" Type="http://schemas.openxmlformats.org/officeDocument/2006/relationships/tags" Target="../tags/tag853.xml"/><Relationship Id="rId24" Type="http://schemas.openxmlformats.org/officeDocument/2006/relationships/tags" Target="../tags/tag866.xml"/><Relationship Id="rId32" Type="http://schemas.openxmlformats.org/officeDocument/2006/relationships/tags" Target="../tags/tag874.xml"/><Relationship Id="rId37" Type="http://schemas.openxmlformats.org/officeDocument/2006/relationships/tags" Target="../tags/tag879.xml"/><Relationship Id="rId40" Type="http://schemas.openxmlformats.org/officeDocument/2006/relationships/tags" Target="../tags/tag882.xml"/><Relationship Id="rId45" Type="http://schemas.openxmlformats.org/officeDocument/2006/relationships/tags" Target="../tags/tag887.xml"/><Relationship Id="rId53" Type="http://schemas.openxmlformats.org/officeDocument/2006/relationships/tags" Target="../tags/tag895.xml"/><Relationship Id="rId58" Type="http://schemas.openxmlformats.org/officeDocument/2006/relationships/tags" Target="../tags/tag900.xml"/><Relationship Id="rId66" Type="http://schemas.openxmlformats.org/officeDocument/2006/relationships/tags" Target="../tags/tag908.xml"/><Relationship Id="rId74" Type="http://schemas.openxmlformats.org/officeDocument/2006/relationships/tags" Target="../tags/tag916.xml"/><Relationship Id="rId79" Type="http://schemas.openxmlformats.org/officeDocument/2006/relationships/slideLayout" Target="../slideLayouts/slideLayout2.xml"/><Relationship Id="rId5" Type="http://schemas.openxmlformats.org/officeDocument/2006/relationships/tags" Target="../tags/tag847.xml"/><Relationship Id="rId61" Type="http://schemas.openxmlformats.org/officeDocument/2006/relationships/tags" Target="../tags/tag903.xml"/><Relationship Id="rId19" Type="http://schemas.openxmlformats.org/officeDocument/2006/relationships/tags" Target="../tags/tag861.xml"/><Relationship Id="rId14" Type="http://schemas.openxmlformats.org/officeDocument/2006/relationships/tags" Target="../tags/tag856.xml"/><Relationship Id="rId22" Type="http://schemas.openxmlformats.org/officeDocument/2006/relationships/tags" Target="../tags/tag864.xml"/><Relationship Id="rId27" Type="http://schemas.openxmlformats.org/officeDocument/2006/relationships/tags" Target="../tags/tag869.xml"/><Relationship Id="rId30" Type="http://schemas.openxmlformats.org/officeDocument/2006/relationships/tags" Target="../tags/tag872.xml"/><Relationship Id="rId35" Type="http://schemas.openxmlformats.org/officeDocument/2006/relationships/tags" Target="../tags/tag877.xml"/><Relationship Id="rId43" Type="http://schemas.openxmlformats.org/officeDocument/2006/relationships/tags" Target="../tags/tag885.xml"/><Relationship Id="rId48" Type="http://schemas.openxmlformats.org/officeDocument/2006/relationships/tags" Target="../tags/tag890.xml"/><Relationship Id="rId56" Type="http://schemas.openxmlformats.org/officeDocument/2006/relationships/tags" Target="../tags/tag898.xml"/><Relationship Id="rId64" Type="http://schemas.openxmlformats.org/officeDocument/2006/relationships/tags" Target="../tags/tag906.xml"/><Relationship Id="rId69" Type="http://schemas.openxmlformats.org/officeDocument/2006/relationships/tags" Target="../tags/tag911.xml"/><Relationship Id="rId77" Type="http://schemas.openxmlformats.org/officeDocument/2006/relationships/tags" Target="../tags/tag919.xml"/><Relationship Id="rId8" Type="http://schemas.openxmlformats.org/officeDocument/2006/relationships/tags" Target="../tags/tag850.xml"/><Relationship Id="rId51" Type="http://schemas.openxmlformats.org/officeDocument/2006/relationships/tags" Target="../tags/tag893.xml"/><Relationship Id="rId72" Type="http://schemas.openxmlformats.org/officeDocument/2006/relationships/tags" Target="../tags/tag914.xml"/><Relationship Id="rId3" Type="http://schemas.openxmlformats.org/officeDocument/2006/relationships/tags" Target="../tags/tag845.xml"/><Relationship Id="rId12" Type="http://schemas.openxmlformats.org/officeDocument/2006/relationships/tags" Target="../tags/tag854.xml"/><Relationship Id="rId17" Type="http://schemas.openxmlformats.org/officeDocument/2006/relationships/tags" Target="../tags/tag859.xml"/><Relationship Id="rId25" Type="http://schemas.openxmlformats.org/officeDocument/2006/relationships/tags" Target="../tags/tag867.xml"/><Relationship Id="rId33" Type="http://schemas.openxmlformats.org/officeDocument/2006/relationships/tags" Target="../tags/tag875.xml"/><Relationship Id="rId38" Type="http://schemas.openxmlformats.org/officeDocument/2006/relationships/tags" Target="../tags/tag880.xml"/><Relationship Id="rId46" Type="http://schemas.openxmlformats.org/officeDocument/2006/relationships/tags" Target="../tags/tag888.xml"/><Relationship Id="rId59" Type="http://schemas.openxmlformats.org/officeDocument/2006/relationships/tags" Target="../tags/tag901.xml"/><Relationship Id="rId67" Type="http://schemas.openxmlformats.org/officeDocument/2006/relationships/tags" Target="../tags/tag909.xml"/><Relationship Id="rId20" Type="http://schemas.openxmlformats.org/officeDocument/2006/relationships/tags" Target="../tags/tag862.xml"/><Relationship Id="rId41" Type="http://schemas.openxmlformats.org/officeDocument/2006/relationships/tags" Target="../tags/tag883.xml"/><Relationship Id="rId54" Type="http://schemas.openxmlformats.org/officeDocument/2006/relationships/tags" Target="../tags/tag896.xml"/><Relationship Id="rId62" Type="http://schemas.openxmlformats.org/officeDocument/2006/relationships/tags" Target="../tags/tag904.xml"/><Relationship Id="rId70" Type="http://schemas.openxmlformats.org/officeDocument/2006/relationships/tags" Target="../tags/tag912.xml"/><Relationship Id="rId75" Type="http://schemas.openxmlformats.org/officeDocument/2006/relationships/tags" Target="../tags/tag917.xml"/><Relationship Id="rId1" Type="http://schemas.openxmlformats.org/officeDocument/2006/relationships/tags" Target="../tags/tag843.xml"/><Relationship Id="rId6" Type="http://schemas.openxmlformats.org/officeDocument/2006/relationships/tags" Target="../tags/tag848.xml"/><Relationship Id="rId15" Type="http://schemas.openxmlformats.org/officeDocument/2006/relationships/tags" Target="../tags/tag857.xml"/><Relationship Id="rId23" Type="http://schemas.openxmlformats.org/officeDocument/2006/relationships/tags" Target="../tags/tag865.xml"/><Relationship Id="rId28" Type="http://schemas.openxmlformats.org/officeDocument/2006/relationships/tags" Target="../tags/tag870.xml"/><Relationship Id="rId36" Type="http://schemas.openxmlformats.org/officeDocument/2006/relationships/tags" Target="../tags/tag878.xml"/><Relationship Id="rId49" Type="http://schemas.openxmlformats.org/officeDocument/2006/relationships/tags" Target="../tags/tag891.xml"/><Relationship Id="rId57" Type="http://schemas.openxmlformats.org/officeDocument/2006/relationships/tags" Target="../tags/tag899.xml"/><Relationship Id="rId10" Type="http://schemas.openxmlformats.org/officeDocument/2006/relationships/tags" Target="../tags/tag852.xml"/><Relationship Id="rId31" Type="http://schemas.openxmlformats.org/officeDocument/2006/relationships/tags" Target="../tags/tag873.xml"/><Relationship Id="rId44" Type="http://schemas.openxmlformats.org/officeDocument/2006/relationships/tags" Target="../tags/tag886.xml"/><Relationship Id="rId52" Type="http://schemas.openxmlformats.org/officeDocument/2006/relationships/tags" Target="../tags/tag894.xml"/><Relationship Id="rId60" Type="http://schemas.openxmlformats.org/officeDocument/2006/relationships/tags" Target="../tags/tag902.xml"/><Relationship Id="rId65" Type="http://schemas.openxmlformats.org/officeDocument/2006/relationships/tags" Target="../tags/tag907.xml"/><Relationship Id="rId73" Type="http://schemas.openxmlformats.org/officeDocument/2006/relationships/tags" Target="../tags/tag915.xml"/><Relationship Id="rId78" Type="http://schemas.openxmlformats.org/officeDocument/2006/relationships/tags" Target="../tags/tag920.xml"/><Relationship Id="rId4" Type="http://schemas.openxmlformats.org/officeDocument/2006/relationships/tags" Target="../tags/tag846.xml"/><Relationship Id="rId9" Type="http://schemas.openxmlformats.org/officeDocument/2006/relationships/tags" Target="../tags/tag851.xml"/><Relationship Id="rId13" Type="http://schemas.openxmlformats.org/officeDocument/2006/relationships/tags" Target="../tags/tag855.xml"/><Relationship Id="rId18" Type="http://schemas.openxmlformats.org/officeDocument/2006/relationships/tags" Target="../tags/tag860.xml"/><Relationship Id="rId39" Type="http://schemas.openxmlformats.org/officeDocument/2006/relationships/tags" Target="../tags/tag881.xml"/><Relationship Id="rId34" Type="http://schemas.openxmlformats.org/officeDocument/2006/relationships/tags" Target="../tags/tag876.xml"/><Relationship Id="rId50" Type="http://schemas.openxmlformats.org/officeDocument/2006/relationships/tags" Target="../tags/tag892.xml"/><Relationship Id="rId55" Type="http://schemas.openxmlformats.org/officeDocument/2006/relationships/tags" Target="../tags/tag897.xml"/><Relationship Id="rId76" Type="http://schemas.openxmlformats.org/officeDocument/2006/relationships/tags" Target="../tags/tag918.xml"/><Relationship Id="rId7" Type="http://schemas.openxmlformats.org/officeDocument/2006/relationships/tags" Target="../tags/tag849.xml"/><Relationship Id="rId71" Type="http://schemas.openxmlformats.org/officeDocument/2006/relationships/tags" Target="../tags/tag913.xml"/><Relationship Id="rId2" Type="http://schemas.openxmlformats.org/officeDocument/2006/relationships/tags" Target="../tags/tag844.xml"/><Relationship Id="rId29" Type="http://schemas.openxmlformats.org/officeDocument/2006/relationships/tags" Target="../tags/tag87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928.xml"/><Relationship Id="rId13" Type="http://schemas.openxmlformats.org/officeDocument/2006/relationships/tags" Target="../tags/tag933.xml"/><Relationship Id="rId18" Type="http://schemas.openxmlformats.org/officeDocument/2006/relationships/tags" Target="../tags/tag938.xml"/><Relationship Id="rId3" Type="http://schemas.openxmlformats.org/officeDocument/2006/relationships/tags" Target="../tags/tag923.xml"/><Relationship Id="rId7" Type="http://schemas.openxmlformats.org/officeDocument/2006/relationships/tags" Target="../tags/tag927.xml"/><Relationship Id="rId12" Type="http://schemas.openxmlformats.org/officeDocument/2006/relationships/tags" Target="../tags/tag932.xml"/><Relationship Id="rId17" Type="http://schemas.openxmlformats.org/officeDocument/2006/relationships/tags" Target="../tags/tag937.xml"/><Relationship Id="rId2" Type="http://schemas.openxmlformats.org/officeDocument/2006/relationships/tags" Target="../tags/tag922.xml"/><Relationship Id="rId16" Type="http://schemas.openxmlformats.org/officeDocument/2006/relationships/tags" Target="../tags/tag936.xml"/><Relationship Id="rId1" Type="http://schemas.openxmlformats.org/officeDocument/2006/relationships/tags" Target="../tags/tag921.xml"/><Relationship Id="rId6" Type="http://schemas.openxmlformats.org/officeDocument/2006/relationships/tags" Target="../tags/tag926.xml"/><Relationship Id="rId11" Type="http://schemas.openxmlformats.org/officeDocument/2006/relationships/tags" Target="../tags/tag931.xml"/><Relationship Id="rId5" Type="http://schemas.openxmlformats.org/officeDocument/2006/relationships/tags" Target="../tags/tag925.xml"/><Relationship Id="rId15" Type="http://schemas.openxmlformats.org/officeDocument/2006/relationships/tags" Target="../tags/tag935.xml"/><Relationship Id="rId10" Type="http://schemas.openxmlformats.org/officeDocument/2006/relationships/tags" Target="../tags/tag93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924.xml"/><Relationship Id="rId9" Type="http://schemas.openxmlformats.org/officeDocument/2006/relationships/tags" Target="../tags/tag929.xml"/><Relationship Id="rId14" Type="http://schemas.openxmlformats.org/officeDocument/2006/relationships/tags" Target="../tags/tag9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6002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10: Disjoint Sets and the </a:t>
            </a:r>
            <a:br>
              <a:rPr lang="en-US" sz="3200" i="0" dirty="0" smtClean="0"/>
            </a:br>
            <a:r>
              <a:rPr lang="en-US" sz="3200" i="0" dirty="0" smtClean="0"/>
              <a:t>Union-Find ADT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Spring 2016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</a:t>
            </a:r>
            <a:r>
              <a:rPr lang="en-US" dirty="0" smtClean="0">
                <a:solidFill>
                  <a:schemeClr val="accent2"/>
                </a:solidFill>
              </a:rPr>
              <a:t>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Let </a:t>
            </a:r>
            <a:r>
              <a:rPr lang="en-US" i="1" dirty="0">
                <a:sym typeface="Symbol" pitchFamily="18" charset="2"/>
              </a:rPr>
              <a:t>S</a:t>
            </a:r>
            <a:r>
              <a:rPr lang="en-US" dirty="0">
                <a:sym typeface="Symbol" pitchFamily="18" charset="2"/>
              </a:rPr>
              <a:t> be {</a:t>
            </a:r>
            <a:r>
              <a:rPr lang="en-US" dirty="0" err="1">
                <a:sym typeface="Symbol" pitchFamily="18" charset="2"/>
              </a:rPr>
              <a:t>a,b,c,d,e</a:t>
            </a:r>
            <a:r>
              <a:rPr lang="en-US" dirty="0" smtClean="0">
                <a:sym typeface="Symbol" pitchFamily="18" charset="2"/>
              </a:rPr>
              <a:t>}</a:t>
            </a:r>
          </a:p>
          <a:p>
            <a:pPr marL="0" indent="0">
              <a:buNone/>
            </a:pPr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One </a:t>
            </a:r>
            <a:r>
              <a:rPr lang="en-US" dirty="0">
                <a:sym typeface="Symbol" pitchFamily="18" charset="2"/>
              </a:rPr>
              <a:t>partition: {</a:t>
            </a:r>
            <a:r>
              <a:rPr lang="en-US" dirty="0" err="1" smtClean="0">
                <a:sym typeface="Symbol" pitchFamily="18" charset="2"/>
              </a:rPr>
              <a:t>a,b,c</a:t>
            </a:r>
            <a:r>
              <a:rPr lang="en-US" dirty="0" smtClean="0">
                <a:sym typeface="Symbol" pitchFamily="18" charset="2"/>
              </a:rPr>
              <a:t>}, </a:t>
            </a:r>
            <a:r>
              <a:rPr lang="en-US" dirty="0">
                <a:sym typeface="Symbol" pitchFamily="18" charset="2"/>
              </a:rPr>
              <a:t>{</a:t>
            </a:r>
            <a:r>
              <a:rPr lang="en-US" dirty="0" smtClean="0">
                <a:sym typeface="Symbol" pitchFamily="18" charset="2"/>
              </a:rPr>
              <a:t>d}, {e}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corresponding equivalence relation:</a:t>
            </a:r>
          </a:p>
          <a:p>
            <a:pPr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dirty="0" smtClean="0"/>
              <a:t>(</a:t>
            </a:r>
            <a:r>
              <a:rPr lang="en-US" altLang="en-US" dirty="0" err="1"/>
              <a:t>a,a</a:t>
            </a:r>
            <a:r>
              <a:rPr lang="en-US" altLang="en-US" dirty="0"/>
              <a:t>), (</a:t>
            </a:r>
            <a:r>
              <a:rPr lang="en-US" altLang="en-US" dirty="0" err="1"/>
              <a:t>b,b</a:t>
            </a:r>
            <a:r>
              <a:rPr lang="en-US" altLang="en-US" dirty="0"/>
              <a:t>), (</a:t>
            </a:r>
            <a:r>
              <a:rPr lang="en-US" altLang="en-US" dirty="0" err="1"/>
              <a:t>c,c</a:t>
            </a:r>
            <a:r>
              <a:rPr lang="en-US" altLang="en-US" dirty="0"/>
              <a:t>), (</a:t>
            </a:r>
            <a:r>
              <a:rPr lang="en-US" altLang="en-US" dirty="0" err="1"/>
              <a:t>a,b</a:t>
            </a:r>
            <a:r>
              <a:rPr lang="en-US" altLang="en-US" dirty="0"/>
              <a:t>), (</a:t>
            </a:r>
            <a:r>
              <a:rPr lang="en-US" altLang="en-US" dirty="0" err="1"/>
              <a:t>b,a</a:t>
            </a:r>
            <a:r>
              <a:rPr lang="en-US" altLang="en-US" dirty="0"/>
              <a:t>), (</a:t>
            </a:r>
            <a:r>
              <a:rPr lang="en-US" altLang="en-US" dirty="0" err="1"/>
              <a:t>a,c</a:t>
            </a:r>
            <a:r>
              <a:rPr lang="en-US" altLang="en-US" dirty="0"/>
              <a:t>), (</a:t>
            </a:r>
            <a:r>
              <a:rPr lang="en-US" altLang="en-US" dirty="0" err="1"/>
              <a:t>c,a</a:t>
            </a:r>
            <a:r>
              <a:rPr lang="en-US" altLang="en-US" dirty="0"/>
              <a:t>), </a:t>
            </a:r>
            <a:r>
              <a:rPr lang="en-US" altLang="en-US" dirty="0" smtClean="0"/>
              <a:t>(</a:t>
            </a:r>
            <a:r>
              <a:rPr lang="en-US" altLang="en-US" dirty="0" err="1"/>
              <a:t>b,c</a:t>
            </a:r>
            <a:r>
              <a:rPr lang="en-US" altLang="en-US" dirty="0"/>
              <a:t>), (</a:t>
            </a:r>
            <a:r>
              <a:rPr lang="en-US" altLang="en-US" dirty="0" err="1"/>
              <a:t>c,b</a:t>
            </a:r>
            <a:r>
              <a:rPr lang="en-US" altLang="en-US" dirty="0" smtClean="0"/>
              <a:t>), (</a:t>
            </a:r>
            <a:r>
              <a:rPr lang="en-US" altLang="en-US" dirty="0" err="1"/>
              <a:t>d,d</a:t>
            </a:r>
            <a:r>
              <a:rPr lang="en-US" altLang="en-US" dirty="0" smtClean="0"/>
              <a:t>), (</a:t>
            </a:r>
            <a:r>
              <a:rPr lang="en-US" altLang="en-US" dirty="0" err="1" smtClean="0"/>
              <a:t>e,e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120680" y="877320"/>
              <a:ext cx="7241040" cy="4338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7440" y="871200"/>
                <a:ext cx="7251480" cy="435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132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Union-Find ADT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495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>
                <a:solidFill>
                  <a:srgbClr val="0000FF"/>
                </a:solidFill>
              </a:rPr>
              <a:t>union-find </a:t>
            </a:r>
            <a:r>
              <a:rPr lang="en-US" dirty="0">
                <a:solidFill>
                  <a:srgbClr val="0000FF"/>
                </a:solidFill>
              </a:rPr>
              <a:t>ADT </a:t>
            </a:r>
            <a:r>
              <a:rPr lang="en-US" dirty="0"/>
              <a:t>(or "Disjoint Sets" or "Dynamic Equivalence Relation") keeps track of a set of elements partitioned into a number of disjoint subsets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sym typeface="Wingdings" panose="05000000000000000000" pitchFamily="2" charset="2"/>
              </a:rPr>
              <a:t>Many uses (which is why an ADT taught in CSE 373):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Road/network/graph connectivity (will see this again)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“connected components” e.g., in social network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Partition an image by connected-pixels-of-similar-color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Type inference in programming </a:t>
            </a:r>
            <a:r>
              <a:rPr lang="en-US" dirty="0" smtClean="0">
                <a:sym typeface="Wingdings" panose="05000000000000000000" pitchFamily="2" charset="2"/>
              </a:rPr>
              <a:t>languages</a:t>
            </a:r>
          </a:p>
          <a:p>
            <a:pPr marL="457200" lvl="1" indent="0">
              <a:buNone/>
            </a:pPr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Not as common as dictionaries, queues, and stacks, but valuable because implementations are very fast, so when applicable can provide big improvements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387960" y="-29880"/>
              <a:ext cx="5689800" cy="2374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1120" y="-37440"/>
                <a:ext cx="5700600" cy="239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8520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Components of an Image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3" descr="kidne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2143225" cy="21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85486"/>
            <a:ext cx="2110339" cy="211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01" y="1833611"/>
            <a:ext cx="2062213" cy="206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4343400"/>
            <a:ext cx="846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gray tone image         binary image           cleaned up             components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907520" y="739800"/>
              <a:ext cx="3974040" cy="4774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9960" y="733320"/>
                <a:ext cx="3989880" cy="478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20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Union-Find Operati</a:t>
            </a:r>
            <a:r>
              <a:rPr lang="en-US" dirty="0" smtClean="0"/>
              <a:t>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unchanging set 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dirty="0" smtClean="0"/>
              <a:t> an initial partition of a set</a:t>
            </a:r>
          </a:p>
          <a:p>
            <a:pPr lvl="1"/>
            <a:r>
              <a:rPr lang="en-US" dirty="0" smtClean="0"/>
              <a:t>Typically each item in its own subset: {a}, {b}, {c}, …</a:t>
            </a:r>
          </a:p>
          <a:p>
            <a:pPr lvl="1"/>
            <a:r>
              <a:rPr lang="en-US" dirty="0" smtClean="0"/>
              <a:t>Give each subset a “name” by choosing a </a:t>
            </a:r>
            <a:r>
              <a:rPr lang="en-US" i="1" dirty="0" smtClean="0">
                <a:solidFill>
                  <a:srgbClr val="FF0000"/>
                </a:solidFill>
              </a:rPr>
              <a:t>representative element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Operation 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 takes an element of </a:t>
            </a:r>
            <a:r>
              <a:rPr lang="en-US" i="1" dirty="0" smtClean="0"/>
              <a:t>S</a:t>
            </a:r>
            <a:r>
              <a:rPr lang="en-US" dirty="0" smtClean="0"/>
              <a:t> and returns the </a:t>
            </a:r>
            <a:r>
              <a:rPr lang="en-US" dirty="0" smtClean="0">
                <a:solidFill>
                  <a:srgbClr val="FF0000"/>
                </a:solidFill>
              </a:rPr>
              <a:t>representative element </a:t>
            </a:r>
            <a:r>
              <a:rPr lang="en-US" dirty="0" smtClean="0"/>
              <a:t>of the subset it is in</a:t>
            </a:r>
          </a:p>
          <a:p>
            <a:endParaRPr lang="en-US" dirty="0"/>
          </a:p>
          <a:p>
            <a:r>
              <a:rPr lang="en-US" dirty="0" smtClean="0"/>
              <a:t>Operation 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 </a:t>
            </a:r>
            <a:r>
              <a:rPr lang="en-US" dirty="0" smtClean="0"/>
              <a:t>takes two subsets and (permanently) makes one larger subset</a:t>
            </a:r>
          </a:p>
          <a:p>
            <a:pPr lvl="1"/>
            <a:r>
              <a:rPr lang="en-US" dirty="0" smtClean="0"/>
              <a:t>A different partition with one fewer set</a:t>
            </a:r>
          </a:p>
          <a:p>
            <a:pPr lvl="1"/>
            <a:r>
              <a:rPr lang="en-US" dirty="0"/>
              <a:t>Affects result of subsequent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/>
              <a:t> </a:t>
            </a:r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Choice of </a:t>
            </a:r>
            <a:r>
              <a:rPr lang="en-US" dirty="0" smtClean="0">
                <a:solidFill>
                  <a:srgbClr val="FF0000"/>
                </a:solidFill>
              </a:rPr>
              <a:t>representative element </a:t>
            </a:r>
            <a:r>
              <a:rPr lang="en-US" dirty="0" smtClean="0"/>
              <a:t>up to implementation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45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S</a:t>
            </a:r>
            <a:r>
              <a:rPr lang="en-US" dirty="0" smtClean="0"/>
              <a:t> = {1,2,3,4,5,6,7,8,9}</a:t>
            </a:r>
          </a:p>
          <a:p>
            <a:endParaRPr lang="en-US" sz="800" dirty="0" smtClean="0"/>
          </a:p>
          <a:p>
            <a:r>
              <a:rPr lang="en-US" dirty="0" smtClean="0"/>
              <a:t>Let initial partition be (will highlight representative elements </a:t>
            </a:r>
            <a:r>
              <a:rPr lang="en-US" u="sng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dirty="0" smtClean="0"/>
              <a:t>{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}, {</a:t>
            </a:r>
            <a:r>
              <a:rPr lang="en-US" u="sng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}, {</a:t>
            </a:r>
            <a:r>
              <a:rPr lang="en-US" u="sng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}, {</a:t>
            </a:r>
            <a:r>
              <a:rPr lang="en-US" u="sng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}, {</a:t>
            </a:r>
            <a:r>
              <a:rPr lang="en-US" u="sng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}, {</a:t>
            </a:r>
            <a:r>
              <a:rPr lang="en-US" u="sng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}, {</a:t>
            </a:r>
            <a:r>
              <a:rPr lang="en-US" u="sng" dirty="0" smtClean="0">
                <a:solidFill>
                  <a:srgbClr val="FF0000"/>
                </a:solidFill>
              </a:rPr>
              <a:t>7</a:t>
            </a:r>
            <a:r>
              <a:rPr lang="en-US" dirty="0" smtClean="0"/>
              <a:t>}, {</a:t>
            </a:r>
            <a:r>
              <a:rPr lang="en-US" u="sng" dirty="0" smtClean="0">
                <a:solidFill>
                  <a:srgbClr val="FF0000"/>
                </a:solidFill>
              </a:rPr>
              <a:t>8</a:t>
            </a:r>
            <a:r>
              <a:rPr lang="en-US" dirty="0" smtClean="0"/>
              <a:t>}, {</a:t>
            </a:r>
            <a:r>
              <a:rPr lang="en-US" u="sng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}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 smtClean="0"/>
              <a:t>(2,5):</a:t>
            </a:r>
          </a:p>
          <a:p>
            <a:pPr marL="0" indent="0" algn="ctr">
              <a:buNone/>
            </a:pPr>
            <a:r>
              <a:rPr lang="en-US" dirty="0"/>
              <a:t>{</a:t>
            </a:r>
            <a:r>
              <a:rPr lang="en-US" u="sng" dirty="0">
                <a:solidFill>
                  <a:srgbClr val="FF0000"/>
                </a:solidFill>
              </a:rPr>
              <a:t>1</a:t>
            </a:r>
            <a:r>
              <a:rPr lang="en-US" dirty="0"/>
              <a:t>}, {</a:t>
            </a:r>
            <a:r>
              <a:rPr lang="en-US" u="sng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, 5}, </a:t>
            </a:r>
            <a:r>
              <a:rPr lang="en-US" dirty="0"/>
              <a:t>{</a:t>
            </a:r>
            <a:r>
              <a:rPr lang="en-US" u="sng" dirty="0">
                <a:solidFill>
                  <a:srgbClr val="FF0000"/>
                </a:solidFill>
              </a:rPr>
              <a:t>3</a:t>
            </a:r>
            <a:r>
              <a:rPr lang="en-US" dirty="0"/>
              <a:t>}, {</a:t>
            </a:r>
            <a:r>
              <a:rPr lang="en-US" u="sng" dirty="0">
                <a:solidFill>
                  <a:srgbClr val="FF0000"/>
                </a:solidFill>
              </a:rPr>
              <a:t>4</a:t>
            </a:r>
            <a:r>
              <a:rPr lang="en-US" dirty="0"/>
              <a:t>}, </a:t>
            </a:r>
            <a:r>
              <a:rPr lang="en-US" dirty="0" smtClean="0"/>
              <a:t>{</a:t>
            </a:r>
            <a:r>
              <a:rPr lang="en-US" u="sng" dirty="0">
                <a:solidFill>
                  <a:srgbClr val="FF0000"/>
                </a:solidFill>
              </a:rPr>
              <a:t>6</a:t>
            </a:r>
            <a:r>
              <a:rPr lang="en-US" dirty="0"/>
              <a:t>}, {</a:t>
            </a:r>
            <a:r>
              <a:rPr lang="en-US" u="sng" dirty="0">
                <a:solidFill>
                  <a:srgbClr val="FF0000"/>
                </a:solidFill>
              </a:rPr>
              <a:t>7</a:t>
            </a:r>
            <a:r>
              <a:rPr lang="en-US" dirty="0"/>
              <a:t>}, {</a:t>
            </a:r>
            <a:r>
              <a:rPr lang="en-US" u="sng" dirty="0">
                <a:solidFill>
                  <a:srgbClr val="FF0000"/>
                </a:solidFill>
              </a:rPr>
              <a:t>8</a:t>
            </a:r>
            <a:r>
              <a:rPr lang="en-US" dirty="0"/>
              <a:t>}, {</a:t>
            </a:r>
            <a:r>
              <a:rPr lang="en-US" u="sng" dirty="0">
                <a:solidFill>
                  <a:srgbClr val="FF0000"/>
                </a:solidFill>
              </a:rPr>
              <a:t>9</a:t>
            </a:r>
            <a:r>
              <a:rPr lang="en-US" dirty="0" smtClean="0"/>
              <a:t>}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(4) = 4,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(2) </a:t>
            </a:r>
            <a:r>
              <a:rPr lang="en-US" dirty="0"/>
              <a:t>= </a:t>
            </a:r>
            <a:r>
              <a:rPr lang="en-US" dirty="0" smtClean="0"/>
              <a:t>2,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(5) </a:t>
            </a:r>
            <a:r>
              <a:rPr lang="en-US" dirty="0"/>
              <a:t>= </a:t>
            </a:r>
            <a:r>
              <a:rPr lang="en-US" dirty="0" smtClean="0"/>
              <a:t>2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 smtClean="0"/>
              <a:t>(4,6),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 smtClean="0"/>
              <a:t>(2,7)</a:t>
            </a:r>
          </a:p>
          <a:p>
            <a:pPr marL="0" indent="0" algn="ctr">
              <a:buNone/>
            </a:pPr>
            <a:r>
              <a:rPr lang="en-US" dirty="0"/>
              <a:t>{</a:t>
            </a:r>
            <a:r>
              <a:rPr lang="en-US" u="sng" dirty="0">
                <a:solidFill>
                  <a:srgbClr val="FF0000"/>
                </a:solidFill>
              </a:rPr>
              <a:t>1</a:t>
            </a:r>
            <a:r>
              <a:rPr lang="en-US" dirty="0"/>
              <a:t>}, {</a:t>
            </a:r>
            <a:r>
              <a:rPr lang="en-US" u="sng" dirty="0">
                <a:solidFill>
                  <a:srgbClr val="FF0000"/>
                </a:solidFill>
              </a:rPr>
              <a:t>2</a:t>
            </a:r>
            <a:r>
              <a:rPr lang="en-US" dirty="0"/>
              <a:t>, </a:t>
            </a:r>
            <a:r>
              <a:rPr lang="en-US" dirty="0" smtClean="0"/>
              <a:t>5, 7}, </a:t>
            </a:r>
            <a:r>
              <a:rPr lang="en-US" dirty="0"/>
              <a:t>{</a:t>
            </a:r>
            <a:r>
              <a:rPr lang="en-US" u="sng" dirty="0">
                <a:solidFill>
                  <a:srgbClr val="FF0000"/>
                </a:solidFill>
              </a:rPr>
              <a:t>3</a:t>
            </a:r>
            <a:r>
              <a:rPr lang="en-US" dirty="0"/>
              <a:t>}, </a:t>
            </a:r>
            <a:r>
              <a:rPr lang="en-US" dirty="0" smtClean="0"/>
              <a:t>{4, </a:t>
            </a:r>
            <a:r>
              <a:rPr lang="en-US" u="sng" dirty="0" smtClean="0">
                <a:solidFill>
                  <a:srgbClr val="FF0000"/>
                </a:solidFill>
              </a:rPr>
              <a:t>6</a:t>
            </a:r>
            <a:r>
              <a:rPr lang="en-US" dirty="0"/>
              <a:t>}, </a:t>
            </a:r>
            <a:r>
              <a:rPr lang="en-US" dirty="0" smtClean="0"/>
              <a:t>{</a:t>
            </a:r>
            <a:r>
              <a:rPr lang="en-US" u="sng" dirty="0">
                <a:solidFill>
                  <a:srgbClr val="FF0000"/>
                </a:solidFill>
              </a:rPr>
              <a:t>8</a:t>
            </a:r>
            <a:r>
              <a:rPr lang="en-US" dirty="0"/>
              <a:t>}, {</a:t>
            </a:r>
            <a:r>
              <a:rPr lang="en-US" u="sng" dirty="0">
                <a:solidFill>
                  <a:srgbClr val="FF0000"/>
                </a:solidFill>
              </a:rPr>
              <a:t>9</a:t>
            </a:r>
            <a:r>
              <a:rPr lang="en-US" dirty="0" smtClean="0"/>
              <a:t>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/>
              <a:t>(4) = </a:t>
            </a:r>
            <a:r>
              <a:rPr lang="en-US" dirty="0" smtClean="0"/>
              <a:t>6,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/>
              <a:t>(2) = 2,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/>
              <a:t>(5) = </a:t>
            </a:r>
            <a:r>
              <a:rPr lang="en-US" dirty="0" smtClean="0"/>
              <a:t>2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 smtClean="0"/>
              <a:t>(2,6)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{</a:t>
            </a:r>
            <a:r>
              <a:rPr lang="en-US" u="sng" dirty="0">
                <a:solidFill>
                  <a:srgbClr val="FF0000"/>
                </a:solidFill>
              </a:rPr>
              <a:t>1</a:t>
            </a:r>
            <a:r>
              <a:rPr lang="en-US" dirty="0"/>
              <a:t>}, {</a:t>
            </a:r>
            <a:r>
              <a:rPr lang="en-US" u="sng" dirty="0">
                <a:solidFill>
                  <a:srgbClr val="FF0000"/>
                </a:solidFill>
              </a:rPr>
              <a:t>2</a:t>
            </a:r>
            <a:r>
              <a:rPr lang="en-US" dirty="0"/>
              <a:t>, </a:t>
            </a:r>
            <a:r>
              <a:rPr lang="en-US" dirty="0" smtClean="0"/>
              <a:t>4, 5</a:t>
            </a:r>
            <a:r>
              <a:rPr lang="en-US" dirty="0"/>
              <a:t>, </a:t>
            </a:r>
            <a:r>
              <a:rPr lang="en-US" dirty="0" smtClean="0"/>
              <a:t>6, 7</a:t>
            </a:r>
            <a:r>
              <a:rPr lang="en-US" dirty="0"/>
              <a:t>}, {</a:t>
            </a:r>
            <a:r>
              <a:rPr lang="en-US" u="sng" dirty="0">
                <a:solidFill>
                  <a:srgbClr val="FF0000"/>
                </a:solidFill>
              </a:rPr>
              <a:t>3</a:t>
            </a:r>
            <a:r>
              <a:rPr lang="en-US" dirty="0"/>
              <a:t>}, </a:t>
            </a:r>
            <a:r>
              <a:rPr lang="en-US" dirty="0" smtClean="0"/>
              <a:t>{</a:t>
            </a:r>
            <a:r>
              <a:rPr lang="en-US" u="sng" dirty="0">
                <a:solidFill>
                  <a:srgbClr val="FF0000"/>
                </a:solidFill>
              </a:rPr>
              <a:t>8</a:t>
            </a:r>
            <a:r>
              <a:rPr lang="en-US" dirty="0"/>
              <a:t>}, {</a:t>
            </a:r>
            <a:r>
              <a:rPr lang="en-US" u="sng" dirty="0">
                <a:solidFill>
                  <a:srgbClr val="FF0000"/>
                </a:solidFill>
              </a:rPr>
              <a:t>9</a:t>
            </a:r>
            <a:r>
              <a:rPr lang="en-US" dirty="0"/>
              <a:t>}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084480" y="3591720"/>
              <a:ext cx="2278440" cy="1211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0880" y="3583800"/>
                <a:ext cx="2290680" cy="12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3029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No other operations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that can “happen” is sets get </a:t>
            </a:r>
            <a:r>
              <a:rPr lang="en-US" dirty="0" err="1" smtClean="0"/>
              <a:t>unioned</a:t>
            </a:r>
            <a:endParaRPr lang="en-US" dirty="0" smtClean="0"/>
          </a:p>
          <a:p>
            <a:pPr lvl="1"/>
            <a:r>
              <a:rPr lang="en-US" dirty="0" smtClean="0"/>
              <a:t>No “un-union” or “create new set” or …</a:t>
            </a:r>
          </a:p>
          <a:p>
            <a:pPr lvl="1"/>
            <a:endParaRPr lang="en-US" dirty="0"/>
          </a:p>
          <a:p>
            <a:r>
              <a:rPr lang="en-US" dirty="0" smtClean="0"/>
              <a:t>As always: trade-offs </a:t>
            </a:r>
          </a:p>
          <a:p>
            <a:pPr marL="457200" lvl="1" indent="0">
              <a:buNone/>
            </a:pPr>
            <a:r>
              <a:rPr lang="en-US" dirty="0" smtClean="0"/>
              <a:t>– </a:t>
            </a:r>
            <a:r>
              <a:rPr lang="en-US" dirty="0"/>
              <a:t>I</a:t>
            </a:r>
            <a:r>
              <a:rPr lang="en-US" dirty="0" smtClean="0"/>
              <a:t>mplementations will exploit this small ADT</a:t>
            </a:r>
          </a:p>
          <a:p>
            <a:endParaRPr lang="en-US" dirty="0"/>
          </a:p>
          <a:p>
            <a:r>
              <a:rPr lang="en-US" dirty="0" smtClean="0"/>
              <a:t>Surprisingly useful ADT</a:t>
            </a:r>
          </a:p>
          <a:p>
            <a:pPr lvl="1"/>
            <a:r>
              <a:rPr lang="en-US" dirty="0" smtClean="0"/>
              <a:t>But not as common as dictionaries or priority queues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30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application: maze-building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772400" cy="4495800"/>
          </a:xfrm>
        </p:spPr>
        <p:txBody>
          <a:bodyPr/>
          <a:lstStyle/>
          <a:p>
            <a:r>
              <a:rPr lang="en-US" dirty="0" smtClean="0"/>
              <a:t>Build a random maze by erasing edges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Possible to get from anywhere to anywhere</a:t>
            </a:r>
          </a:p>
          <a:p>
            <a:pPr lvl="2"/>
            <a:r>
              <a:rPr lang="en-US" dirty="0" smtClean="0"/>
              <a:t>Including “start” to “finish”</a:t>
            </a:r>
          </a:p>
          <a:p>
            <a:pPr lvl="1"/>
            <a:r>
              <a:rPr lang="en-US" dirty="0" smtClean="0"/>
              <a:t>No loops possible without backtracking</a:t>
            </a:r>
          </a:p>
          <a:p>
            <a:pPr lvl="2"/>
            <a:r>
              <a:rPr lang="en-US" dirty="0" smtClean="0"/>
              <a:t>After a “bad turn” have to “undo”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2971800" y="2133600"/>
            <a:ext cx="3048000" cy="2514600"/>
            <a:chOff x="4648201" y="2895600"/>
            <a:chExt cx="3657600" cy="3200400"/>
          </a:xfrm>
        </p:grpSpPr>
        <p:grpSp>
          <p:nvGrpSpPr>
            <p:cNvPr id="7" name="Group 4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4648201" y="2895600"/>
              <a:ext cx="609600" cy="533400"/>
              <a:chOff x="1200" y="1824"/>
              <a:chExt cx="384" cy="336"/>
            </a:xfrm>
          </p:grpSpPr>
          <p:sp>
            <p:nvSpPr>
              <p:cNvPr id="8" name="Line 5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7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5257801" y="2895600"/>
              <a:ext cx="609600" cy="533400"/>
              <a:chOff x="1200" y="1824"/>
              <a:chExt cx="384" cy="336"/>
            </a:xfrm>
          </p:grpSpPr>
          <p:sp>
            <p:nvSpPr>
              <p:cNvPr id="11" name="Line 8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9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0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5867401" y="2895600"/>
              <a:ext cx="609600" cy="533400"/>
              <a:chOff x="1200" y="1824"/>
              <a:chExt cx="384" cy="336"/>
            </a:xfrm>
          </p:grpSpPr>
          <p:sp>
            <p:nvSpPr>
              <p:cNvPr id="14" name="Line 11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477001" y="2895600"/>
              <a:ext cx="609600" cy="533400"/>
              <a:chOff x="1200" y="1824"/>
              <a:chExt cx="384" cy="336"/>
            </a:xfrm>
          </p:grpSpPr>
          <p:sp>
            <p:nvSpPr>
              <p:cNvPr id="17" name="Line 14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6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086601" y="2895600"/>
              <a:ext cx="609600" cy="533400"/>
              <a:chOff x="1200" y="1824"/>
              <a:chExt cx="384" cy="336"/>
            </a:xfrm>
          </p:grpSpPr>
          <p:sp>
            <p:nvSpPr>
              <p:cNvPr id="20" name="Line 17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19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696201" y="2895600"/>
              <a:ext cx="609600" cy="533400"/>
              <a:chOff x="1200" y="1824"/>
              <a:chExt cx="384" cy="336"/>
            </a:xfrm>
          </p:grpSpPr>
          <p:sp>
            <p:nvSpPr>
              <p:cNvPr id="23" name="Line 20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22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4648201" y="3429000"/>
              <a:ext cx="609600" cy="533400"/>
              <a:chOff x="1200" y="1824"/>
              <a:chExt cx="384" cy="336"/>
            </a:xfrm>
          </p:grpSpPr>
          <p:sp>
            <p:nvSpPr>
              <p:cNvPr id="26" name="Line 23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2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5257801" y="3429000"/>
              <a:ext cx="609600" cy="533400"/>
              <a:chOff x="1200" y="1824"/>
              <a:chExt cx="384" cy="336"/>
            </a:xfrm>
          </p:grpSpPr>
          <p:sp>
            <p:nvSpPr>
              <p:cNvPr id="29" name="Line 26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28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5867401" y="3429000"/>
              <a:ext cx="609600" cy="533400"/>
              <a:chOff x="1200" y="1824"/>
              <a:chExt cx="384" cy="336"/>
            </a:xfrm>
          </p:grpSpPr>
          <p:sp>
            <p:nvSpPr>
              <p:cNvPr id="32" name="Line 29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" name="Group 31"/>
            <p:cNvGrpSpPr>
              <a:grpSpLocks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477001" y="3429000"/>
              <a:ext cx="609600" cy="533400"/>
              <a:chOff x="1200" y="1824"/>
              <a:chExt cx="384" cy="336"/>
            </a:xfrm>
          </p:grpSpPr>
          <p:sp>
            <p:nvSpPr>
              <p:cNvPr id="35" name="Line 32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" name="Group 34"/>
            <p:cNvGrpSpPr>
              <a:grpSpLocks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086601" y="3429000"/>
              <a:ext cx="609600" cy="533400"/>
              <a:chOff x="1200" y="1824"/>
              <a:chExt cx="384" cy="336"/>
            </a:xfrm>
          </p:grpSpPr>
          <p:sp>
            <p:nvSpPr>
              <p:cNvPr id="38" name="Line 35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36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" name="Group 37"/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696201" y="3429000"/>
              <a:ext cx="609600" cy="533400"/>
              <a:chOff x="1200" y="1824"/>
              <a:chExt cx="384" cy="336"/>
            </a:xfrm>
          </p:grpSpPr>
          <p:sp>
            <p:nvSpPr>
              <p:cNvPr id="41" name="Line 38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39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" name="Group 40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4648201" y="3962400"/>
              <a:ext cx="609600" cy="533400"/>
              <a:chOff x="1200" y="1824"/>
              <a:chExt cx="384" cy="336"/>
            </a:xfrm>
          </p:grpSpPr>
          <p:sp>
            <p:nvSpPr>
              <p:cNvPr id="44" name="Line 41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42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" name="Group 43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257801" y="3962400"/>
              <a:ext cx="609600" cy="533400"/>
              <a:chOff x="1200" y="1824"/>
              <a:chExt cx="384" cy="336"/>
            </a:xfrm>
          </p:grpSpPr>
          <p:sp>
            <p:nvSpPr>
              <p:cNvPr id="47" name="Line 44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45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46"/>
            <p:cNvGrpSpPr>
              <a:grpSpLocks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5867401" y="3962400"/>
              <a:ext cx="609600" cy="533400"/>
              <a:chOff x="1200" y="1824"/>
              <a:chExt cx="384" cy="336"/>
            </a:xfrm>
          </p:grpSpPr>
          <p:sp>
            <p:nvSpPr>
              <p:cNvPr id="50" name="Line 47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48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" name="Group 49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477001" y="3962400"/>
              <a:ext cx="609600" cy="533400"/>
              <a:chOff x="1200" y="1824"/>
              <a:chExt cx="384" cy="336"/>
            </a:xfrm>
          </p:grpSpPr>
          <p:sp>
            <p:nvSpPr>
              <p:cNvPr id="53" name="Line 50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51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52"/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7086601" y="3962400"/>
              <a:ext cx="609600" cy="533400"/>
              <a:chOff x="1200" y="1824"/>
              <a:chExt cx="384" cy="336"/>
            </a:xfrm>
          </p:grpSpPr>
          <p:sp>
            <p:nvSpPr>
              <p:cNvPr id="56" name="Line 53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54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" name="Group 55"/>
            <p:cNvGrpSpPr>
              <a:grpSpLocks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7696201" y="3962400"/>
              <a:ext cx="609600" cy="533400"/>
              <a:chOff x="1200" y="1824"/>
              <a:chExt cx="384" cy="336"/>
            </a:xfrm>
          </p:grpSpPr>
          <p:sp>
            <p:nvSpPr>
              <p:cNvPr id="59" name="Line 56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57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" name="Group 58"/>
            <p:cNvGrpSpPr>
              <a:grpSpLocks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4648201" y="4495800"/>
              <a:ext cx="609600" cy="533400"/>
              <a:chOff x="1200" y="1824"/>
              <a:chExt cx="384" cy="336"/>
            </a:xfrm>
          </p:grpSpPr>
          <p:sp>
            <p:nvSpPr>
              <p:cNvPr id="62" name="Line 59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60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Group 61"/>
            <p:cNvGrpSpPr>
              <a:grpSpLocks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5257801" y="4495800"/>
              <a:ext cx="609600" cy="533400"/>
              <a:chOff x="1200" y="1824"/>
              <a:chExt cx="384" cy="336"/>
            </a:xfrm>
          </p:grpSpPr>
          <p:sp>
            <p:nvSpPr>
              <p:cNvPr id="65" name="Line 62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63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" name="Group 64"/>
            <p:cNvGrpSpPr>
              <a:grpSpLocks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5867401" y="4495800"/>
              <a:ext cx="609600" cy="533400"/>
              <a:chOff x="1200" y="1824"/>
              <a:chExt cx="384" cy="336"/>
            </a:xfrm>
          </p:grpSpPr>
          <p:sp>
            <p:nvSpPr>
              <p:cNvPr id="68" name="Line 65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66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" name="Group 67"/>
            <p:cNvGrpSpPr>
              <a:grpSpLocks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6477001" y="4495800"/>
              <a:ext cx="609600" cy="533400"/>
              <a:chOff x="1200" y="1824"/>
              <a:chExt cx="384" cy="336"/>
            </a:xfrm>
          </p:grpSpPr>
          <p:sp>
            <p:nvSpPr>
              <p:cNvPr id="71" name="Line 68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69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" name="Group 70"/>
            <p:cNvGrpSpPr>
              <a:grpSpLocks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7086601" y="4495800"/>
              <a:ext cx="609600" cy="533400"/>
              <a:chOff x="1200" y="1824"/>
              <a:chExt cx="384" cy="336"/>
            </a:xfrm>
          </p:grpSpPr>
          <p:sp>
            <p:nvSpPr>
              <p:cNvPr id="74" name="Line 71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72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" name="Group 73"/>
            <p:cNvGrpSpPr>
              <a:grpSpLocks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7696201" y="4495800"/>
              <a:ext cx="609600" cy="533400"/>
              <a:chOff x="1200" y="1824"/>
              <a:chExt cx="384" cy="336"/>
            </a:xfrm>
          </p:grpSpPr>
          <p:sp>
            <p:nvSpPr>
              <p:cNvPr id="77" name="Line 74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75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" name="Group 7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4648201" y="5029200"/>
              <a:ext cx="609600" cy="533400"/>
              <a:chOff x="1200" y="1824"/>
              <a:chExt cx="384" cy="336"/>
            </a:xfrm>
          </p:grpSpPr>
          <p:sp>
            <p:nvSpPr>
              <p:cNvPr id="80" name="Line 77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78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" name="Group 7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5257801" y="5029200"/>
              <a:ext cx="609600" cy="533400"/>
              <a:chOff x="1200" y="1824"/>
              <a:chExt cx="384" cy="336"/>
            </a:xfrm>
          </p:grpSpPr>
          <p:sp>
            <p:nvSpPr>
              <p:cNvPr id="83" name="Line 80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81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" name="Group 82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5867401" y="5029200"/>
              <a:ext cx="609600" cy="533400"/>
              <a:chOff x="1200" y="1824"/>
              <a:chExt cx="384" cy="336"/>
            </a:xfrm>
          </p:grpSpPr>
          <p:sp>
            <p:nvSpPr>
              <p:cNvPr id="86" name="Line 83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84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" name="Group 85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6477001" y="5029200"/>
              <a:ext cx="609600" cy="533400"/>
              <a:chOff x="1200" y="1824"/>
              <a:chExt cx="384" cy="336"/>
            </a:xfrm>
          </p:grpSpPr>
          <p:sp>
            <p:nvSpPr>
              <p:cNvPr id="89" name="Line 86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87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" name="Group 88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7086601" y="5029200"/>
              <a:ext cx="609600" cy="533400"/>
              <a:chOff x="1200" y="1824"/>
              <a:chExt cx="384" cy="336"/>
            </a:xfrm>
          </p:grpSpPr>
          <p:sp>
            <p:nvSpPr>
              <p:cNvPr id="92" name="Line 89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90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4" name="Group 91"/>
            <p:cNvGrpSpPr>
              <a:grpSpLocks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7696201" y="5029200"/>
              <a:ext cx="609600" cy="533400"/>
              <a:chOff x="1200" y="1824"/>
              <a:chExt cx="384" cy="336"/>
            </a:xfrm>
          </p:grpSpPr>
          <p:sp>
            <p:nvSpPr>
              <p:cNvPr id="95" name="Line 92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93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" name="Group 94"/>
            <p:cNvGrpSpPr>
              <a:grpSpLocks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4648201" y="5562600"/>
              <a:ext cx="609600" cy="533400"/>
              <a:chOff x="1200" y="1824"/>
              <a:chExt cx="384" cy="336"/>
            </a:xfrm>
          </p:grpSpPr>
          <p:sp>
            <p:nvSpPr>
              <p:cNvPr id="98" name="Line 95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96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" name="Group 97"/>
            <p:cNvGrpSpPr>
              <a:grpSpLocks/>
            </p:cNvGrpSpPr>
            <p:nvPr>
              <p:custDataLst>
                <p:tags r:id="rId32"/>
              </p:custDataLst>
            </p:nvPr>
          </p:nvGrpSpPr>
          <p:grpSpPr bwMode="auto">
            <a:xfrm>
              <a:off x="5257801" y="5562600"/>
              <a:ext cx="609600" cy="533400"/>
              <a:chOff x="1200" y="1824"/>
              <a:chExt cx="384" cy="336"/>
            </a:xfrm>
          </p:grpSpPr>
          <p:sp>
            <p:nvSpPr>
              <p:cNvPr id="101" name="Line 98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99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100"/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5867401" y="5562600"/>
              <a:ext cx="609600" cy="533400"/>
              <a:chOff x="1200" y="1824"/>
              <a:chExt cx="384" cy="336"/>
            </a:xfrm>
          </p:grpSpPr>
          <p:sp>
            <p:nvSpPr>
              <p:cNvPr id="104" name="Line 101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102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103"/>
            <p:cNvGrpSpPr>
              <a:grpSpLocks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6477001" y="5562600"/>
              <a:ext cx="609600" cy="533400"/>
              <a:chOff x="1200" y="1824"/>
              <a:chExt cx="384" cy="336"/>
            </a:xfrm>
          </p:grpSpPr>
          <p:sp>
            <p:nvSpPr>
              <p:cNvPr id="107" name="Line 104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105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" name="Group 106"/>
            <p:cNvGrpSpPr>
              <a:grpSpLocks/>
            </p:cNvGrpSpPr>
            <p:nvPr>
              <p:custDataLst>
                <p:tags r:id="rId35"/>
              </p:custDataLst>
            </p:nvPr>
          </p:nvGrpSpPr>
          <p:grpSpPr bwMode="auto">
            <a:xfrm>
              <a:off x="7086601" y="5562600"/>
              <a:ext cx="609600" cy="533400"/>
              <a:chOff x="1200" y="1824"/>
              <a:chExt cx="384" cy="336"/>
            </a:xfrm>
          </p:grpSpPr>
          <p:sp>
            <p:nvSpPr>
              <p:cNvPr id="110" name="Line 107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Line 108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" name="Group 109"/>
            <p:cNvGrpSpPr>
              <a:grpSpLocks/>
            </p:cNvGrpSpPr>
            <p:nvPr>
              <p:custDataLst>
                <p:tags r:id="rId36"/>
              </p:custDataLst>
            </p:nvPr>
          </p:nvGrpSpPr>
          <p:grpSpPr bwMode="auto">
            <a:xfrm>
              <a:off x="7696201" y="5562600"/>
              <a:ext cx="609600" cy="533400"/>
              <a:chOff x="1200" y="1824"/>
              <a:chExt cx="384" cy="336"/>
            </a:xfrm>
          </p:grpSpPr>
          <p:sp>
            <p:nvSpPr>
              <p:cNvPr id="113" name="Line 110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200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111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58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" name="Line 112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rot="10800000">
              <a:off x="4648201" y="6096000"/>
              <a:ext cx="3657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13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rot="10800000">
              <a:off x="4648201" y="28956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7049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Maze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Pick start edge and end edge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868612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8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868612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478212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478212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1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087812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2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087812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3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697412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4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697412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5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307012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307012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7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916612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8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59012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9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868612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868612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1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478212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2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478212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3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087812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087812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5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97412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6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697412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7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307012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8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307012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9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916612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0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259012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1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68612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2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68612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3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478212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4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478212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5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087812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6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87812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7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697412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8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697412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9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307012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0" name="Line 3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307012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1" name="Line 3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916612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2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259012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3" name="Line 40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868612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4" name="Line 4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868612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5" name="Line 42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478212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478212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7" name="Line 4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087812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8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4087812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9" name="Line 46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697412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0" name="Line 47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697412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1" name="Line 4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5307012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2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307012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3" name="Line 50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916612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4" name="Line 51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2259012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5" name="Line 52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868612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6" name="Line 5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868612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7" name="Line 5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478212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8" name="Line 5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3478212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9" name="Line 56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087812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0" name="Line 57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087812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1" name="Line 58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4697412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2" name="Line 5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4697412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3" name="Line 60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307012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4" name="Line 6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5307012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5" name="Line 62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916612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6" name="Line 6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259012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7" name="Line 64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868612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8" name="Line 65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2868612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69" name="Line 66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478212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0" name="Line 67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3478212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1" name="Line 6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4087812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2" name="Line 69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4087812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3" name="Line 70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4697412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4" name="Line 7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4697412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5" name="Line 72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5307012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6" name="Line 7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5307012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7" name="Line 74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rot="10800000">
            <a:off x="2259012" y="5715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8" name="Line 7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rot="10800000">
            <a:off x="2259012" y="3048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9" name="Text Box 76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801812" y="2514600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" charset="0"/>
              </a:rPr>
              <a:t>Start</a:t>
            </a:r>
          </a:p>
        </p:txBody>
      </p:sp>
      <p:sp>
        <p:nvSpPr>
          <p:cNvPr id="80" name="Text Box 77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688012" y="5257800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" charset="0"/>
              </a:rPr>
              <a:t>End</a:t>
            </a:r>
          </a:p>
        </p:txBody>
      </p:sp>
      <p:sp>
        <p:nvSpPr>
          <p:cNvPr id="81" name="Line 78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2335212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82" name="Line 7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5307012" y="5715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42911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Repeatedly pick random edges to delete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One approach: just keep deleting random edges until you can get from start to finish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2057400" y="2857500"/>
            <a:ext cx="4828465" cy="2933700"/>
            <a:chOff x="1447800" y="2743200"/>
            <a:chExt cx="5008894" cy="3200400"/>
          </a:xfrm>
        </p:grpSpPr>
        <p:sp>
          <p:nvSpPr>
            <p:cNvPr id="62" name="Line 3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27432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4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33528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33528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6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9624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39624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5720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5720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51816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51816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57912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1336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3528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9624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9624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5720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5720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51816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51816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7912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7432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3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33528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4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9624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5720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1816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7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51816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8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57912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27432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3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3528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31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39624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2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45720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33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51816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34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51816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3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57912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36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1336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37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27432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3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33528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3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9624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40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39624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4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5720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42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57912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43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21336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44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2743200" y="5410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45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3528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46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39624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47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51816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48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rot="10800000">
              <a:off x="2133600" y="59436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49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rot="10800000">
              <a:off x="2133600" y="3276600"/>
              <a:ext cx="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Text Box 50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447800" y="2743200"/>
              <a:ext cx="751965" cy="436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Start</a:t>
              </a:r>
            </a:p>
          </p:txBody>
        </p:sp>
        <p:sp>
          <p:nvSpPr>
            <p:cNvPr id="110" name="Text Box 51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791200" y="5486400"/>
              <a:ext cx="665494" cy="436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End</a:t>
              </a:r>
            </a:p>
          </p:txBody>
        </p:sp>
        <p:sp>
          <p:nvSpPr>
            <p:cNvPr id="112" name="Line 53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2098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54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5181600" y="5943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8869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this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can you tell when there is a path from start to finish?</a:t>
            </a:r>
          </a:p>
          <a:p>
            <a:pPr lvl="1" indent="-342900"/>
            <a:r>
              <a:rPr lang="en-US" dirty="0" smtClean="0"/>
              <a:t>We do not really have an algorithm yet</a:t>
            </a:r>
          </a:p>
          <a:p>
            <a:pPr lvl="1" indent="-342900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could have </a:t>
            </a:r>
            <a:r>
              <a:rPr lang="en-US" i="1" dirty="0" smtClean="0"/>
              <a:t>cycles</a:t>
            </a:r>
            <a:r>
              <a:rPr lang="en-US" dirty="0" smtClean="0"/>
              <a:t>, which a “good” maze avoids</a:t>
            </a:r>
          </a:p>
          <a:p>
            <a:pPr lvl="1"/>
            <a:r>
              <a:rPr lang="en-US" dirty="0" smtClean="0"/>
              <a:t>Want one solution and no cycles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2078059" y="3657600"/>
            <a:ext cx="4429709" cy="2555481"/>
            <a:chOff x="1447800" y="2743200"/>
            <a:chExt cx="5078947" cy="3252430"/>
          </a:xfrm>
        </p:grpSpPr>
        <p:sp>
          <p:nvSpPr>
            <p:cNvPr id="7" name="Line 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7432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33528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3528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39624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9624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5720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5720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51816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51816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57912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1336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3528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9624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9624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5720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5720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51816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816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57912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7432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3528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9624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5720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51816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51816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57912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7432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33528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9624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5720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51816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51816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57912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21336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27432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3528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39624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9624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5720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57912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21336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2743200" y="5410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33528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39624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7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51816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8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rot="10800000">
              <a:off x="2133600" y="59436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49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rot="10800000">
              <a:off x="2133600" y="3276600"/>
              <a:ext cx="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50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447800" y="2743200"/>
              <a:ext cx="831119" cy="509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Start</a:t>
              </a:r>
            </a:p>
          </p:txBody>
        </p:sp>
        <p:sp>
          <p:nvSpPr>
            <p:cNvPr id="55" name="Text Box 51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5791201" y="5486399"/>
              <a:ext cx="735546" cy="509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End</a:t>
              </a:r>
            </a:p>
          </p:txBody>
        </p:sp>
        <p:sp>
          <p:nvSpPr>
            <p:cNvPr id="57" name="Line 53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22098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4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5181600" y="5943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Freeform 5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360172" y="4281261"/>
            <a:ext cx="1700253" cy="1768702"/>
          </a:xfrm>
          <a:custGeom>
            <a:avLst/>
            <a:gdLst>
              <a:gd name="T0" fmla="*/ 2147483647 w 1228"/>
              <a:gd name="T1" fmla="*/ 2147483647 h 1418"/>
              <a:gd name="T2" fmla="*/ 2147483647 w 1228"/>
              <a:gd name="T3" fmla="*/ 2147483647 h 1418"/>
              <a:gd name="T4" fmla="*/ 0 w 1228"/>
              <a:gd name="T5" fmla="*/ 2147483647 h 1418"/>
              <a:gd name="T6" fmla="*/ 2147483647 w 1228"/>
              <a:gd name="T7" fmla="*/ 2147483647 h 1418"/>
              <a:gd name="T8" fmla="*/ 2147483647 w 1228"/>
              <a:gd name="T9" fmla="*/ 2147483647 h 1418"/>
              <a:gd name="T10" fmla="*/ 2147483647 w 1228"/>
              <a:gd name="T11" fmla="*/ 2147483647 h 1418"/>
              <a:gd name="T12" fmla="*/ 2147483647 w 1228"/>
              <a:gd name="T13" fmla="*/ 2147483647 h 1418"/>
              <a:gd name="T14" fmla="*/ 2147483647 w 1228"/>
              <a:gd name="T15" fmla="*/ 2147483647 h 1418"/>
              <a:gd name="T16" fmla="*/ 2147483647 w 1228"/>
              <a:gd name="T17" fmla="*/ 2147483647 h 1418"/>
              <a:gd name="T18" fmla="*/ 2147483647 w 1228"/>
              <a:gd name="T19" fmla="*/ 2147483647 h 1418"/>
              <a:gd name="T20" fmla="*/ 2147483647 w 1228"/>
              <a:gd name="T21" fmla="*/ 2147483647 h 1418"/>
              <a:gd name="T22" fmla="*/ 2147483647 w 1228"/>
              <a:gd name="T23" fmla="*/ 2147483647 h 1418"/>
              <a:gd name="T24" fmla="*/ 2147483647 w 1228"/>
              <a:gd name="T25" fmla="*/ 2147483647 h 1418"/>
              <a:gd name="T26" fmla="*/ 2147483647 w 1228"/>
              <a:gd name="T27" fmla="*/ 2147483647 h 1418"/>
              <a:gd name="T28" fmla="*/ 2147483647 w 1228"/>
              <a:gd name="T29" fmla="*/ 2147483647 h 1418"/>
              <a:gd name="T30" fmla="*/ 2147483647 w 1228"/>
              <a:gd name="T31" fmla="*/ 2147483647 h 1418"/>
              <a:gd name="T32" fmla="*/ 2147483647 w 1228"/>
              <a:gd name="T33" fmla="*/ 2147483647 h 1418"/>
              <a:gd name="T34" fmla="*/ 2147483647 w 1228"/>
              <a:gd name="T35" fmla="*/ 2147483647 h 1418"/>
              <a:gd name="T36" fmla="*/ 2147483647 w 1228"/>
              <a:gd name="T37" fmla="*/ 2147483647 h 1418"/>
              <a:gd name="T38" fmla="*/ 2147483647 w 1228"/>
              <a:gd name="T39" fmla="*/ 2147483647 h 1418"/>
              <a:gd name="T40" fmla="*/ 2147483647 w 1228"/>
              <a:gd name="T41" fmla="*/ 0 h 1418"/>
              <a:gd name="T42" fmla="*/ 2147483647 w 1228"/>
              <a:gd name="T43" fmla="*/ 2147483647 h 1418"/>
              <a:gd name="T44" fmla="*/ 2147483647 w 1228"/>
              <a:gd name="T45" fmla="*/ 2147483647 h 1418"/>
              <a:gd name="T46" fmla="*/ 2147483647 w 1228"/>
              <a:gd name="T47" fmla="*/ 2147483647 h 1418"/>
              <a:gd name="T48" fmla="*/ 2147483647 w 1228"/>
              <a:gd name="T49" fmla="*/ 2147483647 h 1418"/>
              <a:gd name="T50" fmla="*/ 2147483647 w 1228"/>
              <a:gd name="T51" fmla="*/ 2147483647 h 14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28" h="1418">
                <a:moveTo>
                  <a:pt x="76" y="93"/>
                </a:moveTo>
                <a:cubicBezTo>
                  <a:pt x="38" y="170"/>
                  <a:pt x="52" y="250"/>
                  <a:pt x="26" y="330"/>
                </a:cubicBezTo>
                <a:cubicBezTo>
                  <a:pt x="17" y="402"/>
                  <a:pt x="6" y="470"/>
                  <a:pt x="0" y="542"/>
                </a:cubicBezTo>
                <a:cubicBezTo>
                  <a:pt x="3" y="717"/>
                  <a:pt x="4" y="892"/>
                  <a:pt x="9" y="1067"/>
                </a:cubicBezTo>
                <a:cubicBezTo>
                  <a:pt x="11" y="1127"/>
                  <a:pt x="62" y="1292"/>
                  <a:pt x="127" y="1321"/>
                </a:cubicBezTo>
                <a:cubicBezTo>
                  <a:pt x="208" y="1358"/>
                  <a:pt x="300" y="1365"/>
                  <a:pt x="381" y="1406"/>
                </a:cubicBezTo>
                <a:cubicBezTo>
                  <a:pt x="459" y="1404"/>
                  <a:pt x="821" y="1418"/>
                  <a:pt x="932" y="1380"/>
                </a:cubicBezTo>
                <a:cubicBezTo>
                  <a:pt x="949" y="1363"/>
                  <a:pt x="961" y="1338"/>
                  <a:pt x="983" y="1330"/>
                </a:cubicBezTo>
                <a:cubicBezTo>
                  <a:pt x="1021" y="1316"/>
                  <a:pt x="1064" y="1292"/>
                  <a:pt x="1093" y="1262"/>
                </a:cubicBezTo>
                <a:cubicBezTo>
                  <a:pt x="1131" y="1222"/>
                  <a:pt x="1153" y="1175"/>
                  <a:pt x="1178" y="1126"/>
                </a:cubicBezTo>
                <a:cubicBezTo>
                  <a:pt x="1192" y="1066"/>
                  <a:pt x="1214" y="1008"/>
                  <a:pt x="1228" y="948"/>
                </a:cubicBezTo>
                <a:cubicBezTo>
                  <a:pt x="1222" y="895"/>
                  <a:pt x="1218" y="841"/>
                  <a:pt x="1211" y="788"/>
                </a:cubicBezTo>
                <a:cubicBezTo>
                  <a:pt x="1210" y="779"/>
                  <a:pt x="1211" y="766"/>
                  <a:pt x="1203" y="762"/>
                </a:cubicBezTo>
                <a:cubicBezTo>
                  <a:pt x="1172" y="748"/>
                  <a:pt x="1086" y="743"/>
                  <a:pt x="1050" y="737"/>
                </a:cubicBezTo>
                <a:cubicBezTo>
                  <a:pt x="886" y="712"/>
                  <a:pt x="728" y="715"/>
                  <a:pt x="559" y="711"/>
                </a:cubicBezTo>
                <a:cubicBezTo>
                  <a:pt x="520" y="704"/>
                  <a:pt x="491" y="699"/>
                  <a:pt x="458" y="677"/>
                </a:cubicBezTo>
                <a:cubicBezTo>
                  <a:pt x="439" y="624"/>
                  <a:pt x="453" y="569"/>
                  <a:pt x="466" y="516"/>
                </a:cubicBezTo>
                <a:cubicBezTo>
                  <a:pt x="474" y="368"/>
                  <a:pt x="488" y="347"/>
                  <a:pt x="458" y="203"/>
                </a:cubicBezTo>
                <a:cubicBezTo>
                  <a:pt x="455" y="190"/>
                  <a:pt x="442" y="160"/>
                  <a:pt x="432" y="152"/>
                </a:cubicBezTo>
                <a:cubicBezTo>
                  <a:pt x="417" y="141"/>
                  <a:pt x="397" y="137"/>
                  <a:pt x="381" y="127"/>
                </a:cubicBezTo>
                <a:cubicBezTo>
                  <a:pt x="315" y="89"/>
                  <a:pt x="265" y="53"/>
                  <a:pt x="212" y="0"/>
                </a:cubicBezTo>
                <a:cubicBezTo>
                  <a:pt x="151" y="12"/>
                  <a:pt x="158" y="21"/>
                  <a:pt x="119" y="59"/>
                </a:cubicBezTo>
                <a:cubicBezTo>
                  <a:pt x="112" y="66"/>
                  <a:pt x="101" y="69"/>
                  <a:pt x="93" y="76"/>
                </a:cubicBezTo>
                <a:cubicBezTo>
                  <a:pt x="84" y="83"/>
                  <a:pt x="76" y="93"/>
                  <a:pt x="68" y="101"/>
                </a:cubicBezTo>
                <a:cubicBezTo>
                  <a:pt x="53" y="143"/>
                  <a:pt x="63" y="112"/>
                  <a:pt x="51" y="161"/>
                </a:cubicBezTo>
                <a:cubicBezTo>
                  <a:pt x="48" y="172"/>
                  <a:pt x="42" y="195"/>
                  <a:pt x="42" y="195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50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started on HW03</a:t>
            </a:r>
          </a:p>
          <a:p>
            <a:pPr lvl="1"/>
            <a:r>
              <a:rPr lang="en-US" dirty="0" smtClean="0"/>
              <a:t>Keyword search in binary search trees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20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95800"/>
          </a:xfrm>
        </p:spPr>
        <p:txBody>
          <a:bodyPr/>
          <a:lstStyle/>
          <a:p>
            <a:r>
              <a:rPr lang="en-US" dirty="0" smtClean="0"/>
              <a:t>Consider edges in random order (i.e. pick an edge)</a:t>
            </a:r>
          </a:p>
          <a:p>
            <a:endParaRPr lang="en-US" sz="1000" dirty="0"/>
          </a:p>
          <a:p>
            <a:r>
              <a:rPr lang="en-US" dirty="0"/>
              <a:t>O</a:t>
            </a:r>
            <a:r>
              <a:rPr lang="en-US" dirty="0" smtClean="0"/>
              <a:t>nly delete an edge if it introduces no cycles (how? TBD)</a:t>
            </a:r>
          </a:p>
          <a:p>
            <a:endParaRPr lang="en-US" sz="1000" dirty="0"/>
          </a:p>
          <a:p>
            <a:r>
              <a:rPr lang="en-US" dirty="0" smtClean="0"/>
              <a:t>When done, we will have a way to get from any place to any other place (including from start to end points)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7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215977" y="33249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710342" y="332498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10342" y="33249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204707" y="33249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699072" y="33249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93436" y="33249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687801" y="332498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21612" y="372503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10342" y="372503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204707" y="372503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699072" y="372503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93436" y="372503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687801" y="372503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15977" y="412508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215977" y="41250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710342" y="41250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204707" y="41250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193436" y="412508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687801" y="412508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215977" y="452513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710342" y="452513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204707" y="452513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204707" y="452513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699072" y="452513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193436" y="452513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687801" y="452513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721612" y="49251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15977" y="492518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710342" y="49251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3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204707" y="49251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3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699072" y="492518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3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687801" y="492518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3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215977" y="532523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3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04707" y="532523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37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193436" y="532523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3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rot="10800000">
            <a:off x="2721612" y="5725287"/>
            <a:ext cx="24718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3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rot="10800000">
            <a:off x="2721612" y="3725037"/>
            <a:ext cx="0" cy="200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Text Box 4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165452" y="3324987"/>
            <a:ext cx="724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Start</a:t>
            </a:r>
          </a:p>
        </p:txBody>
      </p:sp>
      <p:sp>
        <p:nvSpPr>
          <p:cNvPr id="95" name="Text Box 4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687801" y="5382387"/>
            <a:ext cx="6415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End</a:t>
            </a:r>
          </a:p>
        </p:txBody>
      </p:sp>
      <p:sp>
        <p:nvSpPr>
          <p:cNvPr id="103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2783408" y="33249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Line 50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5193436" y="5725287"/>
            <a:ext cx="494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Freeform 42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3487621" y="4347734"/>
            <a:ext cx="1669768" cy="1216819"/>
          </a:xfrm>
          <a:custGeom>
            <a:avLst/>
            <a:gdLst>
              <a:gd name="T0" fmla="*/ 2147483647 w 1297"/>
              <a:gd name="T1" fmla="*/ 2147483647 h 1022"/>
              <a:gd name="T2" fmla="*/ 2147483647 w 1297"/>
              <a:gd name="T3" fmla="*/ 2147483647 h 1022"/>
              <a:gd name="T4" fmla="*/ 2147483647 w 1297"/>
              <a:gd name="T5" fmla="*/ 2147483647 h 1022"/>
              <a:gd name="T6" fmla="*/ 2147483647 w 1297"/>
              <a:gd name="T7" fmla="*/ 2147483647 h 1022"/>
              <a:gd name="T8" fmla="*/ 2147483647 w 1297"/>
              <a:gd name="T9" fmla="*/ 2147483647 h 1022"/>
              <a:gd name="T10" fmla="*/ 2147483647 w 1297"/>
              <a:gd name="T11" fmla="*/ 2147483647 h 1022"/>
              <a:gd name="T12" fmla="*/ 2147483647 w 1297"/>
              <a:gd name="T13" fmla="*/ 2147483647 h 1022"/>
              <a:gd name="T14" fmla="*/ 2147483647 w 1297"/>
              <a:gd name="T15" fmla="*/ 2147483647 h 1022"/>
              <a:gd name="T16" fmla="*/ 2147483647 w 1297"/>
              <a:gd name="T17" fmla="*/ 2147483647 h 1022"/>
              <a:gd name="T18" fmla="*/ 2147483647 w 1297"/>
              <a:gd name="T19" fmla="*/ 2147483647 h 1022"/>
              <a:gd name="T20" fmla="*/ 2147483647 w 1297"/>
              <a:gd name="T21" fmla="*/ 2147483647 h 1022"/>
              <a:gd name="T22" fmla="*/ 2147483647 w 1297"/>
              <a:gd name="T23" fmla="*/ 2147483647 h 10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7" h="1022">
                <a:moveTo>
                  <a:pt x="1297" y="1013"/>
                </a:moveTo>
                <a:cubicBezTo>
                  <a:pt x="1042" y="1022"/>
                  <a:pt x="789" y="1021"/>
                  <a:pt x="534" y="1005"/>
                </a:cubicBezTo>
                <a:cubicBezTo>
                  <a:pt x="523" y="1002"/>
                  <a:pt x="510" y="1002"/>
                  <a:pt x="501" y="996"/>
                </a:cubicBezTo>
                <a:cubicBezTo>
                  <a:pt x="480" y="982"/>
                  <a:pt x="459" y="890"/>
                  <a:pt x="450" y="861"/>
                </a:cubicBezTo>
                <a:cubicBezTo>
                  <a:pt x="446" y="821"/>
                  <a:pt x="458" y="773"/>
                  <a:pt x="433" y="742"/>
                </a:cubicBezTo>
                <a:cubicBezTo>
                  <a:pt x="382" y="679"/>
                  <a:pt x="212" y="669"/>
                  <a:pt x="153" y="666"/>
                </a:cubicBezTo>
                <a:cubicBezTo>
                  <a:pt x="117" y="642"/>
                  <a:pt x="100" y="604"/>
                  <a:pt x="69" y="573"/>
                </a:cubicBezTo>
                <a:cubicBezTo>
                  <a:pt x="66" y="562"/>
                  <a:pt x="60" y="551"/>
                  <a:pt x="60" y="539"/>
                </a:cubicBezTo>
                <a:cubicBezTo>
                  <a:pt x="60" y="499"/>
                  <a:pt x="0" y="119"/>
                  <a:pt x="145" y="47"/>
                </a:cubicBezTo>
                <a:cubicBezTo>
                  <a:pt x="153" y="36"/>
                  <a:pt x="156" y="15"/>
                  <a:pt x="170" y="13"/>
                </a:cubicBezTo>
                <a:cubicBezTo>
                  <a:pt x="275" y="0"/>
                  <a:pt x="381" y="33"/>
                  <a:pt x="484" y="47"/>
                </a:cubicBezTo>
                <a:cubicBezTo>
                  <a:pt x="617" y="95"/>
                  <a:pt x="907" y="47"/>
                  <a:pt x="907" y="4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Freeform 48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4426141" y="4746593"/>
            <a:ext cx="589633" cy="414338"/>
          </a:xfrm>
          <a:custGeom>
            <a:avLst/>
            <a:gdLst>
              <a:gd name="T0" fmla="*/ 2147483647 w 458"/>
              <a:gd name="T1" fmla="*/ 2147483647 h 348"/>
              <a:gd name="T2" fmla="*/ 2147483647 w 458"/>
              <a:gd name="T3" fmla="*/ 2147483647 h 348"/>
              <a:gd name="T4" fmla="*/ 2147483647 w 458"/>
              <a:gd name="T5" fmla="*/ 2147483647 h 348"/>
              <a:gd name="T6" fmla="*/ 2147483647 w 458"/>
              <a:gd name="T7" fmla="*/ 2147483647 h 348"/>
              <a:gd name="T8" fmla="*/ 2147483647 w 458"/>
              <a:gd name="T9" fmla="*/ 0 h 348"/>
              <a:gd name="T10" fmla="*/ 0 w 458"/>
              <a:gd name="T11" fmla="*/ 2147483647 h 3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8" h="348">
                <a:moveTo>
                  <a:pt x="458" y="348"/>
                </a:moveTo>
                <a:cubicBezTo>
                  <a:pt x="450" y="300"/>
                  <a:pt x="449" y="250"/>
                  <a:pt x="432" y="204"/>
                </a:cubicBezTo>
                <a:cubicBezTo>
                  <a:pt x="426" y="170"/>
                  <a:pt x="422" y="136"/>
                  <a:pt x="415" y="102"/>
                </a:cubicBezTo>
                <a:cubicBezTo>
                  <a:pt x="413" y="93"/>
                  <a:pt x="413" y="83"/>
                  <a:pt x="407" y="77"/>
                </a:cubicBezTo>
                <a:cubicBezTo>
                  <a:pt x="375" y="45"/>
                  <a:pt x="321" y="21"/>
                  <a:pt x="280" y="0"/>
                </a:cubicBezTo>
                <a:cubicBezTo>
                  <a:pt x="189" y="6"/>
                  <a:pt x="91" y="17"/>
                  <a:pt x="0" y="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Freeform 43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3052477" y="3516678"/>
            <a:ext cx="1853868" cy="906065"/>
          </a:xfrm>
          <a:custGeom>
            <a:avLst/>
            <a:gdLst>
              <a:gd name="T0" fmla="*/ 2147483647 w 1440"/>
              <a:gd name="T1" fmla="*/ 2147483647 h 761"/>
              <a:gd name="T2" fmla="*/ 2147483647 w 1440"/>
              <a:gd name="T3" fmla="*/ 2147483647 h 761"/>
              <a:gd name="T4" fmla="*/ 2147483647 w 1440"/>
              <a:gd name="T5" fmla="*/ 2147483647 h 761"/>
              <a:gd name="T6" fmla="*/ 2147483647 w 1440"/>
              <a:gd name="T7" fmla="*/ 2147483647 h 761"/>
              <a:gd name="T8" fmla="*/ 2147483647 w 1440"/>
              <a:gd name="T9" fmla="*/ 2147483647 h 761"/>
              <a:gd name="T10" fmla="*/ 2147483647 w 1440"/>
              <a:gd name="T11" fmla="*/ 2147483647 h 761"/>
              <a:gd name="T12" fmla="*/ 2147483647 w 1440"/>
              <a:gd name="T13" fmla="*/ 2147483647 h 761"/>
              <a:gd name="T14" fmla="*/ 2147483647 w 1440"/>
              <a:gd name="T15" fmla="*/ 2147483647 h 761"/>
              <a:gd name="T16" fmla="*/ 2147483647 w 1440"/>
              <a:gd name="T17" fmla="*/ 2147483647 h 761"/>
              <a:gd name="T18" fmla="*/ 2147483647 w 1440"/>
              <a:gd name="T19" fmla="*/ 0 h 761"/>
              <a:gd name="T20" fmla="*/ 0 w 1440"/>
              <a:gd name="T21" fmla="*/ 2147483647 h 7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40" h="761">
                <a:moveTo>
                  <a:pt x="1237" y="745"/>
                </a:moveTo>
                <a:cubicBezTo>
                  <a:pt x="1392" y="736"/>
                  <a:pt x="1392" y="761"/>
                  <a:pt x="1440" y="627"/>
                </a:cubicBezTo>
                <a:cubicBezTo>
                  <a:pt x="1436" y="600"/>
                  <a:pt x="1435" y="525"/>
                  <a:pt x="1415" y="500"/>
                </a:cubicBezTo>
                <a:cubicBezTo>
                  <a:pt x="1313" y="376"/>
                  <a:pt x="1158" y="368"/>
                  <a:pt x="1008" y="347"/>
                </a:cubicBezTo>
                <a:cubicBezTo>
                  <a:pt x="870" y="303"/>
                  <a:pt x="719" y="344"/>
                  <a:pt x="576" y="322"/>
                </a:cubicBezTo>
                <a:cubicBezTo>
                  <a:pt x="531" y="291"/>
                  <a:pt x="462" y="259"/>
                  <a:pt x="407" y="246"/>
                </a:cubicBezTo>
                <a:cubicBezTo>
                  <a:pt x="396" y="240"/>
                  <a:pt x="382" y="238"/>
                  <a:pt x="373" y="229"/>
                </a:cubicBezTo>
                <a:cubicBezTo>
                  <a:pt x="335" y="191"/>
                  <a:pt x="356" y="137"/>
                  <a:pt x="313" y="102"/>
                </a:cubicBezTo>
                <a:cubicBezTo>
                  <a:pt x="296" y="88"/>
                  <a:pt x="283" y="69"/>
                  <a:pt x="263" y="59"/>
                </a:cubicBezTo>
                <a:cubicBezTo>
                  <a:pt x="208" y="31"/>
                  <a:pt x="129" y="19"/>
                  <a:pt x="68" y="0"/>
                </a:cubicBezTo>
                <a:cubicBezTo>
                  <a:pt x="45" y="3"/>
                  <a:pt x="0" y="8"/>
                  <a:pt x="0" y="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Freeform 44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3019004" y="5120450"/>
            <a:ext cx="1123907" cy="442913"/>
          </a:xfrm>
          <a:custGeom>
            <a:avLst/>
            <a:gdLst>
              <a:gd name="T0" fmla="*/ 2147483647 w 873"/>
              <a:gd name="T1" fmla="*/ 2147483647 h 372"/>
              <a:gd name="T2" fmla="*/ 2147483647 w 873"/>
              <a:gd name="T3" fmla="*/ 2147483647 h 372"/>
              <a:gd name="T4" fmla="*/ 2147483647 w 873"/>
              <a:gd name="T5" fmla="*/ 2147483647 h 372"/>
              <a:gd name="T6" fmla="*/ 2147483647 w 873"/>
              <a:gd name="T7" fmla="*/ 0 h 3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73" h="372">
                <a:moveTo>
                  <a:pt x="873" y="339"/>
                </a:moveTo>
                <a:cubicBezTo>
                  <a:pt x="603" y="352"/>
                  <a:pt x="319" y="372"/>
                  <a:pt x="60" y="279"/>
                </a:cubicBezTo>
                <a:cubicBezTo>
                  <a:pt x="0" y="201"/>
                  <a:pt x="24" y="182"/>
                  <a:pt x="34" y="51"/>
                </a:cubicBezTo>
                <a:cubicBezTo>
                  <a:pt x="35" y="34"/>
                  <a:pt x="43" y="0"/>
                  <a:pt x="43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Freeform 45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3848095" y="3491675"/>
            <a:ext cx="1672343" cy="2071688"/>
          </a:xfrm>
          <a:custGeom>
            <a:avLst/>
            <a:gdLst>
              <a:gd name="T0" fmla="*/ 2147483647 w 1299"/>
              <a:gd name="T1" fmla="*/ 2147483647 h 1740"/>
              <a:gd name="T2" fmla="*/ 2147483647 w 1299"/>
              <a:gd name="T3" fmla="*/ 2147483647 h 1740"/>
              <a:gd name="T4" fmla="*/ 2147483647 w 1299"/>
              <a:gd name="T5" fmla="*/ 2147483647 h 1740"/>
              <a:gd name="T6" fmla="*/ 2147483647 w 1299"/>
              <a:gd name="T7" fmla="*/ 2147483647 h 1740"/>
              <a:gd name="T8" fmla="*/ 2147483647 w 1299"/>
              <a:gd name="T9" fmla="*/ 2147483647 h 1740"/>
              <a:gd name="T10" fmla="*/ 2147483647 w 1299"/>
              <a:gd name="T11" fmla="*/ 2147483647 h 1740"/>
              <a:gd name="T12" fmla="*/ 2147483647 w 1299"/>
              <a:gd name="T13" fmla="*/ 2147483647 h 1740"/>
              <a:gd name="T14" fmla="*/ 2147483647 w 1299"/>
              <a:gd name="T15" fmla="*/ 2147483647 h 1740"/>
              <a:gd name="T16" fmla="*/ 2147483647 w 1299"/>
              <a:gd name="T17" fmla="*/ 2147483647 h 1740"/>
              <a:gd name="T18" fmla="*/ 2147483647 w 1299"/>
              <a:gd name="T19" fmla="*/ 2147483647 h 1740"/>
              <a:gd name="T20" fmla="*/ 2147483647 w 1299"/>
              <a:gd name="T21" fmla="*/ 2147483647 h 1740"/>
              <a:gd name="T22" fmla="*/ 2147483647 w 1299"/>
              <a:gd name="T23" fmla="*/ 2147483647 h 1740"/>
              <a:gd name="T24" fmla="*/ 0 w 1299"/>
              <a:gd name="T25" fmla="*/ 2147483647 h 17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99" h="1740">
                <a:moveTo>
                  <a:pt x="813" y="1740"/>
                </a:moveTo>
                <a:cubicBezTo>
                  <a:pt x="810" y="1701"/>
                  <a:pt x="805" y="1661"/>
                  <a:pt x="805" y="1622"/>
                </a:cubicBezTo>
                <a:cubicBezTo>
                  <a:pt x="805" y="1560"/>
                  <a:pt x="783" y="1484"/>
                  <a:pt x="822" y="1436"/>
                </a:cubicBezTo>
                <a:cubicBezTo>
                  <a:pt x="878" y="1367"/>
                  <a:pt x="1048" y="1371"/>
                  <a:pt x="1110" y="1368"/>
                </a:cubicBezTo>
                <a:cubicBezTo>
                  <a:pt x="1144" y="1351"/>
                  <a:pt x="1146" y="1355"/>
                  <a:pt x="1169" y="1325"/>
                </a:cubicBezTo>
                <a:cubicBezTo>
                  <a:pt x="1181" y="1309"/>
                  <a:pt x="1203" y="1275"/>
                  <a:pt x="1203" y="1275"/>
                </a:cubicBezTo>
                <a:cubicBezTo>
                  <a:pt x="1217" y="1194"/>
                  <a:pt x="1214" y="1099"/>
                  <a:pt x="1262" y="1029"/>
                </a:cubicBezTo>
                <a:cubicBezTo>
                  <a:pt x="1267" y="845"/>
                  <a:pt x="1279" y="662"/>
                  <a:pt x="1279" y="478"/>
                </a:cubicBezTo>
                <a:cubicBezTo>
                  <a:pt x="1279" y="387"/>
                  <a:pt x="1299" y="279"/>
                  <a:pt x="1245" y="199"/>
                </a:cubicBezTo>
                <a:cubicBezTo>
                  <a:pt x="1229" y="146"/>
                  <a:pt x="1199" y="140"/>
                  <a:pt x="1152" y="114"/>
                </a:cubicBezTo>
                <a:cubicBezTo>
                  <a:pt x="1057" y="61"/>
                  <a:pt x="988" y="61"/>
                  <a:pt x="881" y="55"/>
                </a:cubicBezTo>
                <a:cubicBezTo>
                  <a:pt x="717" y="0"/>
                  <a:pt x="719" y="31"/>
                  <a:pt x="449" y="38"/>
                </a:cubicBezTo>
                <a:cubicBezTo>
                  <a:pt x="301" y="66"/>
                  <a:pt x="135" y="0"/>
                  <a:pt x="0" y="7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Freeform 46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899275" y="3809572"/>
            <a:ext cx="633405" cy="967978"/>
          </a:xfrm>
          <a:custGeom>
            <a:avLst/>
            <a:gdLst>
              <a:gd name="T0" fmla="*/ 2147483647 w 492"/>
              <a:gd name="T1" fmla="*/ 0 h 813"/>
              <a:gd name="T2" fmla="*/ 2147483647 w 492"/>
              <a:gd name="T3" fmla="*/ 2147483647 h 813"/>
              <a:gd name="T4" fmla="*/ 2147483647 w 492"/>
              <a:gd name="T5" fmla="*/ 2147483647 h 813"/>
              <a:gd name="T6" fmla="*/ 2147483647 w 492"/>
              <a:gd name="T7" fmla="*/ 2147483647 h 813"/>
              <a:gd name="T8" fmla="*/ 2147483647 w 492"/>
              <a:gd name="T9" fmla="*/ 2147483647 h 813"/>
              <a:gd name="T10" fmla="*/ 0 w 492"/>
              <a:gd name="T11" fmla="*/ 2147483647 h 813"/>
              <a:gd name="T12" fmla="*/ 2147483647 w 492"/>
              <a:gd name="T13" fmla="*/ 2147483647 h 8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2" h="813">
                <a:moveTo>
                  <a:pt x="492" y="0"/>
                </a:moveTo>
                <a:cubicBezTo>
                  <a:pt x="399" y="11"/>
                  <a:pt x="306" y="22"/>
                  <a:pt x="212" y="33"/>
                </a:cubicBezTo>
                <a:cubicBezTo>
                  <a:pt x="151" y="49"/>
                  <a:pt x="90" y="76"/>
                  <a:pt x="60" y="135"/>
                </a:cubicBezTo>
                <a:cubicBezTo>
                  <a:pt x="56" y="143"/>
                  <a:pt x="56" y="153"/>
                  <a:pt x="51" y="161"/>
                </a:cubicBezTo>
                <a:cubicBezTo>
                  <a:pt x="41" y="179"/>
                  <a:pt x="17" y="211"/>
                  <a:pt x="17" y="211"/>
                </a:cubicBezTo>
                <a:cubicBezTo>
                  <a:pt x="8" y="250"/>
                  <a:pt x="0" y="278"/>
                  <a:pt x="0" y="321"/>
                </a:cubicBezTo>
                <a:cubicBezTo>
                  <a:pt x="0" y="485"/>
                  <a:pt x="9" y="813"/>
                  <a:pt x="9" y="81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Freeform 47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3947225" y="4403693"/>
            <a:ext cx="54071" cy="423863"/>
          </a:xfrm>
          <a:custGeom>
            <a:avLst/>
            <a:gdLst>
              <a:gd name="T0" fmla="*/ 2147483647 w 42"/>
              <a:gd name="T1" fmla="*/ 0 h 356"/>
              <a:gd name="T2" fmla="*/ 0 w 42"/>
              <a:gd name="T3" fmla="*/ 2147483647 h 356"/>
              <a:gd name="T4" fmla="*/ 2147483647 w 42"/>
              <a:gd name="T5" fmla="*/ 2147483647 h 3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" h="356">
                <a:moveTo>
                  <a:pt x="42" y="0"/>
                </a:moveTo>
                <a:cubicBezTo>
                  <a:pt x="34" y="72"/>
                  <a:pt x="16" y="134"/>
                  <a:pt x="0" y="204"/>
                </a:cubicBezTo>
                <a:cubicBezTo>
                  <a:pt x="3" y="255"/>
                  <a:pt x="8" y="356"/>
                  <a:pt x="8" y="35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19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and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r>
              <a:rPr lang="en-US" dirty="0" smtClean="0"/>
              <a:t>Let’s number each cell</a:t>
            </a:r>
          </a:p>
          <a:p>
            <a:pPr lvl="1"/>
            <a:r>
              <a:rPr lang="en-US" dirty="0" smtClean="0"/>
              <a:t>36 total for 6 x 6</a:t>
            </a:r>
          </a:p>
          <a:p>
            <a:r>
              <a:rPr lang="en-US" dirty="0" smtClean="0"/>
              <a:t>An (internal) edge (</a:t>
            </a:r>
            <a:r>
              <a:rPr lang="en-US" dirty="0" err="1" smtClean="0"/>
              <a:t>x,y</a:t>
            </a:r>
            <a:r>
              <a:rPr lang="en-US" dirty="0" smtClean="0"/>
              <a:t>) is the line between cells x and y </a:t>
            </a:r>
          </a:p>
          <a:p>
            <a:pPr lvl="1"/>
            <a:r>
              <a:rPr lang="en-US" dirty="0" smtClean="0"/>
              <a:t>60 total for 6x6: (1,2), (2,3), …, (1,7), (2,8),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2365261" y="3512844"/>
            <a:ext cx="4511468" cy="2514599"/>
            <a:chOff x="1524000" y="2971800"/>
            <a:chExt cx="5284788" cy="3200400"/>
          </a:xfrm>
        </p:grpSpPr>
        <p:sp>
          <p:nvSpPr>
            <p:cNvPr id="7" name="Line 3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29718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8" name="Line 4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9718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9" name="Line 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35814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0" name="Line 6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5814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1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41910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2" name="Line 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1910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3" name="Line 9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8006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4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8006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5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54102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" name="Line 1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54102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7" name="Line 1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60198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8" name="Line 1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3622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9" name="Line 1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9718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0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9718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1" name="Line 1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5814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5814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3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1910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" name="Line 2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1910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" name="Line 2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8006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" name="Line 2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006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" name="Line 23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102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8" name="Line 24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54102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9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60198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0" name="Line 2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23622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1" name="Line 27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29718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2" name="Line 28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29718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3" name="Line 2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5814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4" name="Line 3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5814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5" name="Line 31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1910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6" name="Line 32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41910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7" name="Line 33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8006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8" name="Line 34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8006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9" name="Line 3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54102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0" name="Line 36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54102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1" name="Line 37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60198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2" name="Line 3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23622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3" name="Line 3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29718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4" name="Line 40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29718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5" name="Line 4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5814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6" name="Line 42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5814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7" name="Line 43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1910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1910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9" name="Line 45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48006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0" name="Line 46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48006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1" name="Line 47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54102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2" name="Line 48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54102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3" name="Line 49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60198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4" name="Line 50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3622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5" name="Line 51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9718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6" name="Line 52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9718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7" name="Line 53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35814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8" name="Line 54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35814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9" name="Line 55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1910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0" name="Line 56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1910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1" name="Line 57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8006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2" name="Line 58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8006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3" name="Line 59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54102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4" name="Line 60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54102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5" name="Line 61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60198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6" name="Line 62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23622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7" name="Line 63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29718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8" name="Line 64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29718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9" name="Line 65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35814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0" name="Line 66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35814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1" name="Line 67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41910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2" name="Line 68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1910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3" name="Line 69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48006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4" name="Line 70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48006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5" name="Line 71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54102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6" name="Line 72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54102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7" name="Line 73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 rot="10800000">
              <a:off x="2362200" y="61722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8" name="Line 74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rot="10800000">
              <a:off x="2362200" y="3505200"/>
              <a:ext cx="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9" name="Text Box 75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524000" y="2971800"/>
              <a:ext cx="719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Start</a:t>
              </a:r>
            </a:p>
          </p:txBody>
        </p:sp>
        <p:sp>
          <p:nvSpPr>
            <p:cNvPr id="80" name="Text Box 76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6172200" y="5715000"/>
              <a:ext cx="636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End</a:t>
              </a:r>
            </a:p>
          </p:txBody>
        </p:sp>
        <p:sp>
          <p:nvSpPr>
            <p:cNvPr id="81" name="Rectangle 77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4384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2" name="Rectangle 78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480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3" name="Rectangle 79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6576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84" name="Rectangle 80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2672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85" name="Rectangle 81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768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86" name="Rectangle 82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54864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87" name="Rectangle 83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24384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88" name="Rectangle 84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30480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89" name="Rectangle 8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6576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90" name="Rectangle 86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2672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91" name="Rectangle 87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8768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92" name="Rectangle 88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54864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93" name="Rectangle 8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4384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94" name="Rectangle 90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30480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95" name="Rectangle 91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6576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96" name="Rectangle 92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42672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97" name="Rectangle 93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48768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17</a:t>
              </a:r>
            </a:p>
          </p:txBody>
        </p:sp>
        <p:sp>
          <p:nvSpPr>
            <p:cNvPr id="98" name="Rectangle 94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54864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99" name="Rectangle 95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4384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19</a:t>
              </a:r>
            </a:p>
          </p:txBody>
        </p:sp>
        <p:sp>
          <p:nvSpPr>
            <p:cNvPr id="100" name="Rectangle 96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30480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101" name="Rectangle 97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36576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21</a:t>
              </a:r>
            </a:p>
          </p:txBody>
        </p:sp>
        <p:sp>
          <p:nvSpPr>
            <p:cNvPr id="102" name="Rectangle 98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2672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22</a:t>
              </a:r>
            </a:p>
          </p:txBody>
        </p:sp>
        <p:sp>
          <p:nvSpPr>
            <p:cNvPr id="103" name="Rectangle 99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8768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23</a:t>
              </a:r>
            </a:p>
          </p:txBody>
        </p:sp>
        <p:sp>
          <p:nvSpPr>
            <p:cNvPr id="104" name="Rectangle 100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54864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105" name="Rectangle 101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4384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25</a:t>
              </a:r>
            </a:p>
          </p:txBody>
        </p:sp>
        <p:sp>
          <p:nvSpPr>
            <p:cNvPr id="106" name="Rectangle 102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0480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26</a:t>
              </a:r>
            </a:p>
          </p:txBody>
        </p:sp>
        <p:sp>
          <p:nvSpPr>
            <p:cNvPr id="107" name="Rectangle 103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6576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27</a:t>
              </a:r>
            </a:p>
          </p:txBody>
        </p:sp>
        <p:sp>
          <p:nvSpPr>
            <p:cNvPr id="108" name="Rectangle 104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42672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28</a:t>
              </a:r>
            </a:p>
          </p:txBody>
        </p:sp>
        <p:sp>
          <p:nvSpPr>
            <p:cNvPr id="109" name="Rectangle 105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48768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29</a:t>
              </a:r>
            </a:p>
          </p:txBody>
        </p:sp>
        <p:sp>
          <p:nvSpPr>
            <p:cNvPr id="110" name="Rectangle 106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54864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30</a:t>
              </a:r>
            </a:p>
          </p:txBody>
        </p:sp>
        <p:sp>
          <p:nvSpPr>
            <p:cNvPr id="111" name="Rectangle 107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4384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31</a:t>
              </a:r>
            </a:p>
          </p:txBody>
        </p:sp>
        <p:sp>
          <p:nvSpPr>
            <p:cNvPr id="112" name="Rectangle 108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0480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32</a:t>
              </a:r>
            </a:p>
          </p:txBody>
        </p:sp>
        <p:sp>
          <p:nvSpPr>
            <p:cNvPr id="113" name="Rectangle 109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36576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33</a:t>
              </a:r>
            </a:p>
          </p:txBody>
        </p:sp>
        <p:sp>
          <p:nvSpPr>
            <p:cNvPr id="114" name="Rectangle 110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42672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34</a:t>
              </a:r>
            </a:p>
          </p:txBody>
        </p:sp>
        <p:sp>
          <p:nvSpPr>
            <p:cNvPr id="115" name="Rectangle 111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48768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35</a:t>
              </a:r>
            </a:p>
          </p:txBody>
        </p:sp>
        <p:sp>
          <p:nvSpPr>
            <p:cNvPr id="116" name="Rectangle 112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54864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117" name="Line 114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24384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18" name="Line 115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5410200" y="6172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20" name="Ink 119"/>
              <p14:cNvContentPartPr/>
              <p14:nvPr/>
            </p14:nvContentPartPr>
            <p14:xfrm>
              <a:off x="3332880" y="3026520"/>
              <a:ext cx="515520" cy="8064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325320" y="3021480"/>
                <a:ext cx="529200" cy="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7954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trick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dirty="0" smtClean="0"/>
              <a:t>Partition the cells into </a:t>
            </a:r>
            <a:r>
              <a:rPr lang="en-US" dirty="0" smtClean="0">
                <a:solidFill>
                  <a:srgbClr val="0000FF"/>
                </a:solidFill>
              </a:rPr>
              <a:t>disjoint  sets</a:t>
            </a:r>
          </a:p>
          <a:p>
            <a:pPr lvl="1"/>
            <a:r>
              <a:rPr lang="en-US" sz="1800" dirty="0" smtClean="0"/>
              <a:t>Two cells in same set if they are “connected”</a:t>
            </a:r>
            <a:endParaRPr lang="en-US" sz="1800" dirty="0"/>
          </a:p>
          <a:p>
            <a:pPr lvl="1"/>
            <a:r>
              <a:rPr lang="en-US" sz="1800" dirty="0" smtClean="0"/>
              <a:t>Initially every cell is in its own subset</a:t>
            </a:r>
          </a:p>
          <a:p>
            <a:r>
              <a:rPr lang="en-US" dirty="0" smtClean="0"/>
              <a:t>If removing an edge would connect two different subsets:</a:t>
            </a:r>
          </a:p>
          <a:p>
            <a:pPr lvl="1"/>
            <a:r>
              <a:rPr lang="en-US" sz="1800" dirty="0" smtClean="0"/>
              <a:t>then remove the edge and </a:t>
            </a:r>
            <a:r>
              <a:rPr lang="en-US" sz="1800" b="1" dirty="0" smtClean="0">
                <a:solidFill>
                  <a:srgbClr val="0000FF"/>
                </a:solidFill>
              </a:rPr>
              <a:t>union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the subsets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lse leave the edge because removing it makes a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3733802"/>
            <a:ext cx="4239750" cy="2454728"/>
            <a:chOff x="1524000" y="2971800"/>
            <a:chExt cx="5284788" cy="3200400"/>
          </a:xfrm>
        </p:grpSpPr>
        <p:sp>
          <p:nvSpPr>
            <p:cNvPr id="8" name="Line 3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29718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9" name="Line 4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29718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0" name="Line 5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35814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1" name="Line 6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5814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2" name="Line 7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41910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3" name="Line 8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>
              <a:off x="41910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4" name="Line 9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48006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5" name="Line 10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48006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" name="Line 11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54102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7" name="Line 12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>
              <a:off x="54102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8" name="Line 13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60198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9" name="Line 14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23622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0" name="Line 15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>
              <a:off x="29718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1" name="Line 16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29718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" name="Line 17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35814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3" name="Line 18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35814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" name="Line 19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1910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" name="Line 20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1910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" name="Line 21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8006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" name="Line 22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48006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8" name="Line 23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54102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9" name="Line 24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54102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0" name="Line 25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60198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1" name="Line 26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>
              <a:off x="23622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2" name="Line 27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29718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3" name="Line 28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29718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4" name="Line 29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>
              <a:off x="35814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5" name="Line 30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35814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6" name="Line 31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41910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7" name="Line 32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41910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8" name="Line 33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8006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9" name="Line 34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>
              <a:off x="48006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0" name="Line 35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54102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1" name="Line 36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>
              <a:off x="5410200" y="4038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2" name="Line 37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>
              <a:off x="6019800" y="4038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3" name="Line 38"/>
            <p:cNvSpPr>
              <a:spLocks noChangeShapeType="1"/>
            </p:cNvSpPr>
            <p:nvPr>
              <p:custDataLst>
                <p:tags r:id="rId127"/>
              </p:custDataLst>
            </p:nvPr>
          </p:nvSpPr>
          <p:spPr bwMode="auto">
            <a:xfrm>
              <a:off x="23622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4" name="Line 39"/>
            <p:cNvSpPr>
              <a:spLocks noChangeShapeType="1"/>
            </p:cNvSpPr>
            <p:nvPr>
              <p:custDataLst>
                <p:tags r:id="rId128"/>
              </p:custDataLst>
            </p:nvPr>
          </p:nvSpPr>
          <p:spPr bwMode="auto">
            <a:xfrm>
              <a:off x="29718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5" name="Line 40"/>
            <p:cNvSpPr>
              <a:spLocks noChangeShapeType="1"/>
            </p:cNvSpPr>
            <p:nvPr>
              <p:custDataLst>
                <p:tags r:id="rId129"/>
              </p:custDataLst>
            </p:nvPr>
          </p:nvSpPr>
          <p:spPr bwMode="auto">
            <a:xfrm>
              <a:off x="29718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6" name="Line 41"/>
            <p:cNvSpPr>
              <a:spLocks noChangeShapeType="1"/>
            </p:cNvSpPr>
            <p:nvPr>
              <p:custDataLst>
                <p:tags r:id="rId130"/>
              </p:custDataLst>
            </p:nvPr>
          </p:nvSpPr>
          <p:spPr bwMode="auto">
            <a:xfrm>
              <a:off x="35814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7" name="Line 42"/>
            <p:cNvSpPr>
              <a:spLocks noChangeShapeType="1"/>
            </p:cNvSpPr>
            <p:nvPr>
              <p:custDataLst>
                <p:tags r:id="rId131"/>
              </p:custDataLst>
            </p:nvPr>
          </p:nvSpPr>
          <p:spPr bwMode="auto">
            <a:xfrm>
              <a:off x="35814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8" name="Line 43"/>
            <p:cNvSpPr>
              <a:spLocks noChangeShapeType="1"/>
            </p:cNvSpPr>
            <p:nvPr>
              <p:custDataLst>
                <p:tags r:id="rId132"/>
              </p:custDataLst>
            </p:nvPr>
          </p:nvSpPr>
          <p:spPr bwMode="auto">
            <a:xfrm>
              <a:off x="41910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9" name="Line 44"/>
            <p:cNvSpPr>
              <a:spLocks noChangeShapeType="1"/>
            </p:cNvSpPr>
            <p:nvPr>
              <p:custDataLst>
                <p:tags r:id="rId133"/>
              </p:custDataLst>
            </p:nvPr>
          </p:nvSpPr>
          <p:spPr bwMode="auto">
            <a:xfrm>
              <a:off x="41910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0" name="Line 45"/>
            <p:cNvSpPr>
              <a:spLocks noChangeShapeType="1"/>
            </p:cNvSpPr>
            <p:nvPr>
              <p:custDataLst>
                <p:tags r:id="rId134"/>
              </p:custDataLst>
            </p:nvPr>
          </p:nvSpPr>
          <p:spPr bwMode="auto">
            <a:xfrm>
              <a:off x="48006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1" name="Line 46"/>
            <p:cNvSpPr>
              <a:spLocks noChangeShapeType="1"/>
            </p:cNvSpPr>
            <p:nvPr>
              <p:custDataLst>
                <p:tags r:id="rId135"/>
              </p:custDataLst>
            </p:nvPr>
          </p:nvSpPr>
          <p:spPr bwMode="auto">
            <a:xfrm>
              <a:off x="48006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2" name="Line 47"/>
            <p:cNvSpPr>
              <a:spLocks noChangeShapeType="1"/>
            </p:cNvSpPr>
            <p:nvPr>
              <p:custDataLst>
                <p:tags r:id="rId136"/>
              </p:custDataLst>
            </p:nvPr>
          </p:nvSpPr>
          <p:spPr bwMode="auto">
            <a:xfrm>
              <a:off x="54102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3" name="Line 48"/>
            <p:cNvSpPr>
              <a:spLocks noChangeShapeType="1"/>
            </p:cNvSpPr>
            <p:nvPr>
              <p:custDataLst>
                <p:tags r:id="rId137"/>
              </p:custDataLst>
            </p:nvPr>
          </p:nvSpPr>
          <p:spPr bwMode="auto">
            <a:xfrm>
              <a:off x="5410200" y="4572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4" name="Line 49"/>
            <p:cNvSpPr>
              <a:spLocks noChangeShapeType="1"/>
            </p:cNvSpPr>
            <p:nvPr>
              <p:custDataLst>
                <p:tags r:id="rId138"/>
              </p:custDataLst>
            </p:nvPr>
          </p:nvSpPr>
          <p:spPr bwMode="auto">
            <a:xfrm>
              <a:off x="6019800" y="4572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5" name="Line 50"/>
            <p:cNvSpPr>
              <a:spLocks noChangeShapeType="1"/>
            </p:cNvSpPr>
            <p:nvPr>
              <p:custDataLst>
                <p:tags r:id="rId139"/>
              </p:custDataLst>
            </p:nvPr>
          </p:nvSpPr>
          <p:spPr bwMode="auto">
            <a:xfrm>
              <a:off x="23622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6" name="Line 51"/>
            <p:cNvSpPr>
              <a:spLocks noChangeShapeType="1"/>
            </p:cNvSpPr>
            <p:nvPr>
              <p:custDataLst>
                <p:tags r:id="rId140"/>
              </p:custDataLst>
            </p:nvPr>
          </p:nvSpPr>
          <p:spPr bwMode="auto">
            <a:xfrm>
              <a:off x="29718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7" name="Line 52"/>
            <p:cNvSpPr>
              <a:spLocks noChangeShapeType="1"/>
            </p:cNvSpPr>
            <p:nvPr>
              <p:custDataLst>
                <p:tags r:id="rId141"/>
              </p:custDataLst>
            </p:nvPr>
          </p:nvSpPr>
          <p:spPr bwMode="auto">
            <a:xfrm>
              <a:off x="29718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8" name="Line 53"/>
            <p:cNvSpPr>
              <a:spLocks noChangeShapeType="1"/>
            </p:cNvSpPr>
            <p:nvPr>
              <p:custDataLst>
                <p:tags r:id="rId142"/>
              </p:custDataLst>
            </p:nvPr>
          </p:nvSpPr>
          <p:spPr bwMode="auto">
            <a:xfrm>
              <a:off x="35814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9" name="Line 54"/>
            <p:cNvSpPr>
              <a:spLocks noChangeShapeType="1"/>
            </p:cNvSpPr>
            <p:nvPr>
              <p:custDataLst>
                <p:tags r:id="rId143"/>
              </p:custDataLst>
            </p:nvPr>
          </p:nvSpPr>
          <p:spPr bwMode="auto">
            <a:xfrm>
              <a:off x="35814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0" name="Line 55"/>
            <p:cNvSpPr>
              <a:spLocks noChangeShapeType="1"/>
            </p:cNvSpPr>
            <p:nvPr>
              <p:custDataLst>
                <p:tags r:id="rId144"/>
              </p:custDataLst>
            </p:nvPr>
          </p:nvSpPr>
          <p:spPr bwMode="auto">
            <a:xfrm>
              <a:off x="41910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1" name="Line 56"/>
            <p:cNvSpPr>
              <a:spLocks noChangeShapeType="1"/>
            </p:cNvSpPr>
            <p:nvPr>
              <p:custDataLst>
                <p:tags r:id="rId145"/>
              </p:custDataLst>
            </p:nvPr>
          </p:nvSpPr>
          <p:spPr bwMode="auto">
            <a:xfrm>
              <a:off x="41910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2" name="Line 57"/>
            <p:cNvSpPr>
              <a:spLocks noChangeShapeType="1"/>
            </p:cNvSpPr>
            <p:nvPr>
              <p:custDataLst>
                <p:tags r:id="rId146"/>
              </p:custDataLst>
            </p:nvPr>
          </p:nvSpPr>
          <p:spPr bwMode="auto">
            <a:xfrm>
              <a:off x="48006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3" name="Line 58"/>
            <p:cNvSpPr>
              <a:spLocks noChangeShapeType="1"/>
            </p:cNvSpPr>
            <p:nvPr>
              <p:custDataLst>
                <p:tags r:id="rId147"/>
              </p:custDataLst>
            </p:nvPr>
          </p:nvSpPr>
          <p:spPr bwMode="auto">
            <a:xfrm>
              <a:off x="48006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4" name="Line 59"/>
            <p:cNvSpPr>
              <a:spLocks noChangeShapeType="1"/>
            </p:cNvSpPr>
            <p:nvPr>
              <p:custDataLst>
                <p:tags r:id="rId148"/>
              </p:custDataLst>
            </p:nvPr>
          </p:nvSpPr>
          <p:spPr bwMode="auto">
            <a:xfrm>
              <a:off x="54102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5" name="Line 60"/>
            <p:cNvSpPr>
              <a:spLocks noChangeShapeType="1"/>
            </p:cNvSpPr>
            <p:nvPr>
              <p:custDataLst>
                <p:tags r:id="rId149"/>
              </p:custDataLst>
            </p:nvPr>
          </p:nvSpPr>
          <p:spPr bwMode="auto">
            <a:xfrm>
              <a:off x="5410200" y="510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6" name="Line 61"/>
            <p:cNvSpPr>
              <a:spLocks noChangeShapeType="1"/>
            </p:cNvSpPr>
            <p:nvPr>
              <p:custDataLst>
                <p:tags r:id="rId150"/>
              </p:custDataLst>
            </p:nvPr>
          </p:nvSpPr>
          <p:spPr bwMode="auto">
            <a:xfrm>
              <a:off x="6019800" y="5105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7" name="Line 62"/>
            <p:cNvSpPr>
              <a:spLocks noChangeShapeType="1"/>
            </p:cNvSpPr>
            <p:nvPr>
              <p:custDataLst>
                <p:tags r:id="rId151"/>
              </p:custDataLst>
            </p:nvPr>
          </p:nvSpPr>
          <p:spPr bwMode="auto">
            <a:xfrm>
              <a:off x="23622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8" name="Line 63"/>
            <p:cNvSpPr>
              <a:spLocks noChangeShapeType="1"/>
            </p:cNvSpPr>
            <p:nvPr>
              <p:custDataLst>
                <p:tags r:id="rId152"/>
              </p:custDataLst>
            </p:nvPr>
          </p:nvSpPr>
          <p:spPr bwMode="auto">
            <a:xfrm>
              <a:off x="29718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69" name="Line 64"/>
            <p:cNvSpPr>
              <a:spLocks noChangeShapeType="1"/>
            </p:cNvSpPr>
            <p:nvPr>
              <p:custDataLst>
                <p:tags r:id="rId153"/>
              </p:custDataLst>
            </p:nvPr>
          </p:nvSpPr>
          <p:spPr bwMode="auto">
            <a:xfrm>
              <a:off x="29718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0" name="Line 65"/>
            <p:cNvSpPr>
              <a:spLocks noChangeShapeType="1"/>
            </p:cNvSpPr>
            <p:nvPr>
              <p:custDataLst>
                <p:tags r:id="rId154"/>
              </p:custDataLst>
            </p:nvPr>
          </p:nvSpPr>
          <p:spPr bwMode="auto">
            <a:xfrm>
              <a:off x="35814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1" name="Line 66"/>
            <p:cNvSpPr>
              <a:spLocks noChangeShapeType="1"/>
            </p:cNvSpPr>
            <p:nvPr>
              <p:custDataLst>
                <p:tags r:id="rId155"/>
              </p:custDataLst>
            </p:nvPr>
          </p:nvSpPr>
          <p:spPr bwMode="auto">
            <a:xfrm>
              <a:off x="35814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2" name="Line 67"/>
            <p:cNvSpPr>
              <a:spLocks noChangeShapeType="1"/>
            </p:cNvSpPr>
            <p:nvPr>
              <p:custDataLst>
                <p:tags r:id="rId156"/>
              </p:custDataLst>
            </p:nvPr>
          </p:nvSpPr>
          <p:spPr bwMode="auto">
            <a:xfrm>
              <a:off x="41910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3" name="Line 68"/>
            <p:cNvSpPr>
              <a:spLocks noChangeShapeType="1"/>
            </p:cNvSpPr>
            <p:nvPr>
              <p:custDataLst>
                <p:tags r:id="rId157"/>
              </p:custDataLst>
            </p:nvPr>
          </p:nvSpPr>
          <p:spPr bwMode="auto">
            <a:xfrm>
              <a:off x="41910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4" name="Line 69"/>
            <p:cNvSpPr>
              <a:spLocks noChangeShapeType="1"/>
            </p:cNvSpPr>
            <p:nvPr>
              <p:custDataLst>
                <p:tags r:id="rId158"/>
              </p:custDataLst>
            </p:nvPr>
          </p:nvSpPr>
          <p:spPr bwMode="auto">
            <a:xfrm>
              <a:off x="48006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5" name="Line 70"/>
            <p:cNvSpPr>
              <a:spLocks noChangeShapeType="1"/>
            </p:cNvSpPr>
            <p:nvPr>
              <p:custDataLst>
                <p:tags r:id="rId159"/>
              </p:custDataLst>
            </p:nvPr>
          </p:nvSpPr>
          <p:spPr bwMode="auto">
            <a:xfrm>
              <a:off x="48006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6" name="Line 71"/>
            <p:cNvSpPr>
              <a:spLocks noChangeShapeType="1"/>
            </p:cNvSpPr>
            <p:nvPr>
              <p:custDataLst>
                <p:tags r:id="rId160"/>
              </p:custDataLst>
            </p:nvPr>
          </p:nvSpPr>
          <p:spPr bwMode="auto">
            <a:xfrm>
              <a:off x="5410200" y="5638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7" name="Line 72"/>
            <p:cNvSpPr>
              <a:spLocks noChangeShapeType="1"/>
            </p:cNvSpPr>
            <p:nvPr>
              <p:custDataLst>
                <p:tags r:id="rId161"/>
              </p:custDataLst>
            </p:nvPr>
          </p:nvSpPr>
          <p:spPr bwMode="auto">
            <a:xfrm>
              <a:off x="54102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8" name="Line 73"/>
            <p:cNvSpPr>
              <a:spLocks noChangeShapeType="1"/>
            </p:cNvSpPr>
            <p:nvPr>
              <p:custDataLst>
                <p:tags r:id="rId162"/>
              </p:custDataLst>
            </p:nvPr>
          </p:nvSpPr>
          <p:spPr bwMode="auto">
            <a:xfrm rot="10800000">
              <a:off x="2362200" y="61722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79" name="Line 74"/>
            <p:cNvSpPr>
              <a:spLocks noChangeShapeType="1"/>
            </p:cNvSpPr>
            <p:nvPr>
              <p:custDataLst>
                <p:tags r:id="rId163"/>
              </p:custDataLst>
            </p:nvPr>
          </p:nvSpPr>
          <p:spPr bwMode="auto">
            <a:xfrm rot="10800000">
              <a:off x="2362200" y="3505200"/>
              <a:ext cx="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80" name="Text Box 75"/>
            <p:cNvSpPr txBox="1"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1524000" y="2971800"/>
              <a:ext cx="719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Start</a:t>
              </a:r>
            </a:p>
          </p:txBody>
        </p:sp>
        <p:sp>
          <p:nvSpPr>
            <p:cNvPr id="81" name="Text Box 76"/>
            <p:cNvSpPr txBox="1"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6172200" y="5715000"/>
              <a:ext cx="636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End</a:t>
              </a:r>
            </a:p>
          </p:txBody>
        </p:sp>
        <p:sp>
          <p:nvSpPr>
            <p:cNvPr id="82" name="Rectangle 77"/>
            <p:cNvSpPr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24384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3" name="Rectangle 78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30480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4" name="Rectangle 79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36576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85" name="Rectangle 80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42672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86" name="Rectangle 81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4876800" y="3048001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87" name="Rectangle 82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5486400" y="3048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88" name="Rectangle 83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24384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89" name="Rectangle 84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30480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90" name="Rectangle 85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36576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91" name="Rectangle 86"/>
            <p:cNvSpPr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42672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92" name="Rectangle 87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48768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93" name="Rectangle 88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5486400" y="3581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94" name="Rectangle 89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24384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95" name="Rectangle 90"/>
            <p:cNvSpPr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30480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96" name="Rectangle 91"/>
            <p:cNvSpPr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36576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97" name="Rectangle 92"/>
            <p:cNvSpPr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42672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98" name="Rectangle 93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48768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17</a:t>
              </a:r>
            </a:p>
          </p:txBody>
        </p:sp>
        <p:sp>
          <p:nvSpPr>
            <p:cNvPr id="99" name="Rectangle 94"/>
            <p:cNvSpPr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5486400" y="4114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100" name="Rectangle 95"/>
            <p:cNvSpPr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24384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19</a:t>
              </a:r>
            </a:p>
          </p:txBody>
        </p:sp>
        <p:sp>
          <p:nvSpPr>
            <p:cNvPr id="101" name="Rectangle 96"/>
            <p:cNvSpPr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30480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102" name="Rectangle 97"/>
            <p:cNvSpPr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36576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21</a:t>
              </a:r>
            </a:p>
          </p:txBody>
        </p:sp>
        <p:sp>
          <p:nvSpPr>
            <p:cNvPr id="103" name="Rectangle 98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2672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22</a:t>
              </a:r>
            </a:p>
          </p:txBody>
        </p:sp>
        <p:sp>
          <p:nvSpPr>
            <p:cNvPr id="104" name="Rectangle 99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8768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23</a:t>
              </a:r>
            </a:p>
          </p:txBody>
        </p:sp>
        <p:sp>
          <p:nvSpPr>
            <p:cNvPr id="105" name="Rectangle 100"/>
            <p:cNvSpPr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5486400" y="4648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106" name="Rectangle 101"/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24384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25</a:t>
              </a:r>
            </a:p>
          </p:txBody>
        </p:sp>
        <p:sp>
          <p:nvSpPr>
            <p:cNvPr id="107" name="Rectangle 102"/>
            <p:cNvSpPr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30480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26</a:t>
              </a:r>
            </a:p>
          </p:txBody>
        </p:sp>
        <p:sp>
          <p:nvSpPr>
            <p:cNvPr id="108" name="Rectangle 103"/>
            <p:cNvSpPr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36576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27</a:t>
              </a:r>
            </a:p>
          </p:txBody>
        </p:sp>
        <p:sp>
          <p:nvSpPr>
            <p:cNvPr id="109" name="Rectangle 104"/>
            <p:cNvSpPr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42672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28</a:t>
              </a:r>
            </a:p>
          </p:txBody>
        </p:sp>
        <p:sp>
          <p:nvSpPr>
            <p:cNvPr id="110" name="Rectangle 105"/>
            <p:cNvSpPr>
              <a:spLocks noChangeArrowheads="1"/>
            </p:cNvSpPr>
            <p:nvPr>
              <p:custDataLst>
                <p:tags r:id="rId194"/>
              </p:custDataLst>
            </p:nvPr>
          </p:nvSpPr>
          <p:spPr bwMode="auto">
            <a:xfrm>
              <a:off x="48768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29</a:t>
              </a:r>
            </a:p>
          </p:txBody>
        </p:sp>
        <p:sp>
          <p:nvSpPr>
            <p:cNvPr id="111" name="Rectangle 106"/>
            <p:cNvSpPr>
              <a:spLocks noChangeArrowheads="1"/>
            </p:cNvSpPr>
            <p:nvPr>
              <p:custDataLst>
                <p:tags r:id="rId195"/>
              </p:custDataLst>
            </p:nvPr>
          </p:nvSpPr>
          <p:spPr bwMode="auto">
            <a:xfrm>
              <a:off x="5486400" y="5181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30</a:t>
              </a:r>
            </a:p>
          </p:txBody>
        </p:sp>
        <p:sp>
          <p:nvSpPr>
            <p:cNvPr id="112" name="Rectangle 107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24384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31</a:t>
              </a:r>
            </a:p>
          </p:txBody>
        </p:sp>
        <p:sp>
          <p:nvSpPr>
            <p:cNvPr id="113" name="Rectangle 108"/>
            <p:cNvSpPr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>
              <a:off x="30480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32</a:t>
              </a:r>
            </a:p>
          </p:txBody>
        </p:sp>
        <p:sp>
          <p:nvSpPr>
            <p:cNvPr id="114" name="Rectangle 109"/>
            <p:cNvSpPr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>
              <a:off x="36576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33</a:t>
              </a:r>
            </a:p>
          </p:txBody>
        </p:sp>
        <p:sp>
          <p:nvSpPr>
            <p:cNvPr id="115" name="Rectangle 110"/>
            <p:cNvSpPr>
              <a:spLocks noChangeArrowheads="1"/>
            </p:cNvSpPr>
            <p:nvPr>
              <p:custDataLst>
                <p:tags r:id="rId199"/>
              </p:custDataLst>
            </p:nvPr>
          </p:nvSpPr>
          <p:spPr bwMode="auto">
            <a:xfrm>
              <a:off x="42672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34</a:t>
              </a:r>
            </a:p>
          </p:txBody>
        </p:sp>
        <p:sp>
          <p:nvSpPr>
            <p:cNvPr id="116" name="Rectangle 111"/>
            <p:cNvSpPr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>
              <a:off x="48768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35</a:t>
              </a:r>
            </a:p>
          </p:txBody>
        </p:sp>
        <p:sp>
          <p:nvSpPr>
            <p:cNvPr id="117" name="Rectangle 112"/>
            <p:cNvSpPr>
              <a:spLocks noChangeArrowheads="1"/>
            </p:cNvSpPr>
            <p:nvPr>
              <p:custDataLst>
                <p:tags r:id="rId201"/>
              </p:custDataLst>
            </p:nvPr>
          </p:nvSpPr>
          <p:spPr bwMode="auto">
            <a:xfrm>
              <a:off x="5486400" y="5715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118" name="Line 114"/>
            <p:cNvSpPr>
              <a:spLocks noChangeShapeType="1"/>
            </p:cNvSpPr>
            <p:nvPr>
              <p:custDataLst>
                <p:tags r:id="rId202"/>
              </p:custDataLst>
            </p:nvPr>
          </p:nvSpPr>
          <p:spPr bwMode="auto">
            <a:xfrm>
              <a:off x="2438400" y="2971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19" name="Line 115"/>
            <p:cNvSpPr>
              <a:spLocks noChangeShapeType="1"/>
            </p:cNvSpPr>
            <p:nvPr>
              <p:custDataLst>
                <p:tags r:id="rId203"/>
              </p:custDataLst>
            </p:nvPr>
          </p:nvSpPr>
          <p:spPr bwMode="auto">
            <a:xfrm>
              <a:off x="5410200" y="6172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4572000" y="3592744"/>
            <a:ext cx="4038600" cy="2595786"/>
            <a:chOff x="838200" y="2743200"/>
            <a:chExt cx="4979988" cy="3200400"/>
          </a:xfrm>
        </p:grpSpPr>
        <p:sp>
          <p:nvSpPr>
            <p:cNvPr id="233" name="Line 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1336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34" name="Line 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7432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35" name="Line 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27432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36" name="Line 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33528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37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3528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38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9624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39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9624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0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720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1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5720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2" name="Line 1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51816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3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5240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4" name="Line 1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7432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5" name="Line 1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3528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6" name="Line 1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3528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7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9624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8" name="Line 1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9624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9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720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0" name="Line 2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5720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1" name="Line 2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51816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2" name="Line 22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1336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4" name="Line 24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27432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5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27432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6" name="Line 2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3528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7" name="Line 27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9624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8" name="Line 28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5720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9" name="Line 2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5720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0" name="Line 3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51816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1" name="Line 31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133600" y="4343400"/>
              <a:ext cx="0" cy="533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2" name="Line 32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7432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3" name="Line 33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3528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4" name="Line 34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3528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5" name="Line 3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9624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6" name="Line 36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5720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7" name="Line 37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5720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8" name="Line 3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51816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9" name="Line 3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15240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0" name="Line 40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21336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1" name="Line 4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27432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2" name="Line 42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3528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3" name="Line 43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33528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4" name="Line 44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9624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5" name="Line 45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1816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6" name="Line 46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15240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7" name="Line 47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133600" y="5410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8" name="Line 48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21336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9" name="Line 49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7432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80" name="Line 50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33528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81" name="Line 51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45720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82" name="Line 52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rot="10800000">
              <a:off x="1524000" y="59436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83" name="Line 53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rot="10800000">
              <a:off x="1524000" y="3276600"/>
              <a:ext cx="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84" name="Text Box 54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838200" y="2743200"/>
              <a:ext cx="719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Start</a:t>
              </a:r>
            </a:p>
          </p:txBody>
        </p:sp>
        <p:sp>
          <p:nvSpPr>
            <p:cNvPr id="285" name="Text Box 55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181600" y="5410200"/>
              <a:ext cx="636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End</a:t>
              </a:r>
            </a:p>
          </p:txBody>
        </p:sp>
        <p:sp>
          <p:nvSpPr>
            <p:cNvPr id="286" name="Rectangle 5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16002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87" name="Rectangle 5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2098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8" name="Rectangle 5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8194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89" name="Rectangle 5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4290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90" name="Rectangle 60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0386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91" name="Rectangle 6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6482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92" name="Rectangle 6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6002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293" name="Rectangle 6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2098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294" name="Rectangle 6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8194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295" name="Rectangle 6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4290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296" name="Rectangle 6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0386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297" name="Rectangle 6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6482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298" name="Rectangle 6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16002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299" name="Rectangle 6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2098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300" name="Rectangle 7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8194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301" name="Rectangle 71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34290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302" name="Rectangle 7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0386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17</a:t>
              </a:r>
            </a:p>
          </p:txBody>
        </p:sp>
        <p:sp>
          <p:nvSpPr>
            <p:cNvPr id="303" name="Rectangle 73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6482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304" name="Rectangle 7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16002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19</a:t>
              </a:r>
            </a:p>
          </p:txBody>
        </p:sp>
        <p:sp>
          <p:nvSpPr>
            <p:cNvPr id="305" name="Rectangle 7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2098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306" name="Rectangle 76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28194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21</a:t>
              </a:r>
            </a:p>
          </p:txBody>
        </p:sp>
        <p:sp>
          <p:nvSpPr>
            <p:cNvPr id="307" name="Rectangle 77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34290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22</a:t>
              </a:r>
            </a:p>
          </p:txBody>
        </p:sp>
        <p:sp>
          <p:nvSpPr>
            <p:cNvPr id="308" name="Rectangle 78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0386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23</a:t>
              </a:r>
            </a:p>
          </p:txBody>
        </p:sp>
        <p:sp>
          <p:nvSpPr>
            <p:cNvPr id="309" name="Rectangle 79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6482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310" name="Rectangle 80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6002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25</a:t>
              </a:r>
            </a:p>
          </p:txBody>
        </p:sp>
        <p:sp>
          <p:nvSpPr>
            <p:cNvPr id="311" name="Rectangle 81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2098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26</a:t>
              </a:r>
            </a:p>
          </p:txBody>
        </p:sp>
        <p:sp>
          <p:nvSpPr>
            <p:cNvPr id="312" name="Rectangle 82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8194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27</a:t>
              </a:r>
            </a:p>
          </p:txBody>
        </p:sp>
        <p:sp>
          <p:nvSpPr>
            <p:cNvPr id="313" name="Rectangle 83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34290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28</a:t>
              </a:r>
            </a:p>
          </p:txBody>
        </p:sp>
        <p:sp>
          <p:nvSpPr>
            <p:cNvPr id="314" name="Rectangle 84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0386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29</a:t>
              </a:r>
            </a:p>
          </p:txBody>
        </p:sp>
        <p:sp>
          <p:nvSpPr>
            <p:cNvPr id="315" name="Rectangle 8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6482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30</a:t>
              </a:r>
            </a:p>
          </p:txBody>
        </p:sp>
        <p:sp>
          <p:nvSpPr>
            <p:cNvPr id="316" name="Rectangle 86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6002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31</a:t>
              </a:r>
            </a:p>
          </p:txBody>
        </p:sp>
        <p:sp>
          <p:nvSpPr>
            <p:cNvPr id="317" name="Rectangle 87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22098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32</a:t>
              </a:r>
            </a:p>
          </p:txBody>
        </p:sp>
        <p:sp>
          <p:nvSpPr>
            <p:cNvPr id="318" name="Rectangle 88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28194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33</a:t>
              </a:r>
            </a:p>
          </p:txBody>
        </p:sp>
        <p:sp>
          <p:nvSpPr>
            <p:cNvPr id="319" name="Rectangle 8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4290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34</a:t>
              </a:r>
            </a:p>
          </p:txBody>
        </p:sp>
        <p:sp>
          <p:nvSpPr>
            <p:cNvPr id="320" name="Rectangle 90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0386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35</a:t>
              </a:r>
            </a:p>
          </p:txBody>
        </p:sp>
        <p:sp>
          <p:nvSpPr>
            <p:cNvPr id="321" name="Rectangle 91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6482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322" name="Line 94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16002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23" name="Line 95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572000" y="5943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212" name="Line 2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622525" y="4458006"/>
            <a:ext cx="49436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20" name="Ink 119"/>
              <p14:cNvContentPartPr/>
              <p14:nvPr/>
            </p14:nvContentPartPr>
            <p14:xfrm>
              <a:off x="5252400" y="3591720"/>
              <a:ext cx="1231200" cy="154080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245920" y="3588840"/>
                <a:ext cx="1241640" cy="154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9729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2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algorithm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648200"/>
          </a:xfrm>
        </p:spPr>
        <p:txBody>
          <a:bodyPr/>
          <a:lstStyle/>
          <a:p>
            <a:r>
              <a:rPr lang="en-US" dirty="0" smtClean="0">
                <a:solidFill>
                  <a:srgbClr val="119F33"/>
                </a:solidFill>
              </a:rPr>
              <a:t>P</a:t>
            </a:r>
            <a:r>
              <a:rPr lang="en-US" dirty="0" smtClean="0"/>
              <a:t> = </a:t>
            </a:r>
            <a:r>
              <a:rPr lang="en-US" b="1" dirty="0" smtClean="0"/>
              <a:t>disjoint sets</a:t>
            </a:r>
            <a:r>
              <a:rPr lang="en-US" dirty="0" smtClean="0"/>
              <a:t> of connected cells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initially each cell in its own 1-element set</a:t>
            </a:r>
          </a:p>
          <a:p>
            <a:r>
              <a:rPr lang="en-US" dirty="0" smtClean="0">
                <a:solidFill>
                  <a:srgbClr val="119F33"/>
                </a:solidFill>
              </a:rPr>
              <a:t>E</a:t>
            </a:r>
            <a:r>
              <a:rPr lang="en-US" dirty="0" smtClean="0"/>
              <a:t> = </a:t>
            </a:r>
            <a:r>
              <a:rPr lang="en-US" b="1" dirty="0" smtClean="0"/>
              <a:t>set</a:t>
            </a:r>
            <a:r>
              <a:rPr lang="en-US" dirty="0" smtClean="0"/>
              <a:t> of edges not yet processed, initially all (internal) edges</a:t>
            </a:r>
          </a:p>
          <a:p>
            <a:r>
              <a:rPr lang="en-US" dirty="0" smtClean="0">
                <a:solidFill>
                  <a:srgbClr val="119F33"/>
                </a:solidFill>
              </a:rPr>
              <a:t>M</a:t>
            </a:r>
            <a:r>
              <a:rPr lang="en-US" dirty="0" smtClean="0"/>
              <a:t> = </a:t>
            </a:r>
            <a:r>
              <a:rPr lang="en-US" b="1" dirty="0" smtClean="0"/>
              <a:t>set</a:t>
            </a:r>
            <a:r>
              <a:rPr lang="en-US" dirty="0" smtClean="0"/>
              <a:t> of edges kept in maze (initially empty)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while P has more than one set {</a:t>
            </a:r>
          </a:p>
          <a:p>
            <a:pPr lvl="1"/>
            <a:r>
              <a:rPr lang="en-US" sz="1800" dirty="0" smtClean="0"/>
              <a:t>Pick a random edge (</a:t>
            </a:r>
            <a:r>
              <a:rPr lang="en-US" sz="1800" dirty="0" err="1" smtClean="0">
                <a:solidFill>
                  <a:srgbClr val="119F33"/>
                </a:solidFill>
              </a:rPr>
              <a:t>x</a:t>
            </a:r>
            <a:r>
              <a:rPr lang="en-US" sz="1800" dirty="0" err="1" smtClean="0"/>
              <a:t>,</a:t>
            </a:r>
            <a:r>
              <a:rPr lang="en-US" sz="1800" dirty="0" err="1" smtClean="0">
                <a:solidFill>
                  <a:srgbClr val="119F33"/>
                </a:solidFill>
              </a:rPr>
              <a:t>y</a:t>
            </a:r>
            <a:r>
              <a:rPr lang="en-US" sz="1800" dirty="0" smtClean="0"/>
              <a:t>) to remove from E</a:t>
            </a:r>
          </a:p>
          <a:p>
            <a:pPr lvl="1"/>
            <a:r>
              <a:rPr lang="en-US" sz="1800" dirty="0" smtClean="0">
                <a:solidFill>
                  <a:srgbClr val="119F33"/>
                </a:solidFill>
              </a:rPr>
              <a:t>u</a:t>
            </a:r>
            <a:r>
              <a:rPr lang="en-US" sz="1800" dirty="0" smtClean="0"/>
              <a:t> =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1800" dirty="0" smtClean="0"/>
              <a:t>(x)</a:t>
            </a:r>
          </a:p>
          <a:p>
            <a:pPr lvl="1"/>
            <a:r>
              <a:rPr lang="en-US" sz="1800" dirty="0" smtClean="0">
                <a:solidFill>
                  <a:srgbClr val="119F33"/>
                </a:solidFill>
              </a:rPr>
              <a:t>v</a:t>
            </a:r>
            <a:r>
              <a:rPr lang="en-US" sz="1800" dirty="0" smtClean="0"/>
              <a:t> =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1800" dirty="0" smtClean="0"/>
              <a:t>(y)</a:t>
            </a:r>
          </a:p>
          <a:p>
            <a:pPr lvl="1"/>
            <a:r>
              <a:rPr lang="en-US" sz="1800" dirty="0" smtClean="0"/>
              <a:t>if u==v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</a:t>
            </a:r>
            <a:r>
              <a:rPr lang="en-US" sz="1800" dirty="0"/>
              <a:t>	</a:t>
            </a:r>
            <a:r>
              <a:rPr lang="en-US" sz="1800" dirty="0" smtClean="0"/>
              <a:t>add (</a:t>
            </a:r>
            <a:r>
              <a:rPr lang="en-US" sz="1800" dirty="0" err="1" smtClean="0"/>
              <a:t>x,y</a:t>
            </a:r>
            <a:r>
              <a:rPr lang="en-US" sz="1800" dirty="0" smtClean="0"/>
              <a:t>) to M </a:t>
            </a:r>
            <a:r>
              <a:rPr lang="en-US" sz="1800" dirty="0" smtClean="0">
                <a:solidFill>
                  <a:srgbClr val="0000FF"/>
                </a:solidFill>
              </a:rPr>
              <a:t>// same subset, do not remove edge, do not create cycle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else 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sz="1800" dirty="0" smtClean="0"/>
              <a:t>(</a:t>
            </a:r>
            <a:r>
              <a:rPr lang="en-US" sz="1800" dirty="0" err="1" smtClean="0"/>
              <a:t>u,v</a:t>
            </a:r>
            <a:r>
              <a:rPr lang="en-US" sz="1800" dirty="0" smtClean="0"/>
              <a:t>) </a:t>
            </a:r>
            <a:r>
              <a:rPr lang="en-US" sz="1800" dirty="0" smtClean="0">
                <a:solidFill>
                  <a:srgbClr val="0000FF"/>
                </a:solidFill>
              </a:rPr>
              <a:t>// </a:t>
            </a:r>
            <a:r>
              <a:rPr lang="en-US" sz="1800" dirty="0">
                <a:solidFill>
                  <a:srgbClr val="0000FF"/>
                </a:solidFill>
              </a:rPr>
              <a:t>connect </a:t>
            </a:r>
            <a:r>
              <a:rPr lang="en-US" sz="1800" dirty="0" smtClean="0">
                <a:solidFill>
                  <a:srgbClr val="0000FF"/>
                </a:solidFill>
              </a:rPr>
              <a:t>subsets, do not put edge in M</a:t>
            </a:r>
          </a:p>
          <a:p>
            <a:pPr marL="0" indent="0">
              <a:buNone/>
            </a:pPr>
            <a:r>
              <a:rPr lang="en-US" sz="1800" dirty="0" smtClean="0"/>
              <a:t>}</a:t>
            </a:r>
          </a:p>
          <a:p>
            <a:pPr marL="0" indent="0">
              <a:buNone/>
            </a:pPr>
            <a:r>
              <a:rPr lang="en-US" sz="1800" dirty="0" smtClean="0"/>
              <a:t>Add remaining members of E to M, then output M as the maze</a:t>
            </a: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84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at some step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8" name="Text Box 9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447800"/>
            <a:ext cx="20522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Pick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edge (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8,14)</a:t>
            </a:r>
          </a:p>
        </p:txBody>
      </p:sp>
      <p:sp>
        <p:nvSpPr>
          <p:cNvPr id="100" name="Text Box 9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38800" y="762000"/>
            <a:ext cx="233429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P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{1,2,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,8,9,13,19}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5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{11,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17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12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{14,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20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,26,27}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{15,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,21}</a:t>
            </a:r>
          </a:p>
          <a:p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18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25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28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31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22,23,24,29,30,32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  33,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34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,35,36}</a:t>
            </a:r>
          </a:p>
          <a:p>
            <a:pPr>
              <a:spcBef>
                <a:spcPct val="0"/>
              </a:spcBef>
            </a:pP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0" y="2476500"/>
            <a:ext cx="4343400" cy="2933700"/>
            <a:chOff x="762000" y="2476500"/>
            <a:chExt cx="4343400" cy="2933700"/>
          </a:xfrm>
        </p:grpSpPr>
        <p:grpSp>
          <p:nvGrpSpPr>
            <p:cNvPr id="99" name="Group 98"/>
            <p:cNvGrpSpPr/>
            <p:nvPr/>
          </p:nvGrpSpPr>
          <p:grpSpPr>
            <a:xfrm>
              <a:off x="762000" y="2476500"/>
              <a:ext cx="4343400" cy="2933700"/>
              <a:chOff x="685800" y="2209799"/>
              <a:chExt cx="4979988" cy="3200400"/>
            </a:xfrm>
          </p:grpSpPr>
          <p:sp>
            <p:nvSpPr>
              <p:cNvPr id="7" name="Line 3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981200" y="2209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8" name="Line 4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590800" y="22097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9" name="Line 5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90800" y="2209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0" name="Line 6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200400" y="22097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1" name="Line 7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200400" y="2209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2" name="Line 8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10000" y="22097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3" name="Line 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810000" y="2209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19600" y="22097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5" name="Line 11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19600" y="2209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029200" y="22097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371600" y="27431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590800" y="27431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200400" y="27431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200400" y="27431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1" name="Line 1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810000" y="27431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" name="Line 18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810000" y="27431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19600" y="27431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19600" y="27431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029200" y="27431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981200" y="32765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8" name="Line 24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590800" y="32765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590800" y="32765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200400" y="32765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1" name="Line 27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810000" y="32765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2" name="Line 28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419600" y="32765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419600" y="32765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4" name="Line 30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5029200" y="32765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5" name="Line 31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981200" y="38099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6" name="Line 32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590800" y="38099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7" name="Line 33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200400" y="38099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8" name="Line 34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200400" y="38099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9" name="Line 35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810000" y="38099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0" name="Line 36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419600" y="38099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1" name="Line 3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419600" y="38099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2" name="Line 38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029200" y="38099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3" name="Line 39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371600" y="43433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4" name="Line 40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981200" y="43433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5" name="Line 41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590800" y="43433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6" name="Line 42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200400" y="43433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7" name="Line 43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200400" y="43433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8" name="Line 44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810000" y="43433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9" name="Line 45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5029200" y="43433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0" name="Line 46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371600" y="4876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1" name="Line 47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981200" y="4876799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2" name="Line 48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981200" y="4876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3" name="Line 49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590800" y="4876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4" name="Line 50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200400" y="4876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5" name="Line 51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419600" y="4876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6" name="Line 52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rot="10800000">
                <a:off x="1371600" y="5410199"/>
                <a:ext cx="304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7" name="Line 53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rot="10800000">
                <a:off x="1371600" y="2743199"/>
                <a:ext cx="0" cy="266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8" name="Text Box 54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685800" y="2209799"/>
                <a:ext cx="719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Start</a:t>
                </a:r>
              </a:p>
            </p:txBody>
          </p:sp>
          <p:sp>
            <p:nvSpPr>
              <p:cNvPr id="59" name="Text Box 55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5029200" y="4876799"/>
                <a:ext cx="63658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End</a:t>
                </a: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447800" y="2285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057400" y="2285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667000" y="2285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276600" y="2285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886200" y="2285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495800" y="2285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447800" y="28193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057400" y="28193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68" name="Rectangle 6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667000" y="28193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69" name="Rectangle 65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276600" y="28193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70" name="Rectangle 66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886200" y="28193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11</a:t>
                </a:r>
              </a:p>
            </p:txBody>
          </p:sp>
          <p:sp>
            <p:nvSpPr>
              <p:cNvPr id="71" name="Rectangle 67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495800" y="28193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72" name="Rectangle 68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447800" y="33527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13</a:t>
                </a:r>
              </a:p>
            </p:txBody>
          </p:sp>
          <p:sp>
            <p:nvSpPr>
              <p:cNvPr id="73" name="Rectangle 69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2057400" y="33527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14</a:t>
                </a:r>
              </a:p>
            </p:txBody>
          </p:sp>
          <p:sp>
            <p:nvSpPr>
              <p:cNvPr id="74" name="Rectangle 70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2667000" y="33527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15</a:t>
                </a:r>
              </a:p>
            </p:txBody>
          </p:sp>
          <p:sp>
            <p:nvSpPr>
              <p:cNvPr id="75" name="Rectangle 7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276600" y="33527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76" name="Rectangle 7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3886200" y="33527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17</a:t>
                </a:r>
              </a:p>
            </p:txBody>
          </p:sp>
          <p:sp>
            <p:nvSpPr>
              <p:cNvPr id="77" name="Rectangle 73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495800" y="33527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18</a:t>
                </a:r>
              </a:p>
            </p:txBody>
          </p:sp>
          <p:sp>
            <p:nvSpPr>
              <p:cNvPr id="78" name="Rectangle 74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447800" y="38861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19</a:t>
                </a:r>
              </a:p>
            </p:txBody>
          </p:sp>
          <p:sp>
            <p:nvSpPr>
              <p:cNvPr id="79" name="Rectangle 75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057400" y="38861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20</a:t>
                </a:r>
              </a:p>
            </p:txBody>
          </p:sp>
          <p:sp>
            <p:nvSpPr>
              <p:cNvPr id="80" name="Rectangle 76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667000" y="38861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21</a:t>
                </a:r>
              </a:p>
            </p:txBody>
          </p:sp>
          <p:sp>
            <p:nvSpPr>
              <p:cNvPr id="81" name="Rectangle 77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3276600" y="38861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22</a:t>
                </a:r>
              </a:p>
            </p:txBody>
          </p:sp>
          <p:sp>
            <p:nvSpPr>
              <p:cNvPr id="82" name="Rectangle 78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3886200" y="38861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23</a:t>
                </a:r>
              </a:p>
            </p:txBody>
          </p:sp>
          <p:sp>
            <p:nvSpPr>
              <p:cNvPr id="83" name="Rectangle 79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95800" y="38861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24</a:t>
                </a:r>
              </a:p>
            </p:txBody>
          </p:sp>
          <p:sp>
            <p:nvSpPr>
              <p:cNvPr id="84" name="Rectangle 80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447800" y="44195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25</a:t>
                </a:r>
              </a:p>
            </p:txBody>
          </p:sp>
          <p:sp>
            <p:nvSpPr>
              <p:cNvPr id="85" name="Rectangle 81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2057400" y="44195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26</a:t>
                </a:r>
              </a:p>
            </p:txBody>
          </p:sp>
          <p:sp>
            <p:nvSpPr>
              <p:cNvPr id="86" name="Rectangle 82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2667000" y="44195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27</a:t>
                </a:r>
              </a:p>
            </p:txBody>
          </p:sp>
          <p:sp>
            <p:nvSpPr>
              <p:cNvPr id="87" name="Rectangle 83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3276600" y="44195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28</a:t>
                </a:r>
              </a:p>
            </p:txBody>
          </p:sp>
          <p:sp>
            <p:nvSpPr>
              <p:cNvPr id="88" name="Rectangle 84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3886200" y="44195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29</a:t>
                </a:r>
              </a:p>
            </p:txBody>
          </p:sp>
          <p:sp>
            <p:nvSpPr>
              <p:cNvPr id="89" name="Rectangle 85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495800" y="44195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30</a:t>
                </a:r>
              </a:p>
            </p:txBody>
          </p:sp>
          <p:sp>
            <p:nvSpPr>
              <p:cNvPr id="90" name="Rectangle 86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447800" y="4952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31</a:t>
                </a:r>
              </a:p>
            </p:txBody>
          </p:sp>
          <p:sp>
            <p:nvSpPr>
              <p:cNvPr id="91" name="Rectangle 87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2057400" y="4952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32</a:t>
                </a:r>
              </a:p>
            </p:txBody>
          </p:sp>
          <p:sp>
            <p:nvSpPr>
              <p:cNvPr id="92" name="Rectangle 88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2667000" y="4952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33</a:t>
                </a:r>
              </a:p>
            </p:txBody>
          </p:sp>
          <p:sp>
            <p:nvSpPr>
              <p:cNvPr id="93" name="Rectangle 89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3276600" y="4952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34</a:t>
                </a:r>
              </a:p>
            </p:txBody>
          </p:sp>
          <p:sp>
            <p:nvSpPr>
              <p:cNvPr id="94" name="Rectangle 90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3886200" y="4952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35</a:t>
                </a:r>
              </a:p>
            </p:txBody>
          </p:sp>
          <p:sp>
            <p:nvSpPr>
              <p:cNvPr id="95" name="Rectangle 91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495800" y="4952999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36</a:t>
                </a:r>
              </a:p>
            </p:txBody>
          </p:sp>
          <p:sp>
            <p:nvSpPr>
              <p:cNvPr id="96" name="Line 94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1447800" y="22097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97" name="Line 95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419600" y="541019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01" name="Line 23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891810" y="3454400"/>
              <a:ext cx="531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n w="6350" cmpd="sng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04" name="Line 2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05000" y="3429000"/>
            <a:ext cx="5316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n w="38100" cmpd="sng">
                <a:solidFill>
                  <a:srgbClr val="000000"/>
                </a:solidFill>
              </a:ln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196647" y="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999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0" grpId="0"/>
      <p:bldP spid="10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 Box 9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89907" y="1149489"/>
            <a:ext cx="3852337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P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{1,2,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,8,9,13,19}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5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{11,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17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12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{14,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20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,26,27}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{15,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,21}</a:t>
            </a:r>
          </a:p>
          <a:p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18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25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28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31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{22,23,24,29,30,32,33,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34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,35,36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6600" y="2286000"/>
            <a:ext cx="17172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Find(8) = </a:t>
            </a:r>
            <a:r>
              <a:rPr lang="en-US" altLang="en-US" sz="2000" b="0" dirty="0">
                <a:solidFill>
                  <a:srgbClr val="FF0000"/>
                </a:solidFill>
                <a:latin typeface="Arial" charset="0"/>
              </a:rPr>
              <a:t>7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Find(14) = </a:t>
            </a:r>
            <a:r>
              <a:rPr lang="en-US" altLang="en-US" sz="2000" b="0" dirty="0">
                <a:solidFill>
                  <a:srgbClr val="FF0000"/>
                </a:solidFill>
                <a:latin typeface="Arial" charset="0"/>
              </a:rPr>
              <a:t>20</a:t>
            </a: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33108" y="3244850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Union(</a:t>
            </a:r>
            <a:r>
              <a:rPr lang="en-US" altLang="en-US" sz="2000" b="0" dirty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</a:t>
            </a:r>
            <a:r>
              <a:rPr lang="en-US" altLang="en-US" sz="2000" b="0" dirty="0">
                <a:solidFill>
                  <a:srgbClr val="FF0000"/>
                </a:solidFill>
                <a:latin typeface="Arial" charset="0"/>
              </a:rPr>
              <a:t>20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3429000" y="3657600"/>
            <a:ext cx="1395413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 Box 9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073289"/>
            <a:ext cx="399340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P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1,2,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,8,9,13,19,14,20,26,27}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5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{11,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17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12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15,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,21}</a:t>
            </a:r>
          </a:p>
          <a:p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18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25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28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31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{22,23,24,29,30,32,33,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34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,35,36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49840" y="1557000"/>
              <a:ext cx="4982760" cy="2539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520" y="1551960"/>
                <a:ext cx="4994640" cy="255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8456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Add edge to M step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 Box 9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01551" y="1143000"/>
            <a:ext cx="3485249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P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1,2,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,8,9,13,19,14,20,26,27}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5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{11,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17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12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15,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16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,21}</a:t>
            </a:r>
          </a:p>
          <a:p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18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25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28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u="sng" dirty="0" smtClean="0">
                <a:solidFill>
                  <a:srgbClr val="FF0000"/>
                </a:solidFill>
                <a:latin typeface="Arial" charset="0"/>
              </a:rPr>
              <a:t>31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}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{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22,23,24,29,30,32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  33,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34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,35,36}</a:t>
            </a:r>
          </a:p>
          <a:p>
            <a:pPr>
              <a:spcBef>
                <a:spcPct val="0"/>
              </a:spcBef>
            </a:pP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531813" y="3505200"/>
            <a:ext cx="4267200" cy="2667000"/>
            <a:chOff x="531813" y="2743200"/>
            <a:chExt cx="4267200" cy="2667000"/>
          </a:xfrm>
        </p:grpSpPr>
        <p:grpSp>
          <p:nvGrpSpPr>
            <p:cNvPr id="99" name="Group 98"/>
            <p:cNvGrpSpPr/>
            <p:nvPr/>
          </p:nvGrpSpPr>
          <p:grpSpPr>
            <a:xfrm>
              <a:off x="531813" y="2743200"/>
              <a:ext cx="4267200" cy="2667000"/>
              <a:chOff x="381000" y="2743200"/>
              <a:chExt cx="4979988" cy="3200400"/>
            </a:xfrm>
          </p:grpSpPr>
          <p:sp>
            <p:nvSpPr>
              <p:cNvPr id="8" name="Line 3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676400" y="2743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9" name="Line 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286000" y="27432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0" name="Line 5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286000" y="2743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1" name="Line 6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895600" y="27432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2" name="Line 7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895600" y="2743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3" name="Line 8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505200" y="27432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4" name="Line 9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505200" y="2743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5" name="Line 10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114800" y="27432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" name="Line 11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114800" y="2743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7" name="Line 12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724400" y="27432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066800" y="32766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286000" y="32766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895600" y="32766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895600" y="32766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505200" y="32766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505200" y="32766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114800" y="32766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114800" y="32766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24400" y="32766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76400" y="38100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286000" y="38100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9" name="Line 24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286000" y="38100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0" name="Line 25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895600" y="38100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1" name="Line 26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505200" y="38100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2" name="Line 27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114800" y="38100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3" name="Line 28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114800" y="38100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4" name="Line 29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24400" y="38100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6" name="Line 31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286000" y="43434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7" name="Line 32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895600" y="43434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8" name="Line 33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895600" y="43434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39" name="Line 3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505200" y="43434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0" name="Line 35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114800" y="43434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1" name="Line 36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114800" y="43434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2" name="Line 37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724400" y="43434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3" name="Line 38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066800" y="48768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4" name="Line 39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676400" y="48768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5" name="Line 40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286000" y="48768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6" name="Line 41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895600" y="48768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7" name="Line 42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895600" y="48768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8" name="Line 43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505200" y="48768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49" name="Line 44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724400" y="48768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0" name="Line 45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066800" y="5410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1" name="Line 46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676400" y="54102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2" name="Line 47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676400" y="5410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3" name="Line 48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286000" y="5410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4" name="Line 49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895600" y="5410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5" name="Line 50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114800" y="5410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6" name="Line 51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rot="10800000">
                <a:off x="1066800" y="5943600"/>
                <a:ext cx="304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7" name="Line 52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rot="10800000">
                <a:off x="1066800" y="3276600"/>
                <a:ext cx="0" cy="266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58" name="Text Box 53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81000" y="2743200"/>
                <a:ext cx="719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Start</a:t>
                </a:r>
              </a:p>
            </p:txBody>
          </p:sp>
          <p:sp>
            <p:nvSpPr>
              <p:cNvPr id="59" name="Text Box 54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724400" y="5486400"/>
                <a:ext cx="63658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End</a:t>
                </a:r>
              </a:p>
            </p:txBody>
          </p:sp>
          <p:sp>
            <p:nvSpPr>
              <p:cNvPr id="60" name="Rectangle 55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143000" y="2819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61" name="Rectangle 56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752600" y="2819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62" name="Rectangle 57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362200" y="2819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63" name="Rectangle 58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971800" y="2819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64" name="Rectangle 59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581400" y="2819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65" name="Rectangle 60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191000" y="2819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66" name="Rectangle 61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143000" y="33528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67" name="Rectangle 62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752600" y="33528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68" name="Rectangle 63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362200" y="33528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69" name="Rectangle 64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971800" y="33528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70" name="Rectangle 65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581400" y="33528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11</a:t>
                </a:r>
              </a:p>
            </p:txBody>
          </p:sp>
          <p:sp>
            <p:nvSpPr>
              <p:cNvPr id="71" name="Rectangle 66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191000" y="33528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72" name="Rectangle 67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143000" y="38862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13</a:t>
                </a:r>
              </a:p>
            </p:txBody>
          </p:sp>
          <p:sp>
            <p:nvSpPr>
              <p:cNvPr id="73" name="Rectangle 68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752600" y="38862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14</a:t>
                </a:r>
              </a:p>
            </p:txBody>
          </p:sp>
          <p:sp>
            <p:nvSpPr>
              <p:cNvPr id="74" name="Rectangle 69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362200" y="38862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15</a:t>
                </a:r>
              </a:p>
            </p:txBody>
          </p:sp>
          <p:sp>
            <p:nvSpPr>
              <p:cNvPr id="75" name="Rectangle 70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2971800" y="38862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76" name="Rectangle 71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581400" y="38862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17</a:t>
                </a:r>
              </a:p>
            </p:txBody>
          </p:sp>
          <p:sp>
            <p:nvSpPr>
              <p:cNvPr id="77" name="Rectangle 72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191000" y="38862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18</a:t>
                </a:r>
              </a:p>
            </p:txBody>
          </p:sp>
          <p:sp>
            <p:nvSpPr>
              <p:cNvPr id="78" name="Rectangle 73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143000" y="44196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19</a:t>
                </a:r>
              </a:p>
            </p:txBody>
          </p:sp>
          <p:sp>
            <p:nvSpPr>
              <p:cNvPr id="79" name="Rectangle 74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752600" y="44196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20</a:t>
                </a:r>
              </a:p>
            </p:txBody>
          </p:sp>
          <p:sp>
            <p:nvSpPr>
              <p:cNvPr id="80" name="Rectangle 75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362200" y="44196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21</a:t>
                </a:r>
              </a:p>
            </p:txBody>
          </p:sp>
          <p:sp>
            <p:nvSpPr>
              <p:cNvPr id="81" name="Rectangle 76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971800" y="44196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22</a:t>
                </a:r>
              </a:p>
            </p:txBody>
          </p:sp>
          <p:sp>
            <p:nvSpPr>
              <p:cNvPr id="82" name="Rectangle 77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581400" y="44196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23</a:t>
                </a:r>
              </a:p>
            </p:txBody>
          </p:sp>
          <p:sp>
            <p:nvSpPr>
              <p:cNvPr id="83" name="Rectangle 78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191000" y="44196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24</a:t>
                </a:r>
              </a:p>
            </p:txBody>
          </p:sp>
          <p:sp>
            <p:nvSpPr>
              <p:cNvPr id="84" name="Rectangle 79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143000" y="49530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25</a:t>
                </a:r>
              </a:p>
            </p:txBody>
          </p:sp>
          <p:sp>
            <p:nvSpPr>
              <p:cNvPr id="85" name="Rectangle 80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752600" y="49530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26</a:t>
                </a:r>
              </a:p>
            </p:txBody>
          </p:sp>
          <p:sp>
            <p:nvSpPr>
              <p:cNvPr id="86" name="Rectangle 81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2362200" y="49530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27</a:t>
                </a:r>
              </a:p>
            </p:txBody>
          </p:sp>
          <p:sp>
            <p:nvSpPr>
              <p:cNvPr id="87" name="Rectangle 82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2971800" y="49530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28</a:t>
                </a:r>
              </a:p>
            </p:txBody>
          </p:sp>
          <p:sp>
            <p:nvSpPr>
              <p:cNvPr id="88" name="Rectangle 83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3581400" y="49530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29</a:t>
                </a:r>
              </a:p>
            </p:txBody>
          </p:sp>
          <p:sp>
            <p:nvSpPr>
              <p:cNvPr id="89" name="Rectangle 84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191000" y="49530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30</a:t>
                </a:r>
              </a:p>
            </p:txBody>
          </p:sp>
          <p:sp>
            <p:nvSpPr>
              <p:cNvPr id="90" name="Rectangle 85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143000" y="5486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31</a:t>
                </a:r>
              </a:p>
            </p:txBody>
          </p:sp>
          <p:sp>
            <p:nvSpPr>
              <p:cNvPr id="91" name="Rectangle 86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752600" y="5486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32</a:t>
                </a:r>
              </a:p>
            </p:txBody>
          </p:sp>
          <p:sp>
            <p:nvSpPr>
              <p:cNvPr id="92" name="Rectangle 87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2362200" y="5486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33</a:t>
                </a:r>
              </a:p>
            </p:txBody>
          </p:sp>
          <p:sp>
            <p:nvSpPr>
              <p:cNvPr id="93" name="Rectangle 88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2971800" y="5486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34</a:t>
                </a:r>
              </a:p>
            </p:txBody>
          </p:sp>
          <p:sp>
            <p:nvSpPr>
              <p:cNvPr id="94" name="Rectangle 89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3581400" y="5486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35</a:t>
                </a:r>
              </a:p>
            </p:txBody>
          </p:sp>
          <p:sp>
            <p:nvSpPr>
              <p:cNvPr id="95" name="Rectangle 90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191000" y="5486400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>
                    <a:solidFill>
                      <a:schemeClr val="tx1"/>
                    </a:solidFill>
                    <a:latin typeface="Arial" charset="0"/>
                  </a:rPr>
                  <a:t>36</a:t>
                </a:r>
              </a:p>
            </p:txBody>
          </p:sp>
          <p:sp>
            <p:nvSpPr>
              <p:cNvPr id="97" name="Line 93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143000" y="2743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98" name="Line 94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114800" y="59436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00" name="Line 30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1641802" y="4076700"/>
              <a:ext cx="0" cy="4445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09" name="Text Box 9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1524000"/>
            <a:ext cx="22077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Pick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edge (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19,20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Find (19) = </a:t>
            </a:r>
            <a:r>
              <a:rPr lang="en-US" altLang="en-US" sz="2000" b="0" dirty="0" smtClean="0">
                <a:solidFill>
                  <a:srgbClr val="FF0000"/>
                </a:solidFill>
                <a:latin typeface="Arial" charset="0"/>
              </a:rPr>
              <a:t>7 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Find (20) = </a:t>
            </a:r>
            <a:r>
              <a:rPr lang="en-US" altLang="en-US" sz="2000" b="0" dirty="0" smtClean="0">
                <a:solidFill>
                  <a:srgbClr val="FF0000"/>
                </a:solidFill>
                <a:latin typeface="Arial" charset="0"/>
              </a:rPr>
              <a:t>7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Add (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19,20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) to 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" name="Ink 2"/>
              <p14:cNvContentPartPr/>
              <p14:nvPr/>
            </p14:nvContentPartPr>
            <p14:xfrm>
              <a:off x="4416840" y="1427400"/>
              <a:ext cx="797400" cy="415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411080" y="1422000"/>
                <a:ext cx="810720" cy="4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2448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when P has one set (i.e. all cells connected)</a:t>
            </a:r>
          </a:p>
          <a:p>
            <a:r>
              <a:rPr lang="en-US" dirty="0" smtClean="0"/>
              <a:t>Suppose green edges are already in M and black edges were not yet picked</a:t>
            </a:r>
          </a:p>
          <a:p>
            <a:pPr lvl="1"/>
            <a:r>
              <a:rPr lang="en-US" dirty="0" smtClean="0"/>
              <a:t>Add all black edges to 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990600" y="3429000"/>
            <a:ext cx="3962400" cy="2400300"/>
            <a:chOff x="838200" y="2743200"/>
            <a:chExt cx="4979988" cy="3200400"/>
          </a:xfrm>
        </p:grpSpPr>
        <p:sp>
          <p:nvSpPr>
            <p:cNvPr id="7" name="Line 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1336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8" name="Line 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743200" y="2743200"/>
              <a:ext cx="0" cy="533400"/>
            </a:xfrm>
            <a:prstGeom prst="line">
              <a:avLst/>
            </a:prstGeom>
            <a:noFill/>
            <a:ln w="28575">
              <a:solidFill>
                <a:srgbClr val="119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9" name="Line 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27432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0" name="Line 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33528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1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3528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2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9624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3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5720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4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51816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5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15240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" name="Line 1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3528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7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962400" y="3276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8" name="Line 1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572000" y="3276600"/>
              <a:ext cx="0" cy="533400"/>
            </a:xfrm>
            <a:prstGeom prst="line">
              <a:avLst/>
            </a:prstGeom>
            <a:noFill/>
            <a:ln w="28575">
              <a:solidFill>
                <a:srgbClr val="119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9" name="Line 1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0" name="Line 1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1336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1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7432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" name="Line 1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7432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3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33528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4" name="Line 2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5720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5" name="Line 2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5181600" y="3810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6" name="Line 22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133600" y="4343400"/>
              <a:ext cx="0" cy="533400"/>
            </a:xfrm>
            <a:prstGeom prst="line">
              <a:avLst/>
            </a:prstGeom>
            <a:noFill/>
            <a:ln w="28575">
              <a:solidFill>
                <a:srgbClr val="119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7" name="Line 2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27432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8" name="Line 24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3528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9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962400" y="434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0" name="Line 26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5720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1" name="Line 27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5181600" y="4343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2" name="Line 28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15240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3" name="Line 2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7432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4" name="Line 30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3352800" y="4876800"/>
              <a:ext cx="609600" cy="0"/>
            </a:xfrm>
            <a:prstGeom prst="line">
              <a:avLst/>
            </a:prstGeom>
            <a:noFill/>
            <a:ln w="28575">
              <a:solidFill>
                <a:srgbClr val="119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5" name="Line 3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9624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6" name="Line 32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5181600" y="4876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7" name="Line 33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2133600" y="5410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8" name="Line 34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2133600" y="5410200"/>
              <a:ext cx="609600" cy="0"/>
            </a:xfrm>
            <a:prstGeom prst="line">
              <a:avLst/>
            </a:prstGeom>
            <a:noFill/>
            <a:ln w="28575">
              <a:solidFill>
                <a:srgbClr val="119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9" name="Line 35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7432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0" name="Line 36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528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1" name="Line 37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572000" y="541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2" name="Line 3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rot="10800000">
              <a:off x="1524000" y="59436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3" name="Line 3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rot="10800000">
              <a:off x="1524000" y="3276600"/>
              <a:ext cx="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4" name="Text Box 40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38200" y="2743200"/>
              <a:ext cx="719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Start</a:t>
              </a:r>
            </a:p>
          </p:txBody>
        </p:sp>
        <p:sp>
          <p:nvSpPr>
            <p:cNvPr id="45" name="Text Box 4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181600" y="5486400"/>
              <a:ext cx="636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End</a:t>
              </a:r>
            </a:p>
          </p:txBody>
        </p:sp>
        <p:sp>
          <p:nvSpPr>
            <p:cNvPr id="46" name="Rectangle 42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6002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7" name="Rectangle 4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2098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8" name="Rectangle 4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8194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9" name="Rectangle 4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290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0" name="Rectangle 4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0386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51" name="Rectangle 4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648200" y="2819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52" name="Rectangle 4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002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53" name="Rectangle 4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2098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54" name="Rectangle 5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8194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55" name="Rectangle 5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4290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56" name="Rectangle 5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386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57" name="Rectangle 5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648200" y="33528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58" name="Rectangle 5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6002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59" name="Rectangle 55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2098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60" name="Rectangle 56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8194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61" name="Rectangle 57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4290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62" name="Rectangle 58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386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17</a:t>
              </a:r>
            </a:p>
          </p:txBody>
        </p:sp>
        <p:sp>
          <p:nvSpPr>
            <p:cNvPr id="63" name="Rectangle 59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648200" y="3886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64" name="Rectangle 60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6002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19</a:t>
              </a:r>
            </a:p>
          </p:txBody>
        </p:sp>
        <p:sp>
          <p:nvSpPr>
            <p:cNvPr id="65" name="Rectangle 61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2098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66" name="Rectangle 6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8194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21</a:t>
              </a:r>
            </a:p>
          </p:txBody>
        </p:sp>
        <p:sp>
          <p:nvSpPr>
            <p:cNvPr id="67" name="Rectangle 6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4290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22</a:t>
              </a:r>
            </a:p>
          </p:txBody>
        </p:sp>
        <p:sp>
          <p:nvSpPr>
            <p:cNvPr id="68" name="Rectangle 6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0386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23</a:t>
              </a:r>
            </a:p>
          </p:txBody>
        </p:sp>
        <p:sp>
          <p:nvSpPr>
            <p:cNvPr id="69" name="Rectangle 6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648200" y="44196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70" name="Rectangle 6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16002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25</a:t>
              </a:r>
            </a:p>
          </p:txBody>
        </p:sp>
        <p:sp>
          <p:nvSpPr>
            <p:cNvPr id="71" name="Rectangle 6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2098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26</a:t>
              </a:r>
            </a:p>
          </p:txBody>
        </p:sp>
        <p:sp>
          <p:nvSpPr>
            <p:cNvPr id="72" name="Rectangle 6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8194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27</a:t>
              </a:r>
            </a:p>
          </p:txBody>
        </p:sp>
        <p:sp>
          <p:nvSpPr>
            <p:cNvPr id="73" name="Rectangle 6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4290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28</a:t>
              </a:r>
            </a:p>
          </p:txBody>
        </p:sp>
        <p:sp>
          <p:nvSpPr>
            <p:cNvPr id="74" name="Rectangle 7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0386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29</a:t>
              </a:r>
            </a:p>
          </p:txBody>
        </p:sp>
        <p:sp>
          <p:nvSpPr>
            <p:cNvPr id="75" name="Rectangle 7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648200" y="49530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30</a:t>
              </a:r>
            </a:p>
          </p:txBody>
        </p:sp>
        <p:sp>
          <p:nvSpPr>
            <p:cNvPr id="76" name="Rectangle 72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16002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31</a:t>
              </a:r>
            </a:p>
          </p:txBody>
        </p:sp>
        <p:sp>
          <p:nvSpPr>
            <p:cNvPr id="77" name="Rectangle 73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2098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32</a:t>
              </a:r>
            </a:p>
          </p:txBody>
        </p:sp>
        <p:sp>
          <p:nvSpPr>
            <p:cNvPr id="78" name="Rectangle 74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8194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33</a:t>
              </a:r>
            </a:p>
          </p:txBody>
        </p:sp>
        <p:sp>
          <p:nvSpPr>
            <p:cNvPr id="79" name="Rectangle 7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34290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34</a:t>
              </a:r>
            </a:p>
          </p:txBody>
        </p:sp>
        <p:sp>
          <p:nvSpPr>
            <p:cNvPr id="80" name="Rectangle 76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0386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35</a:t>
              </a:r>
            </a:p>
          </p:txBody>
        </p:sp>
        <p:sp>
          <p:nvSpPr>
            <p:cNvPr id="81" name="Rectangle 77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648200" y="5486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82" name="Line 82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16002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83" name="Line 83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572000" y="5943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85" name="Text Box 7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15000" y="2955925"/>
            <a:ext cx="2436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P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{1,2,3,4,5,6,</a:t>
            </a:r>
            <a:r>
              <a:rPr lang="en-US" altLang="en-US" sz="2000" b="0" u="sng" dirty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,… 36}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791200" y="5410200"/>
            <a:ext cx="154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0000FF"/>
                </a:solidFill>
                <a:latin typeface="+mn-lt"/>
              </a:rPr>
              <a:t>Done! </a:t>
            </a:r>
            <a:r>
              <a:rPr lang="en-US" sz="2800" b="0" dirty="0" smtClean="0">
                <a:solidFill>
                  <a:srgbClr val="0000FF"/>
                </a:solidFill>
                <a:latin typeface="+mn-lt"/>
                <a:sym typeface="Wingdings"/>
              </a:rPr>
              <a:t></a:t>
            </a:r>
            <a:endParaRPr lang="en-US" sz="2800" b="0" dirty="0" smtClean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3217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 data structure for the union-find ADT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an initial partition of </a:t>
            </a:r>
            <a:r>
              <a:rPr lang="en-US" i="1" dirty="0" smtClean="0"/>
              <a:t>n</a:t>
            </a:r>
            <a:r>
              <a:rPr lang="en-US" dirty="0" smtClean="0"/>
              <a:t> subsets</a:t>
            </a:r>
          </a:p>
          <a:p>
            <a:pPr lvl="1"/>
            <a:r>
              <a:rPr lang="en-US" dirty="0" smtClean="0"/>
              <a:t>Often 1-element sets, e.g., {1}, {2}, {3}, …, {</a:t>
            </a:r>
            <a:r>
              <a:rPr lang="en-US" i="1" dirty="0" smtClean="0"/>
              <a:t>n</a:t>
            </a:r>
            <a:r>
              <a:rPr lang="en-US" dirty="0" smtClean="0"/>
              <a:t>}</a:t>
            </a:r>
          </a:p>
          <a:p>
            <a:pPr lvl="1"/>
            <a:endParaRPr lang="en-US" dirty="0"/>
          </a:p>
          <a:p>
            <a:r>
              <a:rPr lang="en-US" dirty="0" smtClean="0"/>
              <a:t>May have any number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 operations </a:t>
            </a:r>
          </a:p>
          <a:p>
            <a:r>
              <a:rPr lang="en-US" dirty="0" smtClean="0"/>
              <a:t>May have up to </a:t>
            </a:r>
            <a:r>
              <a:rPr lang="en-US" i="1" dirty="0" smtClean="0"/>
              <a:t>n</a:t>
            </a:r>
            <a:r>
              <a:rPr lang="en-US" dirty="0" smtClean="0"/>
              <a:t>-1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 smtClean="0"/>
              <a:t> operations in any order</a:t>
            </a:r>
          </a:p>
          <a:p>
            <a:pPr lvl="1"/>
            <a:r>
              <a:rPr lang="en-US" dirty="0" smtClean="0"/>
              <a:t>After </a:t>
            </a:r>
            <a:r>
              <a:rPr lang="en-US" i="1" dirty="0"/>
              <a:t>n</a:t>
            </a:r>
            <a:r>
              <a:rPr lang="en-US" dirty="0"/>
              <a:t>-1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/>
              <a:t> </a:t>
            </a:r>
            <a:r>
              <a:rPr lang="en-US" dirty="0" smtClean="0"/>
              <a:t>operations, every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> returns same 1 set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59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Teaser: the up-tree data structure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structure with:</a:t>
            </a:r>
          </a:p>
          <a:p>
            <a:pPr lvl="1"/>
            <a:r>
              <a:rPr lang="en-US" dirty="0" smtClean="0"/>
              <a:t>No limit on branching factor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eferences from </a:t>
            </a:r>
            <a:r>
              <a:rPr lang="en-US" dirty="0" smtClean="0">
                <a:solidFill>
                  <a:srgbClr val="0000FF"/>
                </a:solidFill>
              </a:rPr>
              <a:t>children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parent</a:t>
            </a:r>
          </a:p>
          <a:p>
            <a:endParaRPr lang="en-US" sz="1000" dirty="0" smtClean="0"/>
          </a:p>
          <a:p>
            <a:r>
              <a:rPr lang="en-US" dirty="0" smtClean="0"/>
              <a:t>Start with </a:t>
            </a:r>
            <a:r>
              <a:rPr lang="en-US" i="1" dirty="0" smtClean="0"/>
              <a:t>forest</a:t>
            </a:r>
            <a:r>
              <a:rPr lang="en-US" dirty="0" smtClean="0"/>
              <a:t> of 1-node trees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Possible forest after several unions:</a:t>
            </a:r>
          </a:p>
          <a:p>
            <a:pPr lvl="1"/>
            <a:r>
              <a:rPr lang="en-US" dirty="0" smtClean="0"/>
              <a:t>Will use roots for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set names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828800" y="3352800"/>
            <a:ext cx="5638800" cy="381000"/>
            <a:chOff x="1828800" y="3352800"/>
            <a:chExt cx="5638800" cy="381000"/>
          </a:xfrm>
        </p:grpSpPr>
        <p:sp>
          <p:nvSpPr>
            <p:cNvPr id="7" name="Oval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8288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1</a:t>
              </a:r>
            </a:p>
          </p:txBody>
        </p:sp>
        <p:sp>
          <p:nvSpPr>
            <p:cNvPr id="8" name="Oval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670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2</a:t>
              </a:r>
            </a:p>
          </p:txBody>
        </p:sp>
        <p:sp>
          <p:nvSpPr>
            <p:cNvPr id="9" name="Oval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052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3</a:t>
              </a:r>
            </a:p>
          </p:txBody>
        </p:sp>
        <p:sp>
          <p:nvSpPr>
            <p:cNvPr id="10" name="Oval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3434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4</a:t>
              </a:r>
            </a:p>
          </p:txBody>
        </p:sp>
        <p:sp>
          <p:nvSpPr>
            <p:cNvPr id="11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5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960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6</a:t>
              </a:r>
            </a:p>
          </p:txBody>
        </p:sp>
        <p:sp>
          <p:nvSpPr>
            <p:cNvPr id="13" name="Oval 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10400" y="3352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7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267200" y="4343400"/>
            <a:ext cx="3505200" cy="2057400"/>
            <a:chOff x="4267200" y="4343400"/>
            <a:chExt cx="3505200" cy="2057400"/>
          </a:xfrm>
        </p:grpSpPr>
        <p:sp>
          <p:nvSpPr>
            <p:cNvPr id="14" name="Oval 1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67200" y="44196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1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572000" y="53340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2</a:t>
              </a:r>
            </a:p>
          </p:txBody>
        </p:sp>
        <p:sp>
          <p:nvSpPr>
            <p:cNvPr id="16" name="Oval 1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86400" y="44196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3</a:t>
              </a:r>
            </a:p>
          </p:txBody>
        </p:sp>
        <p:sp>
          <p:nvSpPr>
            <p:cNvPr id="17" name="Oval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15200" y="5257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4</a:t>
              </a:r>
            </a:p>
          </p:txBody>
        </p:sp>
        <p:sp>
          <p:nvSpPr>
            <p:cNvPr id="18" name="Oval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324600" y="5257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5</a:t>
              </a:r>
            </a:p>
          </p:txBody>
        </p:sp>
        <p:sp>
          <p:nvSpPr>
            <p:cNvPr id="19" name="Oval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19800" y="60198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charset="0"/>
                </a:rPr>
                <a:t>6</a:t>
              </a:r>
            </a:p>
          </p:txBody>
        </p:sp>
        <p:sp>
          <p:nvSpPr>
            <p:cNvPr id="20" name="Oval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8000" y="4343400"/>
              <a:ext cx="457200" cy="3810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charset="0"/>
                </a:rPr>
                <a:t>7</a:t>
              </a:r>
            </a:p>
          </p:txBody>
        </p:sp>
        <p:sp>
          <p:nvSpPr>
            <p:cNvPr id="21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4572000" y="4800600"/>
              <a:ext cx="152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22" name="Line 1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6629400" y="4724400"/>
              <a:ext cx="304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23" name="Line 20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7162800" y="4724400"/>
              <a:ext cx="304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  <p:sp>
          <p:nvSpPr>
            <p:cNvPr id="24" name="Line 21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6324600" y="5638800"/>
              <a:ext cx="152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/>
            </a:p>
          </p:txBody>
        </p:sp>
      </p:grpSp>
    </p:spTree>
    <p:extLst>
      <p:ext uri="{BB962C8B-B14F-4D97-AF65-F5344CB8AC3E}">
        <p14:creationId xmlns:p14="http://schemas.microsoft.com/office/powerpoint/2010/main" val="2079252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Where we are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Last lecture: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Priority queues and binary heaps</a:t>
            </a:r>
          </a:p>
          <a:p>
            <a:pPr marL="0" indent="0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/>
              <a:t>Today: </a:t>
            </a:r>
          </a:p>
          <a:p>
            <a:r>
              <a:rPr lang="en-US" dirty="0">
                <a:solidFill>
                  <a:schemeClr val="accent2"/>
                </a:solidFill>
              </a:rPr>
              <a:t>D</a:t>
            </a:r>
            <a:r>
              <a:rPr lang="en-US" dirty="0" smtClean="0">
                <a:solidFill>
                  <a:schemeClr val="accent2"/>
                </a:solidFill>
              </a:rPr>
              <a:t>isjoint sets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The union-find ADT for disjoint sets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12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Disjoint sets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set </a:t>
            </a:r>
            <a:r>
              <a:rPr lang="en-US" dirty="0"/>
              <a:t>is a collection of elements (no-repeats) </a:t>
            </a:r>
          </a:p>
          <a:p>
            <a:endParaRPr lang="en-US" dirty="0" smtClean="0"/>
          </a:p>
          <a:p>
            <a:r>
              <a:rPr lang="en-US" dirty="0" smtClean="0"/>
              <a:t>In computer </a:t>
            </a:r>
            <a:r>
              <a:rPr lang="en-US" dirty="0"/>
              <a:t>science, two sets are said to be </a:t>
            </a:r>
            <a:r>
              <a:rPr lang="en-US" dirty="0">
                <a:solidFill>
                  <a:srgbClr val="FF0000"/>
                </a:solidFill>
              </a:rPr>
              <a:t>disjoint</a:t>
            </a:r>
            <a:r>
              <a:rPr lang="en-US" dirty="0"/>
              <a:t> if they have no element in common. </a:t>
            </a:r>
            <a:endParaRPr lang="en-US" dirty="0" smtClean="0"/>
          </a:p>
          <a:p>
            <a:pPr marL="742950" lvl="2" indent="-342900"/>
            <a:r>
              <a:rPr lang="en-US" altLang="en-US" b="1" dirty="0"/>
              <a:t>S</a:t>
            </a:r>
            <a:r>
              <a:rPr lang="en-US" altLang="en-US" b="1" baseline="-25000" dirty="0"/>
              <a:t>1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itchFamily="18" charset="2"/>
              </a:rPr>
              <a:t></a:t>
            </a:r>
            <a:r>
              <a:rPr lang="en-US" altLang="en-US" b="1" dirty="0"/>
              <a:t> S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 = </a:t>
            </a:r>
            <a:r>
              <a:rPr lang="en-US" altLang="en-US" b="1" dirty="0">
                <a:sym typeface="Symbol" pitchFamily="18" charset="2"/>
              </a:rPr>
              <a:t>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{1, 2, 3} and {4, 5, 6} </a:t>
            </a:r>
            <a:r>
              <a:rPr lang="en-US" dirty="0" smtClean="0"/>
              <a:t>are disjoint </a:t>
            </a:r>
            <a:r>
              <a:rPr lang="en-US" dirty="0"/>
              <a:t>sets</a:t>
            </a:r>
            <a:r>
              <a:rPr lang="en-US" dirty="0" smtClean="0"/>
              <a:t>.</a:t>
            </a:r>
            <a:endParaRPr lang="en-US" altLang="en-US" dirty="0">
              <a:sym typeface="Symbol" pitchFamily="18" charset="2"/>
            </a:endParaRPr>
          </a:p>
          <a:p>
            <a:r>
              <a:rPr lang="en-US" altLang="en-US" dirty="0" smtClean="0">
                <a:sym typeface="Symbol" pitchFamily="18" charset="2"/>
              </a:rPr>
              <a:t>For example, {x, y, z} and {t, u, x} are not disjoint.</a:t>
            </a:r>
            <a:endParaRPr lang="en-US" altLang="en-US" dirty="0">
              <a:sym typeface="Symbol" pitchFamily="18" charset="2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664360" y="4439160"/>
              <a:ext cx="2163600" cy="655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7880" y="4432320"/>
                <a:ext cx="2179080" cy="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971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Partitions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partition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of a set </a:t>
            </a:r>
            <a:r>
              <a:rPr lang="en-US" i="1" dirty="0" smtClean="0"/>
              <a:t>S</a:t>
            </a:r>
            <a:r>
              <a:rPr lang="en-US" dirty="0" smtClean="0"/>
              <a:t> is a set of sets {</a:t>
            </a:r>
            <a:r>
              <a:rPr lang="en-US" i="1" dirty="0" smtClean="0"/>
              <a:t>S1</a:t>
            </a:r>
            <a:r>
              <a:rPr lang="en-US" dirty="0" smtClean="0"/>
              <a:t>,</a:t>
            </a:r>
            <a:r>
              <a:rPr lang="en-US" i="1" dirty="0" smtClean="0"/>
              <a:t>S2</a:t>
            </a:r>
            <a:r>
              <a:rPr lang="en-US" dirty="0" smtClean="0"/>
              <a:t>,…,</a:t>
            </a:r>
            <a:r>
              <a:rPr lang="en-US" i="1" dirty="0" err="1" smtClean="0"/>
              <a:t>Sn</a:t>
            </a:r>
            <a:r>
              <a:rPr lang="en-US" dirty="0" smtClean="0"/>
              <a:t>} such that every element of </a:t>
            </a:r>
            <a:r>
              <a:rPr lang="en-US" i="1" dirty="0" smtClean="0"/>
              <a:t>S</a:t>
            </a:r>
            <a:r>
              <a:rPr lang="en-US" dirty="0" smtClean="0"/>
              <a:t> is in </a:t>
            </a:r>
            <a:r>
              <a:rPr lang="en-US" b="1" dirty="0" smtClean="0"/>
              <a:t>exactly one</a:t>
            </a:r>
            <a:r>
              <a:rPr lang="en-US" dirty="0" smtClean="0"/>
              <a:t> </a:t>
            </a:r>
            <a:r>
              <a:rPr lang="en-US" i="1" dirty="0" smtClean="0"/>
              <a:t>Si</a:t>
            </a:r>
          </a:p>
          <a:p>
            <a:pPr lvl="1"/>
            <a:endParaRPr lang="en-US" sz="10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Formally:</a:t>
            </a:r>
          </a:p>
          <a:p>
            <a:pPr lvl="1"/>
            <a:r>
              <a:rPr lang="en-US" altLang="en-US" dirty="0"/>
              <a:t>S</a:t>
            </a:r>
            <a:r>
              <a:rPr lang="en-US" altLang="en-US" baseline="-25000" dirty="0"/>
              <a:t>1 </a:t>
            </a:r>
            <a:r>
              <a:rPr lang="en-US" altLang="en-US" dirty="0">
                <a:sym typeface="Symbol" pitchFamily="18" charset="2"/>
              </a:rPr>
              <a:t></a:t>
            </a:r>
            <a:r>
              <a:rPr lang="en-US" altLang="en-US" dirty="0"/>
              <a:t> S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 </a:t>
            </a:r>
            <a:r>
              <a:rPr lang="en-US" altLang="en-US" dirty="0"/>
              <a:t>. . . </a:t>
            </a:r>
            <a:r>
              <a:rPr lang="en-US" altLang="en-US" dirty="0">
                <a:sym typeface="Symbol" pitchFamily="18" charset="2"/>
              </a:rPr>
              <a:t></a:t>
            </a:r>
            <a:r>
              <a:rPr lang="en-US" altLang="en-US" dirty="0"/>
              <a:t> </a:t>
            </a:r>
            <a:r>
              <a:rPr lang="en-US" altLang="en-US" dirty="0" err="1"/>
              <a:t>S</a:t>
            </a:r>
            <a:r>
              <a:rPr lang="en-US" altLang="en-US" baseline="-25000" dirty="0" err="1"/>
              <a:t>k</a:t>
            </a:r>
            <a:r>
              <a:rPr lang="en-US" altLang="en-US" baseline="-25000" dirty="0"/>
              <a:t> </a:t>
            </a:r>
            <a:r>
              <a:rPr lang="en-US" altLang="en-US" dirty="0"/>
              <a:t>= S</a:t>
            </a:r>
          </a:p>
          <a:p>
            <a:pPr lvl="1"/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</a:t>
            </a:r>
            <a:r>
              <a:rPr lang="en-US" altLang="en-US" dirty="0"/>
              <a:t> j </a:t>
            </a:r>
            <a:r>
              <a:rPr lang="en-US" altLang="en-US" dirty="0" smtClean="0">
                <a:sym typeface="Symbol" pitchFamily="18" charset="2"/>
              </a:rPr>
              <a:t>implies</a:t>
            </a:r>
            <a:r>
              <a:rPr lang="en-US" altLang="en-US" dirty="0" smtClean="0"/>
              <a:t> </a:t>
            </a:r>
            <a:r>
              <a:rPr lang="en-US" altLang="en-US" dirty="0"/>
              <a:t>S</a:t>
            </a:r>
            <a:r>
              <a:rPr lang="en-US" altLang="en-US" baseline="-25000" dirty="0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</a:t>
            </a:r>
            <a:r>
              <a:rPr lang="en-US" altLang="en-US" dirty="0"/>
              <a:t> </a:t>
            </a:r>
            <a:r>
              <a:rPr lang="en-US" altLang="en-US" dirty="0" err="1"/>
              <a:t>S</a:t>
            </a:r>
            <a:r>
              <a:rPr lang="en-US" altLang="en-US" baseline="-25000" dirty="0" err="1"/>
              <a:t>j</a:t>
            </a:r>
            <a:r>
              <a:rPr lang="en-US" altLang="en-US" dirty="0"/>
              <a:t> = </a:t>
            </a:r>
            <a:r>
              <a:rPr lang="en-US" altLang="en-US" dirty="0" smtClean="0">
                <a:sym typeface="Symbol" pitchFamily="18" charset="2"/>
              </a:rPr>
              <a:t>  (sets are disjoint with each other)</a:t>
            </a:r>
          </a:p>
          <a:p>
            <a:pPr lvl="1"/>
            <a:endParaRPr lang="en-US" sz="1000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dirty="0" smtClean="0">
                <a:sym typeface="Symbol" pitchFamily="18" charset="2"/>
              </a:rPr>
              <a:t>Example:</a:t>
            </a:r>
          </a:p>
          <a:p>
            <a:pPr lvl="1"/>
            <a:r>
              <a:rPr lang="en-US" dirty="0" smtClean="0">
                <a:sym typeface="Symbol" pitchFamily="18" charset="2"/>
              </a:rPr>
              <a:t>Let </a:t>
            </a:r>
            <a:r>
              <a:rPr lang="en-US" i="1" dirty="0" smtClean="0"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 be {</a:t>
            </a:r>
            <a:r>
              <a:rPr lang="en-US" dirty="0" err="1" smtClean="0">
                <a:sym typeface="Symbol" pitchFamily="18" charset="2"/>
              </a:rPr>
              <a:t>a,b,c,d,e</a:t>
            </a:r>
            <a:r>
              <a:rPr lang="en-US" dirty="0" smtClean="0">
                <a:sym typeface="Symbol" pitchFamily="18" charset="2"/>
              </a:rPr>
              <a:t>}</a:t>
            </a:r>
          </a:p>
          <a:p>
            <a:pPr lvl="1"/>
            <a:r>
              <a:rPr lang="en-US" dirty="0" smtClean="0">
                <a:sym typeface="Symbol" pitchFamily="18" charset="2"/>
              </a:rPr>
              <a:t>One partition: {a}, {</a:t>
            </a:r>
            <a:r>
              <a:rPr lang="en-US" dirty="0" err="1" smtClean="0">
                <a:sym typeface="Symbol" pitchFamily="18" charset="2"/>
              </a:rPr>
              <a:t>d,e</a:t>
            </a:r>
            <a:r>
              <a:rPr lang="en-US" dirty="0" smtClean="0">
                <a:sym typeface="Symbol" pitchFamily="18" charset="2"/>
              </a:rPr>
              <a:t>}, {</a:t>
            </a:r>
            <a:r>
              <a:rPr lang="en-US" dirty="0" err="1" smtClean="0">
                <a:sym typeface="Symbol" pitchFamily="18" charset="2"/>
              </a:rPr>
              <a:t>b,c</a:t>
            </a:r>
            <a:r>
              <a:rPr lang="en-US" dirty="0" smtClean="0">
                <a:sym typeface="Symbol" pitchFamily="18" charset="2"/>
              </a:rPr>
              <a:t>}</a:t>
            </a:r>
          </a:p>
          <a:p>
            <a:pPr lvl="1"/>
            <a:r>
              <a:rPr lang="en-US" dirty="0" smtClean="0">
                <a:sym typeface="Symbol" pitchFamily="18" charset="2"/>
              </a:rPr>
              <a:t>Another partition: {</a:t>
            </a:r>
            <a:r>
              <a:rPr lang="en-US" dirty="0" err="1" smtClean="0">
                <a:sym typeface="Symbol" pitchFamily="18" charset="2"/>
              </a:rPr>
              <a:t>a,b,c</a:t>
            </a:r>
            <a:r>
              <a:rPr lang="en-US" dirty="0" smtClean="0">
                <a:sym typeface="Symbol" pitchFamily="18" charset="2"/>
              </a:rPr>
              <a:t>}, </a:t>
            </a:r>
            <a:r>
              <a:rPr lang="en-US" altLang="en-US" dirty="0" smtClean="0">
                <a:sym typeface="Symbol" pitchFamily="18" charset="2"/>
              </a:rPr>
              <a:t>, {d}, {e}</a:t>
            </a:r>
          </a:p>
          <a:p>
            <a:pPr lvl="1"/>
            <a:r>
              <a:rPr lang="en-US" dirty="0" smtClean="0">
                <a:sym typeface="Symbol" pitchFamily="18" charset="2"/>
              </a:rPr>
              <a:t>A third: {</a:t>
            </a:r>
            <a:r>
              <a:rPr lang="en-US" dirty="0" err="1" smtClean="0">
                <a:sym typeface="Symbol" pitchFamily="18" charset="2"/>
              </a:rPr>
              <a:t>a,b,c,d,e</a:t>
            </a:r>
            <a:r>
              <a:rPr lang="en-US" dirty="0" smtClean="0">
                <a:sym typeface="Symbol" pitchFamily="18" charset="2"/>
              </a:rPr>
              <a:t>}</a:t>
            </a:r>
          </a:p>
          <a:p>
            <a:pPr lvl="1"/>
            <a:r>
              <a:rPr lang="en-US" dirty="0" smtClean="0">
                <a:sym typeface="Symbol" pitchFamily="18" charset="2"/>
              </a:rPr>
              <a:t>Not a partition: {</a:t>
            </a:r>
            <a:r>
              <a:rPr lang="en-US" dirty="0" err="1" smtClean="0">
                <a:sym typeface="Symbol" pitchFamily="18" charset="2"/>
              </a:rPr>
              <a:t>a,b,d</a:t>
            </a:r>
            <a:r>
              <a:rPr lang="en-US" dirty="0" smtClean="0">
                <a:sym typeface="Symbol" pitchFamily="18" charset="2"/>
              </a:rPr>
              <a:t>}, {</a:t>
            </a:r>
            <a:r>
              <a:rPr lang="en-US" dirty="0" err="1" smtClean="0">
                <a:sym typeface="Symbol" pitchFamily="18" charset="2"/>
              </a:rPr>
              <a:t>c,d,e</a:t>
            </a:r>
            <a:r>
              <a:rPr lang="en-US" dirty="0" smtClean="0">
                <a:sym typeface="Symbol" pitchFamily="18" charset="2"/>
              </a:rPr>
              <a:t>}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 …. </a:t>
            </a:r>
            <a:r>
              <a:rPr lang="en-US" i="1" dirty="0" smtClean="0">
                <a:solidFill>
                  <a:srgbClr val="FF0000"/>
                </a:solidFill>
                <a:sym typeface="Symbol" pitchFamily="18" charset="2"/>
              </a:rPr>
              <a:t>element d appears twice</a:t>
            </a:r>
            <a:endParaRPr lang="en-US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Not a partition of </a:t>
            </a:r>
            <a:r>
              <a:rPr lang="en-US" i="1" dirty="0" smtClean="0"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: {</a:t>
            </a:r>
            <a:r>
              <a:rPr lang="en-US" dirty="0" err="1" smtClean="0">
                <a:sym typeface="Symbol" pitchFamily="18" charset="2"/>
              </a:rPr>
              <a:t>a,b</a:t>
            </a:r>
            <a:r>
              <a:rPr lang="en-US" dirty="0" smtClean="0">
                <a:sym typeface="Symbol" pitchFamily="18" charset="2"/>
              </a:rPr>
              <a:t>}, {</a:t>
            </a:r>
            <a:r>
              <a:rPr lang="en-US" dirty="0" err="1" smtClean="0">
                <a:sym typeface="Symbol" pitchFamily="18" charset="2"/>
              </a:rPr>
              <a:t>e,c</a:t>
            </a:r>
            <a:r>
              <a:rPr lang="en-US" dirty="0" smtClean="0">
                <a:sym typeface="Symbol" pitchFamily="18" charset="2"/>
              </a:rPr>
              <a:t>} </a:t>
            </a:r>
            <a:r>
              <a:rPr lang="en-US" i="1" dirty="0" smtClean="0">
                <a:solidFill>
                  <a:srgbClr val="FF0000"/>
                </a:solidFill>
                <a:sym typeface="Symbol" pitchFamily="18" charset="2"/>
              </a:rPr>
              <a:t>…. missing element d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521760" y="245160"/>
              <a:ext cx="2240280" cy="1152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4200" y="239040"/>
                <a:ext cx="2258280" cy="11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2389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Binary relations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80060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S x 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the set of all pairs of elements of </a:t>
            </a:r>
            <a:r>
              <a:rPr lang="en-US" i="1" dirty="0" smtClean="0"/>
              <a:t>S</a:t>
            </a:r>
            <a:r>
              <a:rPr lang="en-US" dirty="0" smtClean="0"/>
              <a:t> (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artesian product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Example: If </a:t>
            </a:r>
            <a:r>
              <a:rPr lang="en-US" i="1" dirty="0" smtClean="0"/>
              <a:t>S</a:t>
            </a:r>
            <a:r>
              <a:rPr lang="en-US" dirty="0" smtClean="0"/>
              <a:t> = {</a:t>
            </a:r>
            <a:r>
              <a:rPr lang="en-US" dirty="0" err="1" smtClean="0"/>
              <a:t>a,b,c</a:t>
            </a:r>
            <a:r>
              <a:rPr lang="en-US" dirty="0" smtClean="0"/>
              <a:t>}</a:t>
            </a:r>
          </a:p>
          <a:p>
            <a:pPr marL="457200" lvl="1" indent="0">
              <a:buNone/>
            </a:pPr>
            <a:r>
              <a:rPr lang="en-US" dirty="0" smtClean="0"/>
              <a:t>    then </a:t>
            </a:r>
            <a:r>
              <a:rPr lang="en-US" i="1" dirty="0" smtClean="0"/>
              <a:t>S x S</a:t>
            </a:r>
            <a:r>
              <a:rPr lang="en-US" dirty="0" smtClean="0"/>
              <a:t> = {(</a:t>
            </a:r>
            <a:r>
              <a:rPr lang="en-US" dirty="0" err="1" smtClean="0"/>
              <a:t>a,a</a:t>
            </a:r>
            <a:r>
              <a:rPr lang="en-US" dirty="0" smtClean="0"/>
              <a:t>),(</a:t>
            </a:r>
            <a:r>
              <a:rPr lang="en-US" dirty="0" err="1" smtClean="0"/>
              <a:t>a,b</a:t>
            </a:r>
            <a:r>
              <a:rPr lang="en-US" dirty="0" smtClean="0"/>
              <a:t>),(</a:t>
            </a:r>
            <a:r>
              <a:rPr lang="en-US" dirty="0" err="1" smtClean="0"/>
              <a:t>a,c</a:t>
            </a:r>
            <a:r>
              <a:rPr lang="en-US" dirty="0" smtClean="0"/>
              <a:t>),(</a:t>
            </a:r>
            <a:r>
              <a:rPr lang="en-US" dirty="0" err="1" smtClean="0"/>
              <a:t>b,a</a:t>
            </a:r>
            <a:r>
              <a:rPr lang="en-US" dirty="0" smtClean="0"/>
              <a:t>),(</a:t>
            </a:r>
            <a:r>
              <a:rPr lang="en-US" dirty="0" err="1" smtClean="0"/>
              <a:t>b,b</a:t>
            </a:r>
            <a:r>
              <a:rPr lang="en-US" dirty="0" smtClean="0"/>
              <a:t>),(</a:t>
            </a:r>
            <a:r>
              <a:rPr lang="en-US" dirty="0" err="1" smtClean="0"/>
              <a:t>b,c</a:t>
            </a:r>
            <a:r>
              <a:rPr lang="en-US" dirty="0" smtClean="0"/>
              <a:t>), (</a:t>
            </a:r>
            <a:r>
              <a:rPr lang="en-US" dirty="0" err="1" smtClean="0"/>
              <a:t>c,a</a:t>
            </a:r>
            <a:r>
              <a:rPr lang="en-US" dirty="0" smtClean="0"/>
              <a:t>),(</a:t>
            </a:r>
            <a:r>
              <a:rPr lang="en-US" dirty="0" err="1" smtClean="0"/>
              <a:t>c,b</a:t>
            </a:r>
            <a:r>
              <a:rPr lang="en-US" dirty="0" smtClean="0"/>
              <a:t>),(</a:t>
            </a:r>
            <a:r>
              <a:rPr lang="en-US" dirty="0" err="1" smtClean="0"/>
              <a:t>c,c</a:t>
            </a:r>
            <a:r>
              <a:rPr lang="en-US" dirty="0" smtClean="0"/>
              <a:t>)}</a:t>
            </a:r>
          </a:p>
          <a:p>
            <a:endParaRPr lang="en-US" sz="1000" dirty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binary relation </a:t>
            </a:r>
            <a:r>
              <a:rPr lang="en-US" i="1" dirty="0" smtClean="0"/>
              <a:t>R</a:t>
            </a:r>
            <a:r>
              <a:rPr lang="en-US" dirty="0" smtClean="0"/>
              <a:t> on a set </a:t>
            </a:r>
            <a:r>
              <a:rPr lang="en-US" i="1" dirty="0" smtClean="0"/>
              <a:t>S</a:t>
            </a:r>
            <a:r>
              <a:rPr lang="en-US" dirty="0" smtClean="0"/>
              <a:t> is any subset of </a:t>
            </a:r>
            <a:r>
              <a:rPr lang="en-US" i="1" dirty="0" smtClean="0"/>
              <a:t>S x S</a:t>
            </a:r>
          </a:p>
          <a:p>
            <a:pPr lvl="1"/>
            <a:r>
              <a:rPr lang="en-US" dirty="0" smtClean="0"/>
              <a:t>i.e</a:t>
            </a:r>
            <a:r>
              <a:rPr lang="en-US" dirty="0"/>
              <a:t>. a collection of </a:t>
            </a:r>
            <a:r>
              <a:rPr lang="en-US" dirty="0">
                <a:solidFill>
                  <a:srgbClr val="0000FF"/>
                </a:solidFill>
              </a:rPr>
              <a:t>ordered pairs </a:t>
            </a:r>
            <a:r>
              <a:rPr lang="en-US" dirty="0"/>
              <a:t>of elements of S</a:t>
            </a:r>
            <a:r>
              <a:rPr lang="en-US" dirty="0" smtClean="0"/>
              <a:t>.</a:t>
            </a:r>
            <a:endParaRPr lang="en-US" i="1" dirty="0" smtClean="0"/>
          </a:p>
          <a:p>
            <a:pPr lvl="1"/>
            <a:r>
              <a:rPr lang="en-US" dirty="0" smtClean="0"/>
              <a:t>Write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x,y</a:t>
            </a:r>
            <a:r>
              <a:rPr lang="en-US" dirty="0" smtClean="0">
                <a:solidFill>
                  <a:srgbClr val="000000"/>
                </a:solidFill>
              </a:rPr>
              <a:t>) to mean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x,y</a:t>
            </a:r>
            <a:r>
              <a:rPr lang="en-US" dirty="0" smtClean="0">
                <a:solidFill>
                  <a:schemeClr val="accent2"/>
                </a:solidFill>
              </a:rPr>
              <a:t>) is “in the relation”</a:t>
            </a:r>
          </a:p>
          <a:p>
            <a:pPr lvl="1"/>
            <a:r>
              <a:rPr lang="en-US" dirty="0" smtClean="0"/>
              <a:t>(Unary, ternary, quaternary, … relations defined similarly)</a:t>
            </a:r>
          </a:p>
          <a:p>
            <a:pPr lvl="1"/>
            <a:endParaRPr lang="en-US" sz="1000" dirty="0"/>
          </a:p>
          <a:p>
            <a:r>
              <a:rPr lang="en-US" dirty="0" smtClean="0"/>
              <a:t>Examples for </a:t>
            </a:r>
            <a:r>
              <a:rPr lang="en-US" i="1" dirty="0" smtClean="0"/>
              <a:t>S</a:t>
            </a:r>
            <a:r>
              <a:rPr lang="en-US" dirty="0" smtClean="0"/>
              <a:t> = people-in-this-room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Sitting-next-to-each-other relation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First-sitting-right-of-second relation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Went-to-same-high-school relation</a:t>
            </a:r>
          </a:p>
          <a:p>
            <a:pPr lvl="1"/>
            <a:r>
              <a:rPr lang="en-US" dirty="0" smtClean="0"/>
              <a:t>First-is-younger-than-second relation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358240" y="17640"/>
              <a:ext cx="3466440" cy="1423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1400" y="13680"/>
                <a:ext cx="3478680" cy="143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6617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Properties of binary relations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876800"/>
          </a:xfrm>
        </p:spPr>
        <p:txBody>
          <a:bodyPr/>
          <a:lstStyle/>
          <a:p>
            <a:r>
              <a:rPr lang="en-US" dirty="0" smtClean="0"/>
              <a:t>A relation </a:t>
            </a:r>
            <a:r>
              <a:rPr lang="en-US" i="1" dirty="0" smtClean="0"/>
              <a:t>R</a:t>
            </a:r>
            <a:r>
              <a:rPr lang="en-US" dirty="0" smtClean="0"/>
              <a:t> over set </a:t>
            </a:r>
            <a:r>
              <a:rPr lang="en-US" i="1" dirty="0" smtClean="0"/>
              <a:t>S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reflexive</a:t>
            </a:r>
            <a:r>
              <a:rPr lang="en-US" dirty="0" smtClean="0"/>
              <a:t> means 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a,a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for </a:t>
            </a:r>
            <a:r>
              <a:rPr lang="en-US" i="1" dirty="0" smtClean="0"/>
              <a:t>all</a:t>
            </a:r>
            <a:r>
              <a:rPr lang="en-US" dirty="0" smtClean="0"/>
              <a:t> a in </a:t>
            </a:r>
            <a:r>
              <a:rPr lang="en-US" i="1" dirty="0" smtClean="0"/>
              <a:t>S</a:t>
            </a:r>
          </a:p>
          <a:p>
            <a:pPr marL="0" indent="0" algn="ctr">
              <a:buNone/>
            </a:pPr>
            <a:endParaRPr lang="en-US" sz="600" dirty="0"/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.g</a:t>
            </a:r>
            <a:r>
              <a:rPr lang="en-US" sz="1800" dirty="0"/>
              <a:t>. The </a:t>
            </a:r>
            <a:r>
              <a:rPr lang="en-US" sz="1800" dirty="0" smtClean="0"/>
              <a:t>relation “</a:t>
            </a:r>
            <a:r>
              <a:rPr lang="en-US" sz="1800" dirty="0" smtClean="0">
                <a:latin typeface="Courier New" pitchFamily="49" charset="0"/>
              </a:rPr>
              <a:t>&lt;=</a:t>
            </a:r>
            <a:r>
              <a:rPr lang="en-US" sz="1800" dirty="0" smtClean="0"/>
              <a:t>“ on </a:t>
            </a:r>
            <a:r>
              <a:rPr lang="en-US" sz="1800" dirty="0"/>
              <a:t>the set </a:t>
            </a:r>
            <a:r>
              <a:rPr lang="en-US" sz="1800" dirty="0" smtClean="0"/>
              <a:t>of integers {</a:t>
            </a:r>
            <a:r>
              <a:rPr lang="en-US" sz="1800" dirty="0"/>
              <a:t>1, 2, 3} is </a:t>
            </a:r>
            <a:endParaRPr lang="en-US" sz="1800" dirty="0" smtClean="0"/>
          </a:p>
          <a:p>
            <a:pPr marL="914400" lvl="2" indent="0">
              <a:buNone/>
            </a:pPr>
            <a:r>
              <a:rPr lang="en-US" sz="1800" dirty="0" smtClean="0"/>
              <a:t>{</a:t>
            </a:r>
            <a:r>
              <a:rPr lang="en-US" sz="1800" dirty="0"/>
              <a:t>&lt;1, 1&gt;, &lt;1, 2&gt;, &lt;1, 3&gt;, &lt;2, 2&gt;, &lt;2, 3&gt;, &lt;3, 3&gt;} </a:t>
            </a:r>
            <a:endParaRPr lang="en-US" sz="1800" dirty="0" smtClean="0"/>
          </a:p>
          <a:p>
            <a:pPr marL="914400" lvl="2" indent="0">
              <a:buNone/>
            </a:pPr>
            <a:r>
              <a:rPr lang="en-US" sz="1800" dirty="0"/>
              <a:t>I</a:t>
            </a:r>
            <a:r>
              <a:rPr lang="en-US" sz="1800" dirty="0" smtClean="0"/>
              <a:t>t </a:t>
            </a:r>
            <a:r>
              <a:rPr lang="en-US" sz="1800" dirty="0"/>
              <a:t>is </a:t>
            </a:r>
            <a:r>
              <a:rPr lang="en-US" sz="1800" dirty="0">
                <a:solidFill>
                  <a:srgbClr val="0000FF"/>
                </a:solidFill>
              </a:rPr>
              <a:t>reflexive</a:t>
            </a:r>
            <a:r>
              <a:rPr lang="en-US" sz="1800" dirty="0"/>
              <a:t> because &lt;1, 1&gt;, &lt;2, 2&gt;, &lt;3, 3&gt; are in this relation.</a:t>
            </a:r>
            <a:endParaRPr lang="en-US" sz="1800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/>
              <a:t>A relation R on a set </a:t>
            </a:r>
            <a:r>
              <a:rPr lang="en-US" dirty="0" smtClean="0"/>
              <a:t>S </a:t>
            </a:r>
            <a:r>
              <a:rPr lang="en-US" dirty="0"/>
              <a:t>is </a:t>
            </a:r>
            <a:r>
              <a:rPr lang="en-US" dirty="0" smtClean="0">
                <a:solidFill>
                  <a:srgbClr val="FF0000"/>
                </a:solidFill>
              </a:rPr>
              <a:t>symmetric</a:t>
            </a:r>
            <a:r>
              <a:rPr lang="en-US" dirty="0" smtClean="0"/>
              <a:t> </a:t>
            </a:r>
            <a:r>
              <a:rPr lang="en-US" dirty="0"/>
              <a:t>if and only if for </a:t>
            </a:r>
            <a:r>
              <a:rPr lang="en-US" dirty="0" smtClean="0"/>
              <a:t>any a </a:t>
            </a:r>
            <a:r>
              <a:rPr lang="en-US" dirty="0"/>
              <a:t>and b in </a:t>
            </a:r>
            <a:r>
              <a:rPr lang="en-US" dirty="0" smtClean="0"/>
              <a:t>S, </a:t>
            </a:r>
            <a:r>
              <a:rPr lang="en-US" dirty="0"/>
              <a:t>whenever </a:t>
            </a:r>
            <a:r>
              <a:rPr lang="en-US" dirty="0">
                <a:solidFill>
                  <a:srgbClr val="FF0000"/>
                </a:solidFill>
              </a:rPr>
              <a:t>&lt;a, b&gt; </a:t>
            </a:r>
            <a:r>
              <a:rPr lang="en-US" dirty="0" smtClean="0">
                <a:solidFill>
                  <a:srgbClr val="FF0000"/>
                </a:solidFill>
              </a:rPr>
              <a:t>is in </a:t>
            </a:r>
            <a:r>
              <a:rPr lang="en-US" dirty="0">
                <a:solidFill>
                  <a:srgbClr val="FF0000"/>
                </a:solidFill>
              </a:rPr>
              <a:t>R , &lt;b, a&gt; </a:t>
            </a:r>
            <a:r>
              <a:rPr lang="en-US" dirty="0" smtClean="0">
                <a:solidFill>
                  <a:srgbClr val="FF0000"/>
                </a:solidFill>
              </a:rPr>
              <a:t>is in </a:t>
            </a:r>
            <a:r>
              <a:rPr lang="en-US" dirty="0">
                <a:solidFill>
                  <a:srgbClr val="FF0000"/>
                </a:solidFill>
              </a:rPr>
              <a:t>R 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sz="1800" dirty="0" smtClean="0"/>
              <a:t>e.g. The </a:t>
            </a:r>
            <a:r>
              <a:rPr lang="en-US" sz="1800" dirty="0"/>
              <a:t>relation </a:t>
            </a:r>
            <a:r>
              <a:rPr lang="en-US" sz="1800" dirty="0" smtClean="0"/>
              <a:t>“=“ </a:t>
            </a:r>
            <a:r>
              <a:rPr lang="en-US" sz="1800" dirty="0"/>
              <a:t>on the set of integers {1, 2, 3} is </a:t>
            </a:r>
            <a:endParaRPr lang="en-US" sz="1800" dirty="0" smtClean="0"/>
          </a:p>
          <a:p>
            <a:pPr marL="914400" lvl="2" indent="0">
              <a:buNone/>
            </a:pPr>
            <a:r>
              <a:rPr lang="en-US" sz="1800" dirty="0" smtClean="0"/>
              <a:t>{</a:t>
            </a:r>
            <a:r>
              <a:rPr lang="en-US" sz="1800" dirty="0"/>
              <a:t>&lt;1, 1&gt; , &lt;2, 2&gt; &lt;3, 3&gt; } and it is </a:t>
            </a:r>
            <a:r>
              <a:rPr lang="en-US" sz="1800" dirty="0">
                <a:solidFill>
                  <a:srgbClr val="0000FF"/>
                </a:solidFill>
              </a:rPr>
              <a:t>symmetric</a:t>
            </a:r>
            <a:r>
              <a:rPr lang="en-US" sz="1800" dirty="0" smtClean="0"/>
              <a:t>.</a:t>
            </a:r>
            <a:endParaRPr lang="en-US" sz="1800" i="1" dirty="0" smtClean="0"/>
          </a:p>
          <a:p>
            <a:pPr lvl="1"/>
            <a:r>
              <a:rPr lang="en-US" sz="1800" dirty="0"/>
              <a:t>The relation "being acquainted with" on a set of people is </a:t>
            </a:r>
            <a:r>
              <a:rPr lang="en-US" sz="1800" dirty="0">
                <a:solidFill>
                  <a:srgbClr val="0000FF"/>
                </a:solidFill>
              </a:rPr>
              <a:t>symmetric</a:t>
            </a:r>
            <a:r>
              <a:rPr lang="en-US" sz="1800" dirty="0" smtClean="0"/>
              <a:t>.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A binary relation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/>
              <a:t>over set </a:t>
            </a:r>
            <a:r>
              <a:rPr lang="en-US" i="1" dirty="0"/>
              <a:t>S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transitive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means: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If 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a,b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b,c</a:t>
            </a:r>
            <a:r>
              <a:rPr lang="en-US" dirty="0" smtClean="0">
                <a:solidFill>
                  <a:srgbClr val="FF0000"/>
                </a:solidFill>
              </a:rPr>
              <a:t>) then 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a,c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for </a:t>
            </a:r>
            <a:r>
              <a:rPr lang="en-US" i="1" dirty="0"/>
              <a:t>all</a:t>
            </a:r>
            <a:r>
              <a:rPr lang="en-US" dirty="0"/>
              <a:t> </a:t>
            </a:r>
            <a:r>
              <a:rPr lang="en-US" dirty="0" err="1" smtClean="0"/>
              <a:t>a,b,c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i="1" dirty="0" smtClean="0"/>
              <a:t>S</a:t>
            </a:r>
            <a:endParaRPr lang="en-US" dirty="0"/>
          </a:p>
          <a:p>
            <a:pPr lvl="1"/>
            <a:r>
              <a:rPr lang="en-US" sz="1800" dirty="0"/>
              <a:t>e.g. The relation “</a:t>
            </a:r>
            <a:r>
              <a:rPr lang="en-US" sz="1800" dirty="0">
                <a:latin typeface="Courier New" pitchFamily="49" charset="0"/>
              </a:rPr>
              <a:t>&lt;=</a:t>
            </a:r>
            <a:r>
              <a:rPr lang="en-US" sz="1800" dirty="0"/>
              <a:t>“</a:t>
            </a:r>
            <a:r>
              <a:rPr lang="en-US" sz="1800" dirty="0" smtClean="0"/>
              <a:t> on </a:t>
            </a:r>
            <a:r>
              <a:rPr lang="en-US" sz="1800" dirty="0"/>
              <a:t>the set of integers {1, 2, 3} is </a:t>
            </a:r>
            <a:r>
              <a:rPr lang="en-US" sz="1800" dirty="0">
                <a:solidFill>
                  <a:srgbClr val="0000FF"/>
                </a:solidFill>
              </a:rPr>
              <a:t>transitive</a:t>
            </a:r>
            <a:r>
              <a:rPr lang="en-US" sz="1800" dirty="0"/>
              <a:t>, because for &lt;1, 2&gt; and &lt;2, 3&gt; in “</a:t>
            </a:r>
            <a:r>
              <a:rPr lang="en-US" sz="1800" dirty="0">
                <a:latin typeface="Courier New" pitchFamily="49" charset="0"/>
              </a:rPr>
              <a:t>&lt;=</a:t>
            </a:r>
            <a:r>
              <a:rPr lang="en-US" sz="1800" dirty="0" smtClean="0"/>
              <a:t>“, </a:t>
            </a:r>
            <a:r>
              <a:rPr lang="en-US" sz="1800" dirty="0"/>
              <a:t>&lt;1, 3&gt; is also in “</a:t>
            </a:r>
            <a:r>
              <a:rPr lang="en-US" sz="1800" dirty="0">
                <a:latin typeface="Courier New" pitchFamily="49" charset="0"/>
              </a:rPr>
              <a:t>&lt;=</a:t>
            </a:r>
            <a:r>
              <a:rPr lang="en-US" sz="1800" dirty="0"/>
              <a:t>“</a:t>
            </a:r>
            <a:r>
              <a:rPr lang="en-US" sz="1800" dirty="0" smtClean="0"/>
              <a:t> (and </a:t>
            </a:r>
            <a:r>
              <a:rPr lang="en-US" sz="1800" dirty="0"/>
              <a:t>similarly for </a:t>
            </a:r>
            <a:r>
              <a:rPr lang="en-US" sz="1800" dirty="0" smtClean="0"/>
              <a:t>the others)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381320" y="2464200"/>
              <a:ext cx="4335840" cy="103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5920" y="2459880"/>
                <a:ext cx="4350600" cy="1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7606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Equivalence relations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binary relation </a:t>
            </a:r>
            <a:r>
              <a:rPr lang="en-US" i="1" dirty="0" smtClean="0"/>
              <a:t>R</a:t>
            </a:r>
            <a:r>
              <a:rPr lang="en-US" dirty="0" smtClean="0"/>
              <a:t> is an </a:t>
            </a:r>
            <a:r>
              <a:rPr lang="en-US" dirty="0" smtClean="0">
                <a:solidFill>
                  <a:srgbClr val="FF0000"/>
                </a:solidFill>
              </a:rPr>
              <a:t>equivalence relation </a:t>
            </a:r>
            <a:r>
              <a:rPr lang="en-US" dirty="0" smtClean="0"/>
              <a:t>if </a:t>
            </a:r>
            <a:r>
              <a:rPr lang="en-US" i="1" dirty="0" smtClean="0"/>
              <a:t>R </a:t>
            </a:r>
            <a:r>
              <a:rPr lang="en-US" dirty="0" smtClean="0"/>
              <a:t>is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reflexive, symmetric, </a:t>
            </a:r>
            <a:r>
              <a:rPr lang="en-US" i="1" dirty="0" smtClean="0">
                <a:solidFill>
                  <a:srgbClr val="0000FF"/>
                </a:solidFill>
              </a:rPr>
              <a:t>and</a:t>
            </a:r>
            <a:r>
              <a:rPr lang="en-US" dirty="0" smtClean="0">
                <a:solidFill>
                  <a:srgbClr val="0000FF"/>
                </a:solidFill>
              </a:rPr>
              <a:t> transitive</a:t>
            </a:r>
          </a:p>
          <a:p>
            <a:endParaRPr lang="en-US" dirty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Same gender</a:t>
            </a:r>
          </a:p>
          <a:p>
            <a:pPr lvl="1"/>
            <a:r>
              <a:rPr lang="en-US" dirty="0" smtClean="0"/>
              <a:t>Connected roads in the world</a:t>
            </a:r>
          </a:p>
          <a:p>
            <a:pPr lvl="1"/>
            <a:r>
              <a:rPr lang="en-US" dirty="0" smtClean="0"/>
              <a:t>"</a:t>
            </a:r>
            <a:r>
              <a:rPr lang="en-US" dirty="0"/>
              <a:t>Is equal to" on the set of real numbers</a:t>
            </a:r>
          </a:p>
          <a:p>
            <a:pPr lvl="1"/>
            <a:r>
              <a:rPr lang="en-US" dirty="0"/>
              <a:t>"Has the same birthday as" on the set of all </a:t>
            </a:r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07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Punch-line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lang="en-US" dirty="0"/>
              <a:t>Equivalence relations give rise to partitions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Every </a:t>
            </a:r>
            <a:r>
              <a:rPr lang="en-US" dirty="0">
                <a:solidFill>
                  <a:srgbClr val="0000FF"/>
                </a:solidFill>
              </a:rPr>
              <a:t>partition</a:t>
            </a:r>
            <a:r>
              <a:rPr lang="en-US" dirty="0"/>
              <a:t> induces an </a:t>
            </a:r>
            <a:r>
              <a:rPr lang="en-US" dirty="0">
                <a:solidFill>
                  <a:srgbClr val="FF0000"/>
                </a:solidFill>
              </a:rPr>
              <a:t>equivalence </a:t>
            </a:r>
            <a:r>
              <a:rPr lang="en-US" dirty="0" smtClean="0">
                <a:solidFill>
                  <a:srgbClr val="FF0000"/>
                </a:solidFill>
              </a:rPr>
              <a:t>relation</a:t>
            </a:r>
          </a:p>
          <a:p>
            <a:r>
              <a:rPr lang="en-US" dirty="0" smtClean="0"/>
              <a:t>Every </a:t>
            </a:r>
            <a:r>
              <a:rPr lang="en-US" dirty="0" smtClean="0">
                <a:solidFill>
                  <a:srgbClr val="FF0000"/>
                </a:solidFill>
              </a:rPr>
              <a:t>equivalence relation </a:t>
            </a:r>
            <a:r>
              <a:rPr lang="en-US" dirty="0" smtClean="0"/>
              <a:t>induces a </a:t>
            </a:r>
            <a:r>
              <a:rPr lang="en-US" dirty="0" smtClean="0">
                <a:solidFill>
                  <a:srgbClr val="0000FF"/>
                </a:solidFill>
              </a:rPr>
              <a:t>partition</a:t>
            </a:r>
          </a:p>
          <a:p>
            <a:endParaRPr lang="en-US" dirty="0" smtClean="0"/>
          </a:p>
          <a:p>
            <a:r>
              <a:rPr lang="en-US" dirty="0" smtClean="0"/>
              <a:t>Suppose </a:t>
            </a:r>
            <a:r>
              <a:rPr lang="en-US" i="1" dirty="0" smtClean="0"/>
              <a:t>P</a:t>
            </a:r>
            <a:r>
              <a:rPr lang="en-US" dirty="0" smtClean="0"/>
              <a:t>={</a:t>
            </a:r>
            <a:r>
              <a:rPr lang="en-US" i="1" dirty="0" smtClean="0"/>
              <a:t>S1</a:t>
            </a:r>
            <a:r>
              <a:rPr lang="en-US" dirty="0" smtClean="0"/>
              <a:t>,</a:t>
            </a:r>
            <a:r>
              <a:rPr lang="en-US" i="1" dirty="0" smtClean="0"/>
              <a:t>S2</a:t>
            </a:r>
            <a:r>
              <a:rPr lang="en-US" dirty="0" smtClean="0"/>
              <a:t>,…,</a:t>
            </a:r>
            <a:r>
              <a:rPr lang="en-US" i="1" dirty="0" err="1" smtClean="0"/>
              <a:t>Sn</a:t>
            </a:r>
            <a:r>
              <a:rPr lang="en-US" dirty="0" smtClean="0"/>
              <a:t>} is a </a:t>
            </a:r>
            <a:r>
              <a:rPr lang="en-US" dirty="0" smtClean="0">
                <a:solidFill>
                  <a:srgbClr val="0000FF"/>
                </a:solidFill>
              </a:rPr>
              <a:t>partition</a:t>
            </a:r>
          </a:p>
          <a:p>
            <a:pPr lvl="1"/>
            <a:r>
              <a:rPr lang="en-US" dirty="0" smtClean="0"/>
              <a:t>Define </a:t>
            </a:r>
            <a:r>
              <a:rPr lang="en-US" i="1" dirty="0" smtClean="0"/>
              <a:t>R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to mean x and y are in the same </a:t>
            </a:r>
            <a:r>
              <a:rPr lang="en-US" i="1" dirty="0" smtClean="0"/>
              <a:t>Si</a:t>
            </a:r>
          </a:p>
          <a:p>
            <a:pPr lvl="2"/>
            <a:r>
              <a:rPr lang="en-US" i="1" dirty="0" smtClean="0"/>
              <a:t>R</a:t>
            </a:r>
            <a:r>
              <a:rPr lang="en-US" dirty="0" smtClean="0"/>
              <a:t> is an </a:t>
            </a:r>
            <a:r>
              <a:rPr lang="en-US" dirty="0" smtClean="0">
                <a:solidFill>
                  <a:srgbClr val="FF0000"/>
                </a:solidFill>
              </a:rPr>
              <a:t>equivalence relation</a:t>
            </a:r>
          </a:p>
          <a:p>
            <a:pPr lvl="1"/>
            <a:endParaRPr lang="en-US" dirty="0"/>
          </a:p>
          <a:p>
            <a:r>
              <a:rPr lang="en-US" dirty="0" smtClean="0"/>
              <a:t>Suppose </a:t>
            </a:r>
            <a:r>
              <a:rPr lang="en-US" i="1" dirty="0" smtClean="0"/>
              <a:t>R</a:t>
            </a:r>
            <a:r>
              <a:rPr lang="en-US" dirty="0" smtClean="0"/>
              <a:t> is an </a:t>
            </a:r>
            <a:r>
              <a:rPr lang="en-US" dirty="0" smtClean="0">
                <a:solidFill>
                  <a:srgbClr val="FF0000"/>
                </a:solidFill>
              </a:rPr>
              <a:t>equivalence relation </a:t>
            </a:r>
            <a:r>
              <a:rPr lang="en-US" dirty="0" smtClean="0"/>
              <a:t>over </a:t>
            </a:r>
            <a:r>
              <a:rPr lang="en-US" i="1" dirty="0" smtClean="0"/>
              <a:t>S</a:t>
            </a:r>
          </a:p>
          <a:p>
            <a:pPr lvl="1"/>
            <a:r>
              <a:rPr lang="en-US" dirty="0" smtClean="0"/>
              <a:t>Consider a set of sets S1,S2,…,</a:t>
            </a:r>
            <a:r>
              <a:rPr lang="en-US" dirty="0" err="1" smtClean="0"/>
              <a:t>Sn</a:t>
            </a:r>
            <a:r>
              <a:rPr lang="en-US" dirty="0" smtClean="0"/>
              <a:t> where </a:t>
            </a:r>
          </a:p>
          <a:p>
            <a:pPr marL="914400" lvl="2" indent="0">
              <a:buNone/>
            </a:pPr>
            <a:r>
              <a:rPr lang="en-US" dirty="0" smtClean="0"/>
              <a:t>(1) x and y are in the same Si if and only if R(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marL="914400" lvl="2" indent="0">
              <a:buNone/>
            </a:pPr>
            <a:r>
              <a:rPr lang="en-US" dirty="0" smtClean="0"/>
              <a:t>(2) Every x is in some Si</a:t>
            </a:r>
          </a:p>
          <a:p>
            <a:pPr lvl="2"/>
            <a:r>
              <a:rPr lang="en-US" dirty="0" smtClean="0"/>
              <a:t>This set of sets is a </a:t>
            </a:r>
            <a:r>
              <a:rPr lang="en-US" dirty="0" smtClean="0">
                <a:solidFill>
                  <a:srgbClr val="0000FF"/>
                </a:solidFill>
              </a:rPr>
              <a:t>partition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270520" y="505440"/>
              <a:ext cx="5985360" cy="3344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7640" y="498240"/>
                <a:ext cx="5996160" cy="335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3775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30303</TotalTime>
  <Words>2315</Words>
  <Application>Microsoft Office PowerPoint</Application>
  <PresentationFormat>On-screen Show (4:3)</PresentationFormat>
  <Paragraphs>649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Courier New</vt:lpstr>
      <vt:lpstr>Symbol</vt:lpstr>
      <vt:lpstr>Times New Roman</vt:lpstr>
      <vt:lpstr>Wingdings</vt:lpstr>
      <vt:lpstr>dan_design_template</vt:lpstr>
      <vt:lpstr>CSE373: Data Structures &amp; Algorithms  Lecture 10: Disjoint Sets and the  Union-Find ADT</vt:lpstr>
      <vt:lpstr>Announcements</vt:lpstr>
      <vt:lpstr>Where we are</vt:lpstr>
      <vt:lpstr>Disjoint sets</vt:lpstr>
      <vt:lpstr>Partitions</vt:lpstr>
      <vt:lpstr>Binary relations</vt:lpstr>
      <vt:lpstr>Properties of binary relations</vt:lpstr>
      <vt:lpstr>Equivalence relations</vt:lpstr>
      <vt:lpstr>Punch-line</vt:lpstr>
      <vt:lpstr>Example</vt:lpstr>
      <vt:lpstr>The Union-Find ADT</vt:lpstr>
      <vt:lpstr>Connected Components of an Image</vt:lpstr>
      <vt:lpstr>Union-Find Operations</vt:lpstr>
      <vt:lpstr>Example</vt:lpstr>
      <vt:lpstr>No other operations</vt:lpstr>
      <vt:lpstr>Example application: maze-building</vt:lpstr>
      <vt:lpstr>Maze building</vt:lpstr>
      <vt:lpstr>Repeatedly pick random edges to delete</vt:lpstr>
      <vt:lpstr>Problems with this approach</vt:lpstr>
      <vt:lpstr>Revised approach</vt:lpstr>
      <vt:lpstr>Cells and edges</vt:lpstr>
      <vt:lpstr>The trick</vt:lpstr>
      <vt:lpstr>The algorithm</vt:lpstr>
      <vt:lpstr>Example at some step</vt:lpstr>
      <vt:lpstr>Example</vt:lpstr>
      <vt:lpstr>Example: Add edge to M step</vt:lpstr>
      <vt:lpstr>At the end</vt:lpstr>
      <vt:lpstr>A data structure for the union-find ADT</vt:lpstr>
      <vt:lpstr>Teaser: the up-tree data structure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lshapiro</cp:lastModifiedBy>
  <cp:revision>1124</cp:revision>
  <dcterms:created xsi:type="dcterms:W3CDTF">2009-03-13T20:43:19Z</dcterms:created>
  <dcterms:modified xsi:type="dcterms:W3CDTF">2016-04-18T22:19:26Z</dcterms:modified>
</cp:coreProperties>
</file>