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66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7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4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7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9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F4309-0FEB-406C-9FB5-1C08185BC18B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B5DD-CFD5-4F77-A75F-EDAEC482D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after Union(3, 2)?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made all 2’s children point to 3, what would be the cost?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7775" y="27908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56000" y="3155950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7775" y="371217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  <a:endCxn id="5" idx="4"/>
          </p:cNvCxnSpPr>
          <p:nvPr/>
        </p:nvCxnSpPr>
        <p:spPr>
          <a:xfrm flipV="1">
            <a:off x="3886200" y="3702050"/>
            <a:ext cx="0" cy="29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  <a:endCxn id="5" idx="5"/>
          </p:cNvCxnSpPr>
          <p:nvPr/>
        </p:nvCxnSpPr>
        <p:spPr>
          <a:xfrm flipH="1" flipV="1">
            <a:off x="4119687" y="3622076"/>
            <a:ext cx="1576263" cy="37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0"/>
          </p:cNvCxnSpPr>
          <p:nvPr/>
        </p:nvCxnSpPr>
        <p:spPr>
          <a:xfrm flipH="1" flipV="1">
            <a:off x="4216400" y="3429000"/>
            <a:ext cx="3206750" cy="568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4" idx="4"/>
          </p:cNvCxnSpPr>
          <p:nvPr/>
        </p:nvCxnSpPr>
        <p:spPr>
          <a:xfrm flipV="1">
            <a:off x="2847975" y="3336926"/>
            <a:ext cx="0" cy="37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</p:cNvCxnSpPr>
          <p:nvPr/>
        </p:nvCxnSpPr>
        <p:spPr>
          <a:xfrm flipH="1" flipV="1">
            <a:off x="3124200" y="3155950"/>
            <a:ext cx="431800" cy="27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89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following a 3-5 B-Tree? If not, what would the correct tree be?</a:t>
            </a:r>
          </a:p>
          <a:p>
            <a:r>
              <a:rPr lang="en-US" dirty="0" smtClean="0"/>
              <a:t>(Assume leaves can have at most 3 keys)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91396"/>
              </p:ext>
            </p:extLst>
          </p:nvPr>
        </p:nvGraphicFramePr>
        <p:xfrm>
          <a:off x="4006850" y="2819716"/>
          <a:ext cx="4178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96000" y="2954653"/>
            <a:ext cx="1193800" cy="83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156103"/>
              </p:ext>
            </p:extLst>
          </p:nvPr>
        </p:nvGraphicFramePr>
        <p:xfrm>
          <a:off x="6680201" y="3815874"/>
          <a:ext cx="2463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950"/>
                <a:gridCol w="615950"/>
                <a:gridCol w="1231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69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3-5 B-Tree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52210"/>
              </p:ext>
            </p:extLst>
          </p:nvPr>
        </p:nvGraphicFramePr>
        <p:xfrm>
          <a:off x="4006850" y="2624666"/>
          <a:ext cx="4178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96000" y="2954653"/>
            <a:ext cx="1193800" cy="839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41048"/>
              </p:ext>
            </p:extLst>
          </p:nvPr>
        </p:nvGraphicFramePr>
        <p:xfrm>
          <a:off x="6680200" y="3815874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925"/>
                <a:gridCol w="923925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045738"/>
              </p:ext>
            </p:extLst>
          </p:nvPr>
        </p:nvGraphicFramePr>
        <p:xfrm>
          <a:off x="3756025" y="5631367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925"/>
                <a:gridCol w="923925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15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following a 3-5 B-Tree? If not, what would be the correct tree?</a:t>
            </a:r>
          </a:p>
          <a:p>
            <a:r>
              <a:rPr lang="en-US" dirty="0" smtClean="0"/>
              <a:t>(Assume leaves can have at most 3 keys)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15789"/>
              </p:ext>
            </p:extLst>
          </p:nvPr>
        </p:nvGraphicFramePr>
        <p:xfrm>
          <a:off x="4006850" y="2819716"/>
          <a:ext cx="4178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/>
                <a:gridCol w="208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endCxn id="7" idx="0"/>
          </p:cNvCxnSpPr>
          <p:nvPr/>
        </p:nvCxnSpPr>
        <p:spPr>
          <a:xfrm>
            <a:off x="6096000" y="3017893"/>
            <a:ext cx="0" cy="1180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38091"/>
              </p:ext>
            </p:extLst>
          </p:nvPr>
        </p:nvGraphicFramePr>
        <p:xfrm>
          <a:off x="4248150" y="4198715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1620"/>
              </p:ext>
            </p:extLst>
          </p:nvPr>
        </p:nvGraphicFramePr>
        <p:xfrm>
          <a:off x="360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2207999" y="3190556"/>
            <a:ext cx="2896264" cy="93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35449"/>
              </p:ext>
            </p:extLst>
          </p:nvPr>
        </p:nvGraphicFramePr>
        <p:xfrm>
          <a:off x="8439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7193413" y="3154948"/>
            <a:ext cx="3093586" cy="972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51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delete 11?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15789"/>
              </p:ext>
            </p:extLst>
          </p:nvPr>
        </p:nvGraphicFramePr>
        <p:xfrm>
          <a:off x="4006850" y="2819716"/>
          <a:ext cx="4178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/>
                <a:gridCol w="208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endCxn id="7" idx="0"/>
          </p:cNvCxnSpPr>
          <p:nvPr/>
        </p:nvCxnSpPr>
        <p:spPr>
          <a:xfrm>
            <a:off x="6096000" y="3017893"/>
            <a:ext cx="0" cy="1180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38091"/>
              </p:ext>
            </p:extLst>
          </p:nvPr>
        </p:nvGraphicFramePr>
        <p:xfrm>
          <a:off x="4248150" y="4198715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1620"/>
              </p:ext>
            </p:extLst>
          </p:nvPr>
        </p:nvGraphicFramePr>
        <p:xfrm>
          <a:off x="360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2207999" y="3190556"/>
            <a:ext cx="2896264" cy="93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35449"/>
              </p:ext>
            </p:extLst>
          </p:nvPr>
        </p:nvGraphicFramePr>
        <p:xfrm>
          <a:off x="8439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7193413" y="3154948"/>
            <a:ext cx="3093586" cy="972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687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delete 11?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015789"/>
              </p:ext>
            </p:extLst>
          </p:nvPr>
        </p:nvGraphicFramePr>
        <p:xfrm>
          <a:off x="4006850" y="2819716"/>
          <a:ext cx="4178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/>
                <a:gridCol w="2089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endCxn id="7" idx="0"/>
          </p:cNvCxnSpPr>
          <p:nvPr/>
        </p:nvCxnSpPr>
        <p:spPr>
          <a:xfrm>
            <a:off x="6096000" y="3017893"/>
            <a:ext cx="0" cy="1180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238091"/>
              </p:ext>
            </p:extLst>
          </p:nvPr>
        </p:nvGraphicFramePr>
        <p:xfrm>
          <a:off x="4248150" y="4198715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1620"/>
              </p:ext>
            </p:extLst>
          </p:nvPr>
        </p:nvGraphicFramePr>
        <p:xfrm>
          <a:off x="360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2207999" y="3190556"/>
            <a:ext cx="2896264" cy="93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71002"/>
              </p:ext>
            </p:extLst>
          </p:nvPr>
        </p:nvGraphicFramePr>
        <p:xfrm>
          <a:off x="8439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7193413" y="3154948"/>
            <a:ext cx="3093586" cy="972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675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we delete 11?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77183"/>
              </p:ext>
            </p:extLst>
          </p:nvPr>
        </p:nvGraphicFramePr>
        <p:xfrm>
          <a:off x="4006850" y="2819716"/>
          <a:ext cx="4178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endCxn id="7" idx="0"/>
          </p:cNvCxnSpPr>
          <p:nvPr/>
        </p:nvCxnSpPr>
        <p:spPr>
          <a:xfrm>
            <a:off x="6096000" y="3017893"/>
            <a:ext cx="0" cy="1180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97297"/>
              </p:ext>
            </p:extLst>
          </p:nvPr>
        </p:nvGraphicFramePr>
        <p:xfrm>
          <a:off x="4248150" y="4198715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923925"/>
                <a:gridCol w="9239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41620"/>
              </p:ext>
            </p:extLst>
          </p:nvPr>
        </p:nvGraphicFramePr>
        <p:xfrm>
          <a:off x="360149" y="4127499"/>
          <a:ext cx="36957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2207999" y="3190556"/>
            <a:ext cx="2896264" cy="936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77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1315700" cy="1325563"/>
          </a:xfrm>
        </p:spPr>
        <p:txBody>
          <a:bodyPr/>
          <a:lstStyle/>
          <a:p>
            <a:r>
              <a:rPr lang="en-US" dirty="0" smtClean="0"/>
              <a:t>Which of the following are equivalence relations?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</a:p>
          <a:p>
            <a:r>
              <a:rPr lang="en-US" dirty="0" smtClean="0"/>
              <a:t>Equivalent +/- error</a:t>
            </a:r>
          </a:p>
          <a:p>
            <a:r>
              <a:rPr lang="en-US" dirty="0" smtClean="0"/>
              <a:t>“has the same absolute value”</a:t>
            </a:r>
          </a:p>
          <a:p>
            <a:r>
              <a:rPr lang="en-US" dirty="0" smtClean="0"/>
              <a:t>The empty relation (nothing equivalent)</a:t>
            </a:r>
          </a:p>
        </p:txBody>
      </p:sp>
    </p:spTree>
    <p:extLst>
      <p:ext uri="{BB962C8B-B14F-4D97-AF65-F5344CB8AC3E}">
        <p14:creationId xmlns:p14="http://schemas.microsoft.com/office/powerpoint/2010/main" val="139355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1315700" cy="1325563"/>
          </a:xfrm>
        </p:spPr>
        <p:txBody>
          <a:bodyPr/>
          <a:lstStyle/>
          <a:p>
            <a:r>
              <a:rPr lang="en-US" dirty="0" smtClean="0"/>
              <a:t>Which of the following are equivalence relations?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Equality 	(yes)</a:t>
            </a:r>
          </a:p>
          <a:p>
            <a:r>
              <a:rPr lang="en-US" dirty="0" smtClean="0"/>
              <a:t>Equivalent +/- error			(no)</a:t>
            </a:r>
          </a:p>
          <a:p>
            <a:r>
              <a:rPr lang="en-US" dirty="0" smtClean="0"/>
              <a:t>“has the same absolute value”	(yes)</a:t>
            </a:r>
          </a:p>
          <a:p>
            <a:r>
              <a:rPr lang="en-US" dirty="0" smtClean="0"/>
              <a:t>The empty relation (nothing equivalent)		(no)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68300" y="1690688"/>
            <a:ext cx="939800" cy="561975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68300" y="2735263"/>
            <a:ext cx="939800" cy="561975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/>
        </p:nvSpPr>
        <p:spPr>
          <a:xfrm>
            <a:off x="4305300" y="2252663"/>
            <a:ext cx="952500" cy="628651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7137400" y="3297238"/>
            <a:ext cx="952500" cy="628651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6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on set containing numbers between 1 and 10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does find 1 return?</a:t>
            </a:r>
          </a:p>
        </p:txBody>
      </p:sp>
      <p:sp>
        <p:nvSpPr>
          <p:cNvPr id="4" name="Oval 3"/>
          <p:cNvSpPr/>
          <p:nvPr/>
        </p:nvSpPr>
        <p:spPr>
          <a:xfrm>
            <a:off x="2800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193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604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the tree look after Join(2, 4)?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00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193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604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5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the tree look after Join(2, 4)?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about after Join(2, 6)?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00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56000" y="3155950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604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  <a:endCxn id="5" idx="4"/>
          </p:cNvCxnSpPr>
          <p:nvPr/>
        </p:nvCxnSpPr>
        <p:spPr>
          <a:xfrm flipV="1">
            <a:off x="3886200" y="3702050"/>
            <a:ext cx="0" cy="29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42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the tree look after Join(2, 6)?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about after Join(2, 8)?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00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56000" y="3155950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604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  <a:endCxn id="5" idx="4"/>
          </p:cNvCxnSpPr>
          <p:nvPr/>
        </p:nvCxnSpPr>
        <p:spPr>
          <a:xfrm flipV="1">
            <a:off x="3886200" y="3702050"/>
            <a:ext cx="0" cy="29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  <a:endCxn id="5" idx="5"/>
          </p:cNvCxnSpPr>
          <p:nvPr/>
        </p:nvCxnSpPr>
        <p:spPr>
          <a:xfrm flipH="1" flipV="1">
            <a:off x="4119687" y="3622076"/>
            <a:ext cx="1576263" cy="37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2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aren’t find and union O(1)?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00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56000" y="3155950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604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  <a:endCxn id="5" idx="4"/>
          </p:cNvCxnSpPr>
          <p:nvPr/>
        </p:nvCxnSpPr>
        <p:spPr>
          <a:xfrm flipV="1">
            <a:off x="3886200" y="3702050"/>
            <a:ext cx="0" cy="29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  <a:endCxn id="5" idx="5"/>
          </p:cNvCxnSpPr>
          <p:nvPr/>
        </p:nvCxnSpPr>
        <p:spPr>
          <a:xfrm flipH="1" flipV="1">
            <a:off x="4119687" y="3622076"/>
            <a:ext cx="1576263" cy="37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0"/>
          </p:cNvCxnSpPr>
          <p:nvPr/>
        </p:nvCxnSpPr>
        <p:spPr>
          <a:xfrm flipH="1" flipV="1">
            <a:off x="4216400" y="3429000"/>
            <a:ext cx="3206750" cy="568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31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by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after Union(3, 2)?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60475" y="3167063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56000" y="3155950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604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560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8150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657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93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791575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9565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092950" y="3997326"/>
            <a:ext cx="660400" cy="546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0"/>
            <a:endCxn id="5" idx="4"/>
          </p:cNvCxnSpPr>
          <p:nvPr/>
        </p:nvCxnSpPr>
        <p:spPr>
          <a:xfrm flipV="1">
            <a:off x="3886200" y="3702050"/>
            <a:ext cx="0" cy="295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  <a:endCxn id="5" idx="5"/>
          </p:cNvCxnSpPr>
          <p:nvPr/>
        </p:nvCxnSpPr>
        <p:spPr>
          <a:xfrm flipH="1" flipV="1">
            <a:off x="4119687" y="3622076"/>
            <a:ext cx="1576263" cy="37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0"/>
          </p:cNvCxnSpPr>
          <p:nvPr/>
        </p:nvCxnSpPr>
        <p:spPr>
          <a:xfrm flipH="1" flipV="1">
            <a:off x="4216400" y="3429000"/>
            <a:ext cx="3206750" cy="568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4" idx="4"/>
          </p:cNvCxnSpPr>
          <p:nvPr/>
        </p:nvCxnSpPr>
        <p:spPr>
          <a:xfrm flipV="1">
            <a:off x="1590675" y="3713163"/>
            <a:ext cx="0" cy="284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75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349</Words>
  <Application>Microsoft Office PowerPoint</Application>
  <PresentationFormat>Widescreen</PresentationFormat>
  <Paragraphs>206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Unions</vt:lpstr>
      <vt:lpstr>Which of the following are equivalence relations?</vt:lpstr>
      <vt:lpstr>Which of the following are equivalence relations?</vt:lpstr>
      <vt:lpstr>Unions by size</vt:lpstr>
      <vt:lpstr>Unions by size</vt:lpstr>
      <vt:lpstr>Unions by size</vt:lpstr>
      <vt:lpstr>Unions by size</vt:lpstr>
      <vt:lpstr>Unions by size</vt:lpstr>
      <vt:lpstr>Unions by size</vt:lpstr>
      <vt:lpstr>Unions by size</vt:lpstr>
      <vt:lpstr>B-Trees</vt:lpstr>
      <vt:lpstr>B-Trees</vt:lpstr>
      <vt:lpstr>B-Trees</vt:lpstr>
      <vt:lpstr>B-Trees</vt:lpstr>
      <vt:lpstr>B-Trees</vt:lpstr>
      <vt:lpstr>B-Trees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Unions</dc:title>
  <dc:creator>Bran Hagger</dc:creator>
  <cp:lastModifiedBy>Bran Hagger</cp:lastModifiedBy>
  <cp:revision>5</cp:revision>
  <dcterms:created xsi:type="dcterms:W3CDTF">2016-04-24T20:51:54Z</dcterms:created>
  <dcterms:modified xsi:type="dcterms:W3CDTF">2016-04-24T21:27:35Z</dcterms:modified>
</cp:coreProperties>
</file>