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A001-41ED-4203-8175-4659A218650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555D-9E10-4AF0-9A2B-4BFC0E29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9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A001-41ED-4203-8175-4659A218650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555D-9E10-4AF0-9A2B-4BFC0E29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5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A001-41ED-4203-8175-4659A218650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555D-9E10-4AF0-9A2B-4BFC0E29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3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A001-41ED-4203-8175-4659A218650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555D-9E10-4AF0-9A2B-4BFC0E29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9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A001-41ED-4203-8175-4659A218650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555D-9E10-4AF0-9A2B-4BFC0E29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8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A001-41ED-4203-8175-4659A218650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555D-9E10-4AF0-9A2B-4BFC0E29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0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A001-41ED-4203-8175-4659A218650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555D-9E10-4AF0-9A2B-4BFC0E29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3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A001-41ED-4203-8175-4659A218650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555D-9E10-4AF0-9A2B-4BFC0E29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5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A001-41ED-4203-8175-4659A218650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555D-9E10-4AF0-9A2B-4BFC0E29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0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A001-41ED-4203-8175-4659A218650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555D-9E10-4AF0-9A2B-4BFC0E29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3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A001-41ED-4203-8175-4659A218650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555D-9E10-4AF0-9A2B-4BFC0E29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7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9A001-41ED-4203-8175-4659A218650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0555D-9E10-4AF0-9A2B-4BFC0E29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4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373 Spring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HW 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Oracle Queues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Due: Wednesday, April 6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</a:t>
            </a:r>
            <a:endParaRPr lang="en-US" dirty="0"/>
          </a:p>
        </p:txBody>
      </p:sp>
      <p:pic>
        <p:nvPicPr>
          <p:cNvPr id="1027" name="Picture 3" descr="C:\Users\shapiro\AppData\Local\Microsoft\Windows\Temporary Internet Files\Content.IE5\U4HLRRR1\Wise_man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7193"/>
            <a:ext cx="1432560" cy="186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apiro\AppData\Local\Microsoft\Windows\Temporary Internet Files\Content.IE5\U4HLRRR1\510f9BIZn2L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11873"/>
          <a:stretch/>
        </p:blipFill>
        <p:spPr bwMode="auto">
          <a:xfrm>
            <a:off x="2362200" y="1518332"/>
            <a:ext cx="1295400" cy="169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hapiro\AppData\Local\Microsoft\Windows\Temporary Internet Files\Content.IE5\GZMR2QW9\2100629860_0bace71f57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00461"/>
            <a:ext cx="1432560" cy="126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hapiro\AppData\Local\Microsoft\Windows\Temporary Internet Files\Content.IE5\13TK8L8G\1178333670_ca01f38c32_z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00461"/>
            <a:ext cx="2071840" cy="13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365212"/>
            <a:ext cx="7247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  <a:r>
              <a:rPr lang="en-US" sz="3200" dirty="0" smtClean="0"/>
              <a:t>                     </a:t>
            </a:r>
            <a:r>
              <a:rPr lang="en-US" sz="3200" dirty="0"/>
              <a:t>1</a:t>
            </a:r>
            <a:r>
              <a:rPr lang="en-US" sz="3200" dirty="0" smtClean="0"/>
              <a:t>                      </a:t>
            </a:r>
            <a:r>
              <a:rPr lang="en-US" sz="3200" dirty="0"/>
              <a:t>2</a:t>
            </a:r>
            <a:r>
              <a:rPr lang="en-US" sz="3200" dirty="0" smtClean="0"/>
              <a:t>                        </a:t>
            </a:r>
            <a:r>
              <a:rPr lang="en-US" sz="3200" dirty="0"/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4038600"/>
            <a:ext cx="609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4008056"/>
            <a:ext cx="63341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998320" y="4030281"/>
            <a:ext cx="609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67600" y="3949987"/>
            <a:ext cx="609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00200" y="4648200"/>
            <a:ext cx="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10000" y="4707712"/>
            <a:ext cx="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867400" y="4648200"/>
            <a:ext cx="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290560" y="4648200"/>
            <a:ext cx="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6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Each oracle has a queue, initially empty.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Questions come in from a file into questions array and answers from a file into answers array.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There is a random number generator that generators a number between </a:t>
            </a:r>
            <a:r>
              <a:rPr lang="en-US" sz="2800" i="1" dirty="0" smtClean="0"/>
              <a:t>0</a:t>
            </a:r>
            <a:r>
              <a:rPr lang="en-US" sz="2800" dirty="0" smtClean="0"/>
              <a:t> and </a:t>
            </a:r>
            <a:r>
              <a:rPr lang="en-US" sz="2800" i="1" dirty="0" err="1" smtClean="0"/>
              <a:t>numOracles</a:t>
            </a:r>
            <a:r>
              <a:rPr lang="en-US" sz="2800" i="1" dirty="0" smtClean="0"/>
              <a:t> -1</a:t>
            </a:r>
            <a:r>
              <a:rPr lang="en-US" sz="2800" dirty="0" smtClean="0"/>
              <a:t>, so it “picks” an oracle.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Each question is </a:t>
            </a:r>
            <a:r>
              <a:rPr lang="en-US" sz="2800" dirty="0" err="1" smtClean="0"/>
              <a:t>enqueued</a:t>
            </a:r>
            <a:r>
              <a:rPr lang="en-US" sz="2800" dirty="0" smtClean="0"/>
              <a:t> into the queue of one of the oracles based on </a:t>
            </a:r>
            <a:r>
              <a:rPr lang="en-US" sz="2800" dirty="0" smtClean="0"/>
              <a:t>the </a:t>
            </a:r>
            <a:r>
              <a:rPr lang="en-US" sz="2800" dirty="0" smtClean="0"/>
              <a:t>random </a:t>
            </a:r>
            <a:r>
              <a:rPr lang="en-US" sz="2800" dirty="0" smtClean="0"/>
              <a:t>number generated for it. </a:t>
            </a:r>
            <a:endParaRPr lang="en-US" sz="2800" dirty="0" smtClean="0"/>
          </a:p>
          <a:p>
            <a:pPr>
              <a:spcBef>
                <a:spcPts val="12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475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Round-Robin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Round-Robin means we go through the oracles one at a time and then start over again till all questions are answered.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Each oracle removes one question from its queue (unless the queue is empty; then it does nothing).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It prints the question, a colon (</a:t>
            </a:r>
            <a:r>
              <a:rPr lang="en-US" sz="2800" dirty="0" smtClean="0">
                <a:sym typeface="Wingdings" panose="05000000000000000000" pitchFamily="2" charset="2"/>
              </a:rPr>
              <a:t>:), and its answer. Each oracle has only one answer. They aren’t too bright.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522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Give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Utility.java</a:t>
            </a:r>
          </a:p>
          <a:p>
            <a:pPr lvl="1"/>
            <a:r>
              <a:rPr lang="en-US" sz="2400" dirty="0" smtClean="0"/>
              <a:t>includes initialization, functions for reading files, and the random function. Nothing for you to do.</a:t>
            </a:r>
          </a:p>
          <a:p>
            <a:r>
              <a:rPr lang="en-US" sz="2800" dirty="0" smtClean="0"/>
              <a:t>Executor.java</a:t>
            </a:r>
          </a:p>
          <a:p>
            <a:pPr lvl="1"/>
            <a:r>
              <a:rPr lang="en-US" sz="2400" dirty="0" smtClean="0"/>
              <a:t>main program that initializes Utility, reads the files, and contains comments where you will insert your code.</a:t>
            </a:r>
          </a:p>
          <a:p>
            <a:r>
              <a:rPr lang="en-US" sz="2800" dirty="0" smtClean="0"/>
              <a:t>ArrayQueue.java</a:t>
            </a:r>
          </a:p>
          <a:p>
            <a:pPr lvl="1"/>
            <a:r>
              <a:rPr lang="en-US" sz="2400" dirty="0" smtClean="0"/>
              <a:t>class </a:t>
            </a:r>
            <a:r>
              <a:rPr lang="en-US" sz="2400" dirty="0" err="1" smtClean="0"/>
              <a:t>ArrayQueue</a:t>
            </a:r>
            <a:r>
              <a:rPr lang="en-US" sz="2400" dirty="0" smtClean="0"/>
              <a:t>: you will write the methods</a:t>
            </a:r>
          </a:p>
          <a:p>
            <a:r>
              <a:rPr lang="en-US" sz="2800" dirty="0" smtClean="0"/>
              <a:t>ArrayQueueTest.java</a:t>
            </a:r>
          </a:p>
          <a:p>
            <a:pPr lvl="1"/>
            <a:r>
              <a:rPr lang="en-US" sz="2400" dirty="0" smtClean="0"/>
              <a:t>tests the circularity functions of your </a:t>
            </a:r>
            <a:r>
              <a:rPr lang="en-US" sz="2400" dirty="0" err="1" smtClean="0"/>
              <a:t>ArrayQueue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99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Submit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Executor.java</a:t>
            </a:r>
          </a:p>
          <a:p>
            <a:pPr lvl="1"/>
            <a:r>
              <a:rPr lang="en-US" sz="2400" dirty="0" smtClean="0"/>
              <a:t>Insert your code where the comments say so.</a:t>
            </a:r>
          </a:p>
          <a:p>
            <a:r>
              <a:rPr lang="en-US" sz="2800" dirty="0" smtClean="0"/>
              <a:t>ArrayQueue.java</a:t>
            </a:r>
          </a:p>
          <a:p>
            <a:pPr lvl="1"/>
            <a:r>
              <a:rPr lang="en-US" sz="2400" dirty="0" smtClean="0"/>
              <a:t>Write the </a:t>
            </a:r>
            <a:r>
              <a:rPr lang="en-US" sz="2400" dirty="0" smtClean="0"/>
              <a:t>methods with TODO. </a:t>
            </a:r>
            <a:endParaRPr lang="en-US" sz="2400" dirty="0" smtClean="0"/>
          </a:p>
          <a:p>
            <a:pPr lvl="1"/>
            <a:r>
              <a:rPr lang="en-US" sz="2400" dirty="0" smtClean="0"/>
              <a:t>Some functions have temporary return values you can remove when you write your code.</a:t>
            </a:r>
          </a:p>
        </p:txBody>
      </p:sp>
    </p:spTree>
    <p:extLst>
      <p:ext uri="{BB962C8B-B14F-4D97-AF65-F5344CB8AC3E}">
        <p14:creationId xmlns:p14="http://schemas.microsoft.com/office/powerpoint/2010/main" val="273857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22" y="1676400"/>
            <a:ext cx="5375956" cy="3763169"/>
          </a:xfrm>
        </p:spPr>
      </p:pic>
    </p:spTree>
    <p:extLst>
      <p:ext uri="{BB962C8B-B14F-4D97-AF65-F5344CB8AC3E}">
        <p14:creationId xmlns:p14="http://schemas.microsoft.com/office/powerpoint/2010/main" val="7155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262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CSE 373 Spring 2016</vt:lpstr>
      <vt:lpstr>The Concept</vt:lpstr>
      <vt:lpstr>The Details</vt:lpstr>
      <vt:lpstr>Round-Robin Answering</vt:lpstr>
      <vt:lpstr>What We Give You</vt:lpstr>
      <vt:lpstr>What To Submit</vt:lpstr>
      <vt:lpstr>Questions?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373 Winter 2015</dc:title>
  <dc:creator>CSE</dc:creator>
  <cp:lastModifiedBy>Ezgi Mercan</cp:lastModifiedBy>
  <cp:revision>17</cp:revision>
  <dcterms:created xsi:type="dcterms:W3CDTF">2015-01-05T21:30:56Z</dcterms:created>
  <dcterms:modified xsi:type="dcterms:W3CDTF">2016-03-29T19:58:33Z</dcterms:modified>
</cp:coreProperties>
</file>