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F776-F6CA-44F8-A595-62AC9107076D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D967D-9C91-4F73-8850-22F3D3732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764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F776-F6CA-44F8-A595-62AC9107076D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D967D-9C91-4F73-8850-22F3D3732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968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F776-F6CA-44F8-A595-62AC9107076D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D967D-9C91-4F73-8850-22F3D3732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120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F776-F6CA-44F8-A595-62AC9107076D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D967D-9C91-4F73-8850-22F3D3732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453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F776-F6CA-44F8-A595-62AC9107076D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D967D-9C91-4F73-8850-22F3D3732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159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F776-F6CA-44F8-A595-62AC9107076D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D967D-9C91-4F73-8850-22F3D3732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665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F776-F6CA-44F8-A595-62AC9107076D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D967D-9C91-4F73-8850-22F3D3732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249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F776-F6CA-44F8-A595-62AC9107076D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D967D-9C91-4F73-8850-22F3D3732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629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F776-F6CA-44F8-A595-62AC9107076D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D967D-9C91-4F73-8850-22F3D3732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386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F776-F6CA-44F8-A595-62AC9107076D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D967D-9C91-4F73-8850-22F3D3732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109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F776-F6CA-44F8-A595-62AC9107076D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D967D-9C91-4F73-8850-22F3D3732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575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FF776-F6CA-44F8-A595-62AC9107076D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6D967D-9C91-4F73-8850-22F3D3732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055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HW 5 Extra Credit Clarification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the minimum spanning tree extra credit assume an </a:t>
            </a:r>
            <a:r>
              <a:rPr lang="en-US" u="sng" dirty="0"/>
              <a:t>undirected connected graph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For each edge (A, B, w), there must also be exactly one edge (B, A, w).</a:t>
            </a:r>
          </a:p>
          <a:p>
            <a:pPr lvl="1"/>
            <a:r>
              <a:rPr lang="en-US" dirty="0"/>
              <a:t>Every pair of vertices has at least one path between them.</a:t>
            </a:r>
          </a:p>
          <a:p>
            <a:r>
              <a:rPr lang="en-US" dirty="0"/>
              <a:t>If the graph is not undirected </a:t>
            </a:r>
            <a:r>
              <a:rPr lang="en-US"/>
              <a:t>and connected, </a:t>
            </a:r>
            <a:r>
              <a:rPr lang="en-US" dirty="0"/>
              <a:t>your minimum spanning tree method should throw an </a:t>
            </a:r>
            <a:r>
              <a:rPr lang="en-US" dirty="0" err="1">
                <a:solidFill>
                  <a:srgbClr val="FF0000"/>
                </a:solidFill>
              </a:rPr>
              <a:t>UnsupportedOperationException</a:t>
            </a:r>
            <a:r>
              <a:rPr lang="en-US" dirty="0"/>
              <a:t>.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We will post an example undirected connect graph file on the website.</a:t>
            </a:r>
          </a:p>
        </p:txBody>
      </p:sp>
    </p:spTree>
    <p:extLst>
      <p:ext uri="{BB962C8B-B14F-4D97-AF65-F5344CB8AC3E}">
        <p14:creationId xmlns:p14="http://schemas.microsoft.com/office/powerpoint/2010/main" val="6278615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86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HW 5 Extra Credit Clarification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HW 5 Extra Credit Clarification</dc:title>
  <dc:creator>Ben Jones</dc:creator>
  <cp:lastModifiedBy>Ben Jones</cp:lastModifiedBy>
  <cp:revision>3</cp:revision>
  <dcterms:created xsi:type="dcterms:W3CDTF">2016-05-20T20:43:56Z</dcterms:created>
  <dcterms:modified xsi:type="dcterms:W3CDTF">2016-05-20T20:56:04Z</dcterms:modified>
</cp:coreProperties>
</file>