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0.xml" ContentType="application/vnd.openxmlformats-officedocument.presentationml.tags+xml"/>
  <Override PartName="/ppt/tags/tag841.xml" ContentType="application/vnd.openxmlformats-officedocument.presentationml.tags+xml"/>
  <Override PartName="/ppt/tags/tag842.xml" ContentType="application/vnd.openxmlformats-officedocument.presentationml.tags+xml"/>
  <Override PartName="/ppt/tags/tag843.xml" ContentType="application/vnd.openxmlformats-officedocument.presentationml.tags+xml"/>
  <Override PartName="/ppt/tags/tag844.xml" ContentType="application/vnd.openxmlformats-officedocument.presentationml.tags+xml"/>
  <Override PartName="/ppt/tags/tag845.xml" ContentType="application/vnd.openxmlformats-officedocument.presentationml.tags+xml"/>
  <Override PartName="/ppt/tags/tag846.xml" ContentType="application/vnd.openxmlformats-officedocument.presentationml.tags+xml"/>
  <Override PartName="/ppt/tags/tag847.xml" ContentType="application/vnd.openxmlformats-officedocument.presentationml.tags+xml"/>
  <Override PartName="/ppt/tags/tag848.xml" ContentType="application/vnd.openxmlformats-officedocument.presentationml.tags+xml"/>
  <Override PartName="/ppt/tags/tag849.xml" ContentType="application/vnd.openxmlformats-officedocument.presentationml.tags+xml"/>
  <Override PartName="/ppt/tags/tag850.xml" ContentType="application/vnd.openxmlformats-officedocument.presentationml.tags+xml"/>
  <Override PartName="/ppt/tags/tag851.xml" ContentType="application/vnd.openxmlformats-officedocument.presentationml.tags+xml"/>
  <Override PartName="/ppt/tags/tag852.xml" ContentType="application/vnd.openxmlformats-officedocument.presentationml.tags+xml"/>
  <Override PartName="/ppt/tags/tag853.xml" ContentType="application/vnd.openxmlformats-officedocument.presentationml.tags+xml"/>
  <Override PartName="/ppt/tags/tag854.xml" ContentType="application/vnd.openxmlformats-officedocument.presentationml.tags+xml"/>
  <Override PartName="/ppt/tags/tag855.xml" ContentType="application/vnd.openxmlformats-officedocument.presentationml.tags+xml"/>
  <Override PartName="/ppt/tags/tag856.xml" ContentType="application/vnd.openxmlformats-officedocument.presentationml.tags+xml"/>
  <Override PartName="/ppt/tags/tag857.xml" ContentType="application/vnd.openxmlformats-officedocument.presentationml.tags+xml"/>
  <Override PartName="/ppt/tags/tag858.xml" ContentType="application/vnd.openxmlformats-officedocument.presentationml.tags+xml"/>
  <Override PartName="/ppt/tags/tag859.xml" ContentType="application/vnd.openxmlformats-officedocument.presentationml.tags+xml"/>
  <Override PartName="/ppt/tags/tag860.xml" ContentType="application/vnd.openxmlformats-officedocument.presentationml.tags+xml"/>
  <Override PartName="/ppt/tags/tag861.xml" ContentType="application/vnd.openxmlformats-officedocument.presentationml.tags+xml"/>
  <Override PartName="/ppt/tags/tag862.xml" ContentType="application/vnd.openxmlformats-officedocument.presentationml.tags+xml"/>
  <Override PartName="/ppt/tags/tag863.xml" ContentType="application/vnd.openxmlformats-officedocument.presentationml.tags+xml"/>
  <Override PartName="/ppt/tags/tag864.xml" ContentType="application/vnd.openxmlformats-officedocument.presentationml.tags+xml"/>
  <Override PartName="/ppt/tags/tag865.xml" ContentType="application/vnd.openxmlformats-officedocument.presentationml.tags+xml"/>
  <Override PartName="/ppt/tags/tag866.xml" ContentType="application/vnd.openxmlformats-officedocument.presentationml.tags+xml"/>
  <Override PartName="/ppt/tags/tag867.xml" ContentType="application/vnd.openxmlformats-officedocument.presentationml.tags+xml"/>
  <Override PartName="/ppt/tags/tag868.xml" ContentType="application/vnd.openxmlformats-officedocument.presentationml.tags+xml"/>
  <Override PartName="/ppt/tags/tag869.xml" ContentType="application/vnd.openxmlformats-officedocument.presentationml.tags+xml"/>
  <Override PartName="/ppt/tags/tag870.xml" ContentType="application/vnd.openxmlformats-officedocument.presentationml.tags+xml"/>
  <Override PartName="/ppt/tags/tag871.xml" ContentType="application/vnd.openxmlformats-officedocument.presentationml.tags+xml"/>
  <Override PartName="/ppt/tags/tag872.xml" ContentType="application/vnd.openxmlformats-officedocument.presentationml.tags+xml"/>
  <Override PartName="/ppt/tags/tag873.xml" ContentType="application/vnd.openxmlformats-officedocument.presentationml.tags+xml"/>
  <Override PartName="/ppt/tags/tag874.xml" ContentType="application/vnd.openxmlformats-officedocument.presentationml.tags+xml"/>
  <Override PartName="/ppt/tags/tag875.xml" ContentType="application/vnd.openxmlformats-officedocument.presentationml.tags+xml"/>
  <Override PartName="/ppt/tags/tag876.xml" ContentType="application/vnd.openxmlformats-officedocument.presentationml.tags+xml"/>
  <Override PartName="/ppt/tags/tag877.xml" ContentType="application/vnd.openxmlformats-officedocument.presentationml.tags+xml"/>
  <Override PartName="/ppt/tags/tag878.xml" ContentType="application/vnd.openxmlformats-officedocument.presentationml.tags+xml"/>
  <Override PartName="/ppt/tags/tag879.xml" ContentType="application/vnd.openxmlformats-officedocument.presentationml.tags+xml"/>
  <Override PartName="/ppt/tags/tag880.xml" ContentType="application/vnd.openxmlformats-officedocument.presentationml.tags+xml"/>
  <Override PartName="/ppt/tags/tag881.xml" ContentType="application/vnd.openxmlformats-officedocument.presentationml.tags+xml"/>
  <Override PartName="/ppt/tags/tag882.xml" ContentType="application/vnd.openxmlformats-officedocument.presentationml.tags+xml"/>
  <Override PartName="/ppt/tags/tag883.xml" ContentType="application/vnd.openxmlformats-officedocument.presentationml.tags+xml"/>
  <Override PartName="/ppt/tags/tag884.xml" ContentType="application/vnd.openxmlformats-officedocument.presentationml.tags+xml"/>
  <Override PartName="/ppt/tags/tag885.xml" ContentType="application/vnd.openxmlformats-officedocument.presentationml.tags+xml"/>
  <Override PartName="/ppt/tags/tag886.xml" ContentType="application/vnd.openxmlformats-officedocument.presentationml.tags+xml"/>
  <Override PartName="/ppt/tags/tag887.xml" ContentType="application/vnd.openxmlformats-officedocument.presentationml.tags+xml"/>
  <Override PartName="/ppt/tags/tag888.xml" ContentType="application/vnd.openxmlformats-officedocument.presentationml.tags+xml"/>
  <Override PartName="/ppt/tags/tag889.xml" ContentType="application/vnd.openxmlformats-officedocument.presentationml.tags+xml"/>
  <Override PartName="/ppt/tags/tag890.xml" ContentType="application/vnd.openxmlformats-officedocument.presentationml.tags+xml"/>
  <Override PartName="/ppt/tags/tag891.xml" ContentType="application/vnd.openxmlformats-officedocument.presentationml.tags+xml"/>
  <Override PartName="/ppt/tags/tag892.xml" ContentType="application/vnd.openxmlformats-officedocument.presentationml.tags+xml"/>
  <Override PartName="/ppt/tags/tag893.xml" ContentType="application/vnd.openxmlformats-officedocument.presentationml.tags+xml"/>
  <Override PartName="/ppt/tags/tag894.xml" ContentType="application/vnd.openxmlformats-officedocument.presentationml.tags+xml"/>
  <Override PartName="/ppt/tags/tag895.xml" ContentType="application/vnd.openxmlformats-officedocument.presentationml.tags+xml"/>
  <Override PartName="/ppt/tags/tag896.xml" ContentType="application/vnd.openxmlformats-officedocument.presentationml.tags+xml"/>
  <Override PartName="/ppt/tags/tag897.xml" ContentType="application/vnd.openxmlformats-officedocument.presentationml.tags+xml"/>
  <Override PartName="/ppt/tags/tag898.xml" ContentType="application/vnd.openxmlformats-officedocument.presentationml.tags+xml"/>
  <Override PartName="/ppt/tags/tag899.xml" ContentType="application/vnd.openxmlformats-officedocument.presentationml.tags+xml"/>
  <Override PartName="/ppt/tags/tag900.xml" ContentType="application/vnd.openxmlformats-officedocument.presentationml.tags+xml"/>
  <Override PartName="/ppt/tags/tag901.xml" ContentType="application/vnd.openxmlformats-officedocument.presentationml.tags+xml"/>
  <Override PartName="/ppt/tags/tag902.xml" ContentType="application/vnd.openxmlformats-officedocument.presentationml.tags+xml"/>
  <Override PartName="/ppt/tags/tag903.xml" ContentType="application/vnd.openxmlformats-officedocument.presentationml.tags+xml"/>
  <Override PartName="/ppt/tags/tag904.xml" ContentType="application/vnd.openxmlformats-officedocument.presentationml.tags+xml"/>
  <Override PartName="/ppt/tags/tag905.xml" ContentType="application/vnd.openxmlformats-officedocument.presentationml.tags+xml"/>
  <Override PartName="/ppt/tags/tag906.xml" ContentType="application/vnd.openxmlformats-officedocument.presentationml.tags+xml"/>
  <Override PartName="/ppt/tags/tag907.xml" ContentType="application/vnd.openxmlformats-officedocument.presentationml.tags+xml"/>
  <Override PartName="/ppt/tags/tag908.xml" ContentType="application/vnd.openxmlformats-officedocument.presentationml.tags+xml"/>
  <Override PartName="/ppt/tags/tag909.xml" ContentType="application/vnd.openxmlformats-officedocument.presentationml.tags+xml"/>
  <Override PartName="/ppt/tags/tag910.xml" ContentType="application/vnd.openxmlformats-officedocument.presentationml.tags+xml"/>
  <Override PartName="/ppt/tags/tag911.xml" ContentType="application/vnd.openxmlformats-officedocument.presentationml.tags+xml"/>
  <Override PartName="/ppt/tags/tag912.xml" ContentType="application/vnd.openxmlformats-officedocument.presentationml.tags+xml"/>
  <Override PartName="/ppt/tags/tag913.xml" ContentType="application/vnd.openxmlformats-officedocument.presentationml.tags+xml"/>
  <Override PartName="/ppt/tags/tag914.xml" ContentType="application/vnd.openxmlformats-officedocument.presentationml.tags+xml"/>
  <Override PartName="/ppt/tags/tag915.xml" ContentType="application/vnd.openxmlformats-officedocument.presentationml.tags+xml"/>
  <Override PartName="/ppt/tags/tag916.xml" ContentType="application/vnd.openxmlformats-officedocument.presentationml.tags+xml"/>
  <Override PartName="/ppt/tags/tag917.xml" ContentType="application/vnd.openxmlformats-officedocument.presentationml.tags+xml"/>
  <Override PartName="/ppt/tags/tag918.xml" ContentType="application/vnd.openxmlformats-officedocument.presentationml.tags+xml"/>
  <Override PartName="/ppt/tags/tag919.xml" ContentType="application/vnd.openxmlformats-officedocument.presentationml.tags+xml"/>
  <Override PartName="/ppt/tags/tag920.xml" ContentType="application/vnd.openxmlformats-officedocument.presentationml.tags+xml"/>
  <Override PartName="/ppt/tags/tag921.xml" ContentType="application/vnd.openxmlformats-officedocument.presentationml.tags+xml"/>
  <Override PartName="/ppt/tags/tag922.xml" ContentType="application/vnd.openxmlformats-officedocument.presentationml.tags+xml"/>
  <Override PartName="/ppt/tags/tag923.xml" ContentType="application/vnd.openxmlformats-officedocument.presentationml.tags+xml"/>
  <Override PartName="/ppt/tags/tag924.xml" ContentType="application/vnd.openxmlformats-officedocument.presentationml.tags+xml"/>
  <Override PartName="/ppt/tags/tag925.xml" ContentType="application/vnd.openxmlformats-officedocument.presentationml.tags+xml"/>
  <Override PartName="/ppt/tags/tag926.xml" ContentType="application/vnd.openxmlformats-officedocument.presentationml.tags+xml"/>
  <Override PartName="/ppt/tags/tag927.xml" ContentType="application/vnd.openxmlformats-officedocument.presentationml.tags+xml"/>
  <Override PartName="/ppt/tags/tag928.xml" ContentType="application/vnd.openxmlformats-officedocument.presentationml.tags+xml"/>
  <Override PartName="/ppt/tags/tag929.xml" ContentType="application/vnd.openxmlformats-officedocument.presentationml.tags+xml"/>
  <Override PartName="/ppt/tags/tag930.xml" ContentType="application/vnd.openxmlformats-officedocument.presentationml.tags+xml"/>
  <Override PartName="/ppt/tags/tag931.xml" ContentType="application/vnd.openxmlformats-officedocument.presentationml.tags+xml"/>
  <Override PartName="/ppt/tags/tag932.xml" ContentType="application/vnd.openxmlformats-officedocument.presentationml.tags+xml"/>
  <Override PartName="/ppt/tags/tag933.xml" ContentType="application/vnd.openxmlformats-officedocument.presentationml.tags+xml"/>
  <Override PartName="/ppt/tags/tag934.xml" ContentType="application/vnd.openxmlformats-officedocument.presentationml.tags+xml"/>
  <Override PartName="/ppt/tags/tag935.xml" ContentType="application/vnd.openxmlformats-officedocument.presentationml.tags+xml"/>
  <Override PartName="/ppt/tags/tag936.xml" ContentType="application/vnd.openxmlformats-officedocument.presentationml.tags+xml"/>
  <Override PartName="/ppt/tags/tag937.xml" ContentType="application/vnd.openxmlformats-officedocument.presentationml.tags+xml"/>
  <Override PartName="/ppt/tags/tag93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256" r:id="rId2"/>
    <p:sldId id="353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57" r:id="rId12"/>
    <p:sldId id="337" r:id="rId13"/>
    <p:sldId id="338" r:id="rId14"/>
    <p:sldId id="339" r:id="rId15"/>
    <p:sldId id="340" r:id="rId16"/>
    <p:sldId id="341" r:id="rId17"/>
    <p:sldId id="342" r:id="rId18"/>
    <p:sldId id="343" r:id="rId19"/>
    <p:sldId id="344" r:id="rId20"/>
    <p:sldId id="345" r:id="rId21"/>
    <p:sldId id="346" r:id="rId22"/>
    <p:sldId id="347" r:id="rId23"/>
    <p:sldId id="348" r:id="rId24"/>
    <p:sldId id="349" r:id="rId25"/>
    <p:sldId id="350" r:id="rId26"/>
    <p:sldId id="351" r:id="rId27"/>
    <p:sldId id="352" r:id="rId28"/>
    <p:sldId id="355" r:id="rId29"/>
    <p:sldId id="354" r:id="rId3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CC0000"/>
    <a:srgbClr val="D6009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0" autoAdjust="0"/>
    <p:restoredTop sz="88732" autoAdjust="0"/>
  </p:normalViewPr>
  <p:slideViewPr>
    <p:cSldViewPr>
      <p:cViewPr varScale="1">
        <p:scale>
          <a:sx n="112" d="100"/>
          <a:sy n="112" d="100"/>
        </p:scale>
        <p:origin x="-5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7/12/15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858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461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about</a:t>
            </a:r>
            <a:r>
              <a:rPr lang="en-US" baseline="0" dirty="0" smtClean="0"/>
              <a:t> the relation &lt; , is that reflexive? N symmetric? N transitive? 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32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reflexive: Lauren is the same </a:t>
            </a:r>
            <a:r>
              <a:rPr lang="en-US" dirty="0" err="1" smtClean="0"/>
              <a:t>gerder</a:t>
            </a:r>
            <a:r>
              <a:rPr lang="en-US" baseline="0" dirty="0" smtClean="0"/>
              <a:t> as herself</a:t>
            </a:r>
          </a:p>
          <a:p>
            <a:r>
              <a:rPr lang="en-US" baseline="0" dirty="0" smtClean="0"/>
              <a:t>symmetric: Lauren is same gender as </a:t>
            </a:r>
            <a:r>
              <a:rPr lang="en-US" baseline="0" dirty="0" err="1" smtClean="0"/>
              <a:t>Catie</a:t>
            </a:r>
            <a:r>
              <a:rPr lang="en-US" baseline="0" dirty="0" smtClean="0"/>
              <a:t>, then </a:t>
            </a:r>
            <a:r>
              <a:rPr lang="en-US" baseline="0" dirty="0" err="1" smtClean="0"/>
              <a:t>catie</a:t>
            </a:r>
            <a:r>
              <a:rPr lang="en-US" baseline="0" dirty="0" smtClean="0"/>
              <a:t> is the same gender as Lauren</a:t>
            </a:r>
          </a:p>
          <a:p>
            <a:r>
              <a:rPr lang="en-US" baseline="0" dirty="0" smtClean="0"/>
              <a:t>transitive, Lauren and </a:t>
            </a:r>
            <a:r>
              <a:rPr lang="en-US" baseline="0" dirty="0" err="1" smtClean="0"/>
              <a:t>Catie</a:t>
            </a:r>
            <a:r>
              <a:rPr lang="en-US" baseline="0" dirty="0" smtClean="0"/>
              <a:t> are the same gender, and </a:t>
            </a:r>
            <a:r>
              <a:rPr lang="en-US" baseline="0" dirty="0" err="1" smtClean="0"/>
              <a:t>Catie</a:t>
            </a:r>
            <a:r>
              <a:rPr lang="en-US" baseline="0" dirty="0" smtClean="0"/>
              <a:t> and Rachel are the same gender, then Lauren and Rachel are the same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34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</a:t>
            </a:r>
            <a:r>
              <a:rPr lang="en-US" baseline="0" dirty="0" smtClean="0"/>
              <a:t> the corresponding equivalence relation?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805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which is</a:t>
            </a:r>
            <a:r>
              <a:rPr lang="en-US" baseline="0" dirty="0" smtClean="0"/>
              <a:t> more concise way of expressing it? call these partitions equivalence class of a : subset of S that contains all the elements that are related to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80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 interesting to examine</a:t>
            </a:r>
            <a:r>
              <a:rPr lang="en-US" baseline="0" dirty="0" smtClean="0"/>
              <a:t> runtime and sort amortized analysis, used for </a:t>
            </a:r>
            <a:r>
              <a:rPr lang="en-US" baseline="0" dirty="0" err="1" smtClean="0"/>
              <a:t>kruskal’s</a:t>
            </a:r>
            <a:r>
              <a:rPr lang="en-US" baseline="0" dirty="0" smtClean="0"/>
              <a:t> find MST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33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01" Type="http://schemas.openxmlformats.org/officeDocument/2006/relationships/tags" Target="../tags/tag101.xml"/><Relationship Id="rId102" Type="http://schemas.openxmlformats.org/officeDocument/2006/relationships/tags" Target="../tags/tag102.xml"/><Relationship Id="rId103" Type="http://schemas.openxmlformats.org/officeDocument/2006/relationships/tags" Target="../tags/tag103.xml"/><Relationship Id="rId104" Type="http://schemas.openxmlformats.org/officeDocument/2006/relationships/tags" Target="../tags/tag104.xml"/><Relationship Id="rId105" Type="http://schemas.openxmlformats.org/officeDocument/2006/relationships/tags" Target="../tags/tag105.xml"/><Relationship Id="rId106" Type="http://schemas.openxmlformats.org/officeDocument/2006/relationships/tags" Target="../tags/tag106.xml"/><Relationship Id="rId107" Type="http://schemas.openxmlformats.org/officeDocument/2006/relationships/tags" Target="../tags/tag107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8" Type="http://schemas.openxmlformats.org/officeDocument/2006/relationships/tags" Target="../tags/tag108.xml"/><Relationship Id="rId109" Type="http://schemas.openxmlformats.org/officeDocument/2006/relationships/tags" Target="../tags/tag109.xml"/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tags" Target="../tags/tag19.xml"/><Relationship Id="rId30" Type="http://schemas.openxmlformats.org/officeDocument/2006/relationships/tags" Target="../tags/tag30.xml"/><Relationship Id="rId31" Type="http://schemas.openxmlformats.org/officeDocument/2006/relationships/tags" Target="../tags/tag31.xml"/><Relationship Id="rId32" Type="http://schemas.openxmlformats.org/officeDocument/2006/relationships/tags" Target="../tags/tag32.xml"/><Relationship Id="rId33" Type="http://schemas.openxmlformats.org/officeDocument/2006/relationships/tags" Target="../tags/tag33.xml"/><Relationship Id="rId34" Type="http://schemas.openxmlformats.org/officeDocument/2006/relationships/tags" Target="../tags/tag34.xml"/><Relationship Id="rId35" Type="http://schemas.openxmlformats.org/officeDocument/2006/relationships/tags" Target="../tags/tag35.xml"/><Relationship Id="rId36" Type="http://schemas.openxmlformats.org/officeDocument/2006/relationships/tags" Target="../tags/tag36.xml"/><Relationship Id="rId37" Type="http://schemas.openxmlformats.org/officeDocument/2006/relationships/tags" Target="../tags/tag37.xml"/><Relationship Id="rId38" Type="http://schemas.openxmlformats.org/officeDocument/2006/relationships/tags" Target="../tags/tag38.xml"/><Relationship Id="rId39" Type="http://schemas.openxmlformats.org/officeDocument/2006/relationships/tags" Target="../tags/tag39.xml"/><Relationship Id="rId50" Type="http://schemas.openxmlformats.org/officeDocument/2006/relationships/tags" Target="../tags/tag50.xml"/><Relationship Id="rId51" Type="http://schemas.openxmlformats.org/officeDocument/2006/relationships/tags" Target="../tags/tag51.xml"/><Relationship Id="rId52" Type="http://schemas.openxmlformats.org/officeDocument/2006/relationships/tags" Target="../tags/tag52.xml"/><Relationship Id="rId53" Type="http://schemas.openxmlformats.org/officeDocument/2006/relationships/tags" Target="../tags/tag53.xml"/><Relationship Id="rId54" Type="http://schemas.openxmlformats.org/officeDocument/2006/relationships/tags" Target="../tags/tag54.xml"/><Relationship Id="rId55" Type="http://schemas.openxmlformats.org/officeDocument/2006/relationships/tags" Target="../tags/tag55.xml"/><Relationship Id="rId56" Type="http://schemas.openxmlformats.org/officeDocument/2006/relationships/tags" Target="../tags/tag56.xml"/><Relationship Id="rId57" Type="http://schemas.openxmlformats.org/officeDocument/2006/relationships/tags" Target="../tags/tag57.xml"/><Relationship Id="rId58" Type="http://schemas.openxmlformats.org/officeDocument/2006/relationships/tags" Target="../tags/tag58.xml"/><Relationship Id="rId59" Type="http://schemas.openxmlformats.org/officeDocument/2006/relationships/tags" Target="../tags/tag59.xml"/><Relationship Id="rId70" Type="http://schemas.openxmlformats.org/officeDocument/2006/relationships/tags" Target="../tags/tag70.xml"/><Relationship Id="rId71" Type="http://schemas.openxmlformats.org/officeDocument/2006/relationships/tags" Target="../tags/tag71.xml"/><Relationship Id="rId72" Type="http://schemas.openxmlformats.org/officeDocument/2006/relationships/tags" Target="../tags/tag72.xml"/><Relationship Id="rId73" Type="http://schemas.openxmlformats.org/officeDocument/2006/relationships/tags" Target="../tags/tag73.xml"/><Relationship Id="rId74" Type="http://schemas.openxmlformats.org/officeDocument/2006/relationships/tags" Target="../tags/tag74.xml"/><Relationship Id="rId75" Type="http://schemas.openxmlformats.org/officeDocument/2006/relationships/tags" Target="../tags/tag75.xml"/><Relationship Id="rId76" Type="http://schemas.openxmlformats.org/officeDocument/2006/relationships/tags" Target="../tags/tag76.xml"/><Relationship Id="rId77" Type="http://schemas.openxmlformats.org/officeDocument/2006/relationships/tags" Target="../tags/tag77.xml"/><Relationship Id="rId78" Type="http://schemas.openxmlformats.org/officeDocument/2006/relationships/tags" Target="../tags/tag78.xml"/><Relationship Id="rId79" Type="http://schemas.openxmlformats.org/officeDocument/2006/relationships/tags" Target="../tags/tag79.xml"/><Relationship Id="rId110" Type="http://schemas.openxmlformats.org/officeDocument/2006/relationships/tags" Target="../tags/tag110.xml"/><Relationship Id="rId90" Type="http://schemas.openxmlformats.org/officeDocument/2006/relationships/tags" Target="../tags/tag90.xml"/><Relationship Id="rId91" Type="http://schemas.openxmlformats.org/officeDocument/2006/relationships/tags" Target="../tags/tag91.xml"/><Relationship Id="rId92" Type="http://schemas.openxmlformats.org/officeDocument/2006/relationships/tags" Target="../tags/tag92.xml"/><Relationship Id="rId93" Type="http://schemas.openxmlformats.org/officeDocument/2006/relationships/tags" Target="../tags/tag93.xml"/><Relationship Id="rId94" Type="http://schemas.openxmlformats.org/officeDocument/2006/relationships/tags" Target="../tags/tag94.xml"/><Relationship Id="rId95" Type="http://schemas.openxmlformats.org/officeDocument/2006/relationships/tags" Target="../tags/tag95.xml"/><Relationship Id="rId96" Type="http://schemas.openxmlformats.org/officeDocument/2006/relationships/tags" Target="../tags/tag96.xml"/><Relationship Id="rId97" Type="http://schemas.openxmlformats.org/officeDocument/2006/relationships/tags" Target="../tags/tag97.xml"/><Relationship Id="rId98" Type="http://schemas.openxmlformats.org/officeDocument/2006/relationships/tags" Target="../tags/tag98.xml"/><Relationship Id="rId99" Type="http://schemas.openxmlformats.org/officeDocument/2006/relationships/tags" Target="../tags/tag99.xml"/><Relationship Id="rId111" Type="http://schemas.openxmlformats.org/officeDocument/2006/relationships/slideLayout" Target="../slideLayouts/slideLayout2.xml"/><Relationship Id="rId20" Type="http://schemas.openxmlformats.org/officeDocument/2006/relationships/tags" Target="../tags/tag20.xml"/><Relationship Id="rId21" Type="http://schemas.openxmlformats.org/officeDocument/2006/relationships/tags" Target="../tags/tag21.xml"/><Relationship Id="rId22" Type="http://schemas.openxmlformats.org/officeDocument/2006/relationships/tags" Target="../tags/tag22.xml"/><Relationship Id="rId23" Type="http://schemas.openxmlformats.org/officeDocument/2006/relationships/tags" Target="../tags/tag23.xml"/><Relationship Id="rId24" Type="http://schemas.openxmlformats.org/officeDocument/2006/relationships/tags" Target="../tags/tag24.xml"/><Relationship Id="rId25" Type="http://schemas.openxmlformats.org/officeDocument/2006/relationships/tags" Target="../tags/tag25.xml"/><Relationship Id="rId26" Type="http://schemas.openxmlformats.org/officeDocument/2006/relationships/tags" Target="../tags/tag26.xml"/><Relationship Id="rId27" Type="http://schemas.openxmlformats.org/officeDocument/2006/relationships/tags" Target="../tags/tag27.xml"/><Relationship Id="rId28" Type="http://schemas.openxmlformats.org/officeDocument/2006/relationships/tags" Target="../tags/tag28.xml"/><Relationship Id="rId29" Type="http://schemas.openxmlformats.org/officeDocument/2006/relationships/tags" Target="../tags/tag29.xml"/><Relationship Id="rId40" Type="http://schemas.openxmlformats.org/officeDocument/2006/relationships/tags" Target="../tags/tag40.xml"/><Relationship Id="rId41" Type="http://schemas.openxmlformats.org/officeDocument/2006/relationships/tags" Target="../tags/tag41.xml"/><Relationship Id="rId42" Type="http://schemas.openxmlformats.org/officeDocument/2006/relationships/tags" Target="../tags/tag42.xml"/><Relationship Id="rId43" Type="http://schemas.openxmlformats.org/officeDocument/2006/relationships/tags" Target="../tags/tag43.xml"/><Relationship Id="rId44" Type="http://schemas.openxmlformats.org/officeDocument/2006/relationships/tags" Target="../tags/tag44.xml"/><Relationship Id="rId45" Type="http://schemas.openxmlformats.org/officeDocument/2006/relationships/tags" Target="../tags/tag45.xml"/><Relationship Id="rId46" Type="http://schemas.openxmlformats.org/officeDocument/2006/relationships/tags" Target="../tags/tag46.xml"/><Relationship Id="rId47" Type="http://schemas.openxmlformats.org/officeDocument/2006/relationships/tags" Target="../tags/tag47.xml"/><Relationship Id="rId48" Type="http://schemas.openxmlformats.org/officeDocument/2006/relationships/tags" Target="../tags/tag48.xml"/><Relationship Id="rId49" Type="http://schemas.openxmlformats.org/officeDocument/2006/relationships/tags" Target="../tags/tag49.xml"/><Relationship Id="rId60" Type="http://schemas.openxmlformats.org/officeDocument/2006/relationships/tags" Target="../tags/tag60.xml"/><Relationship Id="rId61" Type="http://schemas.openxmlformats.org/officeDocument/2006/relationships/tags" Target="../tags/tag61.xml"/><Relationship Id="rId62" Type="http://schemas.openxmlformats.org/officeDocument/2006/relationships/tags" Target="../tags/tag62.xml"/><Relationship Id="rId63" Type="http://schemas.openxmlformats.org/officeDocument/2006/relationships/tags" Target="../tags/tag63.xml"/><Relationship Id="rId64" Type="http://schemas.openxmlformats.org/officeDocument/2006/relationships/tags" Target="../tags/tag64.xml"/><Relationship Id="rId65" Type="http://schemas.openxmlformats.org/officeDocument/2006/relationships/tags" Target="../tags/tag65.xml"/><Relationship Id="rId66" Type="http://schemas.openxmlformats.org/officeDocument/2006/relationships/tags" Target="../tags/tag66.xml"/><Relationship Id="rId67" Type="http://schemas.openxmlformats.org/officeDocument/2006/relationships/tags" Target="../tags/tag67.xml"/><Relationship Id="rId68" Type="http://schemas.openxmlformats.org/officeDocument/2006/relationships/tags" Target="../tags/tag68.xml"/><Relationship Id="rId69" Type="http://schemas.openxmlformats.org/officeDocument/2006/relationships/tags" Target="../tags/tag69.xml"/><Relationship Id="rId100" Type="http://schemas.openxmlformats.org/officeDocument/2006/relationships/tags" Target="../tags/tag100.xml"/><Relationship Id="rId80" Type="http://schemas.openxmlformats.org/officeDocument/2006/relationships/tags" Target="../tags/tag80.xml"/><Relationship Id="rId81" Type="http://schemas.openxmlformats.org/officeDocument/2006/relationships/tags" Target="../tags/tag81.xml"/><Relationship Id="rId82" Type="http://schemas.openxmlformats.org/officeDocument/2006/relationships/tags" Target="../tags/tag82.xml"/><Relationship Id="rId83" Type="http://schemas.openxmlformats.org/officeDocument/2006/relationships/tags" Target="../tags/tag83.xml"/><Relationship Id="rId84" Type="http://schemas.openxmlformats.org/officeDocument/2006/relationships/tags" Target="../tags/tag84.xml"/><Relationship Id="rId85" Type="http://schemas.openxmlformats.org/officeDocument/2006/relationships/tags" Target="../tags/tag85.xml"/><Relationship Id="rId86" Type="http://schemas.openxmlformats.org/officeDocument/2006/relationships/tags" Target="../tags/tag86.xml"/><Relationship Id="rId87" Type="http://schemas.openxmlformats.org/officeDocument/2006/relationships/tags" Target="../tags/tag87.xml"/><Relationship Id="rId88" Type="http://schemas.openxmlformats.org/officeDocument/2006/relationships/tags" Target="../tags/tag88.xml"/><Relationship Id="rId89" Type="http://schemas.openxmlformats.org/officeDocument/2006/relationships/tags" Target="../tags/tag89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123.xml"/><Relationship Id="rId14" Type="http://schemas.openxmlformats.org/officeDocument/2006/relationships/tags" Target="../tags/tag124.xml"/><Relationship Id="rId15" Type="http://schemas.openxmlformats.org/officeDocument/2006/relationships/tags" Target="../tags/tag125.xml"/><Relationship Id="rId16" Type="http://schemas.openxmlformats.org/officeDocument/2006/relationships/tags" Target="../tags/tag126.xml"/><Relationship Id="rId17" Type="http://schemas.openxmlformats.org/officeDocument/2006/relationships/tags" Target="../tags/tag127.xml"/><Relationship Id="rId18" Type="http://schemas.openxmlformats.org/officeDocument/2006/relationships/tags" Target="../tags/tag128.xml"/><Relationship Id="rId19" Type="http://schemas.openxmlformats.org/officeDocument/2006/relationships/tags" Target="../tags/tag129.xml"/><Relationship Id="rId63" Type="http://schemas.openxmlformats.org/officeDocument/2006/relationships/tags" Target="../tags/tag173.xml"/><Relationship Id="rId64" Type="http://schemas.openxmlformats.org/officeDocument/2006/relationships/tags" Target="../tags/tag174.xml"/><Relationship Id="rId65" Type="http://schemas.openxmlformats.org/officeDocument/2006/relationships/tags" Target="../tags/tag175.xml"/><Relationship Id="rId66" Type="http://schemas.openxmlformats.org/officeDocument/2006/relationships/tags" Target="../tags/tag176.xml"/><Relationship Id="rId67" Type="http://schemas.openxmlformats.org/officeDocument/2006/relationships/tags" Target="../tags/tag177.xml"/><Relationship Id="rId68" Type="http://schemas.openxmlformats.org/officeDocument/2006/relationships/tags" Target="../tags/tag178.xml"/><Relationship Id="rId69" Type="http://schemas.openxmlformats.org/officeDocument/2006/relationships/tags" Target="../tags/tag179.xml"/><Relationship Id="rId50" Type="http://schemas.openxmlformats.org/officeDocument/2006/relationships/tags" Target="../tags/tag160.xml"/><Relationship Id="rId51" Type="http://schemas.openxmlformats.org/officeDocument/2006/relationships/tags" Target="../tags/tag161.xml"/><Relationship Id="rId52" Type="http://schemas.openxmlformats.org/officeDocument/2006/relationships/tags" Target="../tags/tag162.xml"/><Relationship Id="rId53" Type="http://schemas.openxmlformats.org/officeDocument/2006/relationships/tags" Target="../tags/tag163.xml"/><Relationship Id="rId54" Type="http://schemas.openxmlformats.org/officeDocument/2006/relationships/tags" Target="../tags/tag164.xml"/><Relationship Id="rId55" Type="http://schemas.openxmlformats.org/officeDocument/2006/relationships/tags" Target="../tags/tag165.xml"/><Relationship Id="rId56" Type="http://schemas.openxmlformats.org/officeDocument/2006/relationships/tags" Target="../tags/tag166.xml"/><Relationship Id="rId57" Type="http://schemas.openxmlformats.org/officeDocument/2006/relationships/tags" Target="../tags/tag167.xml"/><Relationship Id="rId58" Type="http://schemas.openxmlformats.org/officeDocument/2006/relationships/tags" Target="../tags/tag168.xml"/><Relationship Id="rId59" Type="http://schemas.openxmlformats.org/officeDocument/2006/relationships/tags" Target="../tags/tag169.xml"/><Relationship Id="rId40" Type="http://schemas.openxmlformats.org/officeDocument/2006/relationships/tags" Target="../tags/tag150.xml"/><Relationship Id="rId41" Type="http://schemas.openxmlformats.org/officeDocument/2006/relationships/tags" Target="../tags/tag151.xml"/><Relationship Id="rId42" Type="http://schemas.openxmlformats.org/officeDocument/2006/relationships/tags" Target="../tags/tag152.xml"/><Relationship Id="rId43" Type="http://schemas.openxmlformats.org/officeDocument/2006/relationships/tags" Target="../tags/tag153.xml"/><Relationship Id="rId44" Type="http://schemas.openxmlformats.org/officeDocument/2006/relationships/tags" Target="../tags/tag154.xml"/><Relationship Id="rId45" Type="http://schemas.openxmlformats.org/officeDocument/2006/relationships/tags" Target="../tags/tag155.xml"/><Relationship Id="rId46" Type="http://schemas.openxmlformats.org/officeDocument/2006/relationships/tags" Target="../tags/tag156.xml"/><Relationship Id="rId47" Type="http://schemas.openxmlformats.org/officeDocument/2006/relationships/tags" Target="../tags/tag157.xml"/><Relationship Id="rId48" Type="http://schemas.openxmlformats.org/officeDocument/2006/relationships/tags" Target="../tags/tag158.xml"/><Relationship Id="rId49" Type="http://schemas.openxmlformats.org/officeDocument/2006/relationships/tags" Target="../tags/tag159.xml"/><Relationship Id="rId1" Type="http://schemas.openxmlformats.org/officeDocument/2006/relationships/tags" Target="../tags/tag111.xml"/><Relationship Id="rId2" Type="http://schemas.openxmlformats.org/officeDocument/2006/relationships/tags" Target="../tags/tag112.xml"/><Relationship Id="rId3" Type="http://schemas.openxmlformats.org/officeDocument/2006/relationships/tags" Target="../tags/tag113.xml"/><Relationship Id="rId4" Type="http://schemas.openxmlformats.org/officeDocument/2006/relationships/tags" Target="../tags/tag114.xml"/><Relationship Id="rId5" Type="http://schemas.openxmlformats.org/officeDocument/2006/relationships/tags" Target="../tags/tag115.xml"/><Relationship Id="rId6" Type="http://schemas.openxmlformats.org/officeDocument/2006/relationships/tags" Target="../tags/tag116.xml"/><Relationship Id="rId7" Type="http://schemas.openxmlformats.org/officeDocument/2006/relationships/tags" Target="../tags/tag117.xml"/><Relationship Id="rId8" Type="http://schemas.openxmlformats.org/officeDocument/2006/relationships/tags" Target="../tags/tag118.xml"/><Relationship Id="rId9" Type="http://schemas.openxmlformats.org/officeDocument/2006/relationships/tags" Target="../tags/tag119.xml"/><Relationship Id="rId30" Type="http://schemas.openxmlformats.org/officeDocument/2006/relationships/tags" Target="../tags/tag140.xml"/><Relationship Id="rId31" Type="http://schemas.openxmlformats.org/officeDocument/2006/relationships/tags" Target="../tags/tag141.xml"/><Relationship Id="rId32" Type="http://schemas.openxmlformats.org/officeDocument/2006/relationships/tags" Target="../tags/tag142.xml"/><Relationship Id="rId33" Type="http://schemas.openxmlformats.org/officeDocument/2006/relationships/tags" Target="../tags/tag143.xml"/><Relationship Id="rId34" Type="http://schemas.openxmlformats.org/officeDocument/2006/relationships/tags" Target="../tags/tag144.xml"/><Relationship Id="rId35" Type="http://schemas.openxmlformats.org/officeDocument/2006/relationships/tags" Target="../tags/tag145.xml"/><Relationship Id="rId36" Type="http://schemas.openxmlformats.org/officeDocument/2006/relationships/tags" Target="../tags/tag146.xml"/><Relationship Id="rId37" Type="http://schemas.openxmlformats.org/officeDocument/2006/relationships/tags" Target="../tags/tag147.xml"/><Relationship Id="rId38" Type="http://schemas.openxmlformats.org/officeDocument/2006/relationships/tags" Target="../tags/tag148.xml"/><Relationship Id="rId39" Type="http://schemas.openxmlformats.org/officeDocument/2006/relationships/tags" Target="../tags/tag149.xml"/><Relationship Id="rId70" Type="http://schemas.openxmlformats.org/officeDocument/2006/relationships/tags" Target="../tags/tag180.xml"/><Relationship Id="rId71" Type="http://schemas.openxmlformats.org/officeDocument/2006/relationships/tags" Target="../tags/tag181.xml"/><Relationship Id="rId72" Type="http://schemas.openxmlformats.org/officeDocument/2006/relationships/tags" Target="../tags/tag182.xml"/><Relationship Id="rId20" Type="http://schemas.openxmlformats.org/officeDocument/2006/relationships/tags" Target="../tags/tag130.xml"/><Relationship Id="rId21" Type="http://schemas.openxmlformats.org/officeDocument/2006/relationships/tags" Target="../tags/tag131.xml"/><Relationship Id="rId22" Type="http://schemas.openxmlformats.org/officeDocument/2006/relationships/tags" Target="../tags/tag132.xml"/><Relationship Id="rId23" Type="http://schemas.openxmlformats.org/officeDocument/2006/relationships/tags" Target="../tags/tag133.xml"/><Relationship Id="rId24" Type="http://schemas.openxmlformats.org/officeDocument/2006/relationships/tags" Target="../tags/tag134.xml"/><Relationship Id="rId25" Type="http://schemas.openxmlformats.org/officeDocument/2006/relationships/tags" Target="../tags/tag135.xml"/><Relationship Id="rId26" Type="http://schemas.openxmlformats.org/officeDocument/2006/relationships/tags" Target="../tags/tag136.xml"/><Relationship Id="rId27" Type="http://schemas.openxmlformats.org/officeDocument/2006/relationships/tags" Target="../tags/tag137.xml"/><Relationship Id="rId28" Type="http://schemas.openxmlformats.org/officeDocument/2006/relationships/tags" Target="../tags/tag138.xml"/><Relationship Id="rId29" Type="http://schemas.openxmlformats.org/officeDocument/2006/relationships/tags" Target="../tags/tag139.xml"/><Relationship Id="rId73" Type="http://schemas.openxmlformats.org/officeDocument/2006/relationships/tags" Target="../tags/tag183.xml"/><Relationship Id="rId74" Type="http://schemas.openxmlformats.org/officeDocument/2006/relationships/tags" Target="../tags/tag184.xml"/><Relationship Id="rId75" Type="http://schemas.openxmlformats.org/officeDocument/2006/relationships/tags" Target="../tags/tag185.xml"/><Relationship Id="rId76" Type="http://schemas.openxmlformats.org/officeDocument/2006/relationships/tags" Target="../tags/tag186.xml"/><Relationship Id="rId77" Type="http://schemas.openxmlformats.org/officeDocument/2006/relationships/slideLayout" Target="../slideLayouts/slideLayout2.xml"/><Relationship Id="rId60" Type="http://schemas.openxmlformats.org/officeDocument/2006/relationships/tags" Target="../tags/tag170.xml"/><Relationship Id="rId61" Type="http://schemas.openxmlformats.org/officeDocument/2006/relationships/tags" Target="../tags/tag171.xml"/><Relationship Id="rId62" Type="http://schemas.openxmlformats.org/officeDocument/2006/relationships/tags" Target="../tags/tag172.xml"/><Relationship Id="rId10" Type="http://schemas.openxmlformats.org/officeDocument/2006/relationships/tags" Target="../tags/tag120.xml"/><Relationship Id="rId11" Type="http://schemas.openxmlformats.org/officeDocument/2006/relationships/tags" Target="../tags/tag121.xml"/><Relationship Id="rId12" Type="http://schemas.openxmlformats.org/officeDocument/2006/relationships/tags" Target="../tags/tag122.xml"/></Relationships>
</file>

<file path=ppt/slides/_rels/slide18.xml.rels><?xml version="1.0" encoding="UTF-8" standalone="yes"?>
<Relationships xmlns="http://schemas.openxmlformats.org/package/2006/relationships"><Relationship Id="rId46" Type="http://schemas.openxmlformats.org/officeDocument/2006/relationships/tags" Target="../tags/tag232.xml"/><Relationship Id="rId47" Type="http://schemas.openxmlformats.org/officeDocument/2006/relationships/tags" Target="../tags/tag233.xml"/><Relationship Id="rId48" Type="http://schemas.openxmlformats.org/officeDocument/2006/relationships/tags" Target="../tags/tag234.xml"/><Relationship Id="rId49" Type="http://schemas.openxmlformats.org/officeDocument/2006/relationships/tags" Target="../tags/tag235.xml"/><Relationship Id="rId20" Type="http://schemas.openxmlformats.org/officeDocument/2006/relationships/tags" Target="../tags/tag206.xml"/><Relationship Id="rId21" Type="http://schemas.openxmlformats.org/officeDocument/2006/relationships/tags" Target="../tags/tag207.xml"/><Relationship Id="rId22" Type="http://schemas.openxmlformats.org/officeDocument/2006/relationships/tags" Target="../tags/tag208.xml"/><Relationship Id="rId23" Type="http://schemas.openxmlformats.org/officeDocument/2006/relationships/tags" Target="../tags/tag209.xml"/><Relationship Id="rId24" Type="http://schemas.openxmlformats.org/officeDocument/2006/relationships/tags" Target="../tags/tag210.xml"/><Relationship Id="rId25" Type="http://schemas.openxmlformats.org/officeDocument/2006/relationships/tags" Target="../tags/tag211.xml"/><Relationship Id="rId26" Type="http://schemas.openxmlformats.org/officeDocument/2006/relationships/tags" Target="../tags/tag212.xml"/><Relationship Id="rId27" Type="http://schemas.openxmlformats.org/officeDocument/2006/relationships/tags" Target="../tags/tag213.xml"/><Relationship Id="rId28" Type="http://schemas.openxmlformats.org/officeDocument/2006/relationships/tags" Target="../tags/tag214.xml"/><Relationship Id="rId29" Type="http://schemas.openxmlformats.org/officeDocument/2006/relationships/tags" Target="../tags/tag215.xml"/><Relationship Id="rId50" Type="http://schemas.openxmlformats.org/officeDocument/2006/relationships/tags" Target="../tags/tag236.xml"/><Relationship Id="rId51" Type="http://schemas.openxmlformats.org/officeDocument/2006/relationships/tags" Target="../tags/tag237.xml"/><Relationship Id="rId52" Type="http://schemas.openxmlformats.org/officeDocument/2006/relationships/slideLayout" Target="../slideLayouts/slideLayout2.xml"/><Relationship Id="rId1" Type="http://schemas.openxmlformats.org/officeDocument/2006/relationships/tags" Target="../tags/tag187.xml"/><Relationship Id="rId2" Type="http://schemas.openxmlformats.org/officeDocument/2006/relationships/tags" Target="../tags/tag188.xml"/><Relationship Id="rId3" Type="http://schemas.openxmlformats.org/officeDocument/2006/relationships/tags" Target="../tags/tag189.xml"/><Relationship Id="rId4" Type="http://schemas.openxmlformats.org/officeDocument/2006/relationships/tags" Target="../tags/tag190.xml"/><Relationship Id="rId5" Type="http://schemas.openxmlformats.org/officeDocument/2006/relationships/tags" Target="../tags/tag191.xml"/><Relationship Id="rId30" Type="http://schemas.openxmlformats.org/officeDocument/2006/relationships/tags" Target="../tags/tag216.xml"/><Relationship Id="rId31" Type="http://schemas.openxmlformats.org/officeDocument/2006/relationships/tags" Target="../tags/tag217.xml"/><Relationship Id="rId32" Type="http://schemas.openxmlformats.org/officeDocument/2006/relationships/tags" Target="../tags/tag218.xml"/><Relationship Id="rId9" Type="http://schemas.openxmlformats.org/officeDocument/2006/relationships/tags" Target="../tags/tag195.xml"/><Relationship Id="rId6" Type="http://schemas.openxmlformats.org/officeDocument/2006/relationships/tags" Target="../tags/tag192.xml"/><Relationship Id="rId7" Type="http://schemas.openxmlformats.org/officeDocument/2006/relationships/tags" Target="../tags/tag193.xml"/><Relationship Id="rId8" Type="http://schemas.openxmlformats.org/officeDocument/2006/relationships/tags" Target="../tags/tag194.xml"/><Relationship Id="rId33" Type="http://schemas.openxmlformats.org/officeDocument/2006/relationships/tags" Target="../tags/tag219.xml"/><Relationship Id="rId34" Type="http://schemas.openxmlformats.org/officeDocument/2006/relationships/tags" Target="../tags/tag220.xml"/><Relationship Id="rId35" Type="http://schemas.openxmlformats.org/officeDocument/2006/relationships/tags" Target="../tags/tag221.xml"/><Relationship Id="rId36" Type="http://schemas.openxmlformats.org/officeDocument/2006/relationships/tags" Target="../tags/tag222.xml"/><Relationship Id="rId10" Type="http://schemas.openxmlformats.org/officeDocument/2006/relationships/tags" Target="../tags/tag196.xml"/><Relationship Id="rId11" Type="http://schemas.openxmlformats.org/officeDocument/2006/relationships/tags" Target="../tags/tag197.xml"/><Relationship Id="rId12" Type="http://schemas.openxmlformats.org/officeDocument/2006/relationships/tags" Target="../tags/tag198.xml"/><Relationship Id="rId13" Type="http://schemas.openxmlformats.org/officeDocument/2006/relationships/tags" Target="../tags/tag199.xml"/><Relationship Id="rId14" Type="http://schemas.openxmlformats.org/officeDocument/2006/relationships/tags" Target="../tags/tag200.xml"/><Relationship Id="rId15" Type="http://schemas.openxmlformats.org/officeDocument/2006/relationships/tags" Target="../tags/tag201.xml"/><Relationship Id="rId16" Type="http://schemas.openxmlformats.org/officeDocument/2006/relationships/tags" Target="../tags/tag202.xml"/><Relationship Id="rId17" Type="http://schemas.openxmlformats.org/officeDocument/2006/relationships/tags" Target="../tags/tag203.xml"/><Relationship Id="rId18" Type="http://schemas.openxmlformats.org/officeDocument/2006/relationships/tags" Target="../tags/tag204.xml"/><Relationship Id="rId19" Type="http://schemas.openxmlformats.org/officeDocument/2006/relationships/tags" Target="../tags/tag205.xml"/><Relationship Id="rId37" Type="http://schemas.openxmlformats.org/officeDocument/2006/relationships/tags" Target="../tags/tag223.xml"/><Relationship Id="rId38" Type="http://schemas.openxmlformats.org/officeDocument/2006/relationships/tags" Target="../tags/tag224.xml"/><Relationship Id="rId39" Type="http://schemas.openxmlformats.org/officeDocument/2006/relationships/tags" Target="../tags/tag225.xml"/><Relationship Id="rId40" Type="http://schemas.openxmlformats.org/officeDocument/2006/relationships/tags" Target="../tags/tag226.xml"/><Relationship Id="rId41" Type="http://schemas.openxmlformats.org/officeDocument/2006/relationships/tags" Target="../tags/tag227.xml"/><Relationship Id="rId42" Type="http://schemas.openxmlformats.org/officeDocument/2006/relationships/tags" Target="../tags/tag228.xml"/><Relationship Id="rId43" Type="http://schemas.openxmlformats.org/officeDocument/2006/relationships/tags" Target="../tags/tag229.xml"/><Relationship Id="rId44" Type="http://schemas.openxmlformats.org/officeDocument/2006/relationships/tags" Target="../tags/tag230.xml"/><Relationship Id="rId45" Type="http://schemas.openxmlformats.org/officeDocument/2006/relationships/tags" Target="../tags/tag231.xml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tags" Target="../tags/tag250.xml"/><Relationship Id="rId14" Type="http://schemas.openxmlformats.org/officeDocument/2006/relationships/tags" Target="../tags/tag251.xml"/><Relationship Id="rId15" Type="http://schemas.openxmlformats.org/officeDocument/2006/relationships/tags" Target="../tags/tag252.xml"/><Relationship Id="rId16" Type="http://schemas.openxmlformats.org/officeDocument/2006/relationships/tags" Target="../tags/tag253.xml"/><Relationship Id="rId17" Type="http://schemas.openxmlformats.org/officeDocument/2006/relationships/tags" Target="../tags/tag254.xml"/><Relationship Id="rId18" Type="http://schemas.openxmlformats.org/officeDocument/2006/relationships/tags" Target="../tags/tag255.xml"/><Relationship Id="rId19" Type="http://schemas.openxmlformats.org/officeDocument/2006/relationships/tags" Target="../tags/tag256.xml"/><Relationship Id="rId50" Type="http://schemas.openxmlformats.org/officeDocument/2006/relationships/tags" Target="../tags/tag287.xml"/><Relationship Id="rId51" Type="http://schemas.openxmlformats.org/officeDocument/2006/relationships/tags" Target="../tags/tag288.xml"/><Relationship Id="rId52" Type="http://schemas.openxmlformats.org/officeDocument/2006/relationships/tags" Target="../tags/tag289.xml"/><Relationship Id="rId53" Type="http://schemas.openxmlformats.org/officeDocument/2006/relationships/slideLayout" Target="../slideLayouts/slideLayout2.xml"/><Relationship Id="rId40" Type="http://schemas.openxmlformats.org/officeDocument/2006/relationships/tags" Target="../tags/tag277.xml"/><Relationship Id="rId41" Type="http://schemas.openxmlformats.org/officeDocument/2006/relationships/tags" Target="../tags/tag278.xml"/><Relationship Id="rId42" Type="http://schemas.openxmlformats.org/officeDocument/2006/relationships/tags" Target="../tags/tag279.xml"/><Relationship Id="rId43" Type="http://schemas.openxmlformats.org/officeDocument/2006/relationships/tags" Target="../tags/tag280.xml"/><Relationship Id="rId44" Type="http://schemas.openxmlformats.org/officeDocument/2006/relationships/tags" Target="../tags/tag281.xml"/><Relationship Id="rId45" Type="http://schemas.openxmlformats.org/officeDocument/2006/relationships/tags" Target="../tags/tag282.xml"/><Relationship Id="rId46" Type="http://schemas.openxmlformats.org/officeDocument/2006/relationships/tags" Target="../tags/tag283.xml"/><Relationship Id="rId47" Type="http://schemas.openxmlformats.org/officeDocument/2006/relationships/tags" Target="../tags/tag284.xml"/><Relationship Id="rId48" Type="http://schemas.openxmlformats.org/officeDocument/2006/relationships/tags" Target="../tags/tag285.xml"/><Relationship Id="rId49" Type="http://schemas.openxmlformats.org/officeDocument/2006/relationships/tags" Target="../tags/tag286.xml"/><Relationship Id="rId1" Type="http://schemas.openxmlformats.org/officeDocument/2006/relationships/tags" Target="../tags/tag238.xml"/><Relationship Id="rId2" Type="http://schemas.openxmlformats.org/officeDocument/2006/relationships/tags" Target="../tags/tag239.xml"/><Relationship Id="rId3" Type="http://schemas.openxmlformats.org/officeDocument/2006/relationships/tags" Target="../tags/tag240.xml"/><Relationship Id="rId4" Type="http://schemas.openxmlformats.org/officeDocument/2006/relationships/tags" Target="../tags/tag241.xml"/><Relationship Id="rId5" Type="http://schemas.openxmlformats.org/officeDocument/2006/relationships/tags" Target="../tags/tag242.xml"/><Relationship Id="rId6" Type="http://schemas.openxmlformats.org/officeDocument/2006/relationships/tags" Target="../tags/tag243.xml"/><Relationship Id="rId7" Type="http://schemas.openxmlformats.org/officeDocument/2006/relationships/tags" Target="../tags/tag244.xml"/><Relationship Id="rId8" Type="http://schemas.openxmlformats.org/officeDocument/2006/relationships/tags" Target="../tags/tag245.xml"/><Relationship Id="rId9" Type="http://schemas.openxmlformats.org/officeDocument/2006/relationships/tags" Target="../tags/tag246.xml"/><Relationship Id="rId30" Type="http://schemas.openxmlformats.org/officeDocument/2006/relationships/tags" Target="../tags/tag267.xml"/><Relationship Id="rId31" Type="http://schemas.openxmlformats.org/officeDocument/2006/relationships/tags" Target="../tags/tag268.xml"/><Relationship Id="rId32" Type="http://schemas.openxmlformats.org/officeDocument/2006/relationships/tags" Target="../tags/tag269.xml"/><Relationship Id="rId33" Type="http://schemas.openxmlformats.org/officeDocument/2006/relationships/tags" Target="../tags/tag270.xml"/><Relationship Id="rId34" Type="http://schemas.openxmlformats.org/officeDocument/2006/relationships/tags" Target="../tags/tag271.xml"/><Relationship Id="rId35" Type="http://schemas.openxmlformats.org/officeDocument/2006/relationships/tags" Target="../tags/tag272.xml"/><Relationship Id="rId36" Type="http://schemas.openxmlformats.org/officeDocument/2006/relationships/tags" Target="../tags/tag273.xml"/><Relationship Id="rId37" Type="http://schemas.openxmlformats.org/officeDocument/2006/relationships/tags" Target="../tags/tag274.xml"/><Relationship Id="rId38" Type="http://schemas.openxmlformats.org/officeDocument/2006/relationships/tags" Target="../tags/tag275.xml"/><Relationship Id="rId39" Type="http://schemas.openxmlformats.org/officeDocument/2006/relationships/tags" Target="../tags/tag276.xml"/><Relationship Id="rId20" Type="http://schemas.openxmlformats.org/officeDocument/2006/relationships/tags" Target="../tags/tag257.xml"/><Relationship Id="rId21" Type="http://schemas.openxmlformats.org/officeDocument/2006/relationships/tags" Target="../tags/tag258.xml"/><Relationship Id="rId22" Type="http://schemas.openxmlformats.org/officeDocument/2006/relationships/tags" Target="../tags/tag259.xml"/><Relationship Id="rId23" Type="http://schemas.openxmlformats.org/officeDocument/2006/relationships/tags" Target="../tags/tag260.xml"/><Relationship Id="rId24" Type="http://schemas.openxmlformats.org/officeDocument/2006/relationships/tags" Target="../tags/tag261.xml"/><Relationship Id="rId25" Type="http://schemas.openxmlformats.org/officeDocument/2006/relationships/tags" Target="../tags/tag262.xml"/><Relationship Id="rId26" Type="http://schemas.openxmlformats.org/officeDocument/2006/relationships/tags" Target="../tags/tag263.xml"/><Relationship Id="rId27" Type="http://schemas.openxmlformats.org/officeDocument/2006/relationships/tags" Target="../tags/tag264.xml"/><Relationship Id="rId28" Type="http://schemas.openxmlformats.org/officeDocument/2006/relationships/tags" Target="../tags/tag265.xml"/><Relationship Id="rId29" Type="http://schemas.openxmlformats.org/officeDocument/2006/relationships/tags" Target="../tags/tag266.xml"/><Relationship Id="rId10" Type="http://schemas.openxmlformats.org/officeDocument/2006/relationships/tags" Target="../tags/tag247.xml"/><Relationship Id="rId11" Type="http://schemas.openxmlformats.org/officeDocument/2006/relationships/tags" Target="../tags/tag248.xml"/><Relationship Id="rId12" Type="http://schemas.openxmlformats.org/officeDocument/2006/relationships/tags" Target="../tags/tag24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46" Type="http://schemas.openxmlformats.org/officeDocument/2006/relationships/tags" Target="../tags/tag335.xml"/><Relationship Id="rId47" Type="http://schemas.openxmlformats.org/officeDocument/2006/relationships/tags" Target="../tags/tag336.xml"/><Relationship Id="rId48" Type="http://schemas.openxmlformats.org/officeDocument/2006/relationships/tags" Target="../tags/tag337.xml"/><Relationship Id="rId49" Type="http://schemas.openxmlformats.org/officeDocument/2006/relationships/slideLayout" Target="../slideLayouts/slideLayout2.xml"/><Relationship Id="rId20" Type="http://schemas.openxmlformats.org/officeDocument/2006/relationships/tags" Target="../tags/tag309.xml"/><Relationship Id="rId21" Type="http://schemas.openxmlformats.org/officeDocument/2006/relationships/tags" Target="../tags/tag310.xml"/><Relationship Id="rId22" Type="http://schemas.openxmlformats.org/officeDocument/2006/relationships/tags" Target="../tags/tag311.xml"/><Relationship Id="rId23" Type="http://schemas.openxmlformats.org/officeDocument/2006/relationships/tags" Target="../tags/tag312.xml"/><Relationship Id="rId24" Type="http://schemas.openxmlformats.org/officeDocument/2006/relationships/tags" Target="../tags/tag313.xml"/><Relationship Id="rId25" Type="http://schemas.openxmlformats.org/officeDocument/2006/relationships/tags" Target="../tags/tag314.xml"/><Relationship Id="rId26" Type="http://schemas.openxmlformats.org/officeDocument/2006/relationships/tags" Target="../tags/tag315.xml"/><Relationship Id="rId27" Type="http://schemas.openxmlformats.org/officeDocument/2006/relationships/tags" Target="../tags/tag316.xml"/><Relationship Id="rId28" Type="http://schemas.openxmlformats.org/officeDocument/2006/relationships/tags" Target="../tags/tag317.xml"/><Relationship Id="rId29" Type="http://schemas.openxmlformats.org/officeDocument/2006/relationships/tags" Target="../tags/tag318.xml"/><Relationship Id="rId1" Type="http://schemas.openxmlformats.org/officeDocument/2006/relationships/tags" Target="../tags/tag290.xml"/><Relationship Id="rId2" Type="http://schemas.openxmlformats.org/officeDocument/2006/relationships/tags" Target="../tags/tag291.xml"/><Relationship Id="rId3" Type="http://schemas.openxmlformats.org/officeDocument/2006/relationships/tags" Target="../tags/tag292.xml"/><Relationship Id="rId4" Type="http://schemas.openxmlformats.org/officeDocument/2006/relationships/tags" Target="../tags/tag293.xml"/><Relationship Id="rId5" Type="http://schemas.openxmlformats.org/officeDocument/2006/relationships/tags" Target="../tags/tag294.xml"/><Relationship Id="rId30" Type="http://schemas.openxmlformats.org/officeDocument/2006/relationships/tags" Target="../tags/tag319.xml"/><Relationship Id="rId31" Type="http://schemas.openxmlformats.org/officeDocument/2006/relationships/tags" Target="../tags/tag320.xml"/><Relationship Id="rId32" Type="http://schemas.openxmlformats.org/officeDocument/2006/relationships/tags" Target="../tags/tag321.xml"/><Relationship Id="rId9" Type="http://schemas.openxmlformats.org/officeDocument/2006/relationships/tags" Target="../tags/tag298.xml"/><Relationship Id="rId6" Type="http://schemas.openxmlformats.org/officeDocument/2006/relationships/tags" Target="../tags/tag295.xml"/><Relationship Id="rId7" Type="http://schemas.openxmlformats.org/officeDocument/2006/relationships/tags" Target="../tags/tag296.xml"/><Relationship Id="rId8" Type="http://schemas.openxmlformats.org/officeDocument/2006/relationships/tags" Target="../tags/tag297.xml"/><Relationship Id="rId33" Type="http://schemas.openxmlformats.org/officeDocument/2006/relationships/tags" Target="../tags/tag322.xml"/><Relationship Id="rId34" Type="http://schemas.openxmlformats.org/officeDocument/2006/relationships/tags" Target="../tags/tag323.xml"/><Relationship Id="rId35" Type="http://schemas.openxmlformats.org/officeDocument/2006/relationships/tags" Target="../tags/tag324.xml"/><Relationship Id="rId36" Type="http://schemas.openxmlformats.org/officeDocument/2006/relationships/tags" Target="../tags/tag325.xml"/><Relationship Id="rId10" Type="http://schemas.openxmlformats.org/officeDocument/2006/relationships/tags" Target="../tags/tag299.xml"/><Relationship Id="rId11" Type="http://schemas.openxmlformats.org/officeDocument/2006/relationships/tags" Target="../tags/tag300.xml"/><Relationship Id="rId12" Type="http://schemas.openxmlformats.org/officeDocument/2006/relationships/tags" Target="../tags/tag301.xml"/><Relationship Id="rId13" Type="http://schemas.openxmlformats.org/officeDocument/2006/relationships/tags" Target="../tags/tag302.xml"/><Relationship Id="rId14" Type="http://schemas.openxmlformats.org/officeDocument/2006/relationships/tags" Target="../tags/tag303.xml"/><Relationship Id="rId15" Type="http://schemas.openxmlformats.org/officeDocument/2006/relationships/tags" Target="../tags/tag304.xml"/><Relationship Id="rId16" Type="http://schemas.openxmlformats.org/officeDocument/2006/relationships/tags" Target="../tags/tag305.xml"/><Relationship Id="rId17" Type="http://schemas.openxmlformats.org/officeDocument/2006/relationships/tags" Target="../tags/tag306.xml"/><Relationship Id="rId18" Type="http://schemas.openxmlformats.org/officeDocument/2006/relationships/tags" Target="../tags/tag307.xml"/><Relationship Id="rId19" Type="http://schemas.openxmlformats.org/officeDocument/2006/relationships/tags" Target="../tags/tag308.xml"/><Relationship Id="rId37" Type="http://schemas.openxmlformats.org/officeDocument/2006/relationships/tags" Target="../tags/tag326.xml"/><Relationship Id="rId38" Type="http://schemas.openxmlformats.org/officeDocument/2006/relationships/tags" Target="../tags/tag327.xml"/><Relationship Id="rId39" Type="http://schemas.openxmlformats.org/officeDocument/2006/relationships/tags" Target="../tags/tag328.xml"/><Relationship Id="rId40" Type="http://schemas.openxmlformats.org/officeDocument/2006/relationships/tags" Target="../tags/tag329.xml"/><Relationship Id="rId41" Type="http://schemas.openxmlformats.org/officeDocument/2006/relationships/tags" Target="../tags/tag330.xml"/><Relationship Id="rId42" Type="http://schemas.openxmlformats.org/officeDocument/2006/relationships/tags" Target="../tags/tag331.xml"/><Relationship Id="rId43" Type="http://schemas.openxmlformats.org/officeDocument/2006/relationships/tags" Target="../tags/tag332.xml"/><Relationship Id="rId44" Type="http://schemas.openxmlformats.org/officeDocument/2006/relationships/tags" Target="../tags/tag333.xml"/><Relationship Id="rId45" Type="http://schemas.openxmlformats.org/officeDocument/2006/relationships/tags" Target="../tags/tag334.xml"/></Relationships>
</file>

<file path=ppt/slides/_rels/slide21.xml.rels><?xml version="1.0" encoding="UTF-8" standalone="yes"?>
<Relationships xmlns="http://schemas.openxmlformats.org/package/2006/relationships"><Relationship Id="rId101" Type="http://schemas.openxmlformats.org/officeDocument/2006/relationships/tags" Target="../tags/tag438.xml"/><Relationship Id="rId102" Type="http://schemas.openxmlformats.org/officeDocument/2006/relationships/tags" Target="../tags/tag439.xml"/><Relationship Id="rId103" Type="http://schemas.openxmlformats.org/officeDocument/2006/relationships/tags" Target="../tags/tag440.xml"/><Relationship Id="rId104" Type="http://schemas.openxmlformats.org/officeDocument/2006/relationships/tags" Target="../tags/tag441.xml"/><Relationship Id="rId105" Type="http://schemas.openxmlformats.org/officeDocument/2006/relationships/tags" Target="../tags/tag442.xml"/><Relationship Id="rId106" Type="http://schemas.openxmlformats.org/officeDocument/2006/relationships/tags" Target="../tags/tag443.xml"/><Relationship Id="rId107" Type="http://schemas.openxmlformats.org/officeDocument/2006/relationships/tags" Target="../tags/tag444.xml"/><Relationship Id="rId1" Type="http://schemas.openxmlformats.org/officeDocument/2006/relationships/tags" Target="../tags/tag338.xml"/><Relationship Id="rId2" Type="http://schemas.openxmlformats.org/officeDocument/2006/relationships/tags" Target="../tags/tag339.xml"/><Relationship Id="rId3" Type="http://schemas.openxmlformats.org/officeDocument/2006/relationships/tags" Target="../tags/tag340.xml"/><Relationship Id="rId4" Type="http://schemas.openxmlformats.org/officeDocument/2006/relationships/tags" Target="../tags/tag341.xml"/><Relationship Id="rId5" Type="http://schemas.openxmlformats.org/officeDocument/2006/relationships/tags" Target="../tags/tag342.xml"/><Relationship Id="rId6" Type="http://schemas.openxmlformats.org/officeDocument/2006/relationships/tags" Target="../tags/tag343.xml"/><Relationship Id="rId7" Type="http://schemas.openxmlformats.org/officeDocument/2006/relationships/tags" Target="../tags/tag344.xml"/><Relationship Id="rId8" Type="http://schemas.openxmlformats.org/officeDocument/2006/relationships/tags" Target="../tags/tag345.xml"/><Relationship Id="rId9" Type="http://schemas.openxmlformats.org/officeDocument/2006/relationships/tags" Target="../tags/tag346.xml"/><Relationship Id="rId108" Type="http://schemas.openxmlformats.org/officeDocument/2006/relationships/tags" Target="../tags/tag445.xml"/><Relationship Id="rId109" Type="http://schemas.openxmlformats.org/officeDocument/2006/relationships/tags" Target="../tags/tag446.xml"/><Relationship Id="rId10" Type="http://schemas.openxmlformats.org/officeDocument/2006/relationships/tags" Target="../tags/tag347.xml"/><Relationship Id="rId11" Type="http://schemas.openxmlformats.org/officeDocument/2006/relationships/tags" Target="../tags/tag348.xml"/><Relationship Id="rId12" Type="http://schemas.openxmlformats.org/officeDocument/2006/relationships/tags" Target="../tags/tag349.xml"/><Relationship Id="rId13" Type="http://schemas.openxmlformats.org/officeDocument/2006/relationships/tags" Target="../tags/tag350.xml"/><Relationship Id="rId14" Type="http://schemas.openxmlformats.org/officeDocument/2006/relationships/tags" Target="../tags/tag351.xml"/><Relationship Id="rId15" Type="http://schemas.openxmlformats.org/officeDocument/2006/relationships/tags" Target="../tags/tag352.xml"/><Relationship Id="rId16" Type="http://schemas.openxmlformats.org/officeDocument/2006/relationships/tags" Target="../tags/tag353.xml"/><Relationship Id="rId17" Type="http://schemas.openxmlformats.org/officeDocument/2006/relationships/tags" Target="../tags/tag354.xml"/><Relationship Id="rId18" Type="http://schemas.openxmlformats.org/officeDocument/2006/relationships/tags" Target="../tags/tag355.xml"/><Relationship Id="rId19" Type="http://schemas.openxmlformats.org/officeDocument/2006/relationships/tags" Target="../tags/tag356.xml"/><Relationship Id="rId30" Type="http://schemas.openxmlformats.org/officeDocument/2006/relationships/tags" Target="../tags/tag367.xml"/><Relationship Id="rId31" Type="http://schemas.openxmlformats.org/officeDocument/2006/relationships/tags" Target="../tags/tag368.xml"/><Relationship Id="rId32" Type="http://schemas.openxmlformats.org/officeDocument/2006/relationships/tags" Target="../tags/tag369.xml"/><Relationship Id="rId33" Type="http://schemas.openxmlformats.org/officeDocument/2006/relationships/tags" Target="../tags/tag370.xml"/><Relationship Id="rId34" Type="http://schemas.openxmlformats.org/officeDocument/2006/relationships/tags" Target="../tags/tag371.xml"/><Relationship Id="rId35" Type="http://schemas.openxmlformats.org/officeDocument/2006/relationships/tags" Target="../tags/tag372.xml"/><Relationship Id="rId36" Type="http://schemas.openxmlformats.org/officeDocument/2006/relationships/tags" Target="../tags/tag373.xml"/><Relationship Id="rId37" Type="http://schemas.openxmlformats.org/officeDocument/2006/relationships/tags" Target="../tags/tag374.xml"/><Relationship Id="rId38" Type="http://schemas.openxmlformats.org/officeDocument/2006/relationships/tags" Target="../tags/tag375.xml"/><Relationship Id="rId39" Type="http://schemas.openxmlformats.org/officeDocument/2006/relationships/tags" Target="../tags/tag376.xml"/><Relationship Id="rId50" Type="http://schemas.openxmlformats.org/officeDocument/2006/relationships/tags" Target="../tags/tag387.xml"/><Relationship Id="rId51" Type="http://schemas.openxmlformats.org/officeDocument/2006/relationships/tags" Target="../tags/tag388.xml"/><Relationship Id="rId52" Type="http://schemas.openxmlformats.org/officeDocument/2006/relationships/tags" Target="../tags/tag389.xml"/><Relationship Id="rId53" Type="http://schemas.openxmlformats.org/officeDocument/2006/relationships/tags" Target="../tags/tag390.xml"/><Relationship Id="rId54" Type="http://schemas.openxmlformats.org/officeDocument/2006/relationships/tags" Target="../tags/tag391.xml"/><Relationship Id="rId55" Type="http://schemas.openxmlformats.org/officeDocument/2006/relationships/tags" Target="../tags/tag392.xml"/><Relationship Id="rId56" Type="http://schemas.openxmlformats.org/officeDocument/2006/relationships/tags" Target="../tags/tag393.xml"/><Relationship Id="rId57" Type="http://schemas.openxmlformats.org/officeDocument/2006/relationships/tags" Target="../tags/tag394.xml"/><Relationship Id="rId58" Type="http://schemas.openxmlformats.org/officeDocument/2006/relationships/tags" Target="../tags/tag395.xml"/><Relationship Id="rId59" Type="http://schemas.openxmlformats.org/officeDocument/2006/relationships/tags" Target="../tags/tag396.xml"/><Relationship Id="rId70" Type="http://schemas.openxmlformats.org/officeDocument/2006/relationships/tags" Target="../tags/tag407.xml"/><Relationship Id="rId71" Type="http://schemas.openxmlformats.org/officeDocument/2006/relationships/tags" Target="../tags/tag408.xml"/><Relationship Id="rId72" Type="http://schemas.openxmlformats.org/officeDocument/2006/relationships/tags" Target="../tags/tag409.xml"/><Relationship Id="rId73" Type="http://schemas.openxmlformats.org/officeDocument/2006/relationships/tags" Target="../tags/tag410.xml"/><Relationship Id="rId74" Type="http://schemas.openxmlformats.org/officeDocument/2006/relationships/tags" Target="../tags/tag411.xml"/><Relationship Id="rId75" Type="http://schemas.openxmlformats.org/officeDocument/2006/relationships/tags" Target="../tags/tag412.xml"/><Relationship Id="rId76" Type="http://schemas.openxmlformats.org/officeDocument/2006/relationships/tags" Target="../tags/tag413.xml"/><Relationship Id="rId77" Type="http://schemas.openxmlformats.org/officeDocument/2006/relationships/tags" Target="../tags/tag414.xml"/><Relationship Id="rId78" Type="http://schemas.openxmlformats.org/officeDocument/2006/relationships/tags" Target="../tags/tag415.xml"/><Relationship Id="rId79" Type="http://schemas.openxmlformats.org/officeDocument/2006/relationships/tags" Target="../tags/tag416.xml"/><Relationship Id="rId110" Type="http://schemas.openxmlformats.org/officeDocument/2006/relationships/tags" Target="../tags/tag447.xml"/><Relationship Id="rId90" Type="http://schemas.openxmlformats.org/officeDocument/2006/relationships/tags" Target="../tags/tag427.xml"/><Relationship Id="rId91" Type="http://schemas.openxmlformats.org/officeDocument/2006/relationships/tags" Target="../tags/tag428.xml"/><Relationship Id="rId92" Type="http://schemas.openxmlformats.org/officeDocument/2006/relationships/tags" Target="../tags/tag429.xml"/><Relationship Id="rId93" Type="http://schemas.openxmlformats.org/officeDocument/2006/relationships/tags" Target="../tags/tag430.xml"/><Relationship Id="rId94" Type="http://schemas.openxmlformats.org/officeDocument/2006/relationships/tags" Target="../tags/tag431.xml"/><Relationship Id="rId95" Type="http://schemas.openxmlformats.org/officeDocument/2006/relationships/tags" Target="../tags/tag432.xml"/><Relationship Id="rId96" Type="http://schemas.openxmlformats.org/officeDocument/2006/relationships/tags" Target="../tags/tag433.xml"/><Relationship Id="rId97" Type="http://schemas.openxmlformats.org/officeDocument/2006/relationships/tags" Target="../tags/tag434.xml"/><Relationship Id="rId98" Type="http://schemas.openxmlformats.org/officeDocument/2006/relationships/tags" Target="../tags/tag435.xml"/><Relationship Id="rId99" Type="http://schemas.openxmlformats.org/officeDocument/2006/relationships/tags" Target="../tags/tag436.xml"/><Relationship Id="rId111" Type="http://schemas.openxmlformats.org/officeDocument/2006/relationships/tags" Target="../tags/tag448.xml"/><Relationship Id="rId112" Type="http://schemas.openxmlformats.org/officeDocument/2006/relationships/tags" Target="../tags/tag449.xml"/><Relationship Id="rId113" Type="http://schemas.openxmlformats.org/officeDocument/2006/relationships/slideLayout" Target="../slideLayouts/slideLayout2.xml"/><Relationship Id="rId20" Type="http://schemas.openxmlformats.org/officeDocument/2006/relationships/tags" Target="../tags/tag357.xml"/><Relationship Id="rId21" Type="http://schemas.openxmlformats.org/officeDocument/2006/relationships/tags" Target="../tags/tag358.xml"/><Relationship Id="rId22" Type="http://schemas.openxmlformats.org/officeDocument/2006/relationships/tags" Target="../tags/tag359.xml"/><Relationship Id="rId23" Type="http://schemas.openxmlformats.org/officeDocument/2006/relationships/tags" Target="../tags/tag360.xml"/><Relationship Id="rId24" Type="http://schemas.openxmlformats.org/officeDocument/2006/relationships/tags" Target="../tags/tag361.xml"/><Relationship Id="rId25" Type="http://schemas.openxmlformats.org/officeDocument/2006/relationships/tags" Target="../tags/tag362.xml"/><Relationship Id="rId26" Type="http://schemas.openxmlformats.org/officeDocument/2006/relationships/tags" Target="../tags/tag363.xml"/><Relationship Id="rId27" Type="http://schemas.openxmlformats.org/officeDocument/2006/relationships/tags" Target="../tags/tag364.xml"/><Relationship Id="rId28" Type="http://schemas.openxmlformats.org/officeDocument/2006/relationships/tags" Target="../tags/tag365.xml"/><Relationship Id="rId29" Type="http://schemas.openxmlformats.org/officeDocument/2006/relationships/tags" Target="../tags/tag366.xml"/><Relationship Id="rId40" Type="http://schemas.openxmlformats.org/officeDocument/2006/relationships/tags" Target="../tags/tag377.xml"/><Relationship Id="rId41" Type="http://schemas.openxmlformats.org/officeDocument/2006/relationships/tags" Target="../tags/tag378.xml"/><Relationship Id="rId42" Type="http://schemas.openxmlformats.org/officeDocument/2006/relationships/tags" Target="../tags/tag379.xml"/><Relationship Id="rId43" Type="http://schemas.openxmlformats.org/officeDocument/2006/relationships/tags" Target="../tags/tag380.xml"/><Relationship Id="rId44" Type="http://schemas.openxmlformats.org/officeDocument/2006/relationships/tags" Target="../tags/tag381.xml"/><Relationship Id="rId45" Type="http://schemas.openxmlformats.org/officeDocument/2006/relationships/tags" Target="../tags/tag382.xml"/><Relationship Id="rId46" Type="http://schemas.openxmlformats.org/officeDocument/2006/relationships/tags" Target="../tags/tag383.xml"/><Relationship Id="rId47" Type="http://schemas.openxmlformats.org/officeDocument/2006/relationships/tags" Target="../tags/tag384.xml"/><Relationship Id="rId48" Type="http://schemas.openxmlformats.org/officeDocument/2006/relationships/tags" Target="../tags/tag385.xml"/><Relationship Id="rId49" Type="http://schemas.openxmlformats.org/officeDocument/2006/relationships/tags" Target="../tags/tag386.xml"/><Relationship Id="rId60" Type="http://schemas.openxmlformats.org/officeDocument/2006/relationships/tags" Target="../tags/tag397.xml"/><Relationship Id="rId61" Type="http://schemas.openxmlformats.org/officeDocument/2006/relationships/tags" Target="../tags/tag398.xml"/><Relationship Id="rId62" Type="http://schemas.openxmlformats.org/officeDocument/2006/relationships/tags" Target="../tags/tag399.xml"/><Relationship Id="rId63" Type="http://schemas.openxmlformats.org/officeDocument/2006/relationships/tags" Target="../tags/tag400.xml"/><Relationship Id="rId64" Type="http://schemas.openxmlformats.org/officeDocument/2006/relationships/tags" Target="../tags/tag401.xml"/><Relationship Id="rId65" Type="http://schemas.openxmlformats.org/officeDocument/2006/relationships/tags" Target="../tags/tag402.xml"/><Relationship Id="rId66" Type="http://schemas.openxmlformats.org/officeDocument/2006/relationships/tags" Target="../tags/tag403.xml"/><Relationship Id="rId67" Type="http://schemas.openxmlformats.org/officeDocument/2006/relationships/tags" Target="../tags/tag404.xml"/><Relationship Id="rId68" Type="http://schemas.openxmlformats.org/officeDocument/2006/relationships/tags" Target="../tags/tag405.xml"/><Relationship Id="rId69" Type="http://schemas.openxmlformats.org/officeDocument/2006/relationships/tags" Target="../tags/tag406.xml"/><Relationship Id="rId100" Type="http://schemas.openxmlformats.org/officeDocument/2006/relationships/tags" Target="../tags/tag437.xml"/><Relationship Id="rId80" Type="http://schemas.openxmlformats.org/officeDocument/2006/relationships/tags" Target="../tags/tag417.xml"/><Relationship Id="rId81" Type="http://schemas.openxmlformats.org/officeDocument/2006/relationships/tags" Target="../tags/tag418.xml"/><Relationship Id="rId82" Type="http://schemas.openxmlformats.org/officeDocument/2006/relationships/tags" Target="../tags/tag419.xml"/><Relationship Id="rId83" Type="http://schemas.openxmlformats.org/officeDocument/2006/relationships/tags" Target="../tags/tag420.xml"/><Relationship Id="rId84" Type="http://schemas.openxmlformats.org/officeDocument/2006/relationships/tags" Target="../tags/tag421.xml"/><Relationship Id="rId85" Type="http://schemas.openxmlformats.org/officeDocument/2006/relationships/tags" Target="../tags/tag422.xml"/><Relationship Id="rId86" Type="http://schemas.openxmlformats.org/officeDocument/2006/relationships/tags" Target="../tags/tag423.xml"/><Relationship Id="rId87" Type="http://schemas.openxmlformats.org/officeDocument/2006/relationships/tags" Target="../tags/tag424.xml"/><Relationship Id="rId88" Type="http://schemas.openxmlformats.org/officeDocument/2006/relationships/tags" Target="../tags/tag425.xml"/><Relationship Id="rId89" Type="http://schemas.openxmlformats.org/officeDocument/2006/relationships/tags" Target="../tags/tag426.xml"/></Relationships>
</file>

<file path=ppt/slides/_rels/slide22.xml.rels><?xml version="1.0" encoding="UTF-8" standalone="yes"?>
<Relationships xmlns="http://schemas.openxmlformats.org/package/2006/relationships"><Relationship Id="rId142" Type="http://schemas.openxmlformats.org/officeDocument/2006/relationships/tags" Target="../tags/tag591.xml"/><Relationship Id="rId143" Type="http://schemas.openxmlformats.org/officeDocument/2006/relationships/tags" Target="../tags/tag592.xml"/><Relationship Id="rId144" Type="http://schemas.openxmlformats.org/officeDocument/2006/relationships/tags" Target="../tags/tag593.xml"/><Relationship Id="rId145" Type="http://schemas.openxmlformats.org/officeDocument/2006/relationships/tags" Target="../tags/tag594.xml"/><Relationship Id="rId146" Type="http://schemas.openxmlformats.org/officeDocument/2006/relationships/tags" Target="../tags/tag595.xml"/><Relationship Id="rId147" Type="http://schemas.openxmlformats.org/officeDocument/2006/relationships/tags" Target="../tags/tag596.xml"/><Relationship Id="rId148" Type="http://schemas.openxmlformats.org/officeDocument/2006/relationships/tags" Target="../tags/tag597.xml"/><Relationship Id="rId149" Type="http://schemas.openxmlformats.org/officeDocument/2006/relationships/tags" Target="../tags/tag598.xml"/><Relationship Id="rId180" Type="http://schemas.openxmlformats.org/officeDocument/2006/relationships/tags" Target="../tags/tag629.xml"/><Relationship Id="rId181" Type="http://schemas.openxmlformats.org/officeDocument/2006/relationships/tags" Target="../tags/tag630.xml"/><Relationship Id="rId182" Type="http://schemas.openxmlformats.org/officeDocument/2006/relationships/tags" Target="../tags/tag631.xml"/><Relationship Id="rId40" Type="http://schemas.openxmlformats.org/officeDocument/2006/relationships/tags" Target="../tags/tag489.xml"/><Relationship Id="rId41" Type="http://schemas.openxmlformats.org/officeDocument/2006/relationships/tags" Target="../tags/tag490.xml"/><Relationship Id="rId42" Type="http://schemas.openxmlformats.org/officeDocument/2006/relationships/tags" Target="../tags/tag491.xml"/><Relationship Id="rId43" Type="http://schemas.openxmlformats.org/officeDocument/2006/relationships/tags" Target="../tags/tag492.xml"/><Relationship Id="rId44" Type="http://schemas.openxmlformats.org/officeDocument/2006/relationships/tags" Target="../tags/tag493.xml"/><Relationship Id="rId45" Type="http://schemas.openxmlformats.org/officeDocument/2006/relationships/tags" Target="../tags/tag494.xml"/><Relationship Id="rId46" Type="http://schemas.openxmlformats.org/officeDocument/2006/relationships/tags" Target="../tags/tag495.xml"/><Relationship Id="rId47" Type="http://schemas.openxmlformats.org/officeDocument/2006/relationships/tags" Target="../tags/tag496.xml"/><Relationship Id="rId48" Type="http://schemas.openxmlformats.org/officeDocument/2006/relationships/tags" Target="../tags/tag497.xml"/><Relationship Id="rId49" Type="http://schemas.openxmlformats.org/officeDocument/2006/relationships/tags" Target="../tags/tag498.xml"/><Relationship Id="rId183" Type="http://schemas.openxmlformats.org/officeDocument/2006/relationships/tags" Target="../tags/tag632.xml"/><Relationship Id="rId184" Type="http://schemas.openxmlformats.org/officeDocument/2006/relationships/tags" Target="../tags/tag633.xml"/><Relationship Id="rId185" Type="http://schemas.openxmlformats.org/officeDocument/2006/relationships/tags" Target="../tags/tag634.xml"/><Relationship Id="rId186" Type="http://schemas.openxmlformats.org/officeDocument/2006/relationships/tags" Target="../tags/tag635.xml"/><Relationship Id="rId187" Type="http://schemas.openxmlformats.org/officeDocument/2006/relationships/tags" Target="../tags/tag636.xml"/><Relationship Id="rId188" Type="http://schemas.openxmlformats.org/officeDocument/2006/relationships/tags" Target="../tags/tag637.xml"/><Relationship Id="rId189" Type="http://schemas.openxmlformats.org/officeDocument/2006/relationships/tags" Target="../tags/tag638.xml"/><Relationship Id="rId80" Type="http://schemas.openxmlformats.org/officeDocument/2006/relationships/tags" Target="../tags/tag529.xml"/><Relationship Id="rId81" Type="http://schemas.openxmlformats.org/officeDocument/2006/relationships/tags" Target="../tags/tag530.xml"/><Relationship Id="rId82" Type="http://schemas.openxmlformats.org/officeDocument/2006/relationships/tags" Target="../tags/tag531.xml"/><Relationship Id="rId83" Type="http://schemas.openxmlformats.org/officeDocument/2006/relationships/tags" Target="../tags/tag532.xml"/><Relationship Id="rId84" Type="http://schemas.openxmlformats.org/officeDocument/2006/relationships/tags" Target="../tags/tag533.xml"/><Relationship Id="rId85" Type="http://schemas.openxmlformats.org/officeDocument/2006/relationships/tags" Target="../tags/tag534.xml"/><Relationship Id="rId86" Type="http://schemas.openxmlformats.org/officeDocument/2006/relationships/tags" Target="../tags/tag535.xml"/><Relationship Id="rId87" Type="http://schemas.openxmlformats.org/officeDocument/2006/relationships/tags" Target="../tags/tag536.xml"/><Relationship Id="rId88" Type="http://schemas.openxmlformats.org/officeDocument/2006/relationships/tags" Target="../tags/tag537.xml"/><Relationship Id="rId89" Type="http://schemas.openxmlformats.org/officeDocument/2006/relationships/tags" Target="../tags/tag538.xml"/><Relationship Id="rId110" Type="http://schemas.openxmlformats.org/officeDocument/2006/relationships/tags" Target="../tags/tag559.xml"/><Relationship Id="rId111" Type="http://schemas.openxmlformats.org/officeDocument/2006/relationships/tags" Target="../tags/tag560.xml"/><Relationship Id="rId112" Type="http://schemas.openxmlformats.org/officeDocument/2006/relationships/tags" Target="../tags/tag561.xml"/><Relationship Id="rId113" Type="http://schemas.openxmlformats.org/officeDocument/2006/relationships/tags" Target="../tags/tag562.xml"/><Relationship Id="rId114" Type="http://schemas.openxmlformats.org/officeDocument/2006/relationships/tags" Target="../tags/tag563.xml"/><Relationship Id="rId115" Type="http://schemas.openxmlformats.org/officeDocument/2006/relationships/tags" Target="../tags/tag564.xml"/><Relationship Id="rId116" Type="http://schemas.openxmlformats.org/officeDocument/2006/relationships/tags" Target="../tags/tag565.xml"/><Relationship Id="rId117" Type="http://schemas.openxmlformats.org/officeDocument/2006/relationships/tags" Target="../tags/tag566.xml"/><Relationship Id="rId118" Type="http://schemas.openxmlformats.org/officeDocument/2006/relationships/tags" Target="../tags/tag567.xml"/><Relationship Id="rId119" Type="http://schemas.openxmlformats.org/officeDocument/2006/relationships/tags" Target="../tags/tag568.xml"/><Relationship Id="rId150" Type="http://schemas.openxmlformats.org/officeDocument/2006/relationships/tags" Target="../tags/tag599.xml"/><Relationship Id="rId151" Type="http://schemas.openxmlformats.org/officeDocument/2006/relationships/tags" Target="../tags/tag600.xml"/><Relationship Id="rId152" Type="http://schemas.openxmlformats.org/officeDocument/2006/relationships/tags" Target="../tags/tag601.xml"/><Relationship Id="rId10" Type="http://schemas.openxmlformats.org/officeDocument/2006/relationships/tags" Target="../tags/tag459.xml"/><Relationship Id="rId11" Type="http://schemas.openxmlformats.org/officeDocument/2006/relationships/tags" Target="../tags/tag460.xml"/><Relationship Id="rId12" Type="http://schemas.openxmlformats.org/officeDocument/2006/relationships/tags" Target="../tags/tag461.xml"/><Relationship Id="rId13" Type="http://schemas.openxmlformats.org/officeDocument/2006/relationships/tags" Target="../tags/tag462.xml"/><Relationship Id="rId14" Type="http://schemas.openxmlformats.org/officeDocument/2006/relationships/tags" Target="../tags/tag463.xml"/><Relationship Id="rId15" Type="http://schemas.openxmlformats.org/officeDocument/2006/relationships/tags" Target="../tags/tag464.xml"/><Relationship Id="rId16" Type="http://schemas.openxmlformats.org/officeDocument/2006/relationships/tags" Target="../tags/tag465.xml"/><Relationship Id="rId17" Type="http://schemas.openxmlformats.org/officeDocument/2006/relationships/tags" Target="../tags/tag466.xml"/><Relationship Id="rId18" Type="http://schemas.openxmlformats.org/officeDocument/2006/relationships/tags" Target="../tags/tag467.xml"/><Relationship Id="rId19" Type="http://schemas.openxmlformats.org/officeDocument/2006/relationships/tags" Target="../tags/tag468.xml"/><Relationship Id="rId153" Type="http://schemas.openxmlformats.org/officeDocument/2006/relationships/tags" Target="../tags/tag602.xml"/><Relationship Id="rId154" Type="http://schemas.openxmlformats.org/officeDocument/2006/relationships/tags" Target="../tags/tag603.xml"/><Relationship Id="rId155" Type="http://schemas.openxmlformats.org/officeDocument/2006/relationships/tags" Target="../tags/tag604.xml"/><Relationship Id="rId156" Type="http://schemas.openxmlformats.org/officeDocument/2006/relationships/tags" Target="../tags/tag605.xml"/><Relationship Id="rId157" Type="http://schemas.openxmlformats.org/officeDocument/2006/relationships/tags" Target="../tags/tag606.xml"/><Relationship Id="rId158" Type="http://schemas.openxmlformats.org/officeDocument/2006/relationships/tags" Target="../tags/tag607.xml"/><Relationship Id="rId159" Type="http://schemas.openxmlformats.org/officeDocument/2006/relationships/tags" Target="../tags/tag608.xml"/><Relationship Id="rId190" Type="http://schemas.openxmlformats.org/officeDocument/2006/relationships/tags" Target="../tags/tag639.xml"/><Relationship Id="rId191" Type="http://schemas.openxmlformats.org/officeDocument/2006/relationships/tags" Target="../tags/tag640.xml"/><Relationship Id="rId192" Type="http://schemas.openxmlformats.org/officeDocument/2006/relationships/tags" Target="../tags/tag641.xml"/><Relationship Id="rId50" Type="http://schemas.openxmlformats.org/officeDocument/2006/relationships/tags" Target="../tags/tag499.xml"/><Relationship Id="rId51" Type="http://schemas.openxmlformats.org/officeDocument/2006/relationships/tags" Target="../tags/tag500.xml"/><Relationship Id="rId52" Type="http://schemas.openxmlformats.org/officeDocument/2006/relationships/tags" Target="../tags/tag501.xml"/><Relationship Id="rId53" Type="http://schemas.openxmlformats.org/officeDocument/2006/relationships/tags" Target="../tags/tag502.xml"/><Relationship Id="rId54" Type="http://schemas.openxmlformats.org/officeDocument/2006/relationships/tags" Target="../tags/tag503.xml"/><Relationship Id="rId55" Type="http://schemas.openxmlformats.org/officeDocument/2006/relationships/tags" Target="../tags/tag504.xml"/><Relationship Id="rId56" Type="http://schemas.openxmlformats.org/officeDocument/2006/relationships/tags" Target="../tags/tag505.xml"/><Relationship Id="rId57" Type="http://schemas.openxmlformats.org/officeDocument/2006/relationships/tags" Target="../tags/tag506.xml"/><Relationship Id="rId58" Type="http://schemas.openxmlformats.org/officeDocument/2006/relationships/tags" Target="../tags/tag507.xml"/><Relationship Id="rId59" Type="http://schemas.openxmlformats.org/officeDocument/2006/relationships/tags" Target="../tags/tag508.xml"/><Relationship Id="rId193" Type="http://schemas.openxmlformats.org/officeDocument/2006/relationships/tags" Target="../tags/tag642.xml"/><Relationship Id="rId194" Type="http://schemas.openxmlformats.org/officeDocument/2006/relationships/tags" Target="../tags/tag643.xml"/><Relationship Id="rId195" Type="http://schemas.openxmlformats.org/officeDocument/2006/relationships/tags" Target="../tags/tag644.xml"/><Relationship Id="rId196" Type="http://schemas.openxmlformats.org/officeDocument/2006/relationships/tags" Target="../tags/tag645.xml"/><Relationship Id="rId197" Type="http://schemas.openxmlformats.org/officeDocument/2006/relationships/tags" Target="../tags/tag646.xml"/><Relationship Id="rId198" Type="http://schemas.openxmlformats.org/officeDocument/2006/relationships/tags" Target="../tags/tag647.xml"/><Relationship Id="rId199" Type="http://schemas.openxmlformats.org/officeDocument/2006/relationships/tags" Target="../tags/tag648.xml"/><Relationship Id="rId90" Type="http://schemas.openxmlformats.org/officeDocument/2006/relationships/tags" Target="../tags/tag539.xml"/><Relationship Id="rId91" Type="http://schemas.openxmlformats.org/officeDocument/2006/relationships/tags" Target="../tags/tag540.xml"/><Relationship Id="rId92" Type="http://schemas.openxmlformats.org/officeDocument/2006/relationships/tags" Target="../tags/tag541.xml"/><Relationship Id="rId93" Type="http://schemas.openxmlformats.org/officeDocument/2006/relationships/tags" Target="../tags/tag542.xml"/><Relationship Id="rId94" Type="http://schemas.openxmlformats.org/officeDocument/2006/relationships/tags" Target="../tags/tag543.xml"/><Relationship Id="rId95" Type="http://schemas.openxmlformats.org/officeDocument/2006/relationships/tags" Target="../tags/tag544.xml"/><Relationship Id="rId96" Type="http://schemas.openxmlformats.org/officeDocument/2006/relationships/tags" Target="../tags/tag545.xml"/><Relationship Id="rId97" Type="http://schemas.openxmlformats.org/officeDocument/2006/relationships/tags" Target="../tags/tag546.xml"/><Relationship Id="rId98" Type="http://schemas.openxmlformats.org/officeDocument/2006/relationships/tags" Target="../tags/tag547.xml"/><Relationship Id="rId99" Type="http://schemas.openxmlformats.org/officeDocument/2006/relationships/tags" Target="../tags/tag548.xml"/><Relationship Id="rId120" Type="http://schemas.openxmlformats.org/officeDocument/2006/relationships/tags" Target="../tags/tag569.xml"/><Relationship Id="rId121" Type="http://schemas.openxmlformats.org/officeDocument/2006/relationships/tags" Target="../tags/tag570.xml"/><Relationship Id="rId122" Type="http://schemas.openxmlformats.org/officeDocument/2006/relationships/tags" Target="../tags/tag571.xml"/><Relationship Id="rId123" Type="http://schemas.openxmlformats.org/officeDocument/2006/relationships/tags" Target="../tags/tag572.xml"/><Relationship Id="rId124" Type="http://schemas.openxmlformats.org/officeDocument/2006/relationships/tags" Target="../tags/tag573.xml"/><Relationship Id="rId125" Type="http://schemas.openxmlformats.org/officeDocument/2006/relationships/tags" Target="../tags/tag574.xml"/><Relationship Id="rId126" Type="http://schemas.openxmlformats.org/officeDocument/2006/relationships/tags" Target="../tags/tag575.xml"/><Relationship Id="rId127" Type="http://schemas.openxmlformats.org/officeDocument/2006/relationships/tags" Target="../tags/tag576.xml"/><Relationship Id="rId128" Type="http://schemas.openxmlformats.org/officeDocument/2006/relationships/tags" Target="../tags/tag577.xml"/><Relationship Id="rId129" Type="http://schemas.openxmlformats.org/officeDocument/2006/relationships/tags" Target="../tags/tag578.xml"/><Relationship Id="rId160" Type="http://schemas.openxmlformats.org/officeDocument/2006/relationships/tags" Target="../tags/tag609.xml"/><Relationship Id="rId161" Type="http://schemas.openxmlformats.org/officeDocument/2006/relationships/tags" Target="../tags/tag610.xml"/><Relationship Id="rId162" Type="http://schemas.openxmlformats.org/officeDocument/2006/relationships/tags" Target="../tags/tag611.xml"/><Relationship Id="rId20" Type="http://schemas.openxmlformats.org/officeDocument/2006/relationships/tags" Target="../tags/tag469.xml"/><Relationship Id="rId21" Type="http://schemas.openxmlformats.org/officeDocument/2006/relationships/tags" Target="../tags/tag470.xml"/><Relationship Id="rId22" Type="http://schemas.openxmlformats.org/officeDocument/2006/relationships/tags" Target="../tags/tag471.xml"/><Relationship Id="rId23" Type="http://schemas.openxmlformats.org/officeDocument/2006/relationships/tags" Target="../tags/tag472.xml"/><Relationship Id="rId24" Type="http://schemas.openxmlformats.org/officeDocument/2006/relationships/tags" Target="../tags/tag473.xml"/><Relationship Id="rId25" Type="http://schemas.openxmlformats.org/officeDocument/2006/relationships/tags" Target="../tags/tag474.xml"/><Relationship Id="rId26" Type="http://schemas.openxmlformats.org/officeDocument/2006/relationships/tags" Target="../tags/tag475.xml"/><Relationship Id="rId27" Type="http://schemas.openxmlformats.org/officeDocument/2006/relationships/tags" Target="../tags/tag476.xml"/><Relationship Id="rId28" Type="http://schemas.openxmlformats.org/officeDocument/2006/relationships/tags" Target="../tags/tag477.xml"/><Relationship Id="rId29" Type="http://schemas.openxmlformats.org/officeDocument/2006/relationships/tags" Target="../tags/tag478.xml"/><Relationship Id="rId163" Type="http://schemas.openxmlformats.org/officeDocument/2006/relationships/tags" Target="../tags/tag612.xml"/><Relationship Id="rId164" Type="http://schemas.openxmlformats.org/officeDocument/2006/relationships/tags" Target="../tags/tag613.xml"/><Relationship Id="rId165" Type="http://schemas.openxmlformats.org/officeDocument/2006/relationships/tags" Target="../tags/tag614.xml"/><Relationship Id="rId166" Type="http://schemas.openxmlformats.org/officeDocument/2006/relationships/tags" Target="../tags/tag615.xml"/><Relationship Id="rId167" Type="http://schemas.openxmlformats.org/officeDocument/2006/relationships/tags" Target="../tags/tag616.xml"/><Relationship Id="rId168" Type="http://schemas.openxmlformats.org/officeDocument/2006/relationships/tags" Target="../tags/tag617.xml"/><Relationship Id="rId169" Type="http://schemas.openxmlformats.org/officeDocument/2006/relationships/tags" Target="../tags/tag618.xml"/><Relationship Id="rId200" Type="http://schemas.openxmlformats.org/officeDocument/2006/relationships/tags" Target="../tags/tag649.xml"/><Relationship Id="rId201" Type="http://schemas.openxmlformats.org/officeDocument/2006/relationships/tags" Target="../tags/tag650.xml"/><Relationship Id="rId202" Type="http://schemas.openxmlformats.org/officeDocument/2006/relationships/tags" Target="../tags/tag651.xml"/><Relationship Id="rId203" Type="http://schemas.openxmlformats.org/officeDocument/2006/relationships/tags" Target="../tags/tag652.xml"/><Relationship Id="rId60" Type="http://schemas.openxmlformats.org/officeDocument/2006/relationships/tags" Target="../tags/tag509.xml"/><Relationship Id="rId61" Type="http://schemas.openxmlformats.org/officeDocument/2006/relationships/tags" Target="../tags/tag510.xml"/><Relationship Id="rId62" Type="http://schemas.openxmlformats.org/officeDocument/2006/relationships/tags" Target="../tags/tag511.xml"/><Relationship Id="rId63" Type="http://schemas.openxmlformats.org/officeDocument/2006/relationships/tags" Target="../tags/tag512.xml"/><Relationship Id="rId64" Type="http://schemas.openxmlformats.org/officeDocument/2006/relationships/tags" Target="../tags/tag513.xml"/><Relationship Id="rId65" Type="http://schemas.openxmlformats.org/officeDocument/2006/relationships/tags" Target="../tags/tag514.xml"/><Relationship Id="rId66" Type="http://schemas.openxmlformats.org/officeDocument/2006/relationships/tags" Target="../tags/tag515.xml"/><Relationship Id="rId67" Type="http://schemas.openxmlformats.org/officeDocument/2006/relationships/tags" Target="../tags/tag516.xml"/><Relationship Id="rId68" Type="http://schemas.openxmlformats.org/officeDocument/2006/relationships/tags" Target="../tags/tag517.xml"/><Relationship Id="rId69" Type="http://schemas.openxmlformats.org/officeDocument/2006/relationships/tags" Target="../tags/tag518.xml"/><Relationship Id="rId204" Type="http://schemas.openxmlformats.org/officeDocument/2006/relationships/slideLayout" Target="../slideLayouts/slideLayout2.xml"/><Relationship Id="rId130" Type="http://schemas.openxmlformats.org/officeDocument/2006/relationships/tags" Target="../tags/tag579.xml"/><Relationship Id="rId131" Type="http://schemas.openxmlformats.org/officeDocument/2006/relationships/tags" Target="../tags/tag580.xml"/><Relationship Id="rId132" Type="http://schemas.openxmlformats.org/officeDocument/2006/relationships/tags" Target="../tags/tag581.xml"/><Relationship Id="rId133" Type="http://schemas.openxmlformats.org/officeDocument/2006/relationships/tags" Target="../tags/tag582.xml"/><Relationship Id="rId134" Type="http://schemas.openxmlformats.org/officeDocument/2006/relationships/tags" Target="../tags/tag583.xml"/><Relationship Id="rId135" Type="http://schemas.openxmlformats.org/officeDocument/2006/relationships/tags" Target="../tags/tag584.xml"/><Relationship Id="rId136" Type="http://schemas.openxmlformats.org/officeDocument/2006/relationships/tags" Target="../tags/tag585.xml"/><Relationship Id="rId137" Type="http://schemas.openxmlformats.org/officeDocument/2006/relationships/tags" Target="../tags/tag586.xml"/><Relationship Id="rId138" Type="http://schemas.openxmlformats.org/officeDocument/2006/relationships/tags" Target="../tags/tag587.xml"/><Relationship Id="rId139" Type="http://schemas.openxmlformats.org/officeDocument/2006/relationships/tags" Target="../tags/tag588.xml"/><Relationship Id="rId170" Type="http://schemas.openxmlformats.org/officeDocument/2006/relationships/tags" Target="../tags/tag619.xml"/><Relationship Id="rId171" Type="http://schemas.openxmlformats.org/officeDocument/2006/relationships/tags" Target="../tags/tag620.xml"/><Relationship Id="rId172" Type="http://schemas.openxmlformats.org/officeDocument/2006/relationships/tags" Target="../tags/tag621.xml"/><Relationship Id="rId30" Type="http://schemas.openxmlformats.org/officeDocument/2006/relationships/tags" Target="../tags/tag479.xml"/><Relationship Id="rId31" Type="http://schemas.openxmlformats.org/officeDocument/2006/relationships/tags" Target="../tags/tag480.xml"/><Relationship Id="rId32" Type="http://schemas.openxmlformats.org/officeDocument/2006/relationships/tags" Target="../tags/tag481.xml"/><Relationship Id="rId33" Type="http://schemas.openxmlformats.org/officeDocument/2006/relationships/tags" Target="../tags/tag482.xml"/><Relationship Id="rId34" Type="http://schemas.openxmlformats.org/officeDocument/2006/relationships/tags" Target="../tags/tag483.xml"/><Relationship Id="rId35" Type="http://schemas.openxmlformats.org/officeDocument/2006/relationships/tags" Target="../tags/tag484.xml"/><Relationship Id="rId36" Type="http://schemas.openxmlformats.org/officeDocument/2006/relationships/tags" Target="../tags/tag485.xml"/><Relationship Id="rId37" Type="http://schemas.openxmlformats.org/officeDocument/2006/relationships/tags" Target="../tags/tag486.xml"/><Relationship Id="rId38" Type="http://schemas.openxmlformats.org/officeDocument/2006/relationships/tags" Target="../tags/tag487.xml"/><Relationship Id="rId39" Type="http://schemas.openxmlformats.org/officeDocument/2006/relationships/tags" Target="../tags/tag488.xml"/><Relationship Id="rId173" Type="http://schemas.openxmlformats.org/officeDocument/2006/relationships/tags" Target="../tags/tag622.xml"/><Relationship Id="rId174" Type="http://schemas.openxmlformats.org/officeDocument/2006/relationships/tags" Target="../tags/tag623.xml"/><Relationship Id="rId175" Type="http://schemas.openxmlformats.org/officeDocument/2006/relationships/tags" Target="../tags/tag624.xml"/><Relationship Id="rId176" Type="http://schemas.openxmlformats.org/officeDocument/2006/relationships/tags" Target="../tags/tag625.xml"/><Relationship Id="rId177" Type="http://schemas.openxmlformats.org/officeDocument/2006/relationships/tags" Target="../tags/tag626.xml"/><Relationship Id="rId178" Type="http://schemas.openxmlformats.org/officeDocument/2006/relationships/tags" Target="../tags/tag627.xml"/><Relationship Id="rId179" Type="http://schemas.openxmlformats.org/officeDocument/2006/relationships/tags" Target="../tags/tag628.xml"/><Relationship Id="rId70" Type="http://schemas.openxmlformats.org/officeDocument/2006/relationships/tags" Target="../tags/tag519.xml"/><Relationship Id="rId71" Type="http://schemas.openxmlformats.org/officeDocument/2006/relationships/tags" Target="../tags/tag520.xml"/><Relationship Id="rId72" Type="http://schemas.openxmlformats.org/officeDocument/2006/relationships/tags" Target="../tags/tag521.xml"/><Relationship Id="rId73" Type="http://schemas.openxmlformats.org/officeDocument/2006/relationships/tags" Target="../tags/tag522.xml"/><Relationship Id="rId74" Type="http://schemas.openxmlformats.org/officeDocument/2006/relationships/tags" Target="../tags/tag523.xml"/><Relationship Id="rId75" Type="http://schemas.openxmlformats.org/officeDocument/2006/relationships/tags" Target="../tags/tag524.xml"/><Relationship Id="rId76" Type="http://schemas.openxmlformats.org/officeDocument/2006/relationships/tags" Target="../tags/tag525.xml"/><Relationship Id="rId77" Type="http://schemas.openxmlformats.org/officeDocument/2006/relationships/tags" Target="../tags/tag526.xml"/><Relationship Id="rId78" Type="http://schemas.openxmlformats.org/officeDocument/2006/relationships/tags" Target="../tags/tag527.xml"/><Relationship Id="rId79" Type="http://schemas.openxmlformats.org/officeDocument/2006/relationships/tags" Target="../tags/tag528.xml"/><Relationship Id="rId1" Type="http://schemas.openxmlformats.org/officeDocument/2006/relationships/tags" Target="../tags/tag450.xml"/><Relationship Id="rId2" Type="http://schemas.openxmlformats.org/officeDocument/2006/relationships/tags" Target="../tags/tag451.xml"/><Relationship Id="rId3" Type="http://schemas.openxmlformats.org/officeDocument/2006/relationships/tags" Target="../tags/tag452.xml"/><Relationship Id="rId4" Type="http://schemas.openxmlformats.org/officeDocument/2006/relationships/tags" Target="../tags/tag453.xml"/><Relationship Id="rId100" Type="http://schemas.openxmlformats.org/officeDocument/2006/relationships/tags" Target="../tags/tag549.xml"/><Relationship Id="rId101" Type="http://schemas.openxmlformats.org/officeDocument/2006/relationships/tags" Target="../tags/tag550.xml"/><Relationship Id="rId102" Type="http://schemas.openxmlformats.org/officeDocument/2006/relationships/tags" Target="../tags/tag551.xml"/><Relationship Id="rId103" Type="http://schemas.openxmlformats.org/officeDocument/2006/relationships/tags" Target="../tags/tag552.xml"/><Relationship Id="rId104" Type="http://schemas.openxmlformats.org/officeDocument/2006/relationships/tags" Target="../tags/tag553.xml"/><Relationship Id="rId105" Type="http://schemas.openxmlformats.org/officeDocument/2006/relationships/tags" Target="../tags/tag554.xml"/><Relationship Id="rId106" Type="http://schemas.openxmlformats.org/officeDocument/2006/relationships/tags" Target="../tags/tag555.xml"/><Relationship Id="rId107" Type="http://schemas.openxmlformats.org/officeDocument/2006/relationships/tags" Target="../tags/tag556.xml"/><Relationship Id="rId108" Type="http://schemas.openxmlformats.org/officeDocument/2006/relationships/tags" Target="../tags/tag557.xml"/><Relationship Id="rId109" Type="http://schemas.openxmlformats.org/officeDocument/2006/relationships/tags" Target="../tags/tag558.xml"/><Relationship Id="rId5" Type="http://schemas.openxmlformats.org/officeDocument/2006/relationships/tags" Target="../tags/tag454.xml"/><Relationship Id="rId6" Type="http://schemas.openxmlformats.org/officeDocument/2006/relationships/tags" Target="../tags/tag455.xml"/><Relationship Id="rId7" Type="http://schemas.openxmlformats.org/officeDocument/2006/relationships/tags" Target="../tags/tag456.xml"/><Relationship Id="rId8" Type="http://schemas.openxmlformats.org/officeDocument/2006/relationships/tags" Target="../tags/tag457.xml"/><Relationship Id="rId9" Type="http://schemas.openxmlformats.org/officeDocument/2006/relationships/tags" Target="../tags/tag458.xml"/><Relationship Id="rId140" Type="http://schemas.openxmlformats.org/officeDocument/2006/relationships/tags" Target="../tags/tag589.xml"/><Relationship Id="rId141" Type="http://schemas.openxmlformats.org/officeDocument/2006/relationships/tags" Target="../tags/tag59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653.xml"/><Relationship Id="rId2" Type="http://schemas.openxmlformats.org/officeDocument/2006/relationships/tags" Target="../tags/tag654.xml"/><Relationship Id="rId3" Type="http://schemas.openxmlformats.org/officeDocument/2006/relationships/tags" Target="../tags/tag655.xml"/><Relationship Id="rId4" Type="http://schemas.openxmlformats.org/officeDocument/2006/relationships/tags" Target="../tags/tag656.xml"/><Relationship Id="rId5" Type="http://schemas.openxmlformats.org/officeDocument/2006/relationships/tags" Target="../tags/tag657.xml"/><Relationship Id="rId6" Type="http://schemas.openxmlformats.org/officeDocument/2006/relationships/tags" Target="../tags/tag658.xml"/><Relationship Id="rId7" Type="http://schemas.openxmlformats.org/officeDocument/2006/relationships/tags" Target="../tags/tag659.xml"/><Relationship Id="rId8" Type="http://schemas.openxmlformats.org/officeDocument/2006/relationships/tags" Target="../tags/tag660.xml"/><Relationship Id="rId9" Type="http://schemas.openxmlformats.org/officeDocument/2006/relationships/tags" Target="../tags/tag661.xml"/><Relationship Id="rId10" Type="http://schemas.openxmlformats.org/officeDocument/2006/relationships/tags" Target="../tags/tag662.xml"/><Relationship Id="rId11" Type="http://schemas.openxmlformats.org/officeDocument/2006/relationships/tags" Target="../tags/tag663.xml"/><Relationship Id="rId12" Type="http://schemas.openxmlformats.org/officeDocument/2006/relationships/tags" Target="../tags/tag664.xml"/><Relationship Id="rId13" Type="http://schemas.openxmlformats.org/officeDocument/2006/relationships/tags" Target="../tags/tag665.xml"/><Relationship Id="rId14" Type="http://schemas.openxmlformats.org/officeDocument/2006/relationships/tags" Target="../tags/tag666.xml"/><Relationship Id="rId15" Type="http://schemas.openxmlformats.org/officeDocument/2006/relationships/tags" Target="../tags/tag667.xml"/><Relationship Id="rId16" Type="http://schemas.openxmlformats.org/officeDocument/2006/relationships/tags" Target="../tags/tag668.xml"/><Relationship Id="rId17" Type="http://schemas.openxmlformats.org/officeDocument/2006/relationships/tags" Target="../tags/tag669.xml"/><Relationship Id="rId18" Type="http://schemas.openxmlformats.org/officeDocument/2006/relationships/tags" Target="../tags/tag670.xml"/><Relationship Id="rId19" Type="http://schemas.openxmlformats.org/officeDocument/2006/relationships/tags" Target="../tags/tag671.xml"/><Relationship Id="rId30" Type="http://schemas.openxmlformats.org/officeDocument/2006/relationships/tags" Target="../tags/tag682.xml"/><Relationship Id="rId31" Type="http://schemas.openxmlformats.org/officeDocument/2006/relationships/tags" Target="../tags/tag683.xml"/><Relationship Id="rId32" Type="http://schemas.openxmlformats.org/officeDocument/2006/relationships/tags" Target="../tags/tag684.xml"/><Relationship Id="rId33" Type="http://schemas.openxmlformats.org/officeDocument/2006/relationships/tags" Target="../tags/tag685.xml"/><Relationship Id="rId34" Type="http://schemas.openxmlformats.org/officeDocument/2006/relationships/tags" Target="../tags/tag686.xml"/><Relationship Id="rId35" Type="http://schemas.openxmlformats.org/officeDocument/2006/relationships/tags" Target="../tags/tag687.xml"/><Relationship Id="rId36" Type="http://schemas.openxmlformats.org/officeDocument/2006/relationships/tags" Target="../tags/tag688.xml"/><Relationship Id="rId37" Type="http://schemas.openxmlformats.org/officeDocument/2006/relationships/tags" Target="../tags/tag689.xml"/><Relationship Id="rId38" Type="http://schemas.openxmlformats.org/officeDocument/2006/relationships/tags" Target="../tags/tag690.xml"/><Relationship Id="rId39" Type="http://schemas.openxmlformats.org/officeDocument/2006/relationships/tags" Target="../tags/tag691.xml"/><Relationship Id="rId50" Type="http://schemas.openxmlformats.org/officeDocument/2006/relationships/tags" Target="../tags/tag702.xml"/><Relationship Id="rId51" Type="http://schemas.openxmlformats.org/officeDocument/2006/relationships/tags" Target="../tags/tag703.xml"/><Relationship Id="rId52" Type="http://schemas.openxmlformats.org/officeDocument/2006/relationships/tags" Target="../tags/tag704.xml"/><Relationship Id="rId53" Type="http://schemas.openxmlformats.org/officeDocument/2006/relationships/tags" Target="../tags/tag705.xml"/><Relationship Id="rId54" Type="http://schemas.openxmlformats.org/officeDocument/2006/relationships/tags" Target="../tags/tag706.xml"/><Relationship Id="rId55" Type="http://schemas.openxmlformats.org/officeDocument/2006/relationships/tags" Target="../tags/tag707.xml"/><Relationship Id="rId56" Type="http://schemas.openxmlformats.org/officeDocument/2006/relationships/tags" Target="../tags/tag708.xml"/><Relationship Id="rId57" Type="http://schemas.openxmlformats.org/officeDocument/2006/relationships/tags" Target="../tags/tag709.xml"/><Relationship Id="rId58" Type="http://schemas.openxmlformats.org/officeDocument/2006/relationships/tags" Target="../tags/tag710.xml"/><Relationship Id="rId59" Type="http://schemas.openxmlformats.org/officeDocument/2006/relationships/tags" Target="../tags/tag711.xml"/><Relationship Id="rId70" Type="http://schemas.openxmlformats.org/officeDocument/2006/relationships/tags" Target="../tags/tag722.xml"/><Relationship Id="rId71" Type="http://schemas.openxmlformats.org/officeDocument/2006/relationships/tags" Target="../tags/tag723.xml"/><Relationship Id="rId72" Type="http://schemas.openxmlformats.org/officeDocument/2006/relationships/tags" Target="../tags/tag724.xml"/><Relationship Id="rId73" Type="http://schemas.openxmlformats.org/officeDocument/2006/relationships/tags" Target="../tags/tag725.xml"/><Relationship Id="rId74" Type="http://schemas.openxmlformats.org/officeDocument/2006/relationships/tags" Target="../tags/tag726.xml"/><Relationship Id="rId75" Type="http://schemas.openxmlformats.org/officeDocument/2006/relationships/tags" Target="../tags/tag727.xml"/><Relationship Id="rId76" Type="http://schemas.openxmlformats.org/officeDocument/2006/relationships/tags" Target="../tags/tag728.xml"/><Relationship Id="rId77" Type="http://schemas.openxmlformats.org/officeDocument/2006/relationships/tags" Target="../tags/tag729.xml"/><Relationship Id="rId78" Type="http://schemas.openxmlformats.org/officeDocument/2006/relationships/tags" Target="../tags/tag730.xml"/><Relationship Id="rId79" Type="http://schemas.openxmlformats.org/officeDocument/2006/relationships/tags" Target="../tags/tag731.xml"/><Relationship Id="rId90" Type="http://schemas.openxmlformats.org/officeDocument/2006/relationships/tags" Target="../tags/tag742.xml"/><Relationship Id="rId91" Type="http://schemas.openxmlformats.org/officeDocument/2006/relationships/tags" Target="../tags/tag743.xml"/><Relationship Id="rId92" Type="http://schemas.openxmlformats.org/officeDocument/2006/relationships/tags" Target="../tags/tag744.xml"/><Relationship Id="rId93" Type="http://schemas.openxmlformats.org/officeDocument/2006/relationships/tags" Target="../tags/tag745.xml"/><Relationship Id="rId94" Type="http://schemas.openxmlformats.org/officeDocument/2006/relationships/tags" Target="../tags/tag746.xml"/><Relationship Id="rId95" Type="http://schemas.openxmlformats.org/officeDocument/2006/relationships/slideLayout" Target="../slideLayouts/slideLayout2.xml"/><Relationship Id="rId20" Type="http://schemas.openxmlformats.org/officeDocument/2006/relationships/tags" Target="../tags/tag672.xml"/><Relationship Id="rId21" Type="http://schemas.openxmlformats.org/officeDocument/2006/relationships/tags" Target="../tags/tag673.xml"/><Relationship Id="rId22" Type="http://schemas.openxmlformats.org/officeDocument/2006/relationships/tags" Target="../tags/tag674.xml"/><Relationship Id="rId23" Type="http://schemas.openxmlformats.org/officeDocument/2006/relationships/tags" Target="../tags/tag675.xml"/><Relationship Id="rId24" Type="http://schemas.openxmlformats.org/officeDocument/2006/relationships/tags" Target="../tags/tag676.xml"/><Relationship Id="rId25" Type="http://schemas.openxmlformats.org/officeDocument/2006/relationships/tags" Target="../tags/tag677.xml"/><Relationship Id="rId26" Type="http://schemas.openxmlformats.org/officeDocument/2006/relationships/tags" Target="../tags/tag678.xml"/><Relationship Id="rId27" Type="http://schemas.openxmlformats.org/officeDocument/2006/relationships/tags" Target="../tags/tag679.xml"/><Relationship Id="rId28" Type="http://schemas.openxmlformats.org/officeDocument/2006/relationships/tags" Target="../tags/tag680.xml"/><Relationship Id="rId29" Type="http://schemas.openxmlformats.org/officeDocument/2006/relationships/tags" Target="../tags/tag681.xml"/><Relationship Id="rId40" Type="http://schemas.openxmlformats.org/officeDocument/2006/relationships/tags" Target="../tags/tag692.xml"/><Relationship Id="rId41" Type="http://schemas.openxmlformats.org/officeDocument/2006/relationships/tags" Target="../tags/tag693.xml"/><Relationship Id="rId42" Type="http://schemas.openxmlformats.org/officeDocument/2006/relationships/tags" Target="../tags/tag694.xml"/><Relationship Id="rId43" Type="http://schemas.openxmlformats.org/officeDocument/2006/relationships/tags" Target="../tags/tag695.xml"/><Relationship Id="rId44" Type="http://schemas.openxmlformats.org/officeDocument/2006/relationships/tags" Target="../tags/tag696.xml"/><Relationship Id="rId45" Type="http://schemas.openxmlformats.org/officeDocument/2006/relationships/tags" Target="../tags/tag697.xml"/><Relationship Id="rId46" Type="http://schemas.openxmlformats.org/officeDocument/2006/relationships/tags" Target="../tags/tag698.xml"/><Relationship Id="rId47" Type="http://schemas.openxmlformats.org/officeDocument/2006/relationships/tags" Target="../tags/tag699.xml"/><Relationship Id="rId48" Type="http://schemas.openxmlformats.org/officeDocument/2006/relationships/tags" Target="../tags/tag700.xml"/><Relationship Id="rId49" Type="http://schemas.openxmlformats.org/officeDocument/2006/relationships/tags" Target="../tags/tag701.xml"/><Relationship Id="rId60" Type="http://schemas.openxmlformats.org/officeDocument/2006/relationships/tags" Target="../tags/tag712.xml"/><Relationship Id="rId61" Type="http://schemas.openxmlformats.org/officeDocument/2006/relationships/tags" Target="../tags/tag713.xml"/><Relationship Id="rId62" Type="http://schemas.openxmlformats.org/officeDocument/2006/relationships/tags" Target="../tags/tag714.xml"/><Relationship Id="rId63" Type="http://schemas.openxmlformats.org/officeDocument/2006/relationships/tags" Target="../tags/tag715.xml"/><Relationship Id="rId64" Type="http://schemas.openxmlformats.org/officeDocument/2006/relationships/tags" Target="../tags/tag716.xml"/><Relationship Id="rId65" Type="http://schemas.openxmlformats.org/officeDocument/2006/relationships/tags" Target="../tags/tag717.xml"/><Relationship Id="rId66" Type="http://schemas.openxmlformats.org/officeDocument/2006/relationships/tags" Target="../tags/tag718.xml"/><Relationship Id="rId67" Type="http://schemas.openxmlformats.org/officeDocument/2006/relationships/tags" Target="../tags/tag719.xml"/><Relationship Id="rId68" Type="http://schemas.openxmlformats.org/officeDocument/2006/relationships/tags" Target="../tags/tag720.xml"/><Relationship Id="rId69" Type="http://schemas.openxmlformats.org/officeDocument/2006/relationships/tags" Target="../tags/tag721.xml"/><Relationship Id="rId80" Type="http://schemas.openxmlformats.org/officeDocument/2006/relationships/tags" Target="../tags/tag732.xml"/><Relationship Id="rId81" Type="http://schemas.openxmlformats.org/officeDocument/2006/relationships/tags" Target="../tags/tag733.xml"/><Relationship Id="rId82" Type="http://schemas.openxmlformats.org/officeDocument/2006/relationships/tags" Target="../tags/tag734.xml"/><Relationship Id="rId83" Type="http://schemas.openxmlformats.org/officeDocument/2006/relationships/tags" Target="../tags/tag735.xml"/><Relationship Id="rId84" Type="http://schemas.openxmlformats.org/officeDocument/2006/relationships/tags" Target="../tags/tag736.xml"/><Relationship Id="rId85" Type="http://schemas.openxmlformats.org/officeDocument/2006/relationships/tags" Target="../tags/tag737.xml"/><Relationship Id="rId86" Type="http://schemas.openxmlformats.org/officeDocument/2006/relationships/tags" Target="../tags/tag738.xml"/><Relationship Id="rId87" Type="http://schemas.openxmlformats.org/officeDocument/2006/relationships/tags" Target="../tags/tag739.xml"/><Relationship Id="rId88" Type="http://schemas.openxmlformats.org/officeDocument/2006/relationships/tags" Target="../tags/tag740.xml"/><Relationship Id="rId89" Type="http://schemas.openxmlformats.org/officeDocument/2006/relationships/tags" Target="../tags/tag74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749.xml"/><Relationship Id="rId4" Type="http://schemas.openxmlformats.org/officeDocument/2006/relationships/tags" Target="../tags/tag750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747.xml"/><Relationship Id="rId2" Type="http://schemas.openxmlformats.org/officeDocument/2006/relationships/tags" Target="../tags/tag74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tags" Target="../tags/tag751.xml"/><Relationship Id="rId2" Type="http://schemas.openxmlformats.org/officeDocument/2006/relationships/tags" Target="../tags/tag752.xml"/><Relationship Id="rId3" Type="http://schemas.openxmlformats.org/officeDocument/2006/relationships/tags" Target="../tags/tag753.xml"/><Relationship Id="rId4" Type="http://schemas.openxmlformats.org/officeDocument/2006/relationships/tags" Target="../tags/tag754.xml"/><Relationship Id="rId5" Type="http://schemas.openxmlformats.org/officeDocument/2006/relationships/tags" Target="../tags/tag755.xml"/><Relationship Id="rId6" Type="http://schemas.openxmlformats.org/officeDocument/2006/relationships/tags" Target="../tags/tag756.xml"/><Relationship Id="rId7" Type="http://schemas.openxmlformats.org/officeDocument/2006/relationships/tags" Target="../tags/tag757.xml"/><Relationship Id="rId8" Type="http://schemas.openxmlformats.org/officeDocument/2006/relationships/tags" Target="../tags/tag758.xml"/><Relationship Id="rId9" Type="http://schemas.openxmlformats.org/officeDocument/2006/relationships/tags" Target="../tags/tag759.xml"/><Relationship Id="rId10" Type="http://schemas.openxmlformats.org/officeDocument/2006/relationships/tags" Target="../tags/tag760.xml"/><Relationship Id="rId11" Type="http://schemas.openxmlformats.org/officeDocument/2006/relationships/tags" Target="../tags/tag761.xml"/><Relationship Id="rId12" Type="http://schemas.openxmlformats.org/officeDocument/2006/relationships/tags" Target="../tags/tag762.xml"/><Relationship Id="rId13" Type="http://schemas.openxmlformats.org/officeDocument/2006/relationships/tags" Target="../tags/tag763.xml"/><Relationship Id="rId14" Type="http://schemas.openxmlformats.org/officeDocument/2006/relationships/tags" Target="../tags/tag764.xml"/><Relationship Id="rId15" Type="http://schemas.openxmlformats.org/officeDocument/2006/relationships/tags" Target="../tags/tag765.xml"/><Relationship Id="rId16" Type="http://schemas.openxmlformats.org/officeDocument/2006/relationships/tags" Target="../tags/tag766.xml"/><Relationship Id="rId17" Type="http://schemas.openxmlformats.org/officeDocument/2006/relationships/tags" Target="../tags/tag767.xml"/><Relationship Id="rId18" Type="http://schemas.openxmlformats.org/officeDocument/2006/relationships/tags" Target="../tags/tag768.xml"/><Relationship Id="rId19" Type="http://schemas.openxmlformats.org/officeDocument/2006/relationships/tags" Target="../tags/tag769.xml"/><Relationship Id="rId30" Type="http://schemas.openxmlformats.org/officeDocument/2006/relationships/tags" Target="../tags/tag780.xml"/><Relationship Id="rId31" Type="http://schemas.openxmlformats.org/officeDocument/2006/relationships/tags" Target="../tags/tag781.xml"/><Relationship Id="rId32" Type="http://schemas.openxmlformats.org/officeDocument/2006/relationships/tags" Target="../tags/tag782.xml"/><Relationship Id="rId33" Type="http://schemas.openxmlformats.org/officeDocument/2006/relationships/tags" Target="../tags/tag783.xml"/><Relationship Id="rId34" Type="http://schemas.openxmlformats.org/officeDocument/2006/relationships/tags" Target="../tags/tag784.xml"/><Relationship Id="rId35" Type="http://schemas.openxmlformats.org/officeDocument/2006/relationships/tags" Target="../tags/tag785.xml"/><Relationship Id="rId36" Type="http://schemas.openxmlformats.org/officeDocument/2006/relationships/tags" Target="../tags/tag786.xml"/><Relationship Id="rId37" Type="http://schemas.openxmlformats.org/officeDocument/2006/relationships/tags" Target="../tags/tag787.xml"/><Relationship Id="rId38" Type="http://schemas.openxmlformats.org/officeDocument/2006/relationships/tags" Target="../tags/tag788.xml"/><Relationship Id="rId39" Type="http://schemas.openxmlformats.org/officeDocument/2006/relationships/tags" Target="../tags/tag789.xml"/><Relationship Id="rId50" Type="http://schemas.openxmlformats.org/officeDocument/2006/relationships/tags" Target="../tags/tag800.xml"/><Relationship Id="rId51" Type="http://schemas.openxmlformats.org/officeDocument/2006/relationships/tags" Target="../tags/tag801.xml"/><Relationship Id="rId52" Type="http://schemas.openxmlformats.org/officeDocument/2006/relationships/tags" Target="../tags/tag802.xml"/><Relationship Id="rId53" Type="http://schemas.openxmlformats.org/officeDocument/2006/relationships/tags" Target="../tags/tag803.xml"/><Relationship Id="rId54" Type="http://schemas.openxmlformats.org/officeDocument/2006/relationships/tags" Target="../tags/tag804.xml"/><Relationship Id="rId55" Type="http://schemas.openxmlformats.org/officeDocument/2006/relationships/tags" Target="../tags/tag805.xml"/><Relationship Id="rId56" Type="http://schemas.openxmlformats.org/officeDocument/2006/relationships/tags" Target="../tags/tag806.xml"/><Relationship Id="rId57" Type="http://schemas.openxmlformats.org/officeDocument/2006/relationships/tags" Target="../tags/tag807.xml"/><Relationship Id="rId58" Type="http://schemas.openxmlformats.org/officeDocument/2006/relationships/tags" Target="../tags/tag808.xml"/><Relationship Id="rId59" Type="http://schemas.openxmlformats.org/officeDocument/2006/relationships/tags" Target="../tags/tag809.xml"/><Relationship Id="rId70" Type="http://schemas.openxmlformats.org/officeDocument/2006/relationships/tags" Target="../tags/tag820.xml"/><Relationship Id="rId71" Type="http://schemas.openxmlformats.org/officeDocument/2006/relationships/tags" Target="../tags/tag821.xml"/><Relationship Id="rId72" Type="http://schemas.openxmlformats.org/officeDocument/2006/relationships/tags" Target="../tags/tag822.xml"/><Relationship Id="rId73" Type="http://schemas.openxmlformats.org/officeDocument/2006/relationships/tags" Target="../tags/tag823.xml"/><Relationship Id="rId74" Type="http://schemas.openxmlformats.org/officeDocument/2006/relationships/tags" Target="../tags/tag824.xml"/><Relationship Id="rId75" Type="http://schemas.openxmlformats.org/officeDocument/2006/relationships/tags" Target="../tags/tag825.xml"/><Relationship Id="rId76" Type="http://schemas.openxmlformats.org/officeDocument/2006/relationships/tags" Target="../tags/tag826.xml"/><Relationship Id="rId77" Type="http://schemas.openxmlformats.org/officeDocument/2006/relationships/tags" Target="../tags/tag827.xml"/><Relationship Id="rId78" Type="http://schemas.openxmlformats.org/officeDocument/2006/relationships/tags" Target="../tags/tag828.xml"/><Relationship Id="rId79" Type="http://schemas.openxmlformats.org/officeDocument/2006/relationships/tags" Target="../tags/tag829.xml"/><Relationship Id="rId90" Type="http://schemas.openxmlformats.org/officeDocument/2006/relationships/tags" Target="../tags/tag840.xml"/><Relationship Id="rId91" Type="http://schemas.openxmlformats.org/officeDocument/2006/relationships/tags" Target="../tags/tag841.xml"/><Relationship Id="rId92" Type="http://schemas.openxmlformats.org/officeDocument/2006/relationships/tags" Target="../tags/tag842.xml"/><Relationship Id="rId93" Type="http://schemas.openxmlformats.org/officeDocument/2006/relationships/slideLayout" Target="../slideLayouts/slideLayout2.xml"/><Relationship Id="rId20" Type="http://schemas.openxmlformats.org/officeDocument/2006/relationships/tags" Target="../tags/tag770.xml"/><Relationship Id="rId21" Type="http://schemas.openxmlformats.org/officeDocument/2006/relationships/tags" Target="../tags/tag771.xml"/><Relationship Id="rId22" Type="http://schemas.openxmlformats.org/officeDocument/2006/relationships/tags" Target="../tags/tag772.xml"/><Relationship Id="rId23" Type="http://schemas.openxmlformats.org/officeDocument/2006/relationships/tags" Target="../tags/tag773.xml"/><Relationship Id="rId24" Type="http://schemas.openxmlformats.org/officeDocument/2006/relationships/tags" Target="../tags/tag774.xml"/><Relationship Id="rId25" Type="http://schemas.openxmlformats.org/officeDocument/2006/relationships/tags" Target="../tags/tag775.xml"/><Relationship Id="rId26" Type="http://schemas.openxmlformats.org/officeDocument/2006/relationships/tags" Target="../tags/tag776.xml"/><Relationship Id="rId27" Type="http://schemas.openxmlformats.org/officeDocument/2006/relationships/tags" Target="../tags/tag777.xml"/><Relationship Id="rId28" Type="http://schemas.openxmlformats.org/officeDocument/2006/relationships/tags" Target="../tags/tag778.xml"/><Relationship Id="rId29" Type="http://schemas.openxmlformats.org/officeDocument/2006/relationships/tags" Target="../tags/tag779.xml"/><Relationship Id="rId40" Type="http://schemas.openxmlformats.org/officeDocument/2006/relationships/tags" Target="../tags/tag790.xml"/><Relationship Id="rId41" Type="http://schemas.openxmlformats.org/officeDocument/2006/relationships/tags" Target="../tags/tag791.xml"/><Relationship Id="rId42" Type="http://schemas.openxmlformats.org/officeDocument/2006/relationships/tags" Target="../tags/tag792.xml"/><Relationship Id="rId43" Type="http://schemas.openxmlformats.org/officeDocument/2006/relationships/tags" Target="../tags/tag793.xml"/><Relationship Id="rId44" Type="http://schemas.openxmlformats.org/officeDocument/2006/relationships/tags" Target="../tags/tag794.xml"/><Relationship Id="rId45" Type="http://schemas.openxmlformats.org/officeDocument/2006/relationships/tags" Target="../tags/tag795.xml"/><Relationship Id="rId46" Type="http://schemas.openxmlformats.org/officeDocument/2006/relationships/tags" Target="../tags/tag796.xml"/><Relationship Id="rId47" Type="http://schemas.openxmlformats.org/officeDocument/2006/relationships/tags" Target="../tags/tag797.xml"/><Relationship Id="rId48" Type="http://schemas.openxmlformats.org/officeDocument/2006/relationships/tags" Target="../tags/tag798.xml"/><Relationship Id="rId49" Type="http://schemas.openxmlformats.org/officeDocument/2006/relationships/tags" Target="../tags/tag799.xml"/><Relationship Id="rId60" Type="http://schemas.openxmlformats.org/officeDocument/2006/relationships/tags" Target="../tags/tag810.xml"/><Relationship Id="rId61" Type="http://schemas.openxmlformats.org/officeDocument/2006/relationships/tags" Target="../tags/tag811.xml"/><Relationship Id="rId62" Type="http://schemas.openxmlformats.org/officeDocument/2006/relationships/tags" Target="../tags/tag812.xml"/><Relationship Id="rId63" Type="http://schemas.openxmlformats.org/officeDocument/2006/relationships/tags" Target="../tags/tag813.xml"/><Relationship Id="rId64" Type="http://schemas.openxmlformats.org/officeDocument/2006/relationships/tags" Target="../tags/tag814.xml"/><Relationship Id="rId65" Type="http://schemas.openxmlformats.org/officeDocument/2006/relationships/tags" Target="../tags/tag815.xml"/><Relationship Id="rId66" Type="http://schemas.openxmlformats.org/officeDocument/2006/relationships/tags" Target="../tags/tag816.xml"/><Relationship Id="rId67" Type="http://schemas.openxmlformats.org/officeDocument/2006/relationships/tags" Target="../tags/tag817.xml"/><Relationship Id="rId68" Type="http://schemas.openxmlformats.org/officeDocument/2006/relationships/tags" Target="../tags/tag818.xml"/><Relationship Id="rId69" Type="http://schemas.openxmlformats.org/officeDocument/2006/relationships/tags" Target="../tags/tag819.xml"/><Relationship Id="rId80" Type="http://schemas.openxmlformats.org/officeDocument/2006/relationships/tags" Target="../tags/tag830.xml"/><Relationship Id="rId81" Type="http://schemas.openxmlformats.org/officeDocument/2006/relationships/tags" Target="../tags/tag831.xml"/><Relationship Id="rId82" Type="http://schemas.openxmlformats.org/officeDocument/2006/relationships/tags" Target="../tags/tag832.xml"/><Relationship Id="rId83" Type="http://schemas.openxmlformats.org/officeDocument/2006/relationships/tags" Target="../tags/tag833.xml"/><Relationship Id="rId84" Type="http://schemas.openxmlformats.org/officeDocument/2006/relationships/tags" Target="../tags/tag834.xml"/><Relationship Id="rId85" Type="http://schemas.openxmlformats.org/officeDocument/2006/relationships/tags" Target="../tags/tag835.xml"/><Relationship Id="rId86" Type="http://schemas.openxmlformats.org/officeDocument/2006/relationships/tags" Target="../tags/tag836.xml"/><Relationship Id="rId87" Type="http://schemas.openxmlformats.org/officeDocument/2006/relationships/tags" Target="../tags/tag837.xml"/><Relationship Id="rId88" Type="http://schemas.openxmlformats.org/officeDocument/2006/relationships/tags" Target="../tags/tag838.xml"/><Relationship Id="rId89" Type="http://schemas.openxmlformats.org/officeDocument/2006/relationships/tags" Target="../tags/tag839.xml"/></Relationships>
</file>

<file path=ppt/slides/_rels/slide27.xml.rels><?xml version="1.0" encoding="UTF-8" standalone="yes"?>
<Relationships xmlns="http://schemas.openxmlformats.org/package/2006/relationships"><Relationship Id="rId13" Type="http://schemas.openxmlformats.org/officeDocument/2006/relationships/tags" Target="../tags/tag855.xml"/><Relationship Id="rId14" Type="http://schemas.openxmlformats.org/officeDocument/2006/relationships/tags" Target="../tags/tag856.xml"/><Relationship Id="rId15" Type="http://schemas.openxmlformats.org/officeDocument/2006/relationships/tags" Target="../tags/tag857.xml"/><Relationship Id="rId16" Type="http://schemas.openxmlformats.org/officeDocument/2006/relationships/tags" Target="../tags/tag858.xml"/><Relationship Id="rId17" Type="http://schemas.openxmlformats.org/officeDocument/2006/relationships/tags" Target="../tags/tag859.xml"/><Relationship Id="rId18" Type="http://schemas.openxmlformats.org/officeDocument/2006/relationships/tags" Target="../tags/tag860.xml"/><Relationship Id="rId19" Type="http://schemas.openxmlformats.org/officeDocument/2006/relationships/tags" Target="../tags/tag861.xml"/><Relationship Id="rId63" Type="http://schemas.openxmlformats.org/officeDocument/2006/relationships/tags" Target="../tags/tag905.xml"/><Relationship Id="rId64" Type="http://schemas.openxmlformats.org/officeDocument/2006/relationships/tags" Target="../tags/tag906.xml"/><Relationship Id="rId65" Type="http://schemas.openxmlformats.org/officeDocument/2006/relationships/tags" Target="../tags/tag907.xml"/><Relationship Id="rId66" Type="http://schemas.openxmlformats.org/officeDocument/2006/relationships/tags" Target="../tags/tag908.xml"/><Relationship Id="rId67" Type="http://schemas.openxmlformats.org/officeDocument/2006/relationships/tags" Target="../tags/tag909.xml"/><Relationship Id="rId68" Type="http://schemas.openxmlformats.org/officeDocument/2006/relationships/tags" Target="../tags/tag910.xml"/><Relationship Id="rId69" Type="http://schemas.openxmlformats.org/officeDocument/2006/relationships/tags" Target="../tags/tag911.xml"/><Relationship Id="rId50" Type="http://schemas.openxmlformats.org/officeDocument/2006/relationships/tags" Target="../tags/tag892.xml"/><Relationship Id="rId51" Type="http://schemas.openxmlformats.org/officeDocument/2006/relationships/tags" Target="../tags/tag893.xml"/><Relationship Id="rId52" Type="http://schemas.openxmlformats.org/officeDocument/2006/relationships/tags" Target="../tags/tag894.xml"/><Relationship Id="rId53" Type="http://schemas.openxmlformats.org/officeDocument/2006/relationships/tags" Target="../tags/tag895.xml"/><Relationship Id="rId54" Type="http://schemas.openxmlformats.org/officeDocument/2006/relationships/tags" Target="../tags/tag896.xml"/><Relationship Id="rId55" Type="http://schemas.openxmlformats.org/officeDocument/2006/relationships/tags" Target="../tags/tag897.xml"/><Relationship Id="rId56" Type="http://schemas.openxmlformats.org/officeDocument/2006/relationships/tags" Target="../tags/tag898.xml"/><Relationship Id="rId57" Type="http://schemas.openxmlformats.org/officeDocument/2006/relationships/tags" Target="../tags/tag899.xml"/><Relationship Id="rId58" Type="http://schemas.openxmlformats.org/officeDocument/2006/relationships/tags" Target="../tags/tag900.xml"/><Relationship Id="rId59" Type="http://schemas.openxmlformats.org/officeDocument/2006/relationships/tags" Target="../tags/tag901.xml"/><Relationship Id="rId40" Type="http://schemas.openxmlformats.org/officeDocument/2006/relationships/tags" Target="../tags/tag882.xml"/><Relationship Id="rId41" Type="http://schemas.openxmlformats.org/officeDocument/2006/relationships/tags" Target="../tags/tag883.xml"/><Relationship Id="rId42" Type="http://schemas.openxmlformats.org/officeDocument/2006/relationships/tags" Target="../tags/tag884.xml"/><Relationship Id="rId43" Type="http://schemas.openxmlformats.org/officeDocument/2006/relationships/tags" Target="../tags/tag885.xml"/><Relationship Id="rId44" Type="http://schemas.openxmlformats.org/officeDocument/2006/relationships/tags" Target="../tags/tag886.xml"/><Relationship Id="rId45" Type="http://schemas.openxmlformats.org/officeDocument/2006/relationships/tags" Target="../tags/tag887.xml"/><Relationship Id="rId46" Type="http://schemas.openxmlformats.org/officeDocument/2006/relationships/tags" Target="../tags/tag888.xml"/><Relationship Id="rId47" Type="http://schemas.openxmlformats.org/officeDocument/2006/relationships/tags" Target="../tags/tag889.xml"/><Relationship Id="rId48" Type="http://schemas.openxmlformats.org/officeDocument/2006/relationships/tags" Target="../tags/tag890.xml"/><Relationship Id="rId49" Type="http://schemas.openxmlformats.org/officeDocument/2006/relationships/tags" Target="../tags/tag891.xml"/><Relationship Id="rId1" Type="http://schemas.openxmlformats.org/officeDocument/2006/relationships/tags" Target="../tags/tag843.xml"/><Relationship Id="rId2" Type="http://schemas.openxmlformats.org/officeDocument/2006/relationships/tags" Target="../tags/tag844.xml"/><Relationship Id="rId3" Type="http://schemas.openxmlformats.org/officeDocument/2006/relationships/tags" Target="../tags/tag845.xml"/><Relationship Id="rId4" Type="http://schemas.openxmlformats.org/officeDocument/2006/relationships/tags" Target="../tags/tag846.xml"/><Relationship Id="rId5" Type="http://schemas.openxmlformats.org/officeDocument/2006/relationships/tags" Target="../tags/tag847.xml"/><Relationship Id="rId6" Type="http://schemas.openxmlformats.org/officeDocument/2006/relationships/tags" Target="../tags/tag848.xml"/><Relationship Id="rId7" Type="http://schemas.openxmlformats.org/officeDocument/2006/relationships/tags" Target="../tags/tag849.xml"/><Relationship Id="rId8" Type="http://schemas.openxmlformats.org/officeDocument/2006/relationships/tags" Target="../tags/tag850.xml"/><Relationship Id="rId9" Type="http://schemas.openxmlformats.org/officeDocument/2006/relationships/tags" Target="../tags/tag851.xml"/><Relationship Id="rId30" Type="http://schemas.openxmlformats.org/officeDocument/2006/relationships/tags" Target="../tags/tag872.xml"/><Relationship Id="rId31" Type="http://schemas.openxmlformats.org/officeDocument/2006/relationships/tags" Target="../tags/tag873.xml"/><Relationship Id="rId32" Type="http://schemas.openxmlformats.org/officeDocument/2006/relationships/tags" Target="../tags/tag874.xml"/><Relationship Id="rId33" Type="http://schemas.openxmlformats.org/officeDocument/2006/relationships/tags" Target="../tags/tag875.xml"/><Relationship Id="rId34" Type="http://schemas.openxmlformats.org/officeDocument/2006/relationships/tags" Target="../tags/tag876.xml"/><Relationship Id="rId35" Type="http://schemas.openxmlformats.org/officeDocument/2006/relationships/tags" Target="../tags/tag877.xml"/><Relationship Id="rId36" Type="http://schemas.openxmlformats.org/officeDocument/2006/relationships/tags" Target="../tags/tag878.xml"/><Relationship Id="rId37" Type="http://schemas.openxmlformats.org/officeDocument/2006/relationships/tags" Target="../tags/tag879.xml"/><Relationship Id="rId38" Type="http://schemas.openxmlformats.org/officeDocument/2006/relationships/tags" Target="../tags/tag880.xml"/><Relationship Id="rId39" Type="http://schemas.openxmlformats.org/officeDocument/2006/relationships/tags" Target="../tags/tag881.xml"/><Relationship Id="rId70" Type="http://schemas.openxmlformats.org/officeDocument/2006/relationships/tags" Target="../tags/tag912.xml"/><Relationship Id="rId71" Type="http://schemas.openxmlformats.org/officeDocument/2006/relationships/tags" Target="../tags/tag913.xml"/><Relationship Id="rId72" Type="http://schemas.openxmlformats.org/officeDocument/2006/relationships/tags" Target="../tags/tag914.xml"/><Relationship Id="rId20" Type="http://schemas.openxmlformats.org/officeDocument/2006/relationships/tags" Target="../tags/tag862.xml"/><Relationship Id="rId21" Type="http://schemas.openxmlformats.org/officeDocument/2006/relationships/tags" Target="../tags/tag863.xml"/><Relationship Id="rId22" Type="http://schemas.openxmlformats.org/officeDocument/2006/relationships/tags" Target="../tags/tag864.xml"/><Relationship Id="rId23" Type="http://schemas.openxmlformats.org/officeDocument/2006/relationships/tags" Target="../tags/tag865.xml"/><Relationship Id="rId24" Type="http://schemas.openxmlformats.org/officeDocument/2006/relationships/tags" Target="../tags/tag866.xml"/><Relationship Id="rId25" Type="http://schemas.openxmlformats.org/officeDocument/2006/relationships/tags" Target="../tags/tag867.xml"/><Relationship Id="rId26" Type="http://schemas.openxmlformats.org/officeDocument/2006/relationships/tags" Target="../tags/tag868.xml"/><Relationship Id="rId27" Type="http://schemas.openxmlformats.org/officeDocument/2006/relationships/tags" Target="../tags/tag869.xml"/><Relationship Id="rId28" Type="http://schemas.openxmlformats.org/officeDocument/2006/relationships/tags" Target="../tags/tag870.xml"/><Relationship Id="rId29" Type="http://schemas.openxmlformats.org/officeDocument/2006/relationships/tags" Target="../tags/tag871.xml"/><Relationship Id="rId73" Type="http://schemas.openxmlformats.org/officeDocument/2006/relationships/tags" Target="../tags/tag915.xml"/><Relationship Id="rId74" Type="http://schemas.openxmlformats.org/officeDocument/2006/relationships/tags" Target="../tags/tag916.xml"/><Relationship Id="rId75" Type="http://schemas.openxmlformats.org/officeDocument/2006/relationships/tags" Target="../tags/tag917.xml"/><Relationship Id="rId76" Type="http://schemas.openxmlformats.org/officeDocument/2006/relationships/tags" Target="../tags/tag918.xml"/><Relationship Id="rId77" Type="http://schemas.openxmlformats.org/officeDocument/2006/relationships/tags" Target="../tags/tag919.xml"/><Relationship Id="rId78" Type="http://schemas.openxmlformats.org/officeDocument/2006/relationships/tags" Target="../tags/tag920.xml"/><Relationship Id="rId79" Type="http://schemas.openxmlformats.org/officeDocument/2006/relationships/slideLayout" Target="../slideLayouts/slideLayout2.xml"/><Relationship Id="rId60" Type="http://schemas.openxmlformats.org/officeDocument/2006/relationships/tags" Target="../tags/tag902.xml"/><Relationship Id="rId61" Type="http://schemas.openxmlformats.org/officeDocument/2006/relationships/tags" Target="../tags/tag903.xml"/><Relationship Id="rId62" Type="http://schemas.openxmlformats.org/officeDocument/2006/relationships/tags" Target="../tags/tag904.xml"/><Relationship Id="rId10" Type="http://schemas.openxmlformats.org/officeDocument/2006/relationships/tags" Target="../tags/tag852.xml"/><Relationship Id="rId11" Type="http://schemas.openxmlformats.org/officeDocument/2006/relationships/tags" Target="../tags/tag853.xml"/><Relationship Id="rId12" Type="http://schemas.openxmlformats.org/officeDocument/2006/relationships/tags" Target="../tags/tag85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1" Type="http://schemas.openxmlformats.org/officeDocument/2006/relationships/tags" Target="../tags/tag931.xml"/><Relationship Id="rId12" Type="http://schemas.openxmlformats.org/officeDocument/2006/relationships/tags" Target="../tags/tag932.xml"/><Relationship Id="rId13" Type="http://schemas.openxmlformats.org/officeDocument/2006/relationships/tags" Target="../tags/tag933.xml"/><Relationship Id="rId14" Type="http://schemas.openxmlformats.org/officeDocument/2006/relationships/tags" Target="../tags/tag934.xml"/><Relationship Id="rId15" Type="http://schemas.openxmlformats.org/officeDocument/2006/relationships/tags" Target="../tags/tag935.xml"/><Relationship Id="rId16" Type="http://schemas.openxmlformats.org/officeDocument/2006/relationships/tags" Target="../tags/tag936.xml"/><Relationship Id="rId17" Type="http://schemas.openxmlformats.org/officeDocument/2006/relationships/tags" Target="../tags/tag937.xml"/><Relationship Id="rId18" Type="http://schemas.openxmlformats.org/officeDocument/2006/relationships/tags" Target="../tags/tag938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921.xml"/><Relationship Id="rId2" Type="http://schemas.openxmlformats.org/officeDocument/2006/relationships/tags" Target="../tags/tag922.xml"/><Relationship Id="rId3" Type="http://schemas.openxmlformats.org/officeDocument/2006/relationships/tags" Target="../tags/tag923.xml"/><Relationship Id="rId4" Type="http://schemas.openxmlformats.org/officeDocument/2006/relationships/tags" Target="../tags/tag924.xml"/><Relationship Id="rId5" Type="http://schemas.openxmlformats.org/officeDocument/2006/relationships/tags" Target="../tags/tag925.xml"/><Relationship Id="rId6" Type="http://schemas.openxmlformats.org/officeDocument/2006/relationships/tags" Target="../tags/tag926.xml"/><Relationship Id="rId7" Type="http://schemas.openxmlformats.org/officeDocument/2006/relationships/tags" Target="../tags/tag927.xml"/><Relationship Id="rId8" Type="http://schemas.openxmlformats.org/officeDocument/2006/relationships/tags" Target="../tags/tag928.xml"/><Relationship Id="rId9" Type="http://schemas.openxmlformats.org/officeDocument/2006/relationships/tags" Target="../tags/tag929.xml"/><Relationship Id="rId10" Type="http://schemas.openxmlformats.org/officeDocument/2006/relationships/tags" Target="../tags/tag9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6002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smtClean="0"/>
              <a:t>Lecture </a:t>
            </a:r>
            <a:r>
              <a:rPr lang="en-US" sz="3200" i="0"/>
              <a:t>9</a:t>
            </a:r>
            <a:r>
              <a:rPr lang="en-US" sz="3200" i="0" smtClean="0"/>
              <a:t>: </a:t>
            </a:r>
            <a:r>
              <a:rPr lang="en-US" sz="3200" i="0" dirty="0" smtClean="0"/>
              <a:t>Disjoint Sets and the </a:t>
            </a:r>
            <a:br>
              <a:rPr lang="en-US" sz="3200" i="0" dirty="0" smtClean="0"/>
            </a:br>
            <a:r>
              <a:rPr lang="en-US" sz="3200" i="0" dirty="0" smtClean="0"/>
              <a:t>Union-Find ADT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Lauren Milne</a:t>
            </a:r>
          </a:p>
          <a:p>
            <a:r>
              <a:rPr lang="en-US" sz="2400" dirty="0" smtClean="0"/>
              <a:t>Summer 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Let </a:t>
            </a:r>
            <a:r>
              <a:rPr lang="en-US" i="1" dirty="0">
                <a:sym typeface="Symbol" pitchFamily="18" charset="2"/>
              </a:rPr>
              <a:t>S</a:t>
            </a:r>
            <a:r>
              <a:rPr lang="en-US" dirty="0">
                <a:sym typeface="Symbol" pitchFamily="18" charset="2"/>
              </a:rPr>
              <a:t> be {</a:t>
            </a:r>
            <a:r>
              <a:rPr lang="en-US" dirty="0" err="1">
                <a:sym typeface="Symbol" pitchFamily="18" charset="2"/>
              </a:rPr>
              <a:t>a,b,c,d,e</a:t>
            </a:r>
            <a:r>
              <a:rPr lang="en-US" dirty="0" smtClean="0">
                <a:sym typeface="Symbol" pitchFamily="18" charset="2"/>
              </a:rPr>
              <a:t>}</a:t>
            </a:r>
          </a:p>
          <a:p>
            <a:pPr marL="0" indent="0">
              <a:buNone/>
            </a:pPr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One </a:t>
            </a:r>
            <a:r>
              <a:rPr lang="en-US" dirty="0">
                <a:sym typeface="Symbol" pitchFamily="18" charset="2"/>
              </a:rPr>
              <a:t>partition: {</a:t>
            </a:r>
            <a:r>
              <a:rPr lang="en-US" dirty="0" err="1" smtClean="0">
                <a:sym typeface="Symbol" pitchFamily="18" charset="2"/>
              </a:rPr>
              <a:t>a,b,c</a:t>
            </a:r>
            <a:r>
              <a:rPr lang="en-US" dirty="0" smtClean="0">
                <a:sym typeface="Symbol" pitchFamily="18" charset="2"/>
              </a:rPr>
              <a:t>}, </a:t>
            </a:r>
            <a:r>
              <a:rPr lang="en-US" dirty="0">
                <a:sym typeface="Symbol" pitchFamily="18" charset="2"/>
              </a:rPr>
              <a:t>{</a:t>
            </a:r>
            <a:r>
              <a:rPr lang="en-US" dirty="0" smtClean="0">
                <a:sym typeface="Symbol" pitchFamily="18" charset="2"/>
              </a:rPr>
              <a:t>d}, {e}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corresponding equivalence relation:</a:t>
            </a:r>
          </a:p>
          <a:p>
            <a:pPr>
              <a:buFontTx/>
              <a:buNone/>
            </a:pPr>
            <a:r>
              <a:rPr lang="en-US" altLang="en-US" sz="2400" dirty="0" smtClean="0"/>
              <a:t>	</a:t>
            </a:r>
            <a:r>
              <a:rPr lang="en-US" altLang="en-US" dirty="0" smtClean="0"/>
              <a:t>(</a:t>
            </a:r>
            <a:r>
              <a:rPr lang="en-US" altLang="en-US" dirty="0" err="1"/>
              <a:t>a,a</a:t>
            </a:r>
            <a:r>
              <a:rPr lang="en-US" altLang="en-US" dirty="0"/>
              <a:t>), (</a:t>
            </a:r>
            <a:r>
              <a:rPr lang="en-US" altLang="en-US" dirty="0" err="1"/>
              <a:t>b,b</a:t>
            </a:r>
            <a:r>
              <a:rPr lang="en-US" altLang="en-US" dirty="0"/>
              <a:t>), (</a:t>
            </a:r>
            <a:r>
              <a:rPr lang="en-US" altLang="en-US" dirty="0" err="1"/>
              <a:t>c,c</a:t>
            </a:r>
            <a:r>
              <a:rPr lang="en-US" altLang="en-US" dirty="0"/>
              <a:t>), (</a:t>
            </a:r>
            <a:r>
              <a:rPr lang="en-US" altLang="en-US" dirty="0" err="1"/>
              <a:t>a,b</a:t>
            </a:r>
            <a:r>
              <a:rPr lang="en-US" altLang="en-US" dirty="0"/>
              <a:t>), (</a:t>
            </a:r>
            <a:r>
              <a:rPr lang="en-US" altLang="en-US" dirty="0" err="1"/>
              <a:t>b,a</a:t>
            </a:r>
            <a:r>
              <a:rPr lang="en-US" altLang="en-US" dirty="0"/>
              <a:t>), (</a:t>
            </a:r>
            <a:r>
              <a:rPr lang="en-US" altLang="en-US" dirty="0" err="1"/>
              <a:t>a,c</a:t>
            </a:r>
            <a:r>
              <a:rPr lang="en-US" altLang="en-US" dirty="0"/>
              <a:t>), (</a:t>
            </a:r>
            <a:r>
              <a:rPr lang="en-US" altLang="en-US" dirty="0" err="1"/>
              <a:t>c,a</a:t>
            </a:r>
            <a:r>
              <a:rPr lang="en-US" altLang="en-US" dirty="0"/>
              <a:t>), </a:t>
            </a:r>
            <a:r>
              <a:rPr lang="en-US" altLang="en-US" dirty="0" smtClean="0"/>
              <a:t>(</a:t>
            </a:r>
            <a:r>
              <a:rPr lang="en-US" altLang="en-US" dirty="0" err="1"/>
              <a:t>b,c</a:t>
            </a:r>
            <a:r>
              <a:rPr lang="en-US" altLang="en-US" dirty="0"/>
              <a:t>), (</a:t>
            </a:r>
            <a:r>
              <a:rPr lang="en-US" altLang="en-US" dirty="0" err="1"/>
              <a:t>c,b</a:t>
            </a:r>
            <a:r>
              <a:rPr lang="en-US" altLang="en-US" dirty="0" smtClean="0"/>
              <a:t>), (</a:t>
            </a:r>
            <a:r>
              <a:rPr lang="en-US" altLang="en-US" dirty="0" err="1"/>
              <a:t>d,d</a:t>
            </a:r>
            <a:r>
              <a:rPr lang="en-US" altLang="en-US" dirty="0" smtClean="0"/>
              <a:t>), (</a:t>
            </a:r>
            <a:r>
              <a:rPr lang="en-US" altLang="en-US" dirty="0" err="1" smtClean="0"/>
              <a:t>e,e</a:t>
            </a:r>
            <a:r>
              <a:rPr lang="en-US" altLang="en-US" dirty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326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Let </a:t>
            </a:r>
            <a:r>
              <a:rPr lang="en-US" i="1" dirty="0">
                <a:sym typeface="Symbol" pitchFamily="18" charset="2"/>
              </a:rPr>
              <a:t>S</a:t>
            </a:r>
            <a:r>
              <a:rPr lang="en-US" dirty="0">
                <a:sym typeface="Symbol" pitchFamily="18" charset="2"/>
              </a:rPr>
              <a:t> be </a:t>
            </a:r>
            <a:r>
              <a:rPr lang="en-US" dirty="0" smtClean="0">
                <a:sym typeface="Symbol" pitchFamily="18" charset="2"/>
              </a:rPr>
              <a:t>{a, b, c, d, e}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equivalence relation:</a:t>
            </a:r>
            <a:r>
              <a:rPr lang="en-US" dirty="0"/>
              <a:t>  </a:t>
            </a:r>
            <a:r>
              <a:rPr lang="en-US" altLang="en-US" dirty="0" smtClean="0"/>
              <a:t>(</a:t>
            </a:r>
            <a:r>
              <a:rPr lang="en-US" altLang="en-US" dirty="0" err="1"/>
              <a:t>a,a</a:t>
            </a:r>
            <a:r>
              <a:rPr lang="en-US" altLang="en-US" dirty="0"/>
              <a:t>)</a:t>
            </a:r>
            <a:r>
              <a:rPr lang="en-US" altLang="en-US" dirty="0" smtClean="0"/>
              <a:t>,(</a:t>
            </a:r>
            <a:r>
              <a:rPr lang="en-US" altLang="en-US" dirty="0" err="1" smtClean="0"/>
              <a:t>a,b</a:t>
            </a:r>
            <a:r>
              <a:rPr lang="en-US" altLang="en-US" dirty="0" smtClean="0"/>
              <a:t>),(</a:t>
            </a:r>
            <a:r>
              <a:rPr lang="en-US" altLang="en-US" dirty="0" err="1" smtClean="0"/>
              <a:t>b,a</a:t>
            </a:r>
            <a:r>
              <a:rPr lang="en-US" altLang="en-US" dirty="0" smtClean="0"/>
              <a:t>), </a:t>
            </a:r>
            <a:r>
              <a:rPr lang="en-US" altLang="en-US" dirty="0"/>
              <a:t>(</a:t>
            </a:r>
            <a:r>
              <a:rPr lang="en-US" altLang="en-US" dirty="0" err="1"/>
              <a:t>b,b</a:t>
            </a:r>
            <a:r>
              <a:rPr lang="en-US" altLang="en-US" dirty="0"/>
              <a:t>), (</a:t>
            </a:r>
            <a:r>
              <a:rPr lang="en-US" altLang="en-US" dirty="0" err="1"/>
              <a:t>c,c</a:t>
            </a:r>
            <a:r>
              <a:rPr lang="en-US" altLang="en-US" dirty="0"/>
              <a:t>), </a:t>
            </a:r>
            <a:r>
              <a:rPr lang="en-US" altLang="en-US" dirty="0" smtClean="0"/>
              <a:t>(</a:t>
            </a:r>
            <a:r>
              <a:rPr lang="en-US" altLang="en-US" dirty="0" err="1"/>
              <a:t>d,d</a:t>
            </a:r>
            <a:r>
              <a:rPr lang="en-US" altLang="en-US" dirty="0" smtClean="0"/>
              <a:t>), (</a:t>
            </a:r>
            <a:r>
              <a:rPr lang="en-US" altLang="en-US" dirty="0" err="1" smtClean="0"/>
              <a:t>e,e</a:t>
            </a:r>
            <a:r>
              <a:rPr lang="en-US" altLang="en-US" dirty="0" smtClean="0"/>
              <a:t>)</a:t>
            </a:r>
          </a:p>
          <a:p>
            <a:endParaRPr lang="en-US" altLang="en-US" dirty="0"/>
          </a:p>
          <a:p>
            <a:r>
              <a:rPr lang="en-US" altLang="en-US" dirty="0" smtClean="0"/>
              <a:t>The corresponding partition?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 smtClean="0"/>
              <a:t>      {</a:t>
            </a:r>
            <a:r>
              <a:rPr lang="en-US" altLang="en-US" dirty="0" err="1" smtClean="0"/>
              <a:t>a,b</a:t>
            </a:r>
            <a:r>
              <a:rPr lang="en-US" altLang="en-US" dirty="0" smtClean="0"/>
              <a:t>},{c},{d},{e}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6501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Union-Find ADT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53400" cy="44958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smtClean="0">
                <a:solidFill>
                  <a:srgbClr val="0000FF"/>
                </a:solidFill>
              </a:rPr>
              <a:t>union-find </a:t>
            </a:r>
            <a:r>
              <a:rPr lang="en-US" dirty="0">
                <a:solidFill>
                  <a:srgbClr val="0000FF"/>
                </a:solidFill>
              </a:rPr>
              <a:t>ADT </a:t>
            </a:r>
            <a:r>
              <a:rPr lang="en-US" dirty="0"/>
              <a:t>(or "Disjoint Sets" or "Dynamic Equivalence Relation") keeps track of a set of elements partitioned into a number of disjoint subsets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>
                <a:sym typeface="Wingdings" panose="05000000000000000000" pitchFamily="2" charset="2"/>
              </a:rPr>
              <a:t>Many </a:t>
            </a:r>
            <a:r>
              <a:rPr lang="en-US" dirty="0" smtClean="0">
                <a:sym typeface="Wingdings" panose="05000000000000000000" pitchFamily="2" charset="2"/>
              </a:rPr>
              <a:t>uses!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Road</a:t>
            </a:r>
            <a:r>
              <a:rPr lang="en-US" dirty="0">
                <a:sym typeface="Wingdings" panose="05000000000000000000" pitchFamily="2" charset="2"/>
              </a:rPr>
              <a:t>/network/graph connectivity (will see this again)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keep track of “</a:t>
            </a:r>
            <a:r>
              <a:rPr lang="en-US" dirty="0">
                <a:sym typeface="Wingdings" panose="05000000000000000000" pitchFamily="2" charset="2"/>
              </a:rPr>
              <a:t>connected components” e.g., in social network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Partition an image by connected-pixels-of-similar-color</a:t>
            </a:r>
          </a:p>
          <a:p>
            <a:pPr marL="457200" lvl="1" indent="0">
              <a:buNone/>
            </a:pPr>
            <a:endParaRPr lang="en-US" sz="1000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Not as common as dictionaries, queues, and stacks, but valuable because implementations are very fast, so when applicable can provide big </a:t>
            </a:r>
            <a:r>
              <a:rPr lang="en-US" dirty="0" smtClean="0">
                <a:sym typeface="Wingdings" panose="05000000000000000000" pitchFamily="2" charset="2"/>
              </a:rPr>
              <a:t>improvements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200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Union-Find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an unchanging set </a:t>
            </a:r>
            <a:r>
              <a:rPr lang="en-US" i="1" dirty="0" smtClean="0"/>
              <a:t>S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</a:t>
            </a:r>
            <a:r>
              <a:rPr lang="en-US" dirty="0" smtClean="0"/>
              <a:t> an initial partition of a set</a:t>
            </a:r>
          </a:p>
          <a:p>
            <a:pPr lvl="1"/>
            <a:r>
              <a:rPr lang="en-US" dirty="0" smtClean="0"/>
              <a:t>Typically each item in its own subset: {a}, {b}, {c}, …</a:t>
            </a:r>
          </a:p>
          <a:p>
            <a:pPr lvl="1"/>
            <a:r>
              <a:rPr lang="en-US" dirty="0" smtClean="0"/>
              <a:t>Give each subset a “name” by choosing a </a:t>
            </a:r>
            <a:r>
              <a:rPr lang="en-US" i="1" dirty="0" smtClean="0">
                <a:solidFill>
                  <a:srgbClr val="FF0000"/>
                </a:solidFill>
              </a:rPr>
              <a:t>representative element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Operation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takes an element of </a:t>
            </a:r>
            <a:r>
              <a:rPr lang="en-US" i="1" dirty="0" smtClean="0"/>
              <a:t>S</a:t>
            </a:r>
            <a:r>
              <a:rPr lang="en-US" dirty="0" smtClean="0"/>
              <a:t> and returns the </a:t>
            </a:r>
            <a:r>
              <a:rPr lang="en-US" dirty="0" smtClean="0">
                <a:solidFill>
                  <a:srgbClr val="FF0000"/>
                </a:solidFill>
              </a:rPr>
              <a:t>representative element </a:t>
            </a:r>
            <a:r>
              <a:rPr lang="en-US" dirty="0" smtClean="0"/>
              <a:t>of the subset it is in</a:t>
            </a:r>
          </a:p>
          <a:p>
            <a:endParaRPr lang="en-US" dirty="0"/>
          </a:p>
          <a:p>
            <a:r>
              <a:rPr lang="en-US" dirty="0" smtClean="0"/>
              <a:t>Operation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union </a:t>
            </a:r>
            <a:r>
              <a:rPr lang="en-US" dirty="0" smtClean="0"/>
              <a:t>takes two subsets and (permanently) makes one larger subset</a:t>
            </a:r>
          </a:p>
          <a:p>
            <a:pPr lvl="1"/>
            <a:r>
              <a:rPr lang="en-US" dirty="0" smtClean="0"/>
              <a:t>A different partition with one fewer set</a:t>
            </a:r>
          </a:p>
          <a:p>
            <a:pPr lvl="1"/>
            <a:r>
              <a:rPr lang="en-US" dirty="0"/>
              <a:t>Affects result of subsequent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 </a:t>
            </a:r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Choice of </a:t>
            </a:r>
            <a:r>
              <a:rPr lang="en-US" dirty="0" smtClean="0">
                <a:solidFill>
                  <a:srgbClr val="FF0000"/>
                </a:solidFill>
              </a:rPr>
              <a:t>representative element </a:t>
            </a:r>
            <a:r>
              <a:rPr lang="en-US" dirty="0" smtClean="0"/>
              <a:t>up to implementation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2457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i="1" dirty="0" smtClean="0"/>
              <a:t>S</a:t>
            </a:r>
            <a:r>
              <a:rPr lang="en-US" dirty="0" smtClean="0"/>
              <a:t> = {1,2,3,4,5,6,7,8,9}</a:t>
            </a:r>
          </a:p>
          <a:p>
            <a:endParaRPr lang="en-US" sz="800" dirty="0" smtClean="0"/>
          </a:p>
          <a:p>
            <a:r>
              <a:rPr lang="en-US" dirty="0" smtClean="0"/>
              <a:t>Let initial partition be (will highlight representative elements </a:t>
            </a:r>
            <a:r>
              <a:rPr lang="en-US" u="sng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)</a:t>
            </a:r>
          </a:p>
          <a:p>
            <a:pPr marL="0" indent="0" algn="ctr">
              <a:buNone/>
            </a:pPr>
            <a:r>
              <a:rPr lang="en-US" dirty="0" smtClean="0"/>
              <a:t>{</a:t>
            </a:r>
            <a:r>
              <a:rPr lang="en-US" u="sng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6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7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8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9</a:t>
            </a:r>
            <a:r>
              <a:rPr lang="en-US" dirty="0" smtClean="0"/>
              <a:t>}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(2,5):</a:t>
            </a:r>
          </a:p>
          <a:p>
            <a:pPr marL="0" indent="0" algn="ctr">
              <a:buNone/>
            </a:pPr>
            <a:r>
              <a:rPr lang="en-US" dirty="0"/>
              <a:t>{</a:t>
            </a:r>
            <a:r>
              <a:rPr lang="en-US" u="sng" dirty="0">
                <a:solidFill>
                  <a:srgbClr val="FF0000"/>
                </a:solidFill>
              </a:rPr>
              <a:t>1</a:t>
            </a:r>
            <a:r>
              <a:rPr lang="en-US" dirty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, 5}, </a:t>
            </a:r>
            <a:r>
              <a:rPr lang="en-US" dirty="0"/>
              <a:t>{</a:t>
            </a:r>
            <a:r>
              <a:rPr lang="en-US" u="sng" dirty="0">
                <a:solidFill>
                  <a:srgbClr val="FF0000"/>
                </a:solidFill>
              </a:rPr>
              <a:t>3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4</a:t>
            </a:r>
            <a:r>
              <a:rPr lang="en-US" dirty="0"/>
              <a:t>}, </a:t>
            </a:r>
            <a:r>
              <a:rPr lang="en-US" dirty="0" smtClean="0"/>
              <a:t>{</a:t>
            </a:r>
            <a:r>
              <a:rPr lang="en-US" u="sng" dirty="0">
                <a:solidFill>
                  <a:srgbClr val="FF0000"/>
                </a:solidFill>
              </a:rPr>
              <a:t>6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7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8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9</a:t>
            </a:r>
            <a:r>
              <a:rPr lang="en-US" dirty="0" smtClean="0"/>
              <a:t>}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(4) = 4,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(2) </a:t>
            </a:r>
            <a:r>
              <a:rPr lang="en-US" dirty="0"/>
              <a:t>= </a:t>
            </a:r>
            <a:r>
              <a:rPr lang="en-US" dirty="0" smtClean="0"/>
              <a:t>2,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(5) </a:t>
            </a:r>
            <a:r>
              <a:rPr lang="en-US" dirty="0"/>
              <a:t>= </a:t>
            </a:r>
            <a:r>
              <a:rPr lang="en-US" dirty="0" smtClean="0"/>
              <a:t>2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(4,6),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(2,7)</a:t>
            </a:r>
          </a:p>
          <a:p>
            <a:pPr marL="0" indent="0" algn="ctr">
              <a:buNone/>
            </a:pPr>
            <a:r>
              <a:rPr lang="en-US" dirty="0"/>
              <a:t>{</a:t>
            </a:r>
            <a:r>
              <a:rPr lang="en-US" u="sng" dirty="0">
                <a:solidFill>
                  <a:srgbClr val="FF0000"/>
                </a:solidFill>
              </a:rPr>
              <a:t>1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2</a:t>
            </a:r>
            <a:r>
              <a:rPr lang="en-US" dirty="0"/>
              <a:t>, </a:t>
            </a:r>
            <a:r>
              <a:rPr lang="en-US" dirty="0" smtClean="0"/>
              <a:t>5, 7}, </a:t>
            </a:r>
            <a:r>
              <a:rPr lang="en-US" dirty="0"/>
              <a:t>{</a:t>
            </a:r>
            <a:r>
              <a:rPr lang="en-US" u="sng" dirty="0">
                <a:solidFill>
                  <a:srgbClr val="FF0000"/>
                </a:solidFill>
              </a:rPr>
              <a:t>3</a:t>
            </a:r>
            <a:r>
              <a:rPr lang="en-US" dirty="0"/>
              <a:t>}, </a:t>
            </a:r>
            <a:r>
              <a:rPr lang="en-US" dirty="0" smtClean="0"/>
              <a:t>{4, </a:t>
            </a:r>
            <a:r>
              <a:rPr lang="en-US" u="sng" dirty="0" smtClean="0">
                <a:solidFill>
                  <a:srgbClr val="FF0000"/>
                </a:solidFill>
              </a:rPr>
              <a:t>6</a:t>
            </a:r>
            <a:r>
              <a:rPr lang="en-US" dirty="0"/>
              <a:t>}, </a:t>
            </a:r>
            <a:r>
              <a:rPr lang="en-US" dirty="0" smtClean="0"/>
              <a:t>{</a:t>
            </a:r>
            <a:r>
              <a:rPr lang="en-US" u="sng" dirty="0">
                <a:solidFill>
                  <a:srgbClr val="FF0000"/>
                </a:solidFill>
              </a:rPr>
              <a:t>8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9</a:t>
            </a:r>
            <a:r>
              <a:rPr lang="en-US" dirty="0" smtClean="0"/>
              <a:t>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(4) = </a:t>
            </a:r>
            <a:r>
              <a:rPr lang="en-US" dirty="0" smtClean="0"/>
              <a:t>6,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(2) = 2,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(5) = </a:t>
            </a:r>
            <a:r>
              <a:rPr lang="en-US" dirty="0" smtClean="0"/>
              <a:t>2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(2,6)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{</a:t>
            </a:r>
            <a:r>
              <a:rPr lang="en-US" u="sng" dirty="0">
                <a:solidFill>
                  <a:srgbClr val="FF0000"/>
                </a:solidFill>
              </a:rPr>
              <a:t>1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2</a:t>
            </a:r>
            <a:r>
              <a:rPr lang="en-US" dirty="0"/>
              <a:t>, </a:t>
            </a:r>
            <a:r>
              <a:rPr lang="en-US" dirty="0" smtClean="0"/>
              <a:t>4, 5</a:t>
            </a:r>
            <a:r>
              <a:rPr lang="en-US" dirty="0"/>
              <a:t>, </a:t>
            </a:r>
            <a:r>
              <a:rPr lang="en-US" dirty="0" smtClean="0"/>
              <a:t>6, 7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3</a:t>
            </a:r>
            <a:r>
              <a:rPr lang="en-US" dirty="0"/>
              <a:t>}, </a:t>
            </a:r>
            <a:r>
              <a:rPr lang="en-US" dirty="0" smtClean="0"/>
              <a:t>{</a:t>
            </a:r>
            <a:r>
              <a:rPr lang="en-US" u="sng" dirty="0">
                <a:solidFill>
                  <a:srgbClr val="FF0000"/>
                </a:solidFill>
              </a:rPr>
              <a:t>8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9</a:t>
            </a:r>
            <a:r>
              <a:rPr lang="en-US" dirty="0"/>
              <a:t>}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0290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other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that can “happen” is sets get </a:t>
            </a:r>
            <a:r>
              <a:rPr lang="en-US" dirty="0" err="1" smtClean="0"/>
              <a:t>unioned</a:t>
            </a:r>
            <a:endParaRPr lang="en-US" dirty="0" smtClean="0"/>
          </a:p>
          <a:p>
            <a:pPr lvl="1"/>
            <a:r>
              <a:rPr lang="en-US" dirty="0" smtClean="0"/>
              <a:t>No “un-union” or “create new set” or …</a:t>
            </a:r>
          </a:p>
          <a:p>
            <a:pPr lvl="1"/>
            <a:endParaRPr lang="en-US" dirty="0"/>
          </a:p>
          <a:p>
            <a:r>
              <a:rPr lang="en-US" dirty="0" smtClean="0"/>
              <a:t>As always: trade-offs </a:t>
            </a:r>
          </a:p>
          <a:p>
            <a:pPr marL="457200" lvl="1" indent="0">
              <a:buNone/>
            </a:pPr>
            <a:r>
              <a:rPr lang="en-US" dirty="0" smtClean="0"/>
              <a:t>– </a:t>
            </a:r>
            <a:r>
              <a:rPr lang="en-US" dirty="0"/>
              <a:t>I</a:t>
            </a:r>
            <a:r>
              <a:rPr lang="en-US" dirty="0" smtClean="0"/>
              <a:t>mplementations will exploit this small ADT</a:t>
            </a:r>
          </a:p>
          <a:p>
            <a:endParaRPr lang="en-US" dirty="0"/>
          </a:p>
          <a:p>
            <a:r>
              <a:rPr lang="en-US" dirty="0" smtClean="0"/>
              <a:t>Surprisingly useful ADT</a:t>
            </a:r>
          </a:p>
          <a:p>
            <a:pPr lvl="1"/>
            <a:r>
              <a:rPr lang="en-US" dirty="0" smtClean="0"/>
              <a:t>But not as common as dictionaries or priority queues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306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application: maze-building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7772400" cy="4495800"/>
          </a:xfrm>
        </p:spPr>
        <p:txBody>
          <a:bodyPr/>
          <a:lstStyle/>
          <a:p>
            <a:r>
              <a:rPr lang="en-US" dirty="0" smtClean="0"/>
              <a:t>Build a random maze by erasing edges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Possible to get from anywhere to anywhere</a:t>
            </a:r>
          </a:p>
          <a:p>
            <a:pPr lvl="2"/>
            <a:r>
              <a:rPr lang="en-US" dirty="0" smtClean="0"/>
              <a:t>Including “start” to “finish”</a:t>
            </a:r>
          </a:p>
          <a:p>
            <a:pPr lvl="1"/>
            <a:r>
              <a:rPr lang="en-US" dirty="0" smtClean="0"/>
              <a:t>No loops possible without backtracking</a:t>
            </a:r>
          </a:p>
          <a:p>
            <a:pPr lvl="2"/>
            <a:r>
              <a:rPr lang="en-US" dirty="0" smtClean="0"/>
              <a:t>After a “bad turn” have to “undo”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117" name="Group 116"/>
          <p:cNvGrpSpPr/>
          <p:nvPr/>
        </p:nvGrpSpPr>
        <p:grpSpPr>
          <a:xfrm>
            <a:off x="2971800" y="2133600"/>
            <a:ext cx="3048000" cy="2514600"/>
            <a:chOff x="4648201" y="2895600"/>
            <a:chExt cx="3657600" cy="3200400"/>
          </a:xfrm>
        </p:grpSpPr>
        <p:grpSp>
          <p:nvGrpSpPr>
            <p:cNvPr id="7" name="Group 4"/>
            <p:cNvGrpSpPr>
              <a:grpSpLocks/>
            </p:cNvGrpSpPr>
            <p:nvPr>
              <p:custDataLst>
                <p:tags r:id="rId1"/>
              </p:custDataLst>
            </p:nvPr>
          </p:nvGrpSpPr>
          <p:grpSpPr bwMode="auto">
            <a:xfrm>
              <a:off x="4648201" y="2895600"/>
              <a:ext cx="609600" cy="533400"/>
              <a:chOff x="1200" y="1824"/>
              <a:chExt cx="384" cy="336"/>
            </a:xfrm>
          </p:grpSpPr>
          <p:sp>
            <p:nvSpPr>
              <p:cNvPr id="8" name="Line 5"/>
              <p:cNvSpPr>
                <a:spLocks noChangeShapeType="1"/>
              </p:cNvSpPr>
              <p:nvPr>
                <p:custDataLst>
                  <p:tags r:id="rId10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"/>
              <p:cNvSpPr>
                <a:spLocks noChangeShapeType="1"/>
              </p:cNvSpPr>
              <p:nvPr>
                <p:custDataLst>
                  <p:tags r:id="rId11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7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5257801" y="2895600"/>
              <a:ext cx="609600" cy="533400"/>
              <a:chOff x="1200" y="1824"/>
              <a:chExt cx="384" cy="336"/>
            </a:xfrm>
          </p:grpSpPr>
          <p:sp>
            <p:nvSpPr>
              <p:cNvPr id="11" name="Line 8"/>
              <p:cNvSpPr>
                <a:spLocks noChangeShapeType="1"/>
              </p:cNvSpPr>
              <p:nvPr>
                <p:custDataLst>
                  <p:tags r:id="rId10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9"/>
              <p:cNvSpPr>
                <a:spLocks noChangeShapeType="1"/>
              </p:cNvSpPr>
              <p:nvPr>
                <p:custDataLst>
                  <p:tags r:id="rId10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10"/>
            <p:cNvGrpSpPr>
              <a:grpSpLocks/>
            </p:cNvGrpSpPr>
            <p:nvPr>
              <p:custDataLst>
                <p:tags r:id="rId3"/>
              </p:custDataLst>
            </p:nvPr>
          </p:nvGrpSpPr>
          <p:grpSpPr bwMode="auto">
            <a:xfrm>
              <a:off x="5867401" y="2895600"/>
              <a:ext cx="609600" cy="533400"/>
              <a:chOff x="1200" y="1824"/>
              <a:chExt cx="384" cy="336"/>
            </a:xfrm>
          </p:grpSpPr>
          <p:sp>
            <p:nvSpPr>
              <p:cNvPr id="14" name="Line 11"/>
              <p:cNvSpPr>
                <a:spLocks noChangeShapeType="1"/>
              </p:cNvSpPr>
              <p:nvPr>
                <p:custDataLst>
                  <p:tags r:id="rId10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2"/>
              <p:cNvSpPr>
                <a:spLocks noChangeShapeType="1"/>
              </p:cNvSpPr>
              <p:nvPr>
                <p:custDataLst>
                  <p:tags r:id="rId10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" name="Group 13"/>
            <p:cNvGrpSpPr>
              <a:grpSpLocks/>
            </p:cNvGrpSpPr>
            <p:nvPr>
              <p:custDataLst>
                <p:tags r:id="rId4"/>
              </p:custDataLst>
            </p:nvPr>
          </p:nvGrpSpPr>
          <p:grpSpPr bwMode="auto">
            <a:xfrm>
              <a:off x="6477001" y="2895600"/>
              <a:ext cx="609600" cy="533400"/>
              <a:chOff x="1200" y="1824"/>
              <a:chExt cx="384" cy="336"/>
            </a:xfrm>
          </p:grpSpPr>
          <p:sp>
            <p:nvSpPr>
              <p:cNvPr id="17" name="Line 14"/>
              <p:cNvSpPr>
                <a:spLocks noChangeShapeType="1"/>
              </p:cNvSpPr>
              <p:nvPr>
                <p:custDataLst>
                  <p:tags r:id="rId10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>
                <p:custDataLst>
                  <p:tags r:id="rId10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" name="Group 16"/>
            <p:cNvGrpSpPr>
              <a:grpSpLocks/>
            </p:cNvGrpSpPr>
            <p:nvPr>
              <p:custDataLst>
                <p:tags r:id="rId5"/>
              </p:custDataLst>
            </p:nvPr>
          </p:nvGrpSpPr>
          <p:grpSpPr bwMode="auto">
            <a:xfrm>
              <a:off x="7086601" y="2895600"/>
              <a:ext cx="609600" cy="533400"/>
              <a:chOff x="1200" y="1824"/>
              <a:chExt cx="384" cy="336"/>
            </a:xfrm>
          </p:grpSpPr>
          <p:sp>
            <p:nvSpPr>
              <p:cNvPr id="20" name="Line 17"/>
              <p:cNvSpPr>
                <a:spLocks noChangeShapeType="1"/>
              </p:cNvSpPr>
              <p:nvPr>
                <p:custDataLst>
                  <p:tags r:id="rId10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18"/>
              <p:cNvSpPr>
                <a:spLocks noChangeShapeType="1"/>
              </p:cNvSpPr>
              <p:nvPr>
                <p:custDataLst>
                  <p:tags r:id="rId10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" name="Group 19"/>
            <p:cNvGrpSpPr>
              <a:grpSpLocks/>
            </p:cNvGrpSpPr>
            <p:nvPr>
              <p:custDataLst>
                <p:tags r:id="rId6"/>
              </p:custDataLst>
            </p:nvPr>
          </p:nvGrpSpPr>
          <p:grpSpPr bwMode="auto">
            <a:xfrm>
              <a:off x="7696201" y="2895600"/>
              <a:ext cx="609600" cy="533400"/>
              <a:chOff x="1200" y="1824"/>
              <a:chExt cx="384" cy="336"/>
            </a:xfrm>
          </p:grpSpPr>
          <p:sp>
            <p:nvSpPr>
              <p:cNvPr id="23" name="Line 20"/>
              <p:cNvSpPr>
                <a:spLocks noChangeShapeType="1"/>
              </p:cNvSpPr>
              <p:nvPr>
                <p:custDataLst>
                  <p:tags r:id="rId9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21"/>
              <p:cNvSpPr>
                <a:spLocks noChangeShapeType="1"/>
              </p:cNvSpPr>
              <p:nvPr>
                <p:custDataLst>
                  <p:tags r:id="rId10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" name="Group 22"/>
            <p:cNvGrpSpPr>
              <a:grpSpLocks/>
            </p:cNvGrpSpPr>
            <p:nvPr>
              <p:custDataLst>
                <p:tags r:id="rId7"/>
              </p:custDataLst>
            </p:nvPr>
          </p:nvGrpSpPr>
          <p:grpSpPr bwMode="auto">
            <a:xfrm>
              <a:off x="4648201" y="3429000"/>
              <a:ext cx="609600" cy="533400"/>
              <a:chOff x="1200" y="1824"/>
              <a:chExt cx="384" cy="336"/>
            </a:xfrm>
          </p:grpSpPr>
          <p:sp>
            <p:nvSpPr>
              <p:cNvPr id="26" name="Line 23"/>
              <p:cNvSpPr>
                <a:spLocks noChangeShapeType="1"/>
              </p:cNvSpPr>
              <p:nvPr>
                <p:custDataLst>
                  <p:tags r:id="rId9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24"/>
              <p:cNvSpPr>
                <a:spLocks noChangeShapeType="1"/>
              </p:cNvSpPr>
              <p:nvPr>
                <p:custDataLst>
                  <p:tags r:id="rId9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" name="Group 25"/>
            <p:cNvGrpSpPr>
              <a:grpSpLocks/>
            </p:cNvGrpSpPr>
            <p:nvPr>
              <p:custDataLst>
                <p:tags r:id="rId8"/>
              </p:custDataLst>
            </p:nvPr>
          </p:nvGrpSpPr>
          <p:grpSpPr bwMode="auto">
            <a:xfrm>
              <a:off x="5257801" y="3429000"/>
              <a:ext cx="609600" cy="533400"/>
              <a:chOff x="1200" y="1824"/>
              <a:chExt cx="384" cy="336"/>
            </a:xfrm>
          </p:grpSpPr>
          <p:sp>
            <p:nvSpPr>
              <p:cNvPr id="29" name="Line 26"/>
              <p:cNvSpPr>
                <a:spLocks noChangeShapeType="1"/>
              </p:cNvSpPr>
              <p:nvPr>
                <p:custDataLst>
                  <p:tags r:id="rId9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27"/>
              <p:cNvSpPr>
                <a:spLocks noChangeShapeType="1"/>
              </p:cNvSpPr>
              <p:nvPr>
                <p:custDataLst>
                  <p:tags r:id="rId9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" name="Group 28"/>
            <p:cNvGrpSpPr>
              <a:grpSpLocks/>
            </p:cNvGrpSpPr>
            <p:nvPr>
              <p:custDataLst>
                <p:tags r:id="rId9"/>
              </p:custDataLst>
            </p:nvPr>
          </p:nvGrpSpPr>
          <p:grpSpPr bwMode="auto">
            <a:xfrm>
              <a:off x="5867401" y="3429000"/>
              <a:ext cx="609600" cy="533400"/>
              <a:chOff x="1200" y="1824"/>
              <a:chExt cx="384" cy="336"/>
            </a:xfrm>
          </p:grpSpPr>
          <p:sp>
            <p:nvSpPr>
              <p:cNvPr id="32" name="Line 29"/>
              <p:cNvSpPr>
                <a:spLocks noChangeShapeType="1"/>
              </p:cNvSpPr>
              <p:nvPr>
                <p:custDataLst>
                  <p:tags r:id="rId9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30"/>
              <p:cNvSpPr>
                <a:spLocks noChangeShapeType="1"/>
              </p:cNvSpPr>
              <p:nvPr>
                <p:custDataLst>
                  <p:tags r:id="rId9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" name="Group 31"/>
            <p:cNvGrpSpPr>
              <a:grpSpLocks/>
            </p:cNvGrpSpPr>
            <p:nvPr>
              <p:custDataLst>
                <p:tags r:id="rId10"/>
              </p:custDataLst>
            </p:nvPr>
          </p:nvGrpSpPr>
          <p:grpSpPr bwMode="auto">
            <a:xfrm>
              <a:off x="6477001" y="3429000"/>
              <a:ext cx="609600" cy="533400"/>
              <a:chOff x="1200" y="1824"/>
              <a:chExt cx="384" cy="336"/>
            </a:xfrm>
          </p:grpSpPr>
          <p:sp>
            <p:nvSpPr>
              <p:cNvPr id="35" name="Line 32"/>
              <p:cNvSpPr>
                <a:spLocks noChangeShapeType="1"/>
              </p:cNvSpPr>
              <p:nvPr>
                <p:custDataLst>
                  <p:tags r:id="rId9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33"/>
              <p:cNvSpPr>
                <a:spLocks noChangeShapeType="1"/>
              </p:cNvSpPr>
              <p:nvPr>
                <p:custDataLst>
                  <p:tags r:id="rId9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" name="Group 34"/>
            <p:cNvGrpSpPr>
              <a:grpSpLocks/>
            </p:cNvGrpSpPr>
            <p:nvPr>
              <p:custDataLst>
                <p:tags r:id="rId11"/>
              </p:custDataLst>
            </p:nvPr>
          </p:nvGrpSpPr>
          <p:grpSpPr bwMode="auto">
            <a:xfrm>
              <a:off x="7086601" y="3429000"/>
              <a:ext cx="609600" cy="533400"/>
              <a:chOff x="1200" y="1824"/>
              <a:chExt cx="384" cy="336"/>
            </a:xfrm>
          </p:grpSpPr>
          <p:sp>
            <p:nvSpPr>
              <p:cNvPr id="38" name="Line 35"/>
              <p:cNvSpPr>
                <a:spLocks noChangeShapeType="1"/>
              </p:cNvSpPr>
              <p:nvPr>
                <p:custDataLst>
                  <p:tags r:id="rId8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36"/>
              <p:cNvSpPr>
                <a:spLocks noChangeShapeType="1"/>
              </p:cNvSpPr>
              <p:nvPr>
                <p:custDataLst>
                  <p:tags r:id="rId9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" name="Group 37"/>
            <p:cNvGrpSpPr>
              <a:grpSpLocks/>
            </p:cNvGrpSpPr>
            <p:nvPr>
              <p:custDataLst>
                <p:tags r:id="rId12"/>
              </p:custDataLst>
            </p:nvPr>
          </p:nvGrpSpPr>
          <p:grpSpPr bwMode="auto">
            <a:xfrm>
              <a:off x="7696201" y="3429000"/>
              <a:ext cx="609600" cy="533400"/>
              <a:chOff x="1200" y="1824"/>
              <a:chExt cx="384" cy="336"/>
            </a:xfrm>
          </p:grpSpPr>
          <p:sp>
            <p:nvSpPr>
              <p:cNvPr id="41" name="Line 38"/>
              <p:cNvSpPr>
                <a:spLocks noChangeShapeType="1"/>
              </p:cNvSpPr>
              <p:nvPr>
                <p:custDataLst>
                  <p:tags r:id="rId8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Line 39"/>
              <p:cNvSpPr>
                <a:spLocks noChangeShapeType="1"/>
              </p:cNvSpPr>
              <p:nvPr>
                <p:custDataLst>
                  <p:tags r:id="rId8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" name="Group 40"/>
            <p:cNvGrpSpPr>
              <a:grpSpLocks/>
            </p:cNvGrpSpPr>
            <p:nvPr>
              <p:custDataLst>
                <p:tags r:id="rId13"/>
              </p:custDataLst>
            </p:nvPr>
          </p:nvGrpSpPr>
          <p:grpSpPr bwMode="auto">
            <a:xfrm>
              <a:off x="4648201" y="3962400"/>
              <a:ext cx="609600" cy="533400"/>
              <a:chOff x="1200" y="1824"/>
              <a:chExt cx="384" cy="336"/>
            </a:xfrm>
          </p:grpSpPr>
          <p:sp>
            <p:nvSpPr>
              <p:cNvPr id="44" name="Line 41"/>
              <p:cNvSpPr>
                <a:spLocks noChangeShapeType="1"/>
              </p:cNvSpPr>
              <p:nvPr>
                <p:custDataLst>
                  <p:tags r:id="rId8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Line 42"/>
              <p:cNvSpPr>
                <a:spLocks noChangeShapeType="1"/>
              </p:cNvSpPr>
              <p:nvPr>
                <p:custDataLst>
                  <p:tags r:id="rId8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6" name="Group 43"/>
            <p:cNvGrpSpPr>
              <a:grpSpLocks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5257801" y="3962400"/>
              <a:ext cx="609600" cy="533400"/>
              <a:chOff x="1200" y="1824"/>
              <a:chExt cx="384" cy="336"/>
            </a:xfrm>
          </p:grpSpPr>
          <p:sp>
            <p:nvSpPr>
              <p:cNvPr id="47" name="Line 44"/>
              <p:cNvSpPr>
                <a:spLocks noChangeShapeType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45"/>
              <p:cNvSpPr>
                <a:spLocks noChangeShapeType="1"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9" name="Group 46"/>
            <p:cNvGrpSpPr>
              <a:grpSpLocks/>
            </p:cNvGrpSpPr>
            <p:nvPr>
              <p:custDataLst>
                <p:tags r:id="rId15"/>
              </p:custDataLst>
            </p:nvPr>
          </p:nvGrpSpPr>
          <p:grpSpPr bwMode="auto">
            <a:xfrm>
              <a:off x="5867401" y="3962400"/>
              <a:ext cx="609600" cy="533400"/>
              <a:chOff x="1200" y="1824"/>
              <a:chExt cx="384" cy="336"/>
            </a:xfrm>
          </p:grpSpPr>
          <p:sp>
            <p:nvSpPr>
              <p:cNvPr id="50" name="Line 47"/>
              <p:cNvSpPr>
                <a:spLocks noChangeShapeType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Line 48"/>
              <p:cNvSpPr>
                <a:spLocks noChangeShapeType="1"/>
              </p:cNvSpPr>
              <p:nvPr>
                <p:custDataLst>
                  <p:tags r:id="rId8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" name="Group 49"/>
            <p:cNvGrpSpPr>
              <a:grpSpLocks/>
            </p:cNvGrpSpPr>
            <p:nvPr>
              <p:custDataLst>
                <p:tags r:id="rId16"/>
              </p:custDataLst>
            </p:nvPr>
          </p:nvGrpSpPr>
          <p:grpSpPr bwMode="auto">
            <a:xfrm>
              <a:off x="6477001" y="3962400"/>
              <a:ext cx="609600" cy="533400"/>
              <a:chOff x="1200" y="1824"/>
              <a:chExt cx="384" cy="336"/>
            </a:xfrm>
          </p:grpSpPr>
          <p:sp>
            <p:nvSpPr>
              <p:cNvPr id="53" name="Line 50"/>
              <p:cNvSpPr>
                <a:spLocks noChangeShapeType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51"/>
              <p:cNvSpPr>
                <a:spLocks noChangeShapeType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5" name="Group 52"/>
            <p:cNvGrpSpPr>
              <a:grpSpLocks/>
            </p:cNvGrpSpPr>
            <p:nvPr>
              <p:custDataLst>
                <p:tags r:id="rId17"/>
              </p:custDataLst>
            </p:nvPr>
          </p:nvGrpSpPr>
          <p:grpSpPr bwMode="auto">
            <a:xfrm>
              <a:off x="7086601" y="3962400"/>
              <a:ext cx="609600" cy="533400"/>
              <a:chOff x="1200" y="1824"/>
              <a:chExt cx="384" cy="336"/>
            </a:xfrm>
          </p:grpSpPr>
          <p:sp>
            <p:nvSpPr>
              <p:cNvPr id="56" name="Line 53"/>
              <p:cNvSpPr>
                <a:spLocks noChangeShapeType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54"/>
              <p:cNvSpPr>
                <a:spLocks noChangeShapeType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8" name="Group 55"/>
            <p:cNvGrpSpPr>
              <a:grpSpLocks/>
            </p:cNvGrpSpPr>
            <p:nvPr>
              <p:custDataLst>
                <p:tags r:id="rId18"/>
              </p:custDataLst>
            </p:nvPr>
          </p:nvGrpSpPr>
          <p:grpSpPr bwMode="auto">
            <a:xfrm>
              <a:off x="7696201" y="3962400"/>
              <a:ext cx="609600" cy="533400"/>
              <a:chOff x="1200" y="1824"/>
              <a:chExt cx="384" cy="336"/>
            </a:xfrm>
          </p:grpSpPr>
          <p:sp>
            <p:nvSpPr>
              <p:cNvPr id="59" name="Line 56"/>
              <p:cNvSpPr>
                <a:spLocks noChangeShapeType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57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" name="Group 58"/>
            <p:cNvGrpSpPr>
              <a:grpSpLocks/>
            </p:cNvGrpSpPr>
            <p:nvPr>
              <p:custDataLst>
                <p:tags r:id="rId19"/>
              </p:custDataLst>
            </p:nvPr>
          </p:nvGrpSpPr>
          <p:grpSpPr bwMode="auto">
            <a:xfrm>
              <a:off x="4648201" y="4495800"/>
              <a:ext cx="609600" cy="533400"/>
              <a:chOff x="1200" y="1824"/>
              <a:chExt cx="384" cy="336"/>
            </a:xfrm>
          </p:grpSpPr>
          <p:sp>
            <p:nvSpPr>
              <p:cNvPr id="62" name="Line 59"/>
              <p:cNvSpPr>
                <a:spLocks noChangeShapeType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Line 60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4" name="Group 61"/>
            <p:cNvGrpSpPr>
              <a:grpSpLocks/>
            </p:cNvGrpSpPr>
            <p:nvPr>
              <p:custDataLst>
                <p:tags r:id="rId20"/>
              </p:custDataLst>
            </p:nvPr>
          </p:nvGrpSpPr>
          <p:grpSpPr bwMode="auto">
            <a:xfrm>
              <a:off x="5257801" y="4495800"/>
              <a:ext cx="609600" cy="533400"/>
              <a:chOff x="1200" y="1824"/>
              <a:chExt cx="384" cy="336"/>
            </a:xfrm>
          </p:grpSpPr>
          <p:sp>
            <p:nvSpPr>
              <p:cNvPr id="65" name="Line 62"/>
              <p:cNvSpPr>
                <a:spLocks noChangeShapeType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Line 63"/>
              <p:cNvSpPr>
                <a:spLocks noChangeShapeType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7" name="Group 64"/>
            <p:cNvGrpSpPr>
              <a:grpSpLocks/>
            </p:cNvGrpSpPr>
            <p:nvPr>
              <p:custDataLst>
                <p:tags r:id="rId21"/>
              </p:custDataLst>
            </p:nvPr>
          </p:nvGrpSpPr>
          <p:grpSpPr bwMode="auto">
            <a:xfrm>
              <a:off x="5867401" y="4495800"/>
              <a:ext cx="609600" cy="533400"/>
              <a:chOff x="1200" y="1824"/>
              <a:chExt cx="384" cy="336"/>
            </a:xfrm>
          </p:grpSpPr>
          <p:sp>
            <p:nvSpPr>
              <p:cNvPr id="68" name="Line 65"/>
              <p:cNvSpPr>
                <a:spLocks noChangeShapeType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Line 66"/>
              <p:cNvSpPr>
                <a:spLocks noChangeShapeType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" name="Group 67"/>
            <p:cNvGrpSpPr>
              <a:grpSpLocks/>
            </p:cNvGrpSpPr>
            <p:nvPr>
              <p:custDataLst>
                <p:tags r:id="rId22"/>
              </p:custDataLst>
            </p:nvPr>
          </p:nvGrpSpPr>
          <p:grpSpPr bwMode="auto">
            <a:xfrm>
              <a:off x="6477001" y="4495800"/>
              <a:ext cx="609600" cy="533400"/>
              <a:chOff x="1200" y="1824"/>
              <a:chExt cx="384" cy="336"/>
            </a:xfrm>
          </p:grpSpPr>
          <p:sp>
            <p:nvSpPr>
              <p:cNvPr id="71" name="Line 68"/>
              <p:cNvSpPr>
                <a:spLocks noChangeShapeType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Line 69"/>
              <p:cNvSpPr>
                <a:spLocks noChangeShapeType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3" name="Group 70"/>
            <p:cNvGrpSpPr>
              <a:grpSpLocks/>
            </p:cNvGrpSpPr>
            <p:nvPr>
              <p:custDataLst>
                <p:tags r:id="rId23"/>
              </p:custDataLst>
            </p:nvPr>
          </p:nvGrpSpPr>
          <p:grpSpPr bwMode="auto">
            <a:xfrm>
              <a:off x="7086601" y="4495800"/>
              <a:ext cx="609600" cy="533400"/>
              <a:chOff x="1200" y="1824"/>
              <a:chExt cx="384" cy="336"/>
            </a:xfrm>
          </p:grpSpPr>
          <p:sp>
            <p:nvSpPr>
              <p:cNvPr id="74" name="Line 71"/>
              <p:cNvSpPr>
                <a:spLocks noChangeShapeType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Line 72"/>
              <p:cNvSpPr>
                <a:spLocks noChangeShapeType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6" name="Group 73"/>
            <p:cNvGrpSpPr>
              <a:grpSpLocks/>
            </p:cNvGrpSpPr>
            <p:nvPr>
              <p:custDataLst>
                <p:tags r:id="rId24"/>
              </p:custDataLst>
            </p:nvPr>
          </p:nvGrpSpPr>
          <p:grpSpPr bwMode="auto">
            <a:xfrm>
              <a:off x="7696201" y="4495800"/>
              <a:ext cx="609600" cy="533400"/>
              <a:chOff x="1200" y="1824"/>
              <a:chExt cx="384" cy="336"/>
            </a:xfrm>
          </p:grpSpPr>
          <p:sp>
            <p:nvSpPr>
              <p:cNvPr id="77" name="Line 74"/>
              <p:cNvSpPr>
                <a:spLocks noChangeShapeType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Line 75"/>
              <p:cNvSpPr>
                <a:spLocks noChangeShapeType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9" name="Group 76"/>
            <p:cNvGrpSpPr>
              <a:grpSpLocks/>
            </p:cNvGrpSpPr>
            <p:nvPr>
              <p:custDataLst>
                <p:tags r:id="rId25"/>
              </p:custDataLst>
            </p:nvPr>
          </p:nvGrpSpPr>
          <p:grpSpPr bwMode="auto">
            <a:xfrm>
              <a:off x="4648201" y="5029200"/>
              <a:ext cx="609600" cy="533400"/>
              <a:chOff x="1200" y="1824"/>
              <a:chExt cx="384" cy="336"/>
            </a:xfrm>
          </p:grpSpPr>
          <p:sp>
            <p:nvSpPr>
              <p:cNvPr id="80" name="Line 77"/>
              <p:cNvSpPr>
                <a:spLocks noChangeShapeType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Line 78"/>
              <p:cNvSpPr>
                <a:spLocks noChangeShapeType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" name="Group 79"/>
            <p:cNvGrpSpPr>
              <a:grpSpLocks/>
            </p:cNvGrpSpPr>
            <p:nvPr>
              <p:custDataLst>
                <p:tags r:id="rId26"/>
              </p:custDataLst>
            </p:nvPr>
          </p:nvGrpSpPr>
          <p:grpSpPr bwMode="auto">
            <a:xfrm>
              <a:off x="5257801" y="5029200"/>
              <a:ext cx="609600" cy="533400"/>
              <a:chOff x="1200" y="1824"/>
              <a:chExt cx="384" cy="336"/>
            </a:xfrm>
          </p:grpSpPr>
          <p:sp>
            <p:nvSpPr>
              <p:cNvPr id="83" name="Line 80"/>
              <p:cNvSpPr>
                <a:spLocks noChangeShapeType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Line 81"/>
              <p:cNvSpPr>
                <a:spLocks noChangeShapeType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5" name="Group 82"/>
            <p:cNvGrpSpPr>
              <a:grpSpLocks/>
            </p:cNvGrpSpPr>
            <p:nvPr>
              <p:custDataLst>
                <p:tags r:id="rId27"/>
              </p:custDataLst>
            </p:nvPr>
          </p:nvGrpSpPr>
          <p:grpSpPr bwMode="auto">
            <a:xfrm>
              <a:off x="5867401" y="5029200"/>
              <a:ext cx="609600" cy="533400"/>
              <a:chOff x="1200" y="1824"/>
              <a:chExt cx="384" cy="336"/>
            </a:xfrm>
          </p:grpSpPr>
          <p:sp>
            <p:nvSpPr>
              <p:cNvPr id="86" name="Line 83"/>
              <p:cNvSpPr>
                <a:spLocks noChangeShapeType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Line 84"/>
              <p:cNvSpPr>
                <a:spLocks noChangeShapeType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8" name="Group 85"/>
            <p:cNvGrpSpPr>
              <a:grpSpLocks/>
            </p:cNvGrpSpPr>
            <p:nvPr>
              <p:custDataLst>
                <p:tags r:id="rId28"/>
              </p:custDataLst>
            </p:nvPr>
          </p:nvGrpSpPr>
          <p:grpSpPr bwMode="auto">
            <a:xfrm>
              <a:off x="6477001" y="5029200"/>
              <a:ext cx="609600" cy="533400"/>
              <a:chOff x="1200" y="1824"/>
              <a:chExt cx="384" cy="336"/>
            </a:xfrm>
          </p:grpSpPr>
          <p:sp>
            <p:nvSpPr>
              <p:cNvPr id="89" name="Line 86"/>
              <p:cNvSpPr>
                <a:spLocks noChangeShapeType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Line 87"/>
              <p:cNvSpPr>
                <a:spLocks noChangeShapeType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1" name="Group 88"/>
            <p:cNvGrpSpPr>
              <a:grpSpLocks/>
            </p:cNvGrpSpPr>
            <p:nvPr>
              <p:custDataLst>
                <p:tags r:id="rId29"/>
              </p:custDataLst>
            </p:nvPr>
          </p:nvGrpSpPr>
          <p:grpSpPr bwMode="auto">
            <a:xfrm>
              <a:off x="7086601" y="5029200"/>
              <a:ext cx="609600" cy="533400"/>
              <a:chOff x="1200" y="1824"/>
              <a:chExt cx="384" cy="336"/>
            </a:xfrm>
          </p:grpSpPr>
          <p:sp>
            <p:nvSpPr>
              <p:cNvPr id="92" name="Line 89"/>
              <p:cNvSpPr>
                <a:spLocks noChangeShapeType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Line 90"/>
              <p:cNvSpPr>
                <a:spLocks noChangeShapeType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4" name="Group 91"/>
            <p:cNvGrpSpPr>
              <a:grpSpLocks/>
            </p:cNvGrpSpPr>
            <p:nvPr>
              <p:custDataLst>
                <p:tags r:id="rId30"/>
              </p:custDataLst>
            </p:nvPr>
          </p:nvGrpSpPr>
          <p:grpSpPr bwMode="auto">
            <a:xfrm>
              <a:off x="7696201" y="5029200"/>
              <a:ext cx="609600" cy="533400"/>
              <a:chOff x="1200" y="1824"/>
              <a:chExt cx="384" cy="336"/>
            </a:xfrm>
          </p:grpSpPr>
          <p:sp>
            <p:nvSpPr>
              <p:cNvPr id="95" name="Line 92"/>
              <p:cNvSpPr>
                <a:spLocks noChangeShapeType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Line 93"/>
              <p:cNvSpPr>
                <a:spLocks noChangeShapeType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7" name="Group 94"/>
            <p:cNvGrpSpPr>
              <a:grpSpLocks/>
            </p:cNvGrpSpPr>
            <p:nvPr>
              <p:custDataLst>
                <p:tags r:id="rId31"/>
              </p:custDataLst>
            </p:nvPr>
          </p:nvGrpSpPr>
          <p:grpSpPr bwMode="auto">
            <a:xfrm>
              <a:off x="4648201" y="5562600"/>
              <a:ext cx="609600" cy="533400"/>
              <a:chOff x="1200" y="1824"/>
              <a:chExt cx="384" cy="336"/>
            </a:xfrm>
          </p:grpSpPr>
          <p:sp>
            <p:nvSpPr>
              <p:cNvPr id="98" name="Line 95"/>
              <p:cNvSpPr>
                <a:spLocks noChangeShapeType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Line 96"/>
              <p:cNvSpPr>
                <a:spLocks noChangeShapeType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0" name="Group 97"/>
            <p:cNvGrpSpPr>
              <a:grpSpLocks/>
            </p:cNvGrpSpPr>
            <p:nvPr>
              <p:custDataLst>
                <p:tags r:id="rId32"/>
              </p:custDataLst>
            </p:nvPr>
          </p:nvGrpSpPr>
          <p:grpSpPr bwMode="auto">
            <a:xfrm>
              <a:off x="5257801" y="5562600"/>
              <a:ext cx="609600" cy="533400"/>
              <a:chOff x="1200" y="1824"/>
              <a:chExt cx="384" cy="336"/>
            </a:xfrm>
          </p:grpSpPr>
          <p:sp>
            <p:nvSpPr>
              <p:cNvPr id="101" name="Line 98"/>
              <p:cNvSpPr>
                <a:spLocks noChangeShapeType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Line 99"/>
              <p:cNvSpPr>
                <a:spLocks noChangeShapeType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" name="Group 100"/>
            <p:cNvGrpSpPr>
              <a:grpSpLocks/>
            </p:cNvGrpSpPr>
            <p:nvPr>
              <p:custDataLst>
                <p:tags r:id="rId33"/>
              </p:custDataLst>
            </p:nvPr>
          </p:nvGrpSpPr>
          <p:grpSpPr bwMode="auto">
            <a:xfrm>
              <a:off x="5867401" y="5562600"/>
              <a:ext cx="609600" cy="533400"/>
              <a:chOff x="1200" y="1824"/>
              <a:chExt cx="384" cy="336"/>
            </a:xfrm>
          </p:grpSpPr>
          <p:sp>
            <p:nvSpPr>
              <p:cNvPr id="104" name="Line 101"/>
              <p:cNvSpPr>
                <a:spLocks noChangeShapeType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Line 102"/>
              <p:cNvSpPr>
                <a:spLocks noChangeShapeType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6" name="Group 103"/>
            <p:cNvGrpSpPr>
              <a:grpSpLocks/>
            </p:cNvGrpSpPr>
            <p:nvPr>
              <p:custDataLst>
                <p:tags r:id="rId34"/>
              </p:custDataLst>
            </p:nvPr>
          </p:nvGrpSpPr>
          <p:grpSpPr bwMode="auto">
            <a:xfrm>
              <a:off x="6477001" y="5562600"/>
              <a:ext cx="609600" cy="533400"/>
              <a:chOff x="1200" y="1824"/>
              <a:chExt cx="384" cy="336"/>
            </a:xfrm>
          </p:grpSpPr>
          <p:sp>
            <p:nvSpPr>
              <p:cNvPr id="107" name="Line 104"/>
              <p:cNvSpPr>
                <a:spLocks noChangeShapeType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Line 105"/>
              <p:cNvSpPr>
                <a:spLocks noChangeShapeType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9" name="Group 106"/>
            <p:cNvGrpSpPr>
              <a:grpSpLocks/>
            </p:cNvGrpSpPr>
            <p:nvPr>
              <p:custDataLst>
                <p:tags r:id="rId35"/>
              </p:custDataLst>
            </p:nvPr>
          </p:nvGrpSpPr>
          <p:grpSpPr bwMode="auto">
            <a:xfrm>
              <a:off x="7086601" y="5562600"/>
              <a:ext cx="609600" cy="533400"/>
              <a:chOff x="1200" y="1824"/>
              <a:chExt cx="384" cy="336"/>
            </a:xfrm>
          </p:grpSpPr>
          <p:sp>
            <p:nvSpPr>
              <p:cNvPr id="110" name="Line 107"/>
              <p:cNvSpPr>
                <a:spLocks noChangeShapeType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Line 108"/>
              <p:cNvSpPr>
                <a:spLocks noChangeShapeType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" name="Group 109"/>
            <p:cNvGrpSpPr>
              <a:grpSpLocks/>
            </p:cNvGrpSpPr>
            <p:nvPr>
              <p:custDataLst>
                <p:tags r:id="rId36"/>
              </p:custDataLst>
            </p:nvPr>
          </p:nvGrpSpPr>
          <p:grpSpPr bwMode="auto">
            <a:xfrm>
              <a:off x="7696201" y="5562600"/>
              <a:ext cx="609600" cy="533400"/>
              <a:chOff x="1200" y="1824"/>
              <a:chExt cx="384" cy="336"/>
            </a:xfrm>
          </p:grpSpPr>
          <p:sp>
            <p:nvSpPr>
              <p:cNvPr id="113" name="Line 110"/>
              <p:cNvSpPr>
                <a:spLocks noChangeShapeType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Line 111"/>
              <p:cNvSpPr>
                <a:spLocks noChangeShapeType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5" name="Line 112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 rot="10800000">
              <a:off x="4648201" y="6096000"/>
              <a:ext cx="3657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Line 113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 rot="10800000">
              <a:off x="4648201" y="2895600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770491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Maze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Pick start edge and end edge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Line 4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28686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" name="Line 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28686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4782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0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4782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1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40878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2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0878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3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6974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6974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3070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3070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9166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8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2590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9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8686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0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28686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1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4782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2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4782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3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0878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4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0878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5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6974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6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6974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7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3070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8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3070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9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9166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0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22590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1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8686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2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28686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3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4782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4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4782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40878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6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0878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7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46974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8" name="Line 3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46974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9" name="Line 3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3070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0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3070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1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59166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2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22590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3" name="Line 40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28686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4" name="Line 41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8686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5" name="Line 42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34782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6" name="Line 4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34782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7" name="Line 4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40878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8" name="Line 4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40878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9" name="Line 46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46974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0" name="Line 47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46974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1" name="Line 48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53070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2" name="Line 49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53070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3" name="Line 50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59166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4" name="Line 51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22590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5" name="Line 52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28686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6" name="Line 53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28686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7" name="Line 54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34782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8" name="Line 55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34782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9" name="Line 56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40878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0" name="Line 57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40878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1" name="Line 58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46974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2" name="Line 59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46974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3" name="Line 60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53070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4" name="Line 61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53070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5" name="Line 62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59166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6" name="Line 63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22590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7" name="Line 64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>
            <a:off x="2868612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8" name="Line 65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>
            <a:off x="28686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9" name="Line 66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3478212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0" name="Line 67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34782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1" name="Line 68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4087812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2" name="Line 69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40878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3" name="Line 70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4697412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4" name="Line 71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46974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5" name="Line 72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>
            <a:off x="5307012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6" name="Line 73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>
            <a:off x="53070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7" name="Line 74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 rot="10800000">
            <a:off x="2259012" y="57150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8" name="Line 75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 rot="10800000">
            <a:off x="2259012" y="30480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9" name="Text Box 76"/>
          <p:cNvSpPr txBox="1"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1801812" y="2514600"/>
            <a:ext cx="719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>
                <a:solidFill>
                  <a:schemeClr val="tx1"/>
                </a:solidFill>
                <a:latin typeface="Arial" charset="0"/>
              </a:rPr>
              <a:t>Start</a:t>
            </a:r>
          </a:p>
        </p:txBody>
      </p:sp>
      <p:sp>
        <p:nvSpPr>
          <p:cNvPr id="80" name="Text Box 77"/>
          <p:cNvSpPr txBox="1"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5688012" y="5257800"/>
            <a:ext cx="636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>
                <a:solidFill>
                  <a:schemeClr val="tx1"/>
                </a:solidFill>
                <a:latin typeface="Arial" charset="0"/>
              </a:rPr>
              <a:t>End</a:t>
            </a:r>
          </a:p>
        </p:txBody>
      </p:sp>
      <p:sp>
        <p:nvSpPr>
          <p:cNvPr id="81" name="Line 78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23352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2" name="Line 79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5307012" y="5715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4291148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Repeatedly pick random edges to 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One approach: just keep deleting random edges until you can get from start to finish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114" name="Group 113"/>
          <p:cNvGrpSpPr/>
          <p:nvPr/>
        </p:nvGrpSpPr>
        <p:grpSpPr>
          <a:xfrm>
            <a:off x="2057400" y="2857500"/>
            <a:ext cx="4828465" cy="2933700"/>
            <a:chOff x="1447800" y="2743200"/>
            <a:chExt cx="5008894" cy="3200400"/>
          </a:xfrm>
        </p:grpSpPr>
        <p:sp>
          <p:nvSpPr>
            <p:cNvPr id="62" name="Line 3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>
              <a:off x="2743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4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33528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5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3352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6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9624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7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39624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8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45720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9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4572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10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51816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Line 11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51816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12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57912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Line 13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21336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Line 1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3352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Line 1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9624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1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9624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1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45720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18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572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1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51816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2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51816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21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57912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2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743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2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3528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2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9624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2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45720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Line 2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5181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27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51816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Line 28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5791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Line 29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2743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30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33528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Line 3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9624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Line 3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45720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Line 3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51816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3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51816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Line 3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5791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36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21336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Line 37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2743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3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33528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39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39624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40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39624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Line 41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45720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42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5791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Line 43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2133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44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2743200" y="5410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Line 4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33528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Line 46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39624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Line 47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5181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Line 48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rot="10800000">
              <a:off x="2133600" y="59436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49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 rot="10800000">
              <a:off x="2133600" y="3276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Text Box 50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447800" y="2743200"/>
              <a:ext cx="751965" cy="4364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110" name="Text Box 51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5791200" y="5486400"/>
              <a:ext cx="665494" cy="4364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112" name="Line 53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>
              <a:off x="2209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Line 54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5181600" y="5943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988698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this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can you tell when there is a path from start to finish?</a:t>
            </a:r>
          </a:p>
          <a:p>
            <a:pPr lvl="1" indent="-342900"/>
            <a:r>
              <a:rPr lang="en-US" dirty="0" smtClean="0"/>
              <a:t>We do not really have an algorithm yet</a:t>
            </a:r>
          </a:p>
          <a:p>
            <a:pPr lvl="1" indent="-342900"/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We could have </a:t>
            </a:r>
            <a:r>
              <a:rPr lang="en-US" i="1" dirty="0" smtClean="0"/>
              <a:t>cycles</a:t>
            </a:r>
            <a:r>
              <a:rPr lang="en-US" dirty="0" smtClean="0"/>
              <a:t>, which a “good” maze avoids</a:t>
            </a:r>
          </a:p>
          <a:p>
            <a:pPr lvl="1"/>
            <a:r>
              <a:rPr lang="en-US" dirty="0" smtClean="0"/>
              <a:t>Want one solution and no cycles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>
            <a:off x="2078059" y="3657600"/>
            <a:ext cx="4429709" cy="2555481"/>
            <a:chOff x="1447800" y="2743200"/>
            <a:chExt cx="5078947" cy="3252430"/>
          </a:xfrm>
        </p:grpSpPr>
        <p:sp>
          <p:nvSpPr>
            <p:cNvPr id="7" name="Line 3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2743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4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33528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5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352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6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39624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7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9624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8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45720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4572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51816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51816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57912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3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21336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4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352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9624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6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9624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7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5720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8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4572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9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51816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0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51816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1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57912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2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2743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3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3528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4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39624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25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45720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26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5181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27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51816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28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5791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2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743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30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3528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31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39624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32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45720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33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51816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34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51816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35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5791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36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21336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37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2743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38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33528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3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39624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40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39624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41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45720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42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5791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43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2133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2743200" y="5410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45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33528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46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39624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47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5181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48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 rot="10800000">
              <a:off x="2133600" y="59436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49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 rot="10800000">
              <a:off x="2133600" y="3276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Text Box 50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447800" y="2743200"/>
              <a:ext cx="831119" cy="509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55" name="Text Box 51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5791201" y="5486399"/>
              <a:ext cx="735546" cy="509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57" name="Line 53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2209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54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>
              <a:off x="5181600" y="5943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0" name="Freeform 52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3360172" y="4281261"/>
            <a:ext cx="1700253" cy="1768702"/>
          </a:xfrm>
          <a:custGeom>
            <a:avLst/>
            <a:gdLst>
              <a:gd name="T0" fmla="*/ 2147483647 w 1228"/>
              <a:gd name="T1" fmla="*/ 2147483647 h 1418"/>
              <a:gd name="T2" fmla="*/ 2147483647 w 1228"/>
              <a:gd name="T3" fmla="*/ 2147483647 h 1418"/>
              <a:gd name="T4" fmla="*/ 0 w 1228"/>
              <a:gd name="T5" fmla="*/ 2147483647 h 1418"/>
              <a:gd name="T6" fmla="*/ 2147483647 w 1228"/>
              <a:gd name="T7" fmla="*/ 2147483647 h 1418"/>
              <a:gd name="T8" fmla="*/ 2147483647 w 1228"/>
              <a:gd name="T9" fmla="*/ 2147483647 h 1418"/>
              <a:gd name="T10" fmla="*/ 2147483647 w 1228"/>
              <a:gd name="T11" fmla="*/ 2147483647 h 1418"/>
              <a:gd name="T12" fmla="*/ 2147483647 w 1228"/>
              <a:gd name="T13" fmla="*/ 2147483647 h 1418"/>
              <a:gd name="T14" fmla="*/ 2147483647 w 1228"/>
              <a:gd name="T15" fmla="*/ 2147483647 h 1418"/>
              <a:gd name="T16" fmla="*/ 2147483647 w 1228"/>
              <a:gd name="T17" fmla="*/ 2147483647 h 1418"/>
              <a:gd name="T18" fmla="*/ 2147483647 w 1228"/>
              <a:gd name="T19" fmla="*/ 2147483647 h 1418"/>
              <a:gd name="T20" fmla="*/ 2147483647 w 1228"/>
              <a:gd name="T21" fmla="*/ 2147483647 h 1418"/>
              <a:gd name="T22" fmla="*/ 2147483647 w 1228"/>
              <a:gd name="T23" fmla="*/ 2147483647 h 1418"/>
              <a:gd name="T24" fmla="*/ 2147483647 w 1228"/>
              <a:gd name="T25" fmla="*/ 2147483647 h 1418"/>
              <a:gd name="T26" fmla="*/ 2147483647 w 1228"/>
              <a:gd name="T27" fmla="*/ 2147483647 h 1418"/>
              <a:gd name="T28" fmla="*/ 2147483647 w 1228"/>
              <a:gd name="T29" fmla="*/ 2147483647 h 1418"/>
              <a:gd name="T30" fmla="*/ 2147483647 w 1228"/>
              <a:gd name="T31" fmla="*/ 2147483647 h 1418"/>
              <a:gd name="T32" fmla="*/ 2147483647 w 1228"/>
              <a:gd name="T33" fmla="*/ 2147483647 h 1418"/>
              <a:gd name="T34" fmla="*/ 2147483647 w 1228"/>
              <a:gd name="T35" fmla="*/ 2147483647 h 1418"/>
              <a:gd name="T36" fmla="*/ 2147483647 w 1228"/>
              <a:gd name="T37" fmla="*/ 2147483647 h 1418"/>
              <a:gd name="T38" fmla="*/ 2147483647 w 1228"/>
              <a:gd name="T39" fmla="*/ 2147483647 h 1418"/>
              <a:gd name="T40" fmla="*/ 2147483647 w 1228"/>
              <a:gd name="T41" fmla="*/ 0 h 1418"/>
              <a:gd name="T42" fmla="*/ 2147483647 w 1228"/>
              <a:gd name="T43" fmla="*/ 2147483647 h 1418"/>
              <a:gd name="T44" fmla="*/ 2147483647 w 1228"/>
              <a:gd name="T45" fmla="*/ 2147483647 h 1418"/>
              <a:gd name="T46" fmla="*/ 2147483647 w 1228"/>
              <a:gd name="T47" fmla="*/ 2147483647 h 1418"/>
              <a:gd name="T48" fmla="*/ 2147483647 w 1228"/>
              <a:gd name="T49" fmla="*/ 2147483647 h 1418"/>
              <a:gd name="T50" fmla="*/ 2147483647 w 1228"/>
              <a:gd name="T51" fmla="*/ 2147483647 h 141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228" h="1418">
                <a:moveTo>
                  <a:pt x="76" y="93"/>
                </a:moveTo>
                <a:cubicBezTo>
                  <a:pt x="38" y="170"/>
                  <a:pt x="52" y="250"/>
                  <a:pt x="26" y="330"/>
                </a:cubicBezTo>
                <a:cubicBezTo>
                  <a:pt x="17" y="402"/>
                  <a:pt x="6" y="470"/>
                  <a:pt x="0" y="542"/>
                </a:cubicBezTo>
                <a:cubicBezTo>
                  <a:pt x="3" y="717"/>
                  <a:pt x="4" y="892"/>
                  <a:pt x="9" y="1067"/>
                </a:cubicBezTo>
                <a:cubicBezTo>
                  <a:pt x="11" y="1127"/>
                  <a:pt x="62" y="1292"/>
                  <a:pt x="127" y="1321"/>
                </a:cubicBezTo>
                <a:cubicBezTo>
                  <a:pt x="208" y="1358"/>
                  <a:pt x="300" y="1365"/>
                  <a:pt x="381" y="1406"/>
                </a:cubicBezTo>
                <a:cubicBezTo>
                  <a:pt x="459" y="1404"/>
                  <a:pt x="821" y="1418"/>
                  <a:pt x="932" y="1380"/>
                </a:cubicBezTo>
                <a:cubicBezTo>
                  <a:pt x="949" y="1363"/>
                  <a:pt x="961" y="1338"/>
                  <a:pt x="983" y="1330"/>
                </a:cubicBezTo>
                <a:cubicBezTo>
                  <a:pt x="1021" y="1316"/>
                  <a:pt x="1064" y="1292"/>
                  <a:pt x="1093" y="1262"/>
                </a:cubicBezTo>
                <a:cubicBezTo>
                  <a:pt x="1131" y="1222"/>
                  <a:pt x="1153" y="1175"/>
                  <a:pt x="1178" y="1126"/>
                </a:cubicBezTo>
                <a:cubicBezTo>
                  <a:pt x="1192" y="1066"/>
                  <a:pt x="1214" y="1008"/>
                  <a:pt x="1228" y="948"/>
                </a:cubicBezTo>
                <a:cubicBezTo>
                  <a:pt x="1222" y="895"/>
                  <a:pt x="1218" y="841"/>
                  <a:pt x="1211" y="788"/>
                </a:cubicBezTo>
                <a:cubicBezTo>
                  <a:pt x="1210" y="779"/>
                  <a:pt x="1211" y="766"/>
                  <a:pt x="1203" y="762"/>
                </a:cubicBezTo>
                <a:cubicBezTo>
                  <a:pt x="1172" y="748"/>
                  <a:pt x="1086" y="743"/>
                  <a:pt x="1050" y="737"/>
                </a:cubicBezTo>
                <a:cubicBezTo>
                  <a:pt x="886" y="712"/>
                  <a:pt x="728" y="715"/>
                  <a:pt x="559" y="711"/>
                </a:cubicBezTo>
                <a:cubicBezTo>
                  <a:pt x="520" y="704"/>
                  <a:pt x="491" y="699"/>
                  <a:pt x="458" y="677"/>
                </a:cubicBezTo>
                <a:cubicBezTo>
                  <a:pt x="439" y="624"/>
                  <a:pt x="453" y="569"/>
                  <a:pt x="466" y="516"/>
                </a:cubicBezTo>
                <a:cubicBezTo>
                  <a:pt x="474" y="368"/>
                  <a:pt x="488" y="347"/>
                  <a:pt x="458" y="203"/>
                </a:cubicBezTo>
                <a:cubicBezTo>
                  <a:pt x="455" y="190"/>
                  <a:pt x="442" y="160"/>
                  <a:pt x="432" y="152"/>
                </a:cubicBezTo>
                <a:cubicBezTo>
                  <a:pt x="417" y="141"/>
                  <a:pt x="397" y="137"/>
                  <a:pt x="381" y="127"/>
                </a:cubicBezTo>
                <a:cubicBezTo>
                  <a:pt x="315" y="89"/>
                  <a:pt x="265" y="53"/>
                  <a:pt x="212" y="0"/>
                </a:cubicBezTo>
                <a:cubicBezTo>
                  <a:pt x="151" y="12"/>
                  <a:pt x="158" y="21"/>
                  <a:pt x="119" y="59"/>
                </a:cubicBezTo>
                <a:cubicBezTo>
                  <a:pt x="112" y="66"/>
                  <a:pt x="101" y="69"/>
                  <a:pt x="93" y="76"/>
                </a:cubicBezTo>
                <a:cubicBezTo>
                  <a:pt x="84" y="83"/>
                  <a:pt x="76" y="93"/>
                  <a:pt x="68" y="101"/>
                </a:cubicBezTo>
                <a:cubicBezTo>
                  <a:pt x="53" y="143"/>
                  <a:pt x="63" y="112"/>
                  <a:pt x="51" y="161"/>
                </a:cubicBezTo>
                <a:cubicBezTo>
                  <a:pt x="48" y="172"/>
                  <a:pt x="42" y="195"/>
                  <a:pt x="42" y="195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9503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/>
              <a:t>TA Sessions on Tuesday and Thursday to prep </a:t>
            </a:r>
            <a:r>
              <a:rPr lang="en-US"/>
              <a:t>for </a:t>
            </a:r>
            <a:r>
              <a:rPr lang="en-US" smtClean="0"/>
              <a:t>midterm</a:t>
            </a:r>
            <a:endParaRPr lang="en-US" dirty="0"/>
          </a:p>
          <a:p>
            <a:pPr marL="342900" lvl="1" indent="-342900">
              <a:buFontTx/>
              <a:buChar char="•"/>
            </a:pPr>
            <a:r>
              <a:rPr lang="en-US" dirty="0" smtClean="0"/>
              <a:t>Midterm </a:t>
            </a:r>
            <a:r>
              <a:rPr lang="en-US" dirty="0"/>
              <a:t>Friday on everything up to and through lecture 8 (including Floyd’s method that we covered today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Start </a:t>
            </a:r>
            <a:r>
              <a:rPr lang="en-US" dirty="0" smtClean="0"/>
              <a:t>homework 3 soon…..</a:t>
            </a:r>
          </a:p>
          <a:p>
            <a:pPr lvl="1"/>
            <a:r>
              <a:rPr lang="en-US" dirty="0" smtClean="0"/>
              <a:t>Implement a priority queue (using given interface) as a</a:t>
            </a:r>
          </a:p>
          <a:p>
            <a:pPr lvl="2"/>
            <a:r>
              <a:rPr lang="en-US" dirty="0" smtClean="0"/>
              <a:t>Binary Heap (array as underlying </a:t>
            </a:r>
            <a:r>
              <a:rPr lang="en-US" dirty="0" err="1" smtClean="0"/>
              <a:t>d.s.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Three-Heap </a:t>
            </a:r>
            <a:r>
              <a:rPr lang="en-US" dirty="0"/>
              <a:t>(array as underlying </a:t>
            </a:r>
            <a:r>
              <a:rPr lang="en-US" dirty="0" err="1"/>
              <a:t>d.s.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Some other way (array, linked list, tree). Doesn’t have to be as fast as other implementations</a:t>
            </a:r>
          </a:p>
          <a:p>
            <a:pPr lvl="2"/>
            <a:r>
              <a:rPr lang="en-US" dirty="0" smtClean="0"/>
              <a:t>Don</a:t>
            </a:r>
            <a:r>
              <a:rPr lang="fr-FR" dirty="0" smtClean="0"/>
              <a:t>’</a:t>
            </a:r>
            <a:r>
              <a:rPr lang="en-US" dirty="0" smtClean="0"/>
              <a:t>t use Java methods (for copying, etc…)</a:t>
            </a:r>
          </a:p>
          <a:p>
            <a:pPr lvl="2"/>
            <a:r>
              <a:rPr lang="en-US" dirty="0" smtClean="0"/>
              <a:t>Look at comments on HW1, will be a little more harsh on HW3 (esp. if it does not compile!)</a:t>
            </a:r>
            <a:endParaRPr lang="en-US" dirty="0"/>
          </a:p>
          <a:p>
            <a:pPr lvl="2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0209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r>
              <a:rPr lang="en-US" dirty="0" smtClean="0"/>
              <a:t>Consider edges in random order (i.e. pick an edge)</a:t>
            </a:r>
          </a:p>
          <a:p>
            <a:endParaRPr lang="en-US" sz="1000" dirty="0"/>
          </a:p>
          <a:p>
            <a:r>
              <a:rPr lang="en-US" dirty="0"/>
              <a:t>O</a:t>
            </a:r>
            <a:r>
              <a:rPr lang="en-US" dirty="0" smtClean="0"/>
              <a:t>nly delete an edge if it introduces no cycles (how? TBD)</a:t>
            </a:r>
          </a:p>
          <a:p>
            <a:endParaRPr lang="en-US" sz="1000" dirty="0"/>
          </a:p>
          <a:p>
            <a:r>
              <a:rPr lang="en-US" dirty="0" smtClean="0"/>
              <a:t>When done, we will have a way to get from any place to any other place (including from start to end points)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sz="1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7" name="Line 3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3215977" y="332498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3710342" y="3324987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710342" y="332498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4204707" y="332498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4699072" y="332498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5193436" y="332498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687801" y="3324987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721612" y="372503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710342" y="372503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204707" y="372503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699072" y="372503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193436" y="3725037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687801" y="3725037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215977" y="4125087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215977" y="412508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710342" y="412508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204707" y="412508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193436" y="4125087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687801" y="4125087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215977" y="4525137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710342" y="4525137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204707" y="4525137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4204707" y="452513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699072" y="452513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193436" y="4525137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5687801" y="4525137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721612" y="492518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215977" y="4925187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710342" y="492518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204707" y="492518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4699072" y="4925187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5687801" y="4925187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3215977" y="532523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4204707" y="532523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5193436" y="532523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rot="10800000">
            <a:off x="2721612" y="5725287"/>
            <a:ext cx="247182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rot="10800000">
            <a:off x="2721612" y="3725037"/>
            <a:ext cx="0" cy="2000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Text Box 40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165452" y="3324987"/>
            <a:ext cx="72487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Start</a:t>
            </a:r>
          </a:p>
        </p:txBody>
      </p:sp>
      <p:sp>
        <p:nvSpPr>
          <p:cNvPr id="95" name="Text Box 41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687801" y="5382387"/>
            <a:ext cx="6415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End</a:t>
            </a:r>
          </a:p>
        </p:txBody>
      </p:sp>
      <p:sp>
        <p:nvSpPr>
          <p:cNvPr id="103" name="Line 49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2783408" y="332498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Line 50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5193436" y="5725287"/>
            <a:ext cx="494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" name="Freeform 42"/>
          <p:cNvSpPr>
            <a:spLocks/>
          </p:cNvSpPr>
          <p:nvPr>
            <p:custDataLst>
              <p:tags r:id="rId42"/>
            </p:custDataLst>
          </p:nvPr>
        </p:nvSpPr>
        <p:spPr bwMode="auto">
          <a:xfrm>
            <a:off x="3487621" y="4347734"/>
            <a:ext cx="1669768" cy="1216819"/>
          </a:xfrm>
          <a:custGeom>
            <a:avLst/>
            <a:gdLst>
              <a:gd name="T0" fmla="*/ 2147483647 w 1297"/>
              <a:gd name="T1" fmla="*/ 2147483647 h 1022"/>
              <a:gd name="T2" fmla="*/ 2147483647 w 1297"/>
              <a:gd name="T3" fmla="*/ 2147483647 h 1022"/>
              <a:gd name="T4" fmla="*/ 2147483647 w 1297"/>
              <a:gd name="T5" fmla="*/ 2147483647 h 1022"/>
              <a:gd name="T6" fmla="*/ 2147483647 w 1297"/>
              <a:gd name="T7" fmla="*/ 2147483647 h 1022"/>
              <a:gd name="T8" fmla="*/ 2147483647 w 1297"/>
              <a:gd name="T9" fmla="*/ 2147483647 h 1022"/>
              <a:gd name="T10" fmla="*/ 2147483647 w 1297"/>
              <a:gd name="T11" fmla="*/ 2147483647 h 1022"/>
              <a:gd name="T12" fmla="*/ 2147483647 w 1297"/>
              <a:gd name="T13" fmla="*/ 2147483647 h 1022"/>
              <a:gd name="T14" fmla="*/ 2147483647 w 1297"/>
              <a:gd name="T15" fmla="*/ 2147483647 h 1022"/>
              <a:gd name="T16" fmla="*/ 2147483647 w 1297"/>
              <a:gd name="T17" fmla="*/ 2147483647 h 1022"/>
              <a:gd name="T18" fmla="*/ 2147483647 w 1297"/>
              <a:gd name="T19" fmla="*/ 2147483647 h 1022"/>
              <a:gd name="T20" fmla="*/ 2147483647 w 1297"/>
              <a:gd name="T21" fmla="*/ 2147483647 h 1022"/>
              <a:gd name="T22" fmla="*/ 2147483647 w 1297"/>
              <a:gd name="T23" fmla="*/ 2147483647 h 102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7" h="1022">
                <a:moveTo>
                  <a:pt x="1297" y="1013"/>
                </a:moveTo>
                <a:cubicBezTo>
                  <a:pt x="1042" y="1022"/>
                  <a:pt x="789" y="1021"/>
                  <a:pt x="534" y="1005"/>
                </a:cubicBezTo>
                <a:cubicBezTo>
                  <a:pt x="523" y="1002"/>
                  <a:pt x="510" y="1002"/>
                  <a:pt x="501" y="996"/>
                </a:cubicBezTo>
                <a:cubicBezTo>
                  <a:pt x="480" y="982"/>
                  <a:pt x="459" y="890"/>
                  <a:pt x="450" y="861"/>
                </a:cubicBezTo>
                <a:cubicBezTo>
                  <a:pt x="446" y="821"/>
                  <a:pt x="458" y="773"/>
                  <a:pt x="433" y="742"/>
                </a:cubicBezTo>
                <a:cubicBezTo>
                  <a:pt x="382" y="679"/>
                  <a:pt x="212" y="669"/>
                  <a:pt x="153" y="666"/>
                </a:cubicBezTo>
                <a:cubicBezTo>
                  <a:pt x="117" y="642"/>
                  <a:pt x="100" y="604"/>
                  <a:pt x="69" y="573"/>
                </a:cubicBezTo>
                <a:cubicBezTo>
                  <a:pt x="66" y="562"/>
                  <a:pt x="60" y="551"/>
                  <a:pt x="60" y="539"/>
                </a:cubicBezTo>
                <a:cubicBezTo>
                  <a:pt x="60" y="499"/>
                  <a:pt x="0" y="119"/>
                  <a:pt x="145" y="47"/>
                </a:cubicBezTo>
                <a:cubicBezTo>
                  <a:pt x="153" y="36"/>
                  <a:pt x="156" y="15"/>
                  <a:pt x="170" y="13"/>
                </a:cubicBezTo>
                <a:cubicBezTo>
                  <a:pt x="275" y="0"/>
                  <a:pt x="381" y="33"/>
                  <a:pt x="484" y="47"/>
                </a:cubicBezTo>
                <a:cubicBezTo>
                  <a:pt x="617" y="95"/>
                  <a:pt x="907" y="47"/>
                  <a:pt x="907" y="47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" name="Freeform 48"/>
          <p:cNvSpPr>
            <a:spLocks/>
          </p:cNvSpPr>
          <p:nvPr>
            <p:custDataLst>
              <p:tags r:id="rId43"/>
            </p:custDataLst>
          </p:nvPr>
        </p:nvSpPr>
        <p:spPr bwMode="auto">
          <a:xfrm>
            <a:off x="4426141" y="4746593"/>
            <a:ext cx="589633" cy="414338"/>
          </a:xfrm>
          <a:custGeom>
            <a:avLst/>
            <a:gdLst>
              <a:gd name="T0" fmla="*/ 2147483647 w 458"/>
              <a:gd name="T1" fmla="*/ 2147483647 h 348"/>
              <a:gd name="T2" fmla="*/ 2147483647 w 458"/>
              <a:gd name="T3" fmla="*/ 2147483647 h 348"/>
              <a:gd name="T4" fmla="*/ 2147483647 w 458"/>
              <a:gd name="T5" fmla="*/ 2147483647 h 348"/>
              <a:gd name="T6" fmla="*/ 2147483647 w 458"/>
              <a:gd name="T7" fmla="*/ 2147483647 h 348"/>
              <a:gd name="T8" fmla="*/ 2147483647 w 458"/>
              <a:gd name="T9" fmla="*/ 0 h 348"/>
              <a:gd name="T10" fmla="*/ 0 w 458"/>
              <a:gd name="T11" fmla="*/ 2147483647 h 3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58" h="348">
                <a:moveTo>
                  <a:pt x="458" y="348"/>
                </a:moveTo>
                <a:cubicBezTo>
                  <a:pt x="450" y="300"/>
                  <a:pt x="449" y="250"/>
                  <a:pt x="432" y="204"/>
                </a:cubicBezTo>
                <a:cubicBezTo>
                  <a:pt x="426" y="170"/>
                  <a:pt x="422" y="136"/>
                  <a:pt x="415" y="102"/>
                </a:cubicBezTo>
                <a:cubicBezTo>
                  <a:pt x="413" y="93"/>
                  <a:pt x="413" y="83"/>
                  <a:pt x="407" y="77"/>
                </a:cubicBezTo>
                <a:cubicBezTo>
                  <a:pt x="375" y="45"/>
                  <a:pt x="321" y="21"/>
                  <a:pt x="280" y="0"/>
                </a:cubicBezTo>
                <a:cubicBezTo>
                  <a:pt x="189" y="6"/>
                  <a:pt x="91" y="17"/>
                  <a:pt x="0" y="17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Freeform 43"/>
          <p:cNvSpPr>
            <a:spLocks/>
          </p:cNvSpPr>
          <p:nvPr>
            <p:custDataLst>
              <p:tags r:id="rId44"/>
            </p:custDataLst>
          </p:nvPr>
        </p:nvSpPr>
        <p:spPr bwMode="auto">
          <a:xfrm>
            <a:off x="3052477" y="3516678"/>
            <a:ext cx="1853868" cy="906065"/>
          </a:xfrm>
          <a:custGeom>
            <a:avLst/>
            <a:gdLst>
              <a:gd name="T0" fmla="*/ 2147483647 w 1440"/>
              <a:gd name="T1" fmla="*/ 2147483647 h 761"/>
              <a:gd name="T2" fmla="*/ 2147483647 w 1440"/>
              <a:gd name="T3" fmla="*/ 2147483647 h 761"/>
              <a:gd name="T4" fmla="*/ 2147483647 w 1440"/>
              <a:gd name="T5" fmla="*/ 2147483647 h 761"/>
              <a:gd name="T6" fmla="*/ 2147483647 w 1440"/>
              <a:gd name="T7" fmla="*/ 2147483647 h 761"/>
              <a:gd name="T8" fmla="*/ 2147483647 w 1440"/>
              <a:gd name="T9" fmla="*/ 2147483647 h 761"/>
              <a:gd name="T10" fmla="*/ 2147483647 w 1440"/>
              <a:gd name="T11" fmla="*/ 2147483647 h 761"/>
              <a:gd name="T12" fmla="*/ 2147483647 w 1440"/>
              <a:gd name="T13" fmla="*/ 2147483647 h 761"/>
              <a:gd name="T14" fmla="*/ 2147483647 w 1440"/>
              <a:gd name="T15" fmla="*/ 2147483647 h 761"/>
              <a:gd name="T16" fmla="*/ 2147483647 w 1440"/>
              <a:gd name="T17" fmla="*/ 2147483647 h 761"/>
              <a:gd name="T18" fmla="*/ 2147483647 w 1440"/>
              <a:gd name="T19" fmla="*/ 0 h 761"/>
              <a:gd name="T20" fmla="*/ 0 w 1440"/>
              <a:gd name="T21" fmla="*/ 2147483647 h 76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440" h="761">
                <a:moveTo>
                  <a:pt x="1237" y="745"/>
                </a:moveTo>
                <a:cubicBezTo>
                  <a:pt x="1392" y="736"/>
                  <a:pt x="1392" y="761"/>
                  <a:pt x="1440" y="627"/>
                </a:cubicBezTo>
                <a:cubicBezTo>
                  <a:pt x="1436" y="600"/>
                  <a:pt x="1435" y="525"/>
                  <a:pt x="1415" y="500"/>
                </a:cubicBezTo>
                <a:cubicBezTo>
                  <a:pt x="1313" y="376"/>
                  <a:pt x="1158" y="368"/>
                  <a:pt x="1008" y="347"/>
                </a:cubicBezTo>
                <a:cubicBezTo>
                  <a:pt x="870" y="303"/>
                  <a:pt x="719" y="344"/>
                  <a:pt x="576" y="322"/>
                </a:cubicBezTo>
                <a:cubicBezTo>
                  <a:pt x="531" y="291"/>
                  <a:pt x="462" y="259"/>
                  <a:pt x="407" y="246"/>
                </a:cubicBezTo>
                <a:cubicBezTo>
                  <a:pt x="396" y="240"/>
                  <a:pt x="382" y="238"/>
                  <a:pt x="373" y="229"/>
                </a:cubicBezTo>
                <a:cubicBezTo>
                  <a:pt x="335" y="191"/>
                  <a:pt x="356" y="137"/>
                  <a:pt x="313" y="102"/>
                </a:cubicBezTo>
                <a:cubicBezTo>
                  <a:pt x="296" y="88"/>
                  <a:pt x="283" y="69"/>
                  <a:pt x="263" y="59"/>
                </a:cubicBezTo>
                <a:cubicBezTo>
                  <a:pt x="208" y="31"/>
                  <a:pt x="129" y="19"/>
                  <a:pt x="68" y="0"/>
                </a:cubicBezTo>
                <a:cubicBezTo>
                  <a:pt x="45" y="3"/>
                  <a:pt x="0" y="8"/>
                  <a:pt x="0" y="8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" name="Freeform 44"/>
          <p:cNvSpPr>
            <a:spLocks/>
          </p:cNvSpPr>
          <p:nvPr>
            <p:custDataLst>
              <p:tags r:id="rId45"/>
            </p:custDataLst>
          </p:nvPr>
        </p:nvSpPr>
        <p:spPr bwMode="auto">
          <a:xfrm>
            <a:off x="3019004" y="5120450"/>
            <a:ext cx="1123907" cy="442913"/>
          </a:xfrm>
          <a:custGeom>
            <a:avLst/>
            <a:gdLst>
              <a:gd name="T0" fmla="*/ 2147483647 w 873"/>
              <a:gd name="T1" fmla="*/ 2147483647 h 372"/>
              <a:gd name="T2" fmla="*/ 2147483647 w 873"/>
              <a:gd name="T3" fmla="*/ 2147483647 h 372"/>
              <a:gd name="T4" fmla="*/ 2147483647 w 873"/>
              <a:gd name="T5" fmla="*/ 2147483647 h 372"/>
              <a:gd name="T6" fmla="*/ 2147483647 w 873"/>
              <a:gd name="T7" fmla="*/ 0 h 3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73" h="372">
                <a:moveTo>
                  <a:pt x="873" y="339"/>
                </a:moveTo>
                <a:cubicBezTo>
                  <a:pt x="603" y="352"/>
                  <a:pt x="319" y="372"/>
                  <a:pt x="60" y="279"/>
                </a:cubicBezTo>
                <a:cubicBezTo>
                  <a:pt x="0" y="201"/>
                  <a:pt x="24" y="182"/>
                  <a:pt x="34" y="51"/>
                </a:cubicBezTo>
                <a:cubicBezTo>
                  <a:pt x="35" y="34"/>
                  <a:pt x="43" y="0"/>
                  <a:pt x="43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" name="Freeform 45"/>
          <p:cNvSpPr>
            <a:spLocks/>
          </p:cNvSpPr>
          <p:nvPr>
            <p:custDataLst>
              <p:tags r:id="rId46"/>
            </p:custDataLst>
          </p:nvPr>
        </p:nvSpPr>
        <p:spPr bwMode="auto">
          <a:xfrm>
            <a:off x="3848095" y="3491675"/>
            <a:ext cx="1672343" cy="2071688"/>
          </a:xfrm>
          <a:custGeom>
            <a:avLst/>
            <a:gdLst>
              <a:gd name="T0" fmla="*/ 2147483647 w 1299"/>
              <a:gd name="T1" fmla="*/ 2147483647 h 1740"/>
              <a:gd name="T2" fmla="*/ 2147483647 w 1299"/>
              <a:gd name="T3" fmla="*/ 2147483647 h 1740"/>
              <a:gd name="T4" fmla="*/ 2147483647 w 1299"/>
              <a:gd name="T5" fmla="*/ 2147483647 h 1740"/>
              <a:gd name="T6" fmla="*/ 2147483647 w 1299"/>
              <a:gd name="T7" fmla="*/ 2147483647 h 1740"/>
              <a:gd name="T8" fmla="*/ 2147483647 w 1299"/>
              <a:gd name="T9" fmla="*/ 2147483647 h 1740"/>
              <a:gd name="T10" fmla="*/ 2147483647 w 1299"/>
              <a:gd name="T11" fmla="*/ 2147483647 h 1740"/>
              <a:gd name="T12" fmla="*/ 2147483647 w 1299"/>
              <a:gd name="T13" fmla="*/ 2147483647 h 1740"/>
              <a:gd name="T14" fmla="*/ 2147483647 w 1299"/>
              <a:gd name="T15" fmla="*/ 2147483647 h 1740"/>
              <a:gd name="T16" fmla="*/ 2147483647 w 1299"/>
              <a:gd name="T17" fmla="*/ 2147483647 h 1740"/>
              <a:gd name="T18" fmla="*/ 2147483647 w 1299"/>
              <a:gd name="T19" fmla="*/ 2147483647 h 1740"/>
              <a:gd name="T20" fmla="*/ 2147483647 w 1299"/>
              <a:gd name="T21" fmla="*/ 2147483647 h 1740"/>
              <a:gd name="T22" fmla="*/ 2147483647 w 1299"/>
              <a:gd name="T23" fmla="*/ 2147483647 h 1740"/>
              <a:gd name="T24" fmla="*/ 0 w 1299"/>
              <a:gd name="T25" fmla="*/ 2147483647 h 174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299" h="1740">
                <a:moveTo>
                  <a:pt x="813" y="1740"/>
                </a:moveTo>
                <a:cubicBezTo>
                  <a:pt x="810" y="1701"/>
                  <a:pt x="805" y="1661"/>
                  <a:pt x="805" y="1622"/>
                </a:cubicBezTo>
                <a:cubicBezTo>
                  <a:pt x="805" y="1560"/>
                  <a:pt x="783" y="1484"/>
                  <a:pt x="822" y="1436"/>
                </a:cubicBezTo>
                <a:cubicBezTo>
                  <a:pt x="878" y="1367"/>
                  <a:pt x="1048" y="1371"/>
                  <a:pt x="1110" y="1368"/>
                </a:cubicBezTo>
                <a:cubicBezTo>
                  <a:pt x="1144" y="1351"/>
                  <a:pt x="1146" y="1355"/>
                  <a:pt x="1169" y="1325"/>
                </a:cubicBezTo>
                <a:cubicBezTo>
                  <a:pt x="1181" y="1309"/>
                  <a:pt x="1203" y="1275"/>
                  <a:pt x="1203" y="1275"/>
                </a:cubicBezTo>
                <a:cubicBezTo>
                  <a:pt x="1217" y="1194"/>
                  <a:pt x="1214" y="1099"/>
                  <a:pt x="1262" y="1029"/>
                </a:cubicBezTo>
                <a:cubicBezTo>
                  <a:pt x="1267" y="845"/>
                  <a:pt x="1279" y="662"/>
                  <a:pt x="1279" y="478"/>
                </a:cubicBezTo>
                <a:cubicBezTo>
                  <a:pt x="1279" y="387"/>
                  <a:pt x="1299" y="279"/>
                  <a:pt x="1245" y="199"/>
                </a:cubicBezTo>
                <a:cubicBezTo>
                  <a:pt x="1229" y="146"/>
                  <a:pt x="1199" y="140"/>
                  <a:pt x="1152" y="114"/>
                </a:cubicBezTo>
                <a:cubicBezTo>
                  <a:pt x="1057" y="61"/>
                  <a:pt x="988" y="61"/>
                  <a:pt x="881" y="55"/>
                </a:cubicBezTo>
                <a:cubicBezTo>
                  <a:pt x="717" y="0"/>
                  <a:pt x="719" y="31"/>
                  <a:pt x="449" y="38"/>
                </a:cubicBezTo>
                <a:cubicBezTo>
                  <a:pt x="301" y="66"/>
                  <a:pt x="135" y="0"/>
                  <a:pt x="0" y="72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" name="Freeform 46"/>
          <p:cNvSpPr>
            <a:spLocks/>
          </p:cNvSpPr>
          <p:nvPr>
            <p:custDataLst>
              <p:tags r:id="rId47"/>
            </p:custDataLst>
          </p:nvPr>
        </p:nvSpPr>
        <p:spPr bwMode="auto">
          <a:xfrm>
            <a:off x="2899275" y="3809572"/>
            <a:ext cx="633405" cy="967978"/>
          </a:xfrm>
          <a:custGeom>
            <a:avLst/>
            <a:gdLst>
              <a:gd name="T0" fmla="*/ 2147483647 w 492"/>
              <a:gd name="T1" fmla="*/ 0 h 813"/>
              <a:gd name="T2" fmla="*/ 2147483647 w 492"/>
              <a:gd name="T3" fmla="*/ 2147483647 h 813"/>
              <a:gd name="T4" fmla="*/ 2147483647 w 492"/>
              <a:gd name="T5" fmla="*/ 2147483647 h 813"/>
              <a:gd name="T6" fmla="*/ 2147483647 w 492"/>
              <a:gd name="T7" fmla="*/ 2147483647 h 813"/>
              <a:gd name="T8" fmla="*/ 2147483647 w 492"/>
              <a:gd name="T9" fmla="*/ 2147483647 h 813"/>
              <a:gd name="T10" fmla="*/ 0 w 492"/>
              <a:gd name="T11" fmla="*/ 2147483647 h 813"/>
              <a:gd name="T12" fmla="*/ 2147483647 w 492"/>
              <a:gd name="T13" fmla="*/ 2147483647 h 81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2" h="813">
                <a:moveTo>
                  <a:pt x="492" y="0"/>
                </a:moveTo>
                <a:cubicBezTo>
                  <a:pt x="399" y="11"/>
                  <a:pt x="306" y="22"/>
                  <a:pt x="212" y="33"/>
                </a:cubicBezTo>
                <a:cubicBezTo>
                  <a:pt x="151" y="49"/>
                  <a:pt x="90" y="76"/>
                  <a:pt x="60" y="135"/>
                </a:cubicBezTo>
                <a:cubicBezTo>
                  <a:pt x="56" y="143"/>
                  <a:pt x="56" y="153"/>
                  <a:pt x="51" y="161"/>
                </a:cubicBezTo>
                <a:cubicBezTo>
                  <a:pt x="41" y="179"/>
                  <a:pt x="17" y="211"/>
                  <a:pt x="17" y="211"/>
                </a:cubicBezTo>
                <a:cubicBezTo>
                  <a:pt x="8" y="250"/>
                  <a:pt x="0" y="278"/>
                  <a:pt x="0" y="321"/>
                </a:cubicBezTo>
                <a:cubicBezTo>
                  <a:pt x="0" y="485"/>
                  <a:pt x="9" y="813"/>
                  <a:pt x="9" y="813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" name="Freeform 47"/>
          <p:cNvSpPr>
            <a:spLocks/>
          </p:cNvSpPr>
          <p:nvPr>
            <p:custDataLst>
              <p:tags r:id="rId48"/>
            </p:custDataLst>
          </p:nvPr>
        </p:nvSpPr>
        <p:spPr bwMode="auto">
          <a:xfrm>
            <a:off x="3947225" y="4403693"/>
            <a:ext cx="54071" cy="423863"/>
          </a:xfrm>
          <a:custGeom>
            <a:avLst/>
            <a:gdLst>
              <a:gd name="T0" fmla="*/ 2147483647 w 42"/>
              <a:gd name="T1" fmla="*/ 0 h 356"/>
              <a:gd name="T2" fmla="*/ 0 w 42"/>
              <a:gd name="T3" fmla="*/ 2147483647 h 356"/>
              <a:gd name="T4" fmla="*/ 2147483647 w 42"/>
              <a:gd name="T5" fmla="*/ 2147483647 h 35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" h="356">
                <a:moveTo>
                  <a:pt x="42" y="0"/>
                </a:moveTo>
                <a:cubicBezTo>
                  <a:pt x="34" y="72"/>
                  <a:pt x="16" y="134"/>
                  <a:pt x="0" y="204"/>
                </a:cubicBezTo>
                <a:cubicBezTo>
                  <a:pt x="3" y="255"/>
                  <a:pt x="8" y="356"/>
                  <a:pt x="8" y="356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3199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Cells and edges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dirty="0" smtClean="0"/>
              <a:t>Let’s number each cell</a:t>
            </a:r>
          </a:p>
          <a:p>
            <a:pPr lvl="1"/>
            <a:r>
              <a:rPr lang="en-US" dirty="0" smtClean="0"/>
              <a:t>36 total for 6 x 6</a:t>
            </a:r>
          </a:p>
          <a:p>
            <a:r>
              <a:rPr lang="en-US" dirty="0" smtClean="0"/>
              <a:t>An (internal) edge (</a:t>
            </a:r>
            <a:r>
              <a:rPr lang="en-US" dirty="0" err="1" smtClean="0"/>
              <a:t>x,y</a:t>
            </a:r>
            <a:r>
              <a:rPr lang="en-US" dirty="0" smtClean="0"/>
              <a:t>) is the line between cells x and y </a:t>
            </a:r>
          </a:p>
          <a:p>
            <a:pPr lvl="1"/>
            <a:r>
              <a:rPr lang="en-US" dirty="0" smtClean="0"/>
              <a:t>60 total for 6x6: (1,2), (2,3), …, (1,7), (2,8), 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119" name="Group 118"/>
          <p:cNvGrpSpPr/>
          <p:nvPr/>
        </p:nvGrpSpPr>
        <p:grpSpPr>
          <a:xfrm>
            <a:off x="2365261" y="3512844"/>
            <a:ext cx="4511468" cy="2514599"/>
            <a:chOff x="1524000" y="2971800"/>
            <a:chExt cx="5284788" cy="3200400"/>
          </a:xfrm>
        </p:grpSpPr>
        <p:sp>
          <p:nvSpPr>
            <p:cNvPr id="7" name="Line 3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>
              <a:off x="29718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8" name="Line 4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29718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" name="Line 5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35814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" name="Line 6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5814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" name="Line 7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41910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2" name="Line 8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41910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3" name="Line 9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48006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4" name="Line 10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48006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5" name="Line 11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54102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6" name="Line 12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54102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7" name="Line 13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60198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8" name="Line 1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23622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9" name="Line 1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29718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0" name="Line 1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29718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1" name="Line 1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5814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2" name="Line 18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5814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" name="Line 1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41910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" name="Line 2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41910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" name="Line 21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48006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" name="Line 2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48006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" name="Line 2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54102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" name="Line 2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54102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9" name="Line 2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60198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0" name="Line 2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23622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1" name="Line 27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29718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2" name="Line 28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29718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3" name="Line 29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35814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" name="Line 30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35814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5" name="Line 3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41910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6" name="Line 3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41910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7" name="Line 3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48006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8" name="Line 3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48006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9" name="Line 3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54102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0" name="Line 36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54102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1" name="Line 37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60198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2" name="Line 3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23622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3" name="Line 39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29718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4" name="Line 40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29718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5" name="Line 41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35814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6" name="Line 42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35814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7" name="Line 43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41910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41910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9" name="Line 4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48006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0" name="Line 46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48006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1" name="Line 47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54102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2" name="Line 48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54102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3" name="Line 49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60198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4" name="Line 50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23622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5" name="Line 51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>
              <a:off x="29718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6" name="Line 52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>
              <a:off x="29718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7" name="Line 53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35814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8" name="Line 54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>
              <a:off x="35814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9" name="Line 55"/>
            <p:cNvSpPr>
              <a:spLocks noChangeShapeType="1"/>
            </p:cNvSpPr>
            <p:nvPr>
              <p:custDataLst>
                <p:tags r:id="rId53"/>
              </p:custDataLst>
            </p:nvPr>
          </p:nvSpPr>
          <p:spPr bwMode="auto">
            <a:xfrm>
              <a:off x="41910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0" name="Line 56"/>
            <p:cNvSpPr>
              <a:spLocks noChangeShapeType="1"/>
            </p:cNvSpPr>
            <p:nvPr>
              <p:custDataLst>
                <p:tags r:id="rId54"/>
              </p:custDataLst>
            </p:nvPr>
          </p:nvSpPr>
          <p:spPr bwMode="auto">
            <a:xfrm>
              <a:off x="41910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1" name="Line 57"/>
            <p:cNvSpPr>
              <a:spLocks noChangeShapeType="1"/>
            </p:cNvSpPr>
            <p:nvPr>
              <p:custDataLst>
                <p:tags r:id="rId55"/>
              </p:custDataLst>
            </p:nvPr>
          </p:nvSpPr>
          <p:spPr bwMode="auto">
            <a:xfrm>
              <a:off x="48006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2" name="Line 58"/>
            <p:cNvSpPr>
              <a:spLocks noChangeShapeType="1"/>
            </p:cNvSpPr>
            <p:nvPr>
              <p:custDataLst>
                <p:tags r:id="rId56"/>
              </p:custDataLst>
            </p:nvPr>
          </p:nvSpPr>
          <p:spPr bwMode="auto">
            <a:xfrm>
              <a:off x="48006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3" name="Line 59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>
              <a:off x="54102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4" name="Line 60"/>
            <p:cNvSpPr>
              <a:spLocks noChangeShapeType="1"/>
            </p:cNvSpPr>
            <p:nvPr>
              <p:custDataLst>
                <p:tags r:id="rId58"/>
              </p:custDataLst>
            </p:nvPr>
          </p:nvSpPr>
          <p:spPr bwMode="auto">
            <a:xfrm>
              <a:off x="54102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5" name="Line 61"/>
            <p:cNvSpPr>
              <a:spLocks noChangeShapeType="1"/>
            </p:cNvSpPr>
            <p:nvPr>
              <p:custDataLst>
                <p:tags r:id="rId59"/>
              </p:custDataLst>
            </p:nvPr>
          </p:nvSpPr>
          <p:spPr bwMode="auto">
            <a:xfrm>
              <a:off x="60198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6" name="Line 62"/>
            <p:cNvSpPr>
              <a:spLocks noChangeShapeType="1"/>
            </p:cNvSpPr>
            <p:nvPr>
              <p:custDataLst>
                <p:tags r:id="rId60"/>
              </p:custDataLst>
            </p:nvPr>
          </p:nvSpPr>
          <p:spPr bwMode="auto">
            <a:xfrm>
              <a:off x="23622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7" name="Line 63"/>
            <p:cNvSpPr>
              <a:spLocks noChangeShapeType="1"/>
            </p:cNvSpPr>
            <p:nvPr>
              <p:custDataLst>
                <p:tags r:id="rId61"/>
              </p:custDataLst>
            </p:nvPr>
          </p:nvSpPr>
          <p:spPr bwMode="auto">
            <a:xfrm>
              <a:off x="29718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8" name="Line 64"/>
            <p:cNvSpPr>
              <a:spLocks noChangeShapeType="1"/>
            </p:cNvSpPr>
            <p:nvPr>
              <p:custDataLst>
                <p:tags r:id="rId62"/>
              </p:custDataLst>
            </p:nvPr>
          </p:nvSpPr>
          <p:spPr bwMode="auto">
            <a:xfrm>
              <a:off x="29718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9" name="Line 65"/>
            <p:cNvSpPr>
              <a:spLocks noChangeShapeType="1"/>
            </p:cNvSpPr>
            <p:nvPr>
              <p:custDataLst>
                <p:tags r:id="rId63"/>
              </p:custDataLst>
            </p:nvPr>
          </p:nvSpPr>
          <p:spPr bwMode="auto">
            <a:xfrm>
              <a:off x="35814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0" name="Line 66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35814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1" name="Line 67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41910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2" name="Line 68"/>
            <p:cNvSpPr>
              <a:spLocks noChangeShapeType="1"/>
            </p:cNvSpPr>
            <p:nvPr>
              <p:custDataLst>
                <p:tags r:id="rId66"/>
              </p:custDataLst>
            </p:nvPr>
          </p:nvSpPr>
          <p:spPr bwMode="auto">
            <a:xfrm>
              <a:off x="41910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3" name="Line 69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>
              <a:off x="48006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4" name="Line 70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48006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5" name="Line 71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>
              <a:off x="54102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6" name="Line 72"/>
            <p:cNvSpPr>
              <a:spLocks noChangeShapeType="1"/>
            </p:cNvSpPr>
            <p:nvPr>
              <p:custDataLst>
                <p:tags r:id="rId70"/>
              </p:custDataLst>
            </p:nvPr>
          </p:nvSpPr>
          <p:spPr bwMode="auto">
            <a:xfrm>
              <a:off x="54102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7" name="Line 73"/>
            <p:cNvSpPr>
              <a:spLocks noChangeShapeType="1"/>
            </p:cNvSpPr>
            <p:nvPr>
              <p:custDataLst>
                <p:tags r:id="rId71"/>
              </p:custDataLst>
            </p:nvPr>
          </p:nvSpPr>
          <p:spPr bwMode="auto">
            <a:xfrm rot="10800000">
              <a:off x="2362200" y="61722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8" name="Line 74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 rot="10800000">
              <a:off x="2362200" y="35052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9" name="Text Box 75"/>
            <p:cNvSpPr txBox="1"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1524000" y="2971800"/>
              <a:ext cx="7191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80" name="Text Box 76"/>
            <p:cNvSpPr txBox="1"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6172200" y="5715000"/>
              <a:ext cx="6365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81" name="Rectangle 77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24384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82" name="Rectangle 78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30480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83" name="Rectangle 79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36576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84" name="Rectangle 80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42672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85" name="Rectangle 81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48768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86" name="Rectangle 82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54864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87" name="Rectangle 83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24384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88" name="Rectangle 84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30480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89" name="Rectangle 85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36576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90" name="Rectangle 86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42672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91" name="Rectangle 87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48768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92" name="Rectangle 88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54864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93" name="Rectangle 89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24384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94" name="Rectangle 90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30480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95" name="Rectangle 91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36576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96" name="Rectangle 92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42672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97" name="Rectangle 93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48768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98" name="Rectangle 94"/>
            <p:cNvSpPr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>
              <a:off x="54864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99" name="Rectangle 95"/>
            <p:cNvSpPr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>
              <a:off x="24384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100" name="Rectangle 96"/>
            <p:cNvSpPr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>
              <a:off x="30480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101" name="Rectangle 97"/>
            <p:cNvSpPr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>
              <a:off x="36576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21</a:t>
              </a:r>
            </a:p>
          </p:txBody>
        </p:sp>
        <p:sp>
          <p:nvSpPr>
            <p:cNvPr id="102" name="Rectangle 98"/>
            <p:cNvSpPr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>
              <a:off x="42672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22</a:t>
              </a:r>
            </a:p>
          </p:txBody>
        </p:sp>
        <p:sp>
          <p:nvSpPr>
            <p:cNvPr id="103" name="Rectangle 99"/>
            <p:cNvSpPr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>
              <a:off x="48768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23</a:t>
              </a:r>
            </a:p>
          </p:txBody>
        </p:sp>
        <p:sp>
          <p:nvSpPr>
            <p:cNvPr id="104" name="Rectangle 100"/>
            <p:cNvSpPr>
              <a:spLocks noChangeArrowheads="1"/>
            </p:cNvSpPr>
            <p:nvPr>
              <p:custDataLst>
                <p:tags r:id="rId98"/>
              </p:custDataLst>
            </p:nvPr>
          </p:nvSpPr>
          <p:spPr bwMode="auto">
            <a:xfrm>
              <a:off x="54864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24</a:t>
              </a:r>
            </a:p>
          </p:txBody>
        </p:sp>
        <p:sp>
          <p:nvSpPr>
            <p:cNvPr id="105" name="Rectangle 101"/>
            <p:cNvSpPr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>
              <a:off x="24384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25</a:t>
              </a:r>
            </a:p>
          </p:txBody>
        </p:sp>
        <p:sp>
          <p:nvSpPr>
            <p:cNvPr id="106" name="Rectangle 102"/>
            <p:cNvSpPr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>
              <a:off x="30480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26</a:t>
              </a:r>
            </a:p>
          </p:txBody>
        </p:sp>
        <p:sp>
          <p:nvSpPr>
            <p:cNvPr id="107" name="Rectangle 103"/>
            <p:cNvSpPr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>
              <a:off x="36576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27</a:t>
              </a:r>
            </a:p>
          </p:txBody>
        </p:sp>
        <p:sp>
          <p:nvSpPr>
            <p:cNvPr id="108" name="Rectangle 104"/>
            <p:cNvSpPr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>
              <a:off x="42672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109" name="Rectangle 105"/>
            <p:cNvSpPr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>
              <a:off x="48768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29</a:t>
              </a:r>
            </a:p>
          </p:txBody>
        </p:sp>
        <p:sp>
          <p:nvSpPr>
            <p:cNvPr id="110" name="Rectangle 106"/>
            <p:cNvSpPr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>
              <a:off x="54864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30</a:t>
              </a:r>
            </a:p>
          </p:txBody>
        </p:sp>
        <p:sp>
          <p:nvSpPr>
            <p:cNvPr id="111" name="Rectangle 107"/>
            <p:cNvSpPr>
              <a:spLocks noChangeArrowheads="1"/>
            </p:cNvSpPr>
            <p:nvPr>
              <p:custDataLst>
                <p:tags r:id="rId105"/>
              </p:custDataLst>
            </p:nvPr>
          </p:nvSpPr>
          <p:spPr bwMode="auto">
            <a:xfrm>
              <a:off x="24384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31</a:t>
              </a:r>
            </a:p>
          </p:txBody>
        </p:sp>
        <p:sp>
          <p:nvSpPr>
            <p:cNvPr id="112" name="Rectangle 108"/>
            <p:cNvSpPr>
              <a:spLocks noChangeArrowheads="1"/>
            </p:cNvSpPr>
            <p:nvPr>
              <p:custDataLst>
                <p:tags r:id="rId106"/>
              </p:custDataLst>
            </p:nvPr>
          </p:nvSpPr>
          <p:spPr bwMode="auto">
            <a:xfrm>
              <a:off x="30480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32</a:t>
              </a:r>
            </a:p>
          </p:txBody>
        </p:sp>
        <p:sp>
          <p:nvSpPr>
            <p:cNvPr id="113" name="Rectangle 109"/>
            <p:cNvSpPr>
              <a:spLocks noChangeArrowheads="1"/>
            </p:cNvSpPr>
            <p:nvPr>
              <p:custDataLst>
                <p:tags r:id="rId107"/>
              </p:custDataLst>
            </p:nvPr>
          </p:nvSpPr>
          <p:spPr bwMode="auto">
            <a:xfrm>
              <a:off x="36576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114" name="Rectangle 110"/>
            <p:cNvSpPr>
              <a:spLocks noChangeArrowheads="1"/>
            </p:cNvSpPr>
            <p:nvPr>
              <p:custDataLst>
                <p:tags r:id="rId108"/>
              </p:custDataLst>
            </p:nvPr>
          </p:nvSpPr>
          <p:spPr bwMode="auto">
            <a:xfrm>
              <a:off x="42672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34</a:t>
              </a:r>
            </a:p>
          </p:txBody>
        </p:sp>
        <p:sp>
          <p:nvSpPr>
            <p:cNvPr id="115" name="Rectangle 111"/>
            <p:cNvSpPr>
              <a:spLocks noChangeArrowheads="1"/>
            </p:cNvSpPr>
            <p:nvPr>
              <p:custDataLst>
                <p:tags r:id="rId109"/>
              </p:custDataLst>
            </p:nvPr>
          </p:nvSpPr>
          <p:spPr bwMode="auto">
            <a:xfrm>
              <a:off x="48768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116" name="Rectangle 112"/>
            <p:cNvSpPr>
              <a:spLocks noChangeArrowheads="1"/>
            </p:cNvSpPr>
            <p:nvPr>
              <p:custDataLst>
                <p:tags r:id="rId110"/>
              </p:custDataLst>
            </p:nvPr>
          </p:nvSpPr>
          <p:spPr bwMode="auto">
            <a:xfrm>
              <a:off x="54864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36</a:t>
              </a:r>
            </a:p>
          </p:txBody>
        </p:sp>
        <p:sp>
          <p:nvSpPr>
            <p:cNvPr id="117" name="Line 114"/>
            <p:cNvSpPr>
              <a:spLocks noChangeShapeType="1"/>
            </p:cNvSpPr>
            <p:nvPr>
              <p:custDataLst>
                <p:tags r:id="rId111"/>
              </p:custDataLst>
            </p:nvPr>
          </p:nvSpPr>
          <p:spPr bwMode="auto">
            <a:xfrm>
              <a:off x="24384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8" name="Line 115"/>
            <p:cNvSpPr>
              <a:spLocks noChangeShapeType="1"/>
            </p:cNvSpPr>
            <p:nvPr>
              <p:custDataLst>
                <p:tags r:id="rId112"/>
              </p:custDataLst>
            </p:nvPr>
          </p:nvSpPr>
          <p:spPr bwMode="auto">
            <a:xfrm>
              <a:off x="5410200" y="6172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</p:spTree>
    <p:extLst>
      <p:ext uri="{BB962C8B-B14F-4D97-AF65-F5344CB8AC3E}">
        <p14:creationId xmlns:p14="http://schemas.microsoft.com/office/powerpoint/2010/main" val="36779543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Partition the cells into </a:t>
            </a:r>
            <a:r>
              <a:rPr lang="en-US" dirty="0" smtClean="0">
                <a:solidFill>
                  <a:srgbClr val="0000FF"/>
                </a:solidFill>
              </a:rPr>
              <a:t>disjoint  sets</a:t>
            </a:r>
          </a:p>
          <a:p>
            <a:pPr lvl="1"/>
            <a:r>
              <a:rPr lang="en-US" sz="1800" dirty="0" smtClean="0"/>
              <a:t>Two cells in same set if they are “connected”</a:t>
            </a:r>
            <a:endParaRPr lang="en-US" sz="1800" dirty="0"/>
          </a:p>
          <a:p>
            <a:pPr lvl="1"/>
            <a:r>
              <a:rPr lang="en-US" sz="1800" dirty="0" smtClean="0"/>
              <a:t>Initially every cell is in its own subset</a:t>
            </a:r>
          </a:p>
          <a:p>
            <a:r>
              <a:rPr lang="en-US" dirty="0" smtClean="0"/>
              <a:t>If removing an edge would connect two different subsets:</a:t>
            </a:r>
          </a:p>
          <a:p>
            <a:pPr lvl="1"/>
            <a:r>
              <a:rPr lang="en-US" sz="1800" dirty="0" smtClean="0"/>
              <a:t>then remove the edge and </a:t>
            </a:r>
            <a:r>
              <a:rPr lang="en-US" sz="1800" b="1" dirty="0" smtClean="0">
                <a:solidFill>
                  <a:srgbClr val="0000FF"/>
                </a:solidFill>
              </a:rPr>
              <a:t>union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smtClean="0"/>
              <a:t>the subsets</a:t>
            </a:r>
          </a:p>
          <a:p>
            <a:pPr lvl="1"/>
            <a:r>
              <a:rPr lang="en-US" sz="1800" dirty="0"/>
              <a:t>e</a:t>
            </a:r>
            <a:r>
              <a:rPr lang="en-US" sz="1800" dirty="0" smtClean="0"/>
              <a:t>lse leave the edge because removing it makes a cycle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57200" y="3733802"/>
            <a:ext cx="4239750" cy="2454728"/>
            <a:chOff x="1524000" y="2971800"/>
            <a:chExt cx="5284788" cy="3200400"/>
          </a:xfrm>
        </p:grpSpPr>
        <p:sp>
          <p:nvSpPr>
            <p:cNvPr id="8" name="Line 3"/>
            <p:cNvSpPr>
              <a:spLocks noChangeShapeType="1"/>
            </p:cNvSpPr>
            <p:nvPr>
              <p:custDataLst>
                <p:tags r:id="rId92"/>
              </p:custDataLst>
            </p:nvPr>
          </p:nvSpPr>
          <p:spPr bwMode="auto">
            <a:xfrm>
              <a:off x="29718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" name="Line 4"/>
            <p:cNvSpPr>
              <a:spLocks noChangeShapeType="1"/>
            </p:cNvSpPr>
            <p:nvPr>
              <p:custDataLst>
                <p:tags r:id="rId93"/>
              </p:custDataLst>
            </p:nvPr>
          </p:nvSpPr>
          <p:spPr bwMode="auto">
            <a:xfrm>
              <a:off x="29718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" name="Line 5"/>
            <p:cNvSpPr>
              <a:spLocks noChangeShapeType="1"/>
            </p:cNvSpPr>
            <p:nvPr>
              <p:custDataLst>
                <p:tags r:id="rId94"/>
              </p:custDataLst>
            </p:nvPr>
          </p:nvSpPr>
          <p:spPr bwMode="auto">
            <a:xfrm>
              <a:off x="35814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" name="Line 6"/>
            <p:cNvSpPr>
              <a:spLocks noChangeShapeType="1"/>
            </p:cNvSpPr>
            <p:nvPr>
              <p:custDataLst>
                <p:tags r:id="rId95"/>
              </p:custDataLst>
            </p:nvPr>
          </p:nvSpPr>
          <p:spPr bwMode="auto">
            <a:xfrm>
              <a:off x="35814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2" name="Line 7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>
              <a:off x="41910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3" name="Line 8"/>
            <p:cNvSpPr>
              <a:spLocks noChangeShapeType="1"/>
            </p:cNvSpPr>
            <p:nvPr>
              <p:custDataLst>
                <p:tags r:id="rId97"/>
              </p:custDataLst>
            </p:nvPr>
          </p:nvSpPr>
          <p:spPr bwMode="auto">
            <a:xfrm>
              <a:off x="41910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4" name="Line 9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>
              <a:off x="48006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5" name="Line 10"/>
            <p:cNvSpPr>
              <a:spLocks noChangeShapeType="1"/>
            </p:cNvSpPr>
            <p:nvPr>
              <p:custDataLst>
                <p:tags r:id="rId99"/>
              </p:custDataLst>
            </p:nvPr>
          </p:nvSpPr>
          <p:spPr bwMode="auto">
            <a:xfrm>
              <a:off x="48006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6" name="Line 11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>
              <a:off x="54102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7" name="Line 12"/>
            <p:cNvSpPr>
              <a:spLocks noChangeShapeType="1"/>
            </p:cNvSpPr>
            <p:nvPr>
              <p:custDataLst>
                <p:tags r:id="rId101"/>
              </p:custDataLst>
            </p:nvPr>
          </p:nvSpPr>
          <p:spPr bwMode="auto">
            <a:xfrm>
              <a:off x="54102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8" name="Line 13"/>
            <p:cNvSpPr>
              <a:spLocks noChangeShapeType="1"/>
            </p:cNvSpPr>
            <p:nvPr>
              <p:custDataLst>
                <p:tags r:id="rId102"/>
              </p:custDataLst>
            </p:nvPr>
          </p:nvSpPr>
          <p:spPr bwMode="auto">
            <a:xfrm>
              <a:off x="60198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9" name="Line 14"/>
            <p:cNvSpPr>
              <a:spLocks noChangeShapeType="1"/>
            </p:cNvSpPr>
            <p:nvPr>
              <p:custDataLst>
                <p:tags r:id="rId103"/>
              </p:custDataLst>
            </p:nvPr>
          </p:nvSpPr>
          <p:spPr bwMode="auto">
            <a:xfrm>
              <a:off x="23622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0" name="Line 15"/>
            <p:cNvSpPr>
              <a:spLocks noChangeShapeType="1"/>
            </p:cNvSpPr>
            <p:nvPr>
              <p:custDataLst>
                <p:tags r:id="rId104"/>
              </p:custDataLst>
            </p:nvPr>
          </p:nvSpPr>
          <p:spPr bwMode="auto">
            <a:xfrm>
              <a:off x="29718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1" name="Line 16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>
              <a:off x="29718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2" name="Line 17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>
              <a:off x="35814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" name="Line 18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>
              <a:off x="35814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" name="Line 19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>
              <a:off x="41910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" name="Line 20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>
              <a:off x="41910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" name="Line 21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>
              <a:off x="48006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" name="Line 22"/>
            <p:cNvSpPr>
              <a:spLocks noChangeShapeType="1"/>
            </p:cNvSpPr>
            <p:nvPr>
              <p:custDataLst>
                <p:tags r:id="rId111"/>
              </p:custDataLst>
            </p:nvPr>
          </p:nvSpPr>
          <p:spPr bwMode="auto">
            <a:xfrm>
              <a:off x="48006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" name="Line 23"/>
            <p:cNvSpPr>
              <a:spLocks noChangeShapeType="1"/>
            </p:cNvSpPr>
            <p:nvPr>
              <p:custDataLst>
                <p:tags r:id="rId112"/>
              </p:custDataLst>
            </p:nvPr>
          </p:nvSpPr>
          <p:spPr bwMode="auto">
            <a:xfrm>
              <a:off x="54102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9" name="Line 24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>
              <a:off x="54102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0" name="Line 25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60198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1" name="Line 26"/>
            <p:cNvSpPr>
              <a:spLocks noChangeShapeType="1"/>
            </p:cNvSpPr>
            <p:nvPr>
              <p:custDataLst>
                <p:tags r:id="rId115"/>
              </p:custDataLst>
            </p:nvPr>
          </p:nvSpPr>
          <p:spPr bwMode="auto">
            <a:xfrm>
              <a:off x="23622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2" name="Line 27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29718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3" name="Line 28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>
              <a:off x="29718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" name="Line 29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>
              <a:off x="35814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5" name="Line 30"/>
            <p:cNvSpPr>
              <a:spLocks noChangeShapeType="1"/>
            </p:cNvSpPr>
            <p:nvPr>
              <p:custDataLst>
                <p:tags r:id="rId119"/>
              </p:custDataLst>
            </p:nvPr>
          </p:nvSpPr>
          <p:spPr bwMode="auto">
            <a:xfrm>
              <a:off x="35814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6" name="Line 31"/>
            <p:cNvSpPr>
              <a:spLocks noChangeShapeType="1"/>
            </p:cNvSpPr>
            <p:nvPr>
              <p:custDataLst>
                <p:tags r:id="rId120"/>
              </p:custDataLst>
            </p:nvPr>
          </p:nvSpPr>
          <p:spPr bwMode="auto">
            <a:xfrm>
              <a:off x="41910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7" name="Line 32"/>
            <p:cNvSpPr>
              <a:spLocks noChangeShapeType="1"/>
            </p:cNvSpPr>
            <p:nvPr>
              <p:custDataLst>
                <p:tags r:id="rId121"/>
              </p:custDataLst>
            </p:nvPr>
          </p:nvSpPr>
          <p:spPr bwMode="auto">
            <a:xfrm>
              <a:off x="41910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8" name="Line 33"/>
            <p:cNvSpPr>
              <a:spLocks noChangeShapeType="1"/>
            </p:cNvSpPr>
            <p:nvPr>
              <p:custDataLst>
                <p:tags r:id="rId122"/>
              </p:custDataLst>
            </p:nvPr>
          </p:nvSpPr>
          <p:spPr bwMode="auto">
            <a:xfrm>
              <a:off x="48006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9" name="Line 34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>
              <a:off x="48006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0" name="Line 35"/>
            <p:cNvSpPr>
              <a:spLocks noChangeShapeType="1"/>
            </p:cNvSpPr>
            <p:nvPr>
              <p:custDataLst>
                <p:tags r:id="rId124"/>
              </p:custDataLst>
            </p:nvPr>
          </p:nvSpPr>
          <p:spPr bwMode="auto">
            <a:xfrm>
              <a:off x="54102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1" name="Line 36"/>
            <p:cNvSpPr>
              <a:spLocks noChangeShapeType="1"/>
            </p:cNvSpPr>
            <p:nvPr>
              <p:custDataLst>
                <p:tags r:id="rId125"/>
              </p:custDataLst>
            </p:nvPr>
          </p:nvSpPr>
          <p:spPr bwMode="auto">
            <a:xfrm>
              <a:off x="54102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2" name="Line 37"/>
            <p:cNvSpPr>
              <a:spLocks noChangeShapeType="1"/>
            </p:cNvSpPr>
            <p:nvPr>
              <p:custDataLst>
                <p:tags r:id="rId126"/>
              </p:custDataLst>
            </p:nvPr>
          </p:nvSpPr>
          <p:spPr bwMode="auto">
            <a:xfrm>
              <a:off x="60198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3" name="Line 38"/>
            <p:cNvSpPr>
              <a:spLocks noChangeShapeType="1"/>
            </p:cNvSpPr>
            <p:nvPr>
              <p:custDataLst>
                <p:tags r:id="rId127"/>
              </p:custDataLst>
            </p:nvPr>
          </p:nvSpPr>
          <p:spPr bwMode="auto">
            <a:xfrm>
              <a:off x="23622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4" name="Line 39"/>
            <p:cNvSpPr>
              <a:spLocks noChangeShapeType="1"/>
            </p:cNvSpPr>
            <p:nvPr>
              <p:custDataLst>
                <p:tags r:id="rId128"/>
              </p:custDataLst>
            </p:nvPr>
          </p:nvSpPr>
          <p:spPr bwMode="auto">
            <a:xfrm>
              <a:off x="29718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5" name="Line 40"/>
            <p:cNvSpPr>
              <a:spLocks noChangeShapeType="1"/>
            </p:cNvSpPr>
            <p:nvPr>
              <p:custDataLst>
                <p:tags r:id="rId129"/>
              </p:custDataLst>
            </p:nvPr>
          </p:nvSpPr>
          <p:spPr bwMode="auto">
            <a:xfrm>
              <a:off x="29718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6" name="Line 41"/>
            <p:cNvSpPr>
              <a:spLocks noChangeShapeType="1"/>
            </p:cNvSpPr>
            <p:nvPr>
              <p:custDataLst>
                <p:tags r:id="rId130"/>
              </p:custDataLst>
            </p:nvPr>
          </p:nvSpPr>
          <p:spPr bwMode="auto">
            <a:xfrm>
              <a:off x="35814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7" name="Line 42"/>
            <p:cNvSpPr>
              <a:spLocks noChangeShapeType="1"/>
            </p:cNvSpPr>
            <p:nvPr>
              <p:custDataLst>
                <p:tags r:id="rId131"/>
              </p:custDataLst>
            </p:nvPr>
          </p:nvSpPr>
          <p:spPr bwMode="auto">
            <a:xfrm>
              <a:off x="35814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8" name="Line 43"/>
            <p:cNvSpPr>
              <a:spLocks noChangeShapeType="1"/>
            </p:cNvSpPr>
            <p:nvPr>
              <p:custDataLst>
                <p:tags r:id="rId132"/>
              </p:custDataLst>
            </p:nvPr>
          </p:nvSpPr>
          <p:spPr bwMode="auto">
            <a:xfrm>
              <a:off x="41910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9" name="Line 44"/>
            <p:cNvSpPr>
              <a:spLocks noChangeShapeType="1"/>
            </p:cNvSpPr>
            <p:nvPr>
              <p:custDataLst>
                <p:tags r:id="rId133"/>
              </p:custDataLst>
            </p:nvPr>
          </p:nvSpPr>
          <p:spPr bwMode="auto">
            <a:xfrm>
              <a:off x="41910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0" name="Line 45"/>
            <p:cNvSpPr>
              <a:spLocks noChangeShapeType="1"/>
            </p:cNvSpPr>
            <p:nvPr>
              <p:custDataLst>
                <p:tags r:id="rId134"/>
              </p:custDataLst>
            </p:nvPr>
          </p:nvSpPr>
          <p:spPr bwMode="auto">
            <a:xfrm>
              <a:off x="48006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1" name="Line 46"/>
            <p:cNvSpPr>
              <a:spLocks noChangeShapeType="1"/>
            </p:cNvSpPr>
            <p:nvPr>
              <p:custDataLst>
                <p:tags r:id="rId135"/>
              </p:custDataLst>
            </p:nvPr>
          </p:nvSpPr>
          <p:spPr bwMode="auto">
            <a:xfrm>
              <a:off x="48006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2" name="Line 47"/>
            <p:cNvSpPr>
              <a:spLocks noChangeShapeType="1"/>
            </p:cNvSpPr>
            <p:nvPr>
              <p:custDataLst>
                <p:tags r:id="rId136"/>
              </p:custDataLst>
            </p:nvPr>
          </p:nvSpPr>
          <p:spPr bwMode="auto">
            <a:xfrm>
              <a:off x="54102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3" name="Line 48"/>
            <p:cNvSpPr>
              <a:spLocks noChangeShapeType="1"/>
            </p:cNvSpPr>
            <p:nvPr>
              <p:custDataLst>
                <p:tags r:id="rId137"/>
              </p:custDataLst>
            </p:nvPr>
          </p:nvSpPr>
          <p:spPr bwMode="auto">
            <a:xfrm>
              <a:off x="54102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4" name="Line 49"/>
            <p:cNvSpPr>
              <a:spLocks noChangeShapeType="1"/>
            </p:cNvSpPr>
            <p:nvPr>
              <p:custDataLst>
                <p:tags r:id="rId138"/>
              </p:custDataLst>
            </p:nvPr>
          </p:nvSpPr>
          <p:spPr bwMode="auto">
            <a:xfrm>
              <a:off x="60198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5" name="Line 50"/>
            <p:cNvSpPr>
              <a:spLocks noChangeShapeType="1"/>
            </p:cNvSpPr>
            <p:nvPr>
              <p:custDataLst>
                <p:tags r:id="rId139"/>
              </p:custDataLst>
            </p:nvPr>
          </p:nvSpPr>
          <p:spPr bwMode="auto">
            <a:xfrm>
              <a:off x="23622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6" name="Line 51"/>
            <p:cNvSpPr>
              <a:spLocks noChangeShapeType="1"/>
            </p:cNvSpPr>
            <p:nvPr>
              <p:custDataLst>
                <p:tags r:id="rId140"/>
              </p:custDataLst>
            </p:nvPr>
          </p:nvSpPr>
          <p:spPr bwMode="auto">
            <a:xfrm>
              <a:off x="29718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7" name="Line 52"/>
            <p:cNvSpPr>
              <a:spLocks noChangeShapeType="1"/>
            </p:cNvSpPr>
            <p:nvPr>
              <p:custDataLst>
                <p:tags r:id="rId141"/>
              </p:custDataLst>
            </p:nvPr>
          </p:nvSpPr>
          <p:spPr bwMode="auto">
            <a:xfrm>
              <a:off x="29718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8" name="Line 53"/>
            <p:cNvSpPr>
              <a:spLocks noChangeShapeType="1"/>
            </p:cNvSpPr>
            <p:nvPr>
              <p:custDataLst>
                <p:tags r:id="rId142"/>
              </p:custDataLst>
            </p:nvPr>
          </p:nvSpPr>
          <p:spPr bwMode="auto">
            <a:xfrm>
              <a:off x="35814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9" name="Line 54"/>
            <p:cNvSpPr>
              <a:spLocks noChangeShapeType="1"/>
            </p:cNvSpPr>
            <p:nvPr>
              <p:custDataLst>
                <p:tags r:id="rId143"/>
              </p:custDataLst>
            </p:nvPr>
          </p:nvSpPr>
          <p:spPr bwMode="auto">
            <a:xfrm>
              <a:off x="35814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0" name="Line 55"/>
            <p:cNvSpPr>
              <a:spLocks noChangeShapeType="1"/>
            </p:cNvSpPr>
            <p:nvPr>
              <p:custDataLst>
                <p:tags r:id="rId144"/>
              </p:custDataLst>
            </p:nvPr>
          </p:nvSpPr>
          <p:spPr bwMode="auto">
            <a:xfrm>
              <a:off x="41910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1" name="Line 56"/>
            <p:cNvSpPr>
              <a:spLocks noChangeShapeType="1"/>
            </p:cNvSpPr>
            <p:nvPr>
              <p:custDataLst>
                <p:tags r:id="rId145"/>
              </p:custDataLst>
            </p:nvPr>
          </p:nvSpPr>
          <p:spPr bwMode="auto">
            <a:xfrm>
              <a:off x="41910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2" name="Line 57"/>
            <p:cNvSpPr>
              <a:spLocks noChangeShapeType="1"/>
            </p:cNvSpPr>
            <p:nvPr>
              <p:custDataLst>
                <p:tags r:id="rId146"/>
              </p:custDataLst>
            </p:nvPr>
          </p:nvSpPr>
          <p:spPr bwMode="auto">
            <a:xfrm>
              <a:off x="48006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3" name="Line 58"/>
            <p:cNvSpPr>
              <a:spLocks noChangeShapeType="1"/>
            </p:cNvSpPr>
            <p:nvPr>
              <p:custDataLst>
                <p:tags r:id="rId147"/>
              </p:custDataLst>
            </p:nvPr>
          </p:nvSpPr>
          <p:spPr bwMode="auto">
            <a:xfrm>
              <a:off x="48006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4" name="Line 59"/>
            <p:cNvSpPr>
              <a:spLocks noChangeShapeType="1"/>
            </p:cNvSpPr>
            <p:nvPr>
              <p:custDataLst>
                <p:tags r:id="rId148"/>
              </p:custDataLst>
            </p:nvPr>
          </p:nvSpPr>
          <p:spPr bwMode="auto">
            <a:xfrm>
              <a:off x="54102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5" name="Line 60"/>
            <p:cNvSpPr>
              <a:spLocks noChangeShapeType="1"/>
            </p:cNvSpPr>
            <p:nvPr>
              <p:custDataLst>
                <p:tags r:id="rId149"/>
              </p:custDataLst>
            </p:nvPr>
          </p:nvSpPr>
          <p:spPr bwMode="auto">
            <a:xfrm>
              <a:off x="54102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6" name="Line 61"/>
            <p:cNvSpPr>
              <a:spLocks noChangeShapeType="1"/>
            </p:cNvSpPr>
            <p:nvPr>
              <p:custDataLst>
                <p:tags r:id="rId150"/>
              </p:custDataLst>
            </p:nvPr>
          </p:nvSpPr>
          <p:spPr bwMode="auto">
            <a:xfrm>
              <a:off x="60198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7" name="Line 62"/>
            <p:cNvSpPr>
              <a:spLocks noChangeShapeType="1"/>
            </p:cNvSpPr>
            <p:nvPr>
              <p:custDataLst>
                <p:tags r:id="rId151"/>
              </p:custDataLst>
            </p:nvPr>
          </p:nvSpPr>
          <p:spPr bwMode="auto">
            <a:xfrm>
              <a:off x="23622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8" name="Line 63"/>
            <p:cNvSpPr>
              <a:spLocks noChangeShapeType="1"/>
            </p:cNvSpPr>
            <p:nvPr>
              <p:custDataLst>
                <p:tags r:id="rId152"/>
              </p:custDataLst>
            </p:nvPr>
          </p:nvSpPr>
          <p:spPr bwMode="auto">
            <a:xfrm>
              <a:off x="29718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9" name="Line 64"/>
            <p:cNvSpPr>
              <a:spLocks noChangeShapeType="1"/>
            </p:cNvSpPr>
            <p:nvPr>
              <p:custDataLst>
                <p:tags r:id="rId153"/>
              </p:custDataLst>
            </p:nvPr>
          </p:nvSpPr>
          <p:spPr bwMode="auto">
            <a:xfrm>
              <a:off x="29718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0" name="Line 65"/>
            <p:cNvSpPr>
              <a:spLocks noChangeShapeType="1"/>
            </p:cNvSpPr>
            <p:nvPr>
              <p:custDataLst>
                <p:tags r:id="rId154"/>
              </p:custDataLst>
            </p:nvPr>
          </p:nvSpPr>
          <p:spPr bwMode="auto">
            <a:xfrm>
              <a:off x="35814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1" name="Line 66"/>
            <p:cNvSpPr>
              <a:spLocks noChangeShapeType="1"/>
            </p:cNvSpPr>
            <p:nvPr>
              <p:custDataLst>
                <p:tags r:id="rId155"/>
              </p:custDataLst>
            </p:nvPr>
          </p:nvSpPr>
          <p:spPr bwMode="auto">
            <a:xfrm>
              <a:off x="35814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2" name="Line 67"/>
            <p:cNvSpPr>
              <a:spLocks noChangeShapeType="1"/>
            </p:cNvSpPr>
            <p:nvPr>
              <p:custDataLst>
                <p:tags r:id="rId156"/>
              </p:custDataLst>
            </p:nvPr>
          </p:nvSpPr>
          <p:spPr bwMode="auto">
            <a:xfrm>
              <a:off x="41910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3" name="Line 68"/>
            <p:cNvSpPr>
              <a:spLocks noChangeShapeType="1"/>
            </p:cNvSpPr>
            <p:nvPr>
              <p:custDataLst>
                <p:tags r:id="rId157"/>
              </p:custDataLst>
            </p:nvPr>
          </p:nvSpPr>
          <p:spPr bwMode="auto">
            <a:xfrm>
              <a:off x="41910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4" name="Line 69"/>
            <p:cNvSpPr>
              <a:spLocks noChangeShapeType="1"/>
            </p:cNvSpPr>
            <p:nvPr>
              <p:custDataLst>
                <p:tags r:id="rId158"/>
              </p:custDataLst>
            </p:nvPr>
          </p:nvSpPr>
          <p:spPr bwMode="auto">
            <a:xfrm>
              <a:off x="48006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5" name="Line 70"/>
            <p:cNvSpPr>
              <a:spLocks noChangeShapeType="1"/>
            </p:cNvSpPr>
            <p:nvPr>
              <p:custDataLst>
                <p:tags r:id="rId159"/>
              </p:custDataLst>
            </p:nvPr>
          </p:nvSpPr>
          <p:spPr bwMode="auto">
            <a:xfrm>
              <a:off x="48006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6" name="Line 71"/>
            <p:cNvSpPr>
              <a:spLocks noChangeShapeType="1"/>
            </p:cNvSpPr>
            <p:nvPr>
              <p:custDataLst>
                <p:tags r:id="rId160"/>
              </p:custDataLst>
            </p:nvPr>
          </p:nvSpPr>
          <p:spPr bwMode="auto">
            <a:xfrm>
              <a:off x="54102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7" name="Line 72"/>
            <p:cNvSpPr>
              <a:spLocks noChangeShapeType="1"/>
            </p:cNvSpPr>
            <p:nvPr>
              <p:custDataLst>
                <p:tags r:id="rId161"/>
              </p:custDataLst>
            </p:nvPr>
          </p:nvSpPr>
          <p:spPr bwMode="auto">
            <a:xfrm>
              <a:off x="54102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8" name="Line 73"/>
            <p:cNvSpPr>
              <a:spLocks noChangeShapeType="1"/>
            </p:cNvSpPr>
            <p:nvPr>
              <p:custDataLst>
                <p:tags r:id="rId162"/>
              </p:custDataLst>
            </p:nvPr>
          </p:nvSpPr>
          <p:spPr bwMode="auto">
            <a:xfrm rot="10800000">
              <a:off x="2362200" y="61722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9" name="Line 74"/>
            <p:cNvSpPr>
              <a:spLocks noChangeShapeType="1"/>
            </p:cNvSpPr>
            <p:nvPr>
              <p:custDataLst>
                <p:tags r:id="rId163"/>
              </p:custDataLst>
            </p:nvPr>
          </p:nvSpPr>
          <p:spPr bwMode="auto">
            <a:xfrm rot="10800000">
              <a:off x="2362200" y="35052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80" name="Text Box 75"/>
            <p:cNvSpPr txBox="1">
              <a:spLocks noChangeArrowheads="1"/>
            </p:cNvSpPr>
            <p:nvPr>
              <p:custDataLst>
                <p:tags r:id="rId164"/>
              </p:custDataLst>
            </p:nvPr>
          </p:nvSpPr>
          <p:spPr bwMode="auto">
            <a:xfrm>
              <a:off x="1524000" y="2971800"/>
              <a:ext cx="7191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81" name="Text Box 76"/>
            <p:cNvSpPr txBox="1">
              <a:spLocks noChangeArrowheads="1"/>
            </p:cNvSpPr>
            <p:nvPr>
              <p:custDataLst>
                <p:tags r:id="rId165"/>
              </p:custDataLst>
            </p:nvPr>
          </p:nvSpPr>
          <p:spPr bwMode="auto">
            <a:xfrm>
              <a:off x="6172200" y="5715000"/>
              <a:ext cx="6365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82" name="Rectangle 77"/>
            <p:cNvSpPr>
              <a:spLocks noChangeArrowheads="1"/>
            </p:cNvSpPr>
            <p:nvPr>
              <p:custDataLst>
                <p:tags r:id="rId166"/>
              </p:custDataLst>
            </p:nvPr>
          </p:nvSpPr>
          <p:spPr bwMode="auto">
            <a:xfrm>
              <a:off x="24384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83" name="Rectangle 78"/>
            <p:cNvSpPr>
              <a:spLocks noChangeArrowheads="1"/>
            </p:cNvSpPr>
            <p:nvPr>
              <p:custDataLst>
                <p:tags r:id="rId167"/>
              </p:custDataLst>
            </p:nvPr>
          </p:nvSpPr>
          <p:spPr bwMode="auto">
            <a:xfrm>
              <a:off x="30480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84" name="Rectangle 79"/>
            <p:cNvSpPr>
              <a:spLocks noChangeArrowheads="1"/>
            </p:cNvSpPr>
            <p:nvPr>
              <p:custDataLst>
                <p:tags r:id="rId168"/>
              </p:custDataLst>
            </p:nvPr>
          </p:nvSpPr>
          <p:spPr bwMode="auto">
            <a:xfrm>
              <a:off x="36576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85" name="Rectangle 80"/>
            <p:cNvSpPr>
              <a:spLocks noChangeArrowheads="1"/>
            </p:cNvSpPr>
            <p:nvPr>
              <p:custDataLst>
                <p:tags r:id="rId169"/>
              </p:custDataLst>
            </p:nvPr>
          </p:nvSpPr>
          <p:spPr bwMode="auto">
            <a:xfrm>
              <a:off x="42672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86" name="Rectangle 81"/>
            <p:cNvSpPr>
              <a:spLocks noChangeArrowheads="1"/>
            </p:cNvSpPr>
            <p:nvPr>
              <p:custDataLst>
                <p:tags r:id="rId170"/>
              </p:custDataLst>
            </p:nvPr>
          </p:nvSpPr>
          <p:spPr bwMode="auto">
            <a:xfrm>
              <a:off x="4876800" y="3048001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87" name="Rectangle 82"/>
            <p:cNvSpPr>
              <a:spLocks noChangeArrowheads="1"/>
            </p:cNvSpPr>
            <p:nvPr>
              <p:custDataLst>
                <p:tags r:id="rId171"/>
              </p:custDataLst>
            </p:nvPr>
          </p:nvSpPr>
          <p:spPr bwMode="auto">
            <a:xfrm>
              <a:off x="54864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88" name="Rectangle 83"/>
            <p:cNvSpPr>
              <a:spLocks noChangeArrowheads="1"/>
            </p:cNvSpPr>
            <p:nvPr>
              <p:custDataLst>
                <p:tags r:id="rId172"/>
              </p:custDataLst>
            </p:nvPr>
          </p:nvSpPr>
          <p:spPr bwMode="auto">
            <a:xfrm>
              <a:off x="24384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89" name="Rectangle 84"/>
            <p:cNvSpPr>
              <a:spLocks noChangeArrowheads="1"/>
            </p:cNvSpPr>
            <p:nvPr>
              <p:custDataLst>
                <p:tags r:id="rId173"/>
              </p:custDataLst>
            </p:nvPr>
          </p:nvSpPr>
          <p:spPr bwMode="auto">
            <a:xfrm>
              <a:off x="30480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90" name="Rectangle 85"/>
            <p:cNvSpPr>
              <a:spLocks noChangeArrowheads="1"/>
            </p:cNvSpPr>
            <p:nvPr>
              <p:custDataLst>
                <p:tags r:id="rId174"/>
              </p:custDataLst>
            </p:nvPr>
          </p:nvSpPr>
          <p:spPr bwMode="auto">
            <a:xfrm>
              <a:off x="36576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91" name="Rectangle 86"/>
            <p:cNvSpPr>
              <a:spLocks noChangeArrowheads="1"/>
            </p:cNvSpPr>
            <p:nvPr>
              <p:custDataLst>
                <p:tags r:id="rId175"/>
              </p:custDataLst>
            </p:nvPr>
          </p:nvSpPr>
          <p:spPr bwMode="auto">
            <a:xfrm>
              <a:off x="42672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92" name="Rectangle 87"/>
            <p:cNvSpPr>
              <a:spLocks noChangeArrowheads="1"/>
            </p:cNvSpPr>
            <p:nvPr>
              <p:custDataLst>
                <p:tags r:id="rId176"/>
              </p:custDataLst>
            </p:nvPr>
          </p:nvSpPr>
          <p:spPr bwMode="auto">
            <a:xfrm>
              <a:off x="48768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93" name="Rectangle 88"/>
            <p:cNvSpPr>
              <a:spLocks noChangeArrowheads="1"/>
            </p:cNvSpPr>
            <p:nvPr>
              <p:custDataLst>
                <p:tags r:id="rId177"/>
              </p:custDataLst>
            </p:nvPr>
          </p:nvSpPr>
          <p:spPr bwMode="auto">
            <a:xfrm>
              <a:off x="54864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94" name="Rectangle 89"/>
            <p:cNvSpPr>
              <a:spLocks noChangeArrowheads="1"/>
            </p:cNvSpPr>
            <p:nvPr>
              <p:custDataLst>
                <p:tags r:id="rId178"/>
              </p:custDataLst>
            </p:nvPr>
          </p:nvSpPr>
          <p:spPr bwMode="auto">
            <a:xfrm>
              <a:off x="24384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95" name="Rectangle 90"/>
            <p:cNvSpPr>
              <a:spLocks noChangeArrowheads="1"/>
            </p:cNvSpPr>
            <p:nvPr>
              <p:custDataLst>
                <p:tags r:id="rId179"/>
              </p:custDataLst>
            </p:nvPr>
          </p:nvSpPr>
          <p:spPr bwMode="auto">
            <a:xfrm>
              <a:off x="30480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96" name="Rectangle 91"/>
            <p:cNvSpPr>
              <a:spLocks noChangeArrowheads="1"/>
            </p:cNvSpPr>
            <p:nvPr>
              <p:custDataLst>
                <p:tags r:id="rId180"/>
              </p:custDataLst>
            </p:nvPr>
          </p:nvSpPr>
          <p:spPr bwMode="auto">
            <a:xfrm>
              <a:off x="36576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97" name="Rectangle 92"/>
            <p:cNvSpPr>
              <a:spLocks noChangeArrowheads="1"/>
            </p:cNvSpPr>
            <p:nvPr>
              <p:custDataLst>
                <p:tags r:id="rId181"/>
              </p:custDataLst>
            </p:nvPr>
          </p:nvSpPr>
          <p:spPr bwMode="auto">
            <a:xfrm>
              <a:off x="42672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98" name="Rectangle 93"/>
            <p:cNvSpPr>
              <a:spLocks noChangeArrowheads="1"/>
            </p:cNvSpPr>
            <p:nvPr>
              <p:custDataLst>
                <p:tags r:id="rId182"/>
              </p:custDataLst>
            </p:nvPr>
          </p:nvSpPr>
          <p:spPr bwMode="auto">
            <a:xfrm>
              <a:off x="48768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99" name="Rectangle 94"/>
            <p:cNvSpPr>
              <a:spLocks noChangeArrowheads="1"/>
            </p:cNvSpPr>
            <p:nvPr>
              <p:custDataLst>
                <p:tags r:id="rId183"/>
              </p:custDataLst>
            </p:nvPr>
          </p:nvSpPr>
          <p:spPr bwMode="auto">
            <a:xfrm>
              <a:off x="54864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100" name="Rectangle 95"/>
            <p:cNvSpPr>
              <a:spLocks noChangeArrowheads="1"/>
            </p:cNvSpPr>
            <p:nvPr>
              <p:custDataLst>
                <p:tags r:id="rId184"/>
              </p:custDataLst>
            </p:nvPr>
          </p:nvSpPr>
          <p:spPr bwMode="auto">
            <a:xfrm>
              <a:off x="24384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101" name="Rectangle 96"/>
            <p:cNvSpPr>
              <a:spLocks noChangeArrowheads="1"/>
            </p:cNvSpPr>
            <p:nvPr>
              <p:custDataLst>
                <p:tags r:id="rId185"/>
              </p:custDataLst>
            </p:nvPr>
          </p:nvSpPr>
          <p:spPr bwMode="auto">
            <a:xfrm>
              <a:off x="30480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102" name="Rectangle 97"/>
            <p:cNvSpPr>
              <a:spLocks noChangeArrowheads="1"/>
            </p:cNvSpPr>
            <p:nvPr>
              <p:custDataLst>
                <p:tags r:id="rId186"/>
              </p:custDataLst>
            </p:nvPr>
          </p:nvSpPr>
          <p:spPr bwMode="auto">
            <a:xfrm>
              <a:off x="36576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21</a:t>
              </a:r>
            </a:p>
          </p:txBody>
        </p:sp>
        <p:sp>
          <p:nvSpPr>
            <p:cNvPr id="103" name="Rectangle 98"/>
            <p:cNvSpPr>
              <a:spLocks noChangeArrowheads="1"/>
            </p:cNvSpPr>
            <p:nvPr>
              <p:custDataLst>
                <p:tags r:id="rId187"/>
              </p:custDataLst>
            </p:nvPr>
          </p:nvSpPr>
          <p:spPr bwMode="auto">
            <a:xfrm>
              <a:off x="42672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22</a:t>
              </a:r>
            </a:p>
          </p:txBody>
        </p:sp>
        <p:sp>
          <p:nvSpPr>
            <p:cNvPr id="104" name="Rectangle 99"/>
            <p:cNvSpPr>
              <a:spLocks noChangeArrowheads="1"/>
            </p:cNvSpPr>
            <p:nvPr>
              <p:custDataLst>
                <p:tags r:id="rId188"/>
              </p:custDataLst>
            </p:nvPr>
          </p:nvSpPr>
          <p:spPr bwMode="auto">
            <a:xfrm>
              <a:off x="48768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23</a:t>
              </a:r>
            </a:p>
          </p:txBody>
        </p:sp>
        <p:sp>
          <p:nvSpPr>
            <p:cNvPr id="105" name="Rectangle 100"/>
            <p:cNvSpPr>
              <a:spLocks noChangeArrowheads="1"/>
            </p:cNvSpPr>
            <p:nvPr>
              <p:custDataLst>
                <p:tags r:id="rId189"/>
              </p:custDataLst>
            </p:nvPr>
          </p:nvSpPr>
          <p:spPr bwMode="auto">
            <a:xfrm>
              <a:off x="54864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24</a:t>
              </a:r>
            </a:p>
          </p:txBody>
        </p:sp>
        <p:sp>
          <p:nvSpPr>
            <p:cNvPr id="106" name="Rectangle 101"/>
            <p:cNvSpPr>
              <a:spLocks noChangeArrowheads="1"/>
            </p:cNvSpPr>
            <p:nvPr>
              <p:custDataLst>
                <p:tags r:id="rId190"/>
              </p:custDataLst>
            </p:nvPr>
          </p:nvSpPr>
          <p:spPr bwMode="auto">
            <a:xfrm>
              <a:off x="24384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25</a:t>
              </a:r>
            </a:p>
          </p:txBody>
        </p:sp>
        <p:sp>
          <p:nvSpPr>
            <p:cNvPr id="107" name="Rectangle 102"/>
            <p:cNvSpPr>
              <a:spLocks noChangeArrowheads="1"/>
            </p:cNvSpPr>
            <p:nvPr>
              <p:custDataLst>
                <p:tags r:id="rId191"/>
              </p:custDataLst>
            </p:nvPr>
          </p:nvSpPr>
          <p:spPr bwMode="auto">
            <a:xfrm>
              <a:off x="30480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26</a:t>
              </a:r>
            </a:p>
          </p:txBody>
        </p:sp>
        <p:sp>
          <p:nvSpPr>
            <p:cNvPr id="108" name="Rectangle 103"/>
            <p:cNvSpPr>
              <a:spLocks noChangeArrowheads="1"/>
            </p:cNvSpPr>
            <p:nvPr>
              <p:custDataLst>
                <p:tags r:id="rId192"/>
              </p:custDataLst>
            </p:nvPr>
          </p:nvSpPr>
          <p:spPr bwMode="auto">
            <a:xfrm>
              <a:off x="36576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27</a:t>
              </a:r>
            </a:p>
          </p:txBody>
        </p:sp>
        <p:sp>
          <p:nvSpPr>
            <p:cNvPr id="109" name="Rectangle 104"/>
            <p:cNvSpPr>
              <a:spLocks noChangeArrowheads="1"/>
            </p:cNvSpPr>
            <p:nvPr>
              <p:custDataLst>
                <p:tags r:id="rId193"/>
              </p:custDataLst>
            </p:nvPr>
          </p:nvSpPr>
          <p:spPr bwMode="auto">
            <a:xfrm>
              <a:off x="42672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110" name="Rectangle 105"/>
            <p:cNvSpPr>
              <a:spLocks noChangeArrowheads="1"/>
            </p:cNvSpPr>
            <p:nvPr>
              <p:custDataLst>
                <p:tags r:id="rId194"/>
              </p:custDataLst>
            </p:nvPr>
          </p:nvSpPr>
          <p:spPr bwMode="auto">
            <a:xfrm>
              <a:off x="48768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29</a:t>
              </a:r>
            </a:p>
          </p:txBody>
        </p:sp>
        <p:sp>
          <p:nvSpPr>
            <p:cNvPr id="111" name="Rectangle 106"/>
            <p:cNvSpPr>
              <a:spLocks noChangeArrowheads="1"/>
            </p:cNvSpPr>
            <p:nvPr>
              <p:custDataLst>
                <p:tags r:id="rId195"/>
              </p:custDataLst>
            </p:nvPr>
          </p:nvSpPr>
          <p:spPr bwMode="auto">
            <a:xfrm>
              <a:off x="54864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30</a:t>
              </a:r>
            </a:p>
          </p:txBody>
        </p:sp>
        <p:sp>
          <p:nvSpPr>
            <p:cNvPr id="112" name="Rectangle 107"/>
            <p:cNvSpPr>
              <a:spLocks noChangeArrowheads="1"/>
            </p:cNvSpPr>
            <p:nvPr>
              <p:custDataLst>
                <p:tags r:id="rId196"/>
              </p:custDataLst>
            </p:nvPr>
          </p:nvSpPr>
          <p:spPr bwMode="auto">
            <a:xfrm>
              <a:off x="24384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31</a:t>
              </a:r>
            </a:p>
          </p:txBody>
        </p:sp>
        <p:sp>
          <p:nvSpPr>
            <p:cNvPr id="113" name="Rectangle 108"/>
            <p:cNvSpPr>
              <a:spLocks noChangeArrowheads="1"/>
            </p:cNvSpPr>
            <p:nvPr>
              <p:custDataLst>
                <p:tags r:id="rId197"/>
              </p:custDataLst>
            </p:nvPr>
          </p:nvSpPr>
          <p:spPr bwMode="auto">
            <a:xfrm>
              <a:off x="30480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32</a:t>
              </a:r>
            </a:p>
          </p:txBody>
        </p:sp>
        <p:sp>
          <p:nvSpPr>
            <p:cNvPr id="114" name="Rectangle 109"/>
            <p:cNvSpPr>
              <a:spLocks noChangeArrowheads="1"/>
            </p:cNvSpPr>
            <p:nvPr>
              <p:custDataLst>
                <p:tags r:id="rId198"/>
              </p:custDataLst>
            </p:nvPr>
          </p:nvSpPr>
          <p:spPr bwMode="auto">
            <a:xfrm>
              <a:off x="36576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115" name="Rectangle 110"/>
            <p:cNvSpPr>
              <a:spLocks noChangeArrowheads="1"/>
            </p:cNvSpPr>
            <p:nvPr>
              <p:custDataLst>
                <p:tags r:id="rId199"/>
              </p:custDataLst>
            </p:nvPr>
          </p:nvSpPr>
          <p:spPr bwMode="auto">
            <a:xfrm>
              <a:off x="42672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34</a:t>
              </a:r>
            </a:p>
          </p:txBody>
        </p:sp>
        <p:sp>
          <p:nvSpPr>
            <p:cNvPr id="116" name="Rectangle 111"/>
            <p:cNvSpPr>
              <a:spLocks noChangeArrowheads="1"/>
            </p:cNvSpPr>
            <p:nvPr>
              <p:custDataLst>
                <p:tags r:id="rId200"/>
              </p:custDataLst>
            </p:nvPr>
          </p:nvSpPr>
          <p:spPr bwMode="auto">
            <a:xfrm>
              <a:off x="48768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117" name="Rectangle 112"/>
            <p:cNvSpPr>
              <a:spLocks noChangeArrowheads="1"/>
            </p:cNvSpPr>
            <p:nvPr>
              <p:custDataLst>
                <p:tags r:id="rId201"/>
              </p:custDataLst>
            </p:nvPr>
          </p:nvSpPr>
          <p:spPr bwMode="auto">
            <a:xfrm>
              <a:off x="54864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36</a:t>
              </a:r>
            </a:p>
          </p:txBody>
        </p:sp>
        <p:sp>
          <p:nvSpPr>
            <p:cNvPr id="118" name="Line 114"/>
            <p:cNvSpPr>
              <a:spLocks noChangeShapeType="1"/>
            </p:cNvSpPr>
            <p:nvPr>
              <p:custDataLst>
                <p:tags r:id="rId202"/>
              </p:custDataLst>
            </p:nvPr>
          </p:nvSpPr>
          <p:spPr bwMode="auto">
            <a:xfrm>
              <a:off x="24384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9" name="Line 115"/>
            <p:cNvSpPr>
              <a:spLocks noChangeShapeType="1"/>
            </p:cNvSpPr>
            <p:nvPr>
              <p:custDataLst>
                <p:tags r:id="rId203"/>
              </p:custDataLst>
            </p:nvPr>
          </p:nvSpPr>
          <p:spPr bwMode="auto">
            <a:xfrm>
              <a:off x="5410200" y="6172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  <p:grpSp>
        <p:nvGrpSpPr>
          <p:cNvPr id="324" name="Group 323"/>
          <p:cNvGrpSpPr/>
          <p:nvPr/>
        </p:nvGrpSpPr>
        <p:grpSpPr>
          <a:xfrm>
            <a:off x="4572000" y="3592744"/>
            <a:ext cx="4038600" cy="2595786"/>
            <a:chOff x="838200" y="2743200"/>
            <a:chExt cx="4979988" cy="3200400"/>
          </a:xfrm>
        </p:grpSpPr>
        <p:sp>
          <p:nvSpPr>
            <p:cNvPr id="233" name="Line 3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21336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4" name="Line 4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27432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5" name="Line 5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2743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6" name="Line 6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33528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7" name="Line 7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352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8" name="Line 8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39624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9" name="Line 9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39624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0" name="Line 10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45720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1" name="Line 11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4572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2" name="Line 12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51816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3" name="Line 13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1524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4" name="Line 14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27432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5" name="Line 1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3528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6" name="Line 16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352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7" name="Line 17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9624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8" name="Line 18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39624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9" name="Line 19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45720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0" name="Line 20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4572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1" name="Line 21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51816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2" name="Line 22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2133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4" name="Line 2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2743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5" name="Line 2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27432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6" name="Line 2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33528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7" name="Line 27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39624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8" name="Line 28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5720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9" name="Line 29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5720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0" name="Line 30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5181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1" name="Line 3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2133600" y="4343400"/>
              <a:ext cx="0" cy="5334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2" name="Line 3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2743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3" name="Line 3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33528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4" name="Line 3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33528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5" name="Line 3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39624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6" name="Line 36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45720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7" name="Line 37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45720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8" name="Line 3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51816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9" name="Line 39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15240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0" name="Line 40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21336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1" name="Line 41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27432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2" name="Line 42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33528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3" name="Line 43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33528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4" name="Line 44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39624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5" name="Line 4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51816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6" name="Line 46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15240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7" name="Line 47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2133600" y="5410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8" name="Line 48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2133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9" name="Line 49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27432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0" name="Line 50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33528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1" name="Line 51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>
              <a:off x="45720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2" name="Line 52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 rot="10800000">
              <a:off x="1524000" y="59436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3" name="Line 53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 rot="10800000">
              <a:off x="1524000" y="3276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4" name="Text Box 54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838200" y="2743200"/>
              <a:ext cx="7191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285" name="Text Box 55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5181600" y="5410200"/>
              <a:ext cx="6365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286" name="Rectangle 56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16002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7" name="Rectangle 57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22098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8" name="Rectangle 58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28194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89" name="Rectangle 59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34290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290" name="Rectangle 60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40386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291" name="Rectangle 61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46482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292" name="Rectangle 62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16002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293" name="Rectangle 63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2098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294" name="Rectangle 64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28194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295" name="Rectangle 65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4290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296" name="Rectangle 66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40386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297" name="Rectangle 67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46482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298" name="Rectangle 68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16002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299" name="Rectangle 69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22098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300" name="Rectangle 70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28194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301" name="Rectangle 71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34290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302" name="Rectangle 72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40386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303" name="Rectangle 73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6482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304" name="Rectangle 74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16002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305" name="Rectangle 75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22098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306" name="Rectangle 76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28194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21</a:t>
              </a:r>
            </a:p>
          </p:txBody>
        </p:sp>
        <p:sp>
          <p:nvSpPr>
            <p:cNvPr id="307" name="Rectangle 77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34290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22</a:t>
              </a:r>
            </a:p>
          </p:txBody>
        </p:sp>
        <p:sp>
          <p:nvSpPr>
            <p:cNvPr id="308" name="Rectangle 78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40386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23</a:t>
              </a:r>
            </a:p>
          </p:txBody>
        </p:sp>
        <p:sp>
          <p:nvSpPr>
            <p:cNvPr id="309" name="Rectangle 79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46482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24</a:t>
              </a:r>
            </a:p>
          </p:txBody>
        </p:sp>
        <p:sp>
          <p:nvSpPr>
            <p:cNvPr id="310" name="Rectangle 80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16002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25</a:t>
              </a:r>
            </a:p>
          </p:txBody>
        </p:sp>
        <p:sp>
          <p:nvSpPr>
            <p:cNvPr id="311" name="Rectangle 81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22098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26</a:t>
              </a:r>
            </a:p>
          </p:txBody>
        </p:sp>
        <p:sp>
          <p:nvSpPr>
            <p:cNvPr id="312" name="Rectangle 82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28194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27</a:t>
              </a:r>
            </a:p>
          </p:txBody>
        </p:sp>
        <p:sp>
          <p:nvSpPr>
            <p:cNvPr id="313" name="Rectangle 83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34290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314" name="Rectangle 84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40386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29</a:t>
              </a:r>
            </a:p>
          </p:txBody>
        </p:sp>
        <p:sp>
          <p:nvSpPr>
            <p:cNvPr id="315" name="Rectangle 85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46482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30</a:t>
              </a:r>
            </a:p>
          </p:txBody>
        </p:sp>
        <p:sp>
          <p:nvSpPr>
            <p:cNvPr id="316" name="Rectangle 86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16002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31</a:t>
              </a:r>
            </a:p>
          </p:txBody>
        </p:sp>
        <p:sp>
          <p:nvSpPr>
            <p:cNvPr id="317" name="Rectangle 87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22098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32</a:t>
              </a:r>
            </a:p>
          </p:txBody>
        </p:sp>
        <p:sp>
          <p:nvSpPr>
            <p:cNvPr id="318" name="Rectangle 88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28194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319" name="Rectangle 89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34290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34</a:t>
              </a:r>
            </a:p>
          </p:txBody>
        </p:sp>
        <p:sp>
          <p:nvSpPr>
            <p:cNvPr id="320" name="Rectangle 90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40386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321" name="Rectangle 91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46482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36</a:t>
              </a:r>
            </a:p>
          </p:txBody>
        </p:sp>
        <p:sp>
          <p:nvSpPr>
            <p:cNvPr id="322" name="Line 94"/>
            <p:cNvSpPr>
              <a:spLocks noChangeShapeType="1"/>
            </p:cNvSpPr>
            <p:nvPr>
              <p:custDataLst>
                <p:tags r:id="rId90"/>
              </p:custDataLst>
            </p:nvPr>
          </p:nvSpPr>
          <p:spPr bwMode="auto">
            <a:xfrm>
              <a:off x="1600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23" name="Line 95"/>
            <p:cNvSpPr>
              <a:spLocks noChangeShapeType="1"/>
            </p:cNvSpPr>
            <p:nvPr>
              <p:custDataLst>
                <p:tags r:id="rId91"/>
              </p:custDataLst>
            </p:nvPr>
          </p:nvSpPr>
          <p:spPr bwMode="auto">
            <a:xfrm>
              <a:off x="4572000" y="5943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  <p:sp>
        <p:nvSpPr>
          <p:cNvPr id="212" name="Line 23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5622525" y="4458006"/>
            <a:ext cx="494365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34497294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" grpId="0" animBg="1"/>
      <p:bldP spid="212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4648200"/>
          </a:xfrm>
        </p:spPr>
        <p:txBody>
          <a:bodyPr/>
          <a:lstStyle/>
          <a:p>
            <a:r>
              <a:rPr lang="en-US" dirty="0" smtClean="0">
                <a:solidFill>
                  <a:srgbClr val="119F33"/>
                </a:solidFill>
              </a:rPr>
              <a:t>P</a:t>
            </a:r>
            <a:r>
              <a:rPr lang="en-US" dirty="0" smtClean="0"/>
              <a:t> = </a:t>
            </a:r>
            <a:r>
              <a:rPr lang="en-US" b="1" dirty="0" smtClean="0"/>
              <a:t>disjoint sets</a:t>
            </a:r>
            <a:r>
              <a:rPr lang="en-US" dirty="0" smtClean="0"/>
              <a:t> of connected cells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initially each cell in its own 1-element set</a:t>
            </a:r>
          </a:p>
          <a:p>
            <a:r>
              <a:rPr lang="en-US" dirty="0" smtClean="0">
                <a:solidFill>
                  <a:srgbClr val="119F33"/>
                </a:solidFill>
              </a:rPr>
              <a:t>E</a:t>
            </a:r>
            <a:r>
              <a:rPr lang="en-US" dirty="0" smtClean="0"/>
              <a:t> = </a:t>
            </a:r>
            <a:r>
              <a:rPr lang="en-US" b="1" dirty="0" smtClean="0"/>
              <a:t>set</a:t>
            </a:r>
            <a:r>
              <a:rPr lang="en-US" dirty="0" smtClean="0"/>
              <a:t> of edges not yet processed, initially all (internal) edges</a:t>
            </a:r>
          </a:p>
          <a:p>
            <a:r>
              <a:rPr lang="en-US" dirty="0" smtClean="0">
                <a:solidFill>
                  <a:srgbClr val="119F33"/>
                </a:solidFill>
              </a:rPr>
              <a:t>M</a:t>
            </a:r>
            <a:r>
              <a:rPr lang="en-US" dirty="0" smtClean="0"/>
              <a:t> = </a:t>
            </a:r>
            <a:r>
              <a:rPr lang="en-US" b="1" dirty="0" smtClean="0"/>
              <a:t>set</a:t>
            </a:r>
            <a:r>
              <a:rPr lang="en-US" dirty="0" smtClean="0"/>
              <a:t> of edges kept in maze (initially empty)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1800" dirty="0" smtClean="0"/>
              <a:t>while P has more than one set {</a:t>
            </a:r>
          </a:p>
          <a:p>
            <a:pPr lvl="1"/>
            <a:r>
              <a:rPr lang="en-US" sz="1800" dirty="0" smtClean="0"/>
              <a:t>Pick a random edge (</a:t>
            </a:r>
            <a:r>
              <a:rPr lang="en-US" sz="1800" dirty="0" err="1" smtClean="0">
                <a:solidFill>
                  <a:srgbClr val="119F33"/>
                </a:solidFill>
              </a:rPr>
              <a:t>x</a:t>
            </a:r>
            <a:r>
              <a:rPr lang="en-US" sz="1800" dirty="0" err="1" smtClean="0"/>
              <a:t>,</a:t>
            </a:r>
            <a:r>
              <a:rPr lang="en-US" sz="1800" dirty="0" err="1" smtClean="0">
                <a:solidFill>
                  <a:srgbClr val="119F33"/>
                </a:solidFill>
              </a:rPr>
              <a:t>y</a:t>
            </a:r>
            <a:r>
              <a:rPr lang="en-US" sz="1800" dirty="0" smtClean="0"/>
              <a:t>) to remove from E</a:t>
            </a:r>
          </a:p>
          <a:p>
            <a:pPr lvl="1"/>
            <a:r>
              <a:rPr lang="en-US" sz="1800" dirty="0" smtClean="0">
                <a:solidFill>
                  <a:srgbClr val="119F33"/>
                </a:solidFill>
              </a:rPr>
              <a:t>u</a:t>
            </a:r>
            <a:r>
              <a:rPr lang="en-US" sz="1800" dirty="0" smtClean="0"/>
              <a:t> =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sz="1800" dirty="0" smtClean="0"/>
              <a:t>(x)</a:t>
            </a:r>
          </a:p>
          <a:p>
            <a:pPr lvl="1"/>
            <a:r>
              <a:rPr lang="en-US" sz="1800" dirty="0" smtClean="0">
                <a:solidFill>
                  <a:srgbClr val="119F33"/>
                </a:solidFill>
              </a:rPr>
              <a:t>v</a:t>
            </a:r>
            <a:r>
              <a:rPr lang="en-US" sz="1800" dirty="0" smtClean="0"/>
              <a:t> =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sz="1800" dirty="0" smtClean="0"/>
              <a:t>(y)</a:t>
            </a:r>
          </a:p>
          <a:p>
            <a:pPr lvl="1"/>
            <a:r>
              <a:rPr lang="en-US" sz="1800" dirty="0" smtClean="0"/>
              <a:t>if u==v</a:t>
            </a:r>
          </a:p>
          <a:p>
            <a:pPr marL="457200" lvl="1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</a:t>
            </a:r>
            <a:r>
              <a:rPr lang="en-US" sz="1800" dirty="0"/>
              <a:t>	</a:t>
            </a:r>
            <a:r>
              <a:rPr lang="en-US" sz="1800" dirty="0" smtClean="0"/>
              <a:t>add (</a:t>
            </a:r>
            <a:r>
              <a:rPr lang="en-US" sz="1800" dirty="0" err="1" smtClean="0"/>
              <a:t>x,y</a:t>
            </a:r>
            <a:r>
              <a:rPr lang="en-US" sz="1800" dirty="0" smtClean="0"/>
              <a:t>) to M </a:t>
            </a:r>
            <a:r>
              <a:rPr lang="en-US" sz="1800" dirty="0" smtClean="0">
                <a:solidFill>
                  <a:srgbClr val="0000FF"/>
                </a:solidFill>
              </a:rPr>
              <a:t>// same subset, leave edge in maze, do not create cycle</a:t>
            </a:r>
          </a:p>
          <a:p>
            <a:pPr marL="457200" lvl="1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else 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sz="1800" dirty="0" smtClean="0"/>
              <a:t>(</a:t>
            </a:r>
            <a:r>
              <a:rPr lang="en-US" sz="1800" dirty="0" err="1" smtClean="0"/>
              <a:t>u,v</a:t>
            </a:r>
            <a:r>
              <a:rPr lang="en-US" sz="1800" dirty="0" smtClean="0"/>
              <a:t>) </a:t>
            </a:r>
            <a:r>
              <a:rPr lang="en-US" sz="1800" dirty="0" smtClean="0">
                <a:solidFill>
                  <a:srgbClr val="0000FF"/>
                </a:solidFill>
              </a:rPr>
              <a:t>// </a:t>
            </a:r>
            <a:r>
              <a:rPr lang="en-US" sz="1800" dirty="0">
                <a:solidFill>
                  <a:srgbClr val="0000FF"/>
                </a:solidFill>
              </a:rPr>
              <a:t>connect </a:t>
            </a:r>
            <a:r>
              <a:rPr lang="en-US" sz="1800" dirty="0" smtClean="0">
                <a:solidFill>
                  <a:srgbClr val="0000FF"/>
                </a:solidFill>
              </a:rPr>
              <a:t>subsets, remove edge from maze</a:t>
            </a:r>
          </a:p>
          <a:p>
            <a:pPr marL="0" indent="0">
              <a:buNone/>
            </a:pPr>
            <a:r>
              <a:rPr lang="en-US" sz="1800" dirty="0" smtClean="0"/>
              <a:t>}</a:t>
            </a:r>
          </a:p>
          <a:p>
            <a:pPr marL="0" indent="0">
              <a:buNone/>
            </a:pPr>
            <a:r>
              <a:rPr lang="en-US" sz="1800" dirty="0" smtClean="0"/>
              <a:t>Add remaining members of E to M, then output M as the maze</a:t>
            </a: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841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98" name="Text Box 9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12800" y="1447800"/>
            <a:ext cx="205229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Pick 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edge (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8,14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F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ind(8) = 7 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F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ind(14) = 20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Union(7,20)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0" name="Text Box 9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638800" y="762000"/>
            <a:ext cx="2334293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{1,2,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,8,9,13,19}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5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{11,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12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{14,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20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,26,27}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{15,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,21}</a:t>
            </a:r>
          </a:p>
          <a:p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18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25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31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22,23,24,29,30,32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  33,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,35,36}</a:t>
            </a:r>
          </a:p>
          <a:p>
            <a:pPr>
              <a:spcBef>
                <a:spcPct val="0"/>
              </a:spcBef>
            </a:pP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85800" y="3048000"/>
            <a:ext cx="4343400" cy="2933700"/>
            <a:chOff x="762000" y="2476500"/>
            <a:chExt cx="4343400" cy="2933700"/>
          </a:xfrm>
        </p:grpSpPr>
        <p:grpSp>
          <p:nvGrpSpPr>
            <p:cNvPr id="99" name="Group 98"/>
            <p:cNvGrpSpPr/>
            <p:nvPr/>
          </p:nvGrpSpPr>
          <p:grpSpPr>
            <a:xfrm>
              <a:off x="762000" y="2476500"/>
              <a:ext cx="4343400" cy="2933700"/>
              <a:chOff x="685800" y="2209799"/>
              <a:chExt cx="4979988" cy="3200400"/>
            </a:xfrm>
          </p:grpSpPr>
          <p:sp>
            <p:nvSpPr>
              <p:cNvPr id="7" name="Line 3"/>
              <p:cNvSpPr>
                <a:spLocks noChangeShapeType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981200" y="22097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8" name="Line 4"/>
              <p:cNvSpPr>
                <a:spLocks noChangeShapeType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590800" y="22097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9" name="Line 5"/>
              <p:cNvSpPr>
                <a:spLocks noChangeShapeType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590800" y="22097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0" name="Line 6"/>
              <p:cNvSpPr>
                <a:spLocks noChangeShapeType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200400" y="22097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1" name="Line 7"/>
              <p:cNvSpPr>
                <a:spLocks noChangeShapeType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3200400" y="22097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2" name="Line 8"/>
              <p:cNvSpPr>
                <a:spLocks noChangeShapeType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810000" y="22097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3" name="Line 9"/>
              <p:cNvSpPr>
                <a:spLocks noChangeShapeType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3810000" y="22097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4" name="Line 10"/>
              <p:cNvSpPr>
                <a:spLocks noChangeShapeType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4419600" y="22097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5" name="Line 11"/>
              <p:cNvSpPr>
                <a:spLocks noChangeShapeType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419600" y="22097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6" name="Line 12"/>
              <p:cNvSpPr>
                <a:spLocks noChangeShapeType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5029200" y="22097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7" name="Line 13"/>
              <p:cNvSpPr>
                <a:spLocks noChangeShapeType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1371600" y="27431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8" name="Line 14"/>
              <p:cNvSpPr>
                <a:spLocks noChangeShapeType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2590800" y="27431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9" name="Line 15"/>
              <p:cNvSpPr>
                <a:spLocks noChangeShapeType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3200400" y="27431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0" name="Line 16"/>
              <p:cNvSpPr>
                <a:spLocks noChangeShapeType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3200400" y="27431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1" name="Line 17"/>
              <p:cNvSpPr>
                <a:spLocks noChangeShapeType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3810000" y="27431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2" name="Line 18"/>
              <p:cNvSpPr>
                <a:spLocks noChangeShapeType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3810000" y="27431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3" name="Line 19"/>
              <p:cNvSpPr>
                <a:spLocks noChangeShapeType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419600" y="27431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4" name="Line 20"/>
              <p:cNvSpPr>
                <a:spLocks noChangeShapeType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419600" y="27431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5" name="Line 21"/>
              <p:cNvSpPr>
                <a:spLocks noChangeShapeType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5029200" y="27431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6" name="Line 22"/>
              <p:cNvSpPr>
                <a:spLocks noChangeShapeType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1981200" y="32765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8" name="Line 24"/>
              <p:cNvSpPr>
                <a:spLocks noChangeShapeType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2590800" y="32765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9" name="Line 25"/>
              <p:cNvSpPr>
                <a:spLocks noChangeShapeType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2590800" y="32765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0" name="Line 26"/>
              <p:cNvSpPr>
                <a:spLocks noChangeShapeType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3200400" y="32765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1" name="Line 27"/>
              <p:cNvSpPr>
                <a:spLocks noChangeShapeType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3810000" y="32765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2" name="Line 28"/>
              <p:cNvSpPr>
                <a:spLocks noChangeShapeType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4419600" y="32765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3" name="Line 29"/>
              <p:cNvSpPr>
                <a:spLocks noChangeShapeType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4419600" y="32765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4" name="Line 30"/>
              <p:cNvSpPr>
                <a:spLocks noChangeShapeType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5029200" y="32765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5" name="Line 31"/>
              <p:cNvSpPr>
                <a:spLocks noChangeShapeType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1981200" y="38099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6" name="Line 32"/>
              <p:cNvSpPr>
                <a:spLocks noChangeShapeType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2590800" y="38099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7" name="Line 33"/>
              <p:cNvSpPr>
                <a:spLocks noChangeShapeType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3200400" y="38099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8" name="Line 34"/>
              <p:cNvSpPr>
                <a:spLocks noChangeShapeType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3200400" y="38099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9" name="Line 35"/>
              <p:cNvSpPr>
                <a:spLocks noChangeShapeType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3810000" y="38099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0" name="Line 36"/>
              <p:cNvSpPr>
                <a:spLocks noChangeShapeType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4419600" y="38099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1" name="Line 37"/>
              <p:cNvSpPr>
                <a:spLocks noChangeShapeType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4419600" y="38099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2" name="Line 38"/>
              <p:cNvSpPr>
                <a:spLocks noChangeShapeType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5029200" y="38099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3" name="Line 39"/>
              <p:cNvSpPr>
                <a:spLocks noChangeShapeType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1371600" y="43433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4" name="Line 40"/>
              <p:cNvSpPr>
                <a:spLocks noChangeShapeType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1981200" y="43433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5" name="Line 41"/>
              <p:cNvSpPr>
                <a:spLocks noChangeShapeType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2590800" y="43433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6" name="Line 42"/>
              <p:cNvSpPr>
                <a:spLocks noChangeShapeType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3200400" y="43433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7" name="Line 43"/>
              <p:cNvSpPr>
                <a:spLocks noChangeShapeType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3200400" y="43433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8" name="Line 44"/>
              <p:cNvSpPr>
                <a:spLocks noChangeShapeType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3810000" y="43433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9" name="Line 45"/>
              <p:cNvSpPr>
                <a:spLocks noChangeShapeType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5029200" y="43433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0" name="Line 46"/>
              <p:cNvSpPr>
                <a:spLocks noChangeShapeType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1371600" y="48767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1" name="Line 47"/>
              <p:cNvSpPr>
                <a:spLocks noChangeShapeType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1981200" y="4876799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2" name="Line 48"/>
              <p:cNvSpPr>
                <a:spLocks noChangeShapeType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1981200" y="48767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3" name="Line 49"/>
              <p:cNvSpPr>
                <a:spLocks noChangeShapeType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2590800" y="48767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4" name="Line 50"/>
              <p:cNvSpPr>
                <a:spLocks noChangeShapeType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3200400" y="48767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5" name="Line 51"/>
              <p:cNvSpPr>
                <a:spLocks noChangeShapeType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4419600" y="48767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6" name="Line 52"/>
              <p:cNvSpPr>
                <a:spLocks noChangeShapeType="1"/>
              </p:cNvSpPr>
              <p:nvPr>
                <p:custDataLst>
                  <p:tags r:id="rId53"/>
                </p:custDataLst>
              </p:nvPr>
            </p:nvSpPr>
            <p:spPr bwMode="auto">
              <a:xfrm rot="10800000">
                <a:off x="1371600" y="5410199"/>
                <a:ext cx="3048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7" name="Line 53"/>
              <p:cNvSpPr>
                <a:spLocks noChangeShapeType="1"/>
              </p:cNvSpPr>
              <p:nvPr>
                <p:custDataLst>
                  <p:tags r:id="rId54"/>
                </p:custDataLst>
              </p:nvPr>
            </p:nvSpPr>
            <p:spPr bwMode="auto">
              <a:xfrm rot="10800000">
                <a:off x="1371600" y="2743199"/>
                <a:ext cx="0" cy="2667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8" name="Text Box 54"/>
              <p:cNvSpPr txBox="1">
                <a:spLocks noChangeArrowheads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685800" y="2209799"/>
                <a:ext cx="719138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Start</a:t>
                </a:r>
              </a:p>
            </p:txBody>
          </p:sp>
          <p:sp>
            <p:nvSpPr>
              <p:cNvPr id="59" name="Text Box 55"/>
              <p:cNvSpPr txBox="1">
                <a:spLocks noChangeArrowheads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5029200" y="4876799"/>
                <a:ext cx="636588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End</a:t>
                </a:r>
              </a:p>
            </p:txBody>
          </p:sp>
          <p:sp>
            <p:nvSpPr>
              <p:cNvPr id="60" name="Rectangle 56"/>
              <p:cNvSpPr>
                <a:spLocks noChangeArrowheads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1447800" y="2285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61" name="Rectangle 57"/>
              <p:cNvSpPr>
                <a:spLocks noChangeArrowheads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2057400" y="2285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62" name="Rectangle 58"/>
              <p:cNvSpPr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2667000" y="2285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63" name="Rectangle 59"/>
              <p:cNvSpPr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3276600" y="2285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4</a:t>
                </a:r>
              </a:p>
            </p:txBody>
          </p:sp>
          <p:sp>
            <p:nvSpPr>
              <p:cNvPr id="64" name="Rectangle 60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3886200" y="2285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65" name="Rectangle 61"/>
              <p:cNvSpPr>
                <a:spLocks noChangeArrowheads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4495800" y="2285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6</a:t>
                </a:r>
              </a:p>
            </p:txBody>
          </p:sp>
          <p:sp>
            <p:nvSpPr>
              <p:cNvPr id="66" name="Rectangle 62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1447800" y="28193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7</a:t>
                </a:r>
              </a:p>
            </p:txBody>
          </p:sp>
          <p:sp>
            <p:nvSpPr>
              <p:cNvPr id="67" name="Rectangle 63"/>
              <p:cNvSpPr>
                <a:spLocks noChangeArrowheads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2057400" y="28193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8</a:t>
                </a:r>
              </a:p>
            </p:txBody>
          </p:sp>
          <p:sp>
            <p:nvSpPr>
              <p:cNvPr id="68" name="Rectangle 64"/>
              <p:cNvSpPr>
                <a:spLocks noChangeArrowheads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2667000" y="28193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9</a:t>
                </a:r>
              </a:p>
            </p:txBody>
          </p:sp>
          <p:sp>
            <p:nvSpPr>
              <p:cNvPr id="69" name="Rectangle 65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3276600" y="28193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10</a:t>
                </a:r>
              </a:p>
            </p:txBody>
          </p:sp>
          <p:sp>
            <p:nvSpPr>
              <p:cNvPr id="70" name="Rectangle 66"/>
              <p:cNvSpPr>
                <a:spLocks noChangeArrowheads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3886200" y="28193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11</a:t>
                </a:r>
              </a:p>
            </p:txBody>
          </p:sp>
          <p:sp>
            <p:nvSpPr>
              <p:cNvPr id="71" name="Rectangle 67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4495800" y="28193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12</a:t>
                </a:r>
              </a:p>
            </p:txBody>
          </p:sp>
          <p:sp>
            <p:nvSpPr>
              <p:cNvPr id="72" name="Rectangle 68"/>
              <p:cNvSpPr>
                <a:spLocks noChangeArrowheads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1447800" y="33527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13</a:t>
                </a:r>
              </a:p>
            </p:txBody>
          </p:sp>
          <p:sp>
            <p:nvSpPr>
              <p:cNvPr id="73" name="Rectangle 69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2057400" y="33527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14</a:t>
                </a:r>
              </a:p>
            </p:txBody>
          </p:sp>
          <p:sp>
            <p:nvSpPr>
              <p:cNvPr id="74" name="Rectangle 70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2667000" y="33527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15</a:t>
                </a:r>
              </a:p>
            </p:txBody>
          </p:sp>
          <p:sp>
            <p:nvSpPr>
              <p:cNvPr id="75" name="Rectangle 71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3276600" y="33527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16</a:t>
                </a:r>
              </a:p>
            </p:txBody>
          </p:sp>
          <p:sp>
            <p:nvSpPr>
              <p:cNvPr id="76" name="Rectangle 72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3886200" y="33527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17</a:t>
                </a:r>
              </a:p>
            </p:txBody>
          </p:sp>
          <p:sp>
            <p:nvSpPr>
              <p:cNvPr id="77" name="Rectangle 73"/>
              <p:cNvSpPr>
                <a:spLocks noChangeArrowheads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4495800" y="33527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18</a:t>
                </a:r>
              </a:p>
            </p:txBody>
          </p:sp>
          <p:sp>
            <p:nvSpPr>
              <p:cNvPr id="78" name="Rectangle 74"/>
              <p:cNvSpPr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1447800" y="38861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19</a:t>
                </a:r>
              </a:p>
            </p:txBody>
          </p:sp>
          <p:sp>
            <p:nvSpPr>
              <p:cNvPr id="79" name="Rectangle 75"/>
              <p:cNvSpPr>
                <a:spLocks noChangeArrowheads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2057400" y="38861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20</a:t>
                </a:r>
              </a:p>
            </p:txBody>
          </p:sp>
          <p:sp>
            <p:nvSpPr>
              <p:cNvPr id="80" name="Rectangle 76"/>
              <p:cNvSpPr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2667000" y="38861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21</a:t>
                </a:r>
              </a:p>
            </p:txBody>
          </p:sp>
          <p:sp>
            <p:nvSpPr>
              <p:cNvPr id="81" name="Rectangle 77"/>
              <p:cNvSpPr>
                <a:spLocks noChangeArrowheads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3276600" y="38861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22</a:t>
                </a:r>
              </a:p>
            </p:txBody>
          </p:sp>
          <p:sp>
            <p:nvSpPr>
              <p:cNvPr id="82" name="Rectangle 78"/>
              <p:cNvSpPr>
                <a:spLocks noChangeArrowheads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3886200" y="38861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23</a:t>
                </a:r>
              </a:p>
            </p:txBody>
          </p:sp>
          <p:sp>
            <p:nvSpPr>
              <p:cNvPr id="83" name="Rectangle 79"/>
              <p:cNvSpPr>
                <a:spLocks noChangeArrowheads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4495800" y="38861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24</a:t>
                </a:r>
              </a:p>
            </p:txBody>
          </p:sp>
          <p:sp>
            <p:nvSpPr>
              <p:cNvPr id="84" name="Rectangle 80"/>
              <p:cNvSpPr>
                <a:spLocks noChangeArrowheads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1447800" y="44195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25</a:t>
                </a:r>
              </a:p>
            </p:txBody>
          </p:sp>
          <p:sp>
            <p:nvSpPr>
              <p:cNvPr id="85" name="Rectangle 81"/>
              <p:cNvSpPr>
                <a:spLocks noChangeArrowheads="1"/>
              </p:cNvSpPr>
              <p:nvPr>
                <p:custDataLst>
                  <p:tags r:id="rId82"/>
                </p:custDataLst>
              </p:nvPr>
            </p:nvSpPr>
            <p:spPr bwMode="auto">
              <a:xfrm>
                <a:off x="2057400" y="44195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26</a:t>
                </a:r>
              </a:p>
            </p:txBody>
          </p:sp>
          <p:sp>
            <p:nvSpPr>
              <p:cNvPr id="86" name="Rectangle 82"/>
              <p:cNvSpPr>
                <a:spLocks noChangeArrowheads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2667000" y="44195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27</a:t>
                </a:r>
              </a:p>
            </p:txBody>
          </p:sp>
          <p:sp>
            <p:nvSpPr>
              <p:cNvPr id="87" name="Rectangle 83"/>
              <p:cNvSpPr>
                <a:spLocks noChangeArrowheads="1"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3276600" y="44195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28</a:t>
                </a:r>
              </a:p>
            </p:txBody>
          </p:sp>
          <p:sp>
            <p:nvSpPr>
              <p:cNvPr id="88" name="Rectangle 84"/>
              <p:cNvSpPr>
                <a:spLocks noChangeArrowheads="1"/>
              </p:cNvSpPr>
              <p:nvPr>
                <p:custDataLst>
                  <p:tags r:id="rId85"/>
                </p:custDataLst>
              </p:nvPr>
            </p:nvSpPr>
            <p:spPr bwMode="auto">
              <a:xfrm>
                <a:off x="3886200" y="44195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29</a:t>
                </a:r>
              </a:p>
            </p:txBody>
          </p:sp>
          <p:sp>
            <p:nvSpPr>
              <p:cNvPr id="89" name="Rectangle 85"/>
              <p:cNvSpPr>
                <a:spLocks noChangeArrowheads="1"/>
              </p:cNvSpPr>
              <p:nvPr>
                <p:custDataLst>
                  <p:tags r:id="rId86"/>
                </p:custDataLst>
              </p:nvPr>
            </p:nvSpPr>
            <p:spPr bwMode="auto">
              <a:xfrm>
                <a:off x="4495800" y="44195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30</a:t>
                </a:r>
              </a:p>
            </p:txBody>
          </p:sp>
          <p:sp>
            <p:nvSpPr>
              <p:cNvPr id="90" name="Rectangle 86"/>
              <p:cNvSpPr>
                <a:spLocks noChangeArrowheads="1"/>
              </p:cNvSpPr>
              <p:nvPr>
                <p:custDataLst>
                  <p:tags r:id="rId87"/>
                </p:custDataLst>
              </p:nvPr>
            </p:nvSpPr>
            <p:spPr bwMode="auto">
              <a:xfrm>
                <a:off x="1447800" y="4952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31</a:t>
                </a:r>
              </a:p>
            </p:txBody>
          </p:sp>
          <p:sp>
            <p:nvSpPr>
              <p:cNvPr id="91" name="Rectangle 87"/>
              <p:cNvSpPr>
                <a:spLocks noChangeArrowheads="1"/>
              </p:cNvSpPr>
              <p:nvPr>
                <p:custDataLst>
                  <p:tags r:id="rId88"/>
                </p:custDataLst>
              </p:nvPr>
            </p:nvSpPr>
            <p:spPr bwMode="auto">
              <a:xfrm>
                <a:off x="2057400" y="4952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32</a:t>
                </a:r>
              </a:p>
            </p:txBody>
          </p:sp>
          <p:sp>
            <p:nvSpPr>
              <p:cNvPr id="92" name="Rectangle 88"/>
              <p:cNvSpPr>
                <a:spLocks noChangeArrowheads="1"/>
              </p:cNvSpPr>
              <p:nvPr>
                <p:custDataLst>
                  <p:tags r:id="rId89"/>
                </p:custDataLst>
              </p:nvPr>
            </p:nvSpPr>
            <p:spPr bwMode="auto">
              <a:xfrm>
                <a:off x="2667000" y="4952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33</a:t>
                </a:r>
              </a:p>
            </p:txBody>
          </p:sp>
          <p:sp>
            <p:nvSpPr>
              <p:cNvPr id="93" name="Rectangle 89"/>
              <p:cNvSpPr>
                <a:spLocks noChangeArrowheads="1"/>
              </p:cNvSpPr>
              <p:nvPr>
                <p:custDataLst>
                  <p:tags r:id="rId90"/>
                </p:custDataLst>
              </p:nvPr>
            </p:nvSpPr>
            <p:spPr bwMode="auto">
              <a:xfrm>
                <a:off x="3276600" y="4952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34</a:t>
                </a:r>
              </a:p>
            </p:txBody>
          </p:sp>
          <p:sp>
            <p:nvSpPr>
              <p:cNvPr id="94" name="Rectangle 90"/>
              <p:cNvSpPr>
                <a:spLocks noChangeArrowheads="1"/>
              </p:cNvSpPr>
              <p:nvPr>
                <p:custDataLst>
                  <p:tags r:id="rId91"/>
                </p:custDataLst>
              </p:nvPr>
            </p:nvSpPr>
            <p:spPr bwMode="auto">
              <a:xfrm>
                <a:off x="3886200" y="4952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35</a:t>
                </a:r>
              </a:p>
            </p:txBody>
          </p:sp>
          <p:sp>
            <p:nvSpPr>
              <p:cNvPr id="95" name="Rectangle 91"/>
              <p:cNvSpPr>
                <a:spLocks noChangeArrowheads="1"/>
              </p:cNvSpPr>
              <p:nvPr>
                <p:custDataLst>
                  <p:tags r:id="rId92"/>
                </p:custDataLst>
              </p:nvPr>
            </p:nvSpPr>
            <p:spPr bwMode="auto">
              <a:xfrm>
                <a:off x="4495800" y="4952999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36</a:t>
                </a:r>
              </a:p>
            </p:txBody>
          </p:sp>
          <p:sp>
            <p:nvSpPr>
              <p:cNvPr id="96" name="Line 94"/>
              <p:cNvSpPr>
                <a:spLocks noChangeShapeType="1"/>
              </p:cNvSpPr>
              <p:nvPr>
                <p:custDataLst>
                  <p:tags r:id="rId93"/>
                </p:custDataLst>
              </p:nvPr>
            </p:nvSpPr>
            <p:spPr bwMode="auto">
              <a:xfrm>
                <a:off x="1447800" y="22097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>
                <p:custDataLst>
                  <p:tags r:id="rId94"/>
                </p:custDataLst>
              </p:nvPr>
            </p:nvSpPr>
            <p:spPr bwMode="auto">
              <a:xfrm>
                <a:off x="4419600" y="5410199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</p:grpSp>
        <p:sp>
          <p:nvSpPr>
            <p:cNvPr id="101" name="Line 23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1891810" y="3454400"/>
              <a:ext cx="5316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n w="6350" cmpd="sng">
                  <a:solidFill>
                    <a:schemeClr val="tx1"/>
                  </a:solidFill>
                </a:ln>
              </a:endParaRPr>
            </a:p>
          </p:txBody>
        </p:sp>
      </p:grpSp>
      <p:sp>
        <p:nvSpPr>
          <p:cNvPr id="104" name="Line 2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828800" y="4038600"/>
            <a:ext cx="53167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n w="38100" cmpd="sng">
                <a:solidFill>
                  <a:srgbClr val="000000"/>
                </a:solidFill>
              </a:ln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0196647" y="0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b="0" dirty="0" err="1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29991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Text Box 9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89907" y="1149489"/>
            <a:ext cx="3852337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{1,2,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,8,9,13,19}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5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{11,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12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{14,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20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,26,27}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{15,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,21}</a:t>
            </a:r>
          </a:p>
          <a:p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18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25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31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{22,23,24,29,30,32,33,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34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,35,36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76600" y="2286000"/>
            <a:ext cx="171728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Find(8) = </a:t>
            </a:r>
            <a:r>
              <a:rPr lang="en-US" altLang="en-US" sz="2000" b="0" dirty="0">
                <a:solidFill>
                  <a:srgbClr val="FF0000"/>
                </a:solidFill>
                <a:latin typeface="Arial" charset="0"/>
              </a:rPr>
              <a:t>7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Find(14) = </a:t>
            </a:r>
            <a:r>
              <a:rPr lang="en-US" altLang="en-US" sz="2000" b="0" dirty="0">
                <a:solidFill>
                  <a:srgbClr val="FF0000"/>
                </a:solidFill>
                <a:latin typeface="Arial" charset="0"/>
              </a:rPr>
              <a:t>20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33108" y="3244850"/>
            <a:ext cx="151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Union(</a:t>
            </a:r>
            <a:r>
              <a:rPr lang="en-US" altLang="en-US" sz="2000" b="0" dirty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</a:t>
            </a:r>
            <a:r>
              <a:rPr lang="en-US" altLang="en-US" sz="2000" b="0" dirty="0">
                <a:solidFill>
                  <a:srgbClr val="FF0000"/>
                </a:solidFill>
                <a:latin typeface="Arial" charset="0"/>
              </a:rPr>
              <a:t>20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)</a:t>
            </a:r>
          </a:p>
        </p:txBody>
      </p:sp>
      <p:sp>
        <p:nvSpPr>
          <p:cNvPr id="11" name="Right Arrow 10"/>
          <p:cNvSpPr/>
          <p:nvPr/>
        </p:nvSpPr>
        <p:spPr bwMode="auto">
          <a:xfrm>
            <a:off x="3429000" y="3657600"/>
            <a:ext cx="1395413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 Box 9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181600" y="1073289"/>
            <a:ext cx="3993401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1,2,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,8,9,13,19,14,20,26,27}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5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{11,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12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15,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,21}</a:t>
            </a:r>
          </a:p>
          <a:p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18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25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31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{22,23,24,29,30,32,33,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34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,35,36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4560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Add edge to M step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Text Box 9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201551" y="1143000"/>
            <a:ext cx="3485249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1,2,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,8,9,13,19,14,20,26,27}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5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{11,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12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15,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,21}</a:t>
            </a:r>
          </a:p>
          <a:p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18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25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31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22,23,24,29,30,32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  33,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,35,36}</a:t>
            </a:r>
          </a:p>
          <a:p>
            <a:pPr>
              <a:spcBef>
                <a:spcPct val="0"/>
              </a:spcBef>
            </a:pP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110" name="Group 109"/>
          <p:cNvGrpSpPr/>
          <p:nvPr/>
        </p:nvGrpSpPr>
        <p:grpSpPr>
          <a:xfrm>
            <a:off x="531813" y="3505200"/>
            <a:ext cx="4267200" cy="2667000"/>
            <a:chOff x="531813" y="2743200"/>
            <a:chExt cx="4267200" cy="2667000"/>
          </a:xfrm>
        </p:grpSpPr>
        <p:grpSp>
          <p:nvGrpSpPr>
            <p:cNvPr id="99" name="Group 98"/>
            <p:cNvGrpSpPr/>
            <p:nvPr/>
          </p:nvGrpSpPr>
          <p:grpSpPr>
            <a:xfrm>
              <a:off x="531813" y="2743200"/>
              <a:ext cx="4267200" cy="2667000"/>
              <a:chOff x="381000" y="2743200"/>
              <a:chExt cx="4979988" cy="3200400"/>
            </a:xfrm>
          </p:grpSpPr>
          <p:sp>
            <p:nvSpPr>
              <p:cNvPr id="8" name="Line 3"/>
              <p:cNvSpPr>
                <a:spLocks noChangeShapeType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676400" y="27432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9" name="Line 4"/>
              <p:cNvSpPr>
                <a:spLocks noChangeShapeType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2286000" y="27432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0" name="Line 5"/>
              <p:cNvSpPr>
                <a:spLocks noChangeShapeType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286000" y="27432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1" name="Line 6"/>
              <p:cNvSpPr>
                <a:spLocks noChangeShapeType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895600" y="27432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2" name="Line 7"/>
              <p:cNvSpPr>
                <a:spLocks noChangeShapeType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2895600" y="27432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3" name="Line 8"/>
              <p:cNvSpPr>
                <a:spLocks noChangeShapeType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3505200" y="27432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4" name="Line 9"/>
              <p:cNvSpPr>
                <a:spLocks noChangeShapeType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505200" y="27432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5" name="Line 10"/>
              <p:cNvSpPr>
                <a:spLocks noChangeShapeType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114800" y="27432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6" name="Line 11"/>
              <p:cNvSpPr>
                <a:spLocks noChangeShapeType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4114800" y="27432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7" name="Line 12"/>
              <p:cNvSpPr>
                <a:spLocks noChangeShapeType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724400" y="27432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8" name="Line 13"/>
              <p:cNvSpPr>
                <a:spLocks noChangeShapeType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066800" y="32766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9" name="Line 14"/>
              <p:cNvSpPr>
                <a:spLocks noChangeShapeType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2286000" y="32766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0" name="Line 15"/>
              <p:cNvSpPr>
                <a:spLocks noChangeShapeType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2895600" y="32766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1" name="Line 16"/>
              <p:cNvSpPr>
                <a:spLocks noChangeShapeType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2895600" y="32766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2" name="Line 17"/>
              <p:cNvSpPr>
                <a:spLocks noChangeShapeType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3505200" y="32766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3" name="Line 18"/>
              <p:cNvSpPr>
                <a:spLocks noChangeShapeType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3505200" y="32766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4" name="Line 19"/>
              <p:cNvSpPr>
                <a:spLocks noChangeShapeType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114800" y="32766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5" name="Line 20"/>
              <p:cNvSpPr>
                <a:spLocks noChangeShapeType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114800" y="32766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6" name="Line 21"/>
              <p:cNvSpPr>
                <a:spLocks noChangeShapeType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724400" y="32766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7" name="Line 22"/>
              <p:cNvSpPr>
                <a:spLocks noChangeShapeType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1676400" y="38100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8" name="Line 23"/>
              <p:cNvSpPr>
                <a:spLocks noChangeShapeType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2286000" y="38100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9" name="Line 24"/>
              <p:cNvSpPr>
                <a:spLocks noChangeShapeType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2286000" y="38100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0" name="Line 25"/>
              <p:cNvSpPr>
                <a:spLocks noChangeShapeType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2895600" y="38100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1" name="Line 26"/>
              <p:cNvSpPr>
                <a:spLocks noChangeShapeType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3505200" y="38100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2" name="Line 27"/>
              <p:cNvSpPr>
                <a:spLocks noChangeShapeType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4114800" y="38100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3" name="Line 28"/>
              <p:cNvSpPr>
                <a:spLocks noChangeShapeType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4114800" y="38100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4" name="Line 29"/>
              <p:cNvSpPr>
                <a:spLocks noChangeShapeType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4724400" y="38100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6" name="Line 31"/>
              <p:cNvSpPr>
                <a:spLocks noChangeShapeType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2286000" y="43434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7" name="Line 32"/>
              <p:cNvSpPr>
                <a:spLocks noChangeShapeType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2895600" y="43434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8" name="Line 33"/>
              <p:cNvSpPr>
                <a:spLocks noChangeShapeType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2895600" y="43434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9" name="Line 34"/>
              <p:cNvSpPr>
                <a:spLocks noChangeShapeType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3505200" y="43434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0" name="Line 35"/>
              <p:cNvSpPr>
                <a:spLocks noChangeShapeType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4114800" y="43434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1" name="Line 36"/>
              <p:cNvSpPr>
                <a:spLocks noChangeShapeType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4114800" y="43434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2" name="Line 37"/>
              <p:cNvSpPr>
                <a:spLocks noChangeShapeType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4724400" y="43434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3" name="Line 38"/>
              <p:cNvSpPr>
                <a:spLocks noChangeShapeType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1066800" y="48768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4" name="Line 39"/>
              <p:cNvSpPr>
                <a:spLocks noChangeShapeType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1676400" y="48768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5" name="Line 40"/>
              <p:cNvSpPr>
                <a:spLocks noChangeShapeType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2286000" y="48768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6" name="Line 41"/>
              <p:cNvSpPr>
                <a:spLocks noChangeShapeType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2895600" y="48768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7" name="Line 42"/>
              <p:cNvSpPr>
                <a:spLocks noChangeShapeType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2895600" y="48768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8" name="Line 43"/>
              <p:cNvSpPr>
                <a:spLocks noChangeShapeType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3505200" y="48768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49" name="Line 44"/>
              <p:cNvSpPr>
                <a:spLocks noChangeShapeType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4724400" y="48768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0" name="Line 45"/>
              <p:cNvSpPr>
                <a:spLocks noChangeShapeType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1066800" y="54102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1" name="Line 46"/>
              <p:cNvSpPr>
                <a:spLocks noChangeShapeType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1676400" y="54102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2" name="Line 47"/>
              <p:cNvSpPr>
                <a:spLocks noChangeShapeType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1676400" y="54102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3" name="Line 48"/>
              <p:cNvSpPr>
                <a:spLocks noChangeShapeType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2286000" y="54102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4" name="Line 49"/>
              <p:cNvSpPr>
                <a:spLocks noChangeShapeType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2895600" y="54102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5" name="Line 50"/>
              <p:cNvSpPr>
                <a:spLocks noChangeShapeType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4114800" y="54102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6" name="Line 51"/>
              <p:cNvSpPr>
                <a:spLocks noChangeShapeType="1"/>
              </p:cNvSpPr>
              <p:nvPr>
                <p:custDataLst>
                  <p:tags r:id="rId51"/>
                </p:custDataLst>
              </p:nvPr>
            </p:nvSpPr>
            <p:spPr bwMode="auto">
              <a:xfrm rot="10800000">
                <a:off x="1066800" y="5943600"/>
                <a:ext cx="3048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7" name="Line 52"/>
              <p:cNvSpPr>
                <a:spLocks noChangeShapeType="1"/>
              </p:cNvSpPr>
              <p:nvPr>
                <p:custDataLst>
                  <p:tags r:id="rId52"/>
                </p:custDataLst>
              </p:nvPr>
            </p:nvSpPr>
            <p:spPr bwMode="auto">
              <a:xfrm rot="10800000">
                <a:off x="1066800" y="3276600"/>
                <a:ext cx="0" cy="2667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58" name="Text Box 53"/>
              <p:cNvSpPr txBox="1">
                <a:spLocks noChangeArrowheads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381000" y="2743200"/>
                <a:ext cx="719138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Start</a:t>
                </a:r>
              </a:p>
            </p:txBody>
          </p:sp>
          <p:sp>
            <p:nvSpPr>
              <p:cNvPr id="59" name="Text Box 54"/>
              <p:cNvSpPr txBox="1">
                <a:spLocks noChangeArrowheads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4724400" y="5486400"/>
                <a:ext cx="636588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End</a:t>
                </a:r>
              </a:p>
            </p:txBody>
          </p:sp>
          <p:sp>
            <p:nvSpPr>
              <p:cNvPr id="60" name="Rectangle 55"/>
              <p:cNvSpPr>
                <a:spLocks noChangeArrowheads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1143000" y="2819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61" name="Rectangle 56"/>
              <p:cNvSpPr>
                <a:spLocks noChangeArrowheads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1752600" y="2819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62" name="Rectangle 57"/>
              <p:cNvSpPr>
                <a:spLocks noChangeArrowheads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2362200" y="2819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63" name="Rectangle 58"/>
              <p:cNvSpPr>
                <a:spLocks noChangeArrowheads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2971800" y="2819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4</a:t>
                </a:r>
              </a:p>
            </p:txBody>
          </p:sp>
          <p:sp>
            <p:nvSpPr>
              <p:cNvPr id="64" name="Rectangle 59"/>
              <p:cNvSpPr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3581400" y="2819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65" name="Rectangle 60"/>
              <p:cNvSpPr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4191000" y="2819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6</a:t>
                </a:r>
              </a:p>
            </p:txBody>
          </p:sp>
          <p:sp>
            <p:nvSpPr>
              <p:cNvPr id="66" name="Rectangle 61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1143000" y="33528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7</a:t>
                </a:r>
              </a:p>
            </p:txBody>
          </p:sp>
          <p:sp>
            <p:nvSpPr>
              <p:cNvPr id="67" name="Rectangle 62"/>
              <p:cNvSpPr>
                <a:spLocks noChangeArrowheads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1752600" y="33528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8</a:t>
                </a:r>
              </a:p>
            </p:txBody>
          </p:sp>
          <p:sp>
            <p:nvSpPr>
              <p:cNvPr id="68" name="Rectangle 63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2362200" y="33528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9</a:t>
                </a:r>
              </a:p>
            </p:txBody>
          </p:sp>
          <p:sp>
            <p:nvSpPr>
              <p:cNvPr id="69" name="Rectangle 64"/>
              <p:cNvSpPr>
                <a:spLocks noChangeArrowheads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2971800" y="33528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10</a:t>
                </a:r>
              </a:p>
            </p:txBody>
          </p:sp>
          <p:sp>
            <p:nvSpPr>
              <p:cNvPr id="70" name="Rectangle 65"/>
              <p:cNvSpPr>
                <a:spLocks noChangeArrowheads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3581400" y="33528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11</a:t>
                </a:r>
              </a:p>
            </p:txBody>
          </p:sp>
          <p:sp>
            <p:nvSpPr>
              <p:cNvPr id="71" name="Rectangle 66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4191000" y="33528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12</a:t>
                </a:r>
              </a:p>
            </p:txBody>
          </p:sp>
          <p:sp>
            <p:nvSpPr>
              <p:cNvPr id="72" name="Rectangle 67"/>
              <p:cNvSpPr>
                <a:spLocks noChangeArrowheads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1143000" y="38862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13</a:t>
                </a:r>
              </a:p>
            </p:txBody>
          </p:sp>
          <p:sp>
            <p:nvSpPr>
              <p:cNvPr id="73" name="Rectangle 68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1752600" y="38862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14</a:t>
                </a:r>
              </a:p>
            </p:txBody>
          </p:sp>
          <p:sp>
            <p:nvSpPr>
              <p:cNvPr id="74" name="Rectangle 69"/>
              <p:cNvSpPr>
                <a:spLocks noChangeArrowheads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2362200" y="38862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15</a:t>
                </a:r>
              </a:p>
            </p:txBody>
          </p:sp>
          <p:sp>
            <p:nvSpPr>
              <p:cNvPr id="75" name="Rectangle 70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2971800" y="38862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16</a:t>
                </a:r>
              </a:p>
            </p:txBody>
          </p:sp>
          <p:sp>
            <p:nvSpPr>
              <p:cNvPr id="76" name="Rectangle 71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3581400" y="38862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17</a:t>
                </a:r>
              </a:p>
            </p:txBody>
          </p:sp>
          <p:sp>
            <p:nvSpPr>
              <p:cNvPr id="77" name="Rectangle 72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4191000" y="38862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18</a:t>
                </a:r>
              </a:p>
            </p:txBody>
          </p:sp>
          <p:sp>
            <p:nvSpPr>
              <p:cNvPr id="78" name="Rectangle 73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1143000" y="44196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19</a:t>
                </a:r>
              </a:p>
            </p:txBody>
          </p:sp>
          <p:sp>
            <p:nvSpPr>
              <p:cNvPr id="79" name="Rectangle 74"/>
              <p:cNvSpPr>
                <a:spLocks noChangeArrowheads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1752600" y="44196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20</a:t>
                </a:r>
              </a:p>
            </p:txBody>
          </p:sp>
          <p:sp>
            <p:nvSpPr>
              <p:cNvPr id="80" name="Rectangle 75"/>
              <p:cNvSpPr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2362200" y="44196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21</a:t>
                </a:r>
              </a:p>
            </p:txBody>
          </p:sp>
          <p:sp>
            <p:nvSpPr>
              <p:cNvPr id="81" name="Rectangle 76"/>
              <p:cNvSpPr>
                <a:spLocks noChangeArrowheads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2971800" y="44196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22</a:t>
                </a:r>
              </a:p>
            </p:txBody>
          </p:sp>
          <p:sp>
            <p:nvSpPr>
              <p:cNvPr id="82" name="Rectangle 77"/>
              <p:cNvSpPr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3581400" y="44196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23</a:t>
                </a:r>
              </a:p>
            </p:txBody>
          </p:sp>
          <p:sp>
            <p:nvSpPr>
              <p:cNvPr id="83" name="Rectangle 78"/>
              <p:cNvSpPr>
                <a:spLocks noChangeArrowheads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4191000" y="44196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24</a:t>
                </a:r>
              </a:p>
            </p:txBody>
          </p:sp>
          <p:sp>
            <p:nvSpPr>
              <p:cNvPr id="84" name="Rectangle 79"/>
              <p:cNvSpPr>
                <a:spLocks noChangeArrowheads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1143000" y="49530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25</a:t>
                </a:r>
              </a:p>
            </p:txBody>
          </p:sp>
          <p:sp>
            <p:nvSpPr>
              <p:cNvPr id="85" name="Rectangle 80"/>
              <p:cNvSpPr>
                <a:spLocks noChangeArrowheads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1752600" y="49530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26</a:t>
                </a:r>
              </a:p>
            </p:txBody>
          </p:sp>
          <p:sp>
            <p:nvSpPr>
              <p:cNvPr id="86" name="Rectangle 81"/>
              <p:cNvSpPr>
                <a:spLocks noChangeArrowheads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2362200" y="49530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27</a:t>
                </a:r>
              </a:p>
            </p:txBody>
          </p:sp>
          <p:sp>
            <p:nvSpPr>
              <p:cNvPr id="87" name="Rectangle 82"/>
              <p:cNvSpPr>
                <a:spLocks noChangeArrowheads="1"/>
              </p:cNvSpPr>
              <p:nvPr>
                <p:custDataLst>
                  <p:tags r:id="rId82"/>
                </p:custDataLst>
              </p:nvPr>
            </p:nvSpPr>
            <p:spPr bwMode="auto">
              <a:xfrm>
                <a:off x="2971800" y="49530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28</a:t>
                </a:r>
              </a:p>
            </p:txBody>
          </p:sp>
          <p:sp>
            <p:nvSpPr>
              <p:cNvPr id="88" name="Rectangle 83"/>
              <p:cNvSpPr>
                <a:spLocks noChangeArrowheads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3581400" y="49530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29</a:t>
                </a:r>
              </a:p>
            </p:txBody>
          </p:sp>
          <p:sp>
            <p:nvSpPr>
              <p:cNvPr id="89" name="Rectangle 84"/>
              <p:cNvSpPr>
                <a:spLocks noChangeArrowheads="1"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4191000" y="49530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30</a:t>
                </a:r>
              </a:p>
            </p:txBody>
          </p:sp>
          <p:sp>
            <p:nvSpPr>
              <p:cNvPr id="90" name="Rectangle 85"/>
              <p:cNvSpPr>
                <a:spLocks noChangeArrowheads="1"/>
              </p:cNvSpPr>
              <p:nvPr>
                <p:custDataLst>
                  <p:tags r:id="rId85"/>
                </p:custDataLst>
              </p:nvPr>
            </p:nvSpPr>
            <p:spPr bwMode="auto">
              <a:xfrm>
                <a:off x="1143000" y="5486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31</a:t>
                </a:r>
              </a:p>
            </p:txBody>
          </p:sp>
          <p:sp>
            <p:nvSpPr>
              <p:cNvPr id="91" name="Rectangle 86"/>
              <p:cNvSpPr>
                <a:spLocks noChangeArrowheads="1"/>
              </p:cNvSpPr>
              <p:nvPr>
                <p:custDataLst>
                  <p:tags r:id="rId86"/>
                </p:custDataLst>
              </p:nvPr>
            </p:nvSpPr>
            <p:spPr bwMode="auto">
              <a:xfrm>
                <a:off x="1752600" y="5486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32</a:t>
                </a:r>
              </a:p>
            </p:txBody>
          </p:sp>
          <p:sp>
            <p:nvSpPr>
              <p:cNvPr id="92" name="Rectangle 87"/>
              <p:cNvSpPr>
                <a:spLocks noChangeArrowheads="1"/>
              </p:cNvSpPr>
              <p:nvPr>
                <p:custDataLst>
                  <p:tags r:id="rId87"/>
                </p:custDataLst>
              </p:nvPr>
            </p:nvSpPr>
            <p:spPr bwMode="auto">
              <a:xfrm>
                <a:off x="2362200" y="5486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33</a:t>
                </a:r>
              </a:p>
            </p:txBody>
          </p:sp>
          <p:sp>
            <p:nvSpPr>
              <p:cNvPr id="93" name="Rectangle 88"/>
              <p:cNvSpPr>
                <a:spLocks noChangeArrowheads="1"/>
              </p:cNvSpPr>
              <p:nvPr>
                <p:custDataLst>
                  <p:tags r:id="rId88"/>
                </p:custDataLst>
              </p:nvPr>
            </p:nvSpPr>
            <p:spPr bwMode="auto">
              <a:xfrm>
                <a:off x="2971800" y="5486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34</a:t>
                </a:r>
              </a:p>
            </p:txBody>
          </p:sp>
          <p:sp>
            <p:nvSpPr>
              <p:cNvPr id="94" name="Rectangle 89"/>
              <p:cNvSpPr>
                <a:spLocks noChangeArrowheads="1"/>
              </p:cNvSpPr>
              <p:nvPr>
                <p:custDataLst>
                  <p:tags r:id="rId89"/>
                </p:custDataLst>
              </p:nvPr>
            </p:nvSpPr>
            <p:spPr bwMode="auto">
              <a:xfrm>
                <a:off x="3581400" y="5486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35</a:t>
                </a:r>
              </a:p>
            </p:txBody>
          </p:sp>
          <p:sp>
            <p:nvSpPr>
              <p:cNvPr id="95" name="Rectangle 90"/>
              <p:cNvSpPr>
                <a:spLocks noChangeArrowheads="1"/>
              </p:cNvSpPr>
              <p:nvPr>
                <p:custDataLst>
                  <p:tags r:id="rId90"/>
                </p:custDataLst>
              </p:nvPr>
            </p:nvSpPr>
            <p:spPr bwMode="auto">
              <a:xfrm>
                <a:off x="4191000" y="5486400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accent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2000" b="0">
                    <a:solidFill>
                      <a:schemeClr val="tx1"/>
                    </a:solidFill>
                    <a:latin typeface="Arial" charset="0"/>
                  </a:rPr>
                  <a:t>36</a:t>
                </a:r>
              </a:p>
            </p:txBody>
          </p:sp>
          <p:sp>
            <p:nvSpPr>
              <p:cNvPr id="97" name="Line 93"/>
              <p:cNvSpPr>
                <a:spLocks noChangeShapeType="1"/>
              </p:cNvSpPr>
              <p:nvPr>
                <p:custDataLst>
                  <p:tags r:id="rId91"/>
                </p:custDataLst>
              </p:nvPr>
            </p:nvSpPr>
            <p:spPr bwMode="auto">
              <a:xfrm>
                <a:off x="1143000" y="27432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98" name="Line 94"/>
              <p:cNvSpPr>
                <a:spLocks noChangeShapeType="1"/>
              </p:cNvSpPr>
              <p:nvPr>
                <p:custDataLst>
                  <p:tags r:id="rId92"/>
                </p:custDataLst>
              </p:nvPr>
            </p:nvSpPr>
            <p:spPr bwMode="auto">
              <a:xfrm>
                <a:off x="4114800" y="59436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</p:grpSp>
        <p:sp>
          <p:nvSpPr>
            <p:cNvPr id="100" name="Line 30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1641802" y="4076700"/>
              <a:ext cx="0" cy="44450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  <p:sp>
        <p:nvSpPr>
          <p:cNvPr id="109" name="Text Box 9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1524000"/>
            <a:ext cx="220775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Pick 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edge (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19,20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Find (19) = </a:t>
            </a:r>
            <a:r>
              <a:rPr lang="en-US" altLang="en-US" sz="2000" b="0" dirty="0" smtClean="0">
                <a:solidFill>
                  <a:srgbClr val="FF0000"/>
                </a:solidFill>
                <a:latin typeface="Arial" charset="0"/>
              </a:rPr>
              <a:t>7 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Find (20) = </a:t>
            </a:r>
            <a:r>
              <a:rPr lang="en-US" altLang="en-US" sz="2000" b="0" dirty="0" smtClean="0">
                <a:solidFill>
                  <a:srgbClr val="FF0000"/>
                </a:solidFill>
                <a:latin typeface="Arial" charset="0"/>
              </a:rPr>
              <a:t>7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Add (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19,20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) to M</a:t>
            </a:r>
          </a:p>
        </p:txBody>
      </p:sp>
    </p:spTree>
    <p:extLst>
      <p:ext uri="{BB962C8B-B14F-4D97-AF65-F5344CB8AC3E}">
        <p14:creationId xmlns:p14="http://schemas.microsoft.com/office/powerpoint/2010/main" val="10924482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the end of while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Stop when P has one set (i.e. all cells connected)</a:t>
            </a:r>
          </a:p>
          <a:p>
            <a:r>
              <a:rPr lang="en-US" dirty="0" smtClean="0"/>
              <a:t>Suppose green edges are already in M and black edges were not yet picked</a:t>
            </a:r>
          </a:p>
          <a:p>
            <a:pPr lvl="1"/>
            <a:r>
              <a:rPr lang="en-US" dirty="0" smtClean="0"/>
              <a:t>Add all black edges to 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grpSp>
        <p:nvGrpSpPr>
          <p:cNvPr id="84" name="Group 83"/>
          <p:cNvGrpSpPr/>
          <p:nvPr/>
        </p:nvGrpSpPr>
        <p:grpSpPr>
          <a:xfrm>
            <a:off x="990600" y="3429000"/>
            <a:ext cx="3962400" cy="2400300"/>
            <a:chOff x="838200" y="2743200"/>
            <a:chExt cx="4979988" cy="3200400"/>
          </a:xfrm>
        </p:grpSpPr>
        <p:sp>
          <p:nvSpPr>
            <p:cNvPr id="7" name="Line 3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21336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8" name="Line 4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2743200" y="2743200"/>
              <a:ext cx="0" cy="533400"/>
            </a:xfrm>
            <a:prstGeom prst="line">
              <a:avLst/>
            </a:prstGeom>
            <a:noFill/>
            <a:ln w="28575">
              <a:solidFill>
                <a:srgbClr val="119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" name="Line 5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2743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" name="Line 6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33528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" name="Line 7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352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2" name="Line 8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39624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3" name="Line 9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4572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4" name="Line 10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51816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5" name="Line 11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1524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6" name="Line 12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3352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7" name="Line 13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39624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8" name="Line 14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4572000" y="3276600"/>
              <a:ext cx="0" cy="533400"/>
            </a:xfrm>
            <a:prstGeom prst="line">
              <a:avLst/>
            </a:prstGeom>
            <a:noFill/>
            <a:ln w="28575">
              <a:solidFill>
                <a:srgbClr val="119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9" name="Line 1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0" name="Line 16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2133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1" name="Line 17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2743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2" name="Line 18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27432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" name="Line 19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33528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" name="Line 20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45720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" name="Line 21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5181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" name="Line 22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2133600" y="4343400"/>
              <a:ext cx="0" cy="533400"/>
            </a:xfrm>
            <a:prstGeom prst="line">
              <a:avLst/>
            </a:prstGeom>
            <a:noFill/>
            <a:ln w="28575">
              <a:solidFill>
                <a:srgbClr val="119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" name="Line 23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2743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" name="Line 24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33528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9" name="Line 25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39624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0" name="Line 26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45720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1" name="Line 27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51816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2" name="Line 28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15240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3" name="Line 2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7432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" name="Line 30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352800" y="4876800"/>
              <a:ext cx="609600" cy="0"/>
            </a:xfrm>
            <a:prstGeom prst="line">
              <a:avLst/>
            </a:prstGeom>
            <a:noFill/>
            <a:ln w="28575">
              <a:solidFill>
                <a:srgbClr val="119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5" name="Line 31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39624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6" name="Line 32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51816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7" name="Line 33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2133600" y="5410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8" name="Line 34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2133600" y="5410200"/>
              <a:ext cx="609600" cy="0"/>
            </a:xfrm>
            <a:prstGeom prst="line">
              <a:avLst/>
            </a:prstGeom>
            <a:noFill/>
            <a:ln w="28575">
              <a:solidFill>
                <a:srgbClr val="119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9" name="Line 35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27432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0" name="Line 36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33528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1" name="Line 37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45720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2" name="Line 38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 rot="10800000">
              <a:off x="1524000" y="59436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3" name="Line 3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 rot="10800000">
              <a:off x="1524000" y="3276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4" name="Text Box 40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838200" y="2743200"/>
              <a:ext cx="7191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45" name="Text Box 41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5181600" y="5486400"/>
              <a:ext cx="6365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46" name="Rectangle 42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16002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47" name="Rectangle 43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2098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48" name="Rectangle 44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8194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49" name="Rectangle 45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4290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50" name="Rectangle 46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40386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51" name="Rectangle 47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46482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52" name="Rectangle 48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6002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53" name="Rectangle 49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22098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54" name="Rectangle 50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28194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55" name="Rectangle 51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34290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56" name="Rectangle 52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40386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57" name="Rectangle 53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46482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58" name="Rectangle 54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16002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59" name="Rectangle 55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22098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60" name="Rectangle 56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28194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61" name="Rectangle 57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34290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62" name="Rectangle 58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0386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63" name="Rectangle 59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46482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64" name="Rectangle 60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16002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65" name="Rectangle 61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22098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66" name="Rectangle 62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8194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21</a:t>
              </a:r>
            </a:p>
          </p:txBody>
        </p:sp>
        <p:sp>
          <p:nvSpPr>
            <p:cNvPr id="67" name="Rectangle 63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34290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22</a:t>
              </a:r>
            </a:p>
          </p:txBody>
        </p:sp>
        <p:sp>
          <p:nvSpPr>
            <p:cNvPr id="68" name="Rectangle 64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40386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23</a:t>
              </a:r>
            </a:p>
          </p:txBody>
        </p:sp>
        <p:sp>
          <p:nvSpPr>
            <p:cNvPr id="69" name="Rectangle 65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46482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24</a:t>
              </a:r>
            </a:p>
          </p:txBody>
        </p:sp>
        <p:sp>
          <p:nvSpPr>
            <p:cNvPr id="70" name="Rectangle 66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16002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25</a:t>
              </a:r>
            </a:p>
          </p:txBody>
        </p:sp>
        <p:sp>
          <p:nvSpPr>
            <p:cNvPr id="71" name="Rectangle 67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22098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26</a:t>
              </a:r>
            </a:p>
          </p:txBody>
        </p:sp>
        <p:sp>
          <p:nvSpPr>
            <p:cNvPr id="72" name="Rectangle 68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28194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27</a:t>
              </a:r>
            </a:p>
          </p:txBody>
        </p:sp>
        <p:sp>
          <p:nvSpPr>
            <p:cNvPr id="73" name="Rectangle 69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34290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74" name="Rectangle 70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40386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29</a:t>
              </a:r>
            </a:p>
          </p:txBody>
        </p:sp>
        <p:sp>
          <p:nvSpPr>
            <p:cNvPr id="75" name="Rectangle 71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46482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30</a:t>
              </a:r>
            </a:p>
          </p:txBody>
        </p:sp>
        <p:sp>
          <p:nvSpPr>
            <p:cNvPr id="76" name="Rectangle 72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16002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31</a:t>
              </a:r>
            </a:p>
          </p:txBody>
        </p:sp>
        <p:sp>
          <p:nvSpPr>
            <p:cNvPr id="77" name="Rectangle 73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22098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32</a:t>
              </a:r>
            </a:p>
          </p:txBody>
        </p:sp>
        <p:sp>
          <p:nvSpPr>
            <p:cNvPr id="78" name="Rectangle 74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28194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79" name="Rectangle 75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34290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34</a:t>
              </a:r>
            </a:p>
          </p:txBody>
        </p:sp>
        <p:sp>
          <p:nvSpPr>
            <p:cNvPr id="80" name="Rectangle 76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40386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81" name="Rectangle 77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46482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36</a:t>
              </a:r>
            </a:p>
          </p:txBody>
        </p:sp>
        <p:sp>
          <p:nvSpPr>
            <p:cNvPr id="82" name="Line 82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>
              <a:off x="1600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83" name="Line 83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>
              <a:off x="4572000" y="5943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  <p:sp>
        <p:nvSpPr>
          <p:cNvPr id="85" name="Text Box 7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715000" y="2955925"/>
            <a:ext cx="24368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{1,2,3,4,5,6,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,… 36}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791200" y="5410200"/>
            <a:ext cx="15453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 smtClean="0">
                <a:solidFill>
                  <a:srgbClr val="0000FF"/>
                </a:solidFill>
                <a:latin typeface="+mn-lt"/>
              </a:rPr>
              <a:t>Done! </a:t>
            </a:r>
            <a:r>
              <a:rPr lang="en-US" sz="2800" b="0" dirty="0" smtClean="0">
                <a:solidFill>
                  <a:srgbClr val="0000FF"/>
                </a:solidFill>
                <a:latin typeface="+mn-lt"/>
                <a:sym typeface="Wingdings"/>
              </a:rPr>
              <a:t></a:t>
            </a:r>
            <a:endParaRPr lang="en-US" sz="2800" b="0" dirty="0" smtClean="0">
              <a:solidFill>
                <a:srgbClr val="0000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32171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</a:t>
            </a:r>
            <a:r>
              <a:rPr lang="en-US" smtClean="0"/>
              <a:t>ata </a:t>
            </a:r>
            <a:r>
              <a:rPr lang="en-US" dirty="0" smtClean="0"/>
              <a:t>structure for the union-find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an initial partition of </a:t>
            </a:r>
            <a:r>
              <a:rPr lang="en-US" i="1" dirty="0" smtClean="0"/>
              <a:t>n</a:t>
            </a:r>
            <a:r>
              <a:rPr lang="en-US" dirty="0" smtClean="0"/>
              <a:t> subsets</a:t>
            </a:r>
          </a:p>
          <a:p>
            <a:pPr lvl="1"/>
            <a:r>
              <a:rPr lang="en-US" dirty="0" smtClean="0"/>
              <a:t>Often 1-element sets, e.g., {1}, {2}, {3}, …, {</a:t>
            </a:r>
            <a:r>
              <a:rPr lang="en-US" i="1" dirty="0" smtClean="0"/>
              <a:t>n</a:t>
            </a:r>
            <a:r>
              <a:rPr lang="en-US" dirty="0" smtClean="0"/>
              <a:t>}</a:t>
            </a:r>
          </a:p>
          <a:p>
            <a:pPr lvl="1"/>
            <a:endParaRPr lang="en-US" dirty="0"/>
          </a:p>
          <a:p>
            <a:r>
              <a:rPr lang="en-US" dirty="0" smtClean="0"/>
              <a:t>May have any number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operations </a:t>
            </a:r>
          </a:p>
          <a:p>
            <a:r>
              <a:rPr lang="en-US" dirty="0" smtClean="0"/>
              <a:t>May have up to </a:t>
            </a:r>
            <a:r>
              <a:rPr lang="en-US" i="1" dirty="0" smtClean="0"/>
              <a:t>n</a:t>
            </a:r>
            <a:r>
              <a:rPr lang="en-US" dirty="0" smtClean="0"/>
              <a:t>-1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 operations in any order</a:t>
            </a:r>
          </a:p>
          <a:p>
            <a:pPr lvl="1"/>
            <a:r>
              <a:rPr lang="en-US" dirty="0" smtClean="0"/>
              <a:t>After </a:t>
            </a:r>
            <a:r>
              <a:rPr lang="en-US" i="1" dirty="0"/>
              <a:t>n</a:t>
            </a:r>
            <a:r>
              <a:rPr lang="en-US" dirty="0"/>
              <a:t>-1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 </a:t>
            </a:r>
            <a:r>
              <a:rPr lang="en-US" dirty="0" smtClean="0"/>
              <a:t>operations, every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returns same 1 set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7591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Teaser: the up-tree data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Tree structure with:</a:t>
            </a:r>
          </a:p>
          <a:p>
            <a:pPr lvl="1"/>
            <a:r>
              <a:rPr lang="en-US" dirty="0" smtClean="0"/>
              <a:t>No limit on branching factor 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eferences from </a:t>
            </a:r>
            <a:r>
              <a:rPr lang="en-US" dirty="0" smtClean="0">
                <a:solidFill>
                  <a:srgbClr val="0000FF"/>
                </a:solidFill>
              </a:rPr>
              <a:t>children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parent</a:t>
            </a:r>
          </a:p>
          <a:p>
            <a:endParaRPr lang="en-US" sz="1000" dirty="0" smtClean="0"/>
          </a:p>
          <a:p>
            <a:r>
              <a:rPr lang="en-US" dirty="0" smtClean="0"/>
              <a:t>Start with </a:t>
            </a:r>
            <a:r>
              <a:rPr lang="en-US" i="1" dirty="0" smtClean="0"/>
              <a:t>forest</a:t>
            </a:r>
            <a:r>
              <a:rPr lang="en-US" dirty="0" smtClean="0"/>
              <a:t> of 1-node trees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Possible forest after several unions:</a:t>
            </a:r>
          </a:p>
          <a:p>
            <a:pPr lvl="1"/>
            <a:r>
              <a:rPr lang="en-US" dirty="0" smtClean="0"/>
              <a:t>Will use roots for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set names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1828800" y="3352800"/>
            <a:ext cx="5638800" cy="381000"/>
            <a:chOff x="1828800" y="3352800"/>
            <a:chExt cx="5638800" cy="381000"/>
          </a:xfrm>
        </p:grpSpPr>
        <p:sp>
          <p:nvSpPr>
            <p:cNvPr id="7" name="Oval 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8288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1</a:t>
              </a:r>
            </a:p>
          </p:txBody>
        </p:sp>
        <p:sp>
          <p:nvSpPr>
            <p:cNvPr id="8" name="Oval 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6670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2</a:t>
              </a:r>
            </a:p>
          </p:txBody>
        </p:sp>
        <p:sp>
          <p:nvSpPr>
            <p:cNvPr id="9" name="Oval 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5052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3</a:t>
              </a:r>
            </a:p>
          </p:txBody>
        </p:sp>
        <p:sp>
          <p:nvSpPr>
            <p:cNvPr id="10" name="Oval 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3434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4</a:t>
              </a:r>
            </a:p>
          </p:txBody>
        </p:sp>
        <p:sp>
          <p:nvSpPr>
            <p:cNvPr id="11" name="Oval 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5</a:t>
              </a:r>
            </a:p>
          </p:txBody>
        </p:sp>
        <p:sp>
          <p:nvSpPr>
            <p:cNvPr id="12" name="Oval 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0960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6</a:t>
              </a:r>
            </a:p>
          </p:txBody>
        </p:sp>
        <p:sp>
          <p:nvSpPr>
            <p:cNvPr id="13" name="Oval 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104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7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267200" y="4343400"/>
            <a:ext cx="3505200" cy="2057400"/>
            <a:chOff x="4267200" y="4343400"/>
            <a:chExt cx="3505200" cy="2057400"/>
          </a:xfrm>
        </p:grpSpPr>
        <p:sp>
          <p:nvSpPr>
            <p:cNvPr id="14" name="Oval 11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267200" y="44196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1</a:t>
              </a:r>
            </a:p>
          </p:txBody>
        </p:sp>
        <p:sp>
          <p:nvSpPr>
            <p:cNvPr id="15" name="Oval 12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572000" y="53340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2</a:t>
              </a:r>
            </a:p>
          </p:txBody>
        </p:sp>
        <p:sp>
          <p:nvSpPr>
            <p:cNvPr id="16" name="Oval 13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486400" y="44196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3</a:t>
              </a:r>
            </a:p>
          </p:txBody>
        </p:sp>
        <p:sp>
          <p:nvSpPr>
            <p:cNvPr id="17" name="Oval 14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315200" y="5257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4</a:t>
              </a:r>
            </a:p>
          </p:txBody>
        </p:sp>
        <p:sp>
          <p:nvSpPr>
            <p:cNvPr id="18" name="Oval 1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324600" y="5257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5</a:t>
              </a:r>
            </a:p>
          </p:txBody>
        </p:sp>
        <p:sp>
          <p:nvSpPr>
            <p:cNvPr id="19" name="Oval 16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019800" y="6019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6</a:t>
              </a:r>
            </a:p>
          </p:txBody>
        </p:sp>
        <p:sp>
          <p:nvSpPr>
            <p:cNvPr id="20" name="Oval 17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858000" y="43434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7</a:t>
              </a:r>
            </a:p>
          </p:txBody>
        </p:sp>
        <p:sp>
          <p:nvSpPr>
            <p:cNvPr id="21" name="Line 18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H="1" flipV="1">
              <a:off x="4572000" y="4800600"/>
              <a:ext cx="152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22" name="Line 19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V="1">
              <a:off x="6629400" y="4724400"/>
              <a:ext cx="304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23" name="Line 20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H="1" flipV="1">
              <a:off x="7162800" y="4724400"/>
              <a:ext cx="304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24" name="Line 21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6324600" y="5638800"/>
              <a:ext cx="1524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</p:grpSp>
    </p:spTree>
    <p:extLst>
      <p:ext uri="{BB962C8B-B14F-4D97-AF65-F5344CB8AC3E}">
        <p14:creationId xmlns:p14="http://schemas.microsoft.com/office/powerpoint/2010/main" val="20792527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Last lecture:</a:t>
            </a:r>
          </a:p>
          <a:p>
            <a:r>
              <a:rPr lang="en-US" dirty="0" smtClean="0"/>
              <a:t>Priority queues and binary heaps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Today: </a:t>
            </a:r>
          </a:p>
          <a:p>
            <a:r>
              <a:rPr lang="en-US" dirty="0"/>
              <a:t>D</a:t>
            </a:r>
            <a:r>
              <a:rPr lang="en-US" dirty="0" smtClean="0"/>
              <a:t>isjoint sets</a:t>
            </a:r>
          </a:p>
          <a:p>
            <a:r>
              <a:rPr lang="en-US" dirty="0" smtClean="0"/>
              <a:t>The union-find ADT for disjoint sets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Next lecture:</a:t>
            </a:r>
          </a:p>
          <a:p>
            <a:r>
              <a:rPr lang="en-US" dirty="0" smtClean="0"/>
              <a:t>Basic implementation of the union</a:t>
            </a:r>
            <a:r>
              <a:rPr lang="en-US" dirty="0"/>
              <a:t>-find </a:t>
            </a:r>
            <a:r>
              <a:rPr lang="en-US" dirty="0" smtClean="0"/>
              <a:t>ADT with “up trees”</a:t>
            </a:r>
            <a:endParaRPr lang="en-US" dirty="0"/>
          </a:p>
          <a:p>
            <a:r>
              <a:rPr lang="en-US" dirty="0" smtClean="0"/>
              <a:t>Optimizations that make the implementation much faster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125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Disjoint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chemeClr val="accent2"/>
                </a:solidFill>
              </a:rPr>
              <a:t>set</a:t>
            </a:r>
            <a:r>
              <a:rPr lang="en-US" dirty="0"/>
              <a:t> is a collection of elements (no-repeats) </a:t>
            </a:r>
          </a:p>
          <a:p>
            <a:endParaRPr lang="en-US" dirty="0" smtClean="0"/>
          </a:p>
          <a:p>
            <a:r>
              <a:rPr lang="en-US" dirty="0" smtClean="0"/>
              <a:t>Two sets </a:t>
            </a:r>
            <a:r>
              <a:rPr lang="en-US" dirty="0"/>
              <a:t>are said to be </a:t>
            </a:r>
            <a:r>
              <a:rPr lang="en-US" dirty="0">
                <a:solidFill>
                  <a:srgbClr val="0000FF"/>
                </a:solidFill>
              </a:rPr>
              <a:t>disjoint</a:t>
            </a:r>
            <a:r>
              <a:rPr lang="en-US" dirty="0"/>
              <a:t> if they have no element in common. </a:t>
            </a:r>
            <a:endParaRPr lang="en-US" dirty="0" smtClean="0"/>
          </a:p>
          <a:p>
            <a:pPr marL="742950" lvl="2" indent="-342900"/>
            <a:r>
              <a:rPr lang="en-US" altLang="en-US" b="1" dirty="0"/>
              <a:t>S</a:t>
            </a:r>
            <a:r>
              <a:rPr lang="en-US" altLang="en-US" b="1" baseline="-25000" dirty="0"/>
              <a:t>1</a:t>
            </a:r>
            <a:r>
              <a:rPr lang="en-US" altLang="en-US" b="1" dirty="0"/>
              <a:t> </a:t>
            </a:r>
            <a:r>
              <a:rPr lang="en-US" altLang="en-US" b="1" dirty="0">
                <a:sym typeface="Symbol" pitchFamily="18" charset="2"/>
              </a:rPr>
              <a:t></a:t>
            </a:r>
            <a:r>
              <a:rPr lang="en-US" altLang="en-US" b="1" dirty="0"/>
              <a:t> S</a:t>
            </a:r>
            <a:r>
              <a:rPr lang="en-US" altLang="en-US" b="1" baseline="-25000" dirty="0"/>
              <a:t>2</a:t>
            </a:r>
            <a:r>
              <a:rPr lang="en-US" altLang="en-US" b="1" dirty="0"/>
              <a:t> = </a:t>
            </a:r>
            <a:r>
              <a:rPr lang="en-US" altLang="en-US" b="1" dirty="0">
                <a:sym typeface="Symbol" pitchFamily="18" charset="2"/>
              </a:rPr>
              <a:t>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example, {1, 2, 3} and {4, 5, 6} </a:t>
            </a:r>
            <a:r>
              <a:rPr lang="en-US" dirty="0" smtClean="0"/>
              <a:t>are disjoint </a:t>
            </a:r>
            <a:r>
              <a:rPr lang="en-US" dirty="0"/>
              <a:t>sets</a:t>
            </a:r>
            <a:r>
              <a:rPr lang="en-US" dirty="0" smtClean="0"/>
              <a:t>.</a:t>
            </a:r>
            <a:endParaRPr lang="en-US" altLang="en-US" dirty="0">
              <a:sym typeface="Symbol" pitchFamily="18" charset="2"/>
            </a:endParaRPr>
          </a:p>
          <a:p>
            <a:r>
              <a:rPr lang="en-US" altLang="en-US" dirty="0" smtClean="0">
                <a:sym typeface="Symbol" pitchFamily="18" charset="2"/>
              </a:rPr>
              <a:t>For example, {x, y, z} and {t, u, x} are not disjoint.</a:t>
            </a:r>
            <a:endParaRPr lang="en-US" altLang="en-US" dirty="0">
              <a:sym typeface="Symbol" pitchFamily="18" charset="2"/>
            </a:endParaRP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16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partition</a:t>
            </a:r>
            <a:r>
              <a:rPr lang="en-US" dirty="0" smtClean="0"/>
              <a:t> </a:t>
            </a:r>
            <a:r>
              <a:rPr lang="en-US" i="1" dirty="0" smtClean="0"/>
              <a:t>P</a:t>
            </a:r>
            <a:r>
              <a:rPr lang="en-US" dirty="0" smtClean="0"/>
              <a:t> of a set </a:t>
            </a:r>
            <a:r>
              <a:rPr lang="en-US" i="1" dirty="0" smtClean="0"/>
              <a:t>S</a:t>
            </a:r>
            <a:r>
              <a:rPr lang="en-US" dirty="0" smtClean="0"/>
              <a:t> is a set of sets {</a:t>
            </a:r>
            <a:r>
              <a:rPr lang="en-US" i="1" dirty="0" smtClean="0"/>
              <a:t>S1</a:t>
            </a:r>
            <a:r>
              <a:rPr lang="en-US" dirty="0" smtClean="0"/>
              <a:t>,</a:t>
            </a:r>
            <a:r>
              <a:rPr lang="en-US" i="1" dirty="0" smtClean="0"/>
              <a:t>S2</a:t>
            </a:r>
            <a:r>
              <a:rPr lang="en-US" dirty="0" smtClean="0"/>
              <a:t>,…,</a:t>
            </a:r>
            <a:r>
              <a:rPr lang="en-US" i="1" dirty="0" err="1" smtClean="0"/>
              <a:t>Sn</a:t>
            </a:r>
            <a:r>
              <a:rPr lang="en-US" dirty="0" smtClean="0"/>
              <a:t>} such that every element of </a:t>
            </a:r>
            <a:r>
              <a:rPr lang="en-US" i="1" dirty="0" smtClean="0"/>
              <a:t>S</a:t>
            </a:r>
            <a:r>
              <a:rPr lang="en-US" dirty="0" smtClean="0"/>
              <a:t> is in </a:t>
            </a:r>
            <a:r>
              <a:rPr lang="en-US" b="1" dirty="0" smtClean="0"/>
              <a:t>exactly one</a:t>
            </a:r>
            <a:r>
              <a:rPr lang="en-US" dirty="0" smtClean="0"/>
              <a:t> </a:t>
            </a:r>
            <a:r>
              <a:rPr lang="en-US" i="1" dirty="0" smtClean="0"/>
              <a:t>Si</a:t>
            </a:r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Put another way:</a:t>
            </a:r>
          </a:p>
          <a:p>
            <a:pPr lvl="1"/>
            <a:r>
              <a:rPr lang="en-US" altLang="en-US" dirty="0"/>
              <a:t>S</a:t>
            </a:r>
            <a:r>
              <a:rPr lang="en-US" altLang="en-US" baseline="-25000" dirty="0"/>
              <a:t>1 </a:t>
            </a:r>
            <a:r>
              <a:rPr lang="en-US" altLang="en-US" dirty="0">
                <a:sym typeface="Symbol" pitchFamily="18" charset="2"/>
              </a:rPr>
              <a:t></a:t>
            </a:r>
            <a:r>
              <a:rPr lang="en-US" altLang="en-US" dirty="0"/>
              <a:t> S</a:t>
            </a:r>
            <a:r>
              <a:rPr lang="en-US" altLang="en-US" baseline="-25000" dirty="0"/>
              <a:t>2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18" charset="2"/>
              </a:rPr>
              <a:t> </a:t>
            </a:r>
            <a:r>
              <a:rPr lang="en-US" altLang="en-US" dirty="0"/>
              <a:t>. . . </a:t>
            </a:r>
            <a:r>
              <a:rPr lang="en-US" altLang="en-US" dirty="0">
                <a:sym typeface="Symbol" pitchFamily="18" charset="2"/>
              </a:rPr>
              <a:t></a:t>
            </a:r>
            <a:r>
              <a:rPr lang="en-US" altLang="en-US" dirty="0"/>
              <a:t> </a:t>
            </a:r>
            <a:r>
              <a:rPr lang="en-US" altLang="en-US" dirty="0" err="1"/>
              <a:t>S</a:t>
            </a:r>
            <a:r>
              <a:rPr lang="en-US" altLang="en-US" baseline="-25000" dirty="0" err="1"/>
              <a:t>k</a:t>
            </a:r>
            <a:r>
              <a:rPr lang="en-US" altLang="en-US" baseline="-25000" dirty="0"/>
              <a:t> </a:t>
            </a:r>
            <a:r>
              <a:rPr lang="en-US" altLang="en-US" dirty="0"/>
              <a:t>= S</a:t>
            </a:r>
          </a:p>
          <a:p>
            <a:pPr lvl="1"/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18" charset="2"/>
              </a:rPr>
              <a:t></a:t>
            </a:r>
            <a:r>
              <a:rPr lang="en-US" altLang="en-US" dirty="0"/>
              <a:t> j </a:t>
            </a:r>
            <a:r>
              <a:rPr lang="en-US" altLang="en-US" dirty="0" smtClean="0">
                <a:sym typeface="Symbol" pitchFamily="18" charset="2"/>
              </a:rPr>
              <a:t>implies</a:t>
            </a:r>
            <a:r>
              <a:rPr lang="en-US" altLang="en-US" dirty="0" smtClean="0"/>
              <a:t> </a:t>
            </a:r>
            <a:r>
              <a:rPr lang="en-US" altLang="en-US" dirty="0"/>
              <a:t>S</a:t>
            </a:r>
            <a:r>
              <a:rPr lang="en-US" altLang="en-US" baseline="-25000" dirty="0"/>
              <a:t>i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18" charset="2"/>
              </a:rPr>
              <a:t></a:t>
            </a:r>
            <a:r>
              <a:rPr lang="en-US" altLang="en-US" dirty="0"/>
              <a:t> </a:t>
            </a:r>
            <a:r>
              <a:rPr lang="en-US" altLang="en-US" dirty="0" err="1"/>
              <a:t>S</a:t>
            </a:r>
            <a:r>
              <a:rPr lang="en-US" altLang="en-US" baseline="-25000" dirty="0" err="1"/>
              <a:t>j</a:t>
            </a:r>
            <a:r>
              <a:rPr lang="en-US" altLang="en-US" dirty="0"/>
              <a:t> = </a:t>
            </a:r>
            <a:r>
              <a:rPr lang="en-US" altLang="en-US" dirty="0" smtClean="0">
                <a:sym typeface="Symbol" pitchFamily="18" charset="2"/>
              </a:rPr>
              <a:t>  (sets are disjoint with each other)</a:t>
            </a:r>
          </a:p>
          <a:p>
            <a:pPr lvl="1"/>
            <a:endParaRPr lang="en-US" sz="1000" dirty="0">
              <a:sym typeface="Symbol" pitchFamily="18" charset="2"/>
            </a:endParaRPr>
          </a:p>
          <a:p>
            <a:pPr marL="0" indent="0">
              <a:buNone/>
            </a:pPr>
            <a:r>
              <a:rPr lang="en-US" dirty="0" smtClean="0">
                <a:sym typeface="Symbol" pitchFamily="18" charset="2"/>
              </a:rPr>
              <a:t>Example:</a:t>
            </a:r>
          </a:p>
          <a:p>
            <a:pPr lvl="1"/>
            <a:r>
              <a:rPr lang="en-US" dirty="0" smtClean="0">
                <a:sym typeface="Symbol" pitchFamily="18" charset="2"/>
              </a:rPr>
              <a:t>Let </a:t>
            </a: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 be {</a:t>
            </a:r>
            <a:r>
              <a:rPr lang="en-US" dirty="0" err="1" smtClean="0">
                <a:sym typeface="Symbol" pitchFamily="18" charset="2"/>
              </a:rPr>
              <a:t>a,b,c,d,e</a:t>
            </a:r>
            <a:r>
              <a:rPr lang="en-US" dirty="0" smtClean="0">
                <a:sym typeface="Symbol" pitchFamily="18" charset="2"/>
              </a:rPr>
              <a:t>}</a:t>
            </a:r>
          </a:p>
          <a:p>
            <a:pPr lvl="1"/>
            <a:r>
              <a:rPr lang="en-US" dirty="0" smtClean="0">
                <a:sym typeface="Symbol" pitchFamily="18" charset="2"/>
              </a:rPr>
              <a:t>One partition: {a}, {</a:t>
            </a:r>
            <a:r>
              <a:rPr lang="en-US" dirty="0" err="1" smtClean="0">
                <a:sym typeface="Symbol" pitchFamily="18" charset="2"/>
              </a:rPr>
              <a:t>d,e</a:t>
            </a:r>
            <a:r>
              <a:rPr lang="en-US" dirty="0" smtClean="0">
                <a:sym typeface="Symbol" pitchFamily="18" charset="2"/>
              </a:rPr>
              <a:t>}, {</a:t>
            </a:r>
            <a:r>
              <a:rPr lang="en-US" dirty="0" err="1" smtClean="0">
                <a:sym typeface="Symbol" pitchFamily="18" charset="2"/>
              </a:rPr>
              <a:t>b,c</a:t>
            </a:r>
            <a:r>
              <a:rPr lang="en-US" dirty="0" smtClean="0">
                <a:sym typeface="Symbol" pitchFamily="18" charset="2"/>
              </a:rPr>
              <a:t>}</a:t>
            </a:r>
          </a:p>
          <a:p>
            <a:pPr lvl="1"/>
            <a:r>
              <a:rPr lang="en-US" dirty="0" smtClean="0">
                <a:sym typeface="Symbol" pitchFamily="18" charset="2"/>
              </a:rPr>
              <a:t>Another partition: {</a:t>
            </a:r>
            <a:r>
              <a:rPr lang="en-US" dirty="0" err="1" smtClean="0">
                <a:sym typeface="Symbol" pitchFamily="18" charset="2"/>
              </a:rPr>
              <a:t>a,b,c</a:t>
            </a:r>
            <a:r>
              <a:rPr lang="en-US" dirty="0" smtClean="0">
                <a:sym typeface="Symbol" pitchFamily="18" charset="2"/>
              </a:rPr>
              <a:t>}, </a:t>
            </a:r>
            <a:r>
              <a:rPr lang="en-US" altLang="en-US" dirty="0" smtClean="0">
                <a:sym typeface="Symbol" pitchFamily="18" charset="2"/>
              </a:rPr>
              <a:t>{d}, {e}</a:t>
            </a:r>
          </a:p>
          <a:p>
            <a:pPr lvl="1"/>
            <a:r>
              <a:rPr lang="en-US" dirty="0" smtClean="0">
                <a:sym typeface="Symbol" pitchFamily="18" charset="2"/>
              </a:rPr>
              <a:t>A third: {</a:t>
            </a:r>
            <a:r>
              <a:rPr lang="en-US" dirty="0" err="1" smtClean="0">
                <a:sym typeface="Symbol" pitchFamily="18" charset="2"/>
              </a:rPr>
              <a:t>a,b,c,d,e</a:t>
            </a:r>
            <a:r>
              <a:rPr lang="en-US" dirty="0" smtClean="0">
                <a:sym typeface="Symbol" pitchFamily="18" charset="2"/>
              </a:rPr>
              <a:t>}</a:t>
            </a:r>
          </a:p>
          <a:p>
            <a:pPr lvl="1"/>
            <a:r>
              <a:rPr lang="en-US" b="1" dirty="0" smtClean="0">
                <a:sym typeface="Symbol" pitchFamily="18" charset="2"/>
              </a:rPr>
              <a:t>Not a partition: </a:t>
            </a:r>
            <a:r>
              <a:rPr lang="en-US" dirty="0" smtClean="0">
                <a:sym typeface="Symbol" pitchFamily="18" charset="2"/>
              </a:rPr>
              <a:t>{</a:t>
            </a:r>
            <a:r>
              <a:rPr lang="en-US" dirty="0" err="1" smtClean="0">
                <a:sym typeface="Symbol" pitchFamily="18" charset="2"/>
              </a:rPr>
              <a:t>a,b,d</a:t>
            </a:r>
            <a:r>
              <a:rPr lang="en-US" dirty="0" smtClean="0">
                <a:sym typeface="Symbol" pitchFamily="18" charset="2"/>
              </a:rPr>
              <a:t>}, {</a:t>
            </a:r>
            <a:r>
              <a:rPr lang="en-US" dirty="0" err="1" smtClean="0">
                <a:sym typeface="Symbol" pitchFamily="18" charset="2"/>
              </a:rPr>
              <a:t>c,d,e</a:t>
            </a:r>
            <a:r>
              <a:rPr lang="en-US" dirty="0" smtClean="0">
                <a:sym typeface="Symbol" pitchFamily="18" charset="2"/>
              </a:rPr>
              <a:t>}</a:t>
            </a:r>
            <a:r>
              <a:rPr lang="en-US" i="1" dirty="0">
                <a:solidFill>
                  <a:srgbClr val="FF0000"/>
                </a:solidFill>
                <a:sym typeface="Symbol" pitchFamily="18" charset="2"/>
              </a:rPr>
              <a:t> …. </a:t>
            </a:r>
            <a:r>
              <a:rPr lang="en-US" i="1" dirty="0" smtClean="0">
                <a:solidFill>
                  <a:srgbClr val="FF0000"/>
                </a:solidFill>
                <a:sym typeface="Symbol" pitchFamily="18" charset="2"/>
              </a:rPr>
              <a:t>element d appears twice</a:t>
            </a:r>
            <a:endParaRPr lang="en-US" dirty="0" smtClean="0">
              <a:sym typeface="Symbol" pitchFamily="18" charset="2"/>
            </a:endParaRPr>
          </a:p>
          <a:p>
            <a:pPr lvl="1"/>
            <a:r>
              <a:rPr lang="en-US" b="1" dirty="0" smtClean="0">
                <a:sym typeface="Symbol" pitchFamily="18" charset="2"/>
              </a:rPr>
              <a:t>Not a partition: </a:t>
            </a:r>
            <a:r>
              <a:rPr lang="en-US" dirty="0" smtClean="0">
                <a:sym typeface="Symbol" pitchFamily="18" charset="2"/>
              </a:rPr>
              <a:t>{</a:t>
            </a:r>
            <a:r>
              <a:rPr lang="en-US" dirty="0" err="1" smtClean="0">
                <a:sym typeface="Symbol" pitchFamily="18" charset="2"/>
              </a:rPr>
              <a:t>a,b</a:t>
            </a:r>
            <a:r>
              <a:rPr lang="en-US" dirty="0" smtClean="0">
                <a:sym typeface="Symbol" pitchFamily="18" charset="2"/>
              </a:rPr>
              <a:t>}, {</a:t>
            </a:r>
            <a:r>
              <a:rPr lang="en-US" dirty="0" err="1" smtClean="0">
                <a:sym typeface="Symbol" pitchFamily="18" charset="2"/>
              </a:rPr>
              <a:t>e,c</a:t>
            </a:r>
            <a:r>
              <a:rPr lang="en-US" dirty="0" smtClean="0">
                <a:sym typeface="Symbol" pitchFamily="18" charset="2"/>
              </a:rPr>
              <a:t>} </a:t>
            </a:r>
            <a:r>
              <a:rPr lang="en-US" i="1" dirty="0" smtClean="0">
                <a:solidFill>
                  <a:srgbClr val="FF0000"/>
                </a:solidFill>
                <a:sym typeface="Symbol" pitchFamily="18" charset="2"/>
              </a:rPr>
              <a:t>…. missing element d</a:t>
            </a:r>
            <a:endParaRPr lang="en-US" i="1" dirty="0" smtClean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3891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800600"/>
          </a:xfrm>
        </p:spPr>
        <p:txBody>
          <a:bodyPr/>
          <a:lstStyle/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binary relation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 is defined on a set </a:t>
            </a:r>
            <a:r>
              <a:rPr lang="en-US" i="1" dirty="0" smtClean="0"/>
              <a:t>S</a:t>
            </a:r>
            <a:r>
              <a:rPr lang="en-US" dirty="0" smtClean="0"/>
              <a:t> if for every pair of elements (</a:t>
            </a:r>
            <a:r>
              <a:rPr lang="en-US" dirty="0" err="1"/>
              <a:t>x</a:t>
            </a:r>
            <a:r>
              <a:rPr lang="en-US" dirty="0" err="1" smtClean="0"/>
              <a:t>,y</a:t>
            </a:r>
            <a:r>
              <a:rPr lang="en-US" dirty="0" smtClean="0"/>
              <a:t>) in the set,</a:t>
            </a:r>
            <a:r>
              <a:rPr lang="en-US" i="1" dirty="0" smtClean="0"/>
              <a:t> R(</a:t>
            </a:r>
            <a:r>
              <a:rPr lang="en-US" i="1" dirty="0" err="1" smtClean="0"/>
              <a:t>x,</a:t>
            </a:r>
            <a:r>
              <a:rPr lang="en-US" i="1" dirty="0" err="1"/>
              <a:t>y</a:t>
            </a:r>
            <a:r>
              <a:rPr lang="en-US" i="1" dirty="0" smtClean="0"/>
              <a:t>) </a:t>
            </a:r>
            <a:r>
              <a:rPr lang="en-US" dirty="0" smtClean="0"/>
              <a:t>is either true or false. If </a:t>
            </a:r>
            <a:r>
              <a:rPr lang="en-US" i="1" dirty="0" smtClean="0"/>
              <a:t>R(</a:t>
            </a:r>
            <a:r>
              <a:rPr lang="en-US" i="1" dirty="0" err="1"/>
              <a:t>x</a:t>
            </a:r>
            <a:r>
              <a:rPr lang="en-US" i="1" dirty="0" err="1" smtClean="0"/>
              <a:t>,y</a:t>
            </a:r>
            <a:r>
              <a:rPr lang="en-US" i="1" dirty="0" smtClean="0"/>
              <a:t>) </a:t>
            </a:r>
            <a:r>
              <a:rPr lang="en-US" dirty="0" smtClean="0"/>
              <a:t>is true, we say </a:t>
            </a:r>
            <a:r>
              <a:rPr lang="en-US" dirty="0"/>
              <a:t>x</a:t>
            </a:r>
            <a:r>
              <a:rPr lang="en-US" dirty="0" smtClean="0"/>
              <a:t> is related to y.</a:t>
            </a:r>
          </a:p>
          <a:p>
            <a:pPr lvl="1"/>
            <a:r>
              <a:rPr lang="en-US" dirty="0" smtClean="0"/>
              <a:t>i.e. a collection of </a:t>
            </a:r>
            <a:r>
              <a:rPr lang="en-US" dirty="0" smtClean="0">
                <a:solidFill>
                  <a:srgbClr val="0000FF"/>
                </a:solidFill>
              </a:rPr>
              <a:t>ordered pairs </a:t>
            </a:r>
            <a:r>
              <a:rPr lang="en-US" dirty="0" smtClean="0"/>
              <a:t>of elements of S </a:t>
            </a:r>
            <a:endParaRPr lang="en-US" i="1" dirty="0" smtClean="0"/>
          </a:p>
          <a:p>
            <a:pPr lvl="1"/>
            <a:r>
              <a:rPr lang="en-US" dirty="0" smtClean="0"/>
              <a:t>(Unary, ternary, quaternary, … relations defined similarly)</a:t>
            </a:r>
          </a:p>
          <a:p>
            <a:pPr lvl="1"/>
            <a:endParaRPr lang="en-US" sz="1000" dirty="0"/>
          </a:p>
          <a:p>
            <a:r>
              <a:rPr lang="en-US" dirty="0" smtClean="0"/>
              <a:t>Examples for </a:t>
            </a:r>
            <a:r>
              <a:rPr lang="en-US" i="1" dirty="0" smtClean="0"/>
              <a:t>S</a:t>
            </a:r>
            <a:r>
              <a:rPr lang="en-US" dirty="0" smtClean="0"/>
              <a:t> = people-in-this-room</a:t>
            </a:r>
          </a:p>
          <a:p>
            <a:pPr lvl="1"/>
            <a:r>
              <a:rPr lang="en-US" dirty="0" smtClean="0"/>
              <a:t>Sitting-next-to-each-other relation</a:t>
            </a:r>
          </a:p>
          <a:p>
            <a:pPr lvl="1"/>
            <a:r>
              <a:rPr lang="en-US" dirty="0" smtClean="0"/>
              <a:t>First-sitting-right-of-second relation</a:t>
            </a:r>
          </a:p>
          <a:p>
            <a:pPr lvl="1"/>
            <a:r>
              <a:rPr lang="en-US" dirty="0" smtClean="0"/>
              <a:t>Went-to-same-high-school relation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174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binary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4876800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relation </a:t>
            </a:r>
            <a:r>
              <a:rPr lang="en-US" i="1" dirty="0" smtClean="0"/>
              <a:t>R</a:t>
            </a:r>
            <a:r>
              <a:rPr lang="en-US" dirty="0" smtClean="0"/>
              <a:t> over set </a:t>
            </a:r>
            <a:r>
              <a:rPr lang="en-US" i="1" dirty="0" smtClean="0"/>
              <a:t>S </a:t>
            </a:r>
            <a:r>
              <a:rPr lang="en-US" dirty="0" smtClean="0"/>
              <a:t>is: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reflexive,</a:t>
            </a:r>
            <a:r>
              <a:rPr lang="en-US" dirty="0" smtClean="0"/>
              <a:t> if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dirty="0" err="1" smtClean="0"/>
              <a:t>a,a</a:t>
            </a:r>
            <a:r>
              <a:rPr lang="en-US" dirty="0" smtClean="0"/>
              <a:t>) holds for </a:t>
            </a:r>
            <a:r>
              <a:rPr lang="en-US" i="1" dirty="0" smtClean="0"/>
              <a:t>all</a:t>
            </a:r>
            <a:r>
              <a:rPr lang="en-US" dirty="0" smtClean="0"/>
              <a:t> a in </a:t>
            </a:r>
            <a:r>
              <a:rPr lang="en-US" i="1" dirty="0" smtClean="0"/>
              <a:t>S</a:t>
            </a:r>
          </a:p>
          <a:p>
            <a:pPr marL="0" indent="0" algn="ctr">
              <a:buNone/>
            </a:pPr>
            <a:endParaRPr lang="en-US" sz="600" dirty="0"/>
          </a:p>
          <a:p>
            <a:pPr lvl="2"/>
            <a:r>
              <a:rPr lang="en-US" sz="1800" dirty="0"/>
              <a:t>e</a:t>
            </a:r>
            <a:r>
              <a:rPr lang="en-US" sz="1800" dirty="0" smtClean="0"/>
              <a:t>.g</a:t>
            </a:r>
            <a:r>
              <a:rPr lang="en-US" sz="1800" dirty="0"/>
              <a:t>. The </a:t>
            </a:r>
            <a:r>
              <a:rPr lang="en-US" sz="1800" dirty="0" smtClean="0"/>
              <a:t>relation “</a:t>
            </a:r>
            <a:r>
              <a:rPr lang="en-US" sz="1800" dirty="0" smtClean="0">
                <a:latin typeface="Courier New" pitchFamily="49" charset="0"/>
              </a:rPr>
              <a:t>&lt;=</a:t>
            </a:r>
            <a:r>
              <a:rPr lang="en-US" sz="1800" dirty="0" smtClean="0"/>
              <a:t>“ on </a:t>
            </a:r>
            <a:r>
              <a:rPr lang="en-US" sz="1800" dirty="0"/>
              <a:t>the set </a:t>
            </a:r>
            <a:r>
              <a:rPr lang="en-US" sz="1800" dirty="0" smtClean="0"/>
              <a:t>of integers {</a:t>
            </a:r>
            <a:r>
              <a:rPr lang="en-US" sz="1800" dirty="0"/>
              <a:t>1, 2, 3} is  </a:t>
            </a:r>
            <a:r>
              <a:rPr lang="en-US" sz="1800" dirty="0" smtClean="0"/>
              <a:t>{</a:t>
            </a:r>
            <a:r>
              <a:rPr lang="en-US" sz="1800" dirty="0"/>
              <a:t>&lt;1, 1&gt;, &lt;1, 2&gt;, &lt;1, 3&gt;, &lt;2, 2&gt;, &lt;2, 3&gt;, &lt;3, 3&gt;} </a:t>
            </a:r>
            <a:endParaRPr lang="en-US" sz="1800" dirty="0" smtClean="0"/>
          </a:p>
          <a:p>
            <a:pPr marL="914400" lvl="2" indent="0">
              <a:buNone/>
            </a:pPr>
            <a:r>
              <a:rPr lang="en-US" sz="1800" dirty="0"/>
              <a:t>I</a:t>
            </a:r>
            <a:r>
              <a:rPr lang="en-US" sz="1800" dirty="0" smtClean="0"/>
              <a:t>t </a:t>
            </a:r>
            <a:r>
              <a:rPr lang="en-US" sz="1800" dirty="0"/>
              <a:t>is </a:t>
            </a:r>
            <a:r>
              <a:rPr lang="en-US" sz="1800" dirty="0">
                <a:solidFill>
                  <a:srgbClr val="0000FF"/>
                </a:solidFill>
              </a:rPr>
              <a:t>reflexive</a:t>
            </a:r>
            <a:r>
              <a:rPr lang="en-US" sz="1800" dirty="0"/>
              <a:t> because &lt;1, 1&gt;, &lt;2, 2&gt;, &lt;3, 3&gt; are in this </a:t>
            </a:r>
            <a:r>
              <a:rPr lang="en-US" sz="1800" dirty="0" smtClean="0"/>
              <a:t>relation.</a:t>
            </a:r>
          </a:p>
          <a:p>
            <a:pPr marL="0" indent="0">
              <a:buNone/>
            </a:pPr>
            <a:endParaRPr lang="en-US" sz="1000" dirty="0" smtClean="0"/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symmetric </a:t>
            </a:r>
            <a:r>
              <a:rPr lang="en-US" dirty="0"/>
              <a:t>if and only if for </a:t>
            </a:r>
            <a:r>
              <a:rPr lang="en-US" dirty="0" smtClean="0"/>
              <a:t>any a </a:t>
            </a:r>
            <a:r>
              <a:rPr lang="en-US" dirty="0"/>
              <a:t>and b in </a:t>
            </a:r>
            <a:r>
              <a:rPr lang="en-US" dirty="0" smtClean="0"/>
              <a:t>S, </a:t>
            </a:r>
            <a:r>
              <a:rPr lang="en-US" dirty="0"/>
              <a:t>whenever &lt;a, b&gt; </a:t>
            </a:r>
            <a:r>
              <a:rPr lang="en-US" dirty="0" smtClean="0"/>
              <a:t>is in </a:t>
            </a:r>
            <a:r>
              <a:rPr lang="en-US" dirty="0"/>
              <a:t>R , &lt;b, a&gt; </a:t>
            </a:r>
            <a:r>
              <a:rPr lang="en-US" dirty="0" smtClean="0"/>
              <a:t>is in R. </a:t>
            </a:r>
          </a:p>
          <a:p>
            <a:pPr lvl="2"/>
            <a:r>
              <a:rPr lang="en-US" sz="1800" dirty="0" smtClean="0"/>
              <a:t>e.g. The </a:t>
            </a:r>
            <a:r>
              <a:rPr lang="en-US" sz="1800" dirty="0"/>
              <a:t>relation </a:t>
            </a:r>
            <a:r>
              <a:rPr lang="en-US" sz="1800" dirty="0" smtClean="0"/>
              <a:t>“=“ </a:t>
            </a:r>
            <a:r>
              <a:rPr lang="en-US" sz="1800" dirty="0"/>
              <a:t>on the set of integers {1, 2, 3} is </a:t>
            </a:r>
            <a:endParaRPr lang="en-US" sz="1800" dirty="0" smtClean="0"/>
          </a:p>
          <a:p>
            <a:pPr marL="914400" lvl="2" indent="0">
              <a:buNone/>
            </a:pPr>
            <a:r>
              <a:rPr lang="en-US" sz="1800" dirty="0" smtClean="0"/>
              <a:t>{</a:t>
            </a:r>
            <a:r>
              <a:rPr lang="en-US" sz="1800" dirty="0"/>
              <a:t>&lt;1, 1&gt; , &lt;2, 2&gt; &lt;3, 3&gt; } and it is </a:t>
            </a:r>
            <a:r>
              <a:rPr lang="en-US" sz="1800" dirty="0">
                <a:solidFill>
                  <a:srgbClr val="0000FF"/>
                </a:solidFill>
              </a:rPr>
              <a:t>symmetric</a:t>
            </a:r>
            <a:r>
              <a:rPr lang="en-US" sz="1800" dirty="0" smtClean="0"/>
              <a:t>.</a:t>
            </a:r>
            <a:endParaRPr lang="en-US" sz="1800" i="1" dirty="0" smtClean="0"/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transitive </a:t>
            </a:r>
            <a:r>
              <a:rPr lang="en-US" dirty="0" smtClean="0"/>
              <a:t>if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/>
              <a:t>) </a:t>
            </a:r>
            <a:r>
              <a:rPr lang="en-US" dirty="0" smtClean="0"/>
              <a:t>and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dirty="0" err="1" smtClean="0"/>
              <a:t>b,c</a:t>
            </a:r>
            <a:r>
              <a:rPr lang="en-US" dirty="0" smtClean="0"/>
              <a:t>) then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dirty="0" err="1" smtClean="0"/>
              <a:t>a,c</a:t>
            </a:r>
            <a:r>
              <a:rPr lang="en-US" dirty="0" smtClean="0"/>
              <a:t>) for </a:t>
            </a:r>
            <a:r>
              <a:rPr lang="en-US" i="1" dirty="0"/>
              <a:t>all</a:t>
            </a:r>
            <a:r>
              <a:rPr lang="en-US" dirty="0"/>
              <a:t> </a:t>
            </a:r>
            <a:r>
              <a:rPr lang="en-US" dirty="0" err="1" smtClean="0"/>
              <a:t>a,b,c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i="1" dirty="0" smtClean="0"/>
              <a:t>S</a:t>
            </a:r>
            <a:endParaRPr lang="en-US" dirty="0"/>
          </a:p>
          <a:p>
            <a:pPr lvl="2"/>
            <a:r>
              <a:rPr lang="en-US" sz="1800" dirty="0"/>
              <a:t>e.g. The relation “</a:t>
            </a:r>
            <a:r>
              <a:rPr lang="en-US" sz="1800" dirty="0">
                <a:latin typeface="Courier New" pitchFamily="49" charset="0"/>
              </a:rPr>
              <a:t>&lt;=</a:t>
            </a:r>
            <a:r>
              <a:rPr lang="en-US" sz="1800" dirty="0"/>
              <a:t>“</a:t>
            </a:r>
            <a:r>
              <a:rPr lang="en-US" sz="1800" dirty="0" smtClean="0"/>
              <a:t> on </a:t>
            </a:r>
            <a:r>
              <a:rPr lang="en-US" sz="1800" dirty="0"/>
              <a:t>the set of integers {1, 2, 3} is </a:t>
            </a:r>
            <a:r>
              <a:rPr lang="en-US" sz="1800" dirty="0">
                <a:solidFill>
                  <a:srgbClr val="0000FF"/>
                </a:solidFill>
              </a:rPr>
              <a:t>transitive</a:t>
            </a:r>
            <a:r>
              <a:rPr lang="en-US" sz="1800" dirty="0"/>
              <a:t>, because for &lt;1, 2&gt; and &lt;2, 3&gt; in “</a:t>
            </a:r>
            <a:r>
              <a:rPr lang="en-US" sz="1800" dirty="0">
                <a:latin typeface="Courier New" pitchFamily="49" charset="0"/>
              </a:rPr>
              <a:t>&lt;=</a:t>
            </a:r>
            <a:r>
              <a:rPr lang="en-US" sz="1800" dirty="0" smtClean="0"/>
              <a:t>“, </a:t>
            </a:r>
            <a:r>
              <a:rPr lang="en-US" sz="1800" dirty="0"/>
              <a:t>&lt;1, 3&gt; is also in “</a:t>
            </a:r>
            <a:r>
              <a:rPr lang="en-US" sz="1800" dirty="0">
                <a:latin typeface="Courier New" pitchFamily="49" charset="0"/>
              </a:rPr>
              <a:t>&lt;=</a:t>
            </a:r>
            <a:r>
              <a:rPr lang="en-US" sz="1800" dirty="0"/>
              <a:t>“</a:t>
            </a:r>
            <a:r>
              <a:rPr lang="en-US" sz="1800" dirty="0" smtClean="0"/>
              <a:t> (and </a:t>
            </a:r>
            <a:r>
              <a:rPr lang="en-US" sz="1800" dirty="0"/>
              <a:t>similarly for </a:t>
            </a:r>
            <a:r>
              <a:rPr lang="en-US" sz="1800" dirty="0" smtClean="0"/>
              <a:t>the others)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064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Equivalence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binary relation </a:t>
            </a:r>
            <a:r>
              <a:rPr lang="en-US" i="1" dirty="0" smtClean="0"/>
              <a:t>R</a:t>
            </a:r>
            <a:r>
              <a:rPr lang="en-US" dirty="0" smtClean="0"/>
              <a:t> is an </a:t>
            </a:r>
            <a:r>
              <a:rPr lang="en-US" dirty="0" smtClean="0">
                <a:solidFill>
                  <a:srgbClr val="FF0000"/>
                </a:solidFill>
              </a:rPr>
              <a:t>equivalence relation </a:t>
            </a:r>
            <a:r>
              <a:rPr lang="en-US" dirty="0" smtClean="0"/>
              <a:t>if </a:t>
            </a:r>
            <a:r>
              <a:rPr lang="en-US" i="1" dirty="0" smtClean="0"/>
              <a:t>R </a:t>
            </a:r>
            <a:r>
              <a:rPr lang="en-US" dirty="0" smtClean="0"/>
              <a:t>is 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reflexive, symmetric, </a:t>
            </a:r>
            <a:r>
              <a:rPr lang="en-US" i="1" dirty="0" smtClean="0">
                <a:solidFill>
                  <a:srgbClr val="0000FF"/>
                </a:solidFill>
              </a:rPr>
              <a:t>and</a:t>
            </a:r>
            <a:r>
              <a:rPr lang="en-US" dirty="0" smtClean="0">
                <a:solidFill>
                  <a:srgbClr val="0000FF"/>
                </a:solidFill>
              </a:rPr>
              <a:t> transitive</a:t>
            </a:r>
          </a:p>
          <a:p>
            <a:endParaRPr lang="en-US" dirty="0"/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Same gender</a:t>
            </a:r>
          </a:p>
          <a:p>
            <a:pPr lvl="1"/>
            <a:r>
              <a:rPr lang="en-US" dirty="0" smtClean="0"/>
              <a:t>Electrical connectivity, where connections are metal wires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Has the same birthday as" on the set of all </a:t>
            </a:r>
            <a:r>
              <a:rPr lang="en-US" dirty="0" smtClean="0"/>
              <a:t>people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075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Punch-line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r>
              <a:rPr lang="en-US" dirty="0"/>
              <a:t>Equivalence relations give rise to partitions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Every </a:t>
            </a:r>
            <a:r>
              <a:rPr lang="en-US" dirty="0">
                <a:solidFill>
                  <a:srgbClr val="0000FF"/>
                </a:solidFill>
              </a:rPr>
              <a:t>partition</a:t>
            </a:r>
            <a:r>
              <a:rPr lang="en-US" dirty="0"/>
              <a:t> induces an </a:t>
            </a:r>
            <a:r>
              <a:rPr lang="en-US" dirty="0">
                <a:solidFill>
                  <a:srgbClr val="FF0000"/>
                </a:solidFill>
              </a:rPr>
              <a:t>equivalence </a:t>
            </a:r>
            <a:r>
              <a:rPr lang="en-US" dirty="0" smtClean="0">
                <a:solidFill>
                  <a:srgbClr val="FF0000"/>
                </a:solidFill>
              </a:rPr>
              <a:t>relation</a:t>
            </a:r>
          </a:p>
          <a:p>
            <a:r>
              <a:rPr lang="en-US" dirty="0" smtClean="0"/>
              <a:t>Every </a:t>
            </a:r>
            <a:r>
              <a:rPr lang="en-US" dirty="0" smtClean="0">
                <a:solidFill>
                  <a:srgbClr val="FF0000"/>
                </a:solidFill>
              </a:rPr>
              <a:t>equivalence relation </a:t>
            </a:r>
            <a:r>
              <a:rPr lang="en-US" dirty="0" smtClean="0"/>
              <a:t>induces a </a:t>
            </a:r>
            <a:r>
              <a:rPr lang="en-US" dirty="0" smtClean="0">
                <a:solidFill>
                  <a:srgbClr val="0000FF"/>
                </a:solidFill>
              </a:rPr>
              <a:t>partition</a:t>
            </a:r>
          </a:p>
          <a:p>
            <a:endParaRPr lang="en-US" dirty="0" smtClean="0"/>
          </a:p>
          <a:p>
            <a:r>
              <a:rPr lang="en-US" dirty="0" smtClean="0"/>
              <a:t>Suppose </a:t>
            </a:r>
            <a:r>
              <a:rPr lang="en-US" i="1" dirty="0" smtClean="0"/>
              <a:t>P</a:t>
            </a:r>
            <a:r>
              <a:rPr lang="en-US" dirty="0" smtClean="0"/>
              <a:t>={</a:t>
            </a:r>
            <a:r>
              <a:rPr lang="en-US" i="1" dirty="0" smtClean="0"/>
              <a:t>S1</a:t>
            </a:r>
            <a:r>
              <a:rPr lang="en-US" dirty="0" smtClean="0"/>
              <a:t>,</a:t>
            </a:r>
            <a:r>
              <a:rPr lang="en-US" i="1" dirty="0" smtClean="0"/>
              <a:t>S2</a:t>
            </a:r>
            <a:r>
              <a:rPr lang="en-US" dirty="0" smtClean="0"/>
              <a:t>,…,</a:t>
            </a:r>
            <a:r>
              <a:rPr lang="en-US" i="1" dirty="0" err="1" smtClean="0"/>
              <a:t>Sn</a:t>
            </a:r>
            <a:r>
              <a:rPr lang="en-US" dirty="0" smtClean="0"/>
              <a:t>} is a </a:t>
            </a:r>
            <a:r>
              <a:rPr lang="en-US" dirty="0" smtClean="0">
                <a:solidFill>
                  <a:srgbClr val="0000FF"/>
                </a:solidFill>
              </a:rPr>
              <a:t>partition</a:t>
            </a:r>
          </a:p>
          <a:p>
            <a:pPr lvl="1"/>
            <a:r>
              <a:rPr lang="en-US" dirty="0" smtClean="0"/>
              <a:t>Define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 to mean x and y are in the same </a:t>
            </a:r>
            <a:r>
              <a:rPr lang="en-US" i="1" dirty="0" smtClean="0"/>
              <a:t>Si</a:t>
            </a:r>
          </a:p>
          <a:p>
            <a:pPr lvl="2"/>
            <a:r>
              <a:rPr lang="en-US" i="1" dirty="0" smtClean="0"/>
              <a:t>R</a:t>
            </a:r>
            <a:r>
              <a:rPr lang="en-US" dirty="0" smtClean="0"/>
              <a:t> is an </a:t>
            </a:r>
            <a:r>
              <a:rPr lang="en-US" dirty="0" smtClean="0">
                <a:solidFill>
                  <a:srgbClr val="FF0000"/>
                </a:solidFill>
              </a:rPr>
              <a:t>equivalence relation</a:t>
            </a:r>
          </a:p>
          <a:p>
            <a:pPr lvl="1"/>
            <a:endParaRPr lang="en-US" dirty="0"/>
          </a:p>
          <a:p>
            <a:r>
              <a:rPr lang="en-US" dirty="0" smtClean="0"/>
              <a:t>Suppose </a:t>
            </a:r>
            <a:r>
              <a:rPr lang="en-US" i="1" dirty="0" smtClean="0"/>
              <a:t>R</a:t>
            </a:r>
            <a:r>
              <a:rPr lang="en-US" dirty="0" smtClean="0"/>
              <a:t> is an </a:t>
            </a:r>
            <a:r>
              <a:rPr lang="en-US" dirty="0" smtClean="0">
                <a:solidFill>
                  <a:srgbClr val="FF0000"/>
                </a:solidFill>
              </a:rPr>
              <a:t>equivalence relation </a:t>
            </a:r>
            <a:r>
              <a:rPr lang="en-US" dirty="0" smtClean="0"/>
              <a:t>over </a:t>
            </a:r>
            <a:r>
              <a:rPr lang="en-US" i="1" dirty="0" smtClean="0"/>
              <a:t>S</a:t>
            </a:r>
          </a:p>
          <a:p>
            <a:pPr lvl="1"/>
            <a:r>
              <a:rPr lang="en-US" dirty="0" smtClean="0"/>
              <a:t>Consider a set of sets S1,S2,…,</a:t>
            </a:r>
            <a:r>
              <a:rPr lang="en-US" dirty="0" err="1" smtClean="0"/>
              <a:t>Sn</a:t>
            </a:r>
            <a:r>
              <a:rPr lang="en-US" dirty="0" smtClean="0"/>
              <a:t> where </a:t>
            </a:r>
          </a:p>
          <a:p>
            <a:pPr marL="914400" lvl="2" indent="0">
              <a:buNone/>
            </a:pPr>
            <a:r>
              <a:rPr lang="en-US" dirty="0" smtClean="0"/>
              <a:t>(1) x and y are in the same Si if and only if R(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</a:p>
          <a:p>
            <a:pPr marL="914400" lvl="2" indent="0">
              <a:buNone/>
            </a:pPr>
            <a:r>
              <a:rPr lang="en-US" dirty="0" smtClean="0"/>
              <a:t>(2) Every x is in some Si</a:t>
            </a:r>
          </a:p>
          <a:p>
            <a:pPr lvl="2"/>
            <a:r>
              <a:rPr lang="en-US" dirty="0" smtClean="0"/>
              <a:t>This set of sets is a </a:t>
            </a:r>
            <a:r>
              <a:rPr lang="en-US" dirty="0" smtClean="0">
                <a:solidFill>
                  <a:srgbClr val="0000FF"/>
                </a:solidFill>
              </a:rPr>
              <a:t>partition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754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31084</TotalTime>
  <Words>2683</Words>
  <Application>Microsoft Macintosh PowerPoint</Application>
  <PresentationFormat>On-screen Show (4:3)</PresentationFormat>
  <Paragraphs>616</Paragraphs>
  <Slides>29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dan_design_template</vt:lpstr>
      <vt:lpstr>CSE373: Data Structures &amp; Algorithms  Lecture 9: Disjoint Sets and the  Union-Find ADT</vt:lpstr>
      <vt:lpstr>Announcements</vt:lpstr>
      <vt:lpstr>Where we are</vt:lpstr>
      <vt:lpstr>Disjoint sets</vt:lpstr>
      <vt:lpstr>Partitions</vt:lpstr>
      <vt:lpstr>Binary relations</vt:lpstr>
      <vt:lpstr>Properties of binary relations</vt:lpstr>
      <vt:lpstr>Equivalence relations</vt:lpstr>
      <vt:lpstr>Punch-line</vt:lpstr>
      <vt:lpstr>Example</vt:lpstr>
      <vt:lpstr>Example</vt:lpstr>
      <vt:lpstr>The Union-Find ADT</vt:lpstr>
      <vt:lpstr>Union-Find Operations</vt:lpstr>
      <vt:lpstr>Example</vt:lpstr>
      <vt:lpstr>No other operations</vt:lpstr>
      <vt:lpstr>Example application: maze-building</vt:lpstr>
      <vt:lpstr>Maze building</vt:lpstr>
      <vt:lpstr>Repeatedly pick random edges to delete</vt:lpstr>
      <vt:lpstr>Problems with this approach</vt:lpstr>
      <vt:lpstr>Revised approach</vt:lpstr>
      <vt:lpstr>Cells and edges</vt:lpstr>
      <vt:lpstr>The trick</vt:lpstr>
      <vt:lpstr>The algorithm</vt:lpstr>
      <vt:lpstr>Example</vt:lpstr>
      <vt:lpstr>Example</vt:lpstr>
      <vt:lpstr>Example: Add edge to M step</vt:lpstr>
      <vt:lpstr>At the end of while loop</vt:lpstr>
      <vt:lpstr>Data structure for the union-find ADT</vt:lpstr>
      <vt:lpstr>Teaser: the up-tree data structure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Lauren Milne</cp:lastModifiedBy>
  <cp:revision>1138</cp:revision>
  <dcterms:created xsi:type="dcterms:W3CDTF">2009-03-13T20:43:19Z</dcterms:created>
  <dcterms:modified xsi:type="dcterms:W3CDTF">2015-07-12T23:54:53Z</dcterms:modified>
</cp:coreProperties>
</file>