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5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7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0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1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2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13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4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15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6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17.xml" ContentType="application/vnd.openxmlformats-officedocument.presentationml.notesSlide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notesSlides/notesSlide18.xml" ContentType="application/vnd.openxmlformats-officedocument.presentationml.notesSlide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19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notesSlides/notesSlide20.xml" ContentType="application/vnd.openxmlformats-officedocument.presentationml.notesSlide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21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22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23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notesSlides/notesSlide24.xml" ContentType="application/vnd.openxmlformats-officedocument.presentationml.notesSlide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257" r:id="rId3"/>
    <p:sldId id="276" r:id="rId4"/>
    <p:sldId id="277" r:id="rId5"/>
    <p:sldId id="278" r:id="rId6"/>
    <p:sldId id="279" r:id="rId7"/>
    <p:sldId id="291" r:id="rId8"/>
    <p:sldId id="293" r:id="rId9"/>
    <p:sldId id="280" r:id="rId10"/>
    <p:sldId id="281" r:id="rId11"/>
    <p:sldId id="282" r:id="rId12"/>
    <p:sldId id="287" r:id="rId13"/>
    <p:sldId id="288" r:id="rId14"/>
    <p:sldId id="289" r:id="rId15"/>
    <p:sldId id="294" r:id="rId16"/>
    <p:sldId id="322" r:id="rId17"/>
    <p:sldId id="295" r:id="rId18"/>
    <p:sldId id="296" r:id="rId19"/>
    <p:sldId id="297" r:id="rId20"/>
    <p:sldId id="298" r:id="rId21"/>
    <p:sldId id="321" r:id="rId22"/>
    <p:sldId id="301" r:id="rId23"/>
    <p:sldId id="323" r:id="rId24"/>
    <p:sldId id="324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7/7/15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53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8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the action is in defining the correct rotations to restore balance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8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the action is in defining the correct rotations to restore balance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8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98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16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43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</a:t>
            </a:r>
            <a:r>
              <a:rPr lang="en-US" baseline="0" dirty="0" smtClean="0"/>
              <a:t>-left child, rotate clockwise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8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9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2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7/7/15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67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22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3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Essentially turn it into a left-left or right-right unbalanced tree and then fix with rotation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83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0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52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610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199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09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7/7/15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7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7/7/15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1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7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8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979617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0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31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Summer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Summer 2015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41.xml"/><Relationship Id="rId20" Type="http://schemas.openxmlformats.org/officeDocument/2006/relationships/tags" Target="../tags/tag152.xml"/><Relationship Id="rId21" Type="http://schemas.openxmlformats.org/officeDocument/2006/relationships/tags" Target="../tags/tag153.xml"/><Relationship Id="rId22" Type="http://schemas.openxmlformats.org/officeDocument/2006/relationships/tags" Target="../tags/tag154.xml"/><Relationship Id="rId23" Type="http://schemas.openxmlformats.org/officeDocument/2006/relationships/tags" Target="../tags/tag155.xml"/><Relationship Id="rId24" Type="http://schemas.openxmlformats.org/officeDocument/2006/relationships/tags" Target="../tags/tag156.xml"/><Relationship Id="rId25" Type="http://schemas.openxmlformats.org/officeDocument/2006/relationships/tags" Target="../tags/tag157.xml"/><Relationship Id="rId26" Type="http://schemas.openxmlformats.org/officeDocument/2006/relationships/tags" Target="../tags/tag158.xml"/><Relationship Id="rId27" Type="http://schemas.openxmlformats.org/officeDocument/2006/relationships/tags" Target="../tags/tag159.xml"/><Relationship Id="rId28" Type="http://schemas.openxmlformats.org/officeDocument/2006/relationships/slideLayout" Target="../slideLayouts/slideLayout13.xml"/><Relationship Id="rId29" Type="http://schemas.openxmlformats.org/officeDocument/2006/relationships/notesSlide" Target="../notesSlides/notesSlide8.xml"/><Relationship Id="rId10" Type="http://schemas.openxmlformats.org/officeDocument/2006/relationships/tags" Target="../tags/tag142.xml"/><Relationship Id="rId11" Type="http://schemas.openxmlformats.org/officeDocument/2006/relationships/tags" Target="../tags/tag143.xml"/><Relationship Id="rId12" Type="http://schemas.openxmlformats.org/officeDocument/2006/relationships/tags" Target="../tags/tag144.xml"/><Relationship Id="rId13" Type="http://schemas.openxmlformats.org/officeDocument/2006/relationships/tags" Target="../tags/tag145.xml"/><Relationship Id="rId14" Type="http://schemas.openxmlformats.org/officeDocument/2006/relationships/tags" Target="../tags/tag146.xml"/><Relationship Id="rId15" Type="http://schemas.openxmlformats.org/officeDocument/2006/relationships/tags" Target="../tags/tag147.xml"/><Relationship Id="rId16" Type="http://schemas.openxmlformats.org/officeDocument/2006/relationships/tags" Target="../tags/tag148.xml"/><Relationship Id="rId17" Type="http://schemas.openxmlformats.org/officeDocument/2006/relationships/tags" Target="../tags/tag149.xml"/><Relationship Id="rId18" Type="http://schemas.openxmlformats.org/officeDocument/2006/relationships/tags" Target="../tags/tag150.xml"/><Relationship Id="rId19" Type="http://schemas.openxmlformats.org/officeDocument/2006/relationships/tags" Target="../tags/tag151.xml"/><Relationship Id="rId1" Type="http://schemas.openxmlformats.org/officeDocument/2006/relationships/tags" Target="../tags/tag133.xml"/><Relationship Id="rId2" Type="http://schemas.openxmlformats.org/officeDocument/2006/relationships/tags" Target="../tags/tag134.xml"/><Relationship Id="rId3" Type="http://schemas.openxmlformats.org/officeDocument/2006/relationships/tags" Target="../tags/tag135.xml"/><Relationship Id="rId4" Type="http://schemas.openxmlformats.org/officeDocument/2006/relationships/tags" Target="../tags/tag136.xml"/><Relationship Id="rId5" Type="http://schemas.openxmlformats.org/officeDocument/2006/relationships/tags" Target="../tags/tag137.xml"/><Relationship Id="rId6" Type="http://schemas.openxmlformats.org/officeDocument/2006/relationships/tags" Target="../tags/tag138.xml"/><Relationship Id="rId7" Type="http://schemas.openxmlformats.org/officeDocument/2006/relationships/tags" Target="../tags/tag139.xml"/><Relationship Id="rId8" Type="http://schemas.openxmlformats.org/officeDocument/2006/relationships/tags" Target="../tags/tag1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179.xml"/><Relationship Id="rId21" Type="http://schemas.openxmlformats.org/officeDocument/2006/relationships/tags" Target="../tags/tag180.xml"/><Relationship Id="rId22" Type="http://schemas.openxmlformats.org/officeDocument/2006/relationships/tags" Target="../tags/tag181.xml"/><Relationship Id="rId23" Type="http://schemas.openxmlformats.org/officeDocument/2006/relationships/tags" Target="../tags/tag182.xml"/><Relationship Id="rId24" Type="http://schemas.openxmlformats.org/officeDocument/2006/relationships/tags" Target="../tags/tag183.xml"/><Relationship Id="rId25" Type="http://schemas.openxmlformats.org/officeDocument/2006/relationships/tags" Target="../tags/tag184.xml"/><Relationship Id="rId26" Type="http://schemas.openxmlformats.org/officeDocument/2006/relationships/tags" Target="../tags/tag185.xml"/><Relationship Id="rId27" Type="http://schemas.openxmlformats.org/officeDocument/2006/relationships/tags" Target="../tags/tag186.xml"/><Relationship Id="rId28" Type="http://schemas.openxmlformats.org/officeDocument/2006/relationships/tags" Target="../tags/tag187.xml"/><Relationship Id="rId29" Type="http://schemas.openxmlformats.org/officeDocument/2006/relationships/tags" Target="../tags/tag188.xml"/><Relationship Id="rId1" Type="http://schemas.openxmlformats.org/officeDocument/2006/relationships/tags" Target="../tags/tag160.xml"/><Relationship Id="rId2" Type="http://schemas.openxmlformats.org/officeDocument/2006/relationships/tags" Target="../tags/tag161.xml"/><Relationship Id="rId3" Type="http://schemas.openxmlformats.org/officeDocument/2006/relationships/tags" Target="../tags/tag162.xml"/><Relationship Id="rId4" Type="http://schemas.openxmlformats.org/officeDocument/2006/relationships/tags" Target="../tags/tag163.xml"/><Relationship Id="rId5" Type="http://schemas.openxmlformats.org/officeDocument/2006/relationships/tags" Target="../tags/tag164.xml"/><Relationship Id="rId30" Type="http://schemas.openxmlformats.org/officeDocument/2006/relationships/tags" Target="../tags/tag189.xml"/><Relationship Id="rId31" Type="http://schemas.openxmlformats.org/officeDocument/2006/relationships/tags" Target="../tags/tag190.xml"/><Relationship Id="rId32" Type="http://schemas.openxmlformats.org/officeDocument/2006/relationships/tags" Target="../tags/tag191.xml"/><Relationship Id="rId9" Type="http://schemas.openxmlformats.org/officeDocument/2006/relationships/tags" Target="../tags/tag168.xml"/><Relationship Id="rId6" Type="http://schemas.openxmlformats.org/officeDocument/2006/relationships/tags" Target="../tags/tag165.xml"/><Relationship Id="rId7" Type="http://schemas.openxmlformats.org/officeDocument/2006/relationships/tags" Target="../tags/tag166.xml"/><Relationship Id="rId8" Type="http://schemas.openxmlformats.org/officeDocument/2006/relationships/tags" Target="../tags/tag167.xml"/><Relationship Id="rId33" Type="http://schemas.openxmlformats.org/officeDocument/2006/relationships/tags" Target="../tags/tag192.xml"/><Relationship Id="rId34" Type="http://schemas.openxmlformats.org/officeDocument/2006/relationships/tags" Target="../tags/tag193.xml"/><Relationship Id="rId35" Type="http://schemas.openxmlformats.org/officeDocument/2006/relationships/tags" Target="../tags/tag194.xml"/><Relationship Id="rId36" Type="http://schemas.openxmlformats.org/officeDocument/2006/relationships/tags" Target="../tags/tag195.xml"/><Relationship Id="rId10" Type="http://schemas.openxmlformats.org/officeDocument/2006/relationships/tags" Target="../tags/tag169.xml"/><Relationship Id="rId11" Type="http://schemas.openxmlformats.org/officeDocument/2006/relationships/tags" Target="../tags/tag170.xml"/><Relationship Id="rId12" Type="http://schemas.openxmlformats.org/officeDocument/2006/relationships/tags" Target="../tags/tag171.xml"/><Relationship Id="rId13" Type="http://schemas.openxmlformats.org/officeDocument/2006/relationships/tags" Target="../tags/tag172.xml"/><Relationship Id="rId14" Type="http://schemas.openxmlformats.org/officeDocument/2006/relationships/tags" Target="../tags/tag173.xml"/><Relationship Id="rId15" Type="http://schemas.openxmlformats.org/officeDocument/2006/relationships/tags" Target="../tags/tag174.xml"/><Relationship Id="rId16" Type="http://schemas.openxmlformats.org/officeDocument/2006/relationships/tags" Target="../tags/tag175.xml"/><Relationship Id="rId17" Type="http://schemas.openxmlformats.org/officeDocument/2006/relationships/tags" Target="../tags/tag176.xml"/><Relationship Id="rId18" Type="http://schemas.openxmlformats.org/officeDocument/2006/relationships/tags" Target="../tags/tag177.xml"/><Relationship Id="rId19" Type="http://schemas.openxmlformats.org/officeDocument/2006/relationships/tags" Target="../tags/tag178.xml"/><Relationship Id="rId37" Type="http://schemas.openxmlformats.org/officeDocument/2006/relationships/tags" Target="../tags/tag196.xml"/><Relationship Id="rId38" Type="http://schemas.openxmlformats.org/officeDocument/2006/relationships/tags" Target="../tags/tag197.xml"/><Relationship Id="rId39" Type="http://schemas.openxmlformats.org/officeDocument/2006/relationships/tags" Target="../tags/tag198.xml"/><Relationship Id="rId40" Type="http://schemas.openxmlformats.org/officeDocument/2006/relationships/tags" Target="../tags/tag199.xml"/><Relationship Id="rId41" Type="http://schemas.openxmlformats.org/officeDocument/2006/relationships/slideLayout" Target="../slideLayouts/slideLayout15.xml"/><Relationship Id="rId4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00.xml"/><Relationship Id="rId2" Type="http://schemas.openxmlformats.org/officeDocument/2006/relationships/tags" Target="../tags/tag201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212.xml"/><Relationship Id="rId12" Type="http://schemas.openxmlformats.org/officeDocument/2006/relationships/tags" Target="../tags/tag213.xml"/><Relationship Id="rId13" Type="http://schemas.openxmlformats.org/officeDocument/2006/relationships/tags" Target="../tags/tag214.xml"/><Relationship Id="rId14" Type="http://schemas.openxmlformats.org/officeDocument/2006/relationships/tags" Target="../tags/tag215.xml"/><Relationship Id="rId15" Type="http://schemas.openxmlformats.org/officeDocument/2006/relationships/slideLayout" Target="../slideLayouts/slideLayout13.xml"/><Relationship Id="rId16" Type="http://schemas.openxmlformats.org/officeDocument/2006/relationships/notesSlide" Target="../notesSlides/notesSlide12.xml"/><Relationship Id="rId1" Type="http://schemas.openxmlformats.org/officeDocument/2006/relationships/tags" Target="../tags/tag202.xml"/><Relationship Id="rId2" Type="http://schemas.openxmlformats.org/officeDocument/2006/relationships/tags" Target="../tags/tag203.xml"/><Relationship Id="rId3" Type="http://schemas.openxmlformats.org/officeDocument/2006/relationships/tags" Target="../tags/tag204.xml"/><Relationship Id="rId4" Type="http://schemas.openxmlformats.org/officeDocument/2006/relationships/tags" Target="../tags/tag205.xml"/><Relationship Id="rId5" Type="http://schemas.openxmlformats.org/officeDocument/2006/relationships/tags" Target="../tags/tag206.xml"/><Relationship Id="rId6" Type="http://schemas.openxmlformats.org/officeDocument/2006/relationships/tags" Target="../tags/tag207.xml"/><Relationship Id="rId7" Type="http://schemas.openxmlformats.org/officeDocument/2006/relationships/tags" Target="../tags/tag208.xml"/><Relationship Id="rId8" Type="http://schemas.openxmlformats.org/officeDocument/2006/relationships/tags" Target="../tags/tag209.xml"/><Relationship Id="rId9" Type="http://schemas.openxmlformats.org/officeDocument/2006/relationships/tags" Target="../tags/tag210.xml"/><Relationship Id="rId10" Type="http://schemas.openxmlformats.org/officeDocument/2006/relationships/tags" Target="../tags/tag211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226.xml"/><Relationship Id="rId12" Type="http://schemas.openxmlformats.org/officeDocument/2006/relationships/tags" Target="../tags/tag227.xml"/><Relationship Id="rId13" Type="http://schemas.openxmlformats.org/officeDocument/2006/relationships/tags" Target="../tags/tag228.xml"/><Relationship Id="rId14" Type="http://schemas.openxmlformats.org/officeDocument/2006/relationships/tags" Target="../tags/tag229.xml"/><Relationship Id="rId15" Type="http://schemas.openxmlformats.org/officeDocument/2006/relationships/tags" Target="../tags/tag230.xml"/><Relationship Id="rId16" Type="http://schemas.openxmlformats.org/officeDocument/2006/relationships/slideLayout" Target="../slideLayouts/slideLayout13.xml"/><Relationship Id="rId17" Type="http://schemas.openxmlformats.org/officeDocument/2006/relationships/notesSlide" Target="../notesSlides/notesSlide13.xml"/><Relationship Id="rId1" Type="http://schemas.openxmlformats.org/officeDocument/2006/relationships/tags" Target="../tags/tag216.xml"/><Relationship Id="rId2" Type="http://schemas.openxmlformats.org/officeDocument/2006/relationships/tags" Target="../tags/tag217.xml"/><Relationship Id="rId3" Type="http://schemas.openxmlformats.org/officeDocument/2006/relationships/tags" Target="../tags/tag218.xml"/><Relationship Id="rId4" Type="http://schemas.openxmlformats.org/officeDocument/2006/relationships/tags" Target="../tags/tag219.xml"/><Relationship Id="rId5" Type="http://schemas.openxmlformats.org/officeDocument/2006/relationships/tags" Target="../tags/tag220.xml"/><Relationship Id="rId6" Type="http://schemas.openxmlformats.org/officeDocument/2006/relationships/tags" Target="../tags/tag221.xml"/><Relationship Id="rId7" Type="http://schemas.openxmlformats.org/officeDocument/2006/relationships/tags" Target="../tags/tag222.xml"/><Relationship Id="rId8" Type="http://schemas.openxmlformats.org/officeDocument/2006/relationships/tags" Target="../tags/tag223.xml"/><Relationship Id="rId9" Type="http://schemas.openxmlformats.org/officeDocument/2006/relationships/tags" Target="../tags/tag224.xml"/><Relationship Id="rId10" Type="http://schemas.openxmlformats.org/officeDocument/2006/relationships/tags" Target="../tags/tag22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20" Type="http://schemas.openxmlformats.org/officeDocument/2006/relationships/tags" Target="../tags/tag250.xml"/><Relationship Id="rId21" Type="http://schemas.openxmlformats.org/officeDocument/2006/relationships/tags" Target="../tags/tag251.xml"/><Relationship Id="rId22" Type="http://schemas.openxmlformats.org/officeDocument/2006/relationships/tags" Target="../tags/tag252.xml"/><Relationship Id="rId23" Type="http://schemas.openxmlformats.org/officeDocument/2006/relationships/tags" Target="../tags/tag253.xml"/><Relationship Id="rId24" Type="http://schemas.openxmlformats.org/officeDocument/2006/relationships/tags" Target="../tags/tag254.xml"/><Relationship Id="rId25" Type="http://schemas.openxmlformats.org/officeDocument/2006/relationships/slideLayout" Target="../slideLayouts/slideLayout13.xml"/><Relationship Id="rId26" Type="http://schemas.openxmlformats.org/officeDocument/2006/relationships/notesSlide" Target="../notesSlides/notesSlide14.xml"/><Relationship Id="rId10" Type="http://schemas.openxmlformats.org/officeDocument/2006/relationships/tags" Target="../tags/tag240.xml"/><Relationship Id="rId11" Type="http://schemas.openxmlformats.org/officeDocument/2006/relationships/tags" Target="../tags/tag241.xml"/><Relationship Id="rId12" Type="http://schemas.openxmlformats.org/officeDocument/2006/relationships/tags" Target="../tags/tag242.xml"/><Relationship Id="rId13" Type="http://schemas.openxmlformats.org/officeDocument/2006/relationships/tags" Target="../tags/tag243.xml"/><Relationship Id="rId14" Type="http://schemas.openxmlformats.org/officeDocument/2006/relationships/tags" Target="../tags/tag244.xml"/><Relationship Id="rId15" Type="http://schemas.openxmlformats.org/officeDocument/2006/relationships/tags" Target="../tags/tag245.xml"/><Relationship Id="rId16" Type="http://schemas.openxmlformats.org/officeDocument/2006/relationships/tags" Target="../tags/tag246.xml"/><Relationship Id="rId17" Type="http://schemas.openxmlformats.org/officeDocument/2006/relationships/tags" Target="../tags/tag247.xml"/><Relationship Id="rId18" Type="http://schemas.openxmlformats.org/officeDocument/2006/relationships/tags" Target="../tags/tag248.xml"/><Relationship Id="rId19" Type="http://schemas.openxmlformats.org/officeDocument/2006/relationships/tags" Target="../tags/tag249.xml"/><Relationship Id="rId1" Type="http://schemas.openxmlformats.org/officeDocument/2006/relationships/tags" Target="../tags/tag231.xml"/><Relationship Id="rId2" Type="http://schemas.openxmlformats.org/officeDocument/2006/relationships/tags" Target="../tags/tag232.xml"/><Relationship Id="rId3" Type="http://schemas.openxmlformats.org/officeDocument/2006/relationships/tags" Target="../tags/tag233.xml"/><Relationship Id="rId4" Type="http://schemas.openxmlformats.org/officeDocument/2006/relationships/tags" Target="../tags/tag234.xml"/><Relationship Id="rId5" Type="http://schemas.openxmlformats.org/officeDocument/2006/relationships/tags" Target="../tags/tag235.xml"/><Relationship Id="rId6" Type="http://schemas.openxmlformats.org/officeDocument/2006/relationships/tags" Target="../tags/tag236.xml"/><Relationship Id="rId7" Type="http://schemas.openxmlformats.org/officeDocument/2006/relationships/tags" Target="../tags/tag237.xml"/><Relationship Id="rId8" Type="http://schemas.openxmlformats.org/officeDocument/2006/relationships/tags" Target="../tags/tag238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63.xml"/><Relationship Id="rId20" Type="http://schemas.openxmlformats.org/officeDocument/2006/relationships/tags" Target="../tags/tag274.xml"/><Relationship Id="rId21" Type="http://schemas.openxmlformats.org/officeDocument/2006/relationships/slideLayout" Target="../slideLayouts/slideLayout13.xml"/><Relationship Id="rId22" Type="http://schemas.openxmlformats.org/officeDocument/2006/relationships/notesSlide" Target="../notesSlides/notesSlide15.xml"/><Relationship Id="rId10" Type="http://schemas.openxmlformats.org/officeDocument/2006/relationships/tags" Target="../tags/tag264.xml"/><Relationship Id="rId11" Type="http://schemas.openxmlformats.org/officeDocument/2006/relationships/tags" Target="../tags/tag265.xml"/><Relationship Id="rId12" Type="http://schemas.openxmlformats.org/officeDocument/2006/relationships/tags" Target="../tags/tag266.xml"/><Relationship Id="rId13" Type="http://schemas.openxmlformats.org/officeDocument/2006/relationships/tags" Target="../tags/tag267.xml"/><Relationship Id="rId14" Type="http://schemas.openxmlformats.org/officeDocument/2006/relationships/tags" Target="../tags/tag268.xml"/><Relationship Id="rId15" Type="http://schemas.openxmlformats.org/officeDocument/2006/relationships/tags" Target="../tags/tag269.xml"/><Relationship Id="rId16" Type="http://schemas.openxmlformats.org/officeDocument/2006/relationships/tags" Target="../tags/tag270.xml"/><Relationship Id="rId17" Type="http://schemas.openxmlformats.org/officeDocument/2006/relationships/tags" Target="../tags/tag271.xml"/><Relationship Id="rId18" Type="http://schemas.openxmlformats.org/officeDocument/2006/relationships/tags" Target="../tags/tag272.xml"/><Relationship Id="rId19" Type="http://schemas.openxmlformats.org/officeDocument/2006/relationships/tags" Target="../tags/tag273.xml"/><Relationship Id="rId1" Type="http://schemas.openxmlformats.org/officeDocument/2006/relationships/tags" Target="../tags/tag255.xml"/><Relationship Id="rId2" Type="http://schemas.openxmlformats.org/officeDocument/2006/relationships/tags" Target="../tags/tag256.xml"/><Relationship Id="rId3" Type="http://schemas.openxmlformats.org/officeDocument/2006/relationships/tags" Target="../tags/tag257.xml"/><Relationship Id="rId4" Type="http://schemas.openxmlformats.org/officeDocument/2006/relationships/tags" Target="../tags/tag258.xml"/><Relationship Id="rId5" Type="http://schemas.openxmlformats.org/officeDocument/2006/relationships/tags" Target="../tags/tag259.xml"/><Relationship Id="rId6" Type="http://schemas.openxmlformats.org/officeDocument/2006/relationships/tags" Target="../tags/tag260.xml"/><Relationship Id="rId7" Type="http://schemas.openxmlformats.org/officeDocument/2006/relationships/tags" Target="../tags/tag261.xml"/><Relationship Id="rId8" Type="http://schemas.openxmlformats.org/officeDocument/2006/relationships/tags" Target="../tags/tag262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tags" Target="../tags/tag294.xml"/><Relationship Id="rId21" Type="http://schemas.openxmlformats.org/officeDocument/2006/relationships/tags" Target="../tags/tag295.xml"/><Relationship Id="rId22" Type="http://schemas.openxmlformats.org/officeDocument/2006/relationships/tags" Target="../tags/tag296.xml"/><Relationship Id="rId23" Type="http://schemas.openxmlformats.org/officeDocument/2006/relationships/tags" Target="../tags/tag297.xml"/><Relationship Id="rId24" Type="http://schemas.openxmlformats.org/officeDocument/2006/relationships/tags" Target="../tags/tag298.xml"/><Relationship Id="rId25" Type="http://schemas.openxmlformats.org/officeDocument/2006/relationships/tags" Target="../tags/tag299.xml"/><Relationship Id="rId26" Type="http://schemas.openxmlformats.org/officeDocument/2006/relationships/tags" Target="../tags/tag300.xml"/><Relationship Id="rId27" Type="http://schemas.openxmlformats.org/officeDocument/2006/relationships/tags" Target="../tags/tag301.xml"/><Relationship Id="rId28" Type="http://schemas.openxmlformats.org/officeDocument/2006/relationships/tags" Target="../tags/tag302.xml"/><Relationship Id="rId29" Type="http://schemas.openxmlformats.org/officeDocument/2006/relationships/tags" Target="../tags/tag303.xml"/><Relationship Id="rId1" Type="http://schemas.openxmlformats.org/officeDocument/2006/relationships/tags" Target="../tags/tag275.xml"/><Relationship Id="rId2" Type="http://schemas.openxmlformats.org/officeDocument/2006/relationships/tags" Target="../tags/tag276.xml"/><Relationship Id="rId3" Type="http://schemas.openxmlformats.org/officeDocument/2006/relationships/tags" Target="../tags/tag277.xml"/><Relationship Id="rId4" Type="http://schemas.openxmlformats.org/officeDocument/2006/relationships/tags" Target="../tags/tag278.xml"/><Relationship Id="rId5" Type="http://schemas.openxmlformats.org/officeDocument/2006/relationships/tags" Target="../tags/tag279.xml"/><Relationship Id="rId30" Type="http://schemas.openxmlformats.org/officeDocument/2006/relationships/tags" Target="../tags/tag304.xml"/><Relationship Id="rId31" Type="http://schemas.openxmlformats.org/officeDocument/2006/relationships/tags" Target="../tags/tag305.xml"/><Relationship Id="rId32" Type="http://schemas.openxmlformats.org/officeDocument/2006/relationships/slideLayout" Target="../slideLayouts/slideLayout13.xml"/><Relationship Id="rId9" Type="http://schemas.openxmlformats.org/officeDocument/2006/relationships/tags" Target="../tags/tag283.xml"/><Relationship Id="rId6" Type="http://schemas.openxmlformats.org/officeDocument/2006/relationships/tags" Target="../tags/tag280.xml"/><Relationship Id="rId7" Type="http://schemas.openxmlformats.org/officeDocument/2006/relationships/tags" Target="../tags/tag281.xml"/><Relationship Id="rId8" Type="http://schemas.openxmlformats.org/officeDocument/2006/relationships/tags" Target="../tags/tag282.xml"/><Relationship Id="rId33" Type="http://schemas.openxmlformats.org/officeDocument/2006/relationships/notesSlide" Target="../notesSlides/notesSlide16.xml"/><Relationship Id="rId10" Type="http://schemas.openxmlformats.org/officeDocument/2006/relationships/tags" Target="../tags/tag284.xml"/><Relationship Id="rId11" Type="http://schemas.openxmlformats.org/officeDocument/2006/relationships/tags" Target="../tags/tag285.xml"/><Relationship Id="rId12" Type="http://schemas.openxmlformats.org/officeDocument/2006/relationships/tags" Target="../tags/tag286.xml"/><Relationship Id="rId13" Type="http://schemas.openxmlformats.org/officeDocument/2006/relationships/tags" Target="../tags/tag287.xml"/><Relationship Id="rId14" Type="http://schemas.openxmlformats.org/officeDocument/2006/relationships/tags" Target="../tags/tag288.xml"/><Relationship Id="rId15" Type="http://schemas.openxmlformats.org/officeDocument/2006/relationships/tags" Target="../tags/tag289.xml"/><Relationship Id="rId16" Type="http://schemas.openxmlformats.org/officeDocument/2006/relationships/tags" Target="../tags/tag290.xml"/><Relationship Id="rId17" Type="http://schemas.openxmlformats.org/officeDocument/2006/relationships/tags" Target="../tags/tag291.xml"/><Relationship Id="rId18" Type="http://schemas.openxmlformats.org/officeDocument/2006/relationships/tags" Target="../tags/tag292.xml"/><Relationship Id="rId19" Type="http://schemas.openxmlformats.org/officeDocument/2006/relationships/tags" Target="../tags/tag293.xml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tags" Target="../tags/tag325.xml"/><Relationship Id="rId21" Type="http://schemas.openxmlformats.org/officeDocument/2006/relationships/tags" Target="../tags/tag326.xml"/><Relationship Id="rId22" Type="http://schemas.openxmlformats.org/officeDocument/2006/relationships/tags" Target="../tags/tag327.xml"/><Relationship Id="rId23" Type="http://schemas.openxmlformats.org/officeDocument/2006/relationships/tags" Target="../tags/tag328.xml"/><Relationship Id="rId24" Type="http://schemas.openxmlformats.org/officeDocument/2006/relationships/tags" Target="../tags/tag329.xml"/><Relationship Id="rId25" Type="http://schemas.openxmlformats.org/officeDocument/2006/relationships/tags" Target="../tags/tag330.xml"/><Relationship Id="rId26" Type="http://schemas.openxmlformats.org/officeDocument/2006/relationships/tags" Target="../tags/tag331.xml"/><Relationship Id="rId27" Type="http://schemas.openxmlformats.org/officeDocument/2006/relationships/tags" Target="../tags/tag332.xml"/><Relationship Id="rId28" Type="http://schemas.openxmlformats.org/officeDocument/2006/relationships/tags" Target="../tags/tag333.xml"/><Relationship Id="rId29" Type="http://schemas.openxmlformats.org/officeDocument/2006/relationships/tags" Target="../tags/tag334.xml"/><Relationship Id="rId1" Type="http://schemas.openxmlformats.org/officeDocument/2006/relationships/tags" Target="../tags/tag306.xml"/><Relationship Id="rId2" Type="http://schemas.openxmlformats.org/officeDocument/2006/relationships/tags" Target="../tags/tag307.xml"/><Relationship Id="rId3" Type="http://schemas.openxmlformats.org/officeDocument/2006/relationships/tags" Target="../tags/tag308.xml"/><Relationship Id="rId4" Type="http://schemas.openxmlformats.org/officeDocument/2006/relationships/tags" Target="../tags/tag309.xml"/><Relationship Id="rId5" Type="http://schemas.openxmlformats.org/officeDocument/2006/relationships/tags" Target="../tags/tag310.xml"/><Relationship Id="rId30" Type="http://schemas.openxmlformats.org/officeDocument/2006/relationships/tags" Target="../tags/tag335.xml"/><Relationship Id="rId31" Type="http://schemas.openxmlformats.org/officeDocument/2006/relationships/tags" Target="../tags/tag336.xml"/><Relationship Id="rId32" Type="http://schemas.openxmlformats.org/officeDocument/2006/relationships/tags" Target="../tags/tag337.xml"/><Relationship Id="rId9" Type="http://schemas.openxmlformats.org/officeDocument/2006/relationships/tags" Target="../tags/tag314.xml"/><Relationship Id="rId6" Type="http://schemas.openxmlformats.org/officeDocument/2006/relationships/tags" Target="../tags/tag311.xml"/><Relationship Id="rId7" Type="http://schemas.openxmlformats.org/officeDocument/2006/relationships/tags" Target="../tags/tag312.xml"/><Relationship Id="rId8" Type="http://schemas.openxmlformats.org/officeDocument/2006/relationships/tags" Target="../tags/tag313.xml"/><Relationship Id="rId33" Type="http://schemas.openxmlformats.org/officeDocument/2006/relationships/tags" Target="../tags/tag338.xml"/><Relationship Id="rId34" Type="http://schemas.openxmlformats.org/officeDocument/2006/relationships/slideLayout" Target="../slideLayouts/slideLayout13.xml"/><Relationship Id="rId35" Type="http://schemas.openxmlformats.org/officeDocument/2006/relationships/notesSlide" Target="../notesSlides/notesSlide17.xml"/><Relationship Id="rId10" Type="http://schemas.openxmlformats.org/officeDocument/2006/relationships/tags" Target="../tags/tag315.xml"/><Relationship Id="rId11" Type="http://schemas.openxmlformats.org/officeDocument/2006/relationships/tags" Target="../tags/tag316.xml"/><Relationship Id="rId12" Type="http://schemas.openxmlformats.org/officeDocument/2006/relationships/tags" Target="../tags/tag317.xml"/><Relationship Id="rId13" Type="http://schemas.openxmlformats.org/officeDocument/2006/relationships/tags" Target="../tags/tag318.xml"/><Relationship Id="rId14" Type="http://schemas.openxmlformats.org/officeDocument/2006/relationships/tags" Target="../tags/tag319.xml"/><Relationship Id="rId15" Type="http://schemas.openxmlformats.org/officeDocument/2006/relationships/tags" Target="../tags/tag320.xml"/><Relationship Id="rId16" Type="http://schemas.openxmlformats.org/officeDocument/2006/relationships/tags" Target="../tags/tag321.xml"/><Relationship Id="rId17" Type="http://schemas.openxmlformats.org/officeDocument/2006/relationships/tags" Target="../tags/tag322.xml"/><Relationship Id="rId18" Type="http://schemas.openxmlformats.org/officeDocument/2006/relationships/tags" Target="../tags/tag323.xml"/><Relationship Id="rId19" Type="http://schemas.openxmlformats.org/officeDocument/2006/relationships/tags" Target="../tags/tag3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46" Type="http://schemas.openxmlformats.org/officeDocument/2006/relationships/tags" Target="../tags/tag384.xml"/><Relationship Id="rId47" Type="http://schemas.openxmlformats.org/officeDocument/2006/relationships/tags" Target="../tags/tag385.xml"/><Relationship Id="rId48" Type="http://schemas.openxmlformats.org/officeDocument/2006/relationships/tags" Target="../tags/tag386.xml"/><Relationship Id="rId49" Type="http://schemas.openxmlformats.org/officeDocument/2006/relationships/slideLayout" Target="../slideLayouts/slideLayout13.xml"/><Relationship Id="rId20" Type="http://schemas.openxmlformats.org/officeDocument/2006/relationships/tags" Target="../tags/tag358.xml"/><Relationship Id="rId21" Type="http://schemas.openxmlformats.org/officeDocument/2006/relationships/tags" Target="../tags/tag359.xml"/><Relationship Id="rId22" Type="http://schemas.openxmlformats.org/officeDocument/2006/relationships/tags" Target="../tags/tag360.xml"/><Relationship Id="rId23" Type="http://schemas.openxmlformats.org/officeDocument/2006/relationships/tags" Target="../tags/tag361.xml"/><Relationship Id="rId24" Type="http://schemas.openxmlformats.org/officeDocument/2006/relationships/tags" Target="../tags/tag362.xml"/><Relationship Id="rId25" Type="http://schemas.openxmlformats.org/officeDocument/2006/relationships/tags" Target="../tags/tag363.xml"/><Relationship Id="rId26" Type="http://schemas.openxmlformats.org/officeDocument/2006/relationships/tags" Target="../tags/tag364.xml"/><Relationship Id="rId27" Type="http://schemas.openxmlformats.org/officeDocument/2006/relationships/tags" Target="../tags/tag365.xml"/><Relationship Id="rId28" Type="http://schemas.openxmlformats.org/officeDocument/2006/relationships/tags" Target="../tags/tag366.xml"/><Relationship Id="rId29" Type="http://schemas.openxmlformats.org/officeDocument/2006/relationships/tags" Target="../tags/tag367.xml"/><Relationship Id="rId50" Type="http://schemas.openxmlformats.org/officeDocument/2006/relationships/notesSlide" Target="../notesSlides/notesSlide18.xml"/><Relationship Id="rId1" Type="http://schemas.openxmlformats.org/officeDocument/2006/relationships/tags" Target="../tags/tag339.xml"/><Relationship Id="rId2" Type="http://schemas.openxmlformats.org/officeDocument/2006/relationships/tags" Target="../tags/tag340.xml"/><Relationship Id="rId3" Type="http://schemas.openxmlformats.org/officeDocument/2006/relationships/tags" Target="../tags/tag341.xml"/><Relationship Id="rId4" Type="http://schemas.openxmlformats.org/officeDocument/2006/relationships/tags" Target="../tags/tag342.xml"/><Relationship Id="rId5" Type="http://schemas.openxmlformats.org/officeDocument/2006/relationships/tags" Target="../tags/tag343.xml"/><Relationship Id="rId30" Type="http://schemas.openxmlformats.org/officeDocument/2006/relationships/tags" Target="../tags/tag368.xml"/><Relationship Id="rId31" Type="http://schemas.openxmlformats.org/officeDocument/2006/relationships/tags" Target="../tags/tag369.xml"/><Relationship Id="rId32" Type="http://schemas.openxmlformats.org/officeDocument/2006/relationships/tags" Target="../tags/tag370.xml"/><Relationship Id="rId9" Type="http://schemas.openxmlformats.org/officeDocument/2006/relationships/tags" Target="../tags/tag347.xml"/><Relationship Id="rId6" Type="http://schemas.openxmlformats.org/officeDocument/2006/relationships/tags" Target="../tags/tag344.xml"/><Relationship Id="rId7" Type="http://schemas.openxmlformats.org/officeDocument/2006/relationships/tags" Target="../tags/tag345.xml"/><Relationship Id="rId8" Type="http://schemas.openxmlformats.org/officeDocument/2006/relationships/tags" Target="../tags/tag346.xml"/><Relationship Id="rId33" Type="http://schemas.openxmlformats.org/officeDocument/2006/relationships/tags" Target="../tags/tag371.xml"/><Relationship Id="rId34" Type="http://schemas.openxmlformats.org/officeDocument/2006/relationships/tags" Target="../tags/tag372.xml"/><Relationship Id="rId35" Type="http://schemas.openxmlformats.org/officeDocument/2006/relationships/tags" Target="../tags/tag373.xml"/><Relationship Id="rId36" Type="http://schemas.openxmlformats.org/officeDocument/2006/relationships/tags" Target="../tags/tag374.xml"/><Relationship Id="rId10" Type="http://schemas.openxmlformats.org/officeDocument/2006/relationships/tags" Target="../tags/tag348.xml"/><Relationship Id="rId11" Type="http://schemas.openxmlformats.org/officeDocument/2006/relationships/tags" Target="../tags/tag349.xml"/><Relationship Id="rId12" Type="http://schemas.openxmlformats.org/officeDocument/2006/relationships/tags" Target="../tags/tag350.xml"/><Relationship Id="rId13" Type="http://schemas.openxmlformats.org/officeDocument/2006/relationships/tags" Target="../tags/tag351.xml"/><Relationship Id="rId14" Type="http://schemas.openxmlformats.org/officeDocument/2006/relationships/tags" Target="../tags/tag352.xml"/><Relationship Id="rId15" Type="http://schemas.openxmlformats.org/officeDocument/2006/relationships/tags" Target="../tags/tag353.xml"/><Relationship Id="rId16" Type="http://schemas.openxmlformats.org/officeDocument/2006/relationships/tags" Target="../tags/tag354.xml"/><Relationship Id="rId17" Type="http://schemas.openxmlformats.org/officeDocument/2006/relationships/tags" Target="../tags/tag355.xml"/><Relationship Id="rId18" Type="http://schemas.openxmlformats.org/officeDocument/2006/relationships/tags" Target="../tags/tag356.xml"/><Relationship Id="rId19" Type="http://schemas.openxmlformats.org/officeDocument/2006/relationships/tags" Target="../tags/tag357.xml"/><Relationship Id="rId37" Type="http://schemas.openxmlformats.org/officeDocument/2006/relationships/tags" Target="../tags/tag375.xml"/><Relationship Id="rId38" Type="http://schemas.openxmlformats.org/officeDocument/2006/relationships/tags" Target="../tags/tag376.xml"/><Relationship Id="rId39" Type="http://schemas.openxmlformats.org/officeDocument/2006/relationships/tags" Target="../tags/tag377.xml"/><Relationship Id="rId40" Type="http://schemas.openxmlformats.org/officeDocument/2006/relationships/tags" Target="../tags/tag378.xml"/><Relationship Id="rId41" Type="http://schemas.openxmlformats.org/officeDocument/2006/relationships/tags" Target="../tags/tag379.xml"/><Relationship Id="rId42" Type="http://schemas.openxmlformats.org/officeDocument/2006/relationships/tags" Target="../tags/tag380.xml"/><Relationship Id="rId43" Type="http://schemas.openxmlformats.org/officeDocument/2006/relationships/tags" Target="../tags/tag381.xml"/><Relationship Id="rId44" Type="http://schemas.openxmlformats.org/officeDocument/2006/relationships/tags" Target="../tags/tag382.xml"/><Relationship Id="rId45" Type="http://schemas.openxmlformats.org/officeDocument/2006/relationships/tags" Target="../tags/tag383.xml"/></Relationships>
</file>

<file path=ppt/slides/_rels/slide21.xml.rels><?xml version="1.0" encoding="UTF-8" standalone="yes"?>
<Relationships xmlns="http://schemas.openxmlformats.org/package/2006/relationships"><Relationship Id="rId20" Type="http://schemas.openxmlformats.org/officeDocument/2006/relationships/tags" Target="../tags/tag406.xml"/><Relationship Id="rId21" Type="http://schemas.openxmlformats.org/officeDocument/2006/relationships/tags" Target="../tags/tag407.xml"/><Relationship Id="rId22" Type="http://schemas.openxmlformats.org/officeDocument/2006/relationships/tags" Target="../tags/tag408.xml"/><Relationship Id="rId23" Type="http://schemas.openxmlformats.org/officeDocument/2006/relationships/tags" Target="../tags/tag409.xml"/><Relationship Id="rId24" Type="http://schemas.openxmlformats.org/officeDocument/2006/relationships/tags" Target="../tags/tag410.xml"/><Relationship Id="rId25" Type="http://schemas.openxmlformats.org/officeDocument/2006/relationships/tags" Target="../tags/tag411.xml"/><Relationship Id="rId26" Type="http://schemas.openxmlformats.org/officeDocument/2006/relationships/tags" Target="../tags/tag412.xml"/><Relationship Id="rId27" Type="http://schemas.openxmlformats.org/officeDocument/2006/relationships/tags" Target="../tags/tag413.xml"/><Relationship Id="rId28" Type="http://schemas.openxmlformats.org/officeDocument/2006/relationships/tags" Target="../tags/tag414.xml"/><Relationship Id="rId29" Type="http://schemas.openxmlformats.org/officeDocument/2006/relationships/tags" Target="../tags/tag415.xml"/><Relationship Id="rId1" Type="http://schemas.openxmlformats.org/officeDocument/2006/relationships/tags" Target="../tags/tag387.xml"/><Relationship Id="rId2" Type="http://schemas.openxmlformats.org/officeDocument/2006/relationships/tags" Target="../tags/tag388.xml"/><Relationship Id="rId3" Type="http://schemas.openxmlformats.org/officeDocument/2006/relationships/tags" Target="../tags/tag389.xml"/><Relationship Id="rId4" Type="http://schemas.openxmlformats.org/officeDocument/2006/relationships/tags" Target="../tags/tag390.xml"/><Relationship Id="rId5" Type="http://schemas.openxmlformats.org/officeDocument/2006/relationships/tags" Target="../tags/tag391.xml"/><Relationship Id="rId30" Type="http://schemas.openxmlformats.org/officeDocument/2006/relationships/tags" Target="../tags/tag416.xml"/><Relationship Id="rId31" Type="http://schemas.openxmlformats.org/officeDocument/2006/relationships/tags" Target="../tags/tag417.xml"/><Relationship Id="rId32" Type="http://schemas.openxmlformats.org/officeDocument/2006/relationships/tags" Target="../tags/tag418.xml"/><Relationship Id="rId9" Type="http://schemas.openxmlformats.org/officeDocument/2006/relationships/tags" Target="../tags/tag395.xml"/><Relationship Id="rId6" Type="http://schemas.openxmlformats.org/officeDocument/2006/relationships/tags" Target="../tags/tag392.xml"/><Relationship Id="rId7" Type="http://schemas.openxmlformats.org/officeDocument/2006/relationships/tags" Target="../tags/tag393.xml"/><Relationship Id="rId8" Type="http://schemas.openxmlformats.org/officeDocument/2006/relationships/tags" Target="../tags/tag394.xml"/><Relationship Id="rId33" Type="http://schemas.openxmlformats.org/officeDocument/2006/relationships/slideLayout" Target="../slideLayouts/slideLayout13.xml"/><Relationship Id="rId34" Type="http://schemas.openxmlformats.org/officeDocument/2006/relationships/notesSlide" Target="../notesSlides/notesSlide19.xml"/><Relationship Id="rId10" Type="http://schemas.openxmlformats.org/officeDocument/2006/relationships/tags" Target="../tags/tag396.xml"/><Relationship Id="rId11" Type="http://schemas.openxmlformats.org/officeDocument/2006/relationships/tags" Target="../tags/tag397.xml"/><Relationship Id="rId12" Type="http://schemas.openxmlformats.org/officeDocument/2006/relationships/tags" Target="../tags/tag398.xml"/><Relationship Id="rId13" Type="http://schemas.openxmlformats.org/officeDocument/2006/relationships/tags" Target="../tags/tag399.xml"/><Relationship Id="rId14" Type="http://schemas.openxmlformats.org/officeDocument/2006/relationships/tags" Target="../tags/tag400.xml"/><Relationship Id="rId15" Type="http://schemas.openxmlformats.org/officeDocument/2006/relationships/tags" Target="../tags/tag401.xml"/><Relationship Id="rId16" Type="http://schemas.openxmlformats.org/officeDocument/2006/relationships/tags" Target="../tags/tag402.xml"/><Relationship Id="rId17" Type="http://schemas.openxmlformats.org/officeDocument/2006/relationships/tags" Target="../tags/tag403.xml"/><Relationship Id="rId18" Type="http://schemas.openxmlformats.org/officeDocument/2006/relationships/tags" Target="../tags/tag404.xml"/><Relationship Id="rId19" Type="http://schemas.openxmlformats.org/officeDocument/2006/relationships/tags" Target="../tags/tag405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427.xml"/><Relationship Id="rId20" Type="http://schemas.openxmlformats.org/officeDocument/2006/relationships/tags" Target="../tags/tag438.xml"/><Relationship Id="rId21" Type="http://schemas.openxmlformats.org/officeDocument/2006/relationships/tags" Target="../tags/tag439.xml"/><Relationship Id="rId22" Type="http://schemas.openxmlformats.org/officeDocument/2006/relationships/tags" Target="../tags/tag440.xml"/><Relationship Id="rId23" Type="http://schemas.openxmlformats.org/officeDocument/2006/relationships/tags" Target="../tags/tag441.xml"/><Relationship Id="rId24" Type="http://schemas.openxmlformats.org/officeDocument/2006/relationships/tags" Target="../tags/tag442.xml"/><Relationship Id="rId25" Type="http://schemas.openxmlformats.org/officeDocument/2006/relationships/slideLayout" Target="../slideLayouts/slideLayout13.xml"/><Relationship Id="rId10" Type="http://schemas.openxmlformats.org/officeDocument/2006/relationships/tags" Target="../tags/tag428.xml"/><Relationship Id="rId11" Type="http://schemas.openxmlformats.org/officeDocument/2006/relationships/tags" Target="../tags/tag429.xml"/><Relationship Id="rId12" Type="http://schemas.openxmlformats.org/officeDocument/2006/relationships/tags" Target="../tags/tag430.xml"/><Relationship Id="rId13" Type="http://schemas.openxmlformats.org/officeDocument/2006/relationships/tags" Target="../tags/tag431.xml"/><Relationship Id="rId14" Type="http://schemas.openxmlformats.org/officeDocument/2006/relationships/tags" Target="../tags/tag432.xml"/><Relationship Id="rId15" Type="http://schemas.openxmlformats.org/officeDocument/2006/relationships/tags" Target="../tags/tag433.xml"/><Relationship Id="rId16" Type="http://schemas.openxmlformats.org/officeDocument/2006/relationships/tags" Target="../tags/tag434.xml"/><Relationship Id="rId17" Type="http://schemas.openxmlformats.org/officeDocument/2006/relationships/tags" Target="../tags/tag435.xml"/><Relationship Id="rId18" Type="http://schemas.openxmlformats.org/officeDocument/2006/relationships/tags" Target="../tags/tag436.xml"/><Relationship Id="rId19" Type="http://schemas.openxmlformats.org/officeDocument/2006/relationships/tags" Target="../tags/tag437.xml"/><Relationship Id="rId1" Type="http://schemas.openxmlformats.org/officeDocument/2006/relationships/tags" Target="../tags/tag419.xml"/><Relationship Id="rId2" Type="http://schemas.openxmlformats.org/officeDocument/2006/relationships/tags" Target="../tags/tag420.xml"/><Relationship Id="rId3" Type="http://schemas.openxmlformats.org/officeDocument/2006/relationships/tags" Target="../tags/tag421.xml"/><Relationship Id="rId4" Type="http://schemas.openxmlformats.org/officeDocument/2006/relationships/tags" Target="../tags/tag422.xml"/><Relationship Id="rId5" Type="http://schemas.openxmlformats.org/officeDocument/2006/relationships/tags" Target="../tags/tag423.xml"/><Relationship Id="rId6" Type="http://schemas.openxmlformats.org/officeDocument/2006/relationships/tags" Target="../tags/tag424.xml"/><Relationship Id="rId7" Type="http://schemas.openxmlformats.org/officeDocument/2006/relationships/tags" Target="../tags/tag425.xml"/><Relationship Id="rId8" Type="http://schemas.openxmlformats.org/officeDocument/2006/relationships/tags" Target="../tags/tag426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451.xml"/><Relationship Id="rId20" Type="http://schemas.openxmlformats.org/officeDocument/2006/relationships/tags" Target="../tags/tag462.xml"/><Relationship Id="rId21" Type="http://schemas.openxmlformats.org/officeDocument/2006/relationships/tags" Target="../tags/tag463.xml"/><Relationship Id="rId22" Type="http://schemas.openxmlformats.org/officeDocument/2006/relationships/tags" Target="../tags/tag464.xml"/><Relationship Id="rId23" Type="http://schemas.openxmlformats.org/officeDocument/2006/relationships/tags" Target="../tags/tag465.xml"/><Relationship Id="rId24" Type="http://schemas.openxmlformats.org/officeDocument/2006/relationships/slideLayout" Target="../slideLayouts/slideLayout13.xml"/><Relationship Id="rId10" Type="http://schemas.openxmlformats.org/officeDocument/2006/relationships/tags" Target="../tags/tag452.xml"/><Relationship Id="rId11" Type="http://schemas.openxmlformats.org/officeDocument/2006/relationships/tags" Target="../tags/tag453.xml"/><Relationship Id="rId12" Type="http://schemas.openxmlformats.org/officeDocument/2006/relationships/tags" Target="../tags/tag454.xml"/><Relationship Id="rId13" Type="http://schemas.openxmlformats.org/officeDocument/2006/relationships/tags" Target="../tags/tag455.xml"/><Relationship Id="rId14" Type="http://schemas.openxmlformats.org/officeDocument/2006/relationships/tags" Target="../tags/tag456.xml"/><Relationship Id="rId15" Type="http://schemas.openxmlformats.org/officeDocument/2006/relationships/tags" Target="../tags/tag457.xml"/><Relationship Id="rId16" Type="http://schemas.openxmlformats.org/officeDocument/2006/relationships/tags" Target="../tags/tag458.xml"/><Relationship Id="rId17" Type="http://schemas.openxmlformats.org/officeDocument/2006/relationships/tags" Target="../tags/tag459.xml"/><Relationship Id="rId18" Type="http://schemas.openxmlformats.org/officeDocument/2006/relationships/tags" Target="../tags/tag460.xml"/><Relationship Id="rId19" Type="http://schemas.openxmlformats.org/officeDocument/2006/relationships/tags" Target="../tags/tag461.xml"/><Relationship Id="rId1" Type="http://schemas.openxmlformats.org/officeDocument/2006/relationships/tags" Target="../tags/tag443.xml"/><Relationship Id="rId2" Type="http://schemas.openxmlformats.org/officeDocument/2006/relationships/tags" Target="../tags/tag444.xml"/><Relationship Id="rId3" Type="http://schemas.openxmlformats.org/officeDocument/2006/relationships/tags" Target="../tags/tag445.xml"/><Relationship Id="rId4" Type="http://schemas.openxmlformats.org/officeDocument/2006/relationships/tags" Target="../tags/tag446.xml"/><Relationship Id="rId5" Type="http://schemas.openxmlformats.org/officeDocument/2006/relationships/tags" Target="../tags/tag447.xml"/><Relationship Id="rId6" Type="http://schemas.openxmlformats.org/officeDocument/2006/relationships/tags" Target="../tags/tag448.xml"/><Relationship Id="rId7" Type="http://schemas.openxmlformats.org/officeDocument/2006/relationships/tags" Target="../tags/tag449.xml"/><Relationship Id="rId8" Type="http://schemas.openxmlformats.org/officeDocument/2006/relationships/tags" Target="../tags/tag450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476.xml"/><Relationship Id="rId12" Type="http://schemas.openxmlformats.org/officeDocument/2006/relationships/tags" Target="../tags/tag477.xml"/><Relationship Id="rId13" Type="http://schemas.openxmlformats.org/officeDocument/2006/relationships/tags" Target="../tags/tag478.xml"/><Relationship Id="rId14" Type="http://schemas.openxmlformats.org/officeDocument/2006/relationships/tags" Target="../tags/tag479.xml"/><Relationship Id="rId15" Type="http://schemas.openxmlformats.org/officeDocument/2006/relationships/tags" Target="../tags/tag480.xml"/><Relationship Id="rId16" Type="http://schemas.openxmlformats.org/officeDocument/2006/relationships/tags" Target="../tags/tag481.xml"/><Relationship Id="rId17" Type="http://schemas.openxmlformats.org/officeDocument/2006/relationships/tags" Target="../tags/tag482.xml"/><Relationship Id="rId18" Type="http://schemas.openxmlformats.org/officeDocument/2006/relationships/slideLayout" Target="../slideLayouts/slideLayout13.xml"/><Relationship Id="rId19" Type="http://schemas.openxmlformats.org/officeDocument/2006/relationships/notesSlide" Target="../notesSlides/notesSlide20.xml"/><Relationship Id="rId1" Type="http://schemas.openxmlformats.org/officeDocument/2006/relationships/tags" Target="../tags/tag466.xml"/><Relationship Id="rId2" Type="http://schemas.openxmlformats.org/officeDocument/2006/relationships/tags" Target="../tags/tag467.xml"/><Relationship Id="rId3" Type="http://schemas.openxmlformats.org/officeDocument/2006/relationships/tags" Target="../tags/tag468.xml"/><Relationship Id="rId4" Type="http://schemas.openxmlformats.org/officeDocument/2006/relationships/tags" Target="../tags/tag469.xml"/><Relationship Id="rId5" Type="http://schemas.openxmlformats.org/officeDocument/2006/relationships/tags" Target="../tags/tag470.xml"/><Relationship Id="rId6" Type="http://schemas.openxmlformats.org/officeDocument/2006/relationships/tags" Target="../tags/tag471.xml"/><Relationship Id="rId7" Type="http://schemas.openxmlformats.org/officeDocument/2006/relationships/tags" Target="../tags/tag472.xml"/><Relationship Id="rId8" Type="http://schemas.openxmlformats.org/officeDocument/2006/relationships/tags" Target="../tags/tag473.xml"/><Relationship Id="rId9" Type="http://schemas.openxmlformats.org/officeDocument/2006/relationships/tags" Target="../tags/tag474.xml"/><Relationship Id="rId10" Type="http://schemas.openxmlformats.org/officeDocument/2006/relationships/tags" Target="../tags/tag475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tags" Target="../tags/tag493.xml"/><Relationship Id="rId12" Type="http://schemas.openxmlformats.org/officeDocument/2006/relationships/tags" Target="../tags/tag494.xml"/><Relationship Id="rId13" Type="http://schemas.openxmlformats.org/officeDocument/2006/relationships/tags" Target="../tags/tag495.xml"/><Relationship Id="rId14" Type="http://schemas.openxmlformats.org/officeDocument/2006/relationships/tags" Target="../tags/tag496.xml"/><Relationship Id="rId15" Type="http://schemas.openxmlformats.org/officeDocument/2006/relationships/tags" Target="../tags/tag497.xml"/><Relationship Id="rId16" Type="http://schemas.openxmlformats.org/officeDocument/2006/relationships/tags" Target="../tags/tag498.xml"/><Relationship Id="rId17" Type="http://schemas.openxmlformats.org/officeDocument/2006/relationships/tags" Target="../tags/tag499.xml"/><Relationship Id="rId18" Type="http://schemas.openxmlformats.org/officeDocument/2006/relationships/slideLayout" Target="../slideLayouts/slideLayout13.xml"/><Relationship Id="rId19" Type="http://schemas.openxmlformats.org/officeDocument/2006/relationships/notesSlide" Target="../notesSlides/notesSlide21.xml"/><Relationship Id="rId1" Type="http://schemas.openxmlformats.org/officeDocument/2006/relationships/tags" Target="../tags/tag483.xml"/><Relationship Id="rId2" Type="http://schemas.openxmlformats.org/officeDocument/2006/relationships/tags" Target="../tags/tag484.xml"/><Relationship Id="rId3" Type="http://schemas.openxmlformats.org/officeDocument/2006/relationships/tags" Target="../tags/tag485.xml"/><Relationship Id="rId4" Type="http://schemas.openxmlformats.org/officeDocument/2006/relationships/tags" Target="../tags/tag486.xml"/><Relationship Id="rId5" Type="http://schemas.openxmlformats.org/officeDocument/2006/relationships/tags" Target="../tags/tag487.xml"/><Relationship Id="rId6" Type="http://schemas.openxmlformats.org/officeDocument/2006/relationships/tags" Target="../tags/tag488.xml"/><Relationship Id="rId7" Type="http://schemas.openxmlformats.org/officeDocument/2006/relationships/tags" Target="../tags/tag489.xml"/><Relationship Id="rId8" Type="http://schemas.openxmlformats.org/officeDocument/2006/relationships/tags" Target="../tags/tag490.xml"/><Relationship Id="rId9" Type="http://schemas.openxmlformats.org/officeDocument/2006/relationships/tags" Target="../tags/tag491.xml"/><Relationship Id="rId10" Type="http://schemas.openxmlformats.org/officeDocument/2006/relationships/tags" Target="../tags/tag492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508.xml"/><Relationship Id="rId20" Type="http://schemas.openxmlformats.org/officeDocument/2006/relationships/tags" Target="../tags/tag519.xml"/><Relationship Id="rId21" Type="http://schemas.openxmlformats.org/officeDocument/2006/relationships/tags" Target="../tags/tag520.xml"/><Relationship Id="rId22" Type="http://schemas.openxmlformats.org/officeDocument/2006/relationships/tags" Target="../tags/tag521.xml"/><Relationship Id="rId23" Type="http://schemas.openxmlformats.org/officeDocument/2006/relationships/tags" Target="../tags/tag522.xml"/><Relationship Id="rId24" Type="http://schemas.openxmlformats.org/officeDocument/2006/relationships/tags" Target="../tags/tag523.xml"/><Relationship Id="rId25" Type="http://schemas.openxmlformats.org/officeDocument/2006/relationships/tags" Target="../tags/tag524.xml"/><Relationship Id="rId26" Type="http://schemas.openxmlformats.org/officeDocument/2006/relationships/tags" Target="../tags/tag525.xml"/><Relationship Id="rId27" Type="http://schemas.openxmlformats.org/officeDocument/2006/relationships/slideLayout" Target="../slideLayouts/slideLayout13.xml"/><Relationship Id="rId28" Type="http://schemas.openxmlformats.org/officeDocument/2006/relationships/notesSlide" Target="../notesSlides/notesSlide22.xml"/><Relationship Id="rId10" Type="http://schemas.openxmlformats.org/officeDocument/2006/relationships/tags" Target="../tags/tag509.xml"/><Relationship Id="rId11" Type="http://schemas.openxmlformats.org/officeDocument/2006/relationships/tags" Target="../tags/tag510.xml"/><Relationship Id="rId12" Type="http://schemas.openxmlformats.org/officeDocument/2006/relationships/tags" Target="../tags/tag511.xml"/><Relationship Id="rId13" Type="http://schemas.openxmlformats.org/officeDocument/2006/relationships/tags" Target="../tags/tag512.xml"/><Relationship Id="rId14" Type="http://schemas.openxmlformats.org/officeDocument/2006/relationships/tags" Target="../tags/tag513.xml"/><Relationship Id="rId15" Type="http://schemas.openxmlformats.org/officeDocument/2006/relationships/tags" Target="../tags/tag514.xml"/><Relationship Id="rId16" Type="http://schemas.openxmlformats.org/officeDocument/2006/relationships/tags" Target="../tags/tag515.xml"/><Relationship Id="rId17" Type="http://schemas.openxmlformats.org/officeDocument/2006/relationships/tags" Target="../tags/tag516.xml"/><Relationship Id="rId18" Type="http://schemas.openxmlformats.org/officeDocument/2006/relationships/tags" Target="../tags/tag517.xml"/><Relationship Id="rId19" Type="http://schemas.openxmlformats.org/officeDocument/2006/relationships/tags" Target="../tags/tag518.xml"/><Relationship Id="rId1" Type="http://schemas.openxmlformats.org/officeDocument/2006/relationships/tags" Target="../tags/tag500.xml"/><Relationship Id="rId2" Type="http://schemas.openxmlformats.org/officeDocument/2006/relationships/tags" Target="../tags/tag501.xml"/><Relationship Id="rId3" Type="http://schemas.openxmlformats.org/officeDocument/2006/relationships/tags" Target="../tags/tag502.xml"/><Relationship Id="rId4" Type="http://schemas.openxmlformats.org/officeDocument/2006/relationships/tags" Target="../tags/tag503.xml"/><Relationship Id="rId5" Type="http://schemas.openxmlformats.org/officeDocument/2006/relationships/tags" Target="../tags/tag504.xml"/><Relationship Id="rId6" Type="http://schemas.openxmlformats.org/officeDocument/2006/relationships/tags" Target="../tags/tag505.xml"/><Relationship Id="rId7" Type="http://schemas.openxmlformats.org/officeDocument/2006/relationships/tags" Target="../tags/tag506.xml"/><Relationship Id="rId8" Type="http://schemas.openxmlformats.org/officeDocument/2006/relationships/tags" Target="../tags/tag507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538.xml"/><Relationship Id="rId14" Type="http://schemas.openxmlformats.org/officeDocument/2006/relationships/tags" Target="../tags/tag539.xml"/><Relationship Id="rId15" Type="http://schemas.openxmlformats.org/officeDocument/2006/relationships/tags" Target="../tags/tag540.xml"/><Relationship Id="rId16" Type="http://schemas.openxmlformats.org/officeDocument/2006/relationships/tags" Target="../tags/tag541.xml"/><Relationship Id="rId17" Type="http://schemas.openxmlformats.org/officeDocument/2006/relationships/tags" Target="../tags/tag542.xml"/><Relationship Id="rId18" Type="http://schemas.openxmlformats.org/officeDocument/2006/relationships/tags" Target="../tags/tag543.xml"/><Relationship Id="rId19" Type="http://schemas.openxmlformats.org/officeDocument/2006/relationships/tags" Target="../tags/tag544.xml"/><Relationship Id="rId63" Type="http://schemas.openxmlformats.org/officeDocument/2006/relationships/tags" Target="../tags/tag588.xml"/><Relationship Id="rId64" Type="http://schemas.openxmlformats.org/officeDocument/2006/relationships/tags" Target="../tags/tag589.xml"/><Relationship Id="rId65" Type="http://schemas.openxmlformats.org/officeDocument/2006/relationships/tags" Target="../tags/tag590.xml"/><Relationship Id="rId66" Type="http://schemas.openxmlformats.org/officeDocument/2006/relationships/tags" Target="../tags/tag591.xml"/><Relationship Id="rId67" Type="http://schemas.openxmlformats.org/officeDocument/2006/relationships/tags" Target="../tags/tag592.xml"/><Relationship Id="rId68" Type="http://schemas.openxmlformats.org/officeDocument/2006/relationships/tags" Target="../tags/tag593.xml"/><Relationship Id="rId69" Type="http://schemas.openxmlformats.org/officeDocument/2006/relationships/slideLayout" Target="../slideLayouts/slideLayout13.xml"/><Relationship Id="rId50" Type="http://schemas.openxmlformats.org/officeDocument/2006/relationships/tags" Target="../tags/tag575.xml"/><Relationship Id="rId51" Type="http://schemas.openxmlformats.org/officeDocument/2006/relationships/tags" Target="../tags/tag576.xml"/><Relationship Id="rId52" Type="http://schemas.openxmlformats.org/officeDocument/2006/relationships/tags" Target="../tags/tag577.xml"/><Relationship Id="rId53" Type="http://schemas.openxmlformats.org/officeDocument/2006/relationships/tags" Target="../tags/tag578.xml"/><Relationship Id="rId54" Type="http://schemas.openxmlformats.org/officeDocument/2006/relationships/tags" Target="../tags/tag579.xml"/><Relationship Id="rId55" Type="http://schemas.openxmlformats.org/officeDocument/2006/relationships/tags" Target="../tags/tag580.xml"/><Relationship Id="rId56" Type="http://schemas.openxmlformats.org/officeDocument/2006/relationships/tags" Target="../tags/tag581.xml"/><Relationship Id="rId57" Type="http://schemas.openxmlformats.org/officeDocument/2006/relationships/tags" Target="../tags/tag582.xml"/><Relationship Id="rId58" Type="http://schemas.openxmlformats.org/officeDocument/2006/relationships/tags" Target="../tags/tag583.xml"/><Relationship Id="rId59" Type="http://schemas.openxmlformats.org/officeDocument/2006/relationships/tags" Target="../tags/tag584.xml"/><Relationship Id="rId40" Type="http://schemas.openxmlformats.org/officeDocument/2006/relationships/tags" Target="../tags/tag565.xml"/><Relationship Id="rId41" Type="http://schemas.openxmlformats.org/officeDocument/2006/relationships/tags" Target="../tags/tag566.xml"/><Relationship Id="rId42" Type="http://schemas.openxmlformats.org/officeDocument/2006/relationships/tags" Target="../tags/tag567.xml"/><Relationship Id="rId43" Type="http://schemas.openxmlformats.org/officeDocument/2006/relationships/tags" Target="../tags/tag568.xml"/><Relationship Id="rId44" Type="http://schemas.openxmlformats.org/officeDocument/2006/relationships/tags" Target="../tags/tag569.xml"/><Relationship Id="rId45" Type="http://schemas.openxmlformats.org/officeDocument/2006/relationships/tags" Target="../tags/tag570.xml"/><Relationship Id="rId46" Type="http://schemas.openxmlformats.org/officeDocument/2006/relationships/tags" Target="../tags/tag571.xml"/><Relationship Id="rId47" Type="http://schemas.openxmlformats.org/officeDocument/2006/relationships/tags" Target="../tags/tag572.xml"/><Relationship Id="rId48" Type="http://schemas.openxmlformats.org/officeDocument/2006/relationships/tags" Target="../tags/tag573.xml"/><Relationship Id="rId49" Type="http://schemas.openxmlformats.org/officeDocument/2006/relationships/tags" Target="../tags/tag574.xml"/><Relationship Id="rId1" Type="http://schemas.openxmlformats.org/officeDocument/2006/relationships/tags" Target="../tags/tag526.xml"/><Relationship Id="rId2" Type="http://schemas.openxmlformats.org/officeDocument/2006/relationships/tags" Target="../tags/tag527.xml"/><Relationship Id="rId3" Type="http://schemas.openxmlformats.org/officeDocument/2006/relationships/tags" Target="../tags/tag528.xml"/><Relationship Id="rId4" Type="http://schemas.openxmlformats.org/officeDocument/2006/relationships/tags" Target="../tags/tag529.xml"/><Relationship Id="rId5" Type="http://schemas.openxmlformats.org/officeDocument/2006/relationships/tags" Target="../tags/tag530.xml"/><Relationship Id="rId6" Type="http://schemas.openxmlformats.org/officeDocument/2006/relationships/tags" Target="../tags/tag531.xml"/><Relationship Id="rId7" Type="http://schemas.openxmlformats.org/officeDocument/2006/relationships/tags" Target="../tags/tag532.xml"/><Relationship Id="rId8" Type="http://schemas.openxmlformats.org/officeDocument/2006/relationships/tags" Target="../tags/tag533.xml"/><Relationship Id="rId9" Type="http://schemas.openxmlformats.org/officeDocument/2006/relationships/tags" Target="../tags/tag534.xml"/><Relationship Id="rId30" Type="http://schemas.openxmlformats.org/officeDocument/2006/relationships/tags" Target="../tags/tag555.xml"/><Relationship Id="rId31" Type="http://schemas.openxmlformats.org/officeDocument/2006/relationships/tags" Target="../tags/tag556.xml"/><Relationship Id="rId32" Type="http://schemas.openxmlformats.org/officeDocument/2006/relationships/tags" Target="../tags/tag557.xml"/><Relationship Id="rId33" Type="http://schemas.openxmlformats.org/officeDocument/2006/relationships/tags" Target="../tags/tag558.xml"/><Relationship Id="rId34" Type="http://schemas.openxmlformats.org/officeDocument/2006/relationships/tags" Target="../tags/tag559.xml"/><Relationship Id="rId35" Type="http://schemas.openxmlformats.org/officeDocument/2006/relationships/tags" Target="../tags/tag560.xml"/><Relationship Id="rId36" Type="http://schemas.openxmlformats.org/officeDocument/2006/relationships/tags" Target="../tags/tag561.xml"/><Relationship Id="rId37" Type="http://schemas.openxmlformats.org/officeDocument/2006/relationships/tags" Target="../tags/tag562.xml"/><Relationship Id="rId38" Type="http://schemas.openxmlformats.org/officeDocument/2006/relationships/tags" Target="../tags/tag563.xml"/><Relationship Id="rId39" Type="http://schemas.openxmlformats.org/officeDocument/2006/relationships/tags" Target="../tags/tag564.xml"/><Relationship Id="rId70" Type="http://schemas.openxmlformats.org/officeDocument/2006/relationships/notesSlide" Target="../notesSlides/notesSlide23.xml"/><Relationship Id="rId20" Type="http://schemas.openxmlformats.org/officeDocument/2006/relationships/tags" Target="../tags/tag545.xml"/><Relationship Id="rId21" Type="http://schemas.openxmlformats.org/officeDocument/2006/relationships/tags" Target="../tags/tag546.xml"/><Relationship Id="rId22" Type="http://schemas.openxmlformats.org/officeDocument/2006/relationships/tags" Target="../tags/tag547.xml"/><Relationship Id="rId23" Type="http://schemas.openxmlformats.org/officeDocument/2006/relationships/tags" Target="../tags/tag548.xml"/><Relationship Id="rId24" Type="http://schemas.openxmlformats.org/officeDocument/2006/relationships/tags" Target="../tags/tag549.xml"/><Relationship Id="rId25" Type="http://schemas.openxmlformats.org/officeDocument/2006/relationships/tags" Target="../tags/tag550.xml"/><Relationship Id="rId26" Type="http://schemas.openxmlformats.org/officeDocument/2006/relationships/tags" Target="../tags/tag551.xml"/><Relationship Id="rId27" Type="http://schemas.openxmlformats.org/officeDocument/2006/relationships/tags" Target="../tags/tag552.xml"/><Relationship Id="rId28" Type="http://schemas.openxmlformats.org/officeDocument/2006/relationships/tags" Target="../tags/tag553.xml"/><Relationship Id="rId29" Type="http://schemas.openxmlformats.org/officeDocument/2006/relationships/tags" Target="../tags/tag554.xml"/><Relationship Id="rId60" Type="http://schemas.openxmlformats.org/officeDocument/2006/relationships/tags" Target="../tags/tag585.xml"/><Relationship Id="rId61" Type="http://schemas.openxmlformats.org/officeDocument/2006/relationships/tags" Target="../tags/tag586.xml"/><Relationship Id="rId62" Type="http://schemas.openxmlformats.org/officeDocument/2006/relationships/tags" Target="../tags/tag587.xml"/><Relationship Id="rId10" Type="http://schemas.openxmlformats.org/officeDocument/2006/relationships/tags" Target="../tags/tag535.xml"/><Relationship Id="rId11" Type="http://schemas.openxmlformats.org/officeDocument/2006/relationships/tags" Target="../tags/tag536.xml"/><Relationship Id="rId12" Type="http://schemas.openxmlformats.org/officeDocument/2006/relationships/tags" Target="../tags/tag537.xml"/></Relationships>
</file>

<file path=ppt/slides/_rels/slide28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13.xml"/><Relationship Id="rId47" Type="http://schemas.openxmlformats.org/officeDocument/2006/relationships/notesSlide" Target="../notesSlides/notesSlide24.xml"/><Relationship Id="rId20" Type="http://schemas.openxmlformats.org/officeDocument/2006/relationships/tags" Target="../tags/tag613.xml"/><Relationship Id="rId21" Type="http://schemas.openxmlformats.org/officeDocument/2006/relationships/tags" Target="../tags/tag614.xml"/><Relationship Id="rId22" Type="http://schemas.openxmlformats.org/officeDocument/2006/relationships/tags" Target="../tags/tag615.xml"/><Relationship Id="rId23" Type="http://schemas.openxmlformats.org/officeDocument/2006/relationships/tags" Target="../tags/tag616.xml"/><Relationship Id="rId24" Type="http://schemas.openxmlformats.org/officeDocument/2006/relationships/tags" Target="../tags/tag617.xml"/><Relationship Id="rId25" Type="http://schemas.openxmlformats.org/officeDocument/2006/relationships/tags" Target="../tags/tag618.xml"/><Relationship Id="rId26" Type="http://schemas.openxmlformats.org/officeDocument/2006/relationships/tags" Target="../tags/tag619.xml"/><Relationship Id="rId27" Type="http://schemas.openxmlformats.org/officeDocument/2006/relationships/tags" Target="../tags/tag620.xml"/><Relationship Id="rId28" Type="http://schemas.openxmlformats.org/officeDocument/2006/relationships/tags" Target="../tags/tag621.xml"/><Relationship Id="rId29" Type="http://schemas.openxmlformats.org/officeDocument/2006/relationships/tags" Target="../tags/tag622.xml"/><Relationship Id="rId1" Type="http://schemas.openxmlformats.org/officeDocument/2006/relationships/tags" Target="../tags/tag594.xml"/><Relationship Id="rId2" Type="http://schemas.openxmlformats.org/officeDocument/2006/relationships/tags" Target="../tags/tag595.xml"/><Relationship Id="rId3" Type="http://schemas.openxmlformats.org/officeDocument/2006/relationships/tags" Target="../tags/tag596.xml"/><Relationship Id="rId4" Type="http://schemas.openxmlformats.org/officeDocument/2006/relationships/tags" Target="../tags/tag597.xml"/><Relationship Id="rId5" Type="http://schemas.openxmlformats.org/officeDocument/2006/relationships/tags" Target="../tags/tag598.xml"/><Relationship Id="rId30" Type="http://schemas.openxmlformats.org/officeDocument/2006/relationships/tags" Target="../tags/tag623.xml"/><Relationship Id="rId31" Type="http://schemas.openxmlformats.org/officeDocument/2006/relationships/tags" Target="../tags/tag624.xml"/><Relationship Id="rId32" Type="http://schemas.openxmlformats.org/officeDocument/2006/relationships/tags" Target="../tags/tag625.xml"/><Relationship Id="rId9" Type="http://schemas.openxmlformats.org/officeDocument/2006/relationships/tags" Target="../tags/tag602.xml"/><Relationship Id="rId6" Type="http://schemas.openxmlformats.org/officeDocument/2006/relationships/tags" Target="../tags/tag599.xml"/><Relationship Id="rId7" Type="http://schemas.openxmlformats.org/officeDocument/2006/relationships/tags" Target="../tags/tag600.xml"/><Relationship Id="rId8" Type="http://schemas.openxmlformats.org/officeDocument/2006/relationships/tags" Target="../tags/tag601.xml"/><Relationship Id="rId33" Type="http://schemas.openxmlformats.org/officeDocument/2006/relationships/tags" Target="../tags/tag626.xml"/><Relationship Id="rId34" Type="http://schemas.openxmlformats.org/officeDocument/2006/relationships/tags" Target="../tags/tag627.xml"/><Relationship Id="rId35" Type="http://schemas.openxmlformats.org/officeDocument/2006/relationships/tags" Target="../tags/tag628.xml"/><Relationship Id="rId36" Type="http://schemas.openxmlformats.org/officeDocument/2006/relationships/tags" Target="../tags/tag629.xml"/><Relationship Id="rId10" Type="http://schemas.openxmlformats.org/officeDocument/2006/relationships/tags" Target="../tags/tag603.xml"/><Relationship Id="rId11" Type="http://schemas.openxmlformats.org/officeDocument/2006/relationships/tags" Target="../tags/tag604.xml"/><Relationship Id="rId12" Type="http://schemas.openxmlformats.org/officeDocument/2006/relationships/tags" Target="../tags/tag605.xml"/><Relationship Id="rId13" Type="http://schemas.openxmlformats.org/officeDocument/2006/relationships/tags" Target="../tags/tag606.xml"/><Relationship Id="rId14" Type="http://schemas.openxmlformats.org/officeDocument/2006/relationships/tags" Target="../tags/tag607.xml"/><Relationship Id="rId15" Type="http://schemas.openxmlformats.org/officeDocument/2006/relationships/tags" Target="../tags/tag608.xml"/><Relationship Id="rId16" Type="http://schemas.openxmlformats.org/officeDocument/2006/relationships/tags" Target="../tags/tag609.xml"/><Relationship Id="rId17" Type="http://schemas.openxmlformats.org/officeDocument/2006/relationships/tags" Target="../tags/tag610.xml"/><Relationship Id="rId18" Type="http://schemas.openxmlformats.org/officeDocument/2006/relationships/tags" Target="../tags/tag611.xml"/><Relationship Id="rId19" Type="http://schemas.openxmlformats.org/officeDocument/2006/relationships/tags" Target="../tags/tag612.xml"/><Relationship Id="rId37" Type="http://schemas.openxmlformats.org/officeDocument/2006/relationships/tags" Target="../tags/tag630.xml"/><Relationship Id="rId38" Type="http://schemas.openxmlformats.org/officeDocument/2006/relationships/tags" Target="../tags/tag631.xml"/><Relationship Id="rId39" Type="http://schemas.openxmlformats.org/officeDocument/2006/relationships/tags" Target="../tags/tag632.xml"/><Relationship Id="rId40" Type="http://schemas.openxmlformats.org/officeDocument/2006/relationships/tags" Target="../tags/tag633.xml"/><Relationship Id="rId41" Type="http://schemas.openxmlformats.org/officeDocument/2006/relationships/tags" Target="../tags/tag634.xml"/><Relationship Id="rId42" Type="http://schemas.openxmlformats.org/officeDocument/2006/relationships/tags" Target="../tags/tag635.xml"/><Relationship Id="rId43" Type="http://schemas.openxmlformats.org/officeDocument/2006/relationships/tags" Target="../tags/tag636.xml"/><Relationship Id="rId44" Type="http://schemas.openxmlformats.org/officeDocument/2006/relationships/tags" Target="../tags/tag637.xml"/><Relationship Id="rId45" Type="http://schemas.openxmlformats.org/officeDocument/2006/relationships/tags" Target="../tags/tag638.xml"/></Relationships>
</file>

<file path=ppt/slides/_rels/slide29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13.xml"/><Relationship Id="rId47" Type="http://schemas.openxmlformats.org/officeDocument/2006/relationships/notesSlide" Target="../notesSlides/notesSlide25.xml"/><Relationship Id="rId20" Type="http://schemas.openxmlformats.org/officeDocument/2006/relationships/tags" Target="../tags/tag658.xml"/><Relationship Id="rId21" Type="http://schemas.openxmlformats.org/officeDocument/2006/relationships/tags" Target="../tags/tag659.xml"/><Relationship Id="rId22" Type="http://schemas.openxmlformats.org/officeDocument/2006/relationships/tags" Target="../tags/tag660.xml"/><Relationship Id="rId23" Type="http://schemas.openxmlformats.org/officeDocument/2006/relationships/tags" Target="../tags/tag661.xml"/><Relationship Id="rId24" Type="http://schemas.openxmlformats.org/officeDocument/2006/relationships/tags" Target="../tags/tag662.xml"/><Relationship Id="rId25" Type="http://schemas.openxmlformats.org/officeDocument/2006/relationships/tags" Target="../tags/tag663.xml"/><Relationship Id="rId26" Type="http://schemas.openxmlformats.org/officeDocument/2006/relationships/tags" Target="../tags/tag664.xml"/><Relationship Id="rId27" Type="http://schemas.openxmlformats.org/officeDocument/2006/relationships/tags" Target="../tags/tag665.xml"/><Relationship Id="rId28" Type="http://schemas.openxmlformats.org/officeDocument/2006/relationships/tags" Target="../tags/tag666.xml"/><Relationship Id="rId29" Type="http://schemas.openxmlformats.org/officeDocument/2006/relationships/tags" Target="../tags/tag667.xml"/><Relationship Id="rId1" Type="http://schemas.openxmlformats.org/officeDocument/2006/relationships/tags" Target="../tags/tag639.xml"/><Relationship Id="rId2" Type="http://schemas.openxmlformats.org/officeDocument/2006/relationships/tags" Target="../tags/tag640.xml"/><Relationship Id="rId3" Type="http://schemas.openxmlformats.org/officeDocument/2006/relationships/tags" Target="../tags/tag641.xml"/><Relationship Id="rId4" Type="http://schemas.openxmlformats.org/officeDocument/2006/relationships/tags" Target="../tags/tag642.xml"/><Relationship Id="rId5" Type="http://schemas.openxmlformats.org/officeDocument/2006/relationships/tags" Target="../tags/tag643.xml"/><Relationship Id="rId30" Type="http://schemas.openxmlformats.org/officeDocument/2006/relationships/tags" Target="../tags/tag668.xml"/><Relationship Id="rId31" Type="http://schemas.openxmlformats.org/officeDocument/2006/relationships/tags" Target="../tags/tag669.xml"/><Relationship Id="rId32" Type="http://schemas.openxmlformats.org/officeDocument/2006/relationships/tags" Target="../tags/tag670.xml"/><Relationship Id="rId9" Type="http://schemas.openxmlformats.org/officeDocument/2006/relationships/tags" Target="../tags/tag647.xml"/><Relationship Id="rId6" Type="http://schemas.openxmlformats.org/officeDocument/2006/relationships/tags" Target="../tags/tag644.xml"/><Relationship Id="rId7" Type="http://schemas.openxmlformats.org/officeDocument/2006/relationships/tags" Target="../tags/tag645.xml"/><Relationship Id="rId8" Type="http://schemas.openxmlformats.org/officeDocument/2006/relationships/tags" Target="../tags/tag646.xml"/><Relationship Id="rId33" Type="http://schemas.openxmlformats.org/officeDocument/2006/relationships/tags" Target="../tags/tag671.xml"/><Relationship Id="rId34" Type="http://schemas.openxmlformats.org/officeDocument/2006/relationships/tags" Target="../tags/tag672.xml"/><Relationship Id="rId35" Type="http://schemas.openxmlformats.org/officeDocument/2006/relationships/tags" Target="../tags/tag673.xml"/><Relationship Id="rId36" Type="http://schemas.openxmlformats.org/officeDocument/2006/relationships/tags" Target="../tags/tag674.xml"/><Relationship Id="rId10" Type="http://schemas.openxmlformats.org/officeDocument/2006/relationships/tags" Target="../tags/tag648.xml"/><Relationship Id="rId11" Type="http://schemas.openxmlformats.org/officeDocument/2006/relationships/tags" Target="../tags/tag649.xml"/><Relationship Id="rId12" Type="http://schemas.openxmlformats.org/officeDocument/2006/relationships/tags" Target="../tags/tag650.xml"/><Relationship Id="rId13" Type="http://schemas.openxmlformats.org/officeDocument/2006/relationships/tags" Target="../tags/tag651.xml"/><Relationship Id="rId14" Type="http://schemas.openxmlformats.org/officeDocument/2006/relationships/tags" Target="../tags/tag652.xml"/><Relationship Id="rId15" Type="http://schemas.openxmlformats.org/officeDocument/2006/relationships/tags" Target="../tags/tag653.xml"/><Relationship Id="rId16" Type="http://schemas.openxmlformats.org/officeDocument/2006/relationships/tags" Target="../tags/tag654.xml"/><Relationship Id="rId17" Type="http://schemas.openxmlformats.org/officeDocument/2006/relationships/tags" Target="../tags/tag655.xml"/><Relationship Id="rId18" Type="http://schemas.openxmlformats.org/officeDocument/2006/relationships/tags" Target="../tags/tag656.xml"/><Relationship Id="rId19" Type="http://schemas.openxmlformats.org/officeDocument/2006/relationships/tags" Target="../tags/tag657.xml"/><Relationship Id="rId37" Type="http://schemas.openxmlformats.org/officeDocument/2006/relationships/tags" Target="../tags/tag675.xml"/><Relationship Id="rId38" Type="http://schemas.openxmlformats.org/officeDocument/2006/relationships/tags" Target="../tags/tag676.xml"/><Relationship Id="rId39" Type="http://schemas.openxmlformats.org/officeDocument/2006/relationships/tags" Target="../tags/tag677.xml"/><Relationship Id="rId40" Type="http://schemas.openxmlformats.org/officeDocument/2006/relationships/tags" Target="../tags/tag678.xml"/><Relationship Id="rId41" Type="http://schemas.openxmlformats.org/officeDocument/2006/relationships/tags" Target="../tags/tag679.xml"/><Relationship Id="rId42" Type="http://schemas.openxmlformats.org/officeDocument/2006/relationships/tags" Target="../tags/tag680.xml"/><Relationship Id="rId43" Type="http://schemas.openxmlformats.org/officeDocument/2006/relationships/tags" Target="../tags/tag681.xml"/><Relationship Id="rId44" Type="http://schemas.openxmlformats.org/officeDocument/2006/relationships/tags" Target="../tags/tag682.xml"/><Relationship Id="rId45" Type="http://schemas.openxmlformats.org/officeDocument/2006/relationships/tags" Target="../tags/tag68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50" Type="http://schemas.openxmlformats.org/officeDocument/2006/relationships/tags" Target="../tags/tag51.xml"/><Relationship Id="rId51" Type="http://schemas.openxmlformats.org/officeDocument/2006/relationships/tags" Target="../tags/tag52.xml"/><Relationship Id="rId52" Type="http://schemas.openxmlformats.org/officeDocument/2006/relationships/tags" Target="../tags/tag53.xml"/><Relationship Id="rId53" Type="http://schemas.openxmlformats.org/officeDocument/2006/relationships/tags" Target="../tags/tag54.xml"/><Relationship Id="rId54" Type="http://schemas.openxmlformats.org/officeDocument/2006/relationships/tags" Target="../tags/tag55.xml"/><Relationship Id="rId55" Type="http://schemas.openxmlformats.org/officeDocument/2006/relationships/slideLayout" Target="../slideLayouts/slideLayout13.xml"/><Relationship Id="rId56" Type="http://schemas.openxmlformats.org/officeDocument/2006/relationships/notesSlide" Target="../notesSlides/notesSlide3.xml"/><Relationship Id="rId40" Type="http://schemas.openxmlformats.org/officeDocument/2006/relationships/tags" Target="../tags/tag41.xml"/><Relationship Id="rId41" Type="http://schemas.openxmlformats.org/officeDocument/2006/relationships/tags" Target="../tags/tag42.xml"/><Relationship Id="rId42" Type="http://schemas.openxmlformats.org/officeDocument/2006/relationships/tags" Target="../tags/tag43.xml"/><Relationship Id="rId43" Type="http://schemas.openxmlformats.org/officeDocument/2006/relationships/tags" Target="../tags/tag44.xml"/><Relationship Id="rId44" Type="http://schemas.openxmlformats.org/officeDocument/2006/relationships/tags" Target="../tags/tag45.xml"/><Relationship Id="rId45" Type="http://schemas.openxmlformats.org/officeDocument/2006/relationships/tags" Target="../tags/tag46.xml"/><Relationship Id="rId46" Type="http://schemas.openxmlformats.org/officeDocument/2006/relationships/tags" Target="../tags/tag47.xml"/><Relationship Id="rId47" Type="http://schemas.openxmlformats.org/officeDocument/2006/relationships/tags" Target="../tags/tag48.xml"/><Relationship Id="rId48" Type="http://schemas.openxmlformats.org/officeDocument/2006/relationships/tags" Target="../tags/tag49.xml"/><Relationship Id="rId49" Type="http://schemas.openxmlformats.org/officeDocument/2006/relationships/tags" Target="../tags/tag5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30" Type="http://schemas.openxmlformats.org/officeDocument/2006/relationships/tags" Target="../tags/tag31.xml"/><Relationship Id="rId31" Type="http://schemas.openxmlformats.org/officeDocument/2006/relationships/tags" Target="../tags/tag32.xml"/><Relationship Id="rId32" Type="http://schemas.openxmlformats.org/officeDocument/2006/relationships/tags" Target="../tags/tag33.xml"/><Relationship Id="rId33" Type="http://schemas.openxmlformats.org/officeDocument/2006/relationships/tags" Target="../tags/tag34.xml"/><Relationship Id="rId34" Type="http://schemas.openxmlformats.org/officeDocument/2006/relationships/tags" Target="../tags/tag35.xml"/><Relationship Id="rId35" Type="http://schemas.openxmlformats.org/officeDocument/2006/relationships/tags" Target="../tags/tag36.xml"/><Relationship Id="rId36" Type="http://schemas.openxmlformats.org/officeDocument/2006/relationships/tags" Target="../tags/tag37.xml"/><Relationship Id="rId37" Type="http://schemas.openxmlformats.org/officeDocument/2006/relationships/tags" Target="../tags/tag38.xml"/><Relationship Id="rId38" Type="http://schemas.openxmlformats.org/officeDocument/2006/relationships/tags" Target="../tags/tag39.xml"/><Relationship Id="rId39" Type="http://schemas.openxmlformats.org/officeDocument/2006/relationships/tags" Target="../tags/tag40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tags" Target="../tags/tag78.xml"/><Relationship Id="rId24" Type="http://schemas.openxmlformats.org/officeDocument/2006/relationships/tags" Target="../tags/tag79.xml"/><Relationship Id="rId25" Type="http://schemas.openxmlformats.org/officeDocument/2006/relationships/tags" Target="../tags/tag80.xml"/><Relationship Id="rId26" Type="http://schemas.openxmlformats.org/officeDocument/2006/relationships/tags" Target="../tags/tag81.xml"/><Relationship Id="rId27" Type="http://schemas.openxmlformats.org/officeDocument/2006/relationships/tags" Target="../tags/tag82.xml"/><Relationship Id="rId28" Type="http://schemas.openxmlformats.org/officeDocument/2006/relationships/tags" Target="../tags/tag83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30" Type="http://schemas.openxmlformats.org/officeDocument/2006/relationships/tags" Target="../tags/tag85.xml"/><Relationship Id="rId31" Type="http://schemas.openxmlformats.org/officeDocument/2006/relationships/tags" Target="../tags/tag86.xml"/><Relationship Id="rId32" Type="http://schemas.openxmlformats.org/officeDocument/2006/relationships/tags" Target="../tags/tag87.xml"/><Relationship Id="rId9" Type="http://schemas.openxmlformats.org/officeDocument/2006/relationships/tags" Target="../tags/tag64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Relationship Id="rId33" Type="http://schemas.openxmlformats.org/officeDocument/2006/relationships/tags" Target="../tags/tag88.xml"/><Relationship Id="rId34" Type="http://schemas.openxmlformats.org/officeDocument/2006/relationships/slideLayout" Target="../slideLayouts/slideLayout13.xml"/><Relationship Id="rId35" Type="http://schemas.openxmlformats.org/officeDocument/2006/relationships/notesSlide" Target="../notesSlides/notesSlide4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102.xml"/><Relationship Id="rId12" Type="http://schemas.openxmlformats.org/officeDocument/2006/relationships/tags" Target="../tags/tag103.xml"/><Relationship Id="rId13" Type="http://schemas.openxmlformats.org/officeDocument/2006/relationships/tags" Target="../tags/tag104.xml"/><Relationship Id="rId14" Type="http://schemas.openxmlformats.org/officeDocument/2006/relationships/tags" Target="../tags/tag105.xml"/><Relationship Id="rId15" Type="http://schemas.openxmlformats.org/officeDocument/2006/relationships/tags" Target="../tags/tag106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92.xml"/><Relationship Id="rId2" Type="http://schemas.openxmlformats.org/officeDocument/2006/relationships/tags" Target="../tags/tag93.xml"/><Relationship Id="rId3" Type="http://schemas.openxmlformats.org/officeDocument/2006/relationships/tags" Target="../tags/tag94.xml"/><Relationship Id="rId4" Type="http://schemas.openxmlformats.org/officeDocument/2006/relationships/tags" Target="../tags/tag95.xml"/><Relationship Id="rId5" Type="http://schemas.openxmlformats.org/officeDocument/2006/relationships/tags" Target="../tags/tag96.xml"/><Relationship Id="rId6" Type="http://schemas.openxmlformats.org/officeDocument/2006/relationships/tags" Target="../tags/tag97.xml"/><Relationship Id="rId7" Type="http://schemas.openxmlformats.org/officeDocument/2006/relationships/tags" Target="../tags/tag98.xml"/><Relationship Id="rId8" Type="http://schemas.openxmlformats.org/officeDocument/2006/relationships/tags" Target="../tags/tag99.xml"/><Relationship Id="rId9" Type="http://schemas.openxmlformats.org/officeDocument/2006/relationships/tags" Target="../tags/tag100.xml"/><Relationship Id="rId10" Type="http://schemas.openxmlformats.org/officeDocument/2006/relationships/tags" Target="../tags/tag10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07.xml"/><Relationship Id="rId2" Type="http://schemas.openxmlformats.org/officeDocument/2006/relationships/tags" Target="../tags/tag10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20" Type="http://schemas.openxmlformats.org/officeDocument/2006/relationships/tags" Target="../tags/tag128.xml"/><Relationship Id="rId21" Type="http://schemas.openxmlformats.org/officeDocument/2006/relationships/tags" Target="../tags/tag129.xml"/><Relationship Id="rId22" Type="http://schemas.openxmlformats.org/officeDocument/2006/relationships/tags" Target="../tags/tag130.xml"/><Relationship Id="rId23" Type="http://schemas.openxmlformats.org/officeDocument/2006/relationships/tags" Target="../tags/tag131.xml"/><Relationship Id="rId24" Type="http://schemas.openxmlformats.org/officeDocument/2006/relationships/tags" Target="../tags/tag132.xml"/><Relationship Id="rId25" Type="http://schemas.openxmlformats.org/officeDocument/2006/relationships/slideLayout" Target="../slideLayouts/slideLayout13.xml"/><Relationship Id="rId26" Type="http://schemas.openxmlformats.org/officeDocument/2006/relationships/notesSlide" Target="../notesSlides/notesSlide7.xml"/><Relationship Id="rId10" Type="http://schemas.openxmlformats.org/officeDocument/2006/relationships/tags" Target="../tags/tag118.xml"/><Relationship Id="rId11" Type="http://schemas.openxmlformats.org/officeDocument/2006/relationships/tags" Target="../tags/tag119.xml"/><Relationship Id="rId12" Type="http://schemas.openxmlformats.org/officeDocument/2006/relationships/tags" Target="../tags/tag120.xml"/><Relationship Id="rId13" Type="http://schemas.openxmlformats.org/officeDocument/2006/relationships/tags" Target="../tags/tag121.xml"/><Relationship Id="rId14" Type="http://schemas.openxmlformats.org/officeDocument/2006/relationships/tags" Target="../tags/tag122.xml"/><Relationship Id="rId15" Type="http://schemas.openxmlformats.org/officeDocument/2006/relationships/tags" Target="../tags/tag123.xml"/><Relationship Id="rId16" Type="http://schemas.openxmlformats.org/officeDocument/2006/relationships/tags" Target="../tags/tag124.xml"/><Relationship Id="rId17" Type="http://schemas.openxmlformats.org/officeDocument/2006/relationships/tags" Target="../tags/tag125.xml"/><Relationship Id="rId18" Type="http://schemas.openxmlformats.org/officeDocument/2006/relationships/tags" Target="../tags/tag126.xml"/><Relationship Id="rId19" Type="http://schemas.openxmlformats.org/officeDocument/2006/relationships/tags" Target="../tags/tag127.xml"/><Relationship Id="rId1" Type="http://schemas.openxmlformats.org/officeDocument/2006/relationships/tags" Target="../tags/tag109.xml"/><Relationship Id="rId2" Type="http://schemas.openxmlformats.org/officeDocument/2006/relationships/tags" Target="../tags/tag110.xml"/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6" Type="http://schemas.openxmlformats.org/officeDocument/2006/relationships/tags" Target="../tags/tag114.xml"/><Relationship Id="rId7" Type="http://schemas.openxmlformats.org/officeDocument/2006/relationships/tags" Target="../tags/tag115.xml"/><Relationship Id="rId8" Type="http://schemas.openxmlformats.org/officeDocument/2006/relationships/tags" Target="../tags/tag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7: </a:t>
            </a:r>
            <a:r>
              <a:rPr lang="en-US" sz="3200" dirty="0" smtClean="0"/>
              <a:t>AVL </a:t>
            </a:r>
            <a:r>
              <a:rPr lang="en-US" sz="3200" i="0" dirty="0" smtClean="0"/>
              <a:t>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74346" y="5429037"/>
            <a:ext cx="719210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Nope!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l</a:t>
            </a:r>
            <a:r>
              <a:rPr lang="en-US" sz="2400" dirty="0" smtClean="0"/>
              <a:t>eft </a:t>
            </a:r>
            <a:r>
              <a:rPr lang="en-US" sz="2400" dirty="0"/>
              <a:t>and right </a:t>
            </a:r>
            <a:r>
              <a:rPr lang="en-US" sz="2400" dirty="0" err="1"/>
              <a:t>subtrees</a:t>
            </a:r>
            <a:r>
              <a:rPr lang="en-US" sz="2400" dirty="0"/>
              <a:t> of </a:t>
            </a:r>
            <a:r>
              <a:rPr lang="en-US" sz="2400" dirty="0" smtClean="0"/>
              <a:t>some nodes (e.g. 1, 4, 6) have </a:t>
            </a:r>
            <a:r>
              <a:rPr lang="en-US" sz="2400" dirty="0"/>
              <a:t>heights </a:t>
            </a:r>
            <a:r>
              <a:rPr lang="en-US" sz="2400" dirty="0" smtClean="0"/>
              <a:t>that differ </a:t>
            </a:r>
            <a:r>
              <a:rPr lang="en-US" sz="2400" dirty="0"/>
              <a:t>by </a:t>
            </a:r>
            <a:r>
              <a:rPr lang="en-US" sz="2400" i="1" dirty="0" smtClean="0">
                <a:solidFill>
                  <a:srgbClr val="FF0000"/>
                </a:solidFill>
              </a:rPr>
              <a:t>more than 1</a:t>
            </a:r>
            <a:endParaRPr lang="en-US" sz="2400" i="1" dirty="0">
              <a:solidFill>
                <a:srgbClr val="FF0000"/>
              </a:solidFill>
            </a:endParaRPr>
          </a:p>
          <a:p>
            <a:endParaRPr lang="en-US" sz="24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1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Because height of AVL tree is O(log(n)), </a:t>
            </a:r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6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54109" y="787675"/>
            <a:ext cx="2234254" cy="2641325"/>
            <a:chOff x="6254109" y="787675"/>
            <a:chExt cx="2234254" cy="2641325"/>
          </a:xfrm>
        </p:grpSpPr>
        <p:sp>
          <p:nvSpPr>
            <p:cNvPr id="311326" name="Rectangle 3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553200" y="16383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11327" name="Rectangle 3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20955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1328" name="Rectangle 3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553200" y="2552700"/>
              <a:ext cx="4572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9" name="Rectangle 3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10400" y="2552700"/>
              <a:ext cx="4572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6559550" y="2819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7283450" y="2819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2" name="Text Box 3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473950" y="1660525"/>
              <a:ext cx="7681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value</a:t>
              </a:r>
              <a:endParaRPr lang="en-US" sz="2000" dirty="0"/>
            </a:p>
          </p:txBody>
        </p:sp>
        <p:sp>
          <p:nvSpPr>
            <p:cNvPr id="311333" name="Text Box 3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477125" y="2117725"/>
              <a:ext cx="8675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height</a:t>
              </a:r>
            </a:p>
          </p:txBody>
        </p:sp>
        <p:sp>
          <p:nvSpPr>
            <p:cNvPr id="311334" name="Text Box 3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473950" y="2574925"/>
              <a:ext cx="1014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children</a:t>
              </a:r>
            </a:p>
          </p:txBody>
        </p:sp>
        <p:sp>
          <p:nvSpPr>
            <p:cNvPr id="40" name="Rectangle 30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553200" y="12192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41" name="Text Box 3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7467600" y="1219200"/>
              <a:ext cx="6976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 key 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54109" y="787675"/>
              <a:ext cx="16160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 smtClean="0">
                  <a:latin typeface="+mn-lt"/>
                </a:rPr>
                <a:t>Node 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46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nimBg="1"/>
      <p:bldP spid="3113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84328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check for several imbalance cases (we will skip this)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</a:t>
            </a:r>
            <a:r>
              <a:rPr lang="en-US" dirty="0" smtClean="0">
                <a:solidFill>
                  <a:srgbClr val="FF0000"/>
                </a:solidFill>
              </a:rPr>
              <a:t>perform a </a:t>
            </a:r>
            <a:r>
              <a:rPr lang="en-US" i="1" dirty="0" smtClean="0">
                <a:solidFill>
                  <a:srgbClr val="FF0000"/>
                </a:solidFill>
              </a:rPr>
              <a:t>rotation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restore balance at that </a:t>
            </a:r>
            <a:r>
              <a:rPr lang="en-US" dirty="0" smtClean="0"/>
              <a:t>node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Always look for the </a:t>
            </a:r>
            <a:r>
              <a:rPr lang="en-US" dirty="0" smtClean="0"/>
              <a:t>deepest node that is unbalanced</a:t>
            </a:r>
            <a:endParaRPr lang="en-US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endParaRPr lang="en-US" sz="1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25486" y="4308473"/>
            <a:ext cx="3657600" cy="2149475"/>
            <a:chOff x="4876800" y="3184525"/>
            <a:chExt cx="3657600" cy="2149475"/>
          </a:xfrm>
        </p:grpSpPr>
        <p:cxnSp>
          <p:nvCxnSpPr>
            <p:cNvPr id="7" name="AutoShape 3"/>
            <p:cNvCxnSpPr>
              <a:cxnSpLocks noChangeShapeType="1"/>
              <a:stCxn id="8" idx="3"/>
              <a:endCxn id="12" idx="7"/>
            </p:cNvCxnSpPr>
            <p:nvPr>
              <p:custDataLst>
                <p:tags r:id="rId1"/>
              </p:custDataLst>
            </p:nvPr>
          </p:nvCxnSpPr>
          <p:spPr bwMode="auto">
            <a:xfrm rot="5400000">
              <a:off x="6398208" y="34445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81800" y="3238500"/>
              <a:ext cx="609600" cy="3429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5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6200000" flipH="1">
              <a:off x="7407380" y="34259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981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97600" y="44386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791200" y="38671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9"/>
            <p:cNvCxnSpPr>
              <a:cxnSpLocks noChangeShapeType="1"/>
              <a:stCxn id="12" idx="5"/>
              <a:endCxn id="11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37405" y="41339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AutoShap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76800" y="44386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2" idx="3"/>
              <a:endCxn id="14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5524979" y="40831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902200" y="4114800"/>
              <a:ext cx="73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81800" y="4175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077200" y="3794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19" name="Text Box 5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41963" y="3478213"/>
              <a:ext cx="6337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  <a:r>
                <a:rPr lang="en-US" sz="2000" b="1" dirty="0" smtClean="0">
                  <a:solidFill>
                    <a:srgbClr val="0000FF"/>
                  </a:solidFill>
                </a:rPr>
                <a:t>+1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 Box 5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67600" y="3184525"/>
              <a:ext cx="6337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C00000"/>
                  </a:solidFill>
                </a:rPr>
                <a:t>h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+2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8823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</a:t>
            </a:r>
            <a:r>
              <a:rPr lang="en-US" dirty="0" smtClean="0">
                <a:solidFill>
                  <a:srgbClr val="FF0000"/>
                </a:solidFill>
              </a:rPr>
              <a:t>perform a </a:t>
            </a:r>
            <a:r>
              <a:rPr lang="en-US" i="1" dirty="0" smtClean="0">
                <a:solidFill>
                  <a:srgbClr val="FF0000"/>
                </a:solidFill>
              </a:rPr>
              <a:t>rotation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restore balance at that </a:t>
            </a:r>
            <a:r>
              <a:rPr lang="en-US" dirty="0" smtClean="0"/>
              <a:t>node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Always look for the deepest </a:t>
            </a:r>
            <a:r>
              <a:rPr lang="en-US" dirty="0"/>
              <a:t>node that is </a:t>
            </a:r>
            <a:r>
              <a:rPr lang="en-US" dirty="0" smtClean="0"/>
              <a:t>unbalanced</a:t>
            </a:r>
            <a:endParaRPr lang="en-US" dirty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endParaRPr lang="en-US" sz="1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25486" y="4308473"/>
            <a:ext cx="3657600" cy="2454275"/>
            <a:chOff x="4876800" y="3184525"/>
            <a:chExt cx="3657600" cy="2454275"/>
          </a:xfrm>
        </p:grpSpPr>
        <p:cxnSp>
          <p:nvCxnSpPr>
            <p:cNvPr id="7" name="AutoShape 3"/>
            <p:cNvCxnSpPr>
              <a:cxnSpLocks noChangeShapeType="1"/>
              <a:stCxn id="8" idx="3"/>
              <a:endCxn id="12" idx="7"/>
            </p:cNvCxnSpPr>
            <p:nvPr>
              <p:custDataLst>
                <p:tags r:id="rId1"/>
              </p:custDataLst>
            </p:nvPr>
          </p:nvCxnSpPr>
          <p:spPr bwMode="auto">
            <a:xfrm rot="5400000">
              <a:off x="6398208" y="34445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81800" y="3238500"/>
              <a:ext cx="609600" cy="3429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5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6200000" flipH="1">
              <a:off x="7407380" y="34259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981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97600" y="44386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791200" y="38671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9"/>
            <p:cNvCxnSpPr>
              <a:cxnSpLocks noChangeShapeType="1"/>
              <a:stCxn id="12" idx="5"/>
              <a:endCxn id="11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37405" y="41339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AutoShap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76800" y="44386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2" idx="3"/>
              <a:endCxn id="14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5524979" y="40831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902200" y="4114800"/>
              <a:ext cx="73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81800" y="4175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077200" y="3794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19" name="Text Box 5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41963" y="34782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0000FF"/>
                  </a:solidFill>
                </a:rPr>
                <a:t>h+2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 Box 5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67600" y="3184525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C00000"/>
                  </a:solidFill>
                </a:rPr>
                <a:t>h+3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Oval 1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486400" y="546735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5638800" y="531495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9033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/>
              <a:t>	</a:t>
            </a:r>
            <a:r>
              <a:rPr lang="en-US" sz="2000" kern="0" dirty="0" smtClean="0"/>
              <a:t>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94500" y="1447800"/>
            <a:ext cx="1868656" cy="2241550"/>
            <a:chOff x="6794500" y="1447800"/>
            <a:chExt cx="1868656" cy="2241550"/>
          </a:xfrm>
        </p:grpSpPr>
        <p:sp>
          <p:nvSpPr>
            <p:cNvPr id="8" name="Oval 13" descr="50%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8613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9" name="Oval 14" descr="50%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10" name="Oval 15" descr="50%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11" name="AutoShape 16"/>
            <p:cNvCxnSpPr>
              <a:cxnSpLocks noChangeAspect="1" noChangeShapeType="1"/>
              <a:stCxn id="9" idx="3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7"/>
            <p:cNvCxnSpPr>
              <a:cxnSpLocks noChangeAspect="1" noChangeShapeType="1"/>
              <a:stCxn id="8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75803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1"/>
            <p:cNvSpPr txBox="1"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3502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2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 Box 11"/>
            <p:cNvSpPr txBox="1"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65750" y="1447800"/>
            <a:ext cx="1303506" cy="1435100"/>
            <a:chOff x="5365750" y="1447800"/>
            <a:chExt cx="1303506" cy="1435100"/>
          </a:xfrm>
        </p:grpSpPr>
        <p:sp>
          <p:nvSpPr>
            <p:cNvPr id="16" name="Oval 13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8674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17" name="Oval 14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3657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cxnSp>
          <p:nvCxnSpPr>
            <p:cNvPr id="20" name="AutoShape 17"/>
            <p:cNvCxnSpPr>
              <a:cxnSpLocks noChangeAspect="1" noChangeShapeType="1"/>
              <a:stCxn id="16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55864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11"/>
            <p:cNvSpPr txBox="1"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563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 Box 11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912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1371600"/>
            <a:ext cx="801856" cy="641350"/>
            <a:chOff x="4343400" y="1371600"/>
            <a:chExt cx="801856" cy="641350"/>
          </a:xfrm>
        </p:grpSpPr>
        <p:sp>
          <p:nvSpPr>
            <p:cNvPr id="24" name="Oval 13" descr="50%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43400" y="15240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5" name="Text Box 11"/>
            <p:cNvSpPr txBox="1"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32350" y="1371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04782" y="4451350"/>
            <a:ext cx="2069340" cy="1479550"/>
            <a:chOff x="6794500" y="2209800"/>
            <a:chExt cx="2069340" cy="1479550"/>
          </a:xfrm>
        </p:grpSpPr>
        <p:sp>
          <p:nvSpPr>
            <p:cNvPr id="27" name="Oval 13" descr="50%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179998" y="3200223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8" name="Oval 14" descr="50%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29" name="Oval 15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30" name="AutoShape 16"/>
            <p:cNvCxnSpPr>
              <a:cxnSpLocks noChangeAspect="1" noChangeShapeType="1"/>
              <a:stCxn id="28" idx="3"/>
              <a:endCxn id="29" idx="0"/>
            </p:cNvCxnSpPr>
            <p:nvPr>
              <p:custDataLst>
                <p:tags r:id="rId5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7"/>
            <p:cNvCxnSpPr>
              <a:cxnSpLocks noChangeAspect="1" noChangeShapeType="1"/>
              <a:stCxn id="28" idx="5"/>
              <a:endCxn id="27" idx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776995" y="2811295"/>
              <a:ext cx="474608" cy="4605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Text Box 11"/>
            <p:cNvSpPr txBox="1"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536532" y="2951943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33" name="Text Box 11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 Box 11"/>
            <p:cNvSpPr txBox="1"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046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035242">
            <a:off x="1771352" y="3551546"/>
            <a:ext cx="2248497" cy="2841128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799" y="3048000"/>
            <a:ext cx="3946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at node 6</a:t>
            </a:r>
            <a:endParaRPr lang="en-US" sz="2000" b="0" dirty="0">
              <a:latin typeface="+mn-lt"/>
            </a:endParaRPr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55951" y="5742174"/>
            <a:ext cx="5157620" cy="48412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Child’s new-height = old-height-before-insert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2602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22" grpId="0"/>
      <p:bldP spid="23" grpId="0"/>
      <p:bldP spid="24" grpId="0"/>
      <p:bldP spid="25" grpId="0"/>
      <p:bldP spid="27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458200" cy="1447800"/>
          </a:xfrm>
        </p:spPr>
        <p:txBody>
          <a:bodyPr/>
          <a:lstStyle/>
          <a:p>
            <a:r>
              <a:rPr lang="en-US" dirty="0" smtClean="0"/>
              <a:t>Insertion into </a:t>
            </a:r>
            <a:r>
              <a:rPr lang="en-US" dirty="0">
                <a:solidFill>
                  <a:srgbClr val="0000FF"/>
                </a:solidFill>
              </a:rPr>
              <a:t>left-left </a:t>
            </a:r>
            <a:r>
              <a:rPr lang="en-US" dirty="0" smtClean="0"/>
              <a:t>grandchild causes an imbalance</a:t>
            </a:r>
          </a:p>
          <a:p>
            <a:pPr lvl="1"/>
            <a:r>
              <a:rPr lang="en-US" dirty="0" smtClean="0"/>
              <a:t>1 of 4 possible imbalance causes (other 3 coming up!)</a:t>
            </a:r>
            <a:endParaRPr lang="en-US" dirty="0"/>
          </a:p>
          <a:p>
            <a:r>
              <a:rPr lang="en-US" dirty="0" smtClean="0"/>
              <a:t>Creates an imbalance in the AVL tree (specifically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imbalanced)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3108325"/>
            <a:ext cx="3657600" cy="2149475"/>
            <a:chOff x="533400" y="3108325"/>
            <a:chExt cx="3657600" cy="2149475"/>
          </a:xfrm>
        </p:grpSpPr>
        <p:cxnSp>
          <p:nvCxnSpPr>
            <p:cNvPr id="8" name="AutoShape 3"/>
            <p:cNvCxnSpPr>
              <a:cxnSpLocks noChangeShapeType="1"/>
              <a:stCxn id="9" idx="3"/>
              <a:endCxn id="13" idx="7"/>
            </p:cNvCxnSpPr>
            <p:nvPr>
              <p:custDataLst>
                <p:tags r:id="rId18"/>
              </p:custDataLst>
            </p:nvPr>
          </p:nvCxnSpPr>
          <p:spPr bwMode="auto">
            <a:xfrm rot="5400000">
              <a:off x="2054808" y="33683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38400" y="316230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/>
                <a:t>a</a:t>
              </a:r>
            </a:p>
          </p:txBody>
        </p:sp>
        <p:cxnSp>
          <p:nvCxnSpPr>
            <p:cNvPr id="10" name="AutoShape 5"/>
            <p:cNvCxnSpPr>
              <a:cxnSpLocks noChangeShapeType="1"/>
              <a:stCxn id="9" idx="5"/>
              <a:endCxn id="11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3063980" y="33497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AutoShape 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048000" y="39052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12" name="AutoShape 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854200" y="43624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47800" y="37909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4" name="AutoShape 9"/>
            <p:cNvCxnSpPr>
              <a:cxnSpLocks noChangeShapeType="1"/>
              <a:stCxn id="13" idx="5"/>
              <a:endCxn id="12" idx="0"/>
            </p:cNvCxnSpPr>
            <p:nvPr>
              <p:custDataLst>
                <p:tags r:id="rId24"/>
              </p:custDataLst>
            </p:nvPr>
          </p:nvCxnSpPr>
          <p:spPr bwMode="auto">
            <a:xfrm rot="16200000" flipH="1">
              <a:off x="1994005" y="40577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AutoShape 1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3400" y="4362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3" idx="3"/>
              <a:endCxn id="15" idx="0"/>
            </p:cNvCxnSpPr>
            <p:nvPr>
              <p:custDataLst>
                <p:tags r:id="rId26"/>
              </p:custDataLst>
            </p:nvPr>
          </p:nvCxnSpPr>
          <p:spPr bwMode="auto">
            <a:xfrm rot="5400000">
              <a:off x="1181579" y="40069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8800" y="403860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38400" y="4098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733800" y="37179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20" name="Text Box 58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198563" y="34020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0000FF"/>
                  </a:solidFill>
                </a:rPr>
                <a:t>h+1</a:t>
              </a:r>
            </a:p>
          </p:txBody>
        </p:sp>
        <p:sp>
          <p:nvSpPr>
            <p:cNvPr id="26" name="Text Box 5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124200" y="31083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h+2</a:t>
              </a:r>
            </a:p>
          </p:txBody>
        </p:sp>
      </p:grpSp>
      <p:cxnSp>
        <p:nvCxnSpPr>
          <p:cNvPr id="27" name="AutoShape 3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4876800" y="2895601"/>
            <a:ext cx="3657600" cy="2743199"/>
            <a:chOff x="4876800" y="2895601"/>
            <a:chExt cx="3657600" cy="2743199"/>
          </a:xfrm>
        </p:grpSpPr>
        <p:cxnSp>
          <p:nvCxnSpPr>
            <p:cNvPr id="31" name="AutoShape 3"/>
            <p:cNvCxnSpPr>
              <a:cxnSpLocks noChangeShapeType="1"/>
              <a:stCxn id="32" idx="3"/>
              <a:endCxn id="36" idx="7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398208" y="34445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781800" y="3238500"/>
              <a:ext cx="609600" cy="3429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33" name="AutoShape 5"/>
            <p:cNvCxnSpPr>
              <a:cxnSpLocks noChangeShapeType="1"/>
              <a:stCxn id="32" idx="5"/>
              <a:endCxn id="34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07380" y="34259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391400" y="3981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35" name="AutoShap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197600" y="44386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36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38671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37" name="AutoShape 9"/>
            <p:cNvCxnSpPr>
              <a:cxnSpLocks noChangeShapeType="1"/>
              <a:stCxn id="36" idx="5"/>
              <a:endCxn id="35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6337405" y="41339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AutoShap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876800" y="44386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9" name="AutoShape 11"/>
            <p:cNvCxnSpPr>
              <a:cxnSpLocks noChangeShapeType="1"/>
              <a:stCxn id="36" idx="3"/>
              <a:endCxn id="38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524979" y="40831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02200" y="4114800"/>
              <a:ext cx="73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1" name="Text Box 1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781800" y="4175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077200" y="3794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3" name="Text Box 5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541963" y="34782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0000FF"/>
                  </a:solidFill>
                </a:rPr>
                <a:t>h+2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 Box 5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7600" y="3184525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C00000"/>
                  </a:solidFill>
                </a:rPr>
                <a:t>h+3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5" name="AutoShape 3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927665" y="3041463"/>
              <a:ext cx="304797" cy="1307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86400" y="546735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5638800" y="531495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74904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00"/>
            <a:ext cx="7772400" cy="1143000"/>
          </a:xfrm>
        </p:spPr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2500"/>
            <a:ext cx="82296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So we </a:t>
            </a:r>
            <a:r>
              <a:rPr lang="en-US" i="1" dirty="0" smtClean="0">
                <a:solidFill>
                  <a:srgbClr val="FF0000"/>
                </a:solidFill>
              </a:rPr>
              <a:t>rotate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 lvl="1"/>
            <a:r>
              <a:rPr lang="en-US" sz="1800" dirty="0" smtClean="0"/>
              <a:t>Move </a:t>
            </a:r>
            <a:r>
              <a:rPr lang="en-US" sz="1800" dirty="0"/>
              <a:t>child of unbalanced node into parent position</a:t>
            </a:r>
          </a:p>
          <a:p>
            <a:pPr lvl="1"/>
            <a:r>
              <a:rPr lang="en-US" sz="1800" dirty="0"/>
              <a:t>Parent becomes the “other” </a:t>
            </a:r>
            <a:r>
              <a:rPr lang="en-US" sz="1800" dirty="0" smtClean="0"/>
              <a:t>child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Other sub-trees move in the only way BST allows: 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36868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rotation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12704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2104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10846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6639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12119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54969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381649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1211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376569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379734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476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16075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86706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272400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14989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499749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19419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292103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384189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17834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17834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49254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379733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372114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34014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2867064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272400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387354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377839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11799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26394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4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 animBg="1"/>
      <p:bldP spid="51" grpId="0" animBg="1"/>
      <p:bldP spid="52" grpId="0" animBg="1"/>
      <p:bldP spid="53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Is efficient to maintain         		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can we make a BST </a:t>
            </a:r>
            <a:r>
              <a:rPr lang="en-US" dirty="0"/>
              <a:t>e</a:t>
            </a:r>
            <a:r>
              <a:rPr lang="en-US" dirty="0" smtClean="0"/>
              <a:t>fficient? 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3965077"/>
            <a:ext cx="8458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When we </a:t>
            </a:r>
            <a:r>
              <a:rPr lang="en-US" sz="2000" dirty="0">
                <a:solidFill>
                  <a:srgbClr val="0000FF"/>
                </a:solidFill>
              </a:rPr>
              <a:t>build</a:t>
            </a:r>
            <a:r>
              <a:rPr lang="en-US" sz="2000" dirty="0"/>
              <a:t> the tree, make sure it’s balanced. </a:t>
            </a:r>
            <a:endParaRPr lang="en-US" sz="2000" dirty="0" smtClean="0"/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BUT</a:t>
            </a:r>
            <a:r>
              <a:rPr lang="en-US" sz="2000" dirty="0"/>
              <a:t>…Balancing a tree </a:t>
            </a:r>
            <a:r>
              <a:rPr lang="en-US" sz="2000" dirty="0">
                <a:solidFill>
                  <a:srgbClr val="0000FF"/>
                </a:solidFill>
              </a:rPr>
              <a:t>only</a:t>
            </a:r>
            <a:r>
              <a:rPr lang="en-US" sz="2000" dirty="0"/>
              <a:t> at build time is </a:t>
            </a:r>
            <a:r>
              <a:rPr lang="en-US" sz="2000" dirty="0" smtClean="0"/>
              <a:t>insufficient.</a:t>
            </a:r>
            <a:endParaRPr lang="en-US" sz="2000" dirty="0" smtClean="0">
              <a:solidFill>
                <a:srgbClr val="FF0000"/>
              </a:solidFill>
              <a:sym typeface="Wingdings"/>
            </a:endParaRPr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e </a:t>
            </a:r>
            <a:r>
              <a:rPr lang="en-US" sz="2000" dirty="0"/>
              <a:t>also need to also </a:t>
            </a:r>
            <a:r>
              <a:rPr lang="en-US" sz="2000" dirty="0">
                <a:solidFill>
                  <a:srgbClr val="0000FF"/>
                </a:solidFill>
              </a:rPr>
              <a:t>keep</a:t>
            </a:r>
            <a:r>
              <a:rPr lang="en-US" sz="2000" dirty="0"/>
              <a:t> the tree balanced as we perform </a:t>
            </a:r>
            <a:r>
              <a:rPr lang="en-US" sz="2000" dirty="0" smtClean="0"/>
              <a:t>operations.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6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292565" y="5057827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55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085589" y="1855463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8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10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4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30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31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4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6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8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9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2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8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4628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5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8" grpId="0" animBg="1"/>
      <p:bldP spid="20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9" grpId="0" animBg="1"/>
      <p:bldP spid="42" grpId="0" animBg="1"/>
      <p:bldP spid="45" grpId="0" animBg="1"/>
      <p:bldP spid="46" grpId="0" animBg="1"/>
      <p:bldP spid="48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11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4" grpId="0" animBg="1"/>
      <p:bldP spid="16" grpId="0"/>
      <p:bldP spid="17" grpId="0"/>
      <p:bldP spid="18" grpId="0"/>
      <p:bldP spid="20" grpId="0"/>
      <p:bldP spid="42" grpId="0" animBg="1"/>
      <p:bldP spid="43" grpId="0" animBg="1"/>
      <p:bldP spid="45" grpId="0" animBg="1"/>
      <p:bldP spid="46" grpId="0"/>
      <p:bldP spid="69" grpId="0" animBg="1"/>
      <p:bldP spid="71" grpId="0" animBg="1"/>
      <p:bldP spid="72" grpId="0" animBg="1"/>
      <p:bldP spid="73" grpId="0" animBg="1"/>
      <p:bldP spid="75" grpId="0" animBg="1"/>
      <p:bldP spid="77" grpId="0"/>
      <p:bldP spid="78" grpId="0"/>
      <p:bldP spid="79" grpId="0"/>
      <p:bldP spid="80" grpId="0"/>
      <p:bldP spid="81" grpId="0"/>
      <p:bldP spid="85" grpId="0" animBg="1"/>
      <p:bldP spid="86" grpId="0" animBg="1"/>
      <p:bldP spid="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Right-right Imbalance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6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410895" y="3195413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179506" y="3892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087306" y="3892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490906" y="3225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22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8506" y="3225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19306" y="27115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052506" y="29750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5013685" y="249467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9"/>
            </p:custDataLst>
          </p:nvPr>
        </p:nvCxnSpPr>
        <p:spPr bwMode="auto">
          <a:xfrm flipH="1">
            <a:off x="2341306" y="34894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121385" y="35805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5"/>
          <p:cNvCxnSpPr>
            <a:cxnSpLocks noChangeShapeType="1"/>
            <a:stCxn id="7" idx="3"/>
          </p:cNvCxnSpPr>
          <p:nvPr>
            <p:custDataLst>
              <p:tags r:id="rId11"/>
            </p:custDataLst>
          </p:nvPr>
        </p:nvCxnSpPr>
        <p:spPr bwMode="auto">
          <a:xfrm flipH="1">
            <a:off x="1731706" y="41561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95306" y="454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7" name="AutoShape 17"/>
          <p:cNvCxnSpPr>
            <a:cxnSpLocks noChangeShapeType="1"/>
            <a:stCxn id="7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>
            <a:off x="2520694" y="41561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05106" y="390205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19" name="AutoShape 19"/>
          <p:cNvCxnSpPr>
            <a:cxnSpLocks noChangeShapeType="1"/>
            <a:stCxn id="8" idx="3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5059106" y="3469803"/>
            <a:ext cx="506195" cy="43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44906" y="4578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3" name="Oval 2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01736" y="4578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5846506" y="347355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stCxn id="23" idx="4"/>
            <a:endCxn id="26" idx="0"/>
          </p:cNvCxnSpPr>
          <p:nvPr>
            <p:custDataLst>
              <p:tags r:id="rId19"/>
            </p:custDataLst>
          </p:nvPr>
        </p:nvCxnSpPr>
        <p:spPr bwMode="auto">
          <a:xfrm>
            <a:off x="6955736" y="4864200"/>
            <a:ext cx="266549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968285" y="51118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9" name="Oval 1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477706" y="4540939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0" name="Oval 2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24319" y="3860206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24</a:t>
            </a:r>
          </a:p>
        </p:txBody>
      </p:sp>
      <p:cxnSp>
        <p:nvCxnSpPr>
          <p:cNvPr id="34" name="AutoShape 27"/>
          <p:cNvCxnSpPr>
            <a:cxnSpLocks noChangeShapeType="1"/>
            <a:stCxn id="30" idx="5"/>
          </p:cNvCxnSpPr>
          <p:nvPr>
            <p:custDataLst>
              <p:tags r:id="rId23"/>
            </p:custDataLst>
          </p:nvPr>
        </p:nvCxnSpPr>
        <p:spPr bwMode="auto">
          <a:xfrm>
            <a:off x="6557924" y="4104109"/>
            <a:ext cx="454456" cy="4774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27"/>
          <p:cNvCxnSpPr>
            <a:cxnSpLocks noChangeShapeType="1"/>
            <a:stCxn id="30" idx="4"/>
          </p:cNvCxnSpPr>
          <p:nvPr>
            <p:custDataLst>
              <p:tags r:id="rId24"/>
            </p:custDataLst>
          </p:nvPr>
        </p:nvCxnSpPr>
        <p:spPr bwMode="auto">
          <a:xfrm flipH="1">
            <a:off x="5990105" y="4145956"/>
            <a:ext cx="388214" cy="4355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Curved Right Arrow 39"/>
          <p:cNvSpPr/>
          <p:nvPr/>
        </p:nvSpPr>
        <p:spPr bwMode="auto">
          <a:xfrm rot="18295503" flipH="1" flipV="1">
            <a:off x="6562424" y="2305256"/>
            <a:ext cx="629361" cy="1702749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69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8" grpId="0" animBg="1"/>
      <p:bldP spid="22" grpId="0" animBg="1"/>
      <p:bldP spid="23" grpId="0" animBg="1"/>
      <p:bldP spid="26" grpId="0" animBg="1"/>
      <p:bldP spid="29" grpId="0" animBg="1"/>
      <p:bldP spid="30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Right-right Imbalance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79506" y="3892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087306" y="3892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964710" y="388938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22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798506" y="3225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19306" y="27115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flipH="1">
            <a:off x="3052506" y="29750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0"/>
          <p:cNvCxnSpPr>
            <a:cxnSpLocks noChangeShapeType="1"/>
            <a:stCxn id="10" idx="5"/>
          </p:cNvCxnSpPr>
          <p:nvPr>
            <p:custDataLst>
              <p:tags r:id="rId7"/>
            </p:custDataLst>
          </p:nvPr>
        </p:nvCxnSpPr>
        <p:spPr bwMode="auto">
          <a:xfrm>
            <a:off x="4552911" y="2955453"/>
            <a:ext cx="1039091" cy="310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8"/>
            </p:custDataLst>
          </p:nvPr>
        </p:nvCxnSpPr>
        <p:spPr bwMode="auto">
          <a:xfrm flipH="1">
            <a:off x="2341306" y="34894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121385" y="35805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5"/>
          <p:cNvCxnSpPr>
            <a:cxnSpLocks noChangeShapeType="1"/>
            <a:stCxn id="7" idx="3"/>
          </p:cNvCxnSpPr>
          <p:nvPr>
            <p:custDataLst>
              <p:tags r:id="rId10"/>
            </p:custDataLst>
          </p:nvPr>
        </p:nvCxnSpPr>
        <p:spPr bwMode="auto">
          <a:xfrm flipH="1">
            <a:off x="1731706" y="41561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6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5306" y="454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7" name="AutoShape 17"/>
          <p:cNvCxnSpPr>
            <a:cxnSpLocks noChangeShapeType="1"/>
            <a:stCxn id="7" idx="5"/>
            <a:endCxn id="16" idx="0"/>
          </p:cNvCxnSpPr>
          <p:nvPr>
            <p:custDataLst>
              <p:tags r:id="rId12"/>
            </p:custDataLst>
          </p:nvPr>
        </p:nvCxnSpPr>
        <p:spPr bwMode="auto">
          <a:xfrm>
            <a:off x="2520694" y="41561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456710" y="4578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19" name="AutoShape 19"/>
          <p:cNvCxnSpPr>
            <a:cxnSpLocks noChangeShapeType="1"/>
            <a:stCxn id="8" idx="3"/>
            <a:endCxn id="18" idx="0"/>
          </p:cNvCxnSpPr>
          <p:nvPr>
            <p:custDataLst>
              <p:tags r:id="rId14"/>
            </p:custDataLst>
          </p:nvPr>
        </p:nvCxnSpPr>
        <p:spPr bwMode="auto">
          <a:xfrm flipH="1">
            <a:off x="4710710" y="4133288"/>
            <a:ext cx="328395" cy="445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603908" y="4578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3" name="Oval 2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210006" y="3901951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326095" y="418553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stCxn id="23" idx="4"/>
            <a:endCxn id="26" idx="0"/>
          </p:cNvCxnSpPr>
          <p:nvPr>
            <p:custDataLst>
              <p:tags r:id="rId18"/>
            </p:custDataLst>
          </p:nvPr>
        </p:nvCxnSpPr>
        <p:spPr bwMode="auto">
          <a:xfrm>
            <a:off x="6464006" y="4187701"/>
            <a:ext cx="563093" cy="533624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773099" y="4721325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9" name="Oval 1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477706" y="4540939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0" name="Oval 26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472710" y="323250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24</a:t>
            </a:r>
          </a:p>
        </p:txBody>
      </p:sp>
      <p:cxnSp>
        <p:nvCxnSpPr>
          <p:cNvPr id="34" name="AutoShape 27"/>
          <p:cNvCxnSpPr>
            <a:cxnSpLocks noChangeShapeType="1"/>
            <a:stCxn id="30" idx="5"/>
          </p:cNvCxnSpPr>
          <p:nvPr>
            <p:custDataLst>
              <p:tags r:id="rId22"/>
            </p:custDataLst>
          </p:nvPr>
        </p:nvCxnSpPr>
        <p:spPr bwMode="auto">
          <a:xfrm>
            <a:off x="5906315" y="3476405"/>
            <a:ext cx="454456" cy="4774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27"/>
          <p:cNvCxnSpPr>
            <a:cxnSpLocks noChangeShapeType="1"/>
            <a:stCxn id="30" idx="4"/>
          </p:cNvCxnSpPr>
          <p:nvPr>
            <p:custDataLst>
              <p:tags r:id="rId23"/>
            </p:custDataLst>
          </p:nvPr>
        </p:nvCxnSpPr>
        <p:spPr bwMode="auto">
          <a:xfrm flipH="1">
            <a:off x="5338496" y="3518252"/>
            <a:ext cx="388214" cy="4355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0843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2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4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14606" y="3918083"/>
            <a:ext cx="1775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Violates order 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property!</a:t>
            </a:r>
          </a:p>
        </p:txBody>
      </p:sp>
    </p:spTree>
    <p:extLst>
      <p:ext uri="{BB962C8B-B14F-4D97-AF65-F5344CB8AC3E}">
        <p14:creationId xmlns:p14="http://schemas.microsoft.com/office/powerpoint/2010/main" val="3556576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9" grpId="0" animBg="1"/>
      <p:bldP spid="20" grpId="0" animBg="1"/>
      <p:bldP spid="22" grpId="0" animBg="1"/>
      <p:bldP spid="24" grpId="0"/>
      <p:bldP spid="25" grpId="0"/>
      <p:bldP spid="2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25986" y="3918083"/>
            <a:ext cx="206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Still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unbalanced!</a:t>
            </a:r>
          </a:p>
        </p:txBody>
      </p:sp>
    </p:spTree>
    <p:extLst>
      <p:ext uri="{BB962C8B-B14F-4D97-AF65-F5344CB8AC3E}">
        <p14:creationId xmlns:p14="http://schemas.microsoft.com/office/powerpoint/2010/main" val="3746354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32" grpId="0"/>
      <p:bldP spid="33" grpId="0"/>
      <p:bldP spid="34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order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3932238"/>
            <a:ext cx="1479550" cy="2314575"/>
            <a:chOff x="1066800" y="3932238"/>
            <a:chExt cx="1479550" cy="2314575"/>
          </a:xfrm>
        </p:grpSpPr>
        <p:grpSp>
          <p:nvGrpSpPr>
            <p:cNvPr id="27" name="Group 26"/>
            <p:cNvGrpSpPr/>
            <p:nvPr/>
          </p:nvGrpSpPr>
          <p:grpSpPr>
            <a:xfrm>
              <a:off x="1066800" y="4206875"/>
              <a:ext cx="1479550" cy="2039938"/>
              <a:chOff x="1066800" y="4206875"/>
              <a:chExt cx="1479550" cy="2039938"/>
            </a:xfrm>
          </p:grpSpPr>
          <p:sp>
            <p:nvSpPr>
              <p:cNvPr id="8" name="Oval 13" descr="50%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295400" y="5761038"/>
                <a:ext cx="487362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3</a:t>
                </a:r>
              </a:p>
            </p:txBody>
          </p:sp>
          <p:sp>
            <p:nvSpPr>
              <p:cNvPr id="9" name="Oval 14" descr="50%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52600" y="4951413"/>
                <a:ext cx="487363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6</a:t>
                </a:r>
              </a:p>
            </p:txBody>
          </p:sp>
          <p:sp>
            <p:nvSpPr>
              <p:cNvPr id="10" name="Oval 15" descr="50%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066800" y="4206875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cxnSp>
            <p:nvCxnSpPr>
              <p:cNvPr id="11" name="AutoShape 16"/>
              <p:cNvCxnSpPr>
                <a:cxnSpLocks noChangeAspect="1" noChangeShapeType="1"/>
                <a:stCxn id="10" idx="5"/>
                <a:endCxn id="9" idx="0"/>
              </p:cNvCxnSpPr>
              <p:nvPr>
                <p:custDataLst>
                  <p:tags r:id="rId23"/>
                </p:custDataLst>
              </p:nvPr>
            </p:nvCxnSpPr>
            <p:spPr bwMode="auto">
              <a:xfrm rot="16200000" flipH="1">
                <a:off x="1575261" y="4530392"/>
                <a:ext cx="328548" cy="5134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17"/>
              <p:cNvCxnSpPr>
                <a:cxnSpLocks noChangeAspect="1" noChangeShapeType="1"/>
                <a:stCxn id="9" idx="3"/>
                <a:endCxn id="8" idx="0"/>
              </p:cNvCxnSpPr>
              <p:nvPr>
                <p:custDataLst>
                  <p:tags r:id="rId24"/>
                </p:custDataLst>
              </p:nvPr>
            </p:nvCxnSpPr>
            <p:spPr bwMode="auto">
              <a:xfrm rot="5400000">
                <a:off x="1484710" y="5421774"/>
                <a:ext cx="393635" cy="2848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3" name="Text Box 18"/>
              <p:cNvSpPr txBox="1"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752600" y="56086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14" name="Text Box 19"/>
              <p:cNvSpPr txBox="1"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209800" y="47704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3192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19712" y="4422775"/>
            <a:ext cx="3125788" cy="1825625"/>
            <a:chOff x="5319712" y="4422775"/>
            <a:chExt cx="3125788" cy="1825625"/>
          </a:xfrm>
        </p:grpSpPr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19712" y="4770437"/>
              <a:ext cx="3125788" cy="1477963"/>
              <a:chOff x="5319712" y="4770437"/>
              <a:chExt cx="3125788" cy="1477963"/>
            </a:xfrm>
          </p:grpSpPr>
          <p:sp>
            <p:nvSpPr>
              <p:cNvPr id="24" name="AutoShape 11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319712" y="5029200"/>
                <a:ext cx="852488" cy="304800"/>
              </a:xfrm>
              <a:prstGeom prst="rightArrow">
                <a:avLst>
                  <a:gd name="adj1" fmla="val 50000"/>
                  <a:gd name="adj2" fmla="val 6992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" name="AutoShape 6"/>
              <p:cNvCxnSpPr>
                <a:cxnSpLocks noChangeAspect="1" noChangeShapeType="1"/>
                <a:stCxn id="34" idx="3"/>
                <a:endCxn id="33" idx="0"/>
              </p:cNvCxnSpPr>
              <p:nvPr>
                <p:custDataLst>
                  <p:tags r:id="rId3"/>
                </p:custDataLst>
              </p:nvPr>
            </p:nvCxnSpPr>
            <p:spPr bwMode="auto">
              <a:xfrm rot="5400000">
                <a:off x="6668014" y="5239327"/>
                <a:ext cx="575965" cy="467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7"/>
              <p:cNvCxnSpPr>
                <a:cxnSpLocks noChangeAspect="1" noChangeShapeType="1"/>
                <a:stCxn id="34" idx="5"/>
                <a:endCxn id="35" idx="0"/>
              </p:cNvCxnSpPr>
              <p:nvPr>
                <p:custDataLst>
                  <p:tags r:id="rId4"/>
                </p:custDataLst>
              </p:nvPr>
            </p:nvCxnSpPr>
            <p:spPr bwMode="auto">
              <a:xfrm rot="16200000" flipH="1">
                <a:off x="7465003" y="5254408"/>
                <a:ext cx="575965" cy="4372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" name="Text Box 8"/>
              <p:cNvSpPr txBox="1"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8108950" y="54562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1" name="Text Box 9"/>
              <p:cNvSpPr txBox="1"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172200" y="55324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3" name="Oval 23" descr="50%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478588" y="5761037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sp>
            <p:nvSpPr>
              <p:cNvPr id="34" name="Oval 22" descr="50%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118350" y="4770437"/>
                <a:ext cx="487363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3</a:t>
                </a:r>
              </a:p>
            </p:txBody>
          </p:sp>
          <p:sp>
            <p:nvSpPr>
              <p:cNvPr id="35" name="Oval 21" descr="50%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727950" y="5761037"/>
                <a:ext cx="487362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2680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737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sz="1800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32362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0" kern="0" dirty="0">
                <a:latin typeface="+mn-lt"/>
              </a:rPr>
              <a:t> </a:t>
            </a:r>
            <a:r>
              <a:rPr lang="en-US" b="0" kern="0" dirty="0" smtClean="0">
                <a:latin typeface="+mn-lt"/>
              </a:rPr>
              <a:t>    Put a, b, X, U, V, and Z in the only legal positions for a BST</a:t>
            </a:r>
            <a:endParaRPr lang="en-US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322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63444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>
                <a:solidFill>
                  <a:srgbClr val="0000FF"/>
                </a:solidFill>
              </a:rPr>
              <a:t>root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>
                <a:solidFill>
                  <a:srgbClr val="0000FF"/>
                </a:solidFill>
              </a:rPr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Height mismatch example: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Double chain example: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3208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75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r>
              <a:rPr lang="en-US" dirty="0" smtClean="0"/>
              <a:t> </a:t>
            </a:r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20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229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every node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0050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33" grpId="0" animBg="1"/>
      <p:bldP spid="35" grpId="0" animBg="1"/>
      <p:bldP spid="62" grpId="0" animBg="1"/>
      <p:bldP spid="63" grpId="0" animBg="1"/>
      <p:bldP spid="66" grpId="0" animBg="1"/>
      <p:bldP spid="67" grpId="0" animBg="1"/>
      <p:bldP spid="77" grpId="0" animBg="1"/>
      <p:bldP spid="79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8445" y="13716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>
                <a:solidFill>
                  <a:srgbClr val="0000FF"/>
                </a:solidFill>
              </a:rPr>
              <a:t>every </a:t>
            </a:r>
            <a:r>
              <a:rPr lang="en-US" i="1" dirty="0" smtClean="0">
                <a:solidFill>
                  <a:srgbClr val="0000FF"/>
                </a:solidFill>
              </a:rPr>
              <a:t>node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i="1" dirty="0" smtClean="0">
                <a:solidFill>
                  <a:srgbClr val="0000FF"/>
                </a:solidFill>
              </a:rPr>
              <a:t>heights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differing by at most 1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node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rgbClr val="FF0000"/>
                </a:solidFill>
              </a:rPr>
              <a:t>–1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 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(i.e. height must be logarithmic in number of nodes)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CC99"/>
                </a:solidFill>
                <a:latin typeface="Times New Roman" pitchFamily="18" charset="0"/>
              </a:rPr>
              <a:t>Adelson-Velskii and Landis</a:t>
            </a:r>
          </a:p>
        </p:txBody>
      </p:sp>
    </p:spTree>
    <p:extLst>
      <p:ext uri="{BB962C8B-B14F-4D97-AF65-F5344CB8AC3E}">
        <p14:creationId xmlns:p14="http://schemas.microsoft.com/office/powerpoint/2010/main" val="13242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</a:t>
            </a:r>
            <a:r>
              <a:rPr lang="en-US" dirty="0" smtClean="0">
                <a:solidFill>
                  <a:srgbClr val="FF0000"/>
                </a:solidFill>
              </a:rPr>
              <a:t>10:59</a:t>
            </a:r>
            <a:r>
              <a:rPr lang="en-US" dirty="0" smtClean="0">
                <a:solidFill>
                  <a:srgbClr val="000000"/>
                </a:solidFill>
              </a:rPr>
              <a:t> on Friday via </a:t>
            </a:r>
            <a:r>
              <a:rPr lang="en-US" dirty="0" err="1" smtClean="0">
                <a:solidFill>
                  <a:srgbClr val="000000"/>
                </a:solidFill>
              </a:rPr>
              <a:t>Dropbox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Midterm next Friday, sample midterms posted online</a:t>
            </a:r>
            <a:endParaRPr lang="en-US" dirty="0"/>
          </a:p>
          <a:p>
            <a:r>
              <a:rPr lang="en-US" dirty="0" smtClean="0"/>
              <a:t>Last lecture: Binary </a:t>
            </a:r>
            <a:r>
              <a:rPr lang="en-US" dirty="0"/>
              <a:t>Search </a:t>
            </a:r>
            <a:r>
              <a:rPr lang="en-US" dirty="0" smtClean="0"/>
              <a:t>Trees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Today… </a:t>
            </a:r>
            <a:r>
              <a:rPr lang="en-US" dirty="0">
                <a:solidFill>
                  <a:srgbClr val="0000FF"/>
                </a:solidFill>
              </a:rPr>
              <a:t>AVL Trees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BST: Efficiency of Operations?</a:t>
            </a:r>
            <a:endParaRPr lang="en-US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Problem: operations may be inefficient if BST is unbalanced.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Find, insert, delete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O(n) in the worst case</a:t>
            </a:r>
          </a:p>
          <a:p>
            <a:r>
              <a:rPr lang="en-US" dirty="0" err="1" smtClean="0"/>
              <a:t>BuildTree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 in the worst case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828249" y="2743823"/>
            <a:ext cx="2059663" cy="3382340"/>
            <a:chOff x="6779537" y="1371600"/>
            <a:chExt cx="2059663" cy="3382340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10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2"/>
            <p:cNvCxnSpPr>
              <a:cxnSpLocks noChangeShapeType="1"/>
              <a:stCxn id="16" idx="5"/>
              <a:endCxn id="14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4"/>
            <p:cNvCxnSpPr>
              <a:cxnSpLocks noChangeShapeType="1"/>
              <a:stCxn id="14" idx="5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7" name="AutoShape 24"/>
            <p:cNvCxnSpPr>
              <a:cxnSpLocks noChangeShapeType="1"/>
              <a:stCxn id="23" idx="4"/>
              <a:endCxn id="24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25"/>
            <p:cNvCxnSpPr>
              <a:cxnSpLocks noChangeShapeType="1"/>
              <a:stCxn id="11" idx="5"/>
              <a:endCxn id="23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14"/>
            <p:cNvCxnSpPr>
              <a:cxnSpLocks noChangeShapeType="1"/>
              <a:endCxn id="33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1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Oval 1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7" name="AutoShape 24"/>
            <p:cNvCxnSpPr>
              <a:cxnSpLocks noChangeShapeType="1"/>
              <a:stCxn id="35" idx="4"/>
              <a:endCxn id="36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25"/>
            <p:cNvCxnSpPr>
              <a:cxnSpLocks noChangeShapeType="1"/>
              <a:stCxn id="33" idx="5"/>
              <a:endCxn id="35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807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8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BST)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balance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node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/>
              <a:t>= height(</a:t>
            </a:r>
            <a:r>
              <a:rPr lang="en-US" sz="2000" i="1" dirty="0" err="1"/>
              <a:t>node</a:t>
            </a:r>
            <a:r>
              <a:rPr lang="en-US" sz="2000" dirty="0" err="1"/>
              <a:t>.left</a:t>
            </a:r>
            <a:r>
              <a:rPr lang="en-US" sz="2000" dirty="0"/>
              <a:t>) – height(</a:t>
            </a:r>
            <a:r>
              <a:rPr lang="en-US" sz="2000" i="1" dirty="0" err="1"/>
              <a:t>node</a:t>
            </a:r>
            <a:r>
              <a:rPr lang="en-US" sz="2000" dirty="0" err="1"/>
              <a:t>.right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2"/>
              </a:solidFill>
            </a:endParaRPr>
          </a:p>
          <a:p>
            <a:pPr marL="838200" lvl="1" indent="-381000">
              <a:buFontTx/>
              <a:buNone/>
            </a:pPr>
            <a:endParaRPr lang="en-US" sz="2000" dirty="0" smtClean="0"/>
          </a:p>
          <a:p>
            <a:pPr marL="838200" lvl="1" indent="-381000">
              <a:buFontTx/>
              <a:buNone/>
            </a:pPr>
            <a:r>
              <a:rPr lang="en-US" sz="2000" dirty="0" smtClean="0"/>
              <a:t>Result: </a:t>
            </a:r>
            <a:r>
              <a:rPr lang="en-US" sz="2000" b="1" dirty="0" smtClean="0">
                <a:solidFill>
                  <a:srgbClr val="0000FF"/>
                </a:solidFill>
              </a:rPr>
              <a:t>Worst-case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depth </a:t>
            </a:r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O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(log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838200" lvl="1" indent="-381000"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717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1494" y="5220062"/>
            <a:ext cx="663090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Yes! </a:t>
            </a:r>
            <a:r>
              <a:rPr lang="en-US" sz="2400" dirty="0" smtClean="0">
                <a:solidFill>
                  <a:srgbClr val="000000"/>
                </a:solidFill>
              </a:rPr>
              <a:t>Because the </a:t>
            </a: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eft </a:t>
            </a:r>
            <a:r>
              <a:rPr lang="en-US" sz="2400" dirty="0">
                <a:solidFill>
                  <a:srgbClr val="000000"/>
                </a:solidFill>
              </a:rPr>
              <a:t>and right </a:t>
            </a:r>
            <a:r>
              <a:rPr lang="en-US" sz="2400" dirty="0" err="1">
                <a:solidFill>
                  <a:srgbClr val="000000"/>
                </a:solidFill>
              </a:rPr>
              <a:t>subtrees</a:t>
            </a:r>
            <a:r>
              <a:rPr lang="en-US" sz="2400" dirty="0">
                <a:solidFill>
                  <a:srgbClr val="000000"/>
                </a:solidFill>
              </a:rPr>
              <a:t> of </a:t>
            </a:r>
            <a:r>
              <a:rPr lang="en-US" sz="2400" i="1" dirty="0">
                <a:solidFill>
                  <a:srgbClr val="0000FF"/>
                </a:solidFill>
              </a:rPr>
              <a:t>every node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have </a:t>
            </a:r>
            <a:r>
              <a:rPr lang="en-US" sz="2400" i="1" dirty="0">
                <a:solidFill>
                  <a:srgbClr val="0000FF"/>
                </a:solidFill>
              </a:rPr>
              <a:t>heights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differing by </a:t>
            </a:r>
            <a:r>
              <a:rPr lang="en-US" sz="2400" i="1" dirty="0">
                <a:solidFill>
                  <a:srgbClr val="0000FF"/>
                </a:solidFill>
              </a:rPr>
              <a:t>at most 1</a:t>
            </a:r>
          </a:p>
          <a:p>
            <a:endParaRPr lang="en-US" sz="24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5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6467</TotalTime>
  <Words>2176</Words>
  <Application>Microsoft Macintosh PowerPoint</Application>
  <PresentationFormat>On-screen Show (4:3)</PresentationFormat>
  <Paragraphs>654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dan_design_template</vt:lpstr>
      <vt:lpstr>CSE373: Data Structures &amp; Algorithms  Lecture 7: AVL Trees</vt:lpstr>
      <vt:lpstr>How can we make a BST efficient? </vt:lpstr>
      <vt:lpstr>Potential Balance Conditions</vt:lpstr>
      <vt:lpstr>Potential Balance Conditions</vt:lpstr>
      <vt:lpstr>The AVL Balance Condition</vt:lpstr>
      <vt:lpstr>Announcements</vt:lpstr>
      <vt:lpstr>BST: Efficiency of Operations?</vt:lpstr>
      <vt:lpstr>The AVL Tree Data Structure</vt:lpstr>
      <vt:lpstr>Is this an AVL tree?</vt:lpstr>
      <vt:lpstr>Is this an AVL tree?</vt:lpstr>
      <vt:lpstr>Good news</vt:lpstr>
      <vt:lpstr>An AVL Tree</vt:lpstr>
      <vt:lpstr>AVL tree operations</vt:lpstr>
      <vt:lpstr>Insert: detect potential imbalance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The general right-right case</vt:lpstr>
      <vt:lpstr>Right-right Imbalance</vt:lpstr>
      <vt:lpstr>Right-right Imbalance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AVL Trees efficiency</vt:lpstr>
      <vt:lpstr>Pros and Cons of AVL Trees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Lauren Milne</cp:lastModifiedBy>
  <cp:revision>186</cp:revision>
  <dcterms:created xsi:type="dcterms:W3CDTF">2014-01-16T19:44:47Z</dcterms:created>
  <dcterms:modified xsi:type="dcterms:W3CDTF">2015-07-08T07:49:21Z</dcterms:modified>
</cp:coreProperties>
</file>