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2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3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4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5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6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7.xml" ContentType="application/vnd.openxmlformats-officedocument.presentationml.notesSlide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8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notesSlides/notesSlide9.xml" ContentType="application/vnd.openxmlformats-officedocument.presentationml.notesSlide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10.xml" ContentType="application/vnd.openxmlformats-officedocument.presentationml.notesSlide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notesSlides/notesSlide11.xml" ContentType="application/vnd.openxmlformats-officedocument.presentationml.notesSlide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notesSlides/notesSlide12.xml" ContentType="application/vnd.openxmlformats-officedocument.presentationml.notesSlide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notesSlides/notesSlide13.xml" ContentType="application/vnd.openxmlformats-officedocument.presentationml.notesSlide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notesSlides/notesSlide14.xml" ContentType="application/vnd.openxmlformats-officedocument.presentationml.notesSlide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15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notesSlides/notesSlide16.xml" ContentType="application/vnd.openxmlformats-officedocument.presentationml.notesSlide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0"/>
  </p:notesMasterIdLst>
  <p:handoutMasterIdLst>
    <p:handoutMasterId r:id="rId31"/>
  </p:handoutMasterIdLst>
  <p:sldIdLst>
    <p:sldId id="257" r:id="rId3"/>
    <p:sldId id="291" r:id="rId4"/>
    <p:sldId id="290" r:id="rId5"/>
    <p:sldId id="303" r:id="rId6"/>
    <p:sldId id="304" r:id="rId7"/>
    <p:sldId id="305" r:id="rId8"/>
    <p:sldId id="292" r:id="rId9"/>
    <p:sldId id="259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306" r:id="rId20"/>
    <p:sldId id="270" r:id="rId21"/>
    <p:sldId id="271" r:id="rId22"/>
    <p:sldId id="307" r:id="rId23"/>
    <p:sldId id="308" r:id="rId24"/>
    <p:sldId id="309" r:id="rId25"/>
    <p:sldId id="310" r:id="rId26"/>
    <p:sldId id="272" r:id="rId27"/>
    <p:sldId id="27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72" autoAdjust="0"/>
  </p:normalViewPr>
  <p:slideViewPr>
    <p:cSldViewPr snapToGrid="0" snapToObjects="1">
      <p:cViewPr varScale="1">
        <p:scale>
          <a:sx n="110" d="100"/>
          <a:sy n="110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92176-C0D9-1D4A-B597-CBAE53F8160D}" type="datetimeFigureOut">
              <a:rPr lang="en-US" smtClean="0"/>
              <a:t>7/5/15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CE6D4-0703-274E-8C5A-6CA84DD49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47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21C38-A0CB-8842-94D6-0BC4CE401819}" type="datetimeFigureOut">
              <a:rPr lang="en-US" smtClean="0"/>
              <a:t>7/5/15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5E86-EE5C-AE47-AB91-ACA9AF0F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0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10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835B4C-92CD-4DDB-9051-F2764963B0E8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503B6-AC7C-4843-8466-47883615005D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1496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80F19A8-4DAC-420B-AD97-9C6A78E6E624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9D6FE-05A9-41FF-A992-7A5B362D3E8E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528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9489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4195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364B90-94DD-41AF-8DDB-B5EE7ABE7607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ECFAC-127C-4453-9978-1DCA1C28186A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Ah, now the hard case.</a:t>
            </a:r>
            <a:r>
              <a:rPr lang="en-US" baseline="0" dirty="0" smtClean="0"/>
              <a:t> </a:t>
            </a:r>
            <a:r>
              <a:rPr lang="en-US" dirty="0" smtClean="0"/>
              <a:t>How do we delete a two child node?</a:t>
            </a:r>
          </a:p>
          <a:p>
            <a:r>
              <a:rPr lang="en-US" dirty="0" smtClean="0"/>
              <a:t>We remove it and replace it with what?</a:t>
            </a:r>
          </a:p>
          <a:p>
            <a:r>
              <a:rPr lang="en-US" dirty="0" smtClean="0"/>
              <a:t>It has all these left and right children that need to be greater and less than the new value (respectively).</a:t>
            </a:r>
          </a:p>
          <a:p>
            <a:r>
              <a:rPr lang="en-US" dirty="0" smtClean="0"/>
              <a:t>Is there any value that is guaranteed to be between the two </a:t>
            </a:r>
            <a:r>
              <a:rPr lang="en-US" dirty="0" err="1" smtClean="0"/>
              <a:t>subtrees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Two of them: the successor and predecessor!</a:t>
            </a:r>
          </a:p>
          <a:p>
            <a:r>
              <a:rPr lang="en-US" dirty="0" smtClean="0"/>
              <a:t>So, let’s just </a:t>
            </a:r>
            <a:r>
              <a:rPr lang="en-US" b="1" dirty="0" smtClean="0"/>
              <a:t>replace the node’s value with it’s successor </a:t>
            </a:r>
            <a:r>
              <a:rPr lang="en-US" dirty="0" smtClean="0"/>
              <a:t>and then </a:t>
            </a:r>
            <a:r>
              <a:rPr lang="en-US" b="1" dirty="0" smtClean="0"/>
              <a:t>delete the </a:t>
            </a:r>
            <a:r>
              <a:rPr lang="en-US" b="1" dirty="0" err="1" smtClean="0"/>
              <a:t>succ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0315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01F0E-B449-4327-BCD0-EFCA77CAABD6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D2B0-5507-488D-AE7F-59FDB41840A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5310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E5B0C1-A895-4D0A-ADFA-E9B3D7F451B5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D9C4D-84C9-48CD-9ED7-5BC7FDC85F22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24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64908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F55272-0DE5-4C94-85A7-2038540F1D99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3B714-55D5-435F-AAAB-34BC38A30BCC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OK, we had a </a:t>
            </a:r>
            <a:r>
              <a:rPr lang="en-US" dirty="0" err="1" smtClean="0"/>
              <a:t>buildHeap</a:t>
            </a:r>
            <a:r>
              <a:rPr lang="en-US" dirty="0" smtClean="0"/>
              <a:t>, let’s </a:t>
            </a:r>
            <a:r>
              <a:rPr lang="en-US" dirty="0" err="1" smtClean="0"/>
              <a:t>buildTree</a:t>
            </a:r>
            <a:r>
              <a:rPr lang="en-US" dirty="0" smtClean="0"/>
              <a:t>. How long does this take?</a:t>
            </a:r>
          </a:p>
          <a:p>
            <a:r>
              <a:rPr lang="en-US" dirty="0" smtClean="0"/>
              <a:t>Well, </a:t>
            </a:r>
            <a:r>
              <a:rPr lang="en-US" b="1" dirty="0" smtClean="0"/>
              <a:t>IT DEPENDS!</a:t>
            </a:r>
          </a:p>
          <a:p>
            <a:r>
              <a:rPr lang="en-US" dirty="0" smtClean="0"/>
              <a:t>Let’s say we want to build a tree from 123456789</a:t>
            </a:r>
          </a:p>
          <a:p>
            <a:r>
              <a:rPr lang="en-US" dirty="0" smtClean="0"/>
              <a:t>What happens if we insert in order?</a:t>
            </a:r>
          </a:p>
          <a:p>
            <a:r>
              <a:rPr lang="en-US" dirty="0" smtClean="0"/>
              <a:t>Reverse order?</a:t>
            </a:r>
          </a:p>
          <a:p>
            <a:r>
              <a:rPr lang="en-US" dirty="0" smtClean="0"/>
              <a:t>What about 5, then 3, then 7, then 2, then 1, then 6, then 8, then 9?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162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7/5/15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3599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233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A180A9-DA2A-43D0-9422-4467DBE74465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E0740-7F61-4920-AE24-5F97796BC97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0276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255" y="4343704"/>
            <a:ext cx="5030391" cy="4113893"/>
          </a:xfrm>
          <a:noFill/>
          <a:ln/>
        </p:spPr>
        <p:txBody>
          <a:bodyPr/>
          <a:lstStyle/>
          <a:p>
            <a:r>
              <a:rPr lang="en-US" dirty="0" smtClean="0"/>
              <a:t>This should look a _lot_ like binary search!</a:t>
            </a:r>
            <a:r>
              <a:rPr lang="en-US" baseline="0" dirty="0" smtClean="0"/>
              <a:t> </a:t>
            </a:r>
            <a:r>
              <a:rPr lang="en-US" dirty="0" smtClean="0"/>
              <a:t>How long does it take?</a:t>
            </a:r>
          </a:p>
          <a:p>
            <a:r>
              <a:rPr lang="en-US" dirty="0" smtClean="0"/>
              <a:t>Log n is an easy answer, but what if the tree is very lopsided?</a:t>
            </a:r>
            <a:r>
              <a:rPr lang="en-US" baseline="0" dirty="0" smtClean="0"/>
              <a:t> </a:t>
            </a:r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  <p:extLst>
      <p:ext uri="{BB962C8B-B14F-4D97-AF65-F5344CB8AC3E}">
        <p14:creationId xmlns:p14="http://schemas.microsoft.com/office/powerpoint/2010/main" val="1858904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255" y="4343704"/>
            <a:ext cx="5030391" cy="4113893"/>
          </a:xfrm>
          <a:noFill/>
          <a:ln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should look a _lot_ like binary search!</a:t>
            </a:r>
          </a:p>
          <a:p>
            <a:r>
              <a:rPr lang="en-US" dirty="0" smtClean="0"/>
              <a:t>How long does it take?</a:t>
            </a:r>
          </a:p>
          <a:p>
            <a:endParaRPr lang="en-US" dirty="0" smtClean="0"/>
          </a:p>
          <a:p>
            <a:r>
              <a:rPr lang="en-US" dirty="0" smtClean="0"/>
              <a:t>Log n is an easy answer, but what if the tree is very lopsided?</a:t>
            </a:r>
          </a:p>
          <a:p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  <p:extLst>
      <p:ext uri="{BB962C8B-B14F-4D97-AF65-F5344CB8AC3E}">
        <p14:creationId xmlns:p14="http://schemas.microsoft.com/office/powerpoint/2010/main" val="1571523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DFBBE9-51F7-486D-AB3C-EDAA8313D9CF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3F691-C80F-4F65-88C4-5F15DF59623A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1314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D6A03A-C33D-44EF-A66A-E3ADFEC8A2C3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DBB4-F764-4A4C-8737-9F976CB225CB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8809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BF61ED-F86B-4C6B-B7D5-5EAAD097AC28}" type="datetime1">
              <a:rPr lang="en-US" smtClean="0">
                <a:solidFill>
                  <a:prstClr val="black"/>
                </a:solidFill>
              </a:rPr>
              <a:pPr/>
              <a:t>7/5/15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C722E-BC21-44F7-9564-1429A36C0C5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Removing an item may disrupt the tree structure!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896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5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755997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2505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3416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75477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00042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25519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59145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5987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5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45994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16849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7271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4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8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0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Summer 2015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CSE373: Data Structures &amp; Algorithms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B048AC8-D41E-4C7B-8EE3-A52489AA1F05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73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0" Type="http://schemas.openxmlformats.org/officeDocument/2006/relationships/tags" Target="../tags/tag157.xml"/><Relationship Id="rId21" Type="http://schemas.openxmlformats.org/officeDocument/2006/relationships/tags" Target="../tags/tag158.xml"/><Relationship Id="rId22" Type="http://schemas.openxmlformats.org/officeDocument/2006/relationships/tags" Target="../tags/tag159.xml"/><Relationship Id="rId23" Type="http://schemas.openxmlformats.org/officeDocument/2006/relationships/tags" Target="../tags/tag160.xml"/><Relationship Id="rId24" Type="http://schemas.openxmlformats.org/officeDocument/2006/relationships/tags" Target="../tags/tag161.xml"/><Relationship Id="rId25" Type="http://schemas.openxmlformats.org/officeDocument/2006/relationships/tags" Target="../tags/tag162.xml"/><Relationship Id="rId26" Type="http://schemas.openxmlformats.org/officeDocument/2006/relationships/tags" Target="../tags/tag163.xml"/><Relationship Id="rId27" Type="http://schemas.openxmlformats.org/officeDocument/2006/relationships/tags" Target="../tags/tag164.xml"/><Relationship Id="rId28" Type="http://schemas.openxmlformats.org/officeDocument/2006/relationships/tags" Target="../tags/tag165.xml"/><Relationship Id="rId29" Type="http://schemas.openxmlformats.org/officeDocument/2006/relationships/tags" Target="../tags/tag166.xml"/><Relationship Id="rId1" Type="http://schemas.openxmlformats.org/officeDocument/2006/relationships/tags" Target="../tags/tag138.xml"/><Relationship Id="rId2" Type="http://schemas.openxmlformats.org/officeDocument/2006/relationships/tags" Target="../tags/tag139.xml"/><Relationship Id="rId3" Type="http://schemas.openxmlformats.org/officeDocument/2006/relationships/tags" Target="../tags/tag140.xml"/><Relationship Id="rId4" Type="http://schemas.openxmlformats.org/officeDocument/2006/relationships/tags" Target="../tags/tag141.xml"/><Relationship Id="rId5" Type="http://schemas.openxmlformats.org/officeDocument/2006/relationships/tags" Target="../tags/tag142.xml"/><Relationship Id="rId30" Type="http://schemas.openxmlformats.org/officeDocument/2006/relationships/tags" Target="../tags/tag167.xml"/><Relationship Id="rId31" Type="http://schemas.openxmlformats.org/officeDocument/2006/relationships/tags" Target="../tags/tag168.xml"/><Relationship Id="rId32" Type="http://schemas.openxmlformats.org/officeDocument/2006/relationships/slideLayout" Target="../slideLayouts/slideLayout13.xml"/><Relationship Id="rId9" Type="http://schemas.openxmlformats.org/officeDocument/2006/relationships/tags" Target="../tags/tag146.xml"/><Relationship Id="rId6" Type="http://schemas.openxmlformats.org/officeDocument/2006/relationships/tags" Target="../tags/tag143.xml"/><Relationship Id="rId7" Type="http://schemas.openxmlformats.org/officeDocument/2006/relationships/tags" Target="../tags/tag144.xml"/><Relationship Id="rId8" Type="http://schemas.openxmlformats.org/officeDocument/2006/relationships/tags" Target="../tags/tag145.xml"/><Relationship Id="rId33" Type="http://schemas.openxmlformats.org/officeDocument/2006/relationships/notesSlide" Target="../notesSlides/notesSlide5.xml"/><Relationship Id="rId10" Type="http://schemas.openxmlformats.org/officeDocument/2006/relationships/tags" Target="../tags/tag147.xml"/><Relationship Id="rId11" Type="http://schemas.openxmlformats.org/officeDocument/2006/relationships/tags" Target="../tags/tag148.xml"/><Relationship Id="rId12" Type="http://schemas.openxmlformats.org/officeDocument/2006/relationships/tags" Target="../tags/tag149.xml"/><Relationship Id="rId13" Type="http://schemas.openxmlformats.org/officeDocument/2006/relationships/tags" Target="../tags/tag150.xml"/><Relationship Id="rId14" Type="http://schemas.openxmlformats.org/officeDocument/2006/relationships/tags" Target="../tags/tag151.xml"/><Relationship Id="rId15" Type="http://schemas.openxmlformats.org/officeDocument/2006/relationships/tags" Target="../tags/tag152.xml"/><Relationship Id="rId16" Type="http://schemas.openxmlformats.org/officeDocument/2006/relationships/tags" Target="../tags/tag153.xml"/><Relationship Id="rId17" Type="http://schemas.openxmlformats.org/officeDocument/2006/relationships/tags" Target="../tags/tag154.xml"/><Relationship Id="rId18" Type="http://schemas.openxmlformats.org/officeDocument/2006/relationships/tags" Target="../tags/tag155.xml"/><Relationship Id="rId19" Type="http://schemas.openxmlformats.org/officeDocument/2006/relationships/tags" Target="../tags/tag156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77.xml"/><Relationship Id="rId20" Type="http://schemas.openxmlformats.org/officeDocument/2006/relationships/tags" Target="../tags/tag188.xml"/><Relationship Id="rId21" Type="http://schemas.openxmlformats.org/officeDocument/2006/relationships/tags" Target="../tags/tag189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6.xml"/><Relationship Id="rId10" Type="http://schemas.openxmlformats.org/officeDocument/2006/relationships/tags" Target="../tags/tag178.xml"/><Relationship Id="rId11" Type="http://schemas.openxmlformats.org/officeDocument/2006/relationships/tags" Target="../tags/tag179.xml"/><Relationship Id="rId12" Type="http://schemas.openxmlformats.org/officeDocument/2006/relationships/tags" Target="../tags/tag180.xml"/><Relationship Id="rId13" Type="http://schemas.openxmlformats.org/officeDocument/2006/relationships/tags" Target="../tags/tag181.xml"/><Relationship Id="rId14" Type="http://schemas.openxmlformats.org/officeDocument/2006/relationships/tags" Target="../tags/tag182.xml"/><Relationship Id="rId15" Type="http://schemas.openxmlformats.org/officeDocument/2006/relationships/tags" Target="../tags/tag183.xml"/><Relationship Id="rId16" Type="http://schemas.openxmlformats.org/officeDocument/2006/relationships/tags" Target="../tags/tag184.xml"/><Relationship Id="rId17" Type="http://schemas.openxmlformats.org/officeDocument/2006/relationships/tags" Target="../tags/tag185.xml"/><Relationship Id="rId18" Type="http://schemas.openxmlformats.org/officeDocument/2006/relationships/tags" Target="../tags/tag186.xml"/><Relationship Id="rId19" Type="http://schemas.openxmlformats.org/officeDocument/2006/relationships/tags" Target="../tags/tag187.xml"/><Relationship Id="rId1" Type="http://schemas.openxmlformats.org/officeDocument/2006/relationships/tags" Target="../tags/tag169.xml"/><Relationship Id="rId2" Type="http://schemas.openxmlformats.org/officeDocument/2006/relationships/tags" Target="../tags/tag170.xml"/><Relationship Id="rId3" Type="http://schemas.openxmlformats.org/officeDocument/2006/relationships/tags" Target="../tags/tag171.xml"/><Relationship Id="rId4" Type="http://schemas.openxmlformats.org/officeDocument/2006/relationships/tags" Target="../tags/tag172.xml"/><Relationship Id="rId5" Type="http://schemas.openxmlformats.org/officeDocument/2006/relationships/tags" Target="../tags/tag173.xml"/><Relationship Id="rId6" Type="http://schemas.openxmlformats.org/officeDocument/2006/relationships/tags" Target="../tags/tag174.xml"/><Relationship Id="rId7" Type="http://schemas.openxmlformats.org/officeDocument/2006/relationships/tags" Target="../tags/tag175.xml"/><Relationship Id="rId8" Type="http://schemas.openxmlformats.org/officeDocument/2006/relationships/tags" Target="../tags/tag176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98.xml"/><Relationship Id="rId20" Type="http://schemas.openxmlformats.org/officeDocument/2006/relationships/tags" Target="../tags/tag209.xml"/><Relationship Id="rId21" Type="http://schemas.openxmlformats.org/officeDocument/2006/relationships/tags" Target="../tags/tag210.xml"/><Relationship Id="rId22" Type="http://schemas.openxmlformats.org/officeDocument/2006/relationships/tags" Target="../tags/tag211.xml"/><Relationship Id="rId23" Type="http://schemas.openxmlformats.org/officeDocument/2006/relationships/tags" Target="../tags/tag212.xml"/><Relationship Id="rId24" Type="http://schemas.openxmlformats.org/officeDocument/2006/relationships/slideLayout" Target="../slideLayouts/slideLayout15.xml"/><Relationship Id="rId25" Type="http://schemas.openxmlformats.org/officeDocument/2006/relationships/notesSlide" Target="../notesSlides/notesSlide7.xml"/><Relationship Id="rId10" Type="http://schemas.openxmlformats.org/officeDocument/2006/relationships/tags" Target="../tags/tag199.xml"/><Relationship Id="rId11" Type="http://schemas.openxmlformats.org/officeDocument/2006/relationships/tags" Target="../tags/tag200.xml"/><Relationship Id="rId12" Type="http://schemas.openxmlformats.org/officeDocument/2006/relationships/tags" Target="../tags/tag201.xml"/><Relationship Id="rId13" Type="http://schemas.openxmlformats.org/officeDocument/2006/relationships/tags" Target="../tags/tag202.xml"/><Relationship Id="rId14" Type="http://schemas.openxmlformats.org/officeDocument/2006/relationships/tags" Target="../tags/tag203.xml"/><Relationship Id="rId15" Type="http://schemas.openxmlformats.org/officeDocument/2006/relationships/tags" Target="../tags/tag204.xml"/><Relationship Id="rId16" Type="http://schemas.openxmlformats.org/officeDocument/2006/relationships/tags" Target="../tags/tag205.xml"/><Relationship Id="rId17" Type="http://schemas.openxmlformats.org/officeDocument/2006/relationships/tags" Target="../tags/tag206.xml"/><Relationship Id="rId18" Type="http://schemas.openxmlformats.org/officeDocument/2006/relationships/tags" Target="../tags/tag207.xml"/><Relationship Id="rId19" Type="http://schemas.openxmlformats.org/officeDocument/2006/relationships/tags" Target="../tags/tag208.xml"/><Relationship Id="rId1" Type="http://schemas.openxmlformats.org/officeDocument/2006/relationships/tags" Target="../tags/tag190.xml"/><Relationship Id="rId2" Type="http://schemas.openxmlformats.org/officeDocument/2006/relationships/tags" Target="../tags/tag191.xml"/><Relationship Id="rId3" Type="http://schemas.openxmlformats.org/officeDocument/2006/relationships/tags" Target="../tags/tag192.xml"/><Relationship Id="rId4" Type="http://schemas.openxmlformats.org/officeDocument/2006/relationships/tags" Target="../tags/tag193.xml"/><Relationship Id="rId5" Type="http://schemas.openxmlformats.org/officeDocument/2006/relationships/tags" Target="../tags/tag194.xml"/><Relationship Id="rId6" Type="http://schemas.openxmlformats.org/officeDocument/2006/relationships/tags" Target="../tags/tag195.xml"/><Relationship Id="rId7" Type="http://schemas.openxmlformats.org/officeDocument/2006/relationships/tags" Target="../tags/tag196.xml"/><Relationship Id="rId8" Type="http://schemas.openxmlformats.org/officeDocument/2006/relationships/tags" Target="../tags/tag197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221.xml"/><Relationship Id="rId20" Type="http://schemas.openxmlformats.org/officeDocument/2006/relationships/tags" Target="../tags/tag232.xml"/><Relationship Id="rId21" Type="http://schemas.openxmlformats.org/officeDocument/2006/relationships/tags" Target="../tags/tag233.xml"/><Relationship Id="rId22" Type="http://schemas.openxmlformats.org/officeDocument/2006/relationships/tags" Target="../tags/tag234.xml"/><Relationship Id="rId23" Type="http://schemas.openxmlformats.org/officeDocument/2006/relationships/tags" Target="../tags/tag235.xml"/><Relationship Id="rId24" Type="http://schemas.openxmlformats.org/officeDocument/2006/relationships/tags" Target="../tags/tag236.xml"/><Relationship Id="rId25" Type="http://schemas.openxmlformats.org/officeDocument/2006/relationships/tags" Target="../tags/tag237.xml"/><Relationship Id="rId26" Type="http://schemas.openxmlformats.org/officeDocument/2006/relationships/tags" Target="../tags/tag238.xml"/><Relationship Id="rId27" Type="http://schemas.openxmlformats.org/officeDocument/2006/relationships/tags" Target="../tags/tag239.xml"/><Relationship Id="rId28" Type="http://schemas.openxmlformats.org/officeDocument/2006/relationships/tags" Target="../tags/tag240.xml"/><Relationship Id="rId29" Type="http://schemas.openxmlformats.org/officeDocument/2006/relationships/slideLayout" Target="../slideLayouts/slideLayout13.xml"/><Relationship Id="rId30" Type="http://schemas.openxmlformats.org/officeDocument/2006/relationships/notesSlide" Target="../notesSlides/notesSlide8.xml"/><Relationship Id="rId10" Type="http://schemas.openxmlformats.org/officeDocument/2006/relationships/tags" Target="../tags/tag222.xml"/><Relationship Id="rId11" Type="http://schemas.openxmlformats.org/officeDocument/2006/relationships/tags" Target="../tags/tag223.xml"/><Relationship Id="rId12" Type="http://schemas.openxmlformats.org/officeDocument/2006/relationships/tags" Target="../tags/tag224.xml"/><Relationship Id="rId13" Type="http://schemas.openxmlformats.org/officeDocument/2006/relationships/tags" Target="../tags/tag225.xml"/><Relationship Id="rId14" Type="http://schemas.openxmlformats.org/officeDocument/2006/relationships/tags" Target="../tags/tag226.xml"/><Relationship Id="rId15" Type="http://schemas.openxmlformats.org/officeDocument/2006/relationships/tags" Target="../tags/tag227.xml"/><Relationship Id="rId16" Type="http://schemas.openxmlformats.org/officeDocument/2006/relationships/tags" Target="../tags/tag228.xml"/><Relationship Id="rId17" Type="http://schemas.openxmlformats.org/officeDocument/2006/relationships/tags" Target="../tags/tag229.xml"/><Relationship Id="rId18" Type="http://schemas.openxmlformats.org/officeDocument/2006/relationships/tags" Target="../tags/tag230.xml"/><Relationship Id="rId19" Type="http://schemas.openxmlformats.org/officeDocument/2006/relationships/tags" Target="../tags/tag231.xml"/><Relationship Id="rId1" Type="http://schemas.openxmlformats.org/officeDocument/2006/relationships/tags" Target="../tags/tag213.xml"/><Relationship Id="rId2" Type="http://schemas.openxmlformats.org/officeDocument/2006/relationships/tags" Target="../tags/tag214.xml"/><Relationship Id="rId3" Type="http://schemas.openxmlformats.org/officeDocument/2006/relationships/tags" Target="../tags/tag215.xml"/><Relationship Id="rId4" Type="http://schemas.openxmlformats.org/officeDocument/2006/relationships/tags" Target="../tags/tag216.xml"/><Relationship Id="rId5" Type="http://schemas.openxmlformats.org/officeDocument/2006/relationships/tags" Target="../tags/tag217.xml"/><Relationship Id="rId6" Type="http://schemas.openxmlformats.org/officeDocument/2006/relationships/tags" Target="../tags/tag218.xml"/><Relationship Id="rId7" Type="http://schemas.openxmlformats.org/officeDocument/2006/relationships/tags" Target="../tags/tag219.xml"/><Relationship Id="rId8" Type="http://schemas.openxmlformats.org/officeDocument/2006/relationships/tags" Target="../tags/tag220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249.xml"/><Relationship Id="rId20" Type="http://schemas.openxmlformats.org/officeDocument/2006/relationships/tags" Target="../tags/tag260.xml"/><Relationship Id="rId21" Type="http://schemas.openxmlformats.org/officeDocument/2006/relationships/tags" Target="../tags/tag261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250.xml"/><Relationship Id="rId11" Type="http://schemas.openxmlformats.org/officeDocument/2006/relationships/tags" Target="../tags/tag251.xml"/><Relationship Id="rId12" Type="http://schemas.openxmlformats.org/officeDocument/2006/relationships/tags" Target="../tags/tag252.xml"/><Relationship Id="rId13" Type="http://schemas.openxmlformats.org/officeDocument/2006/relationships/tags" Target="../tags/tag253.xml"/><Relationship Id="rId14" Type="http://schemas.openxmlformats.org/officeDocument/2006/relationships/tags" Target="../tags/tag254.xml"/><Relationship Id="rId15" Type="http://schemas.openxmlformats.org/officeDocument/2006/relationships/tags" Target="../tags/tag255.xml"/><Relationship Id="rId16" Type="http://schemas.openxmlformats.org/officeDocument/2006/relationships/tags" Target="../tags/tag256.xml"/><Relationship Id="rId17" Type="http://schemas.openxmlformats.org/officeDocument/2006/relationships/tags" Target="../tags/tag257.xml"/><Relationship Id="rId18" Type="http://schemas.openxmlformats.org/officeDocument/2006/relationships/tags" Target="../tags/tag258.xml"/><Relationship Id="rId19" Type="http://schemas.openxmlformats.org/officeDocument/2006/relationships/tags" Target="../tags/tag259.xml"/><Relationship Id="rId1" Type="http://schemas.openxmlformats.org/officeDocument/2006/relationships/tags" Target="../tags/tag241.xml"/><Relationship Id="rId2" Type="http://schemas.openxmlformats.org/officeDocument/2006/relationships/tags" Target="../tags/tag242.xml"/><Relationship Id="rId3" Type="http://schemas.openxmlformats.org/officeDocument/2006/relationships/tags" Target="../tags/tag243.xml"/><Relationship Id="rId4" Type="http://schemas.openxmlformats.org/officeDocument/2006/relationships/tags" Target="../tags/tag244.xml"/><Relationship Id="rId5" Type="http://schemas.openxmlformats.org/officeDocument/2006/relationships/tags" Target="../tags/tag245.xml"/><Relationship Id="rId6" Type="http://schemas.openxmlformats.org/officeDocument/2006/relationships/tags" Target="../tags/tag246.xml"/><Relationship Id="rId7" Type="http://schemas.openxmlformats.org/officeDocument/2006/relationships/tags" Target="../tags/tag247.xml"/><Relationship Id="rId8" Type="http://schemas.openxmlformats.org/officeDocument/2006/relationships/tags" Target="../tags/tag24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262.xml"/><Relationship Id="rId2" Type="http://schemas.openxmlformats.org/officeDocument/2006/relationships/tags" Target="../tags/tag263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72.xml"/><Relationship Id="rId20" Type="http://schemas.openxmlformats.org/officeDocument/2006/relationships/tags" Target="../tags/tag283.xml"/><Relationship Id="rId21" Type="http://schemas.openxmlformats.org/officeDocument/2006/relationships/tags" Target="../tags/tag284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11.xml"/><Relationship Id="rId10" Type="http://schemas.openxmlformats.org/officeDocument/2006/relationships/tags" Target="../tags/tag273.xml"/><Relationship Id="rId11" Type="http://schemas.openxmlformats.org/officeDocument/2006/relationships/tags" Target="../tags/tag274.xml"/><Relationship Id="rId12" Type="http://schemas.openxmlformats.org/officeDocument/2006/relationships/tags" Target="../tags/tag275.xml"/><Relationship Id="rId13" Type="http://schemas.openxmlformats.org/officeDocument/2006/relationships/tags" Target="../tags/tag276.xml"/><Relationship Id="rId14" Type="http://schemas.openxmlformats.org/officeDocument/2006/relationships/tags" Target="../tags/tag277.xml"/><Relationship Id="rId15" Type="http://schemas.openxmlformats.org/officeDocument/2006/relationships/tags" Target="../tags/tag278.xml"/><Relationship Id="rId16" Type="http://schemas.openxmlformats.org/officeDocument/2006/relationships/tags" Target="../tags/tag279.xml"/><Relationship Id="rId17" Type="http://schemas.openxmlformats.org/officeDocument/2006/relationships/tags" Target="../tags/tag280.xml"/><Relationship Id="rId18" Type="http://schemas.openxmlformats.org/officeDocument/2006/relationships/tags" Target="../tags/tag281.xml"/><Relationship Id="rId19" Type="http://schemas.openxmlformats.org/officeDocument/2006/relationships/tags" Target="../tags/tag282.xml"/><Relationship Id="rId1" Type="http://schemas.openxmlformats.org/officeDocument/2006/relationships/tags" Target="../tags/tag264.xml"/><Relationship Id="rId2" Type="http://schemas.openxmlformats.org/officeDocument/2006/relationships/tags" Target="../tags/tag265.xml"/><Relationship Id="rId3" Type="http://schemas.openxmlformats.org/officeDocument/2006/relationships/tags" Target="../tags/tag266.xml"/><Relationship Id="rId4" Type="http://schemas.openxmlformats.org/officeDocument/2006/relationships/tags" Target="../tags/tag267.xml"/><Relationship Id="rId5" Type="http://schemas.openxmlformats.org/officeDocument/2006/relationships/tags" Target="../tags/tag268.xml"/><Relationship Id="rId6" Type="http://schemas.openxmlformats.org/officeDocument/2006/relationships/tags" Target="../tags/tag269.xml"/><Relationship Id="rId7" Type="http://schemas.openxmlformats.org/officeDocument/2006/relationships/tags" Target="../tags/tag270.xml"/><Relationship Id="rId8" Type="http://schemas.openxmlformats.org/officeDocument/2006/relationships/tags" Target="../tags/tag271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293.xml"/><Relationship Id="rId20" Type="http://schemas.openxmlformats.org/officeDocument/2006/relationships/slideLayout" Target="../slideLayouts/slideLayout13.xml"/><Relationship Id="rId21" Type="http://schemas.openxmlformats.org/officeDocument/2006/relationships/notesSlide" Target="../notesSlides/notesSlide12.xml"/><Relationship Id="rId10" Type="http://schemas.openxmlformats.org/officeDocument/2006/relationships/tags" Target="../tags/tag294.xml"/><Relationship Id="rId11" Type="http://schemas.openxmlformats.org/officeDocument/2006/relationships/tags" Target="../tags/tag295.xml"/><Relationship Id="rId12" Type="http://schemas.openxmlformats.org/officeDocument/2006/relationships/tags" Target="../tags/tag296.xml"/><Relationship Id="rId13" Type="http://schemas.openxmlformats.org/officeDocument/2006/relationships/tags" Target="../tags/tag297.xml"/><Relationship Id="rId14" Type="http://schemas.openxmlformats.org/officeDocument/2006/relationships/tags" Target="../tags/tag298.xml"/><Relationship Id="rId15" Type="http://schemas.openxmlformats.org/officeDocument/2006/relationships/tags" Target="../tags/tag299.xml"/><Relationship Id="rId16" Type="http://schemas.openxmlformats.org/officeDocument/2006/relationships/tags" Target="../tags/tag300.xml"/><Relationship Id="rId17" Type="http://schemas.openxmlformats.org/officeDocument/2006/relationships/tags" Target="../tags/tag301.xml"/><Relationship Id="rId18" Type="http://schemas.openxmlformats.org/officeDocument/2006/relationships/tags" Target="../tags/tag302.xml"/><Relationship Id="rId19" Type="http://schemas.openxmlformats.org/officeDocument/2006/relationships/tags" Target="../tags/tag303.xml"/><Relationship Id="rId1" Type="http://schemas.openxmlformats.org/officeDocument/2006/relationships/tags" Target="../tags/tag285.xml"/><Relationship Id="rId2" Type="http://schemas.openxmlformats.org/officeDocument/2006/relationships/tags" Target="../tags/tag286.xml"/><Relationship Id="rId3" Type="http://schemas.openxmlformats.org/officeDocument/2006/relationships/tags" Target="../tags/tag287.xml"/><Relationship Id="rId4" Type="http://schemas.openxmlformats.org/officeDocument/2006/relationships/tags" Target="../tags/tag288.xml"/><Relationship Id="rId5" Type="http://schemas.openxmlformats.org/officeDocument/2006/relationships/tags" Target="../tags/tag289.xml"/><Relationship Id="rId6" Type="http://schemas.openxmlformats.org/officeDocument/2006/relationships/tags" Target="../tags/tag290.xml"/><Relationship Id="rId7" Type="http://schemas.openxmlformats.org/officeDocument/2006/relationships/tags" Target="../tags/tag291.xml"/><Relationship Id="rId8" Type="http://schemas.openxmlformats.org/officeDocument/2006/relationships/tags" Target="../tags/tag292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314.xml"/><Relationship Id="rId12" Type="http://schemas.openxmlformats.org/officeDocument/2006/relationships/tags" Target="../tags/tag315.xml"/><Relationship Id="rId13" Type="http://schemas.openxmlformats.org/officeDocument/2006/relationships/tags" Target="../tags/tag316.xml"/><Relationship Id="rId14" Type="http://schemas.openxmlformats.org/officeDocument/2006/relationships/tags" Target="../tags/tag317.xml"/><Relationship Id="rId15" Type="http://schemas.openxmlformats.org/officeDocument/2006/relationships/tags" Target="../tags/tag318.xml"/><Relationship Id="rId16" Type="http://schemas.openxmlformats.org/officeDocument/2006/relationships/tags" Target="../tags/tag319.xml"/><Relationship Id="rId17" Type="http://schemas.openxmlformats.org/officeDocument/2006/relationships/tags" Target="../tags/tag320.xml"/><Relationship Id="rId18" Type="http://schemas.openxmlformats.org/officeDocument/2006/relationships/slideLayout" Target="../slideLayouts/slideLayout13.xml"/><Relationship Id="rId19" Type="http://schemas.openxmlformats.org/officeDocument/2006/relationships/notesSlide" Target="../notesSlides/notesSlide13.xml"/><Relationship Id="rId1" Type="http://schemas.openxmlformats.org/officeDocument/2006/relationships/tags" Target="../tags/tag304.xml"/><Relationship Id="rId2" Type="http://schemas.openxmlformats.org/officeDocument/2006/relationships/tags" Target="../tags/tag305.xml"/><Relationship Id="rId3" Type="http://schemas.openxmlformats.org/officeDocument/2006/relationships/tags" Target="../tags/tag306.xml"/><Relationship Id="rId4" Type="http://schemas.openxmlformats.org/officeDocument/2006/relationships/tags" Target="../tags/tag307.xml"/><Relationship Id="rId5" Type="http://schemas.openxmlformats.org/officeDocument/2006/relationships/tags" Target="../tags/tag308.xml"/><Relationship Id="rId6" Type="http://schemas.openxmlformats.org/officeDocument/2006/relationships/tags" Target="../tags/tag309.xml"/><Relationship Id="rId7" Type="http://schemas.openxmlformats.org/officeDocument/2006/relationships/tags" Target="../tags/tag310.xml"/><Relationship Id="rId8" Type="http://schemas.openxmlformats.org/officeDocument/2006/relationships/tags" Target="../tags/tag311.xml"/><Relationship Id="rId9" Type="http://schemas.openxmlformats.org/officeDocument/2006/relationships/tags" Target="../tags/tag312.xml"/><Relationship Id="rId10" Type="http://schemas.openxmlformats.org/officeDocument/2006/relationships/tags" Target="../tags/tag313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329.xml"/><Relationship Id="rId20" Type="http://schemas.openxmlformats.org/officeDocument/2006/relationships/tags" Target="../tags/tag340.xml"/><Relationship Id="rId21" Type="http://schemas.openxmlformats.org/officeDocument/2006/relationships/tags" Target="../tags/tag341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330.xml"/><Relationship Id="rId11" Type="http://schemas.openxmlformats.org/officeDocument/2006/relationships/tags" Target="../tags/tag331.xml"/><Relationship Id="rId12" Type="http://schemas.openxmlformats.org/officeDocument/2006/relationships/tags" Target="../tags/tag332.xml"/><Relationship Id="rId13" Type="http://schemas.openxmlformats.org/officeDocument/2006/relationships/tags" Target="../tags/tag333.xml"/><Relationship Id="rId14" Type="http://schemas.openxmlformats.org/officeDocument/2006/relationships/tags" Target="../tags/tag334.xml"/><Relationship Id="rId15" Type="http://schemas.openxmlformats.org/officeDocument/2006/relationships/tags" Target="../tags/tag335.xml"/><Relationship Id="rId16" Type="http://schemas.openxmlformats.org/officeDocument/2006/relationships/tags" Target="../tags/tag336.xml"/><Relationship Id="rId17" Type="http://schemas.openxmlformats.org/officeDocument/2006/relationships/tags" Target="../tags/tag337.xml"/><Relationship Id="rId18" Type="http://schemas.openxmlformats.org/officeDocument/2006/relationships/tags" Target="../tags/tag338.xml"/><Relationship Id="rId19" Type="http://schemas.openxmlformats.org/officeDocument/2006/relationships/tags" Target="../tags/tag339.xml"/><Relationship Id="rId1" Type="http://schemas.openxmlformats.org/officeDocument/2006/relationships/tags" Target="../tags/tag321.xml"/><Relationship Id="rId2" Type="http://schemas.openxmlformats.org/officeDocument/2006/relationships/tags" Target="../tags/tag322.xml"/><Relationship Id="rId3" Type="http://schemas.openxmlformats.org/officeDocument/2006/relationships/tags" Target="../tags/tag323.xml"/><Relationship Id="rId4" Type="http://schemas.openxmlformats.org/officeDocument/2006/relationships/tags" Target="../tags/tag324.xml"/><Relationship Id="rId5" Type="http://schemas.openxmlformats.org/officeDocument/2006/relationships/tags" Target="../tags/tag325.xml"/><Relationship Id="rId6" Type="http://schemas.openxmlformats.org/officeDocument/2006/relationships/tags" Target="../tags/tag326.xml"/><Relationship Id="rId7" Type="http://schemas.openxmlformats.org/officeDocument/2006/relationships/tags" Target="../tags/tag327.xml"/><Relationship Id="rId8" Type="http://schemas.openxmlformats.org/officeDocument/2006/relationships/tags" Target="../tags/tag3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5.xml"/><Relationship Id="rId1" Type="http://schemas.openxmlformats.org/officeDocument/2006/relationships/tags" Target="../tags/tag342.xml"/><Relationship Id="rId2" Type="http://schemas.openxmlformats.org/officeDocument/2006/relationships/tags" Target="../tags/tag343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352.xml"/><Relationship Id="rId20" Type="http://schemas.openxmlformats.org/officeDocument/2006/relationships/tags" Target="../tags/tag363.xml"/><Relationship Id="rId21" Type="http://schemas.openxmlformats.org/officeDocument/2006/relationships/tags" Target="../tags/tag364.xml"/><Relationship Id="rId22" Type="http://schemas.openxmlformats.org/officeDocument/2006/relationships/tags" Target="../tags/tag365.xml"/><Relationship Id="rId23" Type="http://schemas.openxmlformats.org/officeDocument/2006/relationships/tags" Target="../tags/tag366.xml"/><Relationship Id="rId24" Type="http://schemas.openxmlformats.org/officeDocument/2006/relationships/tags" Target="../tags/tag367.xml"/><Relationship Id="rId25" Type="http://schemas.openxmlformats.org/officeDocument/2006/relationships/tags" Target="../tags/tag368.xml"/><Relationship Id="rId26" Type="http://schemas.openxmlformats.org/officeDocument/2006/relationships/tags" Target="../tags/tag369.xml"/><Relationship Id="rId27" Type="http://schemas.openxmlformats.org/officeDocument/2006/relationships/slideLayout" Target="../slideLayouts/slideLayout13.xml"/><Relationship Id="rId10" Type="http://schemas.openxmlformats.org/officeDocument/2006/relationships/tags" Target="../tags/tag353.xml"/><Relationship Id="rId11" Type="http://schemas.openxmlformats.org/officeDocument/2006/relationships/tags" Target="../tags/tag354.xml"/><Relationship Id="rId12" Type="http://schemas.openxmlformats.org/officeDocument/2006/relationships/tags" Target="../tags/tag355.xml"/><Relationship Id="rId13" Type="http://schemas.openxmlformats.org/officeDocument/2006/relationships/tags" Target="../tags/tag356.xml"/><Relationship Id="rId14" Type="http://schemas.openxmlformats.org/officeDocument/2006/relationships/tags" Target="../tags/tag357.xml"/><Relationship Id="rId15" Type="http://schemas.openxmlformats.org/officeDocument/2006/relationships/tags" Target="../tags/tag358.xml"/><Relationship Id="rId16" Type="http://schemas.openxmlformats.org/officeDocument/2006/relationships/tags" Target="../tags/tag359.xml"/><Relationship Id="rId17" Type="http://schemas.openxmlformats.org/officeDocument/2006/relationships/tags" Target="../tags/tag360.xml"/><Relationship Id="rId18" Type="http://schemas.openxmlformats.org/officeDocument/2006/relationships/tags" Target="../tags/tag361.xml"/><Relationship Id="rId19" Type="http://schemas.openxmlformats.org/officeDocument/2006/relationships/tags" Target="../tags/tag362.xml"/><Relationship Id="rId1" Type="http://schemas.openxmlformats.org/officeDocument/2006/relationships/tags" Target="../tags/tag344.xml"/><Relationship Id="rId2" Type="http://schemas.openxmlformats.org/officeDocument/2006/relationships/tags" Target="../tags/tag345.xml"/><Relationship Id="rId3" Type="http://schemas.openxmlformats.org/officeDocument/2006/relationships/tags" Target="../tags/tag346.xml"/><Relationship Id="rId4" Type="http://schemas.openxmlformats.org/officeDocument/2006/relationships/tags" Target="../tags/tag347.xml"/><Relationship Id="rId5" Type="http://schemas.openxmlformats.org/officeDocument/2006/relationships/tags" Target="../tags/tag348.xml"/><Relationship Id="rId6" Type="http://schemas.openxmlformats.org/officeDocument/2006/relationships/tags" Target="../tags/tag349.xml"/><Relationship Id="rId7" Type="http://schemas.openxmlformats.org/officeDocument/2006/relationships/tags" Target="../tags/tag350.xml"/><Relationship Id="rId8" Type="http://schemas.openxmlformats.org/officeDocument/2006/relationships/tags" Target="../tags/tag351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378.xml"/><Relationship Id="rId20" Type="http://schemas.openxmlformats.org/officeDocument/2006/relationships/tags" Target="../tags/tag389.xml"/><Relationship Id="rId21" Type="http://schemas.openxmlformats.org/officeDocument/2006/relationships/tags" Target="../tags/tag390.xml"/><Relationship Id="rId22" Type="http://schemas.openxmlformats.org/officeDocument/2006/relationships/tags" Target="../tags/tag391.xml"/><Relationship Id="rId23" Type="http://schemas.openxmlformats.org/officeDocument/2006/relationships/tags" Target="../tags/tag392.xml"/><Relationship Id="rId24" Type="http://schemas.openxmlformats.org/officeDocument/2006/relationships/tags" Target="../tags/tag393.xml"/><Relationship Id="rId25" Type="http://schemas.openxmlformats.org/officeDocument/2006/relationships/tags" Target="../tags/tag394.xml"/><Relationship Id="rId26" Type="http://schemas.openxmlformats.org/officeDocument/2006/relationships/tags" Target="../tags/tag395.xml"/><Relationship Id="rId27" Type="http://schemas.openxmlformats.org/officeDocument/2006/relationships/slideLayout" Target="../slideLayouts/slideLayout13.xml"/><Relationship Id="rId10" Type="http://schemas.openxmlformats.org/officeDocument/2006/relationships/tags" Target="../tags/tag379.xml"/><Relationship Id="rId11" Type="http://schemas.openxmlformats.org/officeDocument/2006/relationships/tags" Target="../tags/tag380.xml"/><Relationship Id="rId12" Type="http://schemas.openxmlformats.org/officeDocument/2006/relationships/tags" Target="../tags/tag381.xml"/><Relationship Id="rId13" Type="http://schemas.openxmlformats.org/officeDocument/2006/relationships/tags" Target="../tags/tag382.xml"/><Relationship Id="rId14" Type="http://schemas.openxmlformats.org/officeDocument/2006/relationships/tags" Target="../tags/tag383.xml"/><Relationship Id="rId15" Type="http://schemas.openxmlformats.org/officeDocument/2006/relationships/tags" Target="../tags/tag384.xml"/><Relationship Id="rId16" Type="http://schemas.openxmlformats.org/officeDocument/2006/relationships/tags" Target="../tags/tag385.xml"/><Relationship Id="rId17" Type="http://schemas.openxmlformats.org/officeDocument/2006/relationships/tags" Target="../tags/tag386.xml"/><Relationship Id="rId18" Type="http://schemas.openxmlformats.org/officeDocument/2006/relationships/tags" Target="../tags/tag387.xml"/><Relationship Id="rId19" Type="http://schemas.openxmlformats.org/officeDocument/2006/relationships/tags" Target="../tags/tag388.xml"/><Relationship Id="rId1" Type="http://schemas.openxmlformats.org/officeDocument/2006/relationships/tags" Target="../tags/tag370.xml"/><Relationship Id="rId2" Type="http://schemas.openxmlformats.org/officeDocument/2006/relationships/tags" Target="../tags/tag371.xml"/><Relationship Id="rId3" Type="http://schemas.openxmlformats.org/officeDocument/2006/relationships/tags" Target="../tags/tag372.xml"/><Relationship Id="rId4" Type="http://schemas.openxmlformats.org/officeDocument/2006/relationships/tags" Target="../tags/tag373.xml"/><Relationship Id="rId5" Type="http://schemas.openxmlformats.org/officeDocument/2006/relationships/tags" Target="../tags/tag374.xml"/><Relationship Id="rId6" Type="http://schemas.openxmlformats.org/officeDocument/2006/relationships/tags" Target="../tags/tag375.xml"/><Relationship Id="rId7" Type="http://schemas.openxmlformats.org/officeDocument/2006/relationships/tags" Target="../tags/tag376.xml"/><Relationship Id="rId8" Type="http://schemas.openxmlformats.org/officeDocument/2006/relationships/tags" Target="../tags/tag377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404.xml"/><Relationship Id="rId20" Type="http://schemas.openxmlformats.org/officeDocument/2006/relationships/tags" Target="../tags/tag415.xml"/><Relationship Id="rId21" Type="http://schemas.openxmlformats.org/officeDocument/2006/relationships/tags" Target="../tags/tag416.xml"/><Relationship Id="rId22" Type="http://schemas.openxmlformats.org/officeDocument/2006/relationships/tags" Target="../tags/tag417.xml"/><Relationship Id="rId23" Type="http://schemas.openxmlformats.org/officeDocument/2006/relationships/tags" Target="../tags/tag418.xml"/><Relationship Id="rId24" Type="http://schemas.openxmlformats.org/officeDocument/2006/relationships/tags" Target="../tags/tag419.xml"/><Relationship Id="rId25" Type="http://schemas.openxmlformats.org/officeDocument/2006/relationships/tags" Target="../tags/tag420.xml"/><Relationship Id="rId26" Type="http://schemas.openxmlformats.org/officeDocument/2006/relationships/tags" Target="../tags/tag421.xml"/><Relationship Id="rId27" Type="http://schemas.openxmlformats.org/officeDocument/2006/relationships/slideLayout" Target="../slideLayouts/slideLayout13.xml"/><Relationship Id="rId10" Type="http://schemas.openxmlformats.org/officeDocument/2006/relationships/tags" Target="../tags/tag405.xml"/><Relationship Id="rId11" Type="http://schemas.openxmlformats.org/officeDocument/2006/relationships/tags" Target="../tags/tag406.xml"/><Relationship Id="rId12" Type="http://schemas.openxmlformats.org/officeDocument/2006/relationships/tags" Target="../tags/tag407.xml"/><Relationship Id="rId13" Type="http://schemas.openxmlformats.org/officeDocument/2006/relationships/tags" Target="../tags/tag408.xml"/><Relationship Id="rId14" Type="http://schemas.openxmlformats.org/officeDocument/2006/relationships/tags" Target="../tags/tag409.xml"/><Relationship Id="rId15" Type="http://schemas.openxmlformats.org/officeDocument/2006/relationships/tags" Target="../tags/tag410.xml"/><Relationship Id="rId16" Type="http://schemas.openxmlformats.org/officeDocument/2006/relationships/tags" Target="../tags/tag411.xml"/><Relationship Id="rId17" Type="http://schemas.openxmlformats.org/officeDocument/2006/relationships/tags" Target="../tags/tag412.xml"/><Relationship Id="rId18" Type="http://schemas.openxmlformats.org/officeDocument/2006/relationships/tags" Target="../tags/tag413.xml"/><Relationship Id="rId19" Type="http://schemas.openxmlformats.org/officeDocument/2006/relationships/tags" Target="../tags/tag414.xml"/><Relationship Id="rId1" Type="http://schemas.openxmlformats.org/officeDocument/2006/relationships/tags" Target="../tags/tag396.xml"/><Relationship Id="rId2" Type="http://schemas.openxmlformats.org/officeDocument/2006/relationships/tags" Target="../tags/tag397.xml"/><Relationship Id="rId3" Type="http://schemas.openxmlformats.org/officeDocument/2006/relationships/tags" Target="../tags/tag398.xml"/><Relationship Id="rId4" Type="http://schemas.openxmlformats.org/officeDocument/2006/relationships/tags" Target="../tags/tag399.xml"/><Relationship Id="rId5" Type="http://schemas.openxmlformats.org/officeDocument/2006/relationships/tags" Target="../tags/tag400.xml"/><Relationship Id="rId6" Type="http://schemas.openxmlformats.org/officeDocument/2006/relationships/tags" Target="../tags/tag401.xml"/><Relationship Id="rId7" Type="http://schemas.openxmlformats.org/officeDocument/2006/relationships/tags" Target="../tags/tag402.xml"/><Relationship Id="rId8" Type="http://schemas.openxmlformats.org/officeDocument/2006/relationships/tags" Target="../tags/tag403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430.xml"/><Relationship Id="rId20" Type="http://schemas.openxmlformats.org/officeDocument/2006/relationships/tags" Target="../tags/tag441.xml"/><Relationship Id="rId21" Type="http://schemas.openxmlformats.org/officeDocument/2006/relationships/tags" Target="../tags/tag442.xml"/><Relationship Id="rId22" Type="http://schemas.openxmlformats.org/officeDocument/2006/relationships/tags" Target="../tags/tag443.xml"/><Relationship Id="rId23" Type="http://schemas.openxmlformats.org/officeDocument/2006/relationships/tags" Target="../tags/tag444.xml"/><Relationship Id="rId24" Type="http://schemas.openxmlformats.org/officeDocument/2006/relationships/tags" Target="../tags/tag445.xml"/><Relationship Id="rId25" Type="http://schemas.openxmlformats.org/officeDocument/2006/relationships/slideLayout" Target="../slideLayouts/slideLayout13.xml"/><Relationship Id="rId10" Type="http://schemas.openxmlformats.org/officeDocument/2006/relationships/tags" Target="../tags/tag431.xml"/><Relationship Id="rId11" Type="http://schemas.openxmlformats.org/officeDocument/2006/relationships/tags" Target="../tags/tag432.xml"/><Relationship Id="rId12" Type="http://schemas.openxmlformats.org/officeDocument/2006/relationships/tags" Target="../tags/tag433.xml"/><Relationship Id="rId13" Type="http://schemas.openxmlformats.org/officeDocument/2006/relationships/tags" Target="../tags/tag434.xml"/><Relationship Id="rId14" Type="http://schemas.openxmlformats.org/officeDocument/2006/relationships/tags" Target="../tags/tag435.xml"/><Relationship Id="rId15" Type="http://schemas.openxmlformats.org/officeDocument/2006/relationships/tags" Target="../tags/tag436.xml"/><Relationship Id="rId16" Type="http://schemas.openxmlformats.org/officeDocument/2006/relationships/tags" Target="../tags/tag437.xml"/><Relationship Id="rId17" Type="http://schemas.openxmlformats.org/officeDocument/2006/relationships/tags" Target="../tags/tag438.xml"/><Relationship Id="rId18" Type="http://schemas.openxmlformats.org/officeDocument/2006/relationships/tags" Target="../tags/tag439.xml"/><Relationship Id="rId19" Type="http://schemas.openxmlformats.org/officeDocument/2006/relationships/tags" Target="../tags/tag440.xml"/><Relationship Id="rId1" Type="http://schemas.openxmlformats.org/officeDocument/2006/relationships/tags" Target="../tags/tag422.xml"/><Relationship Id="rId2" Type="http://schemas.openxmlformats.org/officeDocument/2006/relationships/tags" Target="../tags/tag423.xml"/><Relationship Id="rId3" Type="http://schemas.openxmlformats.org/officeDocument/2006/relationships/tags" Target="../tags/tag424.xml"/><Relationship Id="rId4" Type="http://schemas.openxmlformats.org/officeDocument/2006/relationships/tags" Target="../tags/tag425.xml"/><Relationship Id="rId5" Type="http://schemas.openxmlformats.org/officeDocument/2006/relationships/tags" Target="../tags/tag426.xml"/><Relationship Id="rId6" Type="http://schemas.openxmlformats.org/officeDocument/2006/relationships/tags" Target="../tags/tag427.xml"/><Relationship Id="rId7" Type="http://schemas.openxmlformats.org/officeDocument/2006/relationships/tags" Target="../tags/tag428.xml"/><Relationship Id="rId8" Type="http://schemas.openxmlformats.org/officeDocument/2006/relationships/tags" Target="../tags/tag4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tags" Target="../tags/tag456.xml"/><Relationship Id="rId12" Type="http://schemas.openxmlformats.org/officeDocument/2006/relationships/slideLayout" Target="../slideLayouts/slideLayout13.xml"/><Relationship Id="rId13" Type="http://schemas.openxmlformats.org/officeDocument/2006/relationships/notesSlide" Target="../notesSlides/notesSlide16.xml"/><Relationship Id="rId1" Type="http://schemas.openxmlformats.org/officeDocument/2006/relationships/tags" Target="../tags/tag446.xml"/><Relationship Id="rId2" Type="http://schemas.openxmlformats.org/officeDocument/2006/relationships/tags" Target="../tags/tag447.xml"/><Relationship Id="rId3" Type="http://schemas.openxmlformats.org/officeDocument/2006/relationships/tags" Target="../tags/tag448.xml"/><Relationship Id="rId4" Type="http://schemas.openxmlformats.org/officeDocument/2006/relationships/tags" Target="../tags/tag449.xml"/><Relationship Id="rId5" Type="http://schemas.openxmlformats.org/officeDocument/2006/relationships/tags" Target="../tags/tag450.xml"/><Relationship Id="rId6" Type="http://schemas.openxmlformats.org/officeDocument/2006/relationships/tags" Target="../tags/tag451.xml"/><Relationship Id="rId7" Type="http://schemas.openxmlformats.org/officeDocument/2006/relationships/tags" Target="../tags/tag452.xml"/><Relationship Id="rId8" Type="http://schemas.openxmlformats.org/officeDocument/2006/relationships/tags" Target="../tags/tag453.xml"/><Relationship Id="rId9" Type="http://schemas.openxmlformats.org/officeDocument/2006/relationships/tags" Target="../tags/tag454.xml"/><Relationship Id="rId10" Type="http://schemas.openxmlformats.org/officeDocument/2006/relationships/tags" Target="../tags/tag455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465.xml"/><Relationship Id="rId20" Type="http://schemas.openxmlformats.org/officeDocument/2006/relationships/tags" Target="../tags/tag476.xml"/><Relationship Id="rId21" Type="http://schemas.openxmlformats.org/officeDocument/2006/relationships/tags" Target="../tags/tag477.xml"/><Relationship Id="rId22" Type="http://schemas.openxmlformats.org/officeDocument/2006/relationships/slideLayout" Target="../slideLayouts/slideLayout13.xml"/><Relationship Id="rId23" Type="http://schemas.openxmlformats.org/officeDocument/2006/relationships/notesSlide" Target="../notesSlides/notesSlide17.xml"/><Relationship Id="rId10" Type="http://schemas.openxmlformats.org/officeDocument/2006/relationships/tags" Target="../tags/tag466.xml"/><Relationship Id="rId11" Type="http://schemas.openxmlformats.org/officeDocument/2006/relationships/tags" Target="../tags/tag467.xml"/><Relationship Id="rId12" Type="http://schemas.openxmlformats.org/officeDocument/2006/relationships/tags" Target="../tags/tag468.xml"/><Relationship Id="rId13" Type="http://schemas.openxmlformats.org/officeDocument/2006/relationships/tags" Target="../tags/tag469.xml"/><Relationship Id="rId14" Type="http://schemas.openxmlformats.org/officeDocument/2006/relationships/tags" Target="../tags/tag470.xml"/><Relationship Id="rId15" Type="http://schemas.openxmlformats.org/officeDocument/2006/relationships/tags" Target="../tags/tag471.xml"/><Relationship Id="rId16" Type="http://schemas.openxmlformats.org/officeDocument/2006/relationships/tags" Target="../tags/tag472.xml"/><Relationship Id="rId17" Type="http://schemas.openxmlformats.org/officeDocument/2006/relationships/tags" Target="../tags/tag473.xml"/><Relationship Id="rId18" Type="http://schemas.openxmlformats.org/officeDocument/2006/relationships/tags" Target="../tags/tag474.xml"/><Relationship Id="rId19" Type="http://schemas.openxmlformats.org/officeDocument/2006/relationships/tags" Target="../tags/tag475.xml"/><Relationship Id="rId1" Type="http://schemas.openxmlformats.org/officeDocument/2006/relationships/tags" Target="../tags/tag457.xml"/><Relationship Id="rId2" Type="http://schemas.openxmlformats.org/officeDocument/2006/relationships/tags" Target="../tags/tag458.xml"/><Relationship Id="rId3" Type="http://schemas.openxmlformats.org/officeDocument/2006/relationships/tags" Target="../tags/tag459.xml"/><Relationship Id="rId4" Type="http://schemas.openxmlformats.org/officeDocument/2006/relationships/tags" Target="../tags/tag460.xml"/><Relationship Id="rId5" Type="http://schemas.openxmlformats.org/officeDocument/2006/relationships/tags" Target="../tags/tag461.xml"/><Relationship Id="rId6" Type="http://schemas.openxmlformats.org/officeDocument/2006/relationships/tags" Target="../tags/tag462.xml"/><Relationship Id="rId7" Type="http://schemas.openxmlformats.org/officeDocument/2006/relationships/tags" Target="../tags/tag463.xml"/><Relationship Id="rId8" Type="http://schemas.openxmlformats.org/officeDocument/2006/relationships/tags" Target="../tags/tag46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20" Type="http://schemas.openxmlformats.org/officeDocument/2006/relationships/tags" Target="../tags/tag47.xml"/><Relationship Id="rId21" Type="http://schemas.openxmlformats.org/officeDocument/2006/relationships/tags" Target="../tags/tag48.xml"/><Relationship Id="rId22" Type="http://schemas.openxmlformats.org/officeDocument/2006/relationships/tags" Target="../tags/tag49.xml"/><Relationship Id="rId23" Type="http://schemas.openxmlformats.org/officeDocument/2006/relationships/tags" Target="../tags/tag50.xml"/><Relationship Id="rId24" Type="http://schemas.openxmlformats.org/officeDocument/2006/relationships/tags" Target="../tags/tag51.xml"/><Relationship Id="rId25" Type="http://schemas.openxmlformats.org/officeDocument/2006/relationships/tags" Target="../tags/tag52.xml"/><Relationship Id="rId26" Type="http://schemas.openxmlformats.org/officeDocument/2006/relationships/tags" Target="../tags/tag53.xml"/><Relationship Id="rId27" Type="http://schemas.openxmlformats.org/officeDocument/2006/relationships/tags" Target="../tags/tag54.xml"/><Relationship Id="rId28" Type="http://schemas.openxmlformats.org/officeDocument/2006/relationships/tags" Target="../tags/tag55.xml"/><Relationship Id="rId29" Type="http://schemas.openxmlformats.org/officeDocument/2006/relationships/tags" Target="../tags/tag56.xml"/><Relationship Id="rId30" Type="http://schemas.openxmlformats.org/officeDocument/2006/relationships/tags" Target="../tags/tag57.xml"/><Relationship Id="rId31" Type="http://schemas.openxmlformats.org/officeDocument/2006/relationships/tags" Target="../tags/tag58.xml"/><Relationship Id="rId32" Type="http://schemas.openxmlformats.org/officeDocument/2006/relationships/slideLayout" Target="../slideLayouts/slideLayout2.xml"/><Relationship Id="rId10" Type="http://schemas.openxmlformats.org/officeDocument/2006/relationships/tags" Target="../tags/tag37.xml"/><Relationship Id="rId11" Type="http://schemas.openxmlformats.org/officeDocument/2006/relationships/tags" Target="../tags/tag38.xml"/><Relationship Id="rId12" Type="http://schemas.openxmlformats.org/officeDocument/2006/relationships/tags" Target="../tags/tag39.xml"/><Relationship Id="rId13" Type="http://schemas.openxmlformats.org/officeDocument/2006/relationships/tags" Target="../tags/tag40.xml"/><Relationship Id="rId14" Type="http://schemas.openxmlformats.org/officeDocument/2006/relationships/tags" Target="../tags/tag41.xml"/><Relationship Id="rId15" Type="http://schemas.openxmlformats.org/officeDocument/2006/relationships/tags" Target="../tags/tag42.xml"/><Relationship Id="rId16" Type="http://schemas.openxmlformats.org/officeDocument/2006/relationships/tags" Target="../tags/tag43.xml"/><Relationship Id="rId17" Type="http://schemas.openxmlformats.org/officeDocument/2006/relationships/tags" Target="../tags/tag44.xml"/><Relationship Id="rId18" Type="http://schemas.openxmlformats.org/officeDocument/2006/relationships/tags" Target="../tags/tag45.xml"/><Relationship Id="rId19" Type="http://schemas.openxmlformats.org/officeDocument/2006/relationships/tags" Target="../tags/tag46.xml"/><Relationship Id="rId1" Type="http://schemas.openxmlformats.org/officeDocument/2006/relationships/tags" Target="../tags/tag28.xml"/><Relationship Id="rId2" Type="http://schemas.openxmlformats.org/officeDocument/2006/relationships/tags" Target="../tags/tag29.xml"/><Relationship Id="rId3" Type="http://schemas.openxmlformats.org/officeDocument/2006/relationships/tags" Target="../tags/tag30.xml"/><Relationship Id="rId4" Type="http://schemas.openxmlformats.org/officeDocument/2006/relationships/tags" Target="../tags/tag31.xml"/><Relationship Id="rId5" Type="http://schemas.openxmlformats.org/officeDocument/2006/relationships/tags" Target="../tags/tag32.xml"/><Relationship Id="rId6" Type="http://schemas.openxmlformats.org/officeDocument/2006/relationships/tags" Target="../tags/tag33.xml"/><Relationship Id="rId7" Type="http://schemas.openxmlformats.org/officeDocument/2006/relationships/tags" Target="../tags/tag34.xml"/><Relationship Id="rId8" Type="http://schemas.openxmlformats.org/officeDocument/2006/relationships/tags" Target="../tags/tag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69.xml"/><Relationship Id="rId12" Type="http://schemas.openxmlformats.org/officeDocument/2006/relationships/tags" Target="../tags/tag70.xml"/><Relationship Id="rId13" Type="http://schemas.openxmlformats.org/officeDocument/2006/relationships/tags" Target="../tags/tag7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.xml"/><Relationship Id="rId1" Type="http://schemas.openxmlformats.org/officeDocument/2006/relationships/tags" Target="../tags/tag59.xml"/><Relationship Id="rId2" Type="http://schemas.openxmlformats.org/officeDocument/2006/relationships/tags" Target="../tags/tag60.xml"/><Relationship Id="rId3" Type="http://schemas.openxmlformats.org/officeDocument/2006/relationships/tags" Target="../tags/tag61.xml"/><Relationship Id="rId4" Type="http://schemas.openxmlformats.org/officeDocument/2006/relationships/tags" Target="../tags/tag62.xml"/><Relationship Id="rId5" Type="http://schemas.openxmlformats.org/officeDocument/2006/relationships/tags" Target="../tags/tag63.xml"/><Relationship Id="rId6" Type="http://schemas.openxmlformats.org/officeDocument/2006/relationships/tags" Target="../tags/tag64.xml"/><Relationship Id="rId7" Type="http://schemas.openxmlformats.org/officeDocument/2006/relationships/tags" Target="../tags/tag65.xml"/><Relationship Id="rId8" Type="http://schemas.openxmlformats.org/officeDocument/2006/relationships/tags" Target="../tags/tag66.xml"/><Relationship Id="rId9" Type="http://schemas.openxmlformats.org/officeDocument/2006/relationships/tags" Target="../tags/tag67.xml"/><Relationship Id="rId10" Type="http://schemas.openxmlformats.org/officeDocument/2006/relationships/tags" Target="../tags/tag68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80.xml"/><Relationship Id="rId20" Type="http://schemas.openxmlformats.org/officeDocument/2006/relationships/tags" Target="../tags/tag91.xml"/><Relationship Id="rId21" Type="http://schemas.openxmlformats.org/officeDocument/2006/relationships/tags" Target="../tags/tag92.xml"/><Relationship Id="rId22" Type="http://schemas.openxmlformats.org/officeDocument/2006/relationships/tags" Target="../tags/tag93.xml"/><Relationship Id="rId23" Type="http://schemas.openxmlformats.org/officeDocument/2006/relationships/tags" Target="../tags/tag94.xml"/><Relationship Id="rId24" Type="http://schemas.openxmlformats.org/officeDocument/2006/relationships/tags" Target="../tags/tag95.xml"/><Relationship Id="rId25" Type="http://schemas.openxmlformats.org/officeDocument/2006/relationships/tags" Target="../tags/tag96.xml"/><Relationship Id="rId26" Type="http://schemas.openxmlformats.org/officeDocument/2006/relationships/slideLayout" Target="../slideLayouts/slideLayout15.xml"/><Relationship Id="rId27" Type="http://schemas.openxmlformats.org/officeDocument/2006/relationships/notesSlide" Target="../notesSlides/notesSlide3.xml"/><Relationship Id="rId10" Type="http://schemas.openxmlformats.org/officeDocument/2006/relationships/tags" Target="../tags/tag81.xml"/><Relationship Id="rId11" Type="http://schemas.openxmlformats.org/officeDocument/2006/relationships/tags" Target="../tags/tag82.xml"/><Relationship Id="rId12" Type="http://schemas.openxmlformats.org/officeDocument/2006/relationships/tags" Target="../tags/tag83.xml"/><Relationship Id="rId13" Type="http://schemas.openxmlformats.org/officeDocument/2006/relationships/tags" Target="../tags/tag84.xml"/><Relationship Id="rId14" Type="http://schemas.openxmlformats.org/officeDocument/2006/relationships/tags" Target="../tags/tag85.xml"/><Relationship Id="rId15" Type="http://schemas.openxmlformats.org/officeDocument/2006/relationships/tags" Target="../tags/tag86.xml"/><Relationship Id="rId16" Type="http://schemas.openxmlformats.org/officeDocument/2006/relationships/tags" Target="../tags/tag87.xml"/><Relationship Id="rId17" Type="http://schemas.openxmlformats.org/officeDocument/2006/relationships/tags" Target="../tags/tag88.xml"/><Relationship Id="rId18" Type="http://schemas.openxmlformats.org/officeDocument/2006/relationships/tags" Target="../tags/tag89.xml"/><Relationship Id="rId19" Type="http://schemas.openxmlformats.org/officeDocument/2006/relationships/tags" Target="../tags/tag90.xml"/><Relationship Id="rId1" Type="http://schemas.openxmlformats.org/officeDocument/2006/relationships/tags" Target="../tags/tag72.xml"/><Relationship Id="rId2" Type="http://schemas.openxmlformats.org/officeDocument/2006/relationships/tags" Target="../tags/tag73.xml"/><Relationship Id="rId3" Type="http://schemas.openxmlformats.org/officeDocument/2006/relationships/tags" Target="../tags/tag74.xml"/><Relationship Id="rId4" Type="http://schemas.openxmlformats.org/officeDocument/2006/relationships/tags" Target="../tags/tag75.xml"/><Relationship Id="rId5" Type="http://schemas.openxmlformats.org/officeDocument/2006/relationships/tags" Target="../tags/tag76.xml"/><Relationship Id="rId6" Type="http://schemas.openxmlformats.org/officeDocument/2006/relationships/tags" Target="../tags/tag77.xml"/><Relationship Id="rId7" Type="http://schemas.openxmlformats.org/officeDocument/2006/relationships/tags" Target="../tags/tag78.xml"/><Relationship Id="rId8" Type="http://schemas.openxmlformats.org/officeDocument/2006/relationships/tags" Target="../tags/tag79.xml"/></Relationships>
</file>

<file path=ppt/slides/_rels/slide9.xml.rels><?xml version="1.0" encoding="UTF-8" standalone="yes"?>
<Relationships xmlns="http://schemas.openxmlformats.org/package/2006/relationships"><Relationship Id="rId20" Type="http://schemas.openxmlformats.org/officeDocument/2006/relationships/tags" Target="../tags/tag116.xml"/><Relationship Id="rId21" Type="http://schemas.openxmlformats.org/officeDocument/2006/relationships/tags" Target="../tags/tag117.xml"/><Relationship Id="rId22" Type="http://schemas.openxmlformats.org/officeDocument/2006/relationships/tags" Target="../tags/tag118.xml"/><Relationship Id="rId23" Type="http://schemas.openxmlformats.org/officeDocument/2006/relationships/tags" Target="../tags/tag119.xml"/><Relationship Id="rId24" Type="http://schemas.openxmlformats.org/officeDocument/2006/relationships/tags" Target="../tags/tag120.xml"/><Relationship Id="rId25" Type="http://schemas.openxmlformats.org/officeDocument/2006/relationships/tags" Target="../tags/tag121.xml"/><Relationship Id="rId26" Type="http://schemas.openxmlformats.org/officeDocument/2006/relationships/tags" Target="../tags/tag122.xml"/><Relationship Id="rId27" Type="http://schemas.openxmlformats.org/officeDocument/2006/relationships/tags" Target="../tags/tag123.xml"/><Relationship Id="rId28" Type="http://schemas.openxmlformats.org/officeDocument/2006/relationships/tags" Target="../tags/tag124.xml"/><Relationship Id="rId29" Type="http://schemas.openxmlformats.org/officeDocument/2006/relationships/tags" Target="../tags/tag125.xml"/><Relationship Id="rId1" Type="http://schemas.openxmlformats.org/officeDocument/2006/relationships/tags" Target="../tags/tag97.xml"/><Relationship Id="rId2" Type="http://schemas.openxmlformats.org/officeDocument/2006/relationships/tags" Target="../tags/tag98.xml"/><Relationship Id="rId3" Type="http://schemas.openxmlformats.org/officeDocument/2006/relationships/tags" Target="../tags/tag99.xml"/><Relationship Id="rId4" Type="http://schemas.openxmlformats.org/officeDocument/2006/relationships/tags" Target="../tags/tag100.xml"/><Relationship Id="rId5" Type="http://schemas.openxmlformats.org/officeDocument/2006/relationships/tags" Target="../tags/tag101.xml"/><Relationship Id="rId30" Type="http://schemas.openxmlformats.org/officeDocument/2006/relationships/tags" Target="../tags/tag126.xml"/><Relationship Id="rId31" Type="http://schemas.openxmlformats.org/officeDocument/2006/relationships/tags" Target="../tags/tag127.xml"/><Relationship Id="rId32" Type="http://schemas.openxmlformats.org/officeDocument/2006/relationships/tags" Target="../tags/tag128.xml"/><Relationship Id="rId9" Type="http://schemas.openxmlformats.org/officeDocument/2006/relationships/tags" Target="../tags/tag105.xml"/><Relationship Id="rId6" Type="http://schemas.openxmlformats.org/officeDocument/2006/relationships/tags" Target="../tags/tag102.xml"/><Relationship Id="rId7" Type="http://schemas.openxmlformats.org/officeDocument/2006/relationships/tags" Target="../tags/tag103.xml"/><Relationship Id="rId8" Type="http://schemas.openxmlformats.org/officeDocument/2006/relationships/tags" Target="../tags/tag104.xml"/><Relationship Id="rId33" Type="http://schemas.openxmlformats.org/officeDocument/2006/relationships/tags" Target="../tags/tag129.xml"/><Relationship Id="rId34" Type="http://schemas.openxmlformats.org/officeDocument/2006/relationships/tags" Target="../tags/tag130.xml"/><Relationship Id="rId35" Type="http://schemas.openxmlformats.org/officeDocument/2006/relationships/tags" Target="../tags/tag131.xml"/><Relationship Id="rId36" Type="http://schemas.openxmlformats.org/officeDocument/2006/relationships/tags" Target="../tags/tag132.xml"/><Relationship Id="rId10" Type="http://schemas.openxmlformats.org/officeDocument/2006/relationships/tags" Target="../tags/tag106.xml"/><Relationship Id="rId11" Type="http://schemas.openxmlformats.org/officeDocument/2006/relationships/tags" Target="../tags/tag107.xml"/><Relationship Id="rId12" Type="http://schemas.openxmlformats.org/officeDocument/2006/relationships/tags" Target="../tags/tag108.xml"/><Relationship Id="rId13" Type="http://schemas.openxmlformats.org/officeDocument/2006/relationships/tags" Target="../tags/tag109.xml"/><Relationship Id="rId14" Type="http://schemas.openxmlformats.org/officeDocument/2006/relationships/tags" Target="../tags/tag110.xml"/><Relationship Id="rId15" Type="http://schemas.openxmlformats.org/officeDocument/2006/relationships/tags" Target="../tags/tag111.xml"/><Relationship Id="rId16" Type="http://schemas.openxmlformats.org/officeDocument/2006/relationships/tags" Target="../tags/tag112.xml"/><Relationship Id="rId17" Type="http://schemas.openxmlformats.org/officeDocument/2006/relationships/tags" Target="../tags/tag113.xml"/><Relationship Id="rId18" Type="http://schemas.openxmlformats.org/officeDocument/2006/relationships/tags" Target="../tags/tag114.xml"/><Relationship Id="rId19" Type="http://schemas.openxmlformats.org/officeDocument/2006/relationships/tags" Target="../tags/tag115.xml"/><Relationship Id="rId37" Type="http://schemas.openxmlformats.org/officeDocument/2006/relationships/tags" Target="../tags/tag133.xml"/><Relationship Id="rId38" Type="http://schemas.openxmlformats.org/officeDocument/2006/relationships/tags" Target="../tags/tag134.xml"/><Relationship Id="rId39" Type="http://schemas.openxmlformats.org/officeDocument/2006/relationships/tags" Target="../tags/tag135.xml"/><Relationship Id="rId40" Type="http://schemas.openxmlformats.org/officeDocument/2006/relationships/tags" Target="../tags/tag136.xml"/><Relationship Id="rId41" Type="http://schemas.openxmlformats.org/officeDocument/2006/relationships/tags" Target="../tags/tag137.xml"/><Relationship Id="rId42" Type="http://schemas.openxmlformats.org/officeDocument/2006/relationships/slideLayout" Target="../slideLayouts/slideLayout13.xml"/><Relationship Id="rId43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6: Binary Search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0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mtClean="0"/>
              <a:t>Find in BST, Recursive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Data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Node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(root ==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&lt;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find(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key,root.left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&gt;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find(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key,root.right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 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root.data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78417" y="4992883"/>
            <a:ext cx="5402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Worst case </a:t>
            </a:r>
            <a:r>
              <a:rPr lang="en-US" sz="2000" b="0" dirty="0" smtClean="0">
                <a:latin typeface="+mn-lt"/>
              </a:rPr>
              <a:t>running time is </a:t>
            </a:r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O(n)</a:t>
            </a:r>
            <a:r>
              <a:rPr lang="en-US" sz="2000" b="0" dirty="0" smtClean="0">
                <a:latin typeface="+mn-lt"/>
              </a:rPr>
              <a:t>.</a:t>
            </a:r>
          </a:p>
          <a:p>
            <a:r>
              <a:rPr lang="en-US" sz="2000" dirty="0" smtClean="0"/>
              <a:t>- Happens if the tree is very lopsided (e.g. list)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0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928889" y="578734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783501" y="578743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3849849" y="57920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3" name="AutoShape 12"/>
          <p:cNvCxnSpPr>
            <a:cxnSpLocks noChangeShapeType="1"/>
            <a:stCxn id="32" idx="6"/>
            <a:endCxn id="31" idx="2"/>
          </p:cNvCxnSpPr>
          <p:nvPr>
            <p:custDataLst>
              <p:tags r:id="rId25"/>
            </p:custDataLst>
          </p:nvPr>
        </p:nvCxnSpPr>
        <p:spPr bwMode="auto">
          <a:xfrm flipV="1">
            <a:off x="4230849" y="5977930"/>
            <a:ext cx="552652" cy="4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" name="AutoShape 13"/>
          <p:cNvCxnSpPr>
            <a:cxnSpLocks noChangeShapeType="1"/>
            <a:stCxn id="31" idx="6"/>
            <a:endCxn id="30" idx="2"/>
          </p:cNvCxnSpPr>
          <p:nvPr>
            <p:custDataLst>
              <p:tags r:id="rId26"/>
            </p:custDataLst>
          </p:nvPr>
        </p:nvCxnSpPr>
        <p:spPr bwMode="auto">
          <a:xfrm flipV="1">
            <a:off x="5164501" y="5977849"/>
            <a:ext cx="764388" cy="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1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6882414" y="578623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6" name="AutoShape 17"/>
          <p:cNvCxnSpPr>
            <a:cxnSpLocks noChangeShapeType="1"/>
            <a:stCxn id="30" idx="6"/>
            <a:endCxn id="35" idx="2"/>
          </p:cNvCxnSpPr>
          <p:nvPr>
            <p:custDataLst>
              <p:tags r:id="rId28"/>
            </p:custDataLst>
          </p:nvPr>
        </p:nvCxnSpPr>
        <p:spPr bwMode="auto">
          <a:xfrm flipV="1">
            <a:off x="6309889" y="5976737"/>
            <a:ext cx="572525" cy="1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" name="AutoShape 12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1984868" y="1934664"/>
            <a:ext cx="563796" cy="474896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47" name="AutoShape 12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>
            <a:off x="2614859" y="2780924"/>
            <a:ext cx="434155" cy="563796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0" name="AutoShape 12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flipH="1">
            <a:off x="2777255" y="3759200"/>
            <a:ext cx="131763" cy="500063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3662246" y="4607203"/>
            <a:ext cx="3092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the running time?</a:t>
            </a:r>
          </a:p>
        </p:txBody>
      </p:sp>
    </p:spTree>
    <p:extLst>
      <p:ext uri="{BB962C8B-B14F-4D97-AF65-F5344CB8AC3E}">
        <p14:creationId xmlns:p14="http://schemas.microsoft.com/office/powerpoint/2010/main" val="188550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 animBg="1"/>
      <p:bldP spid="31" grpId="0" animBg="1"/>
      <p:bldP spid="32" grpId="0" animBg="1"/>
      <p:bldP spid="35" grpId="0" animBg="1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Find in BST, Iterative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Data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Node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while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(root !=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   &amp;&amp;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!= key) {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  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&lt;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root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root.left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else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(key &gt;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root.key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root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root.right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}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(root ==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return null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 return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root.data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60935" y="5425783"/>
            <a:ext cx="5402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Worst case </a:t>
            </a:r>
            <a:r>
              <a:rPr lang="en-US" sz="2000" b="0" dirty="0" smtClean="0">
                <a:latin typeface="+mn-lt"/>
              </a:rPr>
              <a:t>running time is </a:t>
            </a:r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O(n)</a:t>
            </a:r>
            <a:r>
              <a:rPr lang="en-US" sz="2000" b="0" dirty="0" smtClean="0">
                <a:latin typeface="+mn-lt"/>
              </a:rPr>
              <a:t>.</a:t>
            </a:r>
          </a:p>
          <a:p>
            <a:r>
              <a:rPr lang="en-US" sz="2000" dirty="0" smtClean="0"/>
              <a:t>- Happens if the tree is very lopsided (e.g. list)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645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 bwMode="auto">
          <a:xfrm>
            <a:off x="7758612" y="4598406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004382" y="371939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/>
              <a:t>Bonus: Other BST “Finding”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600200"/>
            <a:ext cx="4191000" cy="4495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FindMin</a:t>
            </a:r>
            <a:r>
              <a:rPr lang="en-US" sz="2000" dirty="0" smtClean="0"/>
              <a:t>: Find </a:t>
            </a:r>
            <a:r>
              <a:rPr lang="en-US" sz="2000" i="1" dirty="0" smtClean="0"/>
              <a:t>minimum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Left-most node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FindMax</a:t>
            </a:r>
            <a:r>
              <a:rPr lang="en-US" sz="2000" dirty="0" smtClean="0"/>
              <a:t>: </a:t>
            </a:r>
            <a:r>
              <a:rPr lang="en-US" sz="2000" dirty="0"/>
              <a:t>Find </a:t>
            </a:r>
            <a:r>
              <a:rPr lang="en-US" sz="2000" i="1" dirty="0" smtClean="0"/>
              <a:t>maximum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Right-</a:t>
            </a:r>
            <a:r>
              <a:rPr lang="en-US" sz="2000" dirty="0"/>
              <a:t>most node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048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5819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048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0404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48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0879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48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485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048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507037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0489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2865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0490" name="AutoShape 10"/>
          <p:cNvCxnSpPr>
            <a:cxnSpLocks noChangeShapeType="1"/>
            <a:stCxn id="20489" idx="3"/>
            <a:endCxn id="2048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5801519" y="2354823"/>
            <a:ext cx="436796" cy="6447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11"/>
          <p:cNvCxnSpPr>
            <a:cxnSpLocks noChangeShapeType="1"/>
            <a:stCxn id="20489" idx="5"/>
            <a:endCxn id="20487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6706954" y="2363554"/>
            <a:ext cx="436796" cy="627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2"/>
          <p:cNvCxnSpPr>
            <a:cxnSpLocks noChangeShapeType="1"/>
            <a:stCxn id="20487" idx="5"/>
            <a:endCxn id="20484" idx="0"/>
          </p:cNvCxnSpPr>
          <p:nvPr>
            <p:custDataLst>
              <p:tags r:id="rId11"/>
            </p:custDataLst>
          </p:nvPr>
        </p:nvCxnSpPr>
        <p:spPr bwMode="auto">
          <a:xfrm>
            <a:off x="7373938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  <a:stCxn id="20488" idx="3"/>
            <a:endCxn id="20486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138737" y="3360504"/>
            <a:ext cx="563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4"/>
          <p:cNvCxnSpPr>
            <a:cxnSpLocks noChangeShapeType="1"/>
            <a:stCxn id="20488" idx="5"/>
            <a:endCxn id="20485" idx="0"/>
          </p:cNvCxnSpPr>
          <p:nvPr>
            <p:custDataLst>
              <p:tags r:id="rId13"/>
            </p:custDataLst>
          </p:nvPr>
        </p:nvCxnSpPr>
        <p:spPr bwMode="auto">
          <a:xfrm>
            <a:off x="5832475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0496" name="AutoShape 16"/>
          <p:cNvCxnSpPr>
            <a:cxnSpLocks noChangeShapeType="1"/>
            <a:stCxn id="20484" idx="5"/>
            <a:endCxn id="20495" idx="0"/>
          </p:cNvCxnSpPr>
          <p:nvPr>
            <p:custDataLst>
              <p:tags r:id="rId15"/>
            </p:custDataLst>
          </p:nvPr>
        </p:nvCxnSpPr>
        <p:spPr bwMode="auto">
          <a:xfrm>
            <a:off x="7907338" y="4129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7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773737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0498" name="AutoShape 18"/>
          <p:cNvCxnSpPr>
            <a:cxnSpLocks noChangeShapeType="1"/>
            <a:stCxn id="20485" idx="3"/>
            <a:endCxn id="20497" idx="0"/>
          </p:cNvCxnSpPr>
          <p:nvPr>
            <p:custDataLst>
              <p:tags r:id="rId17"/>
            </p:custDataLst>
          </p:nvPr>
        </p:nvCxnSpPr>
        <p:spPr bwMode="auto">
          <a:xfrm flipH="1">
            <a:off x="5964237" y="4129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9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46656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0500" name="AutoShape 20"/>
          <p:cNvCxnSpPr>
            <a:cxnSpLocks noChangeShapeType="1"/>
            <a:stCxn id="20484" idx="3"/>
            <a:endCxn id="20499" idx="0"/>
          </p:cNvCxnSpPr>
          <p:nvPr>
            <p:custDataLst>
              <p:tags r:id="rId19"/>
            </p:custDataLst>
          </p:nvPr>
        </p:nvCxnSpPr>
        <p:spPr bwMode="auto">
          <a:xfrm flipH="1">
            <a:off x="7505700" y="41290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9333" name="Line 21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86200" y="4191000"/>
            <a:ext cx="685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9334" name="Line 22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8382000" y="5334000"/>
            <a:ext cx="762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03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4684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0504" name="AutoShape 24"/>
          <p:cNvCxnSpPr>
            <a:cxnSpLocks noChangeShapeType="1"/>
            <a:endCxn id="20503" idx="0"/>
          </p:cNvCxnSpPr>
          <p:nvPr>
            <p:custDataLst>
              <p:tags r:id="rId23"/>
            </p:custDataLst>
          </p:nvPr>
        </p:nvCxnSpPr>
        <p:spPr bwMode="auto">
          <a:xfrm>
            <a:off x="6383337" y="4140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6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04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Insert in BST</a:t>
            </a:r>
          </a:p>
        </p:txBody>
      </p:sp>
      <p:sp>
        <p:nvSpPr>
          <p:cNvPr id="2150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150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150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151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151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1512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1513" name="AutoShape 9"/>
          <p:cNvCxnSpPr>
            <a:cxnSpLocks noChangeShapeType="1"/>
            <a:stCxn id="21512" idx="3"/>
            <a:endCxn id="21511" idx="0"/>
          </p:cNvCxnSpPr>
          <p:nvPr>
            <p:custDataLst>
              <p:tags r:id="rId8"/>
            </p:custDataLst>
          </p:nvPr>
        </p:nvCxnSpPr>
        <p:spPr bwMode="auto">
          <a:xfrm flipH="1">
            <a:off x="1181100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4" name="AutoShape 10"/>
          <p:cNvCxnSpPr>
            <a:cxnSpLocks noChangeShapeType="1"/>
            <a:stCxn id="21512" idx="5"/>
            <a:endCxn id="21510" idx="0"/>
          </p:cNvCxnSpPr>
          <p:nvPr>
            <p:custDataLst>
              <p:tags r:id="rId9"/>
            </p:custDataLst>
          </p:nvPr>
        </p:nvCxnSpPr>
        <p:spPr bwMode="auto">
          <a:xfrm>
            <a:off x="2382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5"/>
            <a:endCxn id="21507" idx="0"/>
          </p:cNvCxnSpPr>
          <p:nvPr>
            <p:custDataLst>
              <p:tags r:id="rId10"/>
            </p:custDataLst>
          </p:nvPr>
        </p:nvCxnSpPr>
        <p:spPr bwMode="auto">
          <a:xfrm>
            <a:off x="3449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1" idx="3"/>
            <a:endCxn id="21509" idx="0"/>
          </p:cNvCxnSpPr>
          <p:nvPr>
            <p:custDataLst>
              <p:tags r:id="rId11"/>
            </p:custDataLst>
          </p:nvPr>
        </p:nvCxnSpPr>
        <p:spPr bwMode="auto">
          <a:xfrm flipH="1">
            <a:off x="647700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1" idx="5"/>
            <a:endCxn id="21508" idx="0"/>
          </p:cNvCxnSpPr>
          <p:nvPr>
            <p:custDataLst>
              <p:tags r:id="rId12"/>
            </p:custDataLst>
          </p:nvPr>
        </p:nvCxnSpPr>
        <p:spPr bwMode="auto">
          <a:xfrm>
            <a:off x="1316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924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1519" name="AutoShape 15"/>
          <p:cNvCxnSpPr>
            <a:cxnSpLocks noChangeShapeType="1"/>
            <a:stCxn id="21507" idx="5"/>
            <a:endCxn id="21518" idx="0"/>
          </p:cNvCxnSpPr>
          <p:nvPr>
            <p:custDataLst>
              <p:tags r:id="rId14"/>
            </p:custDataLst>
          </p:nvPr>
        </p:nvCxnSpPr>
        <p:spPr bwMode="auto">
          <a:xfrm>
            <a:off x="3983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0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257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1521" name="AutoShape 17"/>
          <p:cNvCxnSpPr>
            <a:cxnSpLocks noChangeShapeType="1"/>
            <a:stCxn id="21508" idx="3"/>
            <a:endCxn id="21520" idx="0"/>
          </p:cNvCxnSpPr>
          <p:nvPr>
            <p:custDataLst>
              <p:tags r:id="rId16"/>
            </p:custDataLst>
          </p:nvPr>
        </p:nvCxnSpPr>
        <p:spPr bwMode="auto">
          <a:xfrm flipH="1">
            <a:off x="1447800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2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90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1523" name="AutoShape 19"/>
          <p:cNvCxnSpPr>
            <a:cxnSpLocks noChangeShapeType="1"/>
            <a:stCxn id="21507" idx="3"/>
            <a:endCxn id="21522" idx="0"/>
          </p:cNvCxnSpPr>
          <p:nvPr>
            <p:custDataLst>
              <p:tags r:id="rId18"/>
            </p:custDataLst>
          </p:nvPr>
        </p:nvCxnSpPr>
        <p:spPr bwMode="auto">
          <a:xfrm flipH="1">
            <a:off x="3581400" y="3417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4" name="Text Box 2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70525" y="1641475"/>
            <a:ext cx="2028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insert(13)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insert(8)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insert(31)</a:t>
            </a:r>
          </a:p>
        </p:txBody>
      </p:sp>
      <p:sp>
        <p:nvSpPr>
          <p:cNvPr id="21525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90460" y="37338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(New) insertions happen only at leaves – easy!</a:t>
            </a:r>
          </a:p>
        </p:txBody>
      </p:sp>
      <p:sp>
        <p:nvSpPr>
          <p:cNvPr id="21526" name="Oval 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770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527" name="AutoShape 31"/>
          <p:cNvCxnSpPr>
            <a:cxnSpLocks noChangeShapeType="1"/>
            <a:endCxn id="21526" idx="0"/>
          </p:cNvCxnSpPr>
          <p:nvPr>
            <p:custDataLst>
              <p:tags r:id="rId22"/>
            </p:custDataLst>
          </p:nvPr>
        </p:nvCxnSpPr>
        <p:spPr bwMode="auto">
          <a:xfrm>
            <a:off x="1828800" y="3429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30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1447800" y="487680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cxnSp>
        <p:nvCxnSpPr>
          <p:cNvPr id="28" name="AutoShape 31"/>
          <p:cNvCxnSpPr>
            <a:cxnSpLocks noChangeShapeType="1"/>
            <a:endCxn id="27" idx="0"/>
          </p:cNvCxnSpPr>
          <p:nvPr>
            <p:custDataLst>
              <p:tags r:id="rId24"/>
            </p:custDataLst>
          </p:nvPr>
        </p:nvCxnSpPr>
        <p:spPr bwMode="auto">
          <a:xfrm>
            <a:off x="1506538" y="4332288"/>
            <a:ext cx="131762" cy="525462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29" name="Oval 30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4191000" y="487680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31</a:t>
            </a:r>
          </a:p>
        </p:txBody>
      </p:sp>
      <p:cxnSp>
        <p:nvCxnSpPr>
          <p:cNvPr id="30" name="AutoShape 31"/>
          <p:cNvCxnSpPr>
            <a:cxnSpLocks noChangeShapeType="1"/>
            <a:endCxn id="29" idx="0"/>
          </p:cNvCxnSpPr>
          <p:nvPr>
            <p:custDataLst>
              <p:tags r:id="rId26"/>
            </p:custDataLst>
          </p:nvPr>
        </p:nvCxnSpPr>
        <p:spPr bwMode="auto">
          <a:xfrm>
            <a:off x="4249738" y="4332288"/>
            <a:ext cx="131762" cy="525462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31" name="Oval 1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304800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13</a:t>
            </a:r>
          </a:p>
        </p:txBody>
      </p:sp>
      <p:cxnSp>
        <p:nvCxnSpPr>
          <p:cNvPr id="32" name="AutoShape 19"/>
          <p:cNvCxnSpPr>
            <a:cxnSpLocks noChangeShapeType="1"/>
            <a:stCxn id="21510" idx="3"/>
            <a:endCxn id="31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2711451" y="2579687"/>
            <a:ext cx="538162" cy="398463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53341" y="5526513"/>
            <a:ext cx="6690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rgbClr val="0000FF"/>
                </a:solidFill>
              </a:rPr>
              <a:t>Again… worst case </a:t>
            </a:r>
            <a:r>
              <a:rPr lang="en-US" sz="2400" b="0" dirty="0" smtClean="0"/>
              <a:t>running</a:t>
            </a:r>
            <a:r>
              <a:rPr lang="en-US" sz="2400" b="0" dirty="0" smtClean="0">
                <a:solidFill>
                  <a:srgbClr val="0000FF"/>
                </a:solidFill>
              </a:rPr>
              <a:t> </a:t>
            </a:r>
            <a:r>
              <a:rPr lang="en-US" sz="2400" b="0" dirty="0" smtClean="0"/>
              <a:t>time is </a:t>
            </a:r>
            <a:r>
              <a:rPr lang="en-US" sz="2400" b="0" dirty="0" smtClean="0">
                <a:solidFill>
                  <a:srgbClr val="0000FF"/>
                </a:solidFill>
              </a:rPr>
              <a:t>O(n)</a:t>
            </a:r>
            <a:r>
              <a:rPr lang="en-US" sz="2400" dirty="0" smtClean="0"/>
              <a:t>, which may happen if the tree is not balanced.</a:t>
            </a: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191101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Deletion in BST</a:t>
            </a:r>
          </a:p>
        </p:txBody>
      </p:sp>
      <p:sp>
        <p:nvSpPr>
          <p:cNvPr id="22531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2532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2533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2534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2535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2536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2537" name="AutoShape 9"/>
          <p:cNvCxnSpPr>
            <a:cxnSpLocks noChangeShapeType="1"/>
            <a:stCxn id="22536" idx="3"/>
            <a:endCxn id="22535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8" name="AutoShape 10"/>
          <p:cNvCxnSpPr>
            <a:cxnSpLocks noChangeShapeType="1"/>
            <a:stCxn id="22536" idx="5"/>
            <a:endCxn id="22534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9" name="AutoShape 11"/>
          <p:cNvCxnSpPr>
            <a:cxnSpLocks noChangeShapeType="1"/>
            <a:stCxn id="22534" idx="5"/>
            <a:endCxn id="22531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AutoShape 12"/>
          <p:cNvCxnSpPr>
            <a:cxnSpLocks noChangeShapeType="1"/>
            <a:stCxn id="22535" idx="3"/>
            <a:endCxn id="22533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  <a:stCxn id="22535" idx="5"/>
            <a:endCxn id="22532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2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2543" name="AutoShape 15"/>
          <p:cNvCxnSpPr>
            <a:cxnSpLocks noChangeShapeType="1"/>
            <a:stCxn id="22531" idx="5"/>
            <a:endCxn id="22542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4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2545" name="AutoShape 17"/>
          <p:cNvCxnSpPr>
            <a:cxnSpLocks noChangeShapeType="1"/>
            <a:stCxn id="22532" idx="3"/>
            <a:endCxn id="22544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6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2547" name="AutoShape 19"/>
          <p:cNvCxnSpPr>
            <a:cxnSpLocks noChangeShapeType="1"/>
            <a:stCxn id="22531" idx="3"/>
            <a:endCxn id="22546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109925" y="5105400"/>
            <a:ext cx="631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33CC"/>
                </a:solidFill>
                <a:latin typeface="Arial"/>
              </a:rPr>
              <a:t>Why might deletion be harder than insertion?</a:t>
            </a:r>
          </a:p>
        </p:txBody>
      </p:sp>
      <p:sp>
        <p:nvSpPr>
          <p:cNvPr id="22549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2550" name="AutoShape 23"/>
          <p:cNvCxnSpPr>
            <a:cxnSpLocks noChangeShapeType="1"/>
            <a:endCxn id="22549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8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dirty="0" smtClean="0"/>
              <a:t>Deletion in BST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390650"/>
            <a:ext cx="7772400" cy="3333750"/>
          </a:xfrm>
        </p:spPr>
        <p:txBody>
          <a:bodyPr/>
          <a:lstStyle/>
          <a:p>
            <a:r>
              <a:rPr lang="en-US" dirty="0" smtClean="0"/>
              <a:t>Basic idea: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the node to be removed, then </a:t>
            </a:r>
            <a:br>
              <a:rPr lang="en-US" dirty="0" smtClean="0"/>
            </a:br>
            <a:r>
              <a:rPr lang="en-US" dirty="0" smtClean="0"/>
              <a:t>“fix” the tree so that it is still a binary search tree</a:t>
            </a:r>
          </a:p>
          <a:p>
            <a:endParaRPr lang="en-US" dirty="0" smtClean="0"/>
          </a:p>
          <a:p>
            <a:r>
              <a:rPr lang="en-US" dirty="0" smtClean="0"/>
              <a:t>Three potential cases to fix: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 has no children (</a:t>
            </a:r>
            <a:r>
              <a:rPr lang="en-US" dirty="0" smtClean="0">
                <a:solidFill>
                  <a:srgbClr val="0000FF"/>
                </a:solidFill>
              </a:rPr>
              <a:t>leaf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Node has </a:t>
            </a:r>
            <a:r>
              <a:rPr lang="en-US" dirty="0" smtClean="0">
                <a:solidFill>
                  <a:srgbClr val="0000FF"/>
                </a:solidFill>
              </a:rPr>
              <a:t>one child</a:t>
            </a:r>
          </a:p>
          <a:p>
            <a:pPr lvl="1"/>
            <a:r>
              <a:rPr lang="en-US" dirty="0" smtClean="0"/>
              <a:t>Node has </a:t>
            </a:r>
            <a:r>
              <a:rPr lang="en-US" dirty="0" smtClean="0">
                <a:solidFill>
                  <a:srgbClr val="0000FF"/>
                </a:solidFill>
              </a:rPr>
              <a:t>two children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8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dirty="0" smtClean="0"/>
              <a:t>Deletion – The Leaf Case</a:t>
            </a:r>
          </a:p>
        </p:txBody>
      </p:sp>
      <p:sp>
        <p:nvSpPr>
          <p:cNvPr id="2457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458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458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58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458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458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4585" name="AutoShape 9"/>
          <p:cNvCxnSpPr>
            <a:cxnSpLocks noChangeShapeType="1"/>
            <a:stCxn id="24584" idx="3"/>
            <a:endCxn id="24583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6" name="AutoShape 10"/>
          <p:cNvCxnSpPr>
            <a:cxnSpLocks noChangeShapeType="1"/>
            <a:stCxn id="24584" idx="5"/>
            <a:endCxn id="24582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  <a:stCxn id="24582" idx="5"/>
            <a:endCxn id="24579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2"/>
          <p:cNvCxnSpPr>
            <a:cxnSpLocks noChangeShapeType="1"/>
            <a:stCxn id="24583" idx="3"/>
            <a:endCxn id="24581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  <a:stCxn id="24583" idx="5"/>
            <a:endCxn id="24580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4591" name="AutoShape 15"/>
          <p:cNvCxnSpPr>
            <a:cxnSpLocks noChangeShapeType="1"/>
            <a:stCxn id="24579" idx="5"/>
            <a:endCxn id="24590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4593" name="AutoShape 17"/>
          <p:cNvCxnSpPr>
            <a:cxnSpLocks noChangeShapeType="1"/>
            <a:stCxn id="24580" idx="3"/>
            <a:endCxn id="24592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17</a:t>
            </a:r>
          </a:p>
        </p:txBody>
      </p:sp>
      <p:cxnSp>
        <p:nvCxnSpPr>
          <p:cNvPr id="24595" name="AutoShape 19"/>
          <p:cNvCxnSpPr>
            <a:cxnSpLocks noChangeShapeType="1"/>
            <a:stCxn id="24579" idx="3"/>
            <a:endCxn id="24594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delete(17)</a:t>
            </a:r>
          </a:p>
        </p:txBody>
      </p:sp>
      <p:sp>
        <p:nvSpPr>
          <p:cNvPr id="24597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4598" name="AutoShape 23"/>
          <p:cNvCxnSpPr>
            <a:cxnSpLocks noChangeShapeType="1"/>
            <a:endCxn id="24597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4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60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99814" y="270742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10"/>
          <p:cNvCxnSpPr>
            <a:cxnSpLocks noChangeShapeType="1"/>
            <a:stCxn id="25608" idx="5"/>
            <a:endCxn id="25606" idx="0"/>
          </p:cNvCxnSpPr>
          <p:nvPr>
            <p:custDataLst>
              <p:tags r:id="rId9"/>
            </p:custDataLst>
          </p:nvPr>
        </p:nvCxnSpPr>
        <p:spPr bwMode="auto">
          <a:xfrm>
            <a:off x="4744804" y="2230204"/>
            <a:ext cx="845510" cy="4772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1" name="AutoShape 11"/>
          <p:cNvCxnSpPr>
            <a:cxnSpLocks noChangeShapeType="1"/>
            <a:stCxn id="25606" idx="5"/>
            <a:endCxn id="25603" idx="0"/>
          </p:cNvCxnSpPr>
          <p:nvPr>
            <p:custDataLst>
              <p:tags r:id="rId10"/>
            </p:custDataLst>
          </p:nvPr>
        </p:nvCxnSpPr>
        <p:spPr bwMode="auto">
          <a:xfrm>
            <a:off x="5725018" y="3032624"/>
            <a:ext cx="485282" cy="6503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8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delete(15)</a:t>
            </a:r>
          </a:p>
        </p:txBody>
      </p:sp>
    </p:spTree>
    <p:extLst>
      <p:ext uri="{BB962C8B-B14F-4D97-AF65-F5344CB8AC3E}">
        <p14:creationId xmlns:p14="http://schemas.microsoft.com/office/powerpoint/2010/main" val="62344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8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9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1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5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delete(15)</a:t>
            </a:r>
          </a:p>
        </p:txBody>
      </p:sp>
      <p:cxnSp>
        <p:nvCxnSpPr>
          <p:cNvPr id="25" name="AutoShape 9"/>
          <p:cNvCxnSpPr>
            <a:cxnSpLocks noChangeShapeType="1"/>
            <a:stCxn id="25608" idx="5"/>
            <a:endCxn id="25603" idx="1"/>
          </p:cNvCxnSpPr>
          <p:nvPr>
            <p:custDataLst>
              <p:tags r:id="rId17"/>
            </p:custDataLst>
          </p:nvPr>
        </p:nvCxnSpPr>
        <p:spPr bwMode="auto">
          <a:xfrm>
            <a:off x="4744804" y="2230204"/>
            <a:ext cx="1330792" cy="1508592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5980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 bwMode="auto">
          <a:xfrm>
            <a:off x="3528615" y="4047953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995922" y="405617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26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662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2662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662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732814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63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663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663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26633" name="AutoShape 1033"/>
          <p:cNvCxnSpPr>
            <a:cxnSpLocks noChangeShapeType="1"/>
            <a:stCxn id="26632" idx="3"/>
            <a:endCxn id="26631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034"/>
          <p:cNvCxnSpPr>
            <a:cxnSpLocks noChangeShapeType="1"/>
            <a:stCxn id="26632" idx="5"/>
            <a:endCxn id="26630" idx="0"/>
          </p:cNvCxnSpPr>
          <p:nvPr>
            <p:custDataLst>
              <p:tags r:id="rId9"/>
            </p:custDataLst>
          </p:nvPr>
        </p:nvCxnSpPr>
        <p:spPr bwMode="auto">
          <a:xfrm>
            <a:off x="4745038" y="1792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035"/>
          <p:cNvCxnSpPr>
            <a:cxnSpLocks noChangeShapeType="1"/>
            <a:stCxn id="26630" idx="5"/>
            <a:endCxn id="26627" idx="0"/>
          </p:cNvCxnSpPr>
          <p:nvPr>
            <p:custDataLst>
              <p:tags r:id="rId10"/>
            </p:custDataLst>
          </p:nvPr>
        </p:nvCxnSpPr>
        <p:spPr bwMode="auto">
          <a:xfrm>
            <a:off x="58118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036"/>
          <p:cNvCxnSpPr>
            <a:cxnSpLocks noChangeShapeType="1"/>
            <a:stCxn id="26631" idx="3"/>
            <a:endCxn id="26629" idx="0"/>
          </p:cNvCxnSpPr>
          <p:nvPr>
            <p:custDataLst>
              <p:tags r:id="rId11"/>
            </p:custDataLst>
          </p:nvPr>
        </p:nvCxnSpPr>
        <p:spPr bwMode="auto">
          <a:xfrm flipH="1">
            <a:off x="2923314" y="2662004"/>
            <a:ext cx="485282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037"/>
          <p:cNvCxnSpPr>
            <a:cxnSpLocks noChangeShapeType="1"/>
            <a:stCxn id="26631" idx="5"/>
            <a:endCxn id="26628" idx="0"/>
          </p:cNvCxnSpPr>
          <p:nvPr>
            <p:custDataLst>
              <p:tags r:id="rId12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26639" name="AutoShape 1039"/>
          <p:cNvCxnSpPr>
            <a:cxnSpLocks noChangeShapeType="1"/>
            <a:stCxn id="26628" idx="3"/>
            <a:endCxn id="26638" idx="0"/>
          </p:cNvCxnSpPr>
          <p:nvPr>
            <p:custDataLst>
              <p:tags r:id="rId14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1" name="Text Box 10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7525" y="5029200"/>
            <a:ext cx="41216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What can we replace </a:t>
            </a:r>
            <a:r>
              <a:rPr lang="en-US" sz="2400" dirty="0">
                <a:solidFill>
                  <a:srgbClr val="0000FF"/>
                </a:solidFill>
                <a:latin typeface="Arial"/>
              </a:rPr>
              <a:t>5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with?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1619" name="AutoShape 1043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1910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A value guaranteed to be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between the two subtrees!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b="1" i="1">
                <a:solidFill>
                  <a:srgbClr val="000000"/>
                </a:solidFill>
                <a:latin typeface="Times New Roman" pitchFamily="18" charset="0"/>
              </a:rPr>
              <a:t>  succ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from right subtree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  <a:latin typeface="Times New Roman" pitchFamily="18" charset="0"/>
              </a:rPr>
              <a:t>-  pred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from left subtree</a:t>
            </a:r>
          </a:p>
        </p:txBody>
      </p:sp>
      <p:sp>
        <p:nvSpPr>
          <p:cNvPr id="26643" name="Oval 104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6644" name="AutoShape 1046"/>
          <p:cNvCxnSpPr>
            <a:cxnSpLocks noChangeShapeType="1"/>
            <a:endCxn id="26643" idx="0"/>
          </p:cNvCxnSpPr>
          <p:nvPr>
            <p:custDataLst>
              <p:tags r:id="rId18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" y="1905000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delete(5)</a:t>
            </a:r>
          </a:p>
        </p:txBody>
      </p:sp>
      <p:sp>
        <p:nvSpPr>
          <p:cNvPr id="25" name="Oval 1029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086807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cxnSp>
        <p:nvCxnSpPr>
          <p:cNvPr id="26" name="AutoShape 1036"/>
          <p:cNvCxnSpPr>
            <a:cxnSpLocks noChangeShapeType="1"/>
            <a:stCxn id="26629" idx="5"/>
            <a:endCxn id="25" idx="0"/>
          </p:cNvCxnSpPr>
          <p:nvPr>
            <p:custDataLst>
              <p:tags r:id="rId21"/>
            </p:custDataLst>
          </p:nvPr>
        </p:nvCxnSpPr>
        <p:spPr bwMode="auto">
          <a:xfrm>
            <a:off x="3058018" y="3551004"/>
            <a:ext cx="219289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974353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816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Announcements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HW2 due </a:t>
            </a:r>
            <a:r>
              <a:rPr lang="en-US" dirty="0" smtClean="0">
                <a:solidFill>
                  <a:srgbClr val="FF0000"/>
                </a:solidFill>
              </a:rPr>
              <a:t>10:59 PM </a:t>
            </a:r>
            <a:r>
              <a:rPr lang="en-US" dirty="0" smtClean="0"/>
              <a:t>Friday</a:t>
            </a:r>
          </a:p>
          <a:p>
            <a:r>
              <a:rPr lang="en-US" dirty="0" smtClean="0"/>
              <a:t>Going to try to rearrange session times.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4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What can we replace the node with?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Options:</a:t>
            </a:r>
          </a:p>
          <a:p>
            <a:r>
              <a:rPr lang="en-US" i="1" dirty="0" smtClean="0"/>
              <a:t>successor</a:t>
            </a:r>
            <a:r>
              <a:rPr lang="en-US" dirty="0" smtClean="0"/>
              <a:t>  	minimum node from right </a:t>
            </a:r>
            <a:r>
              <a:rPr lang="en-US" dirty="0" err="1" smtClean="0"/>
              <a:t>subtree</a:t>
            </a:r>
            <a:r>
              <a:rPr lang="en-US" dirty="0" smtClean="0"/>
              <a:t>	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smtClean="0"/>
              <a:t>predecessor</a:t>
            </a:r>
            <a:r>
              <a:rPr lang="en-US" dirty="0" smtClean="0"/>
              <a:t> 	 maximum node from left </a:t>
            </a:r>
            <a:r>
              <a:rPr lang="en-US" dirty="0" err="1" smtClean="0"/>
              <a:t>subtree</a:t>
            </a:r>
            <a:r>
              <a:rPr lang="en-US" dirty="0" smtClean="0"/>
              <a:t>   	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3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ultiply 40"/>
          <p:cNvSpPr/>
          <p:nvPr/>
        </p:nvSpPr>
        <p:spPr bwMode="auto">
          <a:xfrm>
            <a:off x="5493635" y="2063534"/>
            <a:ext cx="863932" cy="952400"/>
          </a:xfrm>
          <a:prstGeom prst="mathMultiply">
            <a:avLst>
              <a:gd name="adj1" fmla="val 8487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107827" y="403541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479204" y="402731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Deletion: The Two Child Case (example)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23868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31727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23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4744804" y="1773004"/>
            <a:ext cx="1177423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6056931" y="2662004"/>
            <a:ext cx="557437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10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234732" y="323956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18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7" name="AutoShape 1036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flipH="1">
            <a:off x="5424924" y="27178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Oval 103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574965" y="40957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103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008224" y="411831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780828" y="40749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10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214087" y="409755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AutoShape 1046"/>
          <p:cNvCxnSpPr>
            <a:cxnSpLocks noChangeShapeType="1"/>
            <a:stCxn id="22" idx="5"/>
          </p:cNvCxnSpPr>
          <p:nvPr>
            <p:custDataLst>
              <p:tags r:id="rId22"/>
            </p:custDataLst>
          </p:nvPr>
        </p:nvCxnSpPr>
        <p:spPr bwMode="auto">
          <a:xfrm>
            <a:off x="5559936" y="3564764"/>
            <a:ext cx="171791" cy="532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" name="AutoShape 1046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6714946" y="3572095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9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5168850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103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 flipH="1">
            <a:off x="6357986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6" name="Text Box 2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8200" y="1905000"/>
            <a:ext cx="2031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elete(23)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613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0" grpId="0" animBg="1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ultiply 40"/>
          <p:cNvSpPr/>
          <p:nvPr/>
        </p:nvSpPr>
        <p:spPr bwMode="auto">
          <a:xfrm>
            <a:off x="5493635" y="2063534"/>
            <a:ext cx="863932" cy="952400"/>
          </a:xfrm>
          <a:prstGeom prst="mathMultiply">
            <a:avLst>
              <a:gd name="adj1" fmla="val 8487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479204" y="402731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Deletion: The Two Child Case (example)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23868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31727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23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4744804" y="1773004"/>
            <a:ext cx="1177423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6056931" y="2662004"/>
            <a:ext cx="557437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10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234732" y="323956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18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7" name="AutoShape 1036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flipH="1">
            <a:off x="5424924" y="27178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Oval 103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574965" y="40957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103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008224" y="411831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780828" y="40749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10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214087" y="409755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AutoShape 1046"/>
          <p:cNvCxnSpPr>
            <a:cxnSpLocks noChangeShapeType="1"/>
            <a:stCxn id="22" idx="5"/>
          </p:cNvCxnSpPr>
          <p:nvPr>
            <p:custDataLst>
              <p:tags r:id="rId22"/>
            </p:custDataLst>
          </p:nvPr>
        </p:nvCxnSpPr>
        <p:spPr bwMode="auto">
          <a:xfrm>
            <a:off x="5559936" y="3564764"/>
            <a:ext cx="171791" cy="532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" name="AutoShape 1046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6714946" y="3572095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9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5168850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103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 flipH="1">
            <a:off x="6357986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6" name="Text Box 2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8200" y="1905000"/>
            <a:ext cx="2031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elete(23)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085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1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 bwMode="auto">
          <a:xfrm>
            <a:off x="5479204" y="402731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Deletion: The Two Child Case (example)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23868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31727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4744804" y="1773004"/>
            <a:ext cx="1177423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6056931" y="2662004"/>
            <a:ext cx="557437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10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234732" y="323956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18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7" name="AutoShape 1036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flipH="1">
            <a:off x="5424924" y="27178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Oval 103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574965" y="40957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103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008224" y="411831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780828" y="40749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10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214087" y="409755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AutoShape 1046"/>
          <p:cNvCxnSpPr>
            <a:cxnSpLocks noChangeShapeType="1"/>
            <a:stCxn id="22" idx="5"/>
          </p:cNvCxnSpPr>
          <p:nvPr>
            <p:custDataLst>
              <p:tags r:id="rId22"/>
            </p:custDataLst>
          </p:nvPr>
        </p:nvCxnSpPr>
        <p:spPr bwMode="auto">
          <a:xfrm>
            <a:off x="5559936" y="3564764"/>
            <a:ext cx="171791" cy="532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" name="AutoShape 1046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6714946" y="3572095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9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5168850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103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 flipH="1">
            <a:off x="6357986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1" name="Multiply 40"/>
          <p:cNvSpPr/>
          <p:nvPr/>
        </p:nvSpPr>
        <p:spPr bwMode="auto">
          <a:xfrm>
            <a:off x="5329601" y="3809600"/>
            <a:ext cx="863932" cy="952400"/>
          </a:xfrm>
          <a:prstGeom prst="mathMultiply">
            <a:avLst>
              <a:gd name="adj1" fmla="val 8487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8200" y="1905000"/>
            <a:ext cx="2031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elete(23)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374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Deletion: The Two Child Case (example)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23868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31727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4744804" y="1773004"/>
            <a:ext cx="1177423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6056931" y="2662004"/>
            <a:ext cx="557437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10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234732" y="323956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18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7" name="AutoShape 1036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flipH="1">
            <a:off x="5424924" y="271780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103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008224" y="411831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103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780828" y="40749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32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10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214087" y="409755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25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5" name="AutoShape 1046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6714946" y="3572095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1039"/>
          <p:cNvCxnSpPr>
            <a:cxnSpLocks noChangeShapeType="1"/>
          </p:cNvCxnSpPr>
          <p:nvPr>
            <p:custDataLst>
              <p:tags r:id="rId22"/>
            </p:custDataLst>
          </p:nvPr>
        </p:nvCxnSpPr>
        <p:spPr bwMode="auto">
          <a:xfrm flipH="1">
            <a:off x="5168850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1039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 flipH="1">
            <a:off x="6357986" y="3592856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" name="TextBox 2"/>
          <p:cNvSpPr txBox="1"/>
          <p:nvPr/>
        </p:nvSpPr>
        <p:spPr>
          <a:xfrm>
            <a:off x="5657050" y="5209338"/>
            <a:ext cx="1778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0000FF"/>
                </a:solidFill>
                <a:latin typeface="+mn-lt"/>
              </a:rPr>
              <a:t>Success! </a:t>
            </a:r>
            <a:r>
              <a:rPr lang="en-US" sz="2400" b="0" dirty="0" smtClean="0">
                <a:solidFill>
                  <a:srgbClr val="0000FF"/>
                </a:solidFill>
                <a:latin typeface="+mn-lt"/>
                <a:sym typeface="Wingdings"/>
              </a:rPr>
              <a:t></a:t>
            </a:r>
            <a:endParaRPr lang="en-US" sz="2400" b="0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38200" y="1905000"/>
            <a:ext cx="2031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elete(23)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243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Lazy deletion can work well for a BST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“real deletions” later as a batch</a:t>
            </a:r>
          </a:p>
          <a:p>
            <a:pPr lvl="1"/>
            <a:r>
              <a:rPr lang="en-US" dirty="0" smtClean="0"/>
              <a:t>Some inserts can just “undelete” a tree node</a:t>
            </a:r>
          </a:p>
          <a:p>
            <a:pPr lvl="1"/>
            <a:endParaRPr lang="en-US" dirty="0"/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Can waste space and slow down find operations</a:t>
            </a:r>
          </a:p>
          <a:p>
            <a:pPr lvl="1"/>
            <a:r>
              <a:rPr lang="en-US" dirty="0" smtClean="0"/>
              <a:t>Make some operations more complicated: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8262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Let’s 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Insert all, starting from an empty tree</a:t>
            </a:r>
          </a:p>
          <a:p>
            <a:endParaRPr lang="en-US" dirty="0" smtClean="0"/>
          </a:p>
          <a:p>
            <a:r>
              <a:rPr lang="en-US" dirty="0" smtClean="0"/>
              <a:t>Insert keys 1, 2, 3, 4, 5, 6, 7, 8, 9 into an empty BST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inserted in given order, </a:t>
            </a:r>
            <a:br>
              <a:rPr lang="en-US" dirty="0" smtClean="0"/>
            </a:br>
            <a:r>
              <a:rPr lang="en-US" dirty="0" smtClean="0"/>
              <a:t>what is the tree? 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 for </a:t>
            </a:r>
            <a:br>
              <a:rPr lang="en-US" dirty="0" smtClean="0"/>
            </a:br>
            <a:r>
              <a:rPr lang="en-US" dirty="0" err="1" smtClean="0"/>
              <a:t>buildTree</a:t>
            </a:r>
            <a:r>
              <a:rPr lang="en-US" dirty="0" smtClean="0"/>
              <a:t> on this sorted input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inserting in the reverse order </a:t>
            </a:r>
          </a:p>
          <a:p>
            <a:pPr lvl="1">
              <a:buNone/>
            </a:pPr>
            <a:r>
              <a:rPr lang="en-US" dirty="0" smtClean="0"/>
              <a:t>	any better?</a:t>
            </a:r>
          </a:p>
          <a:p>
            <a:pPr lvl="1"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1094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962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l-G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b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1094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477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l-G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b="1" baseline="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72200" y="2743200"/>
            <a:ext cx="1411288" cy="2362200"/>
            <a:chOff x="6629400" y="3352800"/>
            <a:chExt cx="1410502" cy="2362528"/>
          </a:xfrm>
        </p:grpSpPr>
        <p:sp>
          <p:nvSpPr>
            <p:cNvPr id="29704" name="Oval 6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cxnSp>
          <p:nvCxnSpPr>
            <p:cNvPr id="29705" name="AutoShape 65"/>
            <p:cNvCxnSpPr>
              <a:cxnSpLocks noChangeShapeType="1"/>
              <a:stCxn id="29704" idx="5"/>
              <a:endCxn id="29706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06" name="Oval 6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07" name="Oval 6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cxnSp>
          <p:nvCxnSpPr>
            <p:cNvPr id="29708" name="AutoShape 68"/>
            <p:cNvCxnSpPr>
              <a:cxnSpLocks noChangeShapeType="1"/>
              <a:stCxn id="29706" idx="5"/>
              <a:endCxn id="2970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09" name="AutoShape 68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54701" y="4174649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3333CC"/>
                </a:solidFill>
                <a:latin typeface="Arial"/>
              </a:rPr>
              <a:t>O(n</a:t>
            </a:r>
            <a:r>
              <a:rPr lang="en-US" sz="2000" b="1" i="1" baseline="30000" dirty="0">
                <a:solidFill>
                  <a:srgbClr val="3333CC"/>
                </a:solidFill>
                <a:latin typeface="Arial"/>
              </a:rPr>
              <a:t>2</a:t>
            </a:r>
            <a:r>
              <a:rPr lang="en-US" sz="2000" b="1" i="1" dirty="0" smtClean="0">
                <a:solidFill>
                  <a:srgbClr val="3333CC"/>
                </a:solidFill>
                <a:latin typeface="Arial"/>
              </a:rPr>
              <a:t>)</a:t>
            </a:r>
            <a:endParaRPr lang="en-US" sz="2000" b="1" i="1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3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/>
      <p:bldP spid="18" grpId="0" uiExpan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Insert keys 1, 2, 3, 4, 5, 6, 7, 8, 9 into an empty BST</a:t>
            </a:r>
          </a:p>
          <a:p>
            <a:endParaRPr lang="en-US" sz="1200" dirty="0" smtClean="0"/>
          </a:p>
          <a:p>
            <a:r>
              <a:rPr lang="en-US" dirty="0" smtClean="0"/>
              <a:t>What we if could somehow re-arrange them</a:t>
            </a:r>
          </a:p>
          <a:p>
            <a:pPr lvl="1"/>
            <a:r>
              <a:rPr lang="en-US" dirty="0" smtClean="0"/>
              <a:t>median first, then left median, right median, etc.</a:t>
            </a:r>
          </a:p>
          <a:p>
            <a:pPr lvl="1"/>
            <a:r>
              <a:rPr lang="en-US" dirty="0" smtClean="0"/>
              <a:t>5, 3, 7, 2, 1, 4, 8, 6, 9	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tree does that give us?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runtime?</a:t>
            </a:r>
          </a:p>
          <a:p>
            <a:pPr lvl="1"/>
            <a:endParaRPr lang="en-US" dirty="0" smtClean="0"/>
          </a:p>
          <a:p>
            <a:pPr lvl="1"/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So </a:t>
            </a:r>
            <a:r>
              <a:rPr lang="en-US" b="1" dirty="0">
                <a:solidFill>
                  <a:srgbClr val="FF0000"/>
                </a:solidFill>
              </a:rPr>
              <a:t>the order the values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come in is important!</a:t>
            </a:r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5878" name="AutoShape 6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19800"/>
            <a:ext cx="4267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5, 3, 7, 2, 1, 6, 8, 9 better: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log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732338" y="2895600"/>
            <a:ext cx="4106862" cy="3048000"/>
            <a:chOff x="4732338" y="2895600"/>
            <a:chExt cx="4106862" cy="3048000"/>
          </a:xfrm>
        </p:grpSpPr>
        <p:sp>
          <p:nvSpPr>
            <p:cNvPr id="5" name="Oval 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81915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579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991100" y="467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" name="Oval 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658100" y="3784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524500" y="3784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591300" y="2895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11" name="AutoShape 9"/>
            <p:cNvCxnSpPr>
              <a:cxnSpLocks noChangeShapeType="1"/>
              <a:stCxn id="10" idx="3"/>
              <a:endCxn id="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715000" y="3240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0"/>
            <p:cNvCxnSpPr>
              <a:cxnSpLocks noChangeShapeType="1"/>
              <a:stCxn id="10" idx="5"/>
              <a:endCxn id="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916738" y="3240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1"/>
            <p:cNvCxnSpPr>
              <a:cxnSpLocks noChangeShapeType="1"/>
              <a:stCxn id="8" idx="5"/>
              <a:endCxn id="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983538" y="4129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2"/>
            <p:cNvCxnSpPr>
              <a:cxnSpLocks noChangeShapeType="1"/>
              <a:stCxn id="9" idx="3"/>
              <a:endCxn id="7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181600" y="4129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3"/>
            <p:cNvCxnSpPr>
              <a:cxnSpLocks noChangeShapeType="1"/>
              <a:stCxn id="9" idx="5"/>
              <a:endCxn id="6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849938" y="4129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458200" y="556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cxnSp>
          <p:nvCxnSpPr>
            <p:cNvPr id="17" name="AutoShape 15"/>
            <p:cNvCxnSpPr>
              <a:cxnSpLocks noChangeShapeType="1"/>
              <a:stCxn id="5" idx="5"/>
              <a:endCxn id="1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8516938" y="5018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4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124700" y="464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cxnSp>
          <p:nvCxnSpPr>
            <p:cNvPr id="25" name="AutoShape 19"/>
            <p:cNvCxnSpPr>
              <a:cxnSpLocks noChangeShapeType="1"/>
              <a:stCxn id="8" idx="3"/>
              <a:endCxn id="24" idx="0"/>
            </p:cNvCxnSpPr>
            <p:nvPr>
              <p:custDataLst>
                <p:tags r:id="rId19"/>
              </p:custDataLst>
            </p:nvPr>
          </p:nvCxnSpPr>
          <p:spPr bwMode="auto">
            <a:xfrm rot="5400000">
              <a:off x="7245351" y="4179887"/>
              <a:ext cx="538162" cy="398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" name="Oval 16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32338" y="556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cxnSp>
          <p:nvCxnSpPr>
            <p:cNvPr id="27" name="AutoShape 17"/>
            <p:cNvCxnSpPr>
              <a:cxnSpLocks noChangeShapeType="1"/>
              <a:endCxn id="26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4922838" y="5018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0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44958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3333CC"/>
                </a:solidFill>
                <a:latin typeface="Arial"/>
              </a:rPr>
              <a:t>O(n </a:t>
            </a:r>
            <a:r>
              <a:rPr lang="en-US" sz="2000" b="1" dirty="0">
                <a:solidFill>
                  <a:srgbClr val="3333CC"/>
                </a:solidFill>
                <a:latin typeface="Arial"/>
                <a:cs typeface="Courier New" pitchFamily="49" charset="0"/>
              </a:rPr>
              <a:t>log</a:t>
            </a:r>
            <a:r>
              <a:rPr lang="en-US" sz="2000" b="1" i="1" dirty="0">
                <a:solidFill>
                  <a:srgbClr val="3333CC"/>
                </a:solidFill>
                <a:latin typeface="Arial"/>
              </a:rPr>
              <a:t> n), definitely better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4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Previously on CSE 373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Dictionary ADT</a:t>
            </a:r>
          </a:p>
          <a:p>
            <a:pPr lvl="2"/>
            <a:r>
              <a:rPr lang="en-US" dirty="0" smtClean="0"/>
              <a:t>stores (key, value) pairs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r>
              <a:rPr lang="en-US" dirty="0" smtClean="0"/>
              <a:t>Trees</a:t>
            </a:r>
          </a:p>
          <a:p>
            <a:pPr lvl="2"/>
            <a:r>
              <a:rPr lang="en-US" dirty="0" smtClean="0"/>
              <a:t>Terminology</a:t>
            </a:r>
          </a:p>
          <a:p>
            <a:pPr lvl="2"/>
            <a:r>
              <a:rPr lang="en-US" dirty="0" smtClean="0"/>
              <a:t>Binary Trees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12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Isosceles Triangle 89"/>
          <p:cNvSpPr/>
          <p:nvPr/>
        </p:nvSpPr>
        <p:spPr>
          <a:xfrm>
            <a:off x="3999218" y="2207890"/>
            <a:ext cx="3429000" cy="3459259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/>
          <p:cNvSpPr/>
          <p:nvPr/>
        </p:nvSpPr>
        <p:spPr>
          <a:xfrm>
            <a:off x="2538313" y="2269012"/>
            <a:ext cx="1832824" cy="1691679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</a:t>
            </a:r>
            <a:r>
              <a:rPr lang="en-US" dirty="0"/>
              <a:t>T</a:t>
            </a:r>
            <a:r>
              <a:rPr lang="en-US" dirty="0" smtClean="0"/>
              <a:t>ree terminology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46053" y="1797057"/>
            <a:ext cx="3553366" cy="3629025"/>
            <a:chOff x="4083338" y="1600200"/>
            <a:chExt cx="4371687" cy="4038600"/>
          </a:xfrm>
        </p:grpSpPr>
        <p:sp>
          <p:nvSpPr>
            <p:cNvPr id="8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A</a:t>
              </a:r>
            </a:p>
          </p:txBody>
        </p:sp>
        <p:cxnSp>
          <p:nvCxnSpPr>
            <p:cNvPr id="9" name="AutoShape 4"/>
            <p:cNvCxnSpPr>
              <a:cxnSpLocks noChangeShapeType="1"/>
              <a:stCxn id="8" idx="3"/>
              <a:endCxn id="12" idx="0"/>
            </p:cNvCxnSpPr>
            <p:nvPr>
              <p:custDataLst>
                <p:tags r:id="rId2"/>
              </p:custDataLst>
            </p:nvPr>
          </p:nvCxnSpPr>
          <p:spPr bwMode="auto">
            <a:xfrm flipH="1">
              <a:off x="4845337" y="1990445"/>
              <a:ext cx="2003418" cy="571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5"/>
            <p:cNvCxnSpPr>
              <a:cxnSpLocks noChangeShapeType="1"/>
              <a:stCxn id="8" idx="5"/>
              <a:endCxn id="18" idx="0"/>
            </p:cNvCxnSpPr>
            <p:nvPr>
              <p:custDataLst>
                <p:tags r:id="rId3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16737" y="34004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616737" y="25622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B</a:t>
              </a:r>
            </a:p>
          </p:txBody>
        </p:sp>
        <p:cxnSp>
          <p:nvCxnSpPr>
            <p:cNvPr id="13" name="AutoShape 8"/>
            <p:cNvCxnSpPr>
              <a:cxnSpLocks noChangeShapeType="1"/>
              <a:stCxn id="12" idx="4"/>
              <a:endCxn id="11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4845337" y="3019425"/>
              <a:ext cx="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83338" y="34004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5" name="Oval 1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150138" y="3400425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6" name="AutoShape 11"/>
            <p:cNvCxnSpPr>
              <a:cxnSpLocks noChangeShapeType="1"/>
              <a:stCxn id="12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5006982" y="2952470"/>
              <a:ext cx="371756" cy="447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2"/>
            <p:cNvCxnSpPr>
              <a:cxnSpLocks noChangeShapeType="1"/>
              <a:stCxn id="12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311938" y="2952470"/>
              <a:ext cx="371754" cy="447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13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C</a:t>
              </a:r>
            </a:p>
          </p:txBody>
        </p:sp>
        <p:sp>
          <p:nvSpPr>
            <p:cNvPr id="19" name="Oval 1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20" name="AutoShape 15"/>
            <p:cNvCxnSpPr>
              <a:cxnSpLocks noChangeShapeType="1"/>
              <a:stCxn id="18" idx="4"/>
              <a:endCxn id="19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6"/>
            <p:cNvCxnSpPr>
              <a:cxnSpLocks noChangeShapeType="1"/>
              <a:stCxn id="19" idx="3"/>
              <a:endCxn id="24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17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3" name="AutoShape 18"/>
            <p:cNvCxnSpPr>
              <a:cxnSpLocks noChangeShapeType="1"/>
              <a:stCxn id="19" idx="5"/>
              <a:endCxn id="22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1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5" name="Oval 20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6" name="Oval 2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7" name="Oval 22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8" name="Oval 23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9" name="Oval 24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30" name="AutoShape 25"/>
            <p:cNvCxnSpPr>
              <a:cxnSpLocks noChangeShapeType="1"/>
              <a:stCxn id="24" idx="2"/>
              <a:endCxn id="26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6"/>
            <p:cNvCxnSpPr>
              <a:cxnSpLocks noChangeShapeType="1"/>
              <a:stCxn id="24" idx="3"/>
              <a:endCxn id="28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7"/>
            <p:cNvCxnSpPr>
              <a:cxnSpLocks noChangeShapeType="1"/>
              <a:stCxn id="24" idx="4"/>
              <a:endCxn id="25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8"/>
            <p:cNvCxnSpPr>
              <a:cxnSpLocks noChangeShapeType="1"/>
              <a:stCxn id="24" idx="5"/>
              <a:endCxn id="27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9"/>
            <p:cNvCxnSpPr>
              <a:cxnSpLocks noChangeShapeType="1"/>
              <a:stCxn id="24" idx="6"/>
              <a:endCxn id="29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9" name="TextBox 48"/>
          <p:cNvSpPr txBox="1"/>
          <p:nvPr/>
        </p:nvSpPr>
        <p:spPr>
          <a:xfrm>
            <a:off x="1309943" y="1597002"/>
            <a:ext cx="165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Node / Vertex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59942" y="4045829"/>
            <a:ext cx="793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Edges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99417" y="1807780"/>
            <a:ext cx="680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Root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28218" y="4032841"/>
            <a:ext cx="886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Leaves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54" name="Straight Arrow Connector 53"/>
          <p:cNvCxnSpPr>
            <a:endCxn id="12" idx="1"/>
          </p:cNvCxnSpPr>
          <p:nvPr/>
        </p:nvCxnSpPr>
        <p:spPr>
          <a:xfrm>
            <a:off x="2724864" y="1997112"/>
            <a:ext cx="609165" cy="72457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0" idx="3"/>
          </p:cNvCxnSpPr>
          <p:nvPr/>
        </p:nvCxnSpPr>
        <p:spPr>
          <a:xfrm>
            <a:off x="2353248" y="4245884"/>
            <a:ext cx="2335178" cy="41855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0" idx="3"/>
          </p:cNvCxnSpPr>
          <p:nvPr/>
        </p:nvCxnSpPr>
        <p:spPr>
          <a:xfrm flipV="1">
            <a:off x="2353248" y="3825545"/>
            <a:ext cx="3114544" cy="42033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1" idx="1"/>
            <a:endCxn id="8" idx="6"/>
          </p:cNvCxnSpPr>
          <p:nvPr/>
        </p:nvCxnSpPr>
        <p:spPr>
          <a:xfrm flipH="1" flipV="1">
            <a:off x="5411015" y="2002474"/>
            <a:ext cx="988402" cy="536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2" idx="1"/>
            <a:endCxn id="22" idx="6"/>
          </p:cNvCxnSpPr>
          <p:nvPr/>
        </p:nvCxnSpPr>
        <p:spPr>
          <a:xfrm flipH="1">
            <a:off x="6399417" y="4232896"/>
            <a:ext cx="1028801" cy="9763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2" idx="1"/>
            <a:endCxn id="29" idx="6"/>
          </p:cNvCxnSpPr>
          <p:nvPr/>
        </p:nvCxnSpPr>
        <p:spPr>
          <a:xfrm flipH="1">
            <a:off x="6275544" y="4232896"/>
            <a:ext cx="1152674" cy="98777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537953" y="2887221"/>
            <a:ext cx="1436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Left </a:t>
            </a:r>
            <a:r>
              <a:rPr lang="en-US" sz="2000" dirty="0" err="1" smtClean="0">
                <a:solidFill>
                  <a:srgbClr val="0000FF"/>
                </a:solidFill>
              </a:rPr>
              <a:t>subtree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27262" y="3198034"/>
            <a:ext cx="1582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Right </a:t>
            </a:r>
            <a:r>
              <a:rPr lang="en-US" sz="2000" dirty="0" err="1" smtClean="0">
                <a:solidFill>
                  <a:srgbClr val="0000FF"/>
                </a:solidFill>
              </a:rPr>
              <a:t>subtree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0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89" grpId="0" animBg="1"/>
      <p:bldP spid="49" grpId="0"/>
      <p:bldP spid="50" grpId="0"/>
      <p:bldP spid="51" grpId="0"/>
      <p:bldP spid="52" grpId="0"/>
      <p:bldP spid="91" grpId="0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Tree Calculations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035007" y="2019138"/>
            <a:ext cx="2849562" cy="4038600"/>
            <a:chOff x="5605463" y="1600200"/>
            <a:chExt cx="2849562" cy="4038600"/>
          </a:xfrm>
        </p:grpSpPr>
        <p:sp>
          <p:nvSpPr>
            <p:cNvPr id="8" name="Oval 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A</a:t>
              </a:r>
            </a:p>
          </p:txBody>
        </p:sp>
        <p:cxnSp>
          <p:nvCxnSpPr>
            <p:cNvPr id="9" name="AutoShape 4"/>
            <p:cNvCxnSpPr>
              <a:cxnSpLocks noChangeShapeType="1"/>
              <a:stCxn id="8" idx="3"/>
              <a:endCxn id="12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5"/>
            <p:cNvCxnSpPr>
              <a:cxnSpLocks noChangeShapeType="1"/>
              <a:stCxn id="8" idx="5"/>
              <a:endCxn id="18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8"/>
            <p:cNvCxnSpPr>
              <a:cxnSpLocks noChangeShapeType="1"/>
              <a:stCxn id="12" idx="4"/>
              <a:endCxn id="11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5" name="Oval 10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6" name="AutoShape 11"/>
            <p:cNvCxnSpPr>
              <a:cxnSpLocks noChangeShapeType="1"/>
              <a:stCxn id="12" idx="5"/>
              <a:endCxn id="1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2"/>
            <p:cNvCxnSpPr>
              <a:cxnSpLocks noChangeShapeType="1"/>
              <a:stCxn id="12" idx="3"/>
              <a:endCxn id="14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13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19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20" name="AutoShape 15"/>
            <p:cNvCxnSpPr>
              <a:cxnSpLocks noChangeShapeType="1"/>
              <a:stCxn id="18" idx="4"/>
              <a:endCxn id="19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6"/>
            <p:cNvCxnSpPr>
              <a:cxnSpLocks noChangeShapeType="1"/>
              <a:stCxn id="19" idx="3"/>
              <a:endCxn id="24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17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3" name="AutoShape 18"/>
            <p:cNvCxnSpPr>
              <a:cxnSpLocks noChangeShapeType="1"/>
              <a:stCxn id="19" idx="5"/>
              <a:endCxn id="22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1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5" name="Oval 20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6" name="Oval 21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7" name="Oval 22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8" name="Oval 23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9" name="Oval 2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30" name="AutoShape 25"/>
            <p:cNvCxnSpPr>
              <a:cxnSpLocks noChangeShapeType="1"/>
              <a:stCxn id="24" idx="2"/>
              <a:endCxn id="26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6"/>
            <p:cNvCxnSpPr>
              <a:cxnSpLocks noChangeShapeType="1"/>
              <a:stCxn id="24" idx="3"/>
              <a:endCxn id="28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7"/>
            <p:cNvCxnSpPr>
              <a:cxnSpLocks noChangeShapeType="1"/>
              <a:stCxn id="24" idx="4"/>
              <a:endCxn id="25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8"/>
            <p:cNvCxnSpPr>
              <a:cxnSpLocks noChangeShapeType="1"/>
              <a:stCxn id="24" idx="5"/>
              <a:endCxn id="27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9"/>
            <p:cNvCxnSpPr>
              <a:cxnSpLocks noChangeShapeType="1"/>
              <a:stCxn id="24" idx="6"/>
              <a:endCxn id="29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073481" y="329548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9751" y="1417638"/>
            <a:ext cx="559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Recall: </a:t>
            </a:r>
            <a:r>
              <a:rPr lang="en-US" sz="2400" dirty="0" smtClean="0">
                <a:solidFill>
                  <a:srgbClr val="0000FF"/>
                </a:solidFill>
              </a:rPr>
              <a:t>Height</a:t>
            </a:r>
            <a:r>
              <a:rPr lang="en-US" sz="2400" dirty="0" smtClean="0"/>
              <a:t> of a tree is the </a:t>
            </a:r>
            <a:r>
              <a:rPr lang="en-US" sz="2400" dirty="0" smtClean="0">
                <a:solidFill>
                  <a:srgbClr val="0000FF"/>
                </a:solidFill>
              </a:rPr>
              <a:t>maximum</a:t>
            </a:r>
            <a:r>
              <a:rPr lang="en-US" sz="2400" dirty="0" smtClean="0"/>
              <a:t> number of edges from the </a:t>
            </a:r>
            <a:r>
              <a:rPr lang="en-US" sz="2400" dirty="0" smtClean="0">
                <a:solidFill>
                  <a:srgbClr val="0000FF"/>
                </a:solidFill>
              </a:rPr>
              <a:t>root</a:t>
            </a:r>
            <a:r>
              <a:rPr lang="en-US" sz="2400" dirty="0" smtClean="0"/>
              <a:t> to a </a:t>
            </a:r>
            <a:r>
              <a:rPr lang="en-US" sz="2400" dirty="0" smtClean="0">
                <a:solidFill>
                  <a:srgbClr val="0000FF"/>
                </a:solidFill>
              </a:rPr>
              <a:t>leaf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869751" y="3778179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Height = 0 </a:t>
            </a:r>
            <a:endParaRPr lang="en-US" sz="2400" dirty="0"/>
          </a:p>
        </p:txBody>
      </p:sp>
      <p:sp>
        <p:nvSpPr>
          <p:cNvPr id="38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077712" y="295258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A</a:t>
            </a:r>
          </a:p>
        </p:txBody>
      </p:sp>
      <p:cxnSp>
        <p:nvCxnSpPr>
          <p:cNvPr id="39" name="AutoShape 4"/>
          <p:cNvCxnSpPr>
            <a:cxnSpLocks noChangeShapeType="1"/>
            <a:stCxn id="38" idx="4"/>
            <a:endCxn id="40" idx="0"/>
          </p:cNvCxnSpPr>
          <p:nvPr>
            <p:custDataLst>
              <p:tags r:id="rId3"/>
            </p:custDataLst>
          </p:nvPr>
        </p:nvCxnSpPr>
        <p:spPr bwMode="auto">
          <a:xfrm>
            <a:off x="3306312" y="3409788"/>
            <a:ext cx="66955" cy="470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144667" y="3879975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13325" y="3777039"/>
            <a:ext cx="1525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Height = 1 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055488" y="2442815"/>
            <a:ext cx="406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00FF"/>
                </a:solidFill>
              </a:rPr>
              <a:t>height</a:t>
            </a:r>
            <a:r>
              <a:rPr lang="en-US" sz="2400" dirty="0" smtClean="0"/>
              <a:t> of this tree?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1055488" y="4636610"/>
            <a:ext cx="3870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0000FF"/>
                </a:solidFill>
              </a:rPr>
              <a:t>depth</a:t>
            </a:r>
            <a:r>
              <a:rPr lang="en-US" sz="2400" dirty="0" smtClean="0"/>
              <a:t> of node G?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1088845" y="5602171"/>
            <a:ext cx="3805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</a:t>
            </a:r>
            <a:r>
              <a:rPr lang="en-US" sz="2400" dirty="0">
                <a:solidFill>
                  <a:srgbClr val="0000FF"/>
                </a:solidFill>
              </a:rPr>
              <a:t>depth</a:t>
            </a:r>
            <a:r>
              <a:rPr lang="en-US" sz="2400" dirty="0"/>
              <a:t> </a:t>
            </a:r>
            <a:r>
              <a:rPr lang="en-US" sz="2400" dirty="0" smtClean="0"/>
              <a:t>of node L?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3130236" y="5010636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Depth = 2 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3144667" y="5959700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Depth = 4 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7470064" y="1417638"/>
            <a:ext cx="1525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Height = 4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7614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/>
      <p:bldP spid="38" grpId="0" animBg="1"/>
      <p:bldP spid="40" grpId="0" animBg="1"/>
      <p:bldP spid="41" grpId="0"/>
      <p:bldP spid="45" grpId="0"/>
      <p:bldP spid="46" grpId="0"/>
      <p:bldP spid="48" grpId="0"/>
      <p:bldP spid="47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rees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181" r="32386"/>
          <a:stretch/>
        </p:blipFill>
        <p:spPr>
          <a:xfrm>
            <a:off x="1763800" y="3481907"/>
            <a:ext cx="6008820" cy="3376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908"/>
            <a:ext cx="8229600" cy="1143000"/>
          </a:xfrm>
        </p:spPr>
        <p:txBody>
          <a:bodyPr/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9596" y="1258908"/>
            <a:ext cx="9009699" cy="261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Binary tree</a:t>
            </a:r>
            <a:r>
              <a:rPr lang="en-US" sz="2400" dirty="0"/>
              <a:t>:  Each node has at most 2 children (branching factor 2</a:t>
            </a:r>
            <a:r>
              <a:rPr lang="en-US" sz="2400" dirty="0" smtClean="0"/>
              <a:t>)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400" dirty="0"/>
              <a:t>Binary tree is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200" dirty="0"/>
              <a:t>A root </a:t>
            </a:r>
            <a:r>
              <a:rPr lang="en-US" sz="2200" i="1" dirty="0"/>
              <a:t>(with data)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200" dirty="0"/>
              <a:t>A left </a:t>
            </a:r>
            <a:r>
              <a:rPr lang="en-US" sz="2200" dirty="0" err="1"/>
              <a:t>subtree</a:t>
            </a:r>
            <a:r>
              <a:rPr lang="en-US" sz="2200" dirty="0"/>
              <a:t> </a:t>
            </a:r>
            <a:r>
              <a:rPr lang="en-US" sz="2200" i="1" dirty="0"/>
              <a:t>(may be empty) </a:t>
            </a:r>
            <a:endParaRPr lang="en-US" sz="2200" dirty="0"/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200" dirty="0"/>
              <a:t>A right </a:t>
            </a:r>
            <a:r>
              <a:rPr lang="en-US" sz="2200" dirty="0" err="1"/>
              <a:t>subtree</a:t>
            </a:r>
            <a:r>
              <a:rPr lang="en-US" sz="2200" dirty="0"/>
              <a:t> </a:t>
            </a:r>
            <a:r>
              <a:rPr lang="en-US" sz="2200" i="1" dirty="0"/>
              <a:t>(may be empty) </a:t>
            </a:r>
            <a:endParaRPr lang="en-US" sz="2200" i="1" dirty="0" smtClean="0"/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endParaRPr lang="en-US" sz="2000" i="1" dirty="0"/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400" dirty="0" smtClean="0"/>
              <a:t>Special Cases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729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7533668" cy="4648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 smtClean="0"/>
              <a:t>A </a:t>
            </a:r>
            <a:r>
              <a:rPr lang="en-US" sz="2400" i="1" dirty="0" smtClean="0">
                <a:solidFill>
                  <a:srgbClr val="0000FF"/>
                </a:solidFill>
              </a:rPr>
              <a:t>traversal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is an order for visiting all the nodes of a tree</a:t>
            </a:r>
          </a:p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i="1" dirty="0" smtClean="0">
                <a:solidFill>
                  <a:srgbClr val="0000FF"/>
                </a:solidFill>
              </a:rPr>
              <a:t>Pre-order</a:t>
            </a:r>
            <a:r>
              <a:rPr lang="en-US" sz="2400" dirty="0" smtClean="0"/>
              <a:t>:	root, left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, right </a:t>
            </a:r>
            <a:r>
              <a:rPr lang="en-US" sz="2400" dirty="0" err="1" smtClean="0"/>
              <a:t>subtree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 			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i="1" dirty="0" smtClean="0">
                <a:solidFill>
                  <a:srgbClr val="0000FF"/>
                </a:solidFill>
              </a:rPr>
              <a:t>In-order</a:t>
            </a:r>
            <a:r>
              <a:rPr lang="en-US" sz="2400" dirty="0" smtClean="0"/>
              <a:t>:	left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, root, right </a:t>
            </a:r>
            <a:r>
              <a:rPr lang="en-US" sz="2400" dirty="0" err="1" smtClean="0"/>
              <a:t>subtree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i="1" dirty="0" smtClean="0">
                <a:solidFill>
                  <a:srgbClr val="0000FF"/>
                </a:solidFill>
              </a:rPr>
              <a:t>Post-order</a:t>
            </a:r>
            <a:r>
              <a:rPr lang="en-US" sz="2400" dirty="0" smtClean="0"/>
              <a:t>:	left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, right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, root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02519" y="268664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84332" y="2177691"/>
            <a:ext cx="2085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87322" y="288125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+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309646" y="2938977"/>
            <a:ext cx="337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*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716972" y="28947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055526" y="28947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4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2421523" y="28947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5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987322" y="4272046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2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1309646" y="4329766"/>
            <a:ext cx="337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*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1716972" y="4285564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4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2055526" y="42855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+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2421523" y="42855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5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87322" y="5656917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2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1309646" y="5656917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4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1716972" y="5670435"/>
            <a:ext cx="337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*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055526" y="5670435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5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2421523" y="56704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73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z="3200" dirty="0" smtClean="0"/>
              <a:t>Binary </a:t>
            </a:r>
            <a:r>
              <a:rPr lang="en-US" sz="3200" dirty="0" smtClean="0">
                <a:solidFill>
                  <a:srgbClr val="0000FF"/>
                </a:solidFill>
              </a:rPr>
              <a:t>Search</a:t>
            </a:r>
            <a:r>
              <a:rPr lang="en-US" sz="3200" dirty="0" smtClean="0"/>
              <a:t> Tree (BST) Data Structure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86200" cy="3886200"/>
            <a:chOff x="4610100" y="2133600"/>
            <a:chExt cx="38862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153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8105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001000" y="5181600"/>
              <a:ext cx="30480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704" y="4236804"/>
              <a:ext cx="170096" cy="563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4876800" cy="4800600"/>
          </a:xfrm>
        </p:spPr>
        <p:txBody>
          <a:bodyPr/>
          <a:lstStyle/>
          <a:p>
            <a:r>
              <a:rPr lang="en-US" sz="2400" dirty="0" smtClean="0"/>
              <a:t>Structure property (</a:t>
            </a:r>
            <a:r>
              <a:rPr lang="en-US" sz="2400" dirty="0" smtClean="0">
                <a:solidFill>
                  <a:srgbClr val="0000FF"/>
                </a:solidFill>
              </a:rPr>
              <a:t>binary tree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Order</a:t>
            </a:r>
            <a:r>
              <a:rPr lang="en-US" sz="2400" dirty="0" smtClean="0"/>
              <a:t> property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easy to find any given key</a:t>
            </a:r>
          </a:p>
          <a:p>
            <a:pPr lvl="1"/>
            <a:endParaRPr lang="en-US" sz="2000" dirty="0"/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9476" y="5330144"/>
            <a:ext cx="6667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>
                <a:solidFill>
                  <a:srgbClr val="0000FF"/>
                </a:solidFill>
              </a:rPr>
              <a:t>binary search tree </a:t>
            </a:r>
            <a:r>
              <a:rPr lang="en-US" sz="2400" dirty="0"/>
              <a:t>is a type of binary tree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but not all binary trees are binary search trees</a:t>
            </a:r>
            <a:r>
              <a:rPr lang="en-US" sz="2400" dirty="0" smtClean="0"/>
              <a:t>!)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962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val 50"/>
          <p:cNvSpPr/>
          <p:nvPr/>
        </p:nvSpPr>
        <p:spPr bwMode="auto">
          <a:xfrm>
            <a:off x="7759557" y="556260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173626" y="2944062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919515" y="473798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047675" y="3834830"/>
            <a:ext cx="562769" cy="527050"/>
          </a:xfrm>
          <a:prstGeom prst="ellipse">
            <a:avLst/>
          </a:prstGeom>
          <a:solidFill>
            <a:srgbClr val="FF687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/>
              <a:t>Are these BSTs?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1000" y="2133600"/>
            <a:ext cx="3581400" cy="3048000"/>
            <a:chOff x="381000" y="2133600"/>
            <a:chExt cx="3581400" cy="3048000"/>
          </a:xfrm>
        </p:grpSpPr>
        <p:sp>
          <p:nvSpPr>
            <p:cNvPr id="16387" name="Oval 5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6388" name="Oval 6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5814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6389" name="Oval 7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6390" name="Oval 9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391" name="Oval 10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0480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6392" name="Oval 11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144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6393" name="Oval 12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9812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16394" name="AutoShape 13"/>
            <p:cNvCxnSpPr>
              <a:cxnSpLocks noChangeShapeType="1"/>
              <a:stCxn id="16393" idx="3"/>
              <a:endCxn id="16392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11049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5" name="AutoShape 14"/>
            <p:cNvCxnSpPr>
              <a:cxnSpLocks noChangeShapeType="1"/>
              <a:stCxn id="16393" idx="5"/>
              <a:endCxn id="16391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23066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6" name="AutoShape 15"/>
            <p:cNvCxnSpPr>
              <a:cxnSpLocks noChangeShapeType="1"/>
              <a:stCxn id="16391" idx="3"/>
              <a:endCxn id="16389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27051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7" name="AutoShape 16"/>
            <p:cNvCxnSpPr>
              <a:cxnSpLocks noChangeShapeType="1"/>
              <a:stCxn id="16391" idx="5"/>
              <a:endCxn id="16388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33734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8" name="AutoShape 17"/>
            <p:cNvCxnSpPr>
              <a:cxnSpLocks noChangeShapeType="1"/>
              <a:stCxn id="16392" idx="3"/>
              <a:endCxn id="16390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5715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399" name="AutoShape 19"/>
            <p:cNvCxnSpPr>
              <a:cxnSpLocks noChangeShapeType="1"/>
              <a:stCxn id="16390" idx="5"/>
              <a:endCxn id="16387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7064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2"/>
          <p:cNvGrpSpPr/>
          <p:nvPr/>
        </p:nvGrpSpPr>
        <p:grpSpPr>
          <a:xfrm>
            <a:off x="4610100" y="2133600"/>
            <a:ext cx="3848100" cy="3886200"/>
            <a:chOff x="4610100" y="2133600"/>
            <a:chExt cx="3848100" cy="3886200"/>
          </a:xfrm>
        </p:grpSpPr>
        <p:sp>
          <p:nvSpPr>
            <p:cNvPr id="15376" name="Oval 2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77" name="Oval 2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15378" name="Oval 3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79" name="Oval 3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380" name="Oval 32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81" name="Oval 33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5382" name="Oval 3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383" name="Oval 35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15384" name="AutoShape 36"/>
            <p:cNvCxnSpPr>
              <a:cxnSpLocks noChangeShapeType="1"/>
              <a:stCxn id="15383" idx="3"/>
              <a:endCxn id="1538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37"/>
            <p:cNvCxnSpPr>
              <a:cxnSpLocks noChangeShapeType="1"/>
              <a:stCxn id="15383" idx="5"/>
              <a:endCxn id="15381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6" name="AutoShape 38"/>
            <p:cNvCxnSpPr>
              <a:cxnSpLocks noChangeShapeType="1"/>
              <a:stCxn id="15381" idx="3"/>
              <a:endCxn id="15378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7" name="AutoShape 39"/>
            <p:cNvCxnSpPr>
              <a:cxnSpLocks noChangeShapeType="1"/>
              <a:stCxn id="15381" idx="5"/>
              <a:endCxn id="15377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8" name="AutoShape 40"/>
            <p:cNvCxnSpPr>
              <a:cxnSpLocks noChangeShapeType="1"/>
              <a:stCxn id="15382" idx="3"/>
              <a:endCxn id="15380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9" name="AutoShape 41"/>
            <p:cNvCxnSpPr>
              <a:cxnSpLocks noChangeShapeType="1"/>
              <a:stCxn id="15382" idx="5"/>
              <a:endCxn id="15379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90" name="AutoShape 42"/>
            <p:cNvCxnSpPr>
              <a:cxnSpLocks noChangeShapeType="1"/>
              <a:stCxn id="15380" idx="5"/>
              <a:endCxn id="15376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1" name="Oval 43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5392" name="Oval 44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8486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21</a:t>
              </a:r>
            </a:p>
          </p:txBody>
        </p:sp>
        <p:cxnSp>
          <p:nvCxnSpPr>
            <p:cNvPr id="15393" name="AutoShape 49"/>
            <p:cNvCxnSpPr>
              <a:cxnSpLocks noChangeShapeType="1"/>
              <a:stCxn id="15391" idx="4"/>
              <a:endCxn id="15392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7924800" y="5295900"/>
              <a:ext cx="457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94" name="AutoShape 50"/>
            <p:cNvCxnSpPr>
              <a:cxnSpLocks noChangeShapeType="1"/>
              <a:stCxn id="15377" idx="5"/>
              <a:endCxn id="15391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6" name="Oval 53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141913" y="3913188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15397" name="AutoShape 54"/>
            <p:cNvCxnSpPr>
              <a:cxnSpLocks noChangeShapeType="1"/>
              <a:stCxn id="15382" idx="4"/>
              <a:endCxn id="15396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5332413" y="3422650"/>
              <a:ext cx="1587" cy="471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98" name="Oval 55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0104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15</a:t>
              </a:r>
            </a:p>
          </p:txBody>
        </p:sp>
        <p:cxnSp>
          <p:nvCxnSpPr>
            <p:cNvPr id="15399" name="AutoShape 56"/>
            <p:cNvCxnSpPr>
              <a:cxnSpLocks noChangeShapeType="1"/>
              <a:stCxn id="15378" idx="5"/>
              <a:endCxn id="15398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70691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01786" name="AutoShape 58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All children must </a:t>
            </a:r>
            <a:br>
              <a:rPr lang="en-US" sz="16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63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0" grpId="0" animBg="1"/>
      <p:bldP spid="49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1564</Words>
  <Application>Microsoft Macintosh PowerPoint</Application>
  <PresentationFormat>On-screen Show (4:3)</PresentationFormat>
  <Paragraphs>511</Paragraphs>
  <Slides>27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dan_design_template</vt:lpstr>
      <vt:lpstr>CSE373: Data Structures &amp; Algorithms  Lecture 6: Binary Search Trees</vt:lpstr>
      <vt:lpstr>Announcements</vt:lpstr>
      <vt:lpstr>Previously on CSE 373</vt:lpstr>
      <vt:lpstr>Reminder: Tree terminology</vt:lpstr>
      <vt:lpstr>Example Tree Calculations</vt:lpstr>
      <vt:lpstr>Binary Trees</vt:lpstr>
      <vt:lpstr>Tree Traversals</vt:lpstr>
      <vt:lpstr>Binary Search Tree (BST) Data Structure</vt:lpstr>
      <vt:lpstr>Are these BSTs?</vt:lpstr>
      <vt:lpstr>Find in BST, Recursive</vt:lpstr>
      <vt:lpstr>Find in BST, Iterative</vt:lpstr>
      <vt:lpstr>Bonus: Other BST “Finding” Operations</vt:lpstr>
      <vt:lpstr>Insert in BST</vt:lpstr>
      <vt:lpstr>Deletion in BST</vt:lpstr>
      <vt:lpstr>Deletion in BST</vt:lpstr>
      <vt:lpstr>Deletion – The Leaf Case</vt:lpstr>
      <vt:lpstr>Deletion – The One Child Case</vt:lpstr>
      <vt:lpstr>Deletion – The One Child Case</vt:lpstr>
      <vt:lpstr>Deletion – The Two Child Case</vt:lpstr>
      <vt:lpstr>Deletion – The Two Child Case</vt:lpstr>
      <vt:lpstr>Deletion: The Two Child Case (example)</vt:lpstr>
      <vt:lpstr>Deletion: The Two Child Case (example)</vt:lpstr>
      <vt:lpstr>Deletion: The Two Child Case (example)</vt:lpstr>
      <vt:lpstr>Deletion: The Two Child Case (example)</vt:lpstr>
      <vt:lpstr>Lazy Deletion</vt:lpstr>
      <vt:lpstr>BuildTree for BST</vt:lpstr>
      <vt:lpstr>BuildTree for BST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 Lecture 6: Binary Search Trees continued</dc:title>
  <dc:creator>Aaron Bauer</dc:creator>
  <cp:lastModifiedBy>Lauren Milne</cp:lastModifiedBy>
  <cp:revision>80</cp:revision>
  <dcterms:created xsi:type="dcterms:W3CDTF">2014-01-16T19:44:47Z</dcterms:created>
  <dcterms:modified xsi:type="dcterms:W3CDTF">2015-07-06T05:05:18Z</dcterms:modified>
</cp:coreProperties>
</file>