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7.xml" ContentType="application/vnd.openxmlformats-officedocument.presentationml.tags+xml"/>
  <Override PartName="/ppt/embeddings/oleObject5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.xml" ContentType="application/inkml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.xml" ContentType="application/inkml+xml"/>
  <Override PartName="/ppt/notesSlides/notesSlide19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0.xml" ContentType="application/vnd.openxmlformats-officedocument.presentationml.notesSlide+xml"/>
  <Override PartName="/ppt/ink/ink7.xml" ContentType="application/inkml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4.xml" ContentType="application/vnd.openxmlformats-officedocument.presentationml.notesSlide+xml"/>
  <Override PartName="/ppt/tags/tag6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86" r:id="rId4"/>
    <p:sldId id="268" r:id="rId5"/>
    <p:sldId id="269" r:id="rId6"/>
    <p:sldId id="267" r:id="rId7"/>
    <p:sldId id="271" r:id="rId8"/>
    <p:sldId id="282" r:id="rId9"/>
    <p:sldId id="283" r:id="rId10"/>
    <p:sldId id="272" r:id="rId11"/>
    <p:sldId id="307" r:id="rId12"/>
    <p:sldId id="308" r:id="rId13"/>
    <p:sldId id="310" r:id="rId14"/>
    <p:sldId id="316" r:id="rId15"/>
    <p:sldId id="311" r:id="rId16"/>
    <p:sldId id="312" r:id="rId17"/>
    <p:sldId id="313" r:id="rId18"/>
    <p:sldId id="314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42" r:id="rId27"/>
    <p:sldId id="325" r:id="rId28"/>
    <p:sldId id="326" r:id="rId29"/>
    <p:sldId id="327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2" autoAdjust="0"/>
    <p:restoredTop sz="76056" autoAdjust="0"/>
  </p:normalViewPr>
  <p:slideViewPr>
    <p:cSldViewPr>
      <p:cViewPr varScale="1">
        <p:scale>
          <a:sx n="94" d="100"/>
          <a:sy n="94" d="100"/>
        </p:scale>
        <p:origin x="-1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EC8E-1A79-2F4E-B08F-966F9E6974FB}" type="datetimeFigureOut">
              <a:rPr lang="en-US" smtClean="0"/>
              <a:t>6/28/15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ED2DC-268E-7B43-AA9B-ACB240DB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1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6T17:56:05.8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16749 6171 41 0,'-17'-23'20'0,"4"12"-14"0,13 11 20 0,-4 4-25 16,4 7 1-16,0-3 2 15,4 11 0-15,0 15-4 16,9 15 0-16,4 19 4 16,9 15 0-16,-1 4 0 15,5 0 0-15,-4 4-1 16,-1-4 0-16,1 0-2 16,-1-7 1-16,-3-9-1 15,3-10 0-15,-8-8-1 16,0-11 1-16,-4-12-4 15,0-4 1-15,-9-7-4 16,5-7 0-16,-5-9-8 16,4 1 0-16,-3-15-3 15,-10-8 1-15</inkml:trace>
  <inkml:trace contextRef="#ctx0" brushRef="#br0" timeOffset="625.0553">17801 6508 34 0,'-34'-15'17'0,"-9"18"-21"0,35 5 31 0,-14 0-26 15,1 3 1-15,-9 8 1 16,5 0 0-16,-5 7-3 16,0 8 1-16,5 4 3 15,-1 8 0-15,5 14-1 16,4 1 1-16,8-5-1 15,9 1 0-15,13 0-1 16,4-8 0-16,13-11-1 16,12-4 0-16,14-11-1 15,-1-16 1-15,0 1-1 16,5-16 1-16,0-3-1 16,-1-8 1-16,-8-8 0 0,-4-10 0 15,-4-5-1-15,-13 12 1 16,-13-19 0-16,-13-1 1 15,-13 1-1-15,-12 0 1 16,-9 7 0-16,-8 1 1 16,-13 14-1-16,-4 5 0 31,-39 3-1-31,13 7 0 16,13 1-1-16,4 3 1 15,13 5-2-15,8-1 1 0,9 0-1 16,9 4 0-16,3 0-2 15,10 0 1-15,3 0-5 16,5 4 0-16,8 0-7 16,13-1 0-16,0 1-2 15,4 0 0-15</inkml:trace>
  <inkml:trace contextRef="#ctx0" brushRef="#br0" timeOffset="1359.4174">18814 6534 34 0,'30'-30'17'0,"4"-27"-19"0,-30 42 31 16,1-4-28-16,-5-3 0 16,-5-9 1-16,-7 1 0 15,-10 0-2-15,-7 3 1 16,-14 12 2-16,-4 4 1 16,-4 7-1-16,-9 12 1 15,-3 7 0-15,-1 7 0 16,0 12-1-16,8 8 0 15,5 11-2-15,9 4 1 0,12 3-2 16,9 5 1-16,16-9-1 16,14 1 0-16,8-8 0 15,13-7 1-15,12-12 0 16,5-11 0-16,-4-11 0 16,-5-8 0-16,9-8 0 15,-9-7 0-15,-4-8 0 16,-4-7 1-1,-9-15 1 1,-8-5 0-16,-9 9 0 16,-4 7 0-16,0 7-1 15,-4 5 1-15,4 14-1 16,0 8 1-16,9 4-2 16,8 15 0-16,4 7 0 15,9 16 0-15,8 3-1 0,5 20 1 31,29 63 0-31,-12-7 0 16,-9 0-1-16,-13-7 1 16,-8-8 0-16,-9-27 1 15,-8 23-1-15,-13-11 0 16,-13-11 0-16,-8-12 0 16,-9-12-1-16,-8-3 0 15,-5-15-2-15,-8-4 0 16,0-15-5-16,4-4 1 15,5-7-6-15,3-8 0 0,10-8-6 16,12-7 0-16,8-15 0 16,13-19 1-16</inkml:trace>
  <inkml:trace contextRef="#ctx0" brushRef="#br0" timeOffset="1968.8279">19236 6977 30 0,'8'-27'15'0,"5"1"-9"0,-4 18 27 16,-1 1-31-16,1-4 1 16,4 3 4-16,8 0 0 15,4-3-8-15,5 0 0 16,9-4 6-16,-1-1 1 16,9-2-2-16,4-5 0 15,0 8-2-15,0 3 0 16,4 12-1-16,-12 4 0 15,-9 11-1-15,-8 4 0 16,-9 11 0-16,-5 8 1 0,-7 8 0 16,-10 7 0-16,-3 0 0 15,-5 0 1-15,0-4 1 16,-4-4 0-16,0-3-1 16,0-4 1-16,4-12-2 15,1 1 1-15,7-5 0 16,5 1 0-16,13-8-1 15,4-4 0-15,9-3 0 16,4-4 1-16,8-4 0 16,9-4 0-16,4-4-1 15,0 1 0-15,-4-4-1 16,0-1 1-16,4-3-3 16,0-4 1-16,-9 4-5 15,1-8 1-15,0 4-8 16,-14-7 1-16,-7 3-7 0,-14-7 1 15,-12 0-1-15,-5-38 0 16</inkml:trace>
  <inkml:trace contextRef="#ctx0" brushRef="#br0" timeOffset="2437.5254">19879 5395 49 0,'-13'0'24'0,"22"4"-35"16,-5-4 53-16,5 4-41 16,3 0 0-16,5 0 2 15,9 7 0-15,12 0-3 16,13 4 1-16,9 8 2 16,12 11 1-16,5 8-1 15,4 11 0-15,4 7 0 16,4 1 0-16,1-4 0 15,8-12 0-15,-9-7-2 16,-4 0 1-16,-4-4-1 0,-17-4 1 16,-4-7-3-16,-13-4 0 15,-5 0-4-15,-8-8 0 16,-8-4-6-16,-9-10 1 16,0 3-8-16,-8-4 1 15,-1-19 1-15,-12 0 0 16</inkml:trace>
  <inkml:trace contextRef="#ctx0" brushRef="#br0" timeOffset="2781.3346">20769 5482 45 0,'-30'4'22'0,"22"-30"-31"15,3 18 47-15,1-3-36 16,-4 0 0-16,-1-1 3 16,1 1 0-16,-1 3-5 15,-4 8 0-15,-4 4 5 16,-4 15 0-16,-5 7-1 16,-3 12 1-16,-10 8-1 15,-8 10 1-15,-4 13-2 16,0 2 1-16,-4-2-1 15,-9 2 0-15,0-2-2 16,0-9 0-16,5 4-1 16,8-11 0-16,8-3-6 0,9-9 0 15,8-3-8-15,18-8 1 16,12 1-7-16,5-1 1 16</inkml:trace>
  <inkml:trace contextRef="#ctx0" brushRef="#br0" timeOffset="3625.0409">17294 10197 45 0,'-47'0'22'0,"39"-15"-22"15,8 7 37-15,4 0-37 16,0 5 0-16,13 6 2 16,-4 5 0-16,8 11-2 15,5 19 1-15,4 15 2 0,-1 30 0 16,6 15 0-16,-6 12 1 16,-3 15-1-16,-5 11 0 15,-4-3-1-15,-4-5 1 16,0-7-2-16,-5-11 1 15,-3-12-3-15,-5-22 0 32,0-19-14-32,0-16 0 0,0-25-2 15,17-20 1-15</inkml:trace>
  <inkml:trace contextRef="#ctx0" brushRef="#br0" timeOffset="4093.8526">18329 10923 46 0,'-51'19'23'0,"21"-4"-30"15,21-11 39-15,-3 7-33 16,-5 8 1-16,-5 0 0 15,1 19 0-15,0 7 2 16,-1 5 1-16,5 6-1 16,5 5 1-16,3 3 0 15,9-3 1-15,13 3 0 0,4-11 0 16,9-11-2-16,-1-8 0 16,9-15-1-16,4-12 0 15,5-14 0-15,0-8 0 16,-5-16 0-16,-4-7 0 15,-4-11 0-15,-9-8 0 16,-8-3 0-16,-13-1 1 16,-13 8-1-16,-12 0 1 15,-9 4-1-15,-9 11 0 0,-8 8-1 16,-5 7 0-16,1 12-2 16,4 11 1-16,8 4-4 15,14 11 0-15,12-4-3 16,12 5 0-16,22 6-9 15,0 1 1-15,5 0 1 16,29-4 0-16</inkml:trace>
  <inkml:trace contextRef="#ctx0" brushRef="#br0" timeOffset="4718.8586">19649 10829 56 0,'-17'-4'28'0,"8"-38"-43"16,1 27 62-16,-5-4-48 15,-8-4 1-15,-13 5-1 16,-13 2 0-16,-4 1 1 0,-4 15 1 16,-5 12-1-16,-4 10 0 15,-8 12 0-15,3 16 1 16,6 14 0-16,12 12 0 15,8 7-1-15,17 0 0 16,14-11 0-16,12 0 0 16,17-12-1-16,8-14 1 15,9-20 0-15,5-14 0 0,3-20 1 16,1-7 1-16,-1-23-1 16,1-7 0-16,0-12 0 15,-1-4 1-15,1 1-1 16,-9 3 1-16,-4 0-1 15,-5 12 0-15,-4 7 1 16,-8 12 1-16,0 10 0 16,-5 13 0-16,1 3 0 15,0 15 0-15,3 11-1 16,5 12 1-16,5 8-3 16,3 18 1-16,9 8 0 15,0 7 0-15,0 8 0 16,-4 4 0-16,-4 11 0 15,-9 4 1-15,-9-4 0 16,-8-3 0-16,-8-9-1 16,-18-6 1-16,-8-5-1 15,-17-7 0-15,-9-4 0 16,-8-7 1-16,0-8-2 16,0-16 0-16,4 1-3 0,5-19 0 15,3-11-5-15,1-8 1 16,12-19-10-16,18-11 1 15,-14-12-5-15,-3-15 0 16</inkml:trace>
  <inkml:trace contextRef="#ctx0" brushRef="#br0" timeOffset="5375.1196">20079 9425 43 0,'-25'-4'21'0,"-5"12"-23"15,26-8 34-15,-1 0-29 16,1 0 1-16,4 0 3 16,9 3 0-16,12-6-8 0,4 6 0 15,9-3 5-15,5 4 1 16,3 0-2-16,1 0 0 15,-5 3-2-15,5 9 1 16,-5-5-2-16,-4 0 1 16,-4 8-1-16,-9 0 1 15,-12 4 0-15,-13 7 0 16,-18 8-1-16,-16 3 1 16,-9 12 0-16,-12 0 1 0,-1-3-1 15,0 3 1-15,9-4-1 16,4 4 0-16,13-15 0 15,9-4 1-15,12-4-1 16,9-4 1-16,16-7 0 16,23-7 0-16,11-9 0 15,14-3 1-15,8-7-1 16,5-4 1-16,-1-1-2 16,-8 1 1-16,-5 3-2 15,1-3 1-15,-5 0-2 16,-3 3 1-16,-6 0-4 15,1 5 0-15,-8-1-4 16,-10 4 0-16,-7 7-8 16,-5 9 0-16,-9 2-4 15,-12 5 0-15</inkml:trace>
  <inkml:trace contextRef="#ctx0" brushRef="#br0" timeOffset="5765.7604">21395 10204 39 0,'-4'0'19'0,"17"-11"-16"0,-5 11 31 0,5 0-30 15,4-4 1-15,4 4 2 16,5 0 0-16,8 8-9 16,4 11 1-16,5 7 6 15,4 8 1-15,-1 19-2 16,6 4 1-16,7 0-1 16,5 3 1-16,4-3-2 15,-4-4 0-15,0 0-1 16,0-4 1-16,-9-11-4 15,-12-4 1-15,-9-4-4 16,-4-7 1-16,-9-8-6 16,-4-4 1-16,-9-7-8 15,1-8 1-15,-5-11-4 16,0-15 1-16</inkml:trace>
  <inkml:trace contextRef="#ctx0" brushRef="#br0" timeOffset="6000.1289">22362 10235 52 0,'-51'26'26'0,"21"-7"-35"0,26-15 51 16,-5 7-41-16,-4 8 0 15,-12 8 1-15,-14 14 1 0,-16 20-2 16,-13 33 0-16,-22 16 2 15,-20 22 1-15,-14 5-1 16,-4 14 0-16,14-19-8 16,-1-22 1-16,12-23-13 15,-7-26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6T18:22:19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2104 14654 29 0,'0'0'14'0,"-13"-42"-6"32,13 31 15-32,-13-4-22 0,5-4 0 0,-5-4 1 15,-4 4 0-15,0 0-3 16,-13 4 1-16,-4 0 1 15,-4 4 1-15,-9 3-1 16,0 4 1-16,-4 4-1 16,-9 8 1-16,-12 3-1 15,4 19 0-15,4 4-1 16,4 4 1-16,-8 11-1 16,4 16 1-16,-8-5 0 15,12 12 1-15,13 0-1 16,-4 11 0-16,17 4-1 0,0 4 1 15,9 4-1-15,-1-1 1 16,13 5-1-16,13-5 1 16,0 5 0-16,17-5 1 15,9-11-1-15,8-11 1 16,13-4-1-16,0-15 0 16,-1-7-2-16,14-8 1 15,0-16 0-15,12-10 0 16,0-16 0-16,5-7 1 0,4-12-1 15,4-15 1-15,-12-11-1 16,3-4 1-16,1-11 0 16,-5-1 0-16,1-14 0 15,-14-8 0-15,1 0 0 16,-9 7 1-16,-17 5-1 16,-4-1 1-16,-9 0-1 15,-12 1 0-15,-9 7 1 16,-13 3 0-16,-8-7 0 15,-5 12 0-15,-8 7-1 16,-4 0 0-16,-9 0 0 16,-13 7 0-16,13 5 0 15,-12 7 0-15,-1 19-1 16,9 7 1-16,-9 1-1 16,14 3 0-16,-6 4 0 15,10-4 0-15,4-4-1 16,3 5 1-16,10-5-1 15,4 0 0-15,8-7-3 16,9 0 0-16,8-4-6 0,9 0 1 16,8 0-6-16,13-3 0 15,-4-1-1-15,4-7 0 16</inkml:trace>
  <inkml:trace contextRef="#ctx0" brushRef="#br0" timeOffset="1343.7731">2870 15709 28 0,'0'34'14'0,"5"-7"-19"0,3-20 26 16,-4-3-21-16,5 4 0 16,-9 7 2-16,0-4 1 15,0 4-2-15,-9 4 0 16,5 4 2-16,-4 0 0 15,3-4 0-15,-7-4 1 16,3-4-2-16,0 0 1 0,5-3-2 16,-4-4 0-16,3 3-1 15,-7-7 1-15,12 4-1 16,-13 0 1-16,4 0-1 16,1 3 0-16,4-3 0 15,-1-4 1-15,1 4-1 16,4-4 1-16,0 0 0 15,0 0 0-15,0 0-1 16,0 0 1-16,4-4-1 16,1-3 1-16,-1 3-1 15,0-4 1-15,9 4-1 16,-9-3 1-16,5-1 0 16,3-3 1-16,-7 0-1 15,7-1 1-15,1-3 0 16,-4 0 0-16,-1 0-1 15,5 0 1-15,-13-4-1 0,4-4 0 16,-4-3-1-16,-4-5 1 16,4-3 0-16,-8-4 0 15,3-3 0-15,-3-1 0 16,-1-7 0-16,5-4 1 16,0-4-1-16,-1-11 0 15,1 4-1-15,4-4 1 16,-8-4-1-16,8 15 0 15,8-22 0-15,-4-1 0 16,9-3 0-16,4-8 0 16,9 8-1-16,8-4 1 0,4 7 0 15,13 9 1-15,5-9-1 16,3 8 1-16,14 8-1 16,-1 7 0-16,0 8 0 15,5 4 1-15,-4 7-1 16,-1 4 1-16,-4 7-1 15,-17 1 0-15,-4 3 0 16,-9 4 1-16,-8 4-1 16,-4 0 1-16,-9 3-1 15,-4-3 1-15,-5 8-1 16,-8-1 1-16,-8-3-1 16,-10 11 0-16,-3-4 0 15,-13 12 0-15,-4 3 0 16,-1 8 0-16,-12 4-1 15,5 11 1-15,-1 0 0 16,-9 7 0-16,9 9 0 0,5 6 0 16,-13 12-1-16,3 12 1 15,6 11 0-15,-6 7 1 16,6 0-1-16,7 8 1 16,-3-4 0-16,12 1 0 15,9 3 0-15,-5 15 0 16,13-12 0-16,-4 1 1 15,9-4-1-15,8-11 1 16,4-8-1-16,9-8 1 16,12-7-1-16,5-8 1 15,0-11-1-15,4-4 0 0,4-3 0 16,-8-5 0-16,8-10-1 16,-12-1 1-16,8 0-2 15,-8-3 1-15,-9-8-3 16,12 0 1-16,-16-4-6 15,0-4 1-15,-4-3-9 16,-1-1 1 0</inkml:trace>
  <inkml:trace contextRef="#ctx0" brushRef="#br0" timeOffset="2093.782">3956 15509 23 0,'-4'-4'11'0,"-17"-19"0"0,21 27-2 0,-5-4-5 16,1 0 0-16,0 4 3 15,-5 3 0-15,5 9-9 16,4 3 1-16,0 11 4 15,0 8 1-15,4 7-2 16,1-3 1-16,-1 7-2 16,0-8 0-16,0-7 0 15,-4-3 0-15,0-12 0 16,-4-4 0-16,0-8 0 16,0-10 0-16,-1-16 1 15,1-4 0-15,-4-7 0 16,8-8 0-16,8-8 0 15,-4-10 0-15,5-5-1 16,-1 1 1-16,1-8-2 16,8-4 1-16,-13 4-1 15,9 3 0-15,4 5 0 16,4 7 0-16,1 4 0 0,3 7 1 16,5 8 0-16,0 7 0 15,4 5 0-15,0 14 1 16,0 16 0-16,0 14 0 15,9 5 0-15,-1 11 1 16,1 7-1-16,4 4 1 16,-5 4-1-16,-3-4 0 15,-14 4-1-15,9 0 0 0,-17 0 0 16,0-3 0-16,-4-1-1 16,-4-4 1-16,-1-3-2 15,1-8 1-15,-9-4-2 16,0-7 0-16,0-1-5 15,0-6 1-15,0-5-7 16,0-7 1-16,0-4-5 16,4-8 1-16</inkml:trace>
  <inkml:trace contextRef="#ctx0" brushRef="#br0" timeOffset="2734.3613">4642 14071 42 0,'-4'-4'21'0,"4"-15"-29"15,0 19 37-15,0 0-27 16,0 0 0-16,0 0 4 15,0 4 0-15,-9 11-7 16,5 8 1-16,0 7 4 16,-1 8 0-16,5 7-1 15,0 5 1-15,5-5-3 16,3 4 0-16,1-11 0 16,3 4 0-16,-3-4-1 0,4-1 0 15,-5-3-1-15,1-7 0 16,-1-4-3-16,5-4 0 15,-9-4-3-15,5-4 0 16,-1-3-7-16,1 3 1 16,-5-11-1-16,0-19 1 15</inkml:trace>
  <inkml:trace contextRef="#ctx0" brushRef="#br0" timeOffset="3296.9238">5085 13905 27 0,'0'-4'13'0,"4"4"-15"16,-4 4 26-16,0-4-22 15,-4 7 0-15,-5 8 3 16,-4 0 0-16,-4 4-5 16,-4 8 0-16,0 7 4 15,4 11 0-15,-5-3 0 16,5 3 1-16,5 4-2 0,3 1 0 16,5-1-1-16,8-8 0 15,5-3-1-15,-1-7 1 16,13-5-2-16,5-3 1 15,4-4-1-15,8-8 1 16,1-7-1-16,3-12 0 16,9-3 0-16,-4 0 1 15,4-8-1-15,-4-8 0 16,0-7 0-16,-9 4 0 16,-4-12 0-16,-8-3 1 0,-13 3 0 15,-5 1 0-15,-12 3 0 16,-9 7 0-16,-8 9 0 15,-9-1 0-15,-8 12 0 16,-9 3 0-16,-4 4-1 16,4 1 1-16,-13 3-2 15,5 0 1-15,4 0-3 16,12 3 0-16,-7 9-5 16,11-1 0-16,10 4-6 15,4 4 0-15,-1-8 0 16,5-7 0-16</inkml:trace>
  <inkml:trace contextRef="#ctx0" brushRef="#br0" timeOffset="7374.9271">7052 15077 35 0,'-34'-18'17'15,"-8"-1"-19"-15,25 19 28 0,-1 3-24 16,-7 9 0-16,-1 3 2 15,-3 0 0-15,-1 12-5 16,4 10 0-16,1 5 3 16,3 7 1-16,5 15-2 15,5 1 1-15,7-1 0 16,14 4 0-16,8-7-1 16,8-12 1-16,9-7 0 15,9-8 1-15,4-4-1 16,8-7 0-16,1-16 0 15,-5-3 0-15,-4-8-1 16,-5-11 1-16,-4-15 0 16,-3-1 0-16,-10-6 0 15,-4-9 0-15,-8 1 0 0,-9-1 0 16,-4 5 0-16,-12-5 0 16,-5 12-1-16,-9-7 1 15,-8 14-1-15,-9-3 0 16,1 7-2-16,3 4 1 15,1 0-2-15,4 1 1 16,4 2-4-16,0 5 0 16,13 0-6-16,9-1 0 15,8-3-5-15,0 0 1 0,4-4-1 16,0 0 1-16</inkml:trace>
  <inkml:trace contextRef="#ctx0" brushRef="#br0" timeOffset="8171.787">8330 15255 30 0,'-13'-15'15'0,"-8"-11"-18"0,16 14 30 16,-3-3-24-16,-5 4 0 16,-4 0 2-16,-4-5 0 15,-9 1-6-15,-8 0 1 16,-1 0 4-16,-3 4 1 15,8 3-1-15,-9 4 0 16,1 8-1-16,3 4 0 16,5-1 0-16,0 5 0 15,4 14-1-15,9 8 0 16,0 4-1-16,-1 4 1 16,10 7-1-16,7 7 0 0,10-3-1 15,3-7 1-15,9-1-1 16,4-3 1-16,5-8-1 15,-5-8 0-15,5-7 0 16,4-7 0-16,-1-9 0 16,6-10 0-16,-1-4 0 15,0-12 1-15,-5-11-1 16,1-4 1-16,-4-4-1 16,-9-3 1-16,-4 3 0 15,-1-3 0-15,-3 7 0 16,-5 8 0-16,5 3 0 15,-9 1 0-15,4 11 1 16,0 3 0-16,5 12-1 16,-1 4 1-16,1 11-1 15,4 8 1-15,8 7-2 16,0 12 1-16,5 15-1 16,-1 3 1-16,1 12-1 0,-1 4 0 15,-3 11 0-15,-5 7 1 16,-5 5 0-16,-16 3 0 15,-4 4 0-15,-14-4 0 16,-7-4 0-16,-5-11 0 16,-5-7-1-16,-3-8 0 15,-1-16-1-15,-4-6 1 16,9-13-4-16,4-10 1 16,4-8-6-16,4-15 0 0,1-4-7 15,4-12 0-15,-5-10-2 16,-4-9 0-16</inkml:trace>
  <inkml:trace contextRef="#ctx0" brushRef="#br0" timeOffset="9140.5931">5698 15690 31 0,'-21'-3'15'0,"42"-5"-19"0,-21 8 25 0,0-8-19 15,0 5 1-15,4-5 2 16,-4 1 1-16,9-1-7 15,-1-3 1-15,5-4 4 16,0-4 1-16,12 0-1 16,-3-4 0-16,3-11-1 15,1 0 1-15,-1-4-1 16,1-7 1-16,4-12-2 16,4 4 1-16,4-8-2 15,5-7 1-15,-1 4-1 16,1-4 0-16,4-12-1 15,0 9 1-15,-5-9-1 16,-8 20 0-16,-4-20 0 16,0-3 0-16,-5 7 0 15,-8 4 0-15,-12 4 0 16,-1 11 1-16,-4-3-1 16,-9 14 0-16,-3 5 0 0,-5 14 1 15,-9 8-1-15,9 8 1 16,-4 4-1-16,4 7 1 15,-5 11-1-15,5 12 1 16,-4 7-1-16,0 15 0 16,-1 8 0-16,1 15 0 15,0 8 1-15,0 0 0 16,-1 3-1-16,1 1 1 16,4 10 0-16,0-3 1 0,4-3-1 15,5 3 0-15,-1-4-1 16,5-4 0-16,-5-3 1 15,5-4 0-15,4-4-1 16,0-7 1-16,0-5 0 16,0-3 0-16,4-4 0 15,1-7 0-15,3-8-1 16,-4-4 1-16,1-7-1 16,-1 4 1-16,0-5-1 15,0-3 1-15,1-4-2 16,-1-3 1-16,-4-1-1 15,0-3 0-15,0-5-1 16,4 1 0-16,-4 0-3 16,0-4 0-16,0-8-5 15,0 8 1-15,4-7-7 16,1-1 1-16,-5 8-1 16,0 0 1-16</inkml:trace>
  <inkml:trace contextRef="#ctx0" brushRef="#br0" timeOffset="10699.9237">8922 15369 30 0,'-13'19'15'0,"17"7"-15"16,0-14 29-16,1 3-27 16,3 4 1-16,1 0 1 15,-1-1 0-15,5 1-5 16,-4 0 1-16,-1-4 3 0,-4-3 1 15,5-5-1-15,-5-7 0 16,5-11 0-16,-9-8 0 16,4-11 0-16,-4-8 0 15,-9-7 0-15,1-1 0 16,4-11 0-16,-1 12 0 16,5-4 0-16,0 0 0 15,9-1 0-15,4 5 1 16,4 3-1-16,8 5 0 0,5-5-1 15,4 8 0-15,0 7 0 16,4 5 0-16,5 7-1 16,8 11 0-16,9 8 0 15,4 3 0-15,-5 8 0 0,5 8 0 16,0 7 0-16,-4 8 1 0,-1 8 0 16,-8-5 0-16,-8 5-1 15,-5 3 1-15,-8-8-1 16,-4 1 1-16,-5 0-1 15,-4-8 0-15,0-4-1 16,-4 4 1-16,-5-11-1 16,1-1 0-16,-1-3-1 15,-3-4 1-15,3 4-3 16,-8-7 1-16,4-9-5 16,1 1 1-16,-5-4-7 15,4-11 1-15,9-8-7 16,-5 4 1-16,1-4-1 15,-5-8 0-15</inkml:trace>
  <inkml:trace contextRef="#ctx0" brushRef="#br0" timeOffset="11293.6833">9918 13651 40 0,'-30'8'20'0,"26"-8"-27"0,4 0 40 0,9 0-30 15,-1 3 0-15,1 1 5 16,3 8 1-16,10 3-9 16,3 0 0-16,18 0 8 15,4 8 0-15,4 11-1 16,21 4 1-16,5 11-2 16,4 11 0-16,4 5-3 15,13 10 1-15,8 9-2 16,-3 10 1-16,-5 12-2 15,-9 0 0-15,-12 7 0 16,-22 12 0-16,-8 4 0 16,-13 0 1-16,-21 11 0 15,-9-4 0-15,-13 0 0 16,-12-7 1-16,-13-4 0 0,0-1 0 16,-9-6 0-16,-3-5 0 15,-1-3-1-15,4-23 0 16,5-11-1-16,8-8 0 15,9-8-2-15,4-11 1 16,8 1-3-16,5-16 1 16,4-4-4-16,8-7 1 15,5-8-6-15,4-8 1 16,9-7-7-16,4-11 1 16,8-8-4-16,-4-15 0 0,-8 0 1 15,-9-34 0-15</inkml:trace>
  <inkml:trace contextRef="#ctx0" brushRef="#br0" timeOffset="102354.5163">15028 14215 34 0,'-55'30'17'0,"17"-53"-11"0,34 16 17 16,-5-5-22-16,-8-3 0 16,-4-4 2-16,-9 8 0 15,-8 0-3-15,-5-1 0 0,-4 12 2 31,-8 4 1-31,-13 11-1 0,-9 4 1 0,-8 15 0 16,-5 12 0-16,1 7-1 16,4 7 0-16,4 5 0 15,-4 6 1-15,-5 13-2 16,1 14 0-16,8 4-1 16,9 15 0-16,3 12 0 15,14-4 0-15,12 7 0 16,18-7 0-16,12-4 0 15,17-15 0-15,13-7 0 16,17-20 1-16,18-15-1 16,16-7 1-16,0-23-2 15,13-11 1-15,12-16 0 16,14-14 1-16,4-8-1 16,4-8 1-16,12-15-1 15,-33 12 1-15,42-23-1 16,-4-4 1-16,-4-4 0 15,-13-19 0-15,-8 0 0 0,-5-3 1 16,-13-4-1-16,-16-4 0 16,-14 0 1-16,-12 0 0 15,-13-8-1-15,-13 1 1 16,-12-5-1-16,-13 1 1 16,-9-4 0-16,-13 3 0 15,-8 12-1-15,0 8 0 16,-4 11 0-16,0 7 0 15,-9 16-1-15,-4 3 1 16,-5 8-1-16,5 8 0 0,4 3 0 16,0 0 1-16,5 8-1 15,4 0 0-15,3 0-1 16,1 3 1-16,0 1 0 16,5 4 0-16,3-5-2 15,0 5 1-15,5-1-3 16,4 4 1-16,-4 0-5 15,4 1 0-15,4 6-8 16,9 5 0-16,4 0-1 16,4-5 1-16</inkml:trace>
  <inkml:trace contextRef="#ctx0" brushRef="#br0" timeOffset="104338.9187">15927 15471 21 0,'0'26'10'0,"30"20"-10"16,-17-39 10-16,4 1-10 16,4 3 0-16,0 1 1 15,1-1 0-15,-5 4 0 16,-5-3 1-16,1-1 1 15,0-4 0-15,0 1 0 16,-5-4 0-16,1 0-1 16,-5-4 1-16,0-4-2 15,0-4 1-15,-4-3-1 16,0 0 0-16,0-1 0 0,-4 5 1 16,0-9 0-16,0 5 0 15,-1-15 0-15,1-5 0 16,0 5-1-16,4-4 1 15,0-4 0-15,8-4 0 16,5-11 0-16,4 3 0 16,9 1 0-16,12-4 1 15,5-1-1-15,12 1 0 0,5 8 0 16,4 3 0-16,12 4 0 16,5 15 0-16,4 7-2 15,1 20 1-15,-1 15 0 16,-9 18 0-16,-8 12 1 15,-4 8 0-15,-8 3 0 16,-9 8 1-16,-5 0 0 16,-8 0 0-16,0-4-1 15,-12-8 0-15,-1-3-1 16,-8-8 0-16,-1 1-2 16,-3-5 1-16,-5-15-3 15,-4-3 0-15,-4-8-4 16,-5-12 0-16,1-7-8 15,-1-15 0-15,5-15-1 16,-21-23 1-16</inkml:trace>
  <inkml:trace contextRef="#ctx0" brushRef="#br0" timeOffset="104983.4636">16502 13666 35 0,'0'-15'17'0,"-21"-8"-19"16,16 16 32-16,-3 3-29 15,-5 0 0-15,-12 4 2 16,-10 4 0-16,-3 4-3 16,-9 7 1-16,-8 11 2 15,-5 5 0-15,-4 14 0 16,-4 8 1-16,-4 7-1 15,0 24 1-15,3-9-2 16,1 16 0-16,4 11-1 16,5 19 1-16,-1 8-1 15,9 3 0-15,13 8 0 16,8 0 0-16,9 8 0 0,8-12 1 31,43 68-1-31,4-22 1 16,13-23-1-16,4-19 0 15,4-19 0-15,-4-15 0 16,0-11-1-16,0-20 1 16,0-7-1-16,1-11 0 15,-1-11 0 1,-5-1 1-16,1-11-1 0,-8-8 0 0,-5-3-1 16,0-4 0-16,-4-4-1 15,-9 0 0-15,0 0-3 16,-8 1 0-16,0-5-2 15,-9-7 0-15,-4 7-6 16,-4-3 0-16,-5-8-1 16,-4-8 0-16</inkml:trace>
  <inkml:trace contextRef="#ctx0" brushRef="#br0" timeOffset="105795.9752">18389 13553 52 0,'-43'26'26'0,"68"-3"-39"0,-16-16 54 15,4 5-41-15,4 7 0 16,-4 7 1-16,4 12 0 0,4 19 0 15,0 7 1-15,-4 19 1 16,0 20 0-16,5 14 0 16,3 15 0-16,-4 16-1 15,1-4 1-15,-5-4-2 16,0 0 0-16,-4-16 0 16,-9 9 0-16,0-27 1 15,-4-8 0-15,-4-3-1 16,0-16 1-16,-1-11 0 15,1-11 0-15,-5-4-2 16,5-4 0-16,0 0-3 16,-5-11 1-16,5-8-3 15,-4-3 0-15,3-8-5 16,1-8 1-16,0-7-7 16,4-15 0-16,8-16 0 15,5-11 1-15</inkml:trace>
  <inkml:trace contextRef="#ctx0" brushRef="#br0" timeOffset="106374.1093">19406 13844 43 0,'-30'-23'21'16,"9"23"-31"-16,17 4 43 0,-9 4-34 15,-4 11 1-15,0 15 2 16,-4 15 0-16,-5 15-1 16,-8 19 1-16,-4 23 2 15,8 12 0-15,-4 7 0 16,0 11 0-16,4 11-1 15,13-11 1-15,9-3-3 16,3-8 1-16,10-16-2 16,7-6 1-16,10-13-1 15,12-14 0-15,0-15 0 16,8-16 1-16,14-18 0 16,3-20 0-16,1-14-1 15,0-12 1-15,3-19-1 16,-3-8 1-16,-5-14 0 15,-8-16 0-15,4-11 0 16,-17 0 0-16,-4-11 0 0,-13-1 1 16,-8-3-1-16,-9 0 0 15,-4 11 0-15,-18 0 0 16,-8 12-1-16,-8 15 1 16,-13 11-1-16,-9 7 0 15,-3 8 0-15,-1 12 0 16,8 7-1-16,1 8 0 15,4-1-2-15,8 5 1 0,9 7-6 16,9 7 1-16,8 12-9 16,8 0 0-16,13 0 0 15,1 8 0-15</inkml:trace>
  <inkml:trace contextRef="#ctx0" brushRef="#br0" timeOffset="106983.496">20458 15766 44 0,'0'8'22'0,"26"-20"-31"0,-14 5 45 15,1-8-36-15,0-8 0 16,0-4 3-16,0-3 1 16,-1-11-3-16,5-9 1 15,0-3 2-15,5-15 0 16,-1-7-1-16,5-24 1 15,3-3-2-15,-7 23 0 16,3-65-3-16,-8 0 1 16,-4 4-2-16,-4 0 1 0,-14 11-1 15,-7 1 1-15,-10 22-1 16,-8 15 1-16,-4 19 1 16,0 12 0-16,-4 10 1 15,-5 24 0-15,1 18 0 16,-1 27 0-16,-8 23 1 15,4 30 0-15,5 26-1 16,8 19 1-16,8 23-1 16,18-3 1-16,8 3 0 15,8-4 1-15,18-11-1 16,-1-12 1-16,9-11-1 16,5-11 1-16,-5-11-3 15,-5-16 1-15,1-7-4 16,-4-19 1-16,-5-8-5 15,-4-11 0-15,0-8-8 16,4-3 0-16,-4-20-2 16,1-10 0-16</inkml:trace>
  <inkml:trace contextRef="#ctx0" brushRef="#br0" timeOffset="107530.373">21753 14729 41 0,'-4'-64'20'0,"4"11"-24"15,-9 30 36-15,-8 4-29 16,-13 1 1-16,-4 6 3 15,-13 12 0-15,-12 12-8 16,-10 14 0-16,6 8 6 16,-10 27 0-16,-3 7-2 15,7 15 0-15,10 12-2 16,8 11 0-16,17-16-1 16,12 9 0-16,14-16-1 15,8-7 1-15,17-20 0 16,8-14 0-16,9-16 0 15,5-14 0-15,12-20 0 16,4-14 0-16,5-13 0 16,0-14 0-16,-1-11 0 0,-8-1 1 15,0 1-1-15,-12-5 1 16,-10 5-1-16,-12 3 1 16,-8-3 0-16,-13 7 0 15,-9 7 0-15,0 8 1 16,-4 4-1-16,-4 8 0 15,-5-4-1-15,1 7 1 16,-5 8-1-16,4 0 0 16,1-1-2-16,4 9 0 0,-1-1-3 15,5 1 0-15,4 3-7 16,9 4 0-16,4 0-5 16,13-4 1-16</inkml:trace>
  <inkml:trace contextRef="#ctx0" brushRef="#br0" timeOffset="108217.8337">22451 14737 36 0,'-21'0'18'0,"21"-49"-23"15,-4 30 28-15,-5-11-24 16,-4-4 1-16,-12 3 4 16,-5 5 1-16,-8 7-3 15,-9 11 1-15,-9 12 1 0,-3 11 1 16,-1 12 0-16,5 11 0 16,-5 22-3-16,9 4 1 15,4 12-3-15,13 7 0 16,13 4-1-16,17 0 1 31,38-7-1-31,13-23 1 16,4-27-1-16,8-19 1 15,1-22 0-15,8-16 0 0,0-7 0 16,0-15 0-16,-8-4 0 16,-9-7 1-16,-4-5 0 15,-9 12 1-15,-12 8-1 16,-9 11 1-16,-4 7 0 15,-9 12 1-15,-4 4 0 16,0 11 0-16,-4 7-1 16,4 16 0-16,0 7-1 15,4 12 1-15,4 19-2 16,9 3 0-16,5 12-1 16,7 3 1-16,10 0-1 15,-1 1 1-15,5 3-1 16,-5 0 1-16,-8-7 0 15,-9 4 1-15,-8-1-1 16,-5 4 1-16,-16 0 0 16,-9 1 0-16,-9-1 2 15,-12 4 0-15,0-15-1 0,-9-4 1 16,0-11-3-16,-8-8 1 16,-1-4-3-16,1-7 1 15,4-15-7-15,0-12 1 16,4-11-6-16,4-15 0 15,9-15-4-15,0-16 0 16</inkml:trace>
  <inkml:trace contextRef="#ctx0" brushRef="#br0" timeOffset="108858.5169">22894 14665 42 0,'0'27'21'0,"38"37"-32"15,-29-45 35-15,4 7-23 16,4 8 0-16,0 4 3 15,0 8 1-15,4-5-5 16,-4-3 0-16,-4 0 4 16,0-12 0-16,-5-3-1 15,-4-8 1-15,1 0-2 16,-5-15 1-16,0-7-1 0,-5-16 1 16,1-3-2-16,0-16 1 15,0-3 0-15,4-5 1 16,0 1-1-16,4-4 0 15,4 4 0-15,9-4 0 16,5 4 0-16,3 0 0 16,14 3 0-16,12 1 1 15,8 7-1-15,5 4 0 0,-4 11 0 16,4 4 0-16,4 12-1 16,0 14 1-16,-4 9-2 15,0 10 0-15,0 16 1 16,-5 11 0-16,1 7 0 15,-5 8 0-15,-4 4 0 16,-8 8 1-16,-5-5-1 16,-8-3 1-16,-9 4-2 15,-4-12 1-15,-4-7 0 16,-4-8 0-16,-5-4-2 16,0-11 1-16,-4-3-2 15,0-9 1-15,-4-3-5 16,0-11 1-16,-1-12-6 15,-3-3 1-15,-1-12-7 16,-3-8 0-16,-1-14-1 16,0-16 0-16</inkml:trace>
  <inkml:trace contextRef="#ctx0" brushRef="#br0" timeOffset="109389.7212">23533 12732 45 0,'21'-4'22'0,"56"-7"-31"15,-52 7 43-15,9-4-31 16,9 4 0-16,4 8 4 16,4 4 0-16,9 7-8 15,12 15 1-15,-4 16 4 16,9 22 1-16,8 26-2 15,-4 24 1-15,4 22-2 16,9 11 0-16,-1 15 0 16,-7 8 1-16,-18 4 0 15,-13 4 1-15,-12-4 0 16,-14 3 0-16,-12-3 0 16,-12 0 0-16,-10 0-1 0,-3-4 0 15,-5-15-2-15,-4-8 1 16,-4-19-2-16,-5-7 1 15,1-11-5-15,-9-23 1 16,0-19-13-16,-9-23 1 16,-17-23-6-16,-42-30 0 15</inkml:trace>
  <inkml:trace contextRef="#ctx0" brushRef="#br0" timeOffset="120066.6086">19981 14949 13 0,'0'4'6'0,"0"-23"-10"0,0 19 6 16,0-4-1-16,-4 4 0 15,-5-4 6-15,1 4 1 16,-1 4-7-16,-3 0 0 16,3-4 5-16,1 3 1 15,-1 1-1-15,5 0 1 16,0 0-2-16,-1 0 0 16,5-4-1-16,0 0 0 0,0 0-2 15,9-4 0-15,-1 0-4 16,1 0 0-16,-1-3-9 15,9 3 1-15</inkml:trace>
  <inkml:trace contextRef="#ctx0" brushRef="#br0" timeOffset="120769.7916">17967 15089 22 0,'-9'0'11'0,"1"-8"-5"16,8 8 9-16,-4 0-9 15,-1 4 0-15,-3 0 6 0,-1 0 1 16,1-1-14-16,-1 1 0 15,-3 8 10-15,-1-5 1 16,4 4-4-16,1-3 1 16,-5-4-4-16,13 0 0 15,0-1-12-15,13-6 0 16,-1-16-7-16,-12-42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6T18:40:52.7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7610 9444 35 0,'-4'-46'17'0,"17"1"-15"0,-9 30 17 15,0 0-19-15,9-4 0 16,8-4 0-16,5-7 0 15,4-8 1-15,12 4 0 16,1 4 1-16,4 3 0 16,4 5 1-16,13 6 0 15,8 9 0-15,17 11 1 0,18 7-2 16,4 8 1-16,21 11-1 16,12 4 0-16,10 0-1 15,7 8 0-15,1-4 0 16,4-4 1-16,0 4-2 15,1-1 1-15,-6-10-1 16,5-4 0-16,1-12 1 16,-6-7 0-16,-7-16-1 15,-5 1 1-15,0-12-1 16,-17-3 1-16,-17-12-1 16,-9-7 0-16,-12-5 0 15,-9-3 1-15,-21 1-1 16,-17-1 0-16,-17 3 0 15,-22 5 0-15,-16-8-1 16,-14 4 0-16,-16 0 0 16,-22 3 0-16,-16 5-1 15,-14 3 1-15,-12 7 0 0,-13 13 0 16,-13-1 0-16,-8 4 0 16,-17 3 1-16,-13 12 0 15,-9 0 1-15,-12 0 0 16,-1 0-1-16,1 0 0 15,-5 0 1-15,18 4 0 16,12 4-1-16,0-8 1 16,9 0 0-16,12 7 0 15,9 4-1-15,17 8 1 0,5 8-1 16,7 3 1-16,18-3-1 16,8 3 0-16,18 8-1 15,12 3 1-15,13 8-1 16,13 8 1-16,16 8 0 15,22-1 0-15,22 4 1 16,25 11 0-16,25-14 0 16,30-1 1-16,13-11-6 15,13-8 1-15,17-3-11 16,13-27 1-16,-1-49-1 16,5-30 0-16</inkml:trace>
  <inkml:trace contextRef="#ctx0" brushRef="#br0" timeOffset="39437.2869">13048 8324 21 0,'17'-15'10'0,"22"-4"-3"15,-27 11 10-15,5 1-14 16,5-1 0-16,-5 1 2 15,0-1 1-15,0 0-7 16,0 5 1-16,0 3 4 16,4 0 1-16,5 0-2 15,8 0 0-15,8 3-1 16,5 1 1-16,0 0-2 16,8 0 1-16,5 0-1 15,12-1 0-15,-8 5-1 16,4 3 0-16,13 4 1 15,9 4 0-15,4 0 0 16,12-4 0-16,5-3 0 16,8-1 1-16,4 4-1 0,5 0 0 15,0 1-1-15,0-5 1 16,-5 0-1-16,1 4 0 16,-1 4 0-16,-4 0 1 15,9 4-1-15,-9-4 0 16,5 3 0-16,-5-3 1 15,0 0 0-15,5 0 0 16,-9-4-1-16,-4 4 1 16,-1 0-1-16,1 0 1 0,4 0-1 15,-4 4 1-15,-5-1-1 16,1 5 1-16,-1-8-1 16,1-8 0-16,-1 4 0 15,1 0 0-15,-10-3 0 16,-3-5 1-16,0 1-1 15,4-4 1-15,4 0-1 16,-4-4 1-16,4 0-1 16,-4 0 0-16,-8 0 0 15,-5-8 1-15,-9-3-1 16,1-1 0-16,-13-7 0 16,-4 0 0-16,-5-7 0 15,-4-1 1-15,0-3-1 16,-4 0 1-16,0-4-1 15,-5 0 0-15,-12-4 0 16,0-4 1-16,-13 1-1 16,-4 3 1-16,-9 0 0 0,-4-4 0 15,-8 5 0-15,-5-9 0 16,-4-3 0-16,-5 4 0 16,1-8-1-16,0 3 1 15,-5-2-1-15,-4-5 1 16,-4 0 0-16,-4 4 0 15,-4 0-1-15,-1-4 1 16,-4 8-1-16,-8 4 0 16,-5-4-1-16,0 3 1 15,-3 5 0-15,3-1 0 0,0 8 0 16,-4-4 0-16,1 4-1 16,-1 4 1-16,-4 7 0 15,-5-4 1-15,-3 9-1 16,-5-9 0-16,4 1 0 15,-4 3 0-15,0 0 0 16,4 4 0-16,1 0 0 16,-1 0 0-16,-4 4 0 15,-4 0 1-15,0 0-1 16,-4 0 0-16,-5 7 0 16,4 1 1-16,-3 3-1 15,-10 0 0-15,6 4 0 16,-1-4 0-16,-5 4 0 15,10 0 0-15,-5 8-1 16,-4-4 1-16,-1 0 0 16,10-4 0-16,-5 3 0 15,0 1 0-15,4 0 0 0,0-4 0 16,5 15-1-16,4-7 1 16,8-1 0-16,9 1 1 15,4-4-1-15,4-1 0 16,1 9-1-16,4-5 1 15,-1 8 0-15,-3-7 0 16,12 3 0-16,0 1 0 16,-4 3-1-16,0 0 1 15,-5 0 0-15,-3-4 0 16,-5 5 0-16,0 2 0 0,-4 1 0 16,-5 0 0-16,5 4 0 15,0 3 0-15,0 1 0 16,-4-1 0-16,-1-7 0 15,1 4 0-15,-1 0 0 16,1-4 0-16,-5 0 0 16,9 3 0-16,0 1 0 15,4 0 0-15,-4-1 0 16,4-3 0-16,5 0 0 16,3 0 0-16,5 4-1 15,0 0 1-15,0-1 0 16,8 5 0-16,5-5-1 15,0 12 1-15,-1-3 0 16,5-1 0-16,4 0 0 16,1 4 0-16,3 0 0 15,1 0 0-15,7-3 0 16,10-1 1-16,8-4-1 0,13 1 0 16,4 3 0-16,8 4 1 15,5-3-1-15,0-1 1 16,4 0-1-16,0-3 1 15,4 7 0-15,9-8 0 16,4-3 0-16,13-4 1 16,0 0-1-16,8-8 1 15,5 0-1-15,0-3 1 16,8 3-2-16,0 1 1 0,-4-1-1 16,0 0 0-16,-4 1-2 15,-1 7 1-15,1-12-4 16,4 1 1-16,-9-5-10 15,5 5 1-15,-17 0-5 16,-18-16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6T18:43:58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5068 6837 65 0,'-17'-4'32'0,"34"31"-38"0,-9-20 60 16,1 8-54-16,4 4 0 16,-1 4 1-16,5 0 0 15,0 7-3-15,0-4 0 16,-8 5-3-16,-1-1 1 16,-3 4-6-16,-10-11 1 15,5-8-9-15,-17-4 0 16</inkml:trace>
  <inkml:trace contextRef="#ctx0" brushRef="#br0" timeOffset="140.6744">5221 6228 66 0,'13'-30'33'0,"25"-1"-52"15,-29 24 61-15,-1-12-53 16,5-4 0-16,8 4-19 15,-12 4 0-15</inkml:trace>
  <inkml:trace contextRef="#ctx0" brushRef="#br0" timeOffset="2296.0246">6592 6829 46 0,'-8'-37'23'0,"-5"-16"-29"15,4 30 46-15,-8 0-40 16,-4 1 0-16,-9-1 0 15,-12 0 1-15,-5 4-1 16,-13 12 0-16,-4 7 1 16,-4 3 0-16,0 9 1 15,-4 10 0-15,-1 13 0 16,-3 6 0-16,3 8 1 0,14 8 0 16,-1 0-1-16,17 3 0 15,18 5 0-15,8-5 0 16,17-7-1-16,17-7 1 15,8-9-1-15,10-6 1 16,11-12 0-16,1-8 1 16,0-15-1-16,4-3 1 15,5-16-1-15,-1-7 0 16,-4-1 0-16,-4-6 0 0,-5-9-2 16,-8 1 1-16,-4 3-1 15,-4 8 1-15,-5-8-1 16,-8 12 1-16,0 0 0 15,-5 11 0-15,1 4 0 16,-9 4 0-16,8 14 0 16,-4 5 1-16,5 3-1 15,0 8 0-15,8 11 0 16,0 4 0-16,-5 19 0 16,10 4 1-16,-10 11-1 15,1 4 1-15,-4 4 0 16,-9-1 0-16,-5 9-1 15,-7 7 1-15,-10-1 0 16,-7 1 0-16,-10-4-1 16,-3 4 1-16,-5-15-1 15,-4-4 0-15,0-4-1 16,4-4 0-16,-9 0-1 16,1-18 0-16,4-12-4 15,0-4 1-15,4-11-5 0,4-4 0 16,14-11-6-16,3-12 0 15,5-7-2-15,12-11 1 16,9-16-3-16,0-15 0 16</inkml:trace>
  <inkml:trace contextRef="#ctx0" brushRef="#br0" timeOffset="2967.946">6665 6042 57 0,'-9'19'28'0,"1"8"-37"15,8-12 57 1,0 53-46-1,0 15 1-15,4 4 0 16,0 12 0-16,0-8-3 16,1-1 0-16,3-6 3 15,1-9 0-15,-1-10 0 16,1-12 0-16,-1-8 0 16,-3-11 0-16,3-15-1 0,1-4 1 15,3-15-1-15,1-15 0 16,4-12-1-16,0 5 1 15,4-16-2-15,1-8 1 16,-1 5-1-16,0 7 0 16,-4 0 0-16,9 0 0 15,-1 7 0-15,5 12 1 16,-4 0-1-16,-1 7 1 16,1 5-1-16,4 6 1 0,-5 13-1 15,5 10 1-15,-4 8 0 16,-1-7 1-16,-4 3 0 15,-3 4 0-15,-1 4 0 16,0 3 1-16,0-3-1 16,0-4 1-16,0 8-1 15,0-8 0-15,-4 0-2 16,-1 0 0-16,1-8 0 16,-4 1 1-16,-1-4-1 15,-4-4 1-15,1-1-2 16,-1-2 1-16,0-1-3 15,0-4 1-15,-4-3-4 16,0-1 1-16,0-3-5 16,0 0 1-16,-4-4-5 15,0-4 0-15,0-7-2 16,4 3 1-16,4-18-4 16,-4-20 1-16</inkml:trace>
  <inkml:trace contextRef="#ctx0" brushRef="#br0" timeOffset="3424.2491">7857 5940 56 0,'0'-19'28'0,"13"-7"-39"0,-13 26 55 0,0 0-43 16,0 0 1-16,-4 7 1 16,-1 9 1-16,-3 3-3 15,4 11 0-15,-1 19 4 16,1 4 0-16,0 11 0 16,0 16 1-16,-1-1-1 15,1 8 0-15,0-4-1 16,4 1 0-16,4-5-1 15,5-3 0-15,-1-1-2 16,1-10 1-16,3-1-2 16,5-3 1-16,-4-5-1 15,0-6 0-15,0 3 0 16,-1-12 0-16,1-7-1 16,-4-4 0-16,-1-7-3 15,1 0 1-15,-5-8-4 16,0-4 0-16,-4-3-6 0,0-8 1 15,-4-4-4-15,4-7 1 16,-13-4-4 0,-4 0 0-1</inkml:trace>
  <inkml:trace contextRef="#ctx0" brushRef="#br0" timeOffset="3736.809">7559 6761 48 0,'-4'-38'24'0,"29"1"-28"16,-16 25 45-16,4-7-39 16,8 0 0-16,0 1 2 15,5-5 1-15,8 4-5 16,4 0 0-16,5 8 4 15,-5-1 1-15,5 5-2 16,8 3 1-16,4-4-1 16,5 5 0-16,-5-5 0 15,0-3 0-15,9 3-2 16,-13 1 0-16,-4-9-4 0,-4 1 1 16,-9 0-10-16,0 0 1 15,-9-8-8-15,-16-26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8T22:15:07.6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4118 5567 9 0,'-18'-5'4'0,"10"7"-2"16,8-2 4-16,-3 3-5 15,0-1 0-15,0-2 0 16,3 6 0-16,0-1-1 16,3 3 1-16,3-3 1 15,2 3 0-15,4-2 0 16,3 1 0-16,0 4-1 16,0-8 1-16,-3-1-1 15,0 1 1-15,3-3-2 16,-6-3 1-16,-3 1 0 15,0-1 0-15,-1-2 0 16,-2-1 0-16,-3 6 0 16,3 3 1-16,-3 2 0 15,-3 6 0-15,0 0-1 16,-2 4 1-16,-1 7-1 16,0 1 1-16,-3 1-2 0,0 0 1 15,0 0 0-15,3 2 0 16,0 3-1-16,0 3 1 15,-3 0-1-15,0 5 1 16,0 3-1-16,-3 5 1 16,0 0-1-16,3 5 1 15,1 3-1-15,-1 2 1 16,3 6-2-16,0-3 1 16,-3 3-1-16,0-8 1 15,0 5 0-15,3-5 0 0,0-2 0 16,3-1 0-16,3 0 0 15,0 0 0-15,0-2 0 16,0 5 0-16,0-8-1 16,3 0 1-16,0 0-1 15,0 2 1-15,0-7-1 16,0-3 1-16,0-5-1 16,3 0 1-16,0-6-1 15,-3-5 1-15,3-2 0 16,-3-3 0-16,3-6-1 15,-3-2 1-15,0-2 0 16,-3-6 0-16,3-6 0 16,-3-4 1-16,3-4-1 15,-3-7 0-15,3-3-1 16,0-2 1-16,-1-6-1 16,4-5 1-16,0-2-1 15,0-4 1-15,0-7-1 0,3 0 0 16,0-3 0-16,0-3 1 15,3 1-1-15,0-6 1 16,0-3-1-16,0 1 1 16,3-3 0-16,-4-8 0 15,10 7 0-15,-3-1 0 16,-3-1-1-16,-6 5 1 16,-3 3-1-16,0-2 1 15,-3 5-2-15,0 2 1 16,-3 9-1-16,0 4 0 0,0 9-1 15,0 2 0-15,0 6-3 16,0-1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8T22:16:01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4404 8668 25 0,'-12'29'12'0,"3"18"-12"16,6-39 12-16,0 11-12 15,-3 2 0-15,0 3 0 16,0 8 0-16,-3-6-1 0,4-5 1 16,-1 11 0-1,0-3 0-15,-3 3-1 16,6 2 1-16,-3 1 0 0,0-1 0 15,3 3 0-15,0-2 0 16,-3-4 0-16,3 4 0 16,0-6-1-16,0 5 1 15,0-5-1-15,0-5 1 16,3-3-1-16,0 0 0 16,3 1-2-16,-3-4 1 15,0-2-2-15,3 0 1 16,0-3-1-16,0 0 0 0,0-2 0 15,0-1 0-15,0 1 1 16,0 0 0-16</inkml:trace>
  <inkml:trace contextRef="#ctx0" brushRef="#br0" timeOffset="1126.2395">4074 9009 13 0,'3'5'6'0,"9"-5"-9"0,-12 0 14 16,6 0-11-16,-6 0 0 16,5 0-1-16,-2 0 1 15,3 0 1-15,0 0 0 16,0 0 1-16,-3 0 0 16,3 0 0-16,0 6 1 15,3-4 0-15,-3 1 0 0,3 0-2 16,0 2 1-16,0 0-1 15,0 0 1-15,3 1-1 16,0-4 0-16,5 1-1 16,7-3 1-16,-3 0 0 15,0 0 1-15,0 3-1 16,3-3 0-16,-1 0 1 16,-5 0 0-16,0 0-1 15,0 0 0-15,0-3 0 16,3 0 1-16,-3 1-1 15,2-4 0-15,1 1-1 16,0-3 0-16,0 0-1 16,-3-2 1-16,0 2 0 15,-1 2 0-15,-2 1 0 16,-3 3 0-16,0-1 0 16,0 3 0-16,-3 0 0 15,-3 0 0-15,0 0-1 16,-3 3 1-16,0-1-1 0,-3-2 1 15,0 0-1-15,0 0 0 16,0 0 0-16,0 0 0 16,0 0 0-16,0 0 1 15,0-5-1-15,0 5 1 16,0 0-1-16,3-3 0 16,3 1 0-16,3-1 0 15,0 0-1-15,0-5 1 0,2 0-2 16,4 1 1-16,0-4-3 15,0 0 1-15,0 1-2 16,0-1 0-16</inkml:trace>
  <inkml:trace contextRef="#ctx0" brushRef="#br0" timeOffset="1974.7812">5124 8951 11 0,'-12'8'5'0,"-5"5"-5"15,11-13 6-15,-9 3-5 16,0-1 0-16,0 4 1 15,-3 2 1-15,0 2-4 16,0 3 1-16,1 6 2 16,2-3 1-16,-3 5-2 15,3 3 1-15,0 2 0 16,0 1 0-16,3-1-1 16,3 1 1-16,3-4-1 15,3 1 0-15,3-5 0 16,0 5 0-16,0-3-1 15,6 0 1-15,0-3-1 16,0 1 1-16,0-3-1 0,0-3 0 16,3 0 0-16,0-2 0 15,6-1 0-15,0-2 0 16,3-2 0-16,3-4 1 16,2 1-1-16,1-3 1 15,0-3-1-15,0 3 1 16,9-2 0-16,-7-6 0 15,4 0-1-15,-3-5 0 0,3-3 0 16,-1 0 0-16,-5-3-1 16,0-2 1-16,-3-3-1 15,-3 0 1-15,-3 1 0 16,-3-12 0-16,-1 6-1 16,-2 0 1-16,0 0 0 15,-3-3 0-15,-3 3-1 16,-3 5 1-16,-3 3-1 15,-3 0 1-15,0-3-1 16,-3 6 1-16,-3 4-1 16,-2-1 0-16,-1 1-1 15,-6 1 1-15,0 2-1 16,-6 1 1-16,3 2-2 16,1 0 1-16,-1 0-1 15,3 3 0-15,3 5-2 16,3 0 1-16,6-3 0 15,3 3 0-15</inkml:trace>
  <inkml:trace contextRef="#ctx0" brushRef="#br0" timeOffset="2758.7741">5970 8961 13 0,'-18'-15'6'0,"-9"12"-6"16,21 3 14-16,-3 0-15 15,-6 5 1-15,-3 1 0 16,-2-1 1-16,-1 3-1 16,-3 2 1-16,-3 4 0 0,0-1 0 15,1 5 0-15,-1 1 1 16,3 2-1-16,3 5 1 15,3 4-1-15,3-1 0 16,4 5-1-16,2 0 1 16,6 3-2-16,3 6 1 15,3-9-1-15,6 1 1 16,2-1 0-16,10-2 0 16,0-3 0-16,3 0 1 0,6-3 0 15,-4 1 0-15,1-6 0 16,3 0 0-16,3-2-1 15,0-6 1-15,-1-2 0 16,4-4 0-16,-6-4-1 16,0-3 1-16,2-5 0 15,1-6 0-15,-3-2 0 16,0-6 0-16,-1-2-1 16,-2-2 0-16,-3-7 0 15,-3 1 0-15,-6 3 0 16,-3-3 0-16,-7 2 0 15,-2-2 0-15,-6 0 0 16,-8 3 0-16,-7-3 0 16,-9-6 1-16,-3 6-2 15,0 3 1-15,-2 2 0 16,-4 3 0-16,0 2-1 16,-2 1 1-16,2 4-1 15,-6 4 0-15,3 2 0 0,10 0 0 16,-16 3-2-16,6-1 1 15,7 1-3-15,5 2 1 16,6 1-2-16,6-1 0 16</inkml:trace>
  <inkml:trace contextRef="#ctx0" brushRef="#br0" timeOffset="3730.4311">6934 9107 17 0,'-15'5'8'0,"-3"8"-8"0,15-13 14 15,-3 8-14-15,1 0 1 16,-1 3-1-16,0 5 1 15,0 2-2-15,3 4 1 16,0 1 0-16,3 6 1 16,0 6-1-16,3-6 1 15,0-3 0-15,3-2 0 16,0-3 1-16,0-2 0 16,-1-6 0-16,1-2 0 15,0-3 0-15,0-6 1 0,0-7-1 16,-3 0 0-16,0-6-1 15,0-10 1-15,0 0 0 16,0-8 0-16,3-6-1 16,-3-4 0-16,0-4 0 15,0 1 0 1,0 0-1-16,3 5 1 0,0-6 0 16,3 4 0-16,0 1-1 15,3 4 0-15,3 5 0 16,2 5 1-16,4 6-1 15,0 4 0-15,0 6 0 16,3 11 0-16,-3 5 0 16,-1 8 0-16,1 0 0 0,-3 8 0 15,3 5 0-15,-3 0 0 16,0-3 0-16,0 3 1 16,-4 0-1-16,-2-2 1 15,-3-6-1-15,0-2 1 16,-3-3 0-16,-3-6 0 15,-3-2 0-15,0-8 0 16,-3-8 0-16,0-2 0 16,3-6 0-16,3-8 0 0,0-5-1 15,6 0 0-15,3-6 0 16,3-4 1-16,3 4-1 16,3 1 0-16,2 2-1 15,7 3 1-15,0 5-1 16,0 8 1-16,-4 8-1 15,1 8 1-15,-3 8 0 16,-3 11 0-16,0 2-1 16,-6 8 1-16,-3 3 0 15,-4 2 1-15,1 3-1 16,0 0 0-16,3-5-2 16,0-3 1-16,0-5-3 15,-3-6 1-15,0-4-7 16,3-6 1-16,3-8-1 15,0-14 0-15</inkml:trace>
  <inkml:trace contextRef="#ctx0" brushRef="#br0" timeOffset="4167.911">8062 8628 18 0,'-6'3'9'0,"15"7"-8"0,-9-7 14 16,0 10-14-16,0 6 0 0,0 5 1 15,0 7 0-15,0 9-3 16,3 5 1-16,3 0 1 16,0 0 1-16,0-3-1 15,6-5 1-15,3 3 0 16,-3-8 1-16,3-9-1 15,3-4 1-15,5-8 0 16,4-3 1-16,0-8 0 16,3 0 0-16,-4-3-1 15,1-5 0-15,0-5-1 16,0-6 1-16,0 1-1 16,-4-6 0-16,-2-8-2 15,3 0 1-15,-6-2-1 16,-6 0 1-16,-3-1-1 15,-3-2 0-15,-3 0-1 16,-3 3 0-16,0 2-2 16,-3 6 1-16,0 2-4 15,-3 0 1-15,3 5-7 16,3 1 0-16</inkml:trace>
  <inkml:trace contextRef="#ctx0" brushRef="#br0" timeOffset="4618.1765">9062 8623 30 0,'0'-3'15'0,"0"-10"-15"0,0 8 23 0,-6-1-22 16,-5 1 0-16,-7 2 0 16,-6 6 0-16,-6 0-2 15,-6 5 0-15,1 5 1 16,-4 3 1-16,3 10-1 16,3 3 0-16,4 6 0 15,2 4 1-15,6 12 0 16,3-4 0-16,6 4 0 15,6-4 1-15,6 1 0 16,9 2 0-16,6-8 0 16,6-2 0-16,6-6 0 15,9-7 0-15,2-6-1 16,4-2 0-16,3-6 0 16,-7-8 0-16,1-2-2 15,0-3 1-15,-1-8-3 16,1-5 1-16,0-3-5 15,-4-8 0-15,-2 0-5 16,6-5 1-16</inkml:trace>
  <inkml:trace contextRef="#ctx0" brushRef="#br0" timeOffset="5165.1102">9452 8316 23 0,'0'13'11'0,"15"16"-11"16,-15-18 16-16,3 7-16 16,0 6 1-16,3 5-1 15,0 6 1-15,3 10-2 16,0 5 1-16,3 3 0 15,-3 0 1-15,0-3-1 16,0 3 0-16,0-8 0 16,-1-5 1-16,4-6 0 15,-3-5 1-15,0-8 0 16,0-5 1-16,0-5 0 16,0-6 0-16,0-8-1 15,-3-2 1-15,0-11-1 16,0-8 1-16,0-2-2 15,0-3 0-15,3 0 0 16,0-3 0-16,2 3 0 0,4-3 0 16,3 11-1-16,6 2 1 15,0 1 0-15,9-1 1 16,5 3-2-16,1 3 1 16,-3 8-1-16,-4 5 1 15,-2 8-1-15,-3 5 1 16,-3 8-1-16,-3 6 0 15,-3 2 0-15,-4 3 1 16,-2-1-2-16,0 4 0 0,0-9-3 16,0-5 1-16,0 1-7 15,0-9 1-15,6-3-3 16,-3-4 1-16</inkml:trace>
  <inkml:trace contextRef="#ctx0" brushRef="#br0" timeOffset="5621.6945">10744 8490 25 0,'-3'11'12'0,"21"13"-12"0,-12-16 21 16,3 5-19-16,0 6 1 16,3 2 0-16,0 5 0 15,3 9-4-15,-1-4 0 0,4-2 3 16,0 1 0-16,0 1-2 16,0-4 1-16,0-1-1 15,0-5 1-15,2-2-1 16,-2-6 1-16,6-2 0 15,-3-6 1-15,0-5 0 16,0-8 1-16,-4 0-1 16,1-5 1-16,0-6-1 15,0-7 0-15,0-6-1 16,-6-5 1-16,0 0-2 16,-3-3 0-16,-3 6-1 15,-3-3 1-15,-3 5-3 16,-3 3 0-16,0 3-4 15,0 7 1-15,3 3-6 16,9 3 1-16</inkml:trace>
  <inkml:trace contextRef="#ctx0" brushRef="#br0" timeOffset="6215.4804">11878 8530 26 0,'3'-5'13'0,"0"-11"-14"0,-3 11 19 0,-3-3-18 16,-6-3 1-16,-3-2-1 15,-6 0 1-15,1 0-2 16,-10-1 1-16,-3 1-1 15,0 8 1-15,4 5 0 16,-4 8 0-16,0 8 0 16,0 5 0-16,0 10 0 15,4 4 1-15,5 5 1 16,6 2 0-16,6-2-1 16,3-6 1-16,6 0-1 15,6-5 1-15,6-2-1 16,3-11 1-16,3-6-1 15,0-2 1-15,5-5-1 16,4-3 0-16,0-5 0 16,0-3 0-16,2-5-1 15,1-11 1-15,-3-3-1 16,-3-2 0-16,0-5 0 16,-4-1 1-16,1 4-1 0,-3 4 1 15,-3 1-1-15,-3 5 1 16,-3-1 0-16,-3 12 0 15,0 4 0-15,-3 9 1 16,0 0-2-16,3 7 1 16,0 12 0-16,0-1 0 15,3 8-1-15,-1 3 0 16,4 2-1-16,3 0 1 16,9 14-6-1,-3-6 0-15,0-13-5 16,0-7 0-16</inkml:trace>
  <inkml:trace contextRef="#ctx0" brushRef="#br0" timeOffset="6615.2267">12161 8530 27 0,'-9'-18'13'0,"12"7"-14"16,0 11 18-16,6 0-17 0,-3 0 0 15,6 5 1-15,3 6 0 16,0 2-1-16,-1 6 0 16,4-1 0-16,0 3 1 15,6 6-1-15,-3-3 0 16,0-3 1-16,2-3 1 16,-2-4 0-16,0-6 0 15,-3-6 1-15,0-7 0 16,-3-3 1-16,-6-5 0 15,-3-6-2-15,-3-7 1 16,-3-1-1 0,-3-5 0-16,0-5-1 15,0-5 1-15,0 0-2 16,6-3 0-16,3 0 0 16,3 5 0-16,2 3-1 15,7 0 0-15,3 8-1 0,3 0 0 16,6 2-5-16,2 6 1 15,1 5-5-15,6 3 0 16</inkml:trace>
  <inkml:trace contextRef="#ctx0" brushRef="#br0" timeOffset="6865.2667">13033 8374 26 0,'3'8'13'0,"0"0"-8"0,-3-5 18 0,3 2-21 16,-3 3 1-16,0 5 0 15,-3 3 0-15,0 2-5 16,0 6 1-16,3 5 2 16,0 3 0-16,0-5-2 15,0 2 1-15,0-8-4 16,0 0 1-16,0-8-4 15,0-7 0-15,0-6-3 16,3-14 1-16</inkml:trace>
  <inkml:trace contextRef="#ctx0" brushRef="#br0" timeOffset="7037.114">13003 7869 42 0,'-20'-3'21'0,"17"-2"-36"0,3 5 44 16,0 0-36-16,0-3 0 15,0 3-12-15,6 0 1 16</inkml:trace>
  <inkml:trace contextRef="#ctx0" brushRef="#br0" timeOffset="7696.496">13590 8464 12 0,'21'8'6'0,"11"0"1"15,-20-16 0-15,0 0-6 16,0-3 1-16,0-2 1 15,-3 0 1-15,0-6-5 16,-3-4 1-16,-6-1 2 16,-3-3 0-16,-6-4-1 15,-6 4 1-15,-3 1-1 16,-3 5 0-16,-3 5 0 16,1 5 0-16,-4 3 0 15,0 8 1-15,-6 8-1 0,4 11 0 16,2 7-1-16,0 11 1 15,3 5 0-15,3 1 0 16,3 2 0-16,7 0 0 16,5-6-1-16,6 1 1 15,6-6-1-15,5-2 0 16,7-5 0-16,3-6 0 0,3-8 0 16,3-5 1-16,3-5 0 15,-4-11 0-15,7 0 0 16,-3-8 0-16,-3-5 0 15,-4-3 1-15,-2 0-2 16,-3-5 1-16,-6 0 0 16,-3 0 0-16,0 5 1 15,-3 0 0-15,0 6-1 16,-3 2 1-16,3 8 0 16,-6 8 0-16,6 5-1 15,0 8 1-15,0 3-1 16,3 0 1-16,2 5-2 15,4 6 1-15,3 5-1 16,0-3 1-16,3 2-1 16,0 6 0-16,0-2-1 15,-1-6 0-15,1 0-2 16,0-3 1-16,0-7-5 0,3 2 1 16,-6-10-6-16,8-6 1 15</inkml:trace>
  <inkml:trace contextRef="#ctx0" brushRef="#br0" timeOffset="8371.0425">14045 7810 30 0,'-18'14'15'0,"36"20"-15"15,-15-23 24-15,0 5-24 16,3 7 0-16,-3 9 1 16,3 8 0-16,3 7-2 15,3 6 1-15,0 3 0 16,0 2 0-16,0 6 0 15,2-4 1-15,-2 1-1 16,-6-5 0-16,3-8 0 16,-3-3 1-16,0-11 1 15,-3-5 0-15,0-8 0 16,0-5 0-16,0-11 0 0,0-2 1 16,0-11-2-16,3-10 1 15,3-6-2-15,0-13 1 16,3-6-2-16,3 4 1 15,-1-6-1-15,7-3 1 16,3 6-1-16,3 7 0 16,0 9 0-16,5 2 1 15,1 8-1-15,0 11 0 16,0 10-1-16,-7 8 1 16,1 11-1-16,-3 3 1 0,-6 2-1 15,-3 5 1-15,-3 1 0 16,-6-1 1-16,-9 3 0 15,-6-3 1-15,-6 3 0 16,-6 0 0-16,-3 1 0 16,-3-7 0-16,-2-4 0 15,-4-6 0-15,0-3 0 16,0-7 0-16,-2-3-1 16,5-8 1-1,3-3-2-15,3-2 1 0,1-8-3 0,2-3 0 31,0-5-7-31,12 0 0 16</inkml:trace>
  <inkml:trace contextRef="#ctx0" brushRef="#br0" timeOffset="8730.4832">14980 8274 28 0,'-3'13'14'0,"12"21"-9"16,-6-23 18-16,0 5-23 15,-3 5 1-15,0 0 0 16,0 5 1-16,3 1-3 16,-3 2 1-16,0-3 1 15,0 4 0-15,3-9-1 16,3 0 1-16,-3-3-2 16,3-2 1-16,-3 0-3 15,-1-5 1-15,1-3-3 16,-3-6 1-16,0-2-5 15,0 0 0-15</inkml:trace>
  <inkml:trace contextRef="#ctx0" brushRef="#br0" timeOffset="8933.5577">14822 7985 35 0,'-30'3'17'0,"15"-22"-18"0,15 19 31 16,0-8-31-16,0 0 1 0,0 3-5 16,0-3 0-16,0 0 0 15,0 0 1-15,3 0-6 16,3-2 1-16</inkml:trace>
  <inkml:trace contextRef="#ctx0" brushRef="#br0" timeOffset="9291.4022">15149 7750 26 0,'12'5'13'0,"6"-13"-16"16,-12 11 23-16,0 2-19 15,0 8 0-15,-3 0 0 16,3 6 0-16,-3 2-2 0,0 11 1 16,0 5 0-16,0 8 1 15,-3 5-1-15,0 14 0 16,0-1 0-16,0 6 0 16,0 0 1-16,3 2 0 15,0-2 0-15,0 0 1 16,0 2-1-16,3-10 0 15,-6-3 0-15,3-5 1 16,-3-3-3-16,0-5 0 16,0-13-3-16,0-3 1 0,0-10-6 15,3-9 1-15</inkml:trace>
  <inkml:trace contextRef="#ctx0" brushRef="#br0" timeOffset="9592.5743">15581 8451 35 0,'9'26'17'0,"9"-5"-24"0,-12-15 31 15,-3 7-24-15,0 3 0 16,0 5 1-16,0 0 0 16,-3 3-2-16,0 2 1 15,0 1-2-15,0-3 1 16,-3-6-2-16,3-2 1 16,-3-5-2-16,0-6 0 15,0-5-5-15,0-5 1 0</inkml:trace>
  <inkml:trace contextRef="#ctx0" brushRef="#br0" timeOffset="9780.1366">15551 7877 21 0,'0'-6'10'0,"15"1"-15"16,-12 0 16-16,0 2-20 15,3-2 0-15</inkml:trace>
  <inkml:trace contextRef="#ctx0" brushRef="#br0" timeOffset="10061.386">15923 7861 34 0,'15'24'17'0,"6"34"-24"0,-15-37 35 15,0 16-28-15,-3 16 0 16,-3 5 0-16,0 8 0 0,-3 6-1 15,0 2 1-15,0-5-2 16,0-3 0-16,3 0 0 16,0-8 0-16,3-8 0 15,-3-5 0-15,3-10-2 16,0-11 1-16,-3-6-4 16,0-2 0-16</inkml:trace>
  <inkml:trace contextRef="#ctx0" brushRef="#br0" timeOffset="10315.5909">15837 8459 27 0,'-3'8'13'0,"18"10"-14"16,-9-15 23-16,6-3-21 0,3-3 1 15,3 1 0-15,5-4 1 16,7-4-5-16,3-4 1 16,0-4 1-16,5-1 0 15,7-2-3-15,-3-3 1 16,-4 1-4-16,4 1 1 16,-3 1-4-1,-7 3 1-15</inkml:trace>
  <inkml:trace contextRef="#ctx0" brushRef="#br0" timeOffset="10846.8499">16462 8226 22 0,'-6'8'11'0,"-3"24"-8"15,9-30 19-15,-3 4-22 16,3 1 1-16,-3 7 2 16,-3-1 0-16,-3 8-4 15,0 8 0-15,1 3 2 16,-1 5 1-16,0 3-1 15,6-3 0-15,3 2-1 16,3-10 0-16,6-2 0 16,3-6 1-16,2-10 0 0,4-9 1 15,3-2-1-15,6-8 1 16,6-10-1-16,-1-6 1 16,4-5-1-16,0-3 1 15,-6 3-1-15,2-3 0 16,1 1 0-16,-3 2 0 15,-6-1-1-15,-4 1 1 16,-2 8-1-16,-6 3 1 16,0 4-1-16,0 6 1 0,-3 8-1 15,0 3 0-15,-3 8 0 16,0 2 0-16,6 5 0 16,0 9 0-16,0 5-1 15,2-3 1-15,-2 5 0 16,0 6 0-16,-3 0 0 15,0 2 0-15,0 3 0 16,-3 5 0-16,-6 0 0 16,-3 9 1-16,-3-7 0 15,-6 1 0-15,-9 0 1 16,-11 3 0-16,-4 5 0 16,-3-8 1-16,-11-3-2 15,-4-5 0-15,0-8-5 16,1-3 1-16,8-10-10 15,12-5 1-15</inkml:trace>
  <inkml:trace contextRef="#ctx0" brushRef="#br0" timeOffset="11817.1258">7047 9943 21 0,'0'-3'10'0,"15"-5"-2"0,-6 6 5 16,0-3-12-16,3-1 1 16,3 1 2-16,3-6 0 15,2 3-5-15,1-2 1 16,3-1 3-16,9 3 1 15,3-2-2-15,2 2 1 16,7 0-2-16,6 0 1 0,-4 3-1 16,1-1 0-1,8 1-2 1,-8 0 1-16,-3 2-5 16,-13 0 0-16,-2 1-5 15,-3 4 0-15</inkml:trace>
  <inkml:trace contextRef="#ctx0" brushRef="#br0" timeOffset="12647.1842">8753 10014 18 0,'-3'-5'9'0,"12"-29"-5"0,-9 23 9 15,0-2-12-15,-3 0 1 16,-6-6 0-16,-3 1 0 15,-3-1-3-15,-3 1 1 16,-3 2 2-16,-5 3 0 0,-4-1 0 16,-6 6 0-16,-6 3 0 15,4 8 1-15,-1 5-1 16,-6 2 1-16,7 6-1 16,2 0 0-16,3 5-1 15,6 8 1-15,7 0-2 16,5 6 0-16,6 2 0 15,9 3 1-15,6-9-1 16,9 1 0-16,5-6 0 16,7-2 0-16,6-8 0 15,3-5 1-15,2-1-1 16,1-10 1-16,3-5-1 16,-6-3 0-16,-4-10-1 15,1-4 1-15,-6-1-2 16,0-9 1-16,-4-3-2 0,-5-2 1 15,-3-2-1-15,-6-4 0 16,-3 1 1-16,-9-6 0 16,-3-2 0-16,-3 0 1 15,-3 2 1-15,-3 3 0 16,0 3 0-16,-2 2 1 16,-1 3-1-16,3 0 1 15,0 5 0-15,3 9 1 16,3 4 0-16,6 9 0 0,0 7 0 15,6 8 0-15,6 6-1 16,0 10 1-16,3 5-1 16,3 6 1-16,6 10-2 15,2-2 1-15,4 5 0 16,3 0 0-16,0 3-1 16,3-11 1-16,2 5-1 15,-2-5 1-15,3 0-1 16,-4-5 0-16,-5 0-1 15,-3-1 1-15,-3-1-4 16,-3-7 0-16,-3-4-4 16,-3-1 0-16,-1-4-2 15,7-6 1-15</inkml:trace>
  <inkml:trace contextRef="#ctx0" brushRef="#br0" timeOffset="12912.7991">9271 9808 29 0,'-6'16'14'0,"12"26"-18"0,-3-34 28 15,3 5-23-15,0 6 1 0,0 2-2 16,0 3 0-16,-1-3-2 16,4 3 0-16,-3-6-4 15,0 6 0-15,3-10-3 16,9-4 1-16</inkml:trace>
  <inkml:trace contextRef="#ctx0" brushRef="#br0" timeOffset="13306.3335">9827 10253 26 0,'0'2'13'0,"-15"-7"-15"0,13 0 24 16,-4-3-20-16,-3 0 1 16,-3-8 1-16,-6-5 1 15,0-8-6-15,-9-3 0 16,3-8 4-16,1 1 0 16,2-14-2-16,3 0 0 15,3-3-1-15,3 1 0 16,3-1 0-16,3 3 0 15,6 5 0-15,6 1 0 0,6 7 0 16,6 0 0-16,6-5 0 16,0 8 0-16,2 6-3 15,1 4 0-15,6 6-6 16,-3 5 1-16,5 6-2 16,-5 10 1-16</inkml:trace>
  <inkml:trace contextRef="#ctx0" brushRef="#br0" timeOffset="13743.8737">10128 10033 30 0,'-21'-5'15'0,"3"-22"-21"0,12 19 29 0,0-5-24 16,-3-3 1-16,1-5-1 16,-4 0 1-16,0-3 0 15,0-2 0-15,0-6-1 16,0-3 1-16,3-10-1 15,3-2 1-15,6-1 0 16,3 1 0-16,3-4 1 16,6 1 0-16,6 5 1 15,6 3 0-15,2 2 0 16,7 0 0-16,3 1-1 16,6 2 1-16,-1 5-2 15,1 3 1-15,-3 5-4 16,-4 5 0-16,-5 6-5 15,-6 8 1-15,-3 2-2 16,-3 9 1-16</inkml:trace>
  <inkml:trace contextRef="#ctx0" brushRef="#br0" timeOffset="14025.103">9649 9729 26 0,'6'13'13'0,"41"-24"-14"0,-32 6 26 0,12 0-24 15,3-6 0-15,0 3 0 16,5 0 0-16,1-2-2 15,0-1 1-15,-1 1-1 16,4-4 1-16,0 4-3 16,0 2 0-16,-1-3-5 15,-2 3 0-15</inkml:trace>
  <inkml:trace contextRef="#ctx0" brushRef="#br0" timeOffset="14541.7472">10482 9768 23 0,'24'11'11'0,"9"-8"-9"0,-15-3 17 15,2 0-19-15,7-6 1 16,-3-2 0-16,3 0 0 15,6-2-1-15,-7-6 1 16,1-2 0-16,-3-9 1 16,-3 3-1-16,-3-2 1 15,-6 2-1-15,-6-3 0 16,-6 4-1-16,-9 2 0 16,-6 5-1-16,-6 0 0 0,-3 8-1 15,-6 5 1 1,-2 8-1-16,-1 6 1 0,0 5 0 15,6 0 0-15,1 10 1 16,2 3 0-16,9 6 2 16,3 2 0-16,3-3 0 15,3 6 0-15,6-3 0 16,6-5 0-16,9-3 0 16,9-3 1-16,8-5-2 15,4-5 1-15,6-2-2 16,2-7 1-16,4-4-4 15,-3-6 1-15,-4-2-3 16,1 0 1-16,-3-3-5 16,-1-8 1-16,-5 0-1 15,3-2 0-15</inkml:trace>
  <inkml:trace contextRef="#ctx0" brushRef="#br0" timeOffset="14885.565">11143 9742 25 0,'-6'16'12'0,"6"5"-17"0,0-13 25 16,0 8-20-16,0 5 1 16,0-3 0-16,3 4 0 15,0 1-1-15,3-1 0 16,-3-4 2-16,0-2 1 0,0-3 0 16,0-2 0-16,-3-6 0 15,0-5 0-15,0-5 0 16,0-6 0-16,0-5-1 15,0-2 0-15,0-6-2 16,-3-2 1-16,0-6-1 16,3-3 1-16,0 1-1 15,6-6 1-15,0 6-1 16,3-3 1-16,3 0-1 16,6 2 0-16,2 6 0 15,7 0 1-15,3 0-1 16,0 0 0-16,2 3-2 15,1 2 1-15,3 5-4 16,3 1 0-16,-4 5-6 16,-2 2 1-16</inkml:trace>
  <inkml:trace contextRef="#ctx0" brushRef="#br0" timeOffset="15887.7011">11682 9660 27 0,'-6'29'13'0,"27"-8"-12"0,-18-18 18 0,3 2-17 16,0-2 1-16,2-3 0 15,1-3 1-15,3 3-6 16,0-10 1-16,0-4 2 16,6-4 1-16,0-3-2 15,-3-3 0-15,0-3-1 16,-4 1 1-16,1-1 0 16,-6 6 0-16,-3 0 0 15,-3 3 0-15,-6 4 0 16,-6 6 0-16,1 1 0 15,-4 4 0-15,0 3 0 16,-3 5 0-16,0 6-1 16,-3 7 1-16,3 6 1 15,1 8 0-15,-1 2 0 16,3 3 0-16,6 3 0 0,3-3 0 16,6 0 0-16,9-3 1 15,3-2-2 1,9-11 1-16,2-2-1 0,4-11 1 15,0-6-1-15,3-7 0 16,2-5 0-16,4-6 0 16,-3-5-1-16,-3-1 1 0,-4-1-1 15,-2-4 1-15,-6-2-1 16,-3 5 1-16,-3 3 0 16,-3 5 1-16,-3 3-2 15,-3 5 1-15,0 3 0 16,0 7 1-16,0 9-2 15,0 5 1-15,0 5 0 16,3 3 0-16,0 0-1 16,0 5 1-16,2-3-1 15,-2 6 1-15,0-8 0 16,0-6 0-16,0-5 0 16,-3-5 1-16,0-2-1 15,0-4 1-15,-3-7-1 16,0-3 1-16,0-5-2 15,-3-3 1-15,3-3 0 16,0-2 0-16,0-8-1 0,3-3 1 16,6-2 0-16,6-3 0 15,3 0 0-15,3 3 0 16,3 2 0-16,2 0 0 16,4 3 0-16,0 5 0 15,3 0 0-15,5 3 1 16,-2 5-1-16,0 6 1 15,2 7-1-15,-5 8 0 16,-3 6 0-16,-3 5 1 16,0 8-1-16,-4 2 0 0,-2 6 0 15,0 8 0-15,-3-1 0 16,3-4 0-16,-3-4 0 16,-4-2 0-16,-2 1 0 15,0-7 0-15,-3-1-1 16,0-7 0-16,0-4-3 15,0-3 0-15,0-8-5 16,0-8 0-16,0-8-1 16,3-8 1-16</inkml:trace>
  <inkml:trace contextRef="#ctx0" brushRef="#br0" timeOffset="16200.2425">12980 9012 19 0,'-3'2'9'0,"9"9"-7"0,-6-6 17 16,3 6-18-16,-1 5 0 15,1 7 1-15,0 9 1 16,3 5-3-16,0 6 1 15,0 2 1-15,3 2 1 16,0 3-1-16,3 1 0 16,0-6 0-16,3 0 0 15,-3 0-2-15,0-8 1 16,0-8-1-16,-4-8 0 0,4-5-3 16,-3-11 0-16,-3-2-6 15,0-14 1-15</inkml:trace>
  <inkml:trace contextRef="#ctx0" brushRef="#br0" timeOffset="16420.484">12950 9379 28 0,'-18'14'14'0,"21"-28"-10"15,3 12 21-15,0 2-24 16,3-5 0-16,3-1 0 15,3-2 1-15,2 0-3 0,7-2 0 16,3-1-1-16,6-5 0 16,8 0-3-16,-5-5 0 15,3-8-5-15,0 5 1 16</inkml:trace>
  <inkml:trace contextRef="#ctx0" brushRef="#br0" timeOffset="17061.076">9232 9353 33 0,'-27'8'16'0,"9"-13"-17"16,15-1 29-16,0 4-29 16,0-6 0-16,-2 0-4 15,2 0 0-15,0 0-2 16,3-5 1-16</inkml:trace>
  <inkml:trace contextRef="#ctx0" brushRef="#br0" timeOffset="18267.5207">14429 9118 21 0,'0'0'10'0,"6"0"-6"15,-3 0 10-15,-3 0-13 16,3 2 0-16,0 3 0 16,0 6 1-16,0 5-3 0,0 0 1 15,0 5 1-15,0 3 0 16,3 5-1-16,0 8 0 15,-3 3 0-15,3 5 0 16,0 0 0-16,-3 8 0 16,0-3 0-16,0 3 1 15,-3-6-1-15,-6-7 1 16,0-3 0-16,-3-5 1 16,0-8 0-16,-3-6 1 0,0 1-1 15,0-11 1-15,0-8 0 16,3-3 0-16,0-8-2 15,0-7 1-15,-2-3-1 16,5-8 1-16,3-1-2 16,0-1 1-16,3-1-1 15,0-2 1-15,6 7-1 16,3 1 0-16,5-3 0 16,1 7 0-16,6 4 1 15,6 5 0-15,6-3-1 16,-1 8 0-16,4 8 1 15,0 2 0-15,0 4-1 16,-4 7 0-16,-2 8 0 16,-3 3 0-16,-3 0 0 15,-4 8 1-15,-2 2-1 16,-3-2 1-16,0-3-1 16,-6-3 0-16,-3-2 0 15,-3 3 1-15,-3-9-3 0,0 1 1 16,-3-1-2-16,0 1 1 15,0-9-4-15,0-2 0 16,0-3-5-16,3-5 0 16</inkml:trace>
  <inkml:trace contextRef="#ctx0" brushRef="#br0" timeOffset="18847.3109">15033 9647 25 0,'9'-16'12'0,"3"-16"-10"16,-12 24 18-16,0 0-18 16,-3-2 0-16,-3-1 1 15,-3-2 1-15,0 0-6 16,-2-3 1-16,2 5 3 15,-3 3 0-15,0 3-2 16,0 5 0-16,0 5 0 16,3 6 0-16,-3 7 0 15,3 3 0-15,0 6-1 16,0 5 1-16,0-3 0 16,3-3 0-16,3-2 0 0,3-5 0 15,6-9-2-15,6-2 1 16,6-5 1-16,6-6 0 15,0-5-1-15,0-5 1 16,-1-6 0-16,-2-2 1 16,-3 3 0-16,-3-3 0 15,-3 2 0-15,-3 0 1 16,-3 1-1-16,-3 2 0 16,-3 3 0-16,0 2 0 0,0 6-1 15,0 5 1-15,0 3 0 16,0 5 0-16,0 2 0 15,0 9 1-15,3 2 0 16,-3-3 0-16,3 4-1 16,3 1 1-16,0-1-2 15,-3-4 1-15,3-5-1 16,-3 3 0-16,3-3-3 16,-1-5 1-16,1-2-4 15,0-1 1-15,0-10-6 16,0-1 0-16,0 1 0 15,0-6 1-15</inkml:trace>
  <inkml:trace contextRef="#ctx0" brushRef="#br0" timeOffset="19206.725">15245 9536 23 0,'6'-3'11'0,"6"3"-13"0,-6 3 22 16,-1 2-19-16,4 3 0 15,0 0 0-15,0 5 0 16,0 5-2-16,-3 6 1 16,0 3 1-16,0-1 0 15,0-2 1-15,0-5 0 16,0-4 1-16,-3-4 0 16,0 0 0-16,-3-9 1 0,3-7-1 15,-3-3 1-15,0-3-2 16,0-10 1-16,0-3-1 15,0 1 0-15,0-4-1 16,3-2 1-16,3-3-1 16,3 6 0-16,6-6-2 15,2 6 1-15,4-3-3 16,0 5 1-16,0 5-5 16,0 3 1-16,3 3-6 15,2 5 1 1</inkml:trace>
  <inkml:trace contextRef="#ctx0" brushRef="#br0" timeOffset="19708.0098">15852 9538 26 0,'0'-13'13'0,"3"-19"-11"0,-3 22 17 16,-3-1-19-16,0-2 0 15,-6-3 0-15,-3 0 1 16,-3 3-2-16,-6 2 1 16,1 3 0-16,-4 6 0 15,0 4 0-15,0 6 0 16,0 6-1-16,0 7 1 0,7 5 0 16,2 6 0-16,0 8 0 15,9-3 1-15,3 0-1 16,6-3 1-16,3-5 0 15,6-5 0-15,3-3 0 16,5-5 0-16,7-8 0 16,-3-5 0-16,0-6 0 15,0-5 1-15,0-8-1 16,-1-8 1-16,-5 1-1 16,0-7 1-16,-6-4-1 15,-3 0 1-15,0-9-1 16,-9 1 1-16,-3 0-1 15,-3-3 1-15,-3 0-1 16,-3 0 0-16,-3 0-1 16,-3 8 1-16,0 0-1 15,-2 2 0-15,2 6-1 0,0 5 0 16,3 3-3-16,6 3 1 16,0 4-6-16,3 6 1 15,6 8-3-15,3 0 0 16</inkml:trace>
  <inkml:trace contextRef="#ctx0" brushRef="#br0" timeOffset="20320.4695">16019 9348 24 0,'15'16'12'0,"-13"10"-15"16,-2-15 21-16,0 5-18 16,0 7 0-16,3 6-1 15,0 6 1-15,3 5-1 16,3-1 1-16,3-2 0 16,3-2 0-16,0-6 0 15,0-5 0-15,3-6 1 16,0-5 0-16,-1-7 0 15,1-6 0-15,0-6-1 16,0-4 1-16,0-3-1 16,-3-11 1-16,0 0-1 0,0-3 0 15,-4 1 1-15,1-3 0 16,-3 5 0-16,-3 0 1 16,0 3 0-16,-3 8 0 15,-3 5 0-15,0 8 0 16,0 8-2-16,0 5 1 15,0 11-1-15,6 0 1 16,3 2-1-16,3 1 1 16,3-1 0-16,3-2 0 15,3-6 1-15,2-4 1 16,1-4 0-16,-3-4 0 16,9-20 0-1,-6-4 1-15,-4-3-1 16,-2-3 1-16,-3-5-1 15,-6-6 0-15,-3 4-1 16,-6-9 1-16,-3 3-3 16,-3 0 0-16,-3 5-3 15,0 3 1-15,0 5-5 16,0 6 0-16,0 7-7 16,3 3 1-16,6 8 0 15,3 0 0-15</inkml:trace>
  <inkml:trace contextRef="#ctx0" brushRef="#br0" timeOffset="20929.8558">17176 9345 31 0,'9'-11'15'0,"-18"-2"-20"0,7 8 30 0,-7 2-25 16,-3 1 0-16,-3 2 0 15,-6 2 1-15,0 4-1 16,-3 7 0-16,3 8 1 16,1 3 0-16,-4 8 0 15,0 5 0-15,3 8-1 16,3 5 1-16,6-5-1 15,1-5 1-15,5-6-1 16,3-5 1-16,6-8-1 16,3-2 1-16,5-9-1 15,1-7 1-15,-3-6 0 16,0-7 0 0,6-27-1-1,0-6 1-15,-3-2-1 16,0 3 0-16,-3-6 1 15,-3 6 0-15,-3 5 0 16,-3 5 1-16,0 6 0 0,-3 7 0 16,3 9 0-16,0 4 0 15,0 12 0-15,0 7 1 16,6 3-1-16,3 8 1 16,2 5-1-16,4 5 0 15,3-2-1-15,0 5 1 16,0-3-1-16,0-2 0 15,0-3-1-15,-6 0 1 0,-1-8-1 16,1-2 0-16,0-3-2 16,-3-3 1-16,0-8-4 15,0-2 1-15,0-11-5 16,-6-5 1-16,0-3-6 16,6-8 1-16</inkml:trace>
  <inkml:trace contextRef="#ctx0" brushRef="#br0" timeOffset="21493.5952">17498 9284 29 0,'0'-2'14'0,"0"-1"-15"15,0 0 20-15,-3 3-19 16,-3 0 0-16,-3 6-1 15,-3-1 1-15,-3 3 0 16,0 5 0-16,-2 3-1 0,2 5 1 16,-3 3 0-16,3 5 0 15,0 3 1-15,3 2 0 16,9 3 0-16,3 3 1 16,9-6 0-16,3-5 0 15,3-2 0-15,6-6 1 16,3-5-2-16,2-6 0 15,7-7 0-15,3-8 0 16,0-6 0-16,-1-5 0 0,1-2-1 16,0-6 1-16,-4-2-1 15,-2-4 1-15,-3-4-1 16,-3-3 1-16,-6 3-1 16,-9 7 1-16,-3 1-1 15,-6 5 1-15,-6 5-1 16,-6 5 1-16,-9 6 0 15,3 10 1-15,-3 8 0 16,-3 6 0-16,1 2 0 16,-1 5 1-16,3 4 0 15,3-4 0-15,6 3-1 16,6 0 1-16,6 0-1 16,3-5 0-16,6-3-2 15,3-2 0-15,0-6-3 16,3-2 0-16,0-9-4 0,0-2 0 15,2-10-7-15,4-1 1 16</inkml:trace>
  <inkml:trace contextRef="#ctx0" brushRef="#br0" timeOffset="22290.449">19010 8903 30 0,'-24'3'15'0,"-23"37"-17"15,32-35 20-15,-3 0-18 16,-3 6 0-16,-3 2 2 16,-6 0 1-16,-2 3-3 15,2 5 1-15,0-2 0 16,3-1 1-16,7 6-1 15,-1-3 1-15,6 0-1 0,3 1 0 16,6-4-2-16,6-5 1 16,9 1 0-16,6-4 0 15,6 1-1-15,2-6 1 16,4-2 0-16,0-1 0 16,0 1 0-16,-3 0 0 15,-7-1 0-15,1 1 1 16,-6 0-1-16,-6 2 0 15,-6 3-1-15,-9 0 1 0,-6 8 0 16,-5-1 0-16,-7 1 0 16,-3 3 0-16,0-1 1 15,0 1 0-15,1-3 0 16,-1 0 1-16,0 0-1 16,9-3 1-16,6-3-1 15,4-2 1-15,8-2-1 16,6-1 1-16,5-2-2 15,4-3 1-15,3 0 0 16,9 0 0-16,3 2 0 16,3 1 0-16,-4-1 1 15,1 6 0-15,-3 3 1 16,0 2 0-16,0 3-1 16,-1 3 0-16,-2-1 0 15,-3 3 1-15,0 3-3 16,-6 0 1-16,0-3-2 15,-3-5 0-15,0-3-2 16,-3-5 1-16,0-5-4 0,-3-9 0 16,0-4-5-16,0-6 0 15,2-3-2-15,-2-4 0 16</inkml:trace>
  <inkml:trace contextRef="#ctx0" brushRef="#br0" timeOffset="22623.2472">18715 8528 28 0,'-3'-3'14'0,"18"8"-12"15,-12-2 25-15,0 2-26 16,3 6 1-16,0 2 0 0,3 3 1 16,0 10-4-16,3 1 1 15,0 2 2-15,0-3 0 16,3 3-1-16,-3-2 0 16,-1-1-1-16,1-5 0 15,-3-5-1-15,0 3 1 16,-3-9-4-16,-3 1 1 15,0-3-5-15,-3-3 0 16,3 1-3-16,0-4 1 16</inkml:trace>
  <inkml:trace contextRef="#ctx0" brushRef="#br0" timeOffset="23578.0824">19906 9295 37 0,'9'-11'18'0,"-6"1"-26"16,-6 2 37-16,-3 5-30 16,-6-5 0-16,-6 0 0 0,-3 0 1 15,-2-2 0-15,-7 2 1 16,-3 2-1-16,-3 4 1 16,1 4 0-16,2 1 1 15,3 5 0-15,3 5 0 16,6 0-1-1,4 1 1-15,8 2-1 16,6 2 1-16,9 1-2 0,6 2 0 0,5-3 0 16,7 1 1-16,3-1-1 15,-3 4 0-15,0-1 0 16,-1 0 0-16,-2 3 0 16,-3-3 0-16,-6 3 0 15,-3-3 0-15,-6-3 0 16,-6 3 1-16,-6-2-1 15,-3-3 1-15,-6-3-1 16,-8 3 1-16,-1-5-1 16,-3-6 1-16,0 0-2 15,-3-2 1-15,4-3-3 16,-1-3 0-16,6 1-4 16,3-6 1-16,6 0-6 15,9 0 1-15</inkml:trace>
  <inkml:trace contextRef="#ctx0" brushRef="#br0" timeOffset="24021.4992">20013 9319 29 0,'-6'18'14'0,"-3"24"-13"15,6-28 23-15,3 2-23 16,0 5 0-16,3 3 1 16,3-1 1-16,0-1-4 15,3-4 1-15,6 1 2 16,6-9 0-16,9-2-1 15,-4-3 1-15,1-2-1 16,0-6 1-16,3-5-1 0,-1-2 0 16,-2-6 0-16,0-3 1 15,0 1-1-15,-3-6 0 16,-6-2 0-16,-7 2 0 16,-5 0 1-16,-9 3 0 15,-8 0 0-15,-10 5 0 16,-6 3-2-16,-3 5 1 15,-6 0-2-15,-5 2 0 0,2 6-4 16,0 3 0-16,7 2-3 16,2 3 0-16,3 0-4 15,6 3 0-15</inkml:trace>
  <inkml:trace contextRef="#ctx0" brushRef="#br0" timeOffset="24443.6869">20716 9581 41 0,'-9'-8'20'0,"3"-16"-27"16,6 13 37-16,-3-2-30 0,-3-6 1 16,-6-7 0-16,-6-8 0 15,-3-3-1-15,-3-6 0 16,1-4 1-16,5-6 1 16,3 0-1-16,3 3 0 15,6-3-1-15,3 5 1 16,3 0-1-16,6 11 1 15,3 0-1-15,6 8 0 16,3 3 0-16,5 5 1 16,4 2-1-16,6 6 0 0,9 5 0 15,5 0 1-15,-2 3-3 16,-3 2 0-16,2 3-4 16,-2 3 1-16,-6-3-7 15,-4 8 1-15</inkml:trace>
  <inkml:trace contextRef="#ctx0" brushRef="#br0" timeOffset="24693.6911">20442 9372 43 0,'18'5'21'0,"38"-10"-26"16,-35-1 37-16,12 1-32 0,5 0 1 16,10-3-2-16,3 0 1 15,2-5-4-15,-5 2 1 16,3-8-8-16,-4 1 1 16,13-9-1-16,-7 1 0 15</inkml:trace>
  <inkml:trace contextRef="#ctx0" brushRef="#br0" timeOffset="24943.6921">21376 8903 42 0,'-3'37'21'0,"3"8"-32"15,0-29 45-15,0 11-34 16,-3 7 1-16,1 8 0 15,-4 6 0-15,0 2-2 16,0-2 1-16,0 5 0 16,0-6 0-16,3-4 0 15,3-6 0-15,0-5-1 16,3-9 0-16,0-7-3 16,0-8 1-16,-3-8-8 15,0-10 0-15</inkml:trace>
  <inkml:trace contextRef="#ctx0" brushRef="#br0" timeOffset="25685.6719">21171 9245 38 0,'-12'18'19'0,"30"-13"-23"0,-9-5 30 16,3 6-26-16,3-12 1 15,9 1 0-15,2 0 0 16,7-1-2-16,0-4 1 0,3-6-1 16,-1 0 1-16,7-2-2 15,-3-1 0-15,-1 1-2 16,1-1 0-16,-3 3-1 16,-4 3 0-16,-5 2 1 15,-3 6 0-15,-6 5 2 16,-6 3 0-16,-3 2 3 15,-3 0 0-15,-6 6 2 16,-3 7 0-16,-3 6 1 16,0 5 1-16,-3 3-2 15,0 5 1-15,3 3-1 16,0-8 1-16,3-3-2 16,3 0 0-16,6-5-1 15,3-9 0-15,3-4-1 16,6-6 1-16,3-5-1 15,5-5 0-15,1-11 0 16,0-2 0-16,3-4 0 16,-1-1 0-16,1-4 0 0,0 1 1 15,-6-1 0-15,-3-2 0 16,-6 8-1-16,-1 5 1 16,-5 8-1-16,0 8 0 15,-6 8 0-15,0 3 0 0,-3 5-1 16,3 2 1-16,0 9 0 15,3-6 0-15,3 3 0 16,0-1 0-16,6-4 0 16,6-3 1-16,3-8 0 15,2-3 1-15,4-5 0 16,3-3 1-16,-3-7-1 16,-1-3 1-16,1-3 0 15,-3-3 0-15,-3 1-1 16,0-9 1-16,-7 1-1 15,-2-3 1-15,-6-3-3 16,-3-3 1-16,-6 1-4 16,0 2 1-16,0 6-4 15,0 2 1-15,0 6-7 16,0 2 0-16,0 2-2 16,3 9 0-16</inkml:trace>
  <inkml:trace contextRef="#ctx0" brushRef="#br0" timeOffset="26243.6222">22850 9202 26 0,'30'-5'13'0,"8"-32"-13"0,-32 24 21 0,3-3-21 15,3-3 1-15,-6-2 0 16,-6 0 1-16,-6 2-2 15,-6-4 0-15,-3 1 1 16,-3 4 0-16,-2 10-1 16,-1 5 1-16,-6 3-1 15,0 8 1-15,0 11-1 16,-2 10 1-16,-1 5-1 16,6 9 1-16,3-1-1 15,6 3 0-15,3-5-1 16,3 2 1-16,9-10-1 15,9-6 1-15,3-7 0 16,6-9 0-16,3-7 1 16,0-3 1-16,0-8 0 15,3-3 0-15,2-5 0 16,1 1 0-16,0-7-1 0,3-7 0 16,-7 3-1-16,-2-1 1 15,-6 4-1-15,0-1 1 16,-3 5 0-1,-6 6 1-15,3 5 0 16,-9 8 0-16,0 5 0 0,0 9 0 16,6 7 0-16,0 3 0 15,0 2 0-15,3 3 0 16,3 6-1-16,-1-4 1 16,7-2-1-16,0-5 1 15,-3-3-3-15,6-5 0 16,-9-5-4-16,6-6 1 0,-6-2-6 15,-4-6 1-15,1-7-5 16,0-4 1-16</inkml:trace>
  <inkml:trace contextRef="#ctx0" brushRef="#br0" timeOffset="27028.1948">23147 8977 30 0,'-2'0'15'16,"16"14"-20"-16,-5-9 25 0,-3 5-20 0,0 6 0 15,3 3-1-15,0 2 1 16,0 5-1-16,0 1 1 16,0-1-1-16,0 3 0 15,0-2 0-15,-3-6 1 16,3 0 1-16,0-2 0 15,2-3 2-15,-2-8 0 16,0-3 0-16,-3-2 1 16,3-3-1-16,0-11 1 0,0-5-1 15,0-8 1-15,3-5-3 16,0-3 1-16,3-5-1 16,0 0 0-16,2-2-1 15,4-4 0-15,3 1-1 16,0 8 0-16,0 4 0 15,2 4 1-15,1 10-1 16,-3 0 0-16,3 8 0 16,-3 6 1-16,-6 7-1 15,5 3 1-15,-5 8-1 16,0 2 1-16,-3 1 0 16,-6 2 0-16,6 0 0 15,-3 0 1-15,3 0 0 16,-1 1 1-16,4-6-1 15,0-6 1-15,3 1-2 16,-3-6 1-16,0-2-1 0,0-6 1 31,8-16-1-31,7 1 1 16,-6-6-1-16,-3 0 1 16,-6-2 0-16,-7 2 0 15,-5 3 0-15,-6 5 1 16,-6 3 0-16,-5 2 0 15,-7 3-2-15,0 8 0 16,-9 3 0-16,-3 5 0 16,1 5 0-16,-1 6 0 0,3 4 0 15,3 9 1-15,12 5 0 16,6 11 1-16,9-1 1 16,18 6 1-16,12 0-1 15,12 0 1-15,14-3-1 16,7-2 1-16,11-6-2 15,-3-7 0-15,1-9-7 16,-1-5 0-16,-5-7-10 16,-19-9 0-16,-5-18-2 15,-15-11 0-15</inkml:trace>
  <inkml:trace contextRef="#ctx0" brushRef="#br0" timeOffset="27887.5598">5056 11417 17 0,'-18'-13'8'0,"3"-1"-2"0,12 9 9 16,-3 0-14-16,0-1 1 15,0 1 2-15,0 0 1 0,0 2-5 16,0 1 0-16,1-1 4 16,-1 0 0-16,3 1-1 15,3 2 1-15,0 0-1 16,9 0 0-16,2 2 0 15,7 1 0-15,6 0-1 16,3-1 1-16,12-2-1 16,2 0 1-16,4-2-1 15,-3-4 1-15,-4 1-2 16,-2 0 0-16,3-1 0 16,-4 1 1-16,1 2-2 15,-3-2 0-15,-3 5-1 16,-4-2 0-16,1-4-3 15,-6 1 1-15,-3 0-4 16,-3-1 0-16,0 1-6 16,3-3 0-16</inkml:trace>
  <inkml:trace contextRef="#ctx0" brushRef="#br0" timeOffset="28340.7083">6449 10631 27 0,'-6'11'13'0,"12"15"-12"16,-6-21 17-16,0 9-18 15,-3 7 1-15,-3 8 1 16,0 5 1-16,-3 11-3 16,3 5 1-16,0 6 1 15,3 0 1-15,0 2 0 16,0 0 0-16,0-2-1 15,3-4 1-15,0 1-1 16,0-5 1-16,0-8-1 16,0-3 0-16,-3-3-1 0,0-5 0 15,0-2-1-15,3-6 1 16,-3-5-4-16,3-8 0 16,-3-8-4-16,3-3 0 15,-3-8-5-15,6-2 0 16</inkml:trace>
  <inkml:trace contextRef="#ctx0" brushRef="#br0" timeOffset="28606.2801">6330 11187 44 0,'15'5'22'0,"38"-16"-29"15,-35 9 42-15,6-6-35 16,9-3 1-16,5 1-1 16,4-6 1-16,3-3-1 15,-4-2 0-15,1 0-2 16,3 2 1-16,-1-2-3 16,1 0 1-16,-6 5-4 15,-3 3 0-15,-4 0-5 16,-5 5 1-16,0 0 1 15,3 0 0-15</inkml:trace>
  <inkml:trace contextRef="#ctx0" brushRef="#br0" timeOffset="28809.4268">7217 11054 28 0,'12'32'14'0,"-3"2"-11"0,-3-26 29 16,0 3-32-16,0 2 1 15,0 0 0-15,2 3 0 16,1 0-1-16,-3 8 0 16,0-5-1-16,0-4 1 15,0 1-4-15,0 3 0 16,0-6-6-16,-3-2 0 16</inkml:trace>
  <inkml:trace contextRef="#ctx0" brushRef="#br0" timeOffset="29731.3249">7467 11303 28 0,'3'11'14'0,"3"-33"-14"15,-3 17 21-15,-3-5-21 16,0-4 1-16,0-2 1 16,0 1 0-16,0-7-2 15,3-1 0-15,6-4 1 16,0-5 0-16,6 3 0 16,2 0 0-16,4 3-1 0,3 2 1 15,0 5-1-15,3 6 1 16,-3 5-1-16,-1 3 1 15,1 8-1-15,0 2 1 16,-3 3-1-16,0 2 0 16,-1 9 0-16,-2-1 0 15,-3 1 1-15,0-1 0 16,-3-2-1-16,0-2 1 16,0-4-1-16,0-2 1 0,0-3 0 15,0-5 0-15,2-5-2 16,4-8 1-16,0-3 0 15,3-5 0-15,3-3 0 16,0-2 1-16,2-1-1 16,-2 3 0-16,0 3 0 15,0 3 1-15,0 4-1 16,-1 6 0-16,1 6 0 16,0 7 0-16,0 8 0 15,0 3 1-15,-1 8-1 16,1 8 1-16,0 5 0 15,0-3 0-15,3 1 0 16,-3 2 1-16,2-6-2 16,4-2 1-16,-6-5-1 15,0-5 0-15,0-3-1 16,-4-3 0-16,-2 0-1 16,3-8 1-16,0 1-1 0,3-4 0 15,0-4 1-15,2-4 0 16,4-2 0-16,0-5 1 15,3 3 0-15,2-6 1 16,-2 0-1-16,3-5 0 16,-9 2 1-16,-1-2 0 15,-5-3-1-15,-6 0 1 16,-3 1-1-16,-3-1 0 16,-6 3 0-16,-3 2 1 15,-3 3-1-15,-3 8 0 0,-3 3 0 16,-3 5 1-16,0 8 0 15,0 8 0-15,6 8 0 16,0-1 0-16,3 4 0 16,3 5 1-16,6 2 0 15,3-2 0-15,3-6-1 16,3-2 1-16,3-3-2 16,0-2 0-16,0-9-3 15,0-4 0-15,2-4-6 16,4-10 0-16,3-13-3 15,3-3 0-15</inkml:trace>
  <inkml:trace contextRef="#ctx0" brushRef="#br0" timeOffset="30090.7156">9440 10882 35 0,'-6'-5'17'0,"-26"5"-17"15,23 3 31-15,-6 2-29 0,-9 6 0 31,-24 12 1-31,13 1 0 16,5 3-5-16,9-6 1 16,6 0 2-16,9 3 0 15,6-3-1-15,12-3 0 16,3-2-1-16,6 0 0 16,9 0 1-16,5-3 0 15,-2 1 0-15,0-1 0 0,-6 0 1 16,-3-2 0-16,-4-3 0 15,-2 2 0-15,-6 1 0 16,-3-1 0-16,-6-2 0 16,-3 5 1-16,-3-2-2 15,0 2 0-15,-3 0-2 16,-3-2 1-16,3-3-3 16,0-3 1-16,0 1-5 15,6-1 0-15,0-2-4 16,12-3 1-16</inkml:trace>
  <inkml:trace contextRef="#ctx0" brushRef="#br0" timeOffset="30502.5296">10479 10962 39 0,'0'24'19'0,"9"13"-25"0,-6-24 34 0,0 5-29 16,3 6 1-16,-3 0 0 15,0 5 1-15,0 3-1 16,0 0 1-16,3-9-1 16,-3-1 1-1,3-1-1 1,0-5 1-16,-3-1-2 0,0-9 1 15,-3-4-5-15,0-7 0 16,3-13-5-16,3-6 0 16</inkml:trace>
  <inkml:trace contextRef="#ctx0" brushRef="#br0" timeOffset="30674.4036">10441 10732 43 0,'-9'7'21'0,"9"-20"-35"15,0 13 39-15,0 0-33 16,-3-2 0-16,0-1-10 16,6 0 0-16</inkml:trace>
  <inkml:trace contextRef="#ctx0" brushRef="#br0" timeOffset="31343.9972">10592 11250 23 0,'12'45'11'0,"6"-18"-8"15,-15-22 13-15,0 3-16 0,0 0 1 16,-3 0 1-16,0-3 1 16,0-2-2-16,-3-6 0 15,0-2 2-15,-3-3 0 16,3-8 0-16,-3-5 1 16,3-8-1-16,0 2 0 15,3-2-2-15,3 0 1 16,3 2-1-16,3 1 0 15,6 2-1-15,3 0 0 0,0 3 0 16,3 3 0-16,2 4 0 16,1 1 1-16,3 8-1 15,-3 5 1-15,3 8-1 16,-4 5 1-16,-2 3-1 16,-3 0 0-16,0 2 0 15,-3 1 1-15,-3-3-1 16,0 0 0-16,-3-3 0 15,-1 0 0-15,1-5 0 16,-3-3 1-16,0-5-1 16,0-2 1-16,0-6 0 15,3-6 0-15,3-4 1 16,-3-3 0-16,3 0-1 16,3-1 1-16,3 7-1 15,-1 4 1-15,7 0-1 16,0 1 0-16,3 10 0 15,0 8 0-15,-1 2-1 0,1 9 1 16,0-1-1-16,-3 9 0 16,0-1 0-16,-6 6 0 15,-1 0-1-15,-2-6 0 16,-3-2-2-16,-3 0 0 16,0-3-3-16,-3-8 0 15,0-2-7-15,0-6 0 16,6-10 0-16,3-6 1 0</inkml:trace>
  <inkml:trace contextRef="#ctx0" brushRef="#br0" timeOffset="31970.4516">11572 10988 37 0,'0'13'18'0,"15"11"-27"16,-10-13 39-16,1 5-30 15,0 5 0-15,0 5 0 16,-3 6 0-16,0 8 0 16,0-1 0-16,0 6 0 15,0 3 0-15,0-6 0 16,3 1 0-16,-3-6 0 16,0 0 0-16,0-5 0 15,0-6 1-15,0-2-2 16,-3-8 1-16,0-3-1 15,0-8 0-15,0-5 0 16,0-13 0-16,0-6 0 16,0-7 0-16,-3-8 1 0,0-3 0 15,-3-11 1-15,-3-2 0 16,0 2 1-16,-3-10 0 16,3 5 0-16,3 8 0 15,1 5 0-15,2 1 0 16,6 4-1-16,2 1 1 15,7 5-2-15,3 2 1 16,6 9-1-16,3 2 1 0,6 3-1 16,-1 2 1-16,1 6-1 15,0 5 1-15,-3 5-1 16,0 6 1-16,-1 7-2 16,-5 6 1-16,-6 5-1 15,-3 5 1-15,-6 9 0 16,-6-6 0-16,-6 0 0 15,-6 2 1-15,-6-4 0 16,-3-3 0-16,-8-3 1 16,-1-5 0-16,0-1-2 15,3-7 1-15,0-5-1 16,1-6 0-16,2-2-2 16,3-3 1-16,6-3-6 15,3 0 1-15,6-2-6 16,6-5 0-16</inkml:trace>
  <inkml:trace contextRef="#ctx0" brushRef="#br0" timeOffset="32314.1614">12063 10652 36 0,'-3'16'18'15,"3"16"-21"-15,0-24 28 0,0 5-25 16,0 13 0-16,0 1 0 16,0 10 1-16,0 0 0 15,3 5 0-15,0 6 1 16,0-3 0-16,3 0 0 15,0 0 1-15,3-6-1 16,-1 1 0-16,1-5-2 16,-3-9 1-16,0-2-3 15,-3-8 1-15,-3-6-5 16,0 1 0-16,0-8-6 16,0-11 1-16</inkml:trace>
  <inkml:trace contextRef="#ctx0" brushRef="#br0" timeOffset="33460.9004">12176 11136 26 0,'3'8'13'0,"0"3"-7"0,3-11 18 15,0 0-22-15,3 2 0 16,0 1 1-16,5-6 0 16,4-2-4-16,0 0 0 15,6-6 3-15,-3-2 0 16,0 0-1-16,0-6 1 15,-1-2-1-15,-2 3 0 16,-3 2-1-16,-3-5 1 0,-3 2 0 16,-3 1 0-16,-6 2-1 15,-6 2 1 1,-3 4-1-16,-3 2 1 0,0 8-1 16,0 3 0-16,0 5-1 15,-3 2 1-15,-2 11 0 16,-1 3 0-16,0 5-1 15,3 3 1-15,0-3-1 16,6 5 1-16,6 1-1 16,3-6 1-16,3-3 0 15,12-4 1-15,-3-4-1 16,3-2 0-16,3-5 0 16,3-1 0-16,-1-10 0 15,4-3 1-15,-3-7-1 16,0-1 1-16,-3-2-1 15,0-3 1-15,-3 0-1 16,-1-5 1-16,-2 0-1 16,0 0 1-16,-3 0-1 0,0 5 1 15,0 0-1-15,-3 5 1 16,3 6-1-16,-3 2 0 16,0 6 0-16,0 5 1 15,0 5-2-15,0 3 1 16,6 3 0-16,-4 2 0 15,4 0-1-15,-3 3 1 16,3-3 0 0,-3-3 0-1,3-4 0 1,0-1 1-16,-3-8-1 16,0 0 0-16,0-18 0 15,-3 0 1-15,-3-5-1 16,0-6 0-16,0-3 0 15,0-7 1-15,0-3-2 16,3 0 1-16,-1 0 0 16,7-3 0-16,-3 8 0 15,0 6 0-15,3 5-1 0,0 5 1 16,0 0-1-16,0 5 1 16,0 9-1-16,0 4 1 15,3 12-1-15,-1 7 1 16,-2 5-1-16,0 6 0 15,0 0 0-15,-3 2 0 16,0-2 0-16,0-6 1 16,-3 3 0-16,-3-5 0 0,0-3 1 15,-3-5 1-15,0-8-1 16,-3-3 1-16,0-5-1 16,-3-7 0-16,3-1-1 15,0-8 1-15,3-8-1 16,6-5 0-16,3 0-1 15,0 0 1-15,3-3 0 16,0 3 1-16,3 2-1 16,-1 3 0-16,1 6-1 15,0 2 1-15,6 5 1 16,0 4 1-16,3 4-1 16,-1 3 1-16,4 5 0 15,-3 6 1-15,-6 2-1 16,0 3 0-16,-3 8-1 15,-3 2 0-15,-1 3-1 16,1 3 1-16,-3-3-1 16,-3-2 0-16,0-4-1 15,-3-1 1-15,0-1-2 0,-3-5 0 16,0-3-2-16,0-8 0 16,3 0-4-16,-3-5 0 15,3-5-6-15,3-3 1 16</inkml:trace>
  <inkml:trace contextRef="#ctx0" brushRef="#br0" timeOffset="34382.8285">13402 11025 22 0,'0'19'11'0,"12"-19"-7"0,-6 0 11 0,3 2-14 15,0 1 1-15,3 2 2 16,0 1 1-16,3 2-5 15,2-3 0-15,4-3 3 16,0-4 1-16,3 2-1 16,-3-3 0-16,0-10-1 15,-1 0 0-15,-2-6-1 16,-3 1 0-16,-3-1 0 16,-3 1 1-16,-3-1-1 15,-6 3 0-15,-9 3 0 16,-3 0 0-16,-6 2-1 15,-3 3 1-15,1 3-1 16,-4 8 1-16,0 5-1 16,-3 5 0-16,0 5 0 15,4 9 1-15,2 5 0 0,3 2 0 16,3 6 0-16,6-3 1 16,6 2 0-16,6-2 0 15,6-5-1-15,6-5 1 16,3-6-2-16,0-5 1 15,8-6-2-15,1-2 0 16,6-8-2-16,-6-10 1 16,0-6-3-16,-1 0 1 15,-2-3-2-15,-3-2 0 0,-3-3 0 16,-3-2 1-16,0-6 1 16,-3 6 0-16,-4 2 2 15,1 5 0-15,-6 3 4 16,0 3 0-16,-3 5 1 15,0 3 1-15,0 8 0 16,0 7 0-16,0 6-1 16,3 5 1-16,0 0-2 15,0 6 0-15,0-1-1 16,0 3 0-16,0-2 1 16,0-3 0-16,0-6 0 15,3-2 1-15,0-5-1 16,0-1 0-16,0-10 0 15,3 0 0-15,0-8-1 16,0-2 0-16,0-6-1 16,0-3 1-16,3-4-1 15,-1-7 0-15,4-4 0 16,0 0 0-16,0-1-1 0,3 1 1 16,6 5-1-16,-3 2 1 15,-1 6 0-15,1 3 0 16,0 4 0-16,0 6 0 15,-3 8 0-15,0 6 1 16,-3 4-1-16,-4 9 1 16,-2 5-1-16,0 5 1 15,0 8 0-15,-3-3 0 16,0 3-1-16,-3 6 1 0,0-9-1 16,-3 0 0-16,0-5-1 15,0-2 1-15,0-1-3 16,0-10 1-16,0-5-4 15,0-9 0-15,0-2-5 16,3-10 1-16,0-9-3 16,9-10 0-16</inkml:trace>
  <inkml:trace contextRef="#ctx0" brushRef="#br0" timeOffset="34695.2816">14295 10800 23 0,'6'-16'11'0,"0"6"-8"16,-3 10 18-16,-3 0-18 15,3 2 1-15,0 6 2 16,0-2 1-16,0 4-8 0,-3 1 1 16,0 5 5-16,0 8 0 15,3 5-1-15,0 0 0 16,3 5-2-16,3 3 1 15,3 0-1-15,-3 0 0 16,3-2-1-16,2-6 1 16,-2 3-2-16,0-9 1 15,0-4-2-15,-3-3 0 16,0-6-3-16,3-4 0 16,0-9-4-16,-3-8 0 0,0-2-5 15,3-3 0-15</inkml:trace>
  <inkml:trace contextRef="#ctx0" brushRef="#br0" timeOffset="34960.9281">14212 11017 48 0,'18'3'24'0,"32"-8"-34"16,-35-1 45-16,3 6-36 15,3-2 1-15,-3 2-4 16,0-3 1-16,2-2 0 0,1-1 1 16,0-1-7-16,0-1 0 15,3 0-3-15,9 0 1 16</inkml:trace>
  <inkml:trace contextRef="#ctx0" brushRef="#br0" timeOffset="35554.1996">14792 10964 33 0,'24'-10'16'0,"-9"-6"-18"0,-12 11 31 0,0-1-28 0,-3-2 1 15,-3 0 0-15,-3 0 1 16,-6 1-3-16,-3 1 0 16,3 1 1-16,0 0 1 15,0 5-1-15,1 2 1 16,-4 4-2-16,0 4 1 16,3 3-1-16,0 3 0 15,-3 8 0-15,0 3 0 0,3 2-1 16,0 2 1-16,3-4 0 15,4-1 0-15,5-2 0 16,5 0 1-16,4-3-1 16,3-8 1-16,6-2 0 15,6-8 0-15,3-6-1 16,3-5 1-16,-1 0-1 16,1-5 0-16,-3-3 0 15,-3-5 1-15,-3 0-1 16,-7-3 0-16,-2 3 0 15,-6-3 0-15,-3 5 0 16,-3 1 1-16,-3 2-1 16,0 3 0-16,-3 5 1 31,0 2 0-31,0 6 0 0,0 3 0 16,1 2 0-16,2 6 0 15,0 2 1-15,3 3 0 0,3 5-1 16,2 6 1-16,4-6 0 15,3 3 0-15,3-3-1 16,0-5 1-16,3 2-2 16,-3-5 1-16,3 1-4 15,-3-6 1-15,-1 0-5 16,1-6 1-16,-3-2-9 16,3-5 1-16</inkml:trace>
  <inkml:trace contextRef="#ctx0" brushRef="#br0" timeOffset="35913.6317">15093 10649 39 0,'3'8'19'0,"6"11"-20"0,-6-11 29 16,-3 2-27-16,0 6 0 16,3 8 1-16,0 3 0 15,3 4-2-15,0 4 0 16,3-1 1-16,2-2 0 16,4 5 0-16,0 0 0 15,0-3-1-15,0 1 1 16,-3-6-2-16,6-8 1 0,-6 0-1 15,-3-8 0-15,-3 1-2 16,0-4 0-16,-6-4-4 16,-3-4 0-16,-3-2-5 15,0-2 1-15</inkml:trace>
  <inkml:trace contextRef="#ctx0" brushRef="#br0" timeOffset="36366.7711">15001 10972 39 0,'3'3'19'0,"20"-3"-21"16,-17 0 35-16,6 0-32 16,3-3 1-16,0 1 2 15,6-4 0-15,6-2-5 16,8-2 1-16,4-3 2 0,3-1 1 15,-4 1-2-15,1 0 0 16,0 2-2-16,-3-2 0 16,-4 2-3-16,-2-2 1 15,-3 5-2-15,-3 0 1 16,-3 0 0-16,-1 6 0 16,-2 4 2-16,-3 1 0 15,-3 0 3-15,-3 2 0 16,0 0 4-16,-6 3 0 0,0 5 0 15,-3 3 1-15,0 6-2 16,0 1 1-16,0 4-2 16,0 2 1-16,3 3-3 15,0 2 0-15,0-2-1 16,3-3 0-16,0-3-1 16,0 1 1-16,3-6-2 15,2-2 1-15,-2-4-3 16,0-4 0-16,0-11-5 15,0 0 1-15,0-13-6 16,3-8 0-16</inkml:trace>
  <inkml:trace contextRef="#ctx0" brushRef="#br0" timeOffset="36804.6451">15789 10837 34 0,'-3'16'17'0,"6"13"-18"0,-3-18 27 15,0 7-25-15,0 1 0 16,0 5 1-16,0 2 0 16,3-2-3-16,3 5 1 15,3-5 2-15,6-3 0 16,6-2 0-16,3-4 0 15,0-1-1-15,2-6 1 16,1-3 0-16,0-5 0 0,-3 0 0 16,0-8 0-16,-4-3 0 15,-5 1 0-15,-3-9 0 16,-3 3 1-16,0-5-2 16,-9-5 0-16,-9-1 0 15,0-2 0-15,-9 5-1 16,-5 3 0-16,-4 5-1 15,-3 1 1-15,0-1-3 16,3 8 0-16,4 0-1 16,-4 2 1-16,3 6-3 15,3 6 1-15,3-1-4 16,3 3 0-16,7 3-3 16,8-1 1-16</inkml:trace>
  <inkml:trace contextRef="#ctx0" brushRef="#br0" timeOffset="37320.2203">16292 10906 29 0,'6'32'14'0,"-12"8"-11"0,6-35 24 15,-3 8-25-15,-2 0 1 0,-1 1 1 16,0-1 1-16,0-5-6 16,0-3 1-16,0-5 4 15,0-3 0-15,3-5-3 16,3-7 1-16,3-4 0 16,3-5 0-16,0-2-2 15,3 2 1-15,0-5-1 16,2 2 1-16,7 1-1 15,3-1 1-15,0 6-1 16,3 5 0-16,3 1 0 16,-1 7 0-16,7 2 0 15,0 6 0-15,9 6 0 16,2 9 0-16,1 4 1 16,2 2 0-16,4 3-1 15,-3 2 1-15,-7 4-1 16,-8-1 1-16,-3 5-1 15,-6 3 1-15,-6 3-1 0,-4-1 0 16,-5-2-3-16,-3 1 1 16,-3-4-1-16,0-8 0 15,-3-2-4-15,0-8 1 16,0-5-6-16,-3-11 0 16,6-11 1-16,-6-7 0 15</inkml:trace>
  <inkml:trace contextRef="#ctx0" brushRef="#br0" timeOffset="37585.9062">15870 10649 33 0,'-57'-7'16'0,"13"-23"-16"16,32 20 33-16,-3 2-31 16,3-5 1-16,3 2-1 15,3 1 1-15,6-4-5 16,6-2 0-16,3-5 0 16,3 3 1-16,3 2-5 15,3 0 1-15,-1 5-6 16,7 3 0-16</inkml:trace>
  <inkml:trace contextRef="#ctx0" brushRef="#br0" timeOffset="37929.6308">17385 11459 46 0,'-6'32'23'0,"-3"18"-36"16,3-37 44-16,-6 3-34 16,-6 3 0-16,-3-3-5 15,1-1 0-15,2 1 4 16,0-5 0-16,6-3-7 16,0-11 0-16</inkml:trace>
  <inkml:trace contextRef="#ctx0" brushRef="#br0" timeOffset="38554.6659">17754 10827 34 0,'-18'16'17'0,"30"7"-23"0,-9-15 35 0,-3 3-29 16,0 2 1-16,0 3-1 16,0 0 0-16,-3 0-1 15,0-3 1-15,0 0-1 16,0 3 1-16,0 0 0 15,0-3 0-15,-3 3 0 16,3-5 1-16,0-3 0 16,-3-6 1-16,0 4 0 15,0-6 0-15,0 0 0 16,0-8 0-16,0-3 0 16,1-7 0-16,-1-6 0 15,0-5 1-15,3-3-2 16,3 0 1-16,0 0-2 15,3 3 1-15,3 5-1 16,3 1 1-16,2 1-1 16,7 9 1-16,6 0-1 0,3 5 0 15,6 5 0-15,-4 6 0 16,1 10 0-16,0 3 0 16,3 5 0-16,-4 6 0 15,1 5 0-15,0-1 1 16,-3 6 0-16,-3 3 0 15,-7 0 0-15,-2-1 0 16,-3-4-1-16,0-6 1 0,-3-5-2 16,-3 0 0-16,-3-9-2 15,0-4 0-15,0-6-4 16,-3-2 0-16,3-6-7 16,9-5 1-16</inkml:trace>
  <inkml:trace contextRef="#ctx0" brushRef="#br0" timeOffset="38992.177">18379 10824 30 0,'-6'-10'15'0,"0"17"-15"15,3-1 22-15,0-1-21 16,-3 3 1-16,-6 3 0 15,-3 2 1-15,-2 3-4 16,-1 2 1-16,3 1 1 16,3-1 0-16,3 1 0 15,3 5 1-15,6-1-1 0,3-1 1 16,9 1-1-16,0-7 1 16,6 0 0-16,3-3 0 15,-1-5-1-15,4-2 1 16,0-4-1-16,3-4 0 15,-3-6 0-15,-1-3 0 16,-2-7 0-16,-3 2 0 16,-3-8 0-16,-6-3 0 0,-6-2 0 15,-6 3 0-15,-6-3-1 16,-6 2 0-16,-6 1-2 16,0 5 0-16,-2 2-1 15,2 6 0-15,-6 5-4 16,6 3 1-16,0 2-7 15,3 3 1 1</inkml:trace>
  <inkml:trace contextRef="#ctx0" brushRef="#br0" timeOffset="39304.6818">18668 10615 43 0,'9'8'21'0,"-3"21"-24"0,-3-21 37 16,0 0-32-16,0 5 1 16,-3 6 0-16,0 2 1 15,3 3-5-15,2 5 0 16,4 5 3-16,6 3 0 15,3 0-1-15,0 3 0 16,0 0-1-16,0-3 0 16,0-3-1-16,-1-5 1 15,-5-5-3-15,0-8 0 0,-3-6-5 16,0-7 1-16,-3-6-7 16,6-18 0-16</inkml:trace>
  <inkml:trace contextRef="#ctx0" brushRef="#br0" timeOffset="39507.8051">18677 10821 45 0,'15'16'22'0,"5"-5"-27"15,-14-11 39-15,6 0-34 16,3 0 1-16,3-5-3 15,3-3 1-15,3-8-3 16,5-3 0-16,4 1-8 16,6-6 0-16</inkml:trace>
  <inkml:trace contextRef="#ctx0" brushRef="#br0" timeOffset="40289.0338">20177 10771 40 0,'-15'-13'20'0,"-27"-16"-24"15,33 18 32-15,0 1-27 16,-5-4 0-16,-1 1 0 16,0 0 0-16,0 5-2 15,-3 0 0-15,-3 5 1 16,0 6 1-16,-2 5-1 0,-1 3 1 16,0 7-1-16,3 6 1 15,0 2 0-15,9-4 0 16,3 4 0-16,4 1 0 15,2-1 0-15,6-2 1 16,2 0-1-16,7-3 0 16,6-5 0-16,3-3 0 15,0-5-1-15,3-3 0 16,0-5 0-16,2-3 0 0,1-4 0 16,0-1 0-16,3-3 1 15,-4-2 1-15,-2 2 0 16,-3 1 0-16,-3-6 1 15,0 2 0-15,-3 1 0 16,-3 5 0-16,-1 0-1 16,-2 3 0-16,-3 2-1 15,0 9 1-15,0-1-2 16,0 6 1-16,0 2-1 16,0 3 1-16,0 5-2 15,3 0 1-15,-3 0-1 16,0 3 0-16,0 0-2 15,0-6 1-15,0 1-3 16,-3-3 0-16,0-6-3 16,-3-2 0-16,0-2-5 15,0-6 0-15,3-8 0 16,3-8 0-16</inkml:trace>
  <inkml:trace contextRef="#ctx0" brushRef="#br0" timeOffset="40679.6668">20385 10409 49 0,'6'18'24'0,"15"11"-34"16,-15-18 51-16,0 0-41 16,0 4 1-16,3 7 1 15,-3 9 0-15,0 1-2 16,3 0 0-16,0 2 1 16,2 3 1-16,1-2-1 15,3-6 1-15,0 0-2 16,3 0 1-16,3-5-3 15,0-3 1-15,0-5-3 16,-7-3 0-16,1-2-2 16,-3-3 0-16,0-3-3 15,0-3 0-15,-3-2-3 16,0-2 1-16,-3-1 0 16,0 1 1-16</inkml:trace>
  <inkml:trace contextRef="#ctx0" brushRef="#br0" timeOffset="41335.9591">20751 10893 25 0,'3'3'12'0,"3"-11"-12"0,-3 2 25 16,0-2-22-16,0 3 0 16,0-8 2-16,-3-6 1 15,0-2-7-15,0-3 1 16,-3-5 4-16,0 0 1 16,-3 3-3-16,3 2 1 0,-3 3-2 15,3 2 1-15,0 9-3 16,0 4 1-16,0 9-1 15,3 5 1-15,0 5-1 16,0 3 1-16,-3 8-1 16,-2 5 1-16,2 0 0 15,3 3 0-15,3-3 0 16,5-3 0-16,-2-2-1 16,3-3 1-16,0-2-1 15,0-6 0-15,0-2 1 16,0-3 0-16,0-3-1 15,3-5 1-15,-3-3 0 16,0-2 1-16,0-3-1 16,3-3 1-16,-3-2-1 15,2 3 0-15,1-6 0 16,0 0 1-16,0 0 0 16,-3 3 0-16,0-3 0 15,-3 3 0-15,0 2 0 0,-3-5 0 16,0 3 0-16,-3 2 0 15,0-2-1-15,-3 0 1 16,0 2-1-16,-3-2 0 16,0-3 0-16,0 6 1 15,-3-4-1-15,3 6 1 16,0 1 0-16,0 1 0 16,0-2 0-16,-3 0 0 15,0 3-1-15,1 0 0 0,-4-1-1 16,-3-1 1-16,0 1-2 15,0-2 1-15,-3 3 0 16,3 2 0-16,0 3 0 16,3 3 0-16,-2 0 0 15,5 2 0-15,3 3-1 16,0 2 1-16,0-2-3 16,0 6 1-16,3-4-4 15,-3 1 1-15,0-1-6 16,9 6 1-16</inkml:trace>
  <inkml:trace contextRef="#ctx0" brushRef="#br0" timeOffset="41789.0886">20915 10776 34 0,'-3'14'17'0,"3"-17"-19"0,0 6 29 16,0-3-26-16,0 5 1 15,0 0 0-15,0 3 1 16,0 0-3-16,3 0 1 0,3 3 1 15,3 5 1-15,0 2 0 16,3 3 1-16,6 6-1 16,2 7 0-16,4 3-1 15,3 0 1-15,-3 3-2 16,-6 0 1-16,-3-1-2 16,-6 1 0-16,-1-3-1 15,-2-3 0-15,-6 3-1 16,-6-7 0-16,-2-4-1 15,-7-2 1-15,-3-6-1 16,-3-2 1-16,0-3-3 16,0-2 0-16,0-6-2 15,1-5 0-15,-1-5-5 16,0-8 1-16</inkml:trace>
  <inkml:trace contextRef="#ctx0" brushRef="#br0" timeOffset="42289.0371">21284 10485 30 0,'-24'0'15'0,"-2"6"-20"0,17-4 25 0,0 6-19 16,-6 0 1-16,3 13 1 15,-3 1 0 1,-6 12-3 0,3 3 0-16,12 0 3 15,3-3 1-15,6-4-2 16,3-4 1-16,3-5-1 15,9-2 1-15,3-11-2 16,3 0 1-16,3-8-1 16,-1-6 0-16,1-2-1 15,-3-8 1-15,-3 1 1 16,-3-1 0-16,-3-3 0 16,-7-2 0-16,-2-3 0 15,-9-2 1-15,-5-1-2 16,-10 3 1-16,-3 3-3 15,0 3 0-15,0-1-3 0,0 3 0 16,0 3-3-16,1 5 0 16,5 3-5-16,0 5 0 15,9 3 1-15,3 2 0 16</inkml:trace>
  <inkml:trace contextRef="#ctx0" brushRef="#br0" timeOffset="42648.4142">21618 10856 45 0,'-6'2'22'0,"3"-23"-27"16,0 11 48-16,0-6-42 16,-3-3 1-16,0-2 1 15,3-3 0-15,3-2-4 16,-3-3 1-16,6 0 2 16,3 2 0-16,3 1-2 15,6-1 1-15,5 1-1 16,4 2 1-16,0 0-3 15,0 6 1-15,0 2-3 0,-4 3 1 16,1-1-6-16,0 4 1 16,-6 2-7-16,0 5 1 15</inkml:trace>
  <inkml:trace contextRef="#ctx0" brushRef="#br0" timeOffset="42914.0443">21987 10515 39 0,'23'5'19'0,"7"11"-19"16,-24-14 31-16,0 1-30 16,0 8 1-16,0 2 2 15,0 3 0-15,0 0-5 16,0-1 1-16,0 4 2 15,0 2 0-15,0 6-3 16,0-1 1-16,0-2-3 16,3 2 1-16,0 1-5 15,-1-6 1-15,1-5-7 16,0-6 1-16</inkml:trace>
  <inkml:trace contextRef="#ctx0" brushRef="#br0" timeOffset="43210.982">22040 10202 41 0,'12'22'20'0,"3"20"-23"0,-12-26 34 15,0 5-30-15,0 3 0 0,6 5 1 16,0 3 0-16,3-3-3 16,3 2 0-16,-1 1 0 15,4 0 1-15,-3 2-2 16,6-7 0-16,-3-1-3 16,-6-5 0-16,6-2-3 15,-6-1 1-15,-1-2-4 16,1-2 1-16</inkml:trace>
  <inkml:trace contextRef="#ctx0" brushRef="#br0" timeOffset="43445.3591">22049 10586 37 0,'12'16'18'0,"15"-21"-20"16,-18 5 35-16,6 2-32 0,5 1 1 16,7-3-1-16,3-5 1 15,0-3-5-15,6-6 1 16,-1 1-3-16,4-3 1 16,0-5-7-16,-4 3 0 15</inkml:trace>
  <inkml:trace contextRef="#ctx0" brushRef="#br0" timeOffset="43980.5297">22698 10290 37 0,'0'0'18'0,"-9"-16"-17"0,6 24 29 0,0-3-29 15,0 6 1-15,-3 2 0 16,0 0 1-16,0 3-3 15,3 10 1-15,0 6 2 16,0 3 0-16,-3 4-1 16,6 4 1-16,0 4-1 15,0-2 0-15,0-3-1 16,0 1 1-16,6-9-1 16,-3-7 1-16,0-6-1 15,0-3 1-15,3-7-1 16,0-6 1-16,0-7-1 15,3-9 0-15,0-2-1 16,0-8 1-16,0-3-1 0,3-5 1 16,0 0-1-16,3-3 0 15,-1 8 0 1,-2 0 0-16,6 3 0 16,0 5 0-16,3 3-1 0,9 5 1 0,-4 5 0 15,-2 3 1-15,3 6-1 16,0 4 1-16,3 6-1 15,-7 3 1-15,7 2-1 16,-9 0 0-16,3-3-1 16,-6 4 1-16,0-1-2 15,-7-3 1-15,-2-2-2 16,-6 0 1-16,6-8-3 16,-9 3 0-16,0-6-3 15,0-5 0-15,6-3-5 16,-6-2 1-16,0-6-1 15,0-2 0-15</inkml:trace>
  <inkml:trace contextRef="#ctx0" brushRef="#br0" timeOffset="44761.8118">23502 10583 38 0,'3'21'19'0,"3"6"-28"0,-3-24 38 16,-3 2-30-16,0 0 1 0,0 6 0 16,0-1 0-16,0 1-1 15,0 0 1-15,-3 2 0 16,3-3 0-16,0 4 0 15,0-1 1-15,0 0 0 16,0-2 0-16,-6-6 0 16,6 3 1-16,0-6 0 15,0-2 0-15,0-7 0 16,0-7 0-16,0-2-1 16,0-7 0-16,0-4-1 15,-3-7 0-15,3-6 0 16,3-2 0-16,3 2 0 15,3 6 0-15,2 7 0 16,4 3 0-16,3 6 0 16,6 7 0-16,0 3 0 15,3 3 0-15,-1 8 0 16,-2 7 0-16,6 6-1 0,-3 3 1 16,-3 7-1-16,-4 6 1 15,4 2-1-15,-6-2 1 16,3-3 0-16,-9-2 0 15,-3-4 0-15,0-7 0 16,-3 0 1-16,0-5 0 16,-6-3 0-16,0-8 0 15,-3 0 0-15,6-6 1 16,-6-4-1-16,3-6 1 0,3-3 0 16,3-4 0-16,0-1 0 15,2 3 0-15,1-1-1 16,12 1 1-16,0 5-1 15,3 1 0-15,3 7 0 16,2 5 0-16,1 6 0 16,0 2 1-16,0 3-1 15,-6 8 1-15,8 5-2 16,-5 5 1-16,3 3-1 16,0 6 1-16,-7 5-2 15,1-3 1-15,-6 0-4 16,-3 0 1-16,-3-6-3 15,0-4 1-15,-3-3-7 16,0-8 1-16,3-6-4 16,2-7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6T18:45:29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5800 7276 36 0,'-21'11'18'0,"4"-26"-25"0,4 11 32 15,5-7-22-15,-1 0 0 16,-4-1 2-16,5-7 1 15,-1 0-8-15,1-3 1 16,-1-5 4-16,1-3 1 16,-1-8-2-16,1 0 1 15,-14 0-1-15,1-7 0 16,-4-4 0-16,-1-4 0 16,0-4 0-16,1-3 0 15,4-8-1-15,-1 3 0 0,5 1 0 16,-4-4 0-16,4 7-1 15,4-3 1-15,9 0 0 16,4-1 0-16,8 1 0 16,5 0 0-16,8-1 0 15,5-7 0-15,8 19 0 16,0 4 0-16,4 4-1 16,9-1 1-16,4 1 0 15,1 3 0-15,3 1-1 16,0 3 1-16,5 0-1 15,4 4 1-15,0 4 0 16,-9 7 0-16,0 0-1 16,-4 5 1-16,-4 6-1 15,0 1 1-15,-9 3-1 16,1 4 0-16,-5 1 0 16,-4 3 0-16,-9-4 0 15,0 4 0-15,-4 4-1 0,-4-1 1 16,-13-3-3-16,0 0 0 15,0 0-4-15,0 0 1 16,0 0-5-16,4 4 0 16,9 11-5-16,-9-7 0 15</inkml:trace>
  <inkml:trace contextRef="#ctx0" brushRef="#br0" timeOffset="812.4521">6801 7510 41 0,'0'23'20'0,"4"-23"-24"15,-4 0 36-15,0 0-31 0,0 0 0 16,4-15 2-16,-4 4 1 15,0-8-4-15,-4 0 1 16,0 0 2-16,0-8 0 16,-1 1 0-16,1-4 0 15,0-4-1-15,-5-4 1 16,1-11-1-16,-5-4 0 16,0-8 0-16,-4-7 0 0,5-4 0 15,3 0 0-15,-4-3-1 16,5-5 0-16,-1-7 0 15,5 8 0-15,4-8 0 16,4 7 0-16,5-3 0 16,3 7 0-16,1 8 0 15,4 0 1-15,5 4-1 16,3-8 0-16,5 11 0 16,0 5 1-16,0-1-1 15,8 4 0-15,4 4-1 16,10 3 1-16,-6 5-1 15,1 3 1-15,-4 0-1 16,-1 0 1-16,-3 15-1 16,3 1 1-16,1 3-1 15,0 4 0-15,-1 7 0 16,-4 4 1-16,1 4-1 16,-1 0 0-16,-4 0 0 15,0 8 1-15,0-4-1 16,-4 3 0-16,0-7 0 0,-5 8 0 15,-3-4 0-15,-1-1 0 16,-8-3 0-16,0 4 0 16,-1 4-1-16,-3-5 1 15,-9-3-2-15,0 0 0 16,-4 0-2-16,-1 4 1 16,-7 4-5-16,-1-8 0 15,-4 4-5-15,-5-1 0 16,-7 1-4-16,-5 4 0 0</inkml:trace>
  <inkml:trace contextRef="#ctx0" brushRef="#br0" timeOffset="1421.8893">5191 6572 37 0,'-21'0'18'0,"34"-4"-20"0,-5-3 29 15,-8-1-27-15,13 1 1 16,0-1 1-16,0-3 0 16,-1 3 0-16,5-3 0 15,5-4 2-15,3 0 0 16,5-1 0-16,4 1 0 0,4 4 0 15,9 0 0-15,-8 3-2 16,7 0 0-16,10 5-1 16,8-1 0-16,0 0 0 15,8 0 0-15,5 4 0 16,8 0 1-16,0-3-1 16,9-1 1-16,4 0-1 15,-9 0 0-15,5 0 0 16,-9 1 0-16,0-5 0 15,-8 4 0-15,-13 0-1 16,-9 1 1-16,-4-1-1 16,-4 0 0-16,0 4-3 15,0 0 1-15,-5-4-5 16,5 1 0-16,4-5-7 16,9-7 0-16,4-19-2 15,-5-15 0-15</inkml:trace>
  <inkml:trace contextRef="#ctx0" brushRef="#br0" timeOffset="78751.9895">3782 6515 20 0,'-43'16'10'0,"5"-24"-7"0,29 8 10 15,-4 0-12-15,1 0 1 16,-1 4 0-16,4 0 1 16,5-1-4-16,8 1 1 15,9-4 2-15,4 0 1 16,9 8-1-16,8-5 0 15,4-3 0-15,0-3 0 16,5-5-1-16,8-3 1 0,0-4-1 16,5-8 1-16,3 0-1 15,1 1 1-15,8-9-1 16,0 1 1-16,4-12-2 16,-12 8 1-16,0-4-1 15,-1 1 1 1,5-20-1-1,-8 11 1-15,-14 1-1 16,-8 3 1-16,-12 12-1 16,-10-4 1-16,-12 8-1 15,-4 3 1-15,-9 0-1 16,-8 12 1-16,0 3-1 16,-13 5 0-16,-5 6 0 15,-8 5 1-15,-16 7-1 16,3 4 0-16,0 4 0 15,-8 7 0-15,4 8 0 16,0-4 0-16,9-4 0 16,-5 0 0-16,9 4 0 0,-8 0 1 15,3 0-1-15,5 1 1 16,4-5-1-16,9 0 1 16,0 0-1-16,8 8 0 15,4 0 0-15,5-4 0 16,8-4 0-16,9 1 1 15,-4-5-1-15,8 4 1 16,17 4 0-16,0 0 0 0,4-3-1 16,4 10 1-16,-3-7 0 15,8 0 0-15,4 1-1 16,0-1 1-16,-4-4 0 16,12 0 0-16,5 0 0 15,-4-3 1-15,12-8-1 16,-4 0 1-16,4 0-1 15,5-4 1-15,-5 0-2 16,5-8 1-16,-5 1 0 16,-8-8 0-16,0 4-1 15,-4-4 1-15,3 0-1 16,1-4 1-16,0-4 0 16,0-3 0-16,-9 0-1 15,-4 3 1-15,-4 1-1 16,0 3 1-16,-13-4-3 15,0 8 1-15,-4 4-5 16,0 0 1-16,-1 0-8 16,-7-1 0-16,-10-6-2 0,-12-9 1 15</inkml:trace>
  <inkml:trace contextRef="#ctx0" brushRef="#br0" timeOffset="81643.0299">8530 6341 17 0,'0'-15'8'0,"-13"-11"0"16,9 18 8 0,-9-11-11-1,-4 4 1-15,-4 0 1 16,-5 4 1-16,-4-1-11 16,1 5 1-16,-1-1 6 15,-4 1 0-15,-5-1-3 16,-3 4 1-16,-5 4-2 15,-8 4 0-15,-1 11 0 16,-8 8 1-16,-4 3 0 16,4 5 0-16,5 6 0 15,3 5 1-15,10 11 0 16,3-4 0-16,9-3 0 16,8 3 1-16,9 4-1 0,9-4 0 15,8-11 0-15,4 3 0 16,9-3 0-16,4 0 1 15,8 0-2-15,5-4 0 16,9 0 0-16,3-8 1 16,5-7 0-16,8-3 0 15,9-1 0-15,13-8 0 16,4-11-1-16,4-3 1 16,-8-4-1-16,-9-1 0 0,-9-3-1 15,-8-4 1-15,-4 0-1 16,-4 4 0-16,-5 4-1 15,-4 3 0-15,-4 1-3 16,-4-1 0-16,-9-3-3 16,0 11 0-16,-9 0-7 15,-4 3 0-15,-4 9-1 16,0-20 1-16</inkml:trace>
  <inkml:trace contextRef="#ctx0" brushRef="#br0" timeOffset="82252.3653">9279 6145 37 0,'-8'-19'18'0,"8"7"-22"16,0 12 35-16,-4 15-31 15,-1 1 1-15,-3 6 0 16,4 9 1-16,-1-1-1 16,10 0 0-16,-1 0 2 15,0 8 1-15,0 0 0 16,1 7 0-16,3-3-1 16,1 0 0-16,-1-1-1 15,-4 1 1-15,-4-8-3 16,0-4 1-16,0 1-1 0,-4-5 0 15,0-3-4-15,0-1 1 16,-1-14-6-16,1 0 0 16,-4-8-6-16,-9-12 1 15</inkml:trace>
  <inkml:trace contextRef="#ctx0" brushRef="#br0" timeOffset="82471.1637">8986 5532 42 0,'-5'-23'21'0,"35"-11"-28"15,-17 23 37-15,0-8-31 16,4 0 0-16,-5 4-8 15,1 3 1-15,-4 1 2 16,-5 3 0-16</inkml:trace>
  <inkml:trace contextRef="#ctx0" brushRef="#br0" timeOffset="83221.8029">10046 6531 34 0,'26'11'17'0,"50"-4"-20"15,-50-7 26-15,8 0-23 16,4-7 0-16,5-4 2 16,4-5 1-16,-5-3-3 15,1-3 1-15,-9 3 1 16,-4 0 0-16,-5-4 0 16,-8 1 1-16,-4-5-1 15,-5 1 1-15,-12 3-2 16,-9 0 1-16,-12 0-1 0,-13 5 1 15,-9 6-2-15,-9 1 1 16,-8 7-1-16,-4 8 0 16,4 7 1-16,5 8 0 15,3 0 0-15,10 8 0 16,-1 10 1 0,13 13 0-16,4-1 0 0,9 4 0 15,8 3-1-15,9 5 1 0,8-4-1 16,9-4 1-16,-1 0 0 15,10-8 0-15,8-3 0 16,8-4 1-16,9-8-1 16,0-4 0-16,-5-3 0 15,1 3 0-15,4-3-1 16,-1 0 0-16,-3 3-1 16,0-3 1-16,-5-8-2 15,4-3 0-15,-7-9-4 16,-1-3 1-16,0-7-7 15,-5-8 0-15,6-1-6 16,-1-10 1-16</inkml:trace>
  <inkml:trace contextRef="#ctx0" brushRef="#br0" timeOffset="83831.1822">11170 6300 36 0,'9'15'18'0,"12"19"-23"0,-8-23 27 16,-5 16-22-16,1 7 1 16,4 0 2-16,-5 0 1 15,1 0-4-15,-1 0 0 0,1-4 3 16,-5 1 0-16,0-5-1 15,-4-3 1-15,0-8-2 16,-4 0 1-16,0-11-1 16,-1-4 0-16,5-8-1 15,-4-11 1-15,0-3 0 16,0-12 1-16,4-4-1 16,0-8 1-16,4-3-1 15,4-4 1-15,5 0-1 16,13-7 0-16,8-1-1 15,8 1 1-15,5 3-1 16,9 0 1-16,-1 0 0 16,9-3 0-16,-5 11 0 15,-7 15 0-15,-1 15-1 16,0 3 1-16,0 20-1 16,4 11 1-16,1 8-1 15,-1 11 1-15,5 8 0 16,-5 7 1-16,-4 8 0 0,-4 3 0 15,-5 12 0-15,-3 4 0 16,-5-4 0-16,-9-4 1 16,1-11-1-16,0 3 0 15,-9-7-1-15,0-4 0 16,-5-7-1-16,1-4 1 16,-4-4-3-16,-1-12 1 15,-8-3-5-15,0-3 0 16,-4-5-5-16,0-4 0 0,8-3-6 15,-4-4 0-15</inkml:trace>
  <inkml:trace contextRef="#ctx0" brushRef="#br0" timeOffset="84362.4407">13568 5823 38 0,'-30'-11'19'0,"-17"-12"-21"0,30 19 29 15,-8 8-26-15,-5 4 0 16,-4-5 2-16,0 9 1 16,-9 7-4-16,0-1 1 15,-3 5 3-15,-10 7 0 16,1 8 0-16,0 8 0 16,-1-1-1-16,9 8 1 15,9 0-1-15,8-4 0 16,9 8-1-16,8 7 1 0,9-7-1 15,8 7 0-15,9-7 0 16,4 0 0-16,13-4-1 16,8 0 1-16,5-12 0 15,12-7 1-15,0-3-2 16,9-9 1 0,30-3-3-1,-9-3 0-15,-8-5-5 16,-5-4 0-16,-4-7-6 15,5-3 0-15,-1-16-6 16,-4 4 1-16,-8-16 1 16,-5-14 1-16</inkml:trace>
  <inkml:trace contextRef="#ctx0" brushRef="#br0" timeOffset="85081.1991">14581 5755 35 0,'-8'-27'17'0,"12"16"-25"0,-4 11 35 16,0-4-25-16,0 8 1 15,-4 7 2-15,4 16 0 16,0 7-5-16,0 8 1 15,0 14 4-15,0 9 0 16,0 14-1-16,0 1 1 0,8 10-2 16,5-3 1-16,8-3-2 15,5-9 1-15,8-7-1 16,13-7 0-16,0-16-1 16,8-7 0-16,13-8-1 15,0-14 1-15,0-13 0 16,1-6 0-16,3-13-1 15,0-2 1-15,5-13-1 16,4-3 0-16,8-4 0 16,-3-7 1-16,-10 0-1 15,1-1 0-15,0 1 0 16,-5 3 0-16,0 12-1 16,1 3 1-16,3 5-1 15,-3 10 0-15,-5 1 0 16,0 3 0-16,-8 8 0 15,-1 8 1-15,-3 7-1 16,3 8 1-16,-3 11 0 0,-5 15 0 16,-4 15 0-16,-9 20 0 15,-13 6 0-15,-12 13 1 16,-13 21 0-16,-13-3 0 16,-12 4-1-16,-13 4 1 15,-18 3 0-15,-12 12 0 16,-13-11 2-16,-17-1 1 15,-8-7 0-15,-9-12 0 0,-13-14 0 16,0-8 1-16,-12-12-2 16,-1-15 1-16,-8-11-3 15,-13-19 0-15,-4-7-3 16,4-8 1-16,-4-12-4 16,5-3 0-16,3-4-6 15,17-4 0-15,-3-7-7 16,-10-12 1-16,14-3-2 15,-1-35 1-15</inkml:trace>
  <inkml:trace contextRef="#ctx0" brushRef="#br0" timeOffset="91675.0408">6631 8668 36 0,'-22'-30'18'0,"18"-31"-15"0,4 39 19 16,0-12-22-16,-4 11 1 16,0 0 1-16,-5 4 1 0,-4 12-2 15,0-5 1-15,5 9 2 16,-1 6 1-16,1 20 0 16,4 19 0-16,-1 18 0 15,1 12 0-15,-4 11-1 16,3 8 0-16,1 11 0 15,4-3 0-15,-4-5-2 16,4 1 0-16,0-8-1 16,4-8 0-16,0-3-1 15,5-12 0-15,-1 1-5 16,5-9 1-16,0-14-6 16,0-15 0-16,4-20-7 15,0-11 0-15</inkml:trace>
  <inkml:trace contextRef="#ctx0" brushRef="#br0" timeOffset="91987.5428">6469 9187 37 0,'-17'34'18'0,"25"-53"-17"0,-8 19 26 16,13-12-26-16,8-10 1 0,1-5 2 15,3-3 0-15,9-8-4 16,9 0 1-16,8 4 3 16,4 0 0-16,1-4-1 15,3 8 1-15,1 0-2 16,-5 11 1-16,-4 7-4 15,-8 5 1-15,-5 11-8 16,1-1 1-16,-1-6-8 16,-8 3 1-16</inkml:trace>
  <inkml:trace contextRef="#ctx0" brushRef="#br0" timeOffset="92268.7975">7768 8789 52 0,'-17'57'26'0,"8"-42"-30"0,9-7 45 16,4 3-40-16,1 12 0 16,3 3 0-16,5 5 0 15,-5 10-2-15,1 12 1 16,-1 4 1-16,-3 0 0 15,-5 3 0-15,0 8 0 16,-5-7 0-16,1-4 0 16,-4-8-2-16,-9-11 1 15,0-8-7-15,0-15 1 0,0-11-10 16,-5-16 1-16</inkml:trace>
  <inkml:trace contextRef="#ctx0" brushRef="#br0" timeOffset="93253.1848">8236 9255 48 0,'-17'56'24'0,"34"-33"-29"16,-13-23 37-16,13-7-32 15,0-5 0-15,5-7 1 16,3-7 1-16,-8-12-3 16,5 4 1-16,-10-8 1 15,1-3 0-15,0-8 0 16,-5-11 0-16,5-8 0 0,0 4 1 16,0 7 0-16,4 1 0 15,0-1 0-15,0 8 0 16,4 11-1-16,-4 12 0 15,-4 11 0-15,-5 19 0 16,5 15-1-16,0 16 1 16,0 14-1-16,0 12 1 15,-1 7 0-15,1 4 0 0,0-3 0 16,-5-1 0-16,1-7 0 16,-1-16 0-16,1-7-1 15,-1-15 0-15,1-4 0 16,0-22 1-16,-1-5-1 15,1-14 1-15,3-12-1 16,5-11 1-16,9-12-1 16,8-7 1-16,0 4-1 15,4 3 1-15,9 5-1 16,0 3 0-16,-4 11 0 16,3 12 0-16,-3 15 0 15,-9 22 0-15,0 8 1 16,0 12 0-16,-4 11 0 15,0 11 1-15,0 4 0 16,0 4 0-16,-5-1-1 16,1-6 1-16,-1-1-1 15,-4-8 0-15,-3-3-1 16,-1-8 0-16,4-3 0 0,0-8 0 16,0-4 0-16,5-7 0 15,4-8-1-15,4-4 1 16,4 0 0-16,1-4 0 15,-1-3 0-15,0-4 1 16,-4-8-1-16,0-7 0 16,0 3 0-16,0-10 1 15,1-13-1-15,-1-6 1 16,0-1-1-16,-9 0 1 0,-8-3-1 16,-8 7 1-16,-9 7 0 15,-5 5 0-15,-7 7-1 16,-1 7 1-16,-4 4-1 15,-4 12 1-15,8 7-1 16,-4 8 1-16,0 15-1 16,4 15 1-16,0 19-1 15,5 11 1-15,-1 4-1 16,9 4 1-16,9 0-1 16,-1-4 1-16,14-3-1 15,7-12 1-15,14-16-1 16,-1-3 0-16,-3-11-4 15,-1-11 0-15,5-12-7 16,-5-4 1-16,-4-4-8 16,-13-7 1-16,-21 0-3 15,-21 7 0-15</inkml:trace>
  <inkml:trace contextRef="#ctx0" brushRef="#br0" timeOffset="93846.8877">8423 10356 49 0,'0'-15'24'0,"-8"-8"-31"16,-1 19 48-16,-12-4-40 15,-4 5 0-15,-9 3 2 16,-13 3 0-16,-9 9-3 16,-8 11 0-16,1-1 3 15,-14 16 0-15,-13 11-1 16,5 8 1-16,0 7-1 15,4 1 1-15,13-9-2 16,8-6 1-16,18-5-2 16,16-7 1-16,22-4-1 15,17-4 1-15,17-3-1 16,25-5 0-16,9-7 0 16,0 1 0-16,4-1 1 0,4 0 0 15,1 0 0-15,-5 0 0 16,-9 12 1-16,-12 3 1 15,-8 0 0-15,-10 8 0 16,-16 4 1-16,-13 3 0 16,-21 12-2-16,-17 0 1 15,-1 7-2-15,-16-4 1 16,-13 1-2-16,-5-12 1 16,5 0-3-16,0-11 0 0,4-8-3 15,5-7 0-15,7-4-6 16,18-8 0-16,13-14-7 15,8-13 0-15,9-2-2 16,0-35 1-16</inkml:trace>
  <inkml:trace contextRef="#ctx0" brushRef="#br0" timeOffset="94175.073">8662 10481 51 0,'-38'64'25'0,"25"4"-36"16,9-49 51-16,-1 15-39 16,1 15 0-16,0 15 2 15,4 5 1-15,0 25-4 0,0 4 0 16,0 24 3-16,0-1 0 15,0 3-1-15,0 1 1 16,0-7-1-16,0-9 0 16,-4-3-1-16,-5-19 1 15,0-15-4-15,1-15 0 32,-18-42-11-32,5-26 1 0,-4-20-5 15,-18-22 1-15</inkml:trace>
  <inkml:trace contextRef="#ctx0" brushRef="#br0" timeOffset="94565.6765">8449 10692 46 0,'9'-26'23'0,"16"3"-29"16,-12 8 40-16,4-8-32 15,0-7 1-15,4-4 0 16,0 8 1-16,9-8-5 16,13-1 1-16,4 1 2 15,4 8 1-15,4 7-2 16,-4 11 1-16,0 12-1 16,-4 11 1-16,-4 16-1 15,-5 10 1-15,-12 8 0 16,-14 8 1-16,-12 4 0 0,-17-5 1 15,-8 13-1-15,-9-5 1 16,-9-7-2-16,-8-8 1 16,0-4-2-16,0-11 1 15,4-3-2-15,5-5 0 16,3-7-4-16,1-11 1 16,8-8-5-16,9-4 0 15,8-8-8-15,13-10 0 0,8 3-2 16,-12-23 0-16</inkml:trace>
  <inkml:trace contextRef="#ctx0" brushRef="#br0" timeOffset="95112.6754">9829 10397 46 0,'0'0'23'0,"-9"-34"-27"15,5 19 44-15,-9-11-40 16,-4 3 0-16,-8-7 1 16,-9 3 1-16,-5 1-2 15,-8-1 1-15,-4 8 1 16,-4 12 1-16,0 10-1 16,8 9 1-16,-9 7-1 15,10 11 1-15,-1 15-2 16,8 12 1-16,5 7-1 0,9 5 1 15,12 2-1-15,9 1 0 16,12-11-1-16,9-4 1 16,0-16-1-16,0-14 1 15,5-12-1-15,3-8 1 16,1-18-1-16,-1-15 0 16,1-8 0-16,-1-19 1 15,5-4-1-15,-4 0 1 0,-1-3-1 16,1 7 1-16,-5 11 0 15,-4 8 1-15,0 11 0 16,-4 12 0-16,0 15 0 16,0 11 1-16,8 7-1 15,4 16 1-15,1 12-2 16,-1 6 1-16,-3 5-2 16,-1 3 0-16,0 4-1 15,1-7 1-15,-5-12-5 16,-5-4 1-16,5-7-8 15,-4-11 1-15,9-16-7 16,-10-7 0-16,-3-12-1 16,-9-26 0-16</inkml:trace>
  <inkml:trace contextRef="#ctx0" brushRef="#br0" timeOffset="95706.467">10770 10136 53 0,'-30'4'26'0,"-4"-34"-38"0,26 15 55 16,-5-1-44-16,-9 5 1 16,-7 4 1-16,-14 10 0 15,0 9 0-15,-8 14 0 16,5 12 1-16,-6 19 1 0,6 11 0 15,3 15 0-15,9-3 0 16,8 7 0-16,14-12 0 16,16-10 1-16,17-5-2 15,17-15 1-15,9-10-1 16,4-13 1-16,9-10-1 16,4-5 0-16,8-18-1 15,1-12 0-15,-5-15-1 16,4-15 1-16,1-22-1 15,-5-12 0-15,-4-4 0 16,-9 0 0-16,-4 4-1 16,-8 8 1-16,-9 7-2 15,-9 7 1-15,-12 12 0 16,-9 12 0-16,-16 14 1 16,-14 16 0-16,-8 18 1 15,-13 16 0-15,0 23 1 16,-4 10 0-16,0 20 0 0,4 3 1 15,13 8-1-15,17 0 1 16,17-7-2-16,13-8 1 16,21-12-1-16,13-7 0 15,4-11-1-15,4-19 0 16,9-8-2-16,9-15 0 16,-1-12-4-16,-4-10 1 15,0-12-7-15,-8-12 0 16,-13-18-7-16,-30-4 1 15,-30-12-2-15,-13-14 1 0</inkml:trace>
  <inkml:trace contextRef="#ctx0" brushRef="#br0" timeOffset="96190.9165">5149 9096 43 0,'-9'-8'21'0,"35"-30"-27"0,-14 27 42 15,1 0-34-15,4-4 1 0,5-4 2 16,7-8 1-16,14 4-6 16,12-3 0-16,1-4 4 15,8 3 0-15,-1 8-2 16,1 12 1-16,-4-1-4 16,-9 12 0-16,0 3-9 15,-13 5 1-15,-4 11-7 16,-25-1 0-16</inkml:trace>
  <inkml:trace contextRef="#ctx0" brushRef="#br0" timeOffset="96456.5466">5540 11158 65 0,'-38'87'32'0,"55"-46"-44"0,-4-37 61 16,8 4-50-16,13-8 1 15,13-4-3-15,4-11 0 16,5-4-9-16,7-15 1 15,-3-4-6-15,-51-30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7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50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familiar?</a:t>
            </a:r>
          </a:p>
          <a:p>
            <a:r>
              <a:rPr lang="en-US" dirty="0" smtClean="0"/>
              <a:t>Number of loop iterations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10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Assembly language</a:t>
            </a:r>
          </a:p>
          <a:p>
            <a:r>
              <a:rPr lang="en-US" dirty="0" smtClean="0"/>
              <a:t>So we will call this big o of n squared. What is big o, just wait</a:t>
            </a:r>
            <a:r>
              <a:rPr lang="en-US" baseline="0" dirty="0" smtClean="0"/>
              <a:t> to find out!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21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give you some intuition for why lower order terms don’t matter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02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02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O(n^10)*</a:t>
            </a:r>
            <a:r>
              <a:rPr lang="en-US" dirty="0" err="1" smtClean="0"/>
              <a:t>logn</a:t>
            </a:r>
            <a:r>
              <a:rPr lang="en-US" baseline="0" dirty="0" smtClean="0"/>
              <a:t> vs O(n^(10*</a:t>
            </a:r>
            <a:r>
              <a:rPr lang="en-US" baseline="0" dirty="0" err="1" smtClean="0"/>
              <a:t>logn</a:t>
            </a:r>
            <a:r>
              <a:rPr lang="en-US" baseline="0" dirty="0" smtClean="0"/>
              <a:t>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45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Raspberry pi 1000 MIPS</a:t>
            </a:r>
          </a:p>
          <a:p>
            <a:r>
              <a:rPr lang="en-US" dirty="0" smtClean="0"/>
              <a:t>Intel core i7 100,000 MIPS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08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237E7-6AFD-47D9-A01F-F634E91D81A0}" type="slidenum">
              <a:rPr lang="en-US"/>
              <a:pPr/>
              <a:t>17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Constant time in terms of the program</a:t>
            </a:r>
            <a:r>
              <a:rPr lang="en-US" baseline="0" dirty="0" smtClean="0"/>
              <a:t> input</a:t>
            </a:r>
          </a:p>
          <a:p>
            <a:r>
              <a:rPr lang="en-US" baseline="0" dirty="0" smtClean="0"/>
              <a:t>Why is this a lie?</a:t>
            </a:r>
          </a:p>
          <a:p>
            <a:r>
              <a:rPr lang="en-US" baseline="0" dirty="0" smtClean="0"/>
              <a:t>For a large array, might be stored in main memory vs cache</a:t>
            </a:r>
          </a:p>
        </p:txBody>
      </p:sp>
    </p:spTree>
    <p:extLst>
      <p:ext uri="{BB962C8B-B14F-4D97-AF65-F5344CB8AC3E}">
        <p14:creationId xmlns:p14="http://schemas.microsoft.com/office/powerpoint/2010/main" val="1612920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O(n^2)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5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</a:t>
            </a:r>
            <a:r>
              <a:rPr lang="en-US" baseline="0" dirty="0" smtClean="0"/>
              <a:t> vague</a:t>
            </a:r>
            <a:endParaRPr lang="en-US" dirty="0" smtClean="0"/>
          </a:p>
          <a:p>
            <a:r>
              <a:rPr lang="en-US" dirty="0" smtClean="0"/>
              <a:t>What does implemented mean? Can</a:t>
            </a:r>
            <a:r>
              <a:rPr lang="en-US" baseline="0" dirty="0" smtClean="0"/>
              <a:t> be implemented in many ways</a:t>
            </a:r>
          </a:p>
          <a:p>
            <a:r>
              <a:rPr lang="en-US" baseline="0" dirty="0" smtClean="0"/>
              <a:t>What does run quickly mean? 1 microsecond? 1 second? 5 minutes?</a:t>
            </a:r>
          </a:p>
          <a:p>
            <a:r>
              <a:rPr lang="en-US" baseline="0" dirty="0" smtClean="0"/>
              <a:t>What are real input instances? Will it run quickly on an array of size 1 million?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48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Too much </a:t>
            </a:r>
            <a:r>
              <a:rPr lang="en-US" i="1" dirty="0" smtClean="0">
                <a:solidFill>
                  <a:schemeClr val="accent2"/>
                </a:solidFill>
              </a:rPr>
              <a:t>variability</a:t>
            </a:r>
            <a:r>
              <a:rPr lang="en-US" dirty="0" smtClean="0"/>
              <a:t>, not reliable or </a:t>
            </a:r>
            <a:r>
              <a:rPr lang="en-US" i="1" dirty="0" smtClean="0">
                <a:solidFill>
                  <a:schemeClr val="accent2"/>
                </a:solidFill>
              </a:rPr>
              <a:t>portable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Hardware: processor(s), memory, etc.</a:t>
            </a:r>
          </a:p>
          <a:p>
            <a:pPr lvl="2"/>
            <a:r>
              <a:rPr lang="en-US" dirty="0" smtClean="0"/>
              <a:t>OS, Java version,</a:t>
            </a:r>
          </a:p>
          <a:p>
            <a:pPr lvl="2"/>
            <a:r>
              <a:rPr lang="en-US" dirty="0" smtClean="0"/>
              <a:t>Other programs running</a:t>
            </a:r>
          </a:p>
          <a:p>
            <a:pPr lvl="2"/>
            <a:r>
              <a:rPr lang="en-US" dirty="0" smtClean="0"/>
              <a:t>Implementation dependent</a:t>
            </a:r>
          </a:p>
          <a:p>
            <a:pPr lvl="1"/>
            <a:r>
              <a:rPr lang="en-US" dirty="0" smtClean="0"/>
              <a:t>Might change based on choice of input</a:t>
            </a:r>
          </a:p>
          <a:p>
            <a:pPr lvl="2"/>
            <a:r>
              <a:rPr lang="en-US" dirty="0" smtClean="0"/>
              <a:t>Testing (</a:t>
            </a:r>
            <a:r>
              <a:rPr lang="en-US" dirty="0" err="1" smtClean="0"/>
              <a:t>inexhaustive</a:t>
            </a:r>
            <a:r>
              <a:rPr lang="en-US" dirty="0" smtClean="0"/>
              <a:t>) may </a:t>
            </a:r>
            <a:r>
              <a:rPr lang="en-US" i="1" dirty="0" smtClean="0">
                <a:solidFill>
                  <a:schemeClr val="accent2"/>
                </a:solidFill>
              </a:rPr>
              <a:t>miss</a:t>
            </a:r>
            <a:r>
              <a:rPr lang="en-US" dirty="0" smtClean="0"/>
              <a:t> worst-case input</a:t>
            </a:r>
          </a:p>
          <a:p>
            <a:pPr lvl="2"/>
            <a:r>
              <a:rPr lang="en-US" dirty="0" smtClean="0"/>
              <a:t>Timing does not </a:t>
            </a:r>
            <a:r>
              <a:rPr lang="en-US" i="1" dirty="0" smtClean="0">
                <a:solidFill>
                  <a:schemeClr val="accent2"/>
                </a:solidFill>
              </a:rPr>
              <a:t>explain</a:t>
            </a:r>
            <a:r>
              <a:rPr lang="en-US" dirty="0" smtClean="0"/>
              <a:t> relative timing among inputs (what happens when </a:t>
            </a:r>
            <a:r>
              <a:rPr lang="en-US" i="1" dirty="0" smtClean="0"/>
              <a:t>n</a:t>
            </a:r>
            <a:r>
              <a:rPr lang="en-US" dirty="0" smtClean="0"/>
              <a:t> doubles in size)</a:t>
            </a:r>
          </a:p>
          <a:p>
            <a:pPr lvl="1"/>
            <a:r>
              <a:rPr lang="en-US" dirty="0" smtClean="0"/>
              <a:t>Often want to evaluate an </a:t>
            </a:r>
            <a:r>
              <a:rPr lang="en-US" i="1" dirty="0" smtClean="0">
                <a:solidFill>
                  <a:schemeClr val="accent2"/>
                </a:solidFill>
              </a:rPr>
              <a:t>algorithm</a:t>
            </a:r>
            <a:r>
              <a:rPr lang="en-US" dirty="0" smtClean="0"/>
              <a:t>, not an implementation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87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When is one </a:t>
            </a:r>
            <a:r>
              <a:rPr lang="en-US" i="1" dirty="0" smtClean="0">
                <a:solidFill>
                  <a:schemeClr val="accent2"/>
                </a:solidFill>
              </a:rPr>
              <a:t>algorithm</a:t>
            </a:r>
            <a:r>
              <a:rPr lang="en-US" dirty="0" smtClean="0"/>
              <a:t> (not </a:t>
            </a:r>
            <a:r>
              <a:rPr lang="en-US" i="1" dirty="0" smtClean="0">
                <a:solidFill>
                  <a:schemeClr val="accent2"/>
                </a:solidFill>
              </a:rPr>
              <a:t>implementation</a:t>
            </a:r>
            <a:r>
              <a:rPr lang="en-US" dirty="0" smtClean="0"/>
              <a:t>) better than another?</a:t>
            </a:r>
          </a:p>
          <a:p>
            <a:pPr lvl="1"/>
            <a:r>
              <a:rPr lang="en-US" dirty="0" smtClean="0"/>
              <a:t>Various possible answers (clarity, security, …)</a:t>
            </a:r>
          </a:p>
          <a:p>
            <a:pPr lvl="1"/>
            <a:r>
              <a:rPr lang="en-US" dirty="0" smtClean="0"/>
              <a:t>But a big one is </a:t>
            </a:r>
            <a:r>
              <a:rPr lang="en-US" i="1" dirty="0" smtClean="0">
                <a:solidFill>
                  <a:schemeClr val="accent2"/>
                </a:solidFill>
              </a:rPr>
              <a:t>performance</a:t>
            </a:r>
            <a:r>
              <a:rPr lang="en-US" dirty="0" smtClean="0"/>
              <a:t>: for sufficiently large inputs, runs in less time (our focus) or less space</a:t>
            </a:r>
          </a:p>
          <a:p>
            <a:pPr lvl="1"/>
            <a:endParaRPr lang="en-US" dirty="0" smtClean="0"/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 do analysis before coding!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59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12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some ways we can do this?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are some algorithms?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25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Naïve or “stupid</a:t>
            </a:r>
            <a:r>
              <a:rPr lang="en-US" baseline="0" dirty="0" smtClean="0"/>
              <a:t>” way of doing this– only way to do it with an unsorted 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44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 also be done non-recursively but “doesn’t matter” here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Walk through binary search trying to find 4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Mid</a:t>
            </a:r>
            <a:r>
              <a:rPr lang="en-US" baseline="0" dirty="0" smtClean="0"/>
              <a:t> = 0+8/2 = 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14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Worst case much</a:t>
            </a:r>
            <a:r>
              <a:rPr lang="en-US" baseline="0" dirty="0" smtClean="0"/>
              <a:t> trickier</a:t>
            </a:r>
          </a:p>
          <a:p>
            <a:r>
              <a:rPr lang="en-US" baseline="0" dirty="0" smtClean="0"/>
              <a:t>Turns out with recursion we have to solve recurrence relation</a:t>
            </a:r>
          </a:p>
          <a:p>
            <a:r>
              <a:rPr lang="en-US" baseline="0" dirty="0" smtClean="0"/>
              <a:t>To run algorithm on array of size n, takes a constant amount of time plus the amount of time it takes to run on array of size n/2, because that is what we are doing with our recursive 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14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</a:t>
            </a:r>
            <a:r>
              <a:rPr lang="en-US" baseline="0" dirty="0" smtClean="0"/>
              <a:t> case: get to array of size one, either find it or do not, takes constant time to check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T(n/2) equal?  T(n/2) = c2+T(n/4) from plugging in n/2 to recurrence relation</a:t>
            </a:r>
          </a:p>
          <a:p>
            <a:r>
              <a:rPr lang="en-US" baseline="0" dirty="0" smtClean="0"/>
              <a:t>Then plug that into the recurrence relation for T(n)</a:t>
            </a:r>
          </a:p>
          <a:p>
            <a:r>
              <a:rPr lang="en-US" baseline="0" dirty="0" smtClean="0"/>
              <a:t>And keep expanding</a:t>
            </a:r>
          </a:p>
          <a:p>
            <a:r>
              <a:rPr lang="en-US" baseline="0" dirty="0" smtClean="0"/>
              <a:t>K is the number of expansions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99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Constant</a:t>
            </a:r>
            <a:r>
              <a:rPr lang="en-US" baseline="0" dirty="0" smtClean="0"/>
              <a:t> we multiply n by or constant we add to n</a:t>
            </a: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matter what the constant is, there exists</a:t>
            </a:r>
            <a:r>
              <a:rPr lang="en-US" baseline="0" dirty="0" smtClean="0"/>
              <a:t> some n</a:t>
            </a: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Let’s play with a couple plots to get some intuition…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36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really want linear search to win</a:t>
            </a:r>
          </a:p>
          <a:p>
            <a:r>
              <a:rPr lang="en-US" dirty="0" smtClean="0"/>
              <a:t>So we are going to play</a:t>
            </a:r>
            <a:r>
              <a:rPr lang="en-US" baseline="0" dirty="0" smtClean="0"/>
              <a:t> around with those constants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X axis is size of input</a:t>
            </a:r>
          </a:p>
          <a:p>
            <a:r>
              <a:rPr lang="en-US" dirty="0" smtClean="0"/>
              <a:t>Y axis</a:t>
            </a:r>
            <a:r>
              <a:rPr lang="en-US" baseline="0" dirty="0" smtClean="0"/>
              <a:t> is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2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this</a:t>
            </a:r>
            <a:r>
              <a:rPr lang="en-US" baseline="0" dirty="0" smtClean="0"/>
              <a:t> </a:t>
            </a:r>
            <a:r>
              <a:rPr lang="en-US" dirty="0" smtClean="0"/>
              <a:t>2^n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04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are crossing?</a:t>
            </a:r>
            <a:r>
              <a:rPr lang="en-US" baseline="0" dirty="0" smtClean="0"/>
              <a:t>  </a:t>
            </a:r>
            <a:r>
              <a:rPr lang="en-US" dirty="0" smtClean="0"/>
              <a:t>n^2 and 2^n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7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n, log(n)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29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between log^2</a:t>
            </a:r>
            <a:r>
              <a:rPr lang="en-US" baseline="0" dirty="0" smtClean="0"/>
              <a:t> x and log2 x?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85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constant 3.22 does not depend on x, constant whatever the input size 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74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24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0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Summer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Summer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Summer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Summer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Summer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Summer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Summer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Summer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Summer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Summer 2015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4" Type="http://schemas.openxmlformats.org/officeDocument/2006/relationships/image" Target="../media/image17.emf"/><Relationship Id="rId5" Type="http://schemas.openxmlformats.org/officeDocument/2006/relationships/customXml" Target="../ink/ink5.xml"/><Relationship Id="rId6" Type="http://schemas.openxmlformats.org/officeDocument/2006/relationships/image" Target="../media/image18.emf"/><Relationship Id="rId7" Type="http://schemas.openxmlformats.org/officeDocument/2006/relationships/customXml" Target="../ink/ink6.xml"/><Relationship Id="rId8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20" Type="http://schemas.openxmlformats.org/officeDocument/2006/relationships/tags" Target="../tags/tag28.xml"/><Relationship Id="rId21" Type="http://schemas.openxmlformats.org/officeDocument/2006/relationships/slideLayout" Target="../slideLayouts/slideLayout2.xml"/><Relationship Id="rId22" Type="http://schemas.openxmlformats.org/officeDocument/2006/relationships/notesSlide" Target="../notesSlides/notesSlide22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20" Type="http://schemas.openxmlformats.org/officeDocument/2006/relationships/tags" Target="../tags/tag48.xml"/><Relationship Id="rId21" Type="http://schemas.openxmlformats.org/officeDocument/2006/relationships/slideLayout" Target="../slideLayouts/slideLayout2.xml"/><Relationship Id="rId22" Type="http://schemas.openxmlformats.org/officeDocument/2006/relationships/notesSlide" Target="../notesSlides/notesSlide23.xml"/><Relationship Id="rId10" Type="http://schemas.openxmlformats.org/officeDocument/2006/relationships/tags" Target="../tags/tag38.xml"/><Relationship Id="rId11" Type="http://schemas.openxmlformats.org/officeDocument/2006/relationships/tags" Target="../tags/tag39.xml"/><Relationship Id="rId12" Type="http://schemas.openxmlformats.org/officeDocument/2006/relationships/tags" Target="../tags/tag40.xml"/><Relationship Id="rId13" Type="http://schemas.openxmlformats.org/officeDocument/2006/relationships/tags" Target="../tags/tag41.xml"/><Relationship Id="rId14" Type="http://schemas.openxmlformats.org/officeDocument/2006/relationships/tags" Target="../tags/tag42.xml"/><Relationship Id="rId15" Type="http://schemas.openxmlformats.org/officeDocument/2006/relationships/tags" Target="../tags/tag43.xml"/><Relationship Id="rId16" Type="http://schemas.openxmlformats.org/officeDocument/2006/relationships/tags" Target="../tags/tag44.xml"/><Relationship Id="rId17" Type="http://schemas.openxmlformats.org/officeDocument/2006/relationships/tags" Target="../tags/tag45.xml"/><Relationship Id="rId18" Type="http://schemas.openxmlformats.org/officeDocument/2006/relationships/tags" Target="../tags/tag46.xml"/><Relationship Id="rId19" Type="http://schemas.openxmlformats.org/officeDocument/2006/relationships/tags" Target="../tags/tag47.xml"/><Relationship Id="rId1" Type="http://schemas.openxmlformats.org/officeDocument/2006/relationships/tags" Target="../tags/tag29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tags" Target="../tags/tag35.xml"/><Relationship Id="rId8" Type="http://schemas.openxmlformats.org/officeDocument/2006/relationships/tags" Target="../tags/tag36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20" Type="http://schemas.openxmlformats.org/officeDocument/2006/relationships/tags" Target="../tags/tag68.xml"/><Relationship Id="rId21" Type="http://schemas.openxmlformats.org/officeDocument/2006/relationships/slideLayout" Target="../slideLayouts/slideLayout2.xml"/><Relationship Id="rId22" Type="http://schemas.openxmlformats.org/officeDocument/2006/relationships/notesSlide" Target="../notesSlides/notesSlide24.xml"/><Relationship Id="rId10" Type="http://schemas.openxmlformats.org/officeDocument/2006/relationships/tags" Target="../tags/tag58.xml"/><Relationship Id="rId11" Type="http://schemas.openxmlformats.org/officeDocument/2006/relationships/tags" Target="../tags/tag59.xml"/><Relationship Id="rId12" Type="http://schemas.openxmlformats.org/officeDocument/2006/relationships/tags" Target="../tags/tag60.xml"/><Relationship Id="rId13" Type="http://schemas.openxmlformats.org/officeDocument/2006/relationships/tags" Target="../tags/tag61.xml"/><Relationship Id="rId14" Type="http://schemas.openxmlformats.org/officeDocument/2006/relationships/tags" Target="../tags/tag62.xml"/><Relationship Id="rId15" Type="http://schemas.openxmlformats.org/officeDocument/2006/relationships/tags" Target="../tags/tag63.xml"/><Relationship Id="rId16" Type="http://schemas.openxmlformats.org/officeDocument/2006/relationships/tags" Target="../tags/tag64.xml"/><Relationship Id="rId17" Type="http://schemas.openxmlformats.org/officeDocument/2006/relationships/tags" Target="../tags/tag65.xml"/><Relationship Id="rId18" Type="http://schemas.openxmlformats.org/officeDocument/2006/relationships/tags" Target="../tags/tag66.xml"/><Relationship Id="rId19" Type="http://schemas.openxmlformats.org/officeDocument/2006/relationships/tags" Target="../tags/tag67.xml"/><Relationship Id="rId1" Type="http://schemas.openxmlformats.org/officeDocument/2006/relationships/tags" Target="../tags/tag49.xml"/><Relationship Id="rId2" Type="http://schemas.openxmlformats.org/officeDocument/2006/relationships/tags" Target="../tags/tag50.xml"/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tags" Target="../tags/tag53.xml"/><Relationship Id="rId6" Type="http://schemas.openxmlformats.org/officeDocument/2006/relationships/tags" Target="../tags/tag54.xml"/><Relationship Id="rId7" Type="http://schemas.openxmlformats.org/officeDocument/2006/relationships/tags" Target="../tags/tag55.xml"/><Relationship Id="rId8" Type="http://schemas.openxmlformats.org/officeDocument/2006/relationships/tags" Target="../tags/tag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6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wmf"/><Relationship Id="rId12" Type="http://schemas.openxmlformats.org/officeDocument/2006/relationships/oleObject" Target="../embeddings/oleObject2.bin"/><Relationship Id="rId13" Type="http://schemas.openxmlformats.org/officeDocument/2006/relationships/image" Target="../media/image7.wmf"/><Relationship Id="rId14" Type="http://schemas.openxmlformats.org/officeDocument/2006/relationships/oleObject" Target="../embeddings/oleObject3.bin"/><Relationship Id="rId15" Type="http://schemas.openxmlformats.org/officeDocument/2006/relationships/image" Target="../media/image8.wmf"/><Relationship Id="rId16" Type="http://schemas.openxmlformats.org/officeDocument/2006/relationships/oleObject" Target="../embeddings/oleObject4.bin"/><Relationship Id="rId17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Relationship Id="rId7" Type="http://schemas.openxmlformats.org/officeDocument/2006/relationships/tags" Target="../tags/tag6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8.xml"/><Relationship Id="rId10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/>
              <a:t>CSE373: Data Structures and Algorithms</a:t>
            </a:r>
            <a:r>
              <a:rPr lang="en-US" sz="3200" i="0" dirty="0" smtClean="0"/>
              <a:t/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3: Math Review; Algorithm Analysis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Lauren Milne</a:t>
            </a:r>
          </a:p>
          <a:p>
            <a:r>
              <a:rPr lang="en-US" sz="2400" dirty="0" smtClean="0"/>
              <a:t>Summer 2015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As the “size” of an algorithm’s input grows, we </a:t>
            </a:r>
            <a:r>
              <a:rPr lang="en-US" dirty="0"/>
              <a:t>want to </a:t>
            </a:r>
            <a:r>
              <a:rPr lang="en-US" dirty="0" smtClean="0"/>
              <a:t>know</a:t>
            </a:r>
          </a:p>
          <a:p>
            <a:pPr lvl="1"/>
            <a:r>
              <a:rPr lang="en-US" dirty="0" smtClean="0"/>
              <a:t>Time it takes to run</a:t>
            </a:r>
          </a:p>
          <a:p>
            <a:pPr lvl="1"/>
            <a:r>
              <a:rPr lang="en-US" dirty="0" smtClean="0"/>
              <a:t>Space it takes to to run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Because the curves we saw are so different (2^n vs </a:t>
            </a:r>
            <a:r>
              <a:rPr lang="en-US" dirty="0" err="1" smtClean="0"/>
              <a:t>logn</a:t>
            </a:r>
            <a:r>
              <a:rPr lang="en-US" dirty="0" smtClean="0"/>
              <a:t>), only care about which curve we are like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Separate issue: Algorithm </a:t>
            </a:r>
            <a:r>
              <a:rPr lang="en-US" i="1" dirty="0" smtClean="0"/>
              <a:t>correctness</a:t>
            </a:r>
            <a:r>
              <a:rPr lang="en-US" dirty="0" smtClean="0"/>
              <a:t> – does it produce the right answer for all inputs?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Analysis: A first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r>
              <a:rPr lang="da-DK" dirty="0" err="1" smtClean="0">
                <a:latin typeface="+mj-lt"/>
                <a:cs typeface="Courier"/>
              </a:rPr>
              <a:t>Consider</a:t>
            </a:r>
            <a:r>
              <a:rPr lang="da-DK" dirty="0" smtClean="0">
                <a:latin typeface="+mj-lt"/>
                <a:cs typeface="Courier"/>
              </a:rPr>
              <a:t> the </a:t>
            </a:r>
            <a:r>
              <a:rPr lang="da-DK" dirty="0" err="1" smtClean="0">
                <a:latin typeface="+mj-lt"/>
                <a:cs typeface="Courier"/>
              </a:rPr>
              <a:t>following</a:t>
            </a:r>
            <a:r>
              <a:rPr lang="da-DK" dirty="0" smtClean="0">
                <a:latin typeface="+mj-lt"/>
                <a:cs typeface="Courier"/>
              </a:rPr>
              <a:t> program segment: </a:t>
            </a:r>
          </a:p>
          <a:p>
            <a:pPr marL="0" indent="0">
              <a:buNone/>
            </a:pPr>
            <a:r>
              <a:rPr lang="da-DK" sz="1800" dirty="0" smtClean="0">
                <a:latin typeface="Courier"/>
                <a:cs typeface="Courier"/>
              </a:rPr>
              <a:t>	x</a:t>
            </a:r>
            <a:r>
              <a:rPr lang="da-DK" sz="1800" dirty="0">
                <a:latin typeface="Courier"/>
                <a:cs typeface="Courier"/>
              </a:rPr>
              <a:t>:= 0;</a:t>
            </a:r>
          </a:p>
          <a:p>
            <a:pPr marL="0" indent="0">
              <a:buNone/>
            </a:pPr>
            <a:r>
              <a:rPr lang="da-DK" sz="1800" dirty="0" smtClean="0">
                <a:latin typeface="Courier"/>
                <a:cs typeface="Courier"/>
              </a:rPr>
              <a:t>	for </a:t>
            </a:r>
            <a:r>
              <a:rPr lang="da-DK" sz="1800" dirty="0">
                <a:latin typeface="Courier"/>
                <a:cs typeface="Courier"/>
              </a:rPr>
              <a:t>i = 1 to </a:t>
            </a:r>
            <a:r>
              <a:rPr lang="da-DK" sz="1800" dirty="0" smtClean="0">
                <a:latin typeface="Courier"/>
                <a:cs typeface="Courier"/>
              </a:rPr>
              <a:t>n </a:t>
            </a:r>
            <a:r>
              <a:rPr lang="da-DK" sz="1800" dirty="0">
                <a:latin typeface="Courier"/>
                <a:cs typeface="Courier"/>
              </a:rPr>
              <a:t>do</a:t>
            </a:r>
          </a:p>
          <a:p>
            <a:pPr marL="0" indent="0">
              <a:buNone/>
            </a:pPr>
            <a:r>
              <a:rPr lang="da-DK" sz="1800" dirty="0" smtClean="0">
                <a:latin typeface="Courier"/>
                <a:cs typeface="Courier"/>
              </a:rPr>
              <a:t>	   for </a:t>
            </a:r>
            <a:r>
              <a:rPr lang="da-DK" sz="1800" dirty="0">
                <a:latin typeface="Courier"/>
                <a:cs typeface="Courier"/>
              </a:rPr>
              <a:t>j = 1 to i do</a:t>
            </a:r>
          </a:p>
          <a:p>
            <a:pPr marL="0" indent="0">
              <a:buNone/>
            </a:pPr>
            <a:r>
              <a:rPr lang="da-DK" sz="1800" dirty="0" smtClean="0">
                <a:latin typeface="Courier"/>
                <a:cs typeface="Courier"/>
              </a:rPr>
              <a:t>		x </a:t>
            </a:r>
            <a:r>
              <a:rPr lang="da-DK" sz="1800" dirty="0">
                <a:latin typeface="Courier"/>
                <a:cs typeface="Courier"/>
              </a:rPr>
              <a:t>:= x + 1</a:t>
            </a:r>
            <a:r>
              <a:rPr lang="da-DK" sz="1800" dirty="0" smtClean="0">
                <a:latin typeface="Courier"/>
                <a:cs typeface="Courier"/>
              </a:rPr>
              <a:t>;</a:t>
            </a:r>
          </a:p>
          <a:p>
            <a:r>
              <a:rPr lang="en-US" sz="1800" dirty="0" smtClean="0">
                <a:latin typeface="+mj-lt"/>
                <a:cs typeface="Courier"/>
              </a:rPr>
              <a:t>What is the value of x at the end?</a:t>
            </a:r>
            <a:endParaRPr lang="en-US" sz="1800" dirty="0">
              <a:latin typeface="+mj-lt"/>
              <a:cs typeface="Courier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lain"/>
            </a:pPr>
            <a:r>
              <a:rPr lang="en-US" sz="1800" dirty="0" smtClean="0"/>
              <a:t>1 to 1      1</a:t>
            </a:r>
          </a:p>
          <a:p>
            <a:pPr marL="457200" indent="-457200">
              <a:buAutoNum type="arabicPlain"/>
            </a:pPr>
            <a:r>
              <a:rPr lang="en-US" sz="1800" dirty="0" smtClean="0"/>
              <a:t>1 to 2      3</a:t>
            </a:r>
          </a:p>
          <a:p>
            <a:pPr marL="457200" indent="-457200">
              <a:buAutoNum type="arabicPlain"/>
            </a:pPr>
            <a:r>
              <a:rPr lang="en-US" sz="1800" dirty="0" smtClean="0"/>
              <a:t>1 to 3      6</a:t>
            </a:r>
          </a:p>
          <a:p>
            <a:pPr marL="457200" indent="-457200">
              <a:buAutoNum type="arabicPlain"/>
            </a:pPr>
            <a:r>
              <a:rPr lang="en-US" sz="1800" dirty="0" smtClean="0"/>
              <a:t>1 to 4      10</a:t>
            </a:r>
          </a:p>
          <a:p>
            <a:pPr marL="0" indent="0">
              <a:buNone/>
            </a:pPr>
            <a:r>
              <a:rPr lang="en-US" sz="1800" dirty="0" smtClean="0"/>
              <a:t>…</a:t>
            </a:r>
          </a:p>
          <a:p>
            <a:pPr marL="0" indent="0">
              <a:buNone/>
            </a:pPr>
            <a:r>
              <a:rPr lang="en-US" sz="1800" dirty="0"/>
              <a:t>n</a:t>
            </a:r>
            <a:r>
              <a:rPr lang="en-US" sz="1800" dirty="0" smtClean="0"/>
              <a:t>    1 to n        ?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4572000"/>
            <a:ext cx="3235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= 1 + 2 + 3 + … + (n-1) + 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3581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      j	     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4191000"/>
            <a:ext cx="4560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Number of times x gets incremented 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7600" y="4953000"/>
            <a:ext cx="1467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= n*(n+1)/2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12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the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r>
              <a:rPr lang="da-DK" dirty="0" err="1" smtClean="0">
                <a:latin typeface="+mj-lt"/>
                <a:cs typeface="Courier"/>
              </a:rPr>
              <a:t>Consider</a:t>
            </a:r>
            <a:r>
              <a:rPr lang="da-DK" dirty="0" smtClean="0">
                <a:latin typeface="+mj-lt"/>
                <a:cs typeface="Courier"/>
              </a:rPr>
              <a:t> the </a:t>
            </a:r>
            <a:r>
              <a:rPr lang="da-DK" dirty="0" err="1" smtClean="0">
                <a:latin typeface="+mj-lt"/>
                <a:cs typeface="Courier"/>
              </a:rPr>
              <a:t>following</a:t>
            </a:r>
            <a:r>
              <a:rPr lang="da-DK" dirty="0" smtClean="0">
                <a:latin typeface="+mj-lt"/>
                <a:cs typeface="Courier"/>
              </a:rPr>
              <a:t> program segment: </a:t>
            </a:r>
          </a:p>
          <a:p>
            <a:pPr marL="0" indent="0">
              <a:buNone/>
            </a:pPr>
            <a:r>
              <a:rPr lang="da-DK" sz="1800" dirty="0" smtClean="0">
                <a:latin typeface="Courier"/>
                <a:cs typeface="Courier"/>
              </a:rPr>
              <a:t>	x</a:t>
            </a:r>
            <a:r>
              <a:rPr lang="da-DK" sz="1800" dirty="0">
                <a:latin typeface="Courier"/>
                <a:cs typeface="Courier"/>
              </a:rPr>
              <a:t>:= 0;</a:t>
            </a:r>
          </a:p>
          <a:p>
            <a:pPr marL="0" indent="0">
              <a:buNone/>
            </a:pPr>
            <a:r>
              <a:rPr lang="da-DK" sz="1800" dirty="0" smtClean="0">
                <a:latin typeface="Courier"/>
                <a:cs typeface="Courier"/>
              </a:rPr>
              <a:t>	for </a:t>
            </a:r>
            <a:r>
              <a:rPr lang="da-DK" sz="1800" dirty="0">
                <a:latin typeface="Courier"/>
                <a:cs typeface="Courier"/>
              </a:rPr>
              <a:t>i = 1 to </a:t>
            </a:r>
            <a:r>
              <a:rPr lang="da-DK" sz="1800" dirty="0" smtClean="0">
                <a:latin typeface="Courier"/>
                <a:cs typeface="Courier"/>
              </a:rPr>
              <a:t>n </a:t>
            </a:r>
            <a:r>
              <a:rPr lang="da-DK" sz="1800" dirty="0">
                <a:latin typeface="Courier"/>
                <a:cs typeface="Courier"/>
              </a:rPr>
              <a:t>do</a:t>
            </a:r>
          </a:p>
          <a:p>
            <a:pPr marL="0" indent="0">
              <a:buNone/>
            </a:pPr>
            <a:r>
              <a:rPr lang="da-DK" sz="1800" dirty="0" smtClean="0">
                <a:latin typeface="Courier"/>
                <a:cs typeface="Courier"/>
              </a:rPr>
              <a:t>	   for </a:t>
            </a:r>
            <a:r>
              <a:rPr lang="da-DK" sz="1800" dirty="0">
                <a:latin typeface="Courier"/>
                <a:cs typeface="Courier"/>
              </a:rPr>
              <a:t>j = 1 to i do</a:t>
            </a:r>
          </a:p>
          <a:p>
            <a:pPr marL="0" indent="0">
              <a:buNone/>
            </a:pPr>
            <a:r>
              <a:rPr lang="da-DK" sz="1800" dirty="0" smtClean="0">
                <a:latin typeface="Courier"/>
                <a:cs typeface="Courier"/>
              </a:rPr>
              <a:t>		x </a:t>
            </a:r>
            <a:r>
              <a:rPr lang="da-DK" sz="1800" dirty="0">
                <a:latin typeface="Courier"/>
                <a:cs typeface="Courier"/>
              </a:rPr>
              <a:t>:= x + 1</a:t>
            </a:r>
            <a:r>
              <a:rPr lang="da-DK" sz="18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total number of loop iterations is </a:t>
            </a:r>
            <a:r>
              <a:rPr lang="en-US" dirty="0" smtClean="0"/>
              <a:t>n*(n+</a:t>
            </a:r>
            <a:r>
              <a:rPr lang="en-US" dirty="0"/>
              <a:t>1)/2</a:t>
            </a:r>
          </a:p>
          <a:p>
            <a:pPr lvl="1"/>
            <a:r>
              <a:rPr lang="en-US" dirty="0"/>
              <a:t>n*(n+1)/2 = (n</a:t>
            </a:r>
            <a:r>
              <a:rPr lang="en-US" baseline="30000" dirty="0"/>
              <a:t>2</a:t>
            </a:r>
            <a:r>
              <a:rPr lang="en-US" dirty="0"/>
              <a:t>+ n)/2</a:t>
            </a:r>
            <a:endParaRPr lang="en-US" baseline="30000" dirty="0"/>
          </a:p>
          <a:p>
            <a:pPr lvl="1"/>
            <a:r>
              <a:rPr lang="en-US" dirty="0"/>
              <a:t>For large enough n, the lower order and constant terms are irrelevant!</a:t>
            </a:r>
          </a:p>
          <a:p>
            <a:pPr lvl="1"/>
            <a:r>
              <a:rPr lang="en-US" i="1" dirty="0" smtClean="0"/>
              <a:t>So this is O</a:t>
            </a:r>
            <a:r>
              <a:rPr lang="en-US" dirty="0" smtClean="0"/>
              <a:t>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6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Lower-order terms don’t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76400"/>
            <a:ext cx="3657600" cy="457200"/>
          </a:xfrm>
        </p:spPr>
        <p:txBody>
          <a:bodyPr/>
          <a:lstStyle/>
          <a:p>
            <a:pPr marL="342900" lvl="2" indent="-342900">
              <a:buNone/>
            </a:pPr>
            <a:r>
              <a:rPr lang="en-US" sz="2400" dirty="0"/>
              <a:t>n</a:t>
            </a:r>
            <a:r>
              <a:rPr lang="en-US" sz="2400" dirty="0" smtClean="0"/>
              <a:t>*(n+ </a:t>
            </a:r>
            <a:r>
              <a:rPr lang="en-US" sz="2400" dirty="0"/>
              <a:t>1</a:t>
            </a:r>
            <a:r>
              <a:rPr lang="en-US" sz="2400" dirty="0" smtClean="0"/>
              <a:t>)</a:t>
            </a:r>
            <a:r>
              <a:rPr lang="en-US" sz="2400" dirty="0"/>
              <a:t>/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 vs. just 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/2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0"/>
            <a:ext cx="6248400" cy="376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369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Lower-order terms don’t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76400"/>
            <a:ext cx="3657600" cy="457200"/>
          </a:xfrm>
        </p:spPr>
        <p:txBody>
          <a:bodyPr/>
          <a:lstStyle/>
          <a:p>
            <a:pPr marL="342900" lvl="2" indent="-342900">
              <a:buNone/>
            </a:pPr>
            <a:r>
              <a:rPr lang="en-US" sz="2400" dirty="0"/>
              <a:t>n</a:t>
            </a:r>
            <a:r>
              <a:rPr lang="en-US" sz="2400" dirty="0" smtClean="0"/>
              <a:t>*(n+ </a:t>
            </a:r>
            <a:r>
              <a:rPr lang="en-US" sz="2400" dirty="0"/>
              <a:t>1</a:t>
            </a:r>
            <a:r>
              <a:rPr lang="en-US" sz="2400" dirty="0" smtClean="0"/>
              <a:t>)</a:t>
            </a:r>
            <a:r>
              <a:rPr lang="en-US" sz="2400" dirty="0"/>
              <a:t>/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 vs. just 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0"/>
            <a:ext cx="6248400" cy="376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6416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Big-O: Common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O</a:t>
            </a:r>
            <a:r>
              <a:rPr lang="en-US" dirty="0" smtClean="0"/>
              <a:t>(1)		constant (same as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) for constant </a:t>
            </a:r>
            <a:r>
              <a:rPr lang="en-US" i="1" dirty="0" smtClean="0"/>
              <a:t>k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	logarithmic</a:t>
            </a:r>
          </a:p>
          <a:p>
            <a:pPr>
              <a:buNone/>
            </a:pP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		linear</a:t>
            </a:r>
          </a:p>
          <a:p>
            <a:pPr>
              <a:buNone/>
            </a:pPr>
            <a:r>
              <a:rPr lang="en-US" dirty="0" smtClean="0"/>
              <a:t>O(n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        “n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”</a:t>
            </a:r>
          </a:p>
          <a:p>
            <a:pPr>
              <a:buNone/>
            </a:pP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		quadratic</a:t>
            </a:r>
          </a:p>
          <a:p>
            <a:pPr>
              <a:buNone/>
            </a:pP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3</a:t>
            </a:r>
            <a:r>
              <a:rPr lang="en-US" dirty="0" smtClean="0"/>
              <a:t>)		cubic</a:t>
            </a:r>
          </a:p>
          <a:p>
            <a:pPr>
              <a:buNone/>
            </a:pP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n</a:t>
            </a:r>
            <a:r>
              <a:rPr lang="en-US" baseline="30000" dirty="0" err="1" smtClean="0"/>
              <a:t>k</a:t>
            </a:r>
            <a:r>
              <a:rPr lang="en-US" dirty="0" smtClean="0"/>
              <a:t>)		polynomial (where is </a:t>
            </a:r>
            <a:r>
              <a:rPr lang="en-US" i="1" dirty="0" smtClean="0"/>
              <a:t>k</a:t>
            </a:r>
            <a:r>
              <a:rPr lang="en-US" dirty="0" smtClean="0"/>
              <a:t> is any constant)</a:t>
            </a:r>
          </a:p>
          <a:p>
            <a:pPr>
              <a:buNone/>
            </a:pP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k</a:t>
            </a:r>
            <a:r>
              <a:rPr lang="en-US" baseline="30000" dirty="0" err="1" smtClean="0"/>
              <a:t>n</a:t>
            </a:r>
            <a:r>
              <a:rPr lang="en-US" dirty="0" smtClean="0"/>
              <a:t>)		exponential (where </a:t>
            </a:r>
            <a:r>
              <a:rPr lang="en-US" i="1" dirty="0" smtClean="0"/>
              <a:t>k</a:t>
            </a:r>
            <a:r>
              <a:rPr lang="en-US" dirty="0" smtClean="0"/>
              <a:t> is any constant &gt; 1)</a:t>
            </a:r>
          </a:p>
          <a:p>
            <a:pPr>
              <a:buNone/>
            </a:pPr>
            <a:r>
              <a:rPr lang="en-US" dirty="0" smtClean="0"/>
              <a:t>O(n!)		factorial</a:t>
            </a:r>
          </a:p>
          <a:p>
            <a:pPr>
              <a:buNone/>
            </a:pPr>
            <a:endParaRPr lang="en-US" sz="1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44880" y="4572360"/>
              <a:ext cx="8601120" cy="1440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960" y="4564440"/>
                <a:ext cx="8620200" cy="14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999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 running times</a:t>
            </a:r>
            <a:endParaRPr lang="en-US" dirty="0"/>
          </a:p>
        </p:txBody>
      </p:sp>
      <p:pic>
        <p:nvPicPr>
          <p:cNvPr id="8" name="Content Placeholder 7" descr="bigOTabl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896" b="-40896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832960" y="1723520"/>
            <a:ext cx="7571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0" dirty="0" smtClean="0">
                <a:latin typeface="+mn-lt"/>
              </a:rPr>
              <a:t>For a processor capable of one million instructions per second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3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code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Basic operations  take “some amount of” </a:t>
            </a:r>
            <a:r>
              <a:rPr lang="en-US" dirty="0" smtClean="0">
                <a:solidFill>
                  <a:schemeClr val="accent2"/>
                </a:solidFill>
              </a:rPr>
              <a:t>constant time</a:t>
            </a:r>
          </a:p>
          <a:p>
            <a:pPr lvl="1"/>
            <a:r>
              <a:rPr lang="en-US" dirty="0" smtClean="0"/>
              <a:t>Arithmetic </a:t>
            </a:r>
          </a:p>
          <a:p>
            <a:pPr lvl="1"/>
            <a:r>
              <a:rPr lang="en-US" dirty="0" smtClean="0"/>
              <a:t>assignment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ccess an array index</a:t>
            </a:r>
          </a:p>
          <a:p>
            <a:pPr lvl="1"/>
            <a:r>
              <a:rPr lang="en-US" dirty="0" smtClean="0"/>
              <a:t>etc…</a:t>
            </a:r>
          </a:p>
          <a:p>
            <a:pPr>
              <a:buNone/>
            </a:pPr>
            <a:r>
              <a:rPr lang="en-US" dirty="0" smtClean="0"/>
              <a:t>(This is an </a:t>
            </a:r>
            <a:r>
              <a:rPr lang="en-US" i="1" dirty="0" smtClean="0"/>
              <a:t>approximation of reality</a:t>
            </a:r>
            <a:r>
              <a:rPr lang="en-US" dirty="0" smtClean="0"/>
              <a:t>: a very useful “lie”.)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Consecutive statements		</a:t>
            </a:r>
            <a:r>
              <a:rPr lang="en-US" dirty="0" smtClean="0">
                <a:solidFill>
                  <a:schemeClr val="accent2"/>
                </a:solidFill>
              </a:rPr>
              <a:t>Sum of times</a:t>
            </a:r>
          </a:p>
          <a:p>
            <a:pPr>
              <a:buNone/>
            </a:pPr>
            <a:r>
              <a:rPr lang="en-US" dirty="0" smtClean="0"/>
              <a:t>Conditionals			</a:t>
            </a:r>
            <a:r>
              <a:rPr lang="en-US" dirty="0" smtClean="0">
                <a:solidFill>
                  <a:schemeClr val="accent2"/>
                </a:solidFill>
              </a:rPr>
              <a:t>Time to test </a:t>
            </a:r>
            <a:r>
              <a:rPr lang="en-US" dirty="0">
                <a:solidFill>
                  <a:schemeClr val="accent2"/>
                </a:solidFill>
              </a:rPr>
              <a:t>+</a:t>
            </a:r>
            <a:r>
              <a:rPr lang="en-US" dirty="0" smtClean="0">
                <a:solidFill>
                  <a:schemeClr val="accent2"/>
                </a:solidFill>
              </a:rPr>
              <a:t> slower branch</a:t>
            </a:r>
          </a:p>
          <a:p>
            <a:pPr>
              <a:buNone/>
            </a:pPr>
            <a:r>
              <a:rPr lang="en-US" dirty="0" smtClean="0"/>
              <a:t>Loops				</a:t>
            </a:r>
            <a:r>
              <a:rPr lang="en-US" dirty="0" smtClean="0">
                <a:solidFill>
                  <a:schemeClr val="accent2"/>
                </a:solidFill>
              </a:rPr>
              <a:t>Sum of iterations</a:t>
            </a:r>
          </a:p>
          <a:p>
            <a:pPr>
              <a:buNone/>
            </a:pPr>
            <a:r>
              <a:rPr lang="en-US" dirty="0" smtClean="0"/>
              <a:t>Calls				</a:t>
            </a:r>
            <a:r>
              <a:rPr lang="en-US" dirty="0" smtClean="0">
                <a:solidFill>
                  <a:schemeClr val="accent2"/>
                </a:solidFill>
              </a:rPr>
              <a:t>Time of call’s body</a:t>
            </a:r>
          </a:p>
          <a:p>
            <a:pPr>
              <a:buNone/>
            </a:pPr>
            <a:r>
              <a:rPr lang="en-US" dirty="0" smtClean="0"/>
              <a:t>Recursion			</a:t>
            </a:r>
            <a:r>
              <a:rPr lang="en-US" dirty="0" smtClean="0">
                <a:solidFill>
                  <a:schemeClr val="accent2"/>
                </a:solidFill>
              </a:rPr>
              <a:t>Solve </a:t>
            </a:r>
            <a:r>
              <a:rPr lang="en-US" i="1" dirty="0" smtClean="0">
                <a:solidFill>
                  <a:schemeClr val="accent2"/>
                </a:solidFill>
              </a:rPr>
              <a:t>recurrence equation       						(next lecture)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792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Add up time for all parts of the algorithm</a:t>
            </a:r>
          </a:p>
          <a:p>
            <a:pPr marL="0" lvl="2" indent="0">
              <a:buNone/>
            </a:pPr>
            <a:r>
              <a:rPr lang="en-US" dirty="0" smtClean="0"/>
              <a:t>	e.g. number of iterations = (</a:t>
            </a:r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+ n)/</a:t>
            </a:r>
            <a:r>
              <a:rPr lang="en-US" dirty="0" smtClean="0"/>
              <a:t>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Eliminate low-order terms i.e</a:t>
            </a:r>
            <a:r>
              <a:rPr lang="en-US" dirty="0"/>
              <a:t>. </a:t>
            </a:r>
            <a:r>
              <a:rPr lang="en-US" dirty="0" smtClean="0"/>
              <a:t>eliminate n: 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n-US" dirty="0"/>
              <a:t>/</a:t>
            </a:r>
            <a:r>
              <a:rPr lang="en-US" dirty="0" smtClean="0"/>
              <a:t>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Eliminate </a:t>
            </a:r>
            <a:r>
              <a:rPr lang="en-US" dirty="0"/>
              <a:t>coefficients </a:t>
            </a:r>
            <a:r>
              <a:rPr lang="en-US" dirty="0" smtClean="0"/>
              <a:t>i.e</a:t>
            </a:r>
            <a:r>
              <a:rPr lang="en-US" dirty="0"/>
              <a:t>. </a:t>
            </a:r>
            <a:r>
              <a:rPr lang="en-US" dirty="0" smtClean="0"/>
              <a:t>eliminate 1/2: (n</a:t>
            </a:r>
            <a:r>
              <a:rPr lang="en-US" baseline="30000" dirty="0" smtClean="0"/>
              <a:t>2</a:t>
            </a:r>
            <a:r>
              <a:rPr lang="en-US" dirty="0" smtClean="0"/>
              <a:t>)  </a:t>
            </a:r>
            <a:endParaRPr lang="en-US" dirty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Examples:</a:t>
            </a:r>
          </a:p>
          <a:p>
            <a:pPr marL="857250" lvl="1" indent="-457200"/>
            <a:r>
              <a:rPr lang="en-US" dirty="0" smtClean="0"/>
              <a:t>4</a:t>
            </a:r>
            <a:r>
              <a:rPr lang="en-US" i="1" dirty="0" smtClean="0"/>
              <a:t>n</a:t>
            </a:r>
            <a:r>
              <a:rPr lang="en-US" dirty="0" smtClean="0"/>
              <a:t> + 5	</a:t>
            </a:r>
          </a:p>
          <a:p>
            <a:pPr marL="857250" lvl="1" indent="-457200"/>
            <a:r>
              <a:rPr lang="en-US" dirty="0" smtClean="0"/>
              <a:t>0.5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+ 2</a:t>
            </a:r>
            <a:r>
              <a:rPr lang="en-US" i="1" dirty="0" smtClean="0"/>
              <a:t>n</a:t>
            </a:r>
            <a:r>
              <a:rPr lang="en-US" dirty="0" smtClean="0"/>
              <a:t> + 7</a:t>
            </a:r>
          </a:p>
          <a:p>
            <a:pPr marL="857250" lvl="1" indent="-457200"/>
            <a:r>
              <a:rPr lang="en-US" i="1" dirty="0" smtClean="0"/>
              <a:t>n</a:t>
            </a:r>
            <a:r>
              <a:rPr lang="en-US" baseline="30000" dirty="0" smtClean="0"/>
              <a:t>3</a:t>
            </a:r>
            <a:r>
              <a:rPr lang="en-US" dirty="0" smtClean="0"/>
              <a:t> + 2</a:t>
            </a:r>
            <a:r>
              <a:rPr lang="en-US" i="1" baseline="30000" dirty="0" smtClean="0"/>
              <a:t>n</a:t>
            </a:r>
            <a:r>
              <a:rPr lang="en-US" dirty="0" smtClean="0"/>
              <a:t> + 3</a:t>
            </a:r>
            <a:r>
              <a:rPr lang="en-US" i="1" dirty="0" smtClean="0"/>
              <a:t>n</a:t>
            </a:r>
            <a:endParaRPr lang="en-US" dirty="0" smtClean="0"/>
          </a:p>
          <a:p>
            <a:pPr marL="857250" lvl="1" indent="-457200"/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(10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 )</a:t>
            </a:r>
          </a:p>
          <a:p>
            <a:pPr marL="1257300" lvl="2" indent="-457200"/>
            <a:r>
              <a:rPr lang="en-US" dirty="0" smtClean="0"/>
              <a:t>n log(10)+ 2n log (n)	</a:t>
            </a:r>
          </a:p>
          <a:p>
            <a:pPr marL="800100" lvl="2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/>
            <a:endParaRPr lang="en-US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4495800" y="3733800"/>
            <a:ext cx="3505200" cy="1928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>
              <a:lnSpc>
                <a:spcPct val="120000"/>
              </a:lnSpc>
            </a:pPr>
            <a:r>
              <a:rPr lang="en-US" sz="2000" b="0" dirty="0" smtClean="0">
                <a:latin typeface="+mn-lt"/>
              </a:rPr>
              <a:t>= </a:t>
            </a:r>
            <a:r>
              <a:rPr lang="en-US" sz="2000" b="0" dirty="0">
                <a:latin typeface="+mn-lt"/>
              </a:rPr>
              <a:t>O(n)</a:t>
            </a:r>
          </a:p>
          <a:p>
            <a:pPr marL="857250" lvl="1" indent="-457200">
              <a:lnSpc>
                <a:spcPct val="120000"/>
              </a:lnSpc>
            </a:pPr>
            <a:r>
              <a:rPr lang="en-US" sz="2000" b="0" dirty="0" smtClean="0">
                <a:latin typeface="+mn-lt"/>
              </a:rPr>
              <a:t>= </a:t>
            </a:r>
            <a:r>
              <a:rPr lang="en-US" sz="2000" b="0" dirty="0">
                <a:latin typeface="+mn-lt"/>
              </a:rPr>
              <a:t>O(n </a:t>
            </a:r>
            <a:r>
              <a:rPr lang="en-US" sz="2000" b="0" dirty="0">
                <a:latin typeface="+mn-lt"/>
                <a:cs typeface="Courier New" pitchFamily="49" charset="0"/>
              </a:rPr>
              <a:t>log</a:t>
            </a:r>
            <a:r>
              <a:rPr lang="en-US" sz="2000" b="0" dirty="0">
                <a:latin typeface="+mn-lt"/>
              </a:rPr>
              <a:t> </a:t>
            </a:r>
            <a:r>
              <a:rPr lang="en-US" sz="2000" b="0" i="1" dirty="0">
                <a:latin typeface="+mn-lt"/>
              </a:rPr>
              <a:t>n)</a:t>
            </a:r>
            <a:endParaRPr lang="en-US" sz="2000" b="0" dirty="0">
              <a:latin typeface="+mn-lt"/>
            </a:endParaRPr>
          </a:p>
          <a:p>
            <a:pPr marL="857250" lvl="1" indent="-457200">
              <a:lnSpc>
                <a:spcPct val="120000"/>
              </a:lnSpc>
            </a:pPr>
            <a:r>
              <a:rPr lang="en-US" sz="2000" b="0" dirty="0" smtClean="0">
                <a:latin typeface="+mn-lt"/>
              </a:rPr>
              <a:t>= </a:t>
            </a:r>
            <a:r>
              <a:rPr lang="en-US" sz="2000" b="0" dirty="0">
                <a:latin typeface="+mn-lt"/>
              </a:rPr>
              <a:t>O(2</a:t>
            </a:r>
            <a:r>
              <a:rPr lang="en-US" sz="2000" b="0" i="1" baseline="30000" dirty="0">
                <a:latin typeface="+mn-lt"/>
              </a:rPr>
              <a:t>n</a:t>
            </a:r>
            <a:r>
              <a:rPr lang="en-US" sz="2000" b="0" dirty="0" smtClean="0">
                <a:latin typeface="+mn-lt"/>
              </a:rPr>
              <a:t>) 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EXPONENTIAL GROWTH!</a:t>
            </a:r>
            <a:endParaRPr lang="en-US" sz="2000" b="0" dirty="0">
              <a:latin typeface="+mn-lt"/>
            </a:endParaRPr>
          </a:p>
          <a:p>
            <a:pPr marL="857250" lvl="1" indent="-457200">
              <a:lnSpc>
                <a:spcPct val="120000"/>
              </a:lnSpc>
            </a:pPr>
            <a:r>
              <a:rPr lang="en-US" sz="2000" b="0" dirty="0" smtClean="0">
                <a:latin typeface="+mn-lt"/>
              </a:rPr>
              <a:t>= </a:t>
            </a:r>
            <a:r>
              <a:rPr lang="en-US" sz="2000" b="0" dirty="0">
                <a:latin typeface="+mn-lt"/>
              </a:rPr>
              <a:t>O(n </a:t>
            </a:r>
            <a:r>
              <a:rPr lang="en-US" sz="2000" b="0" dirty="0">
                <a:latin typeface="+mn-lt"/>
                <a:cs typeface="Courier New" pitchFamily="49" charset="0"/>
              </a:rPr>
              <a:t>log</a:t>
            </a:r>
            <a:r>
              <a:rPr lang="en-US" sz="2000" b="0" dirty="0">
                <a:latin typeface="+mn-lt"/>
              </a:rPr>
              <a:t> </a:t>
            </a:r>
            <a:r>
              <a:rPr lang="en-US" sz="2000" b="0" i="1" dirty="0">
                <a:latin typeface="+mn-lt"/>
              </a:rPr>
              <a:t>n)</a:t>
            </a:r>
            <a:endParaRPr lang="en-US" sz="2000" b="0" baseline="30000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9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for an algorithm to be </a:t>
            </a:r>
            <a:r>
              <a:rPr lang="en-US" i="1" dirty="0" smtClean="0">
                <a:solidFill>
                  <a:srgbClr val="3333CC"/>
                </a:solidFill>
              </a:rPr>
              <a:t>efficient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We care about </a:t>
            </a:r>
            <a:r>
              <a:rPr lang="en-US" i="1" dirty="0" smtClean="0">
                <a:solidFill>
                  <a:schemeClr val="accent2"/>
                </a:solidFill>
              </a:rPr>
              <a:t>time</a:t>
            </a:r>
            <a:r>
              <a:rPr lang="en-US" dirty="0" smtClean="0"/>
              <a:t> (and sometimes </a:t>
            </a:r>
            <a:r>
              <a:rPr lang="en-US" i="1" dirty="0" smtClean="0">
                <a:solidFill>
                  <a:srgbClr val="3333CC"/>
                </a:solidFill>
              </a:rPr>
              <a:t>space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Is the following a good definition?</a:t>
            </a:r>
          </a:p>
          <a:p>
            <a:pPr lvl="1"/>
            <a:r>
              <a:rPr lang="en-US" dirty="0" smtClean="0"/>
              <a:t>“An algorithm is efficient if, when implemented, it runs quickly on real input instances”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738160" y="2540160"/>
              <a:ext cx="4116600" cy="895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2760" y="2530440"/>
                <a:ext cx="4131360" cy="91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31215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Homework 1 due 10:59pm next Wednesday, July 1st.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Review math essential to algorithm analysis</a:t>
            </a:r>
          </a:p>
          <a:p>
            <a:pPr lvl="1"/>
            <a:r>
              <a:rPr lang="en-US" dirty="0" smtClean="0"/>
              <a:t>Exponents and logarithms</a:t>
            </a:r>
          </a:p>
          <a:p>
            <a:pPr lvl="1"/>
            <a:r>
              <a:rPr lang="en-US" dirty="0" smtClean="0"/>
              <a:t>Floor and ceiling functions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Algorithm analysis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Gauging efficiency (performance)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not just time the program?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818360" y="2122200"/>
              <a:ext cx="1223640" cy="881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0440" y="2113200"/>
                <a:ext cx="1238760" cy="9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450440" y="2002320"/>
              <a:ext cx="99000" cy="624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4320" y="1999080"/>
                <a:ext cx="11016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1466640" y="2788920"/>
              <a:ext cx="7363080" cy="1407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3400" y="2784600"/>
                <a:ext cx="7371720" cy="141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0020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When is one </a:t>
            </a:r>
            <a:r>
              <a:rPr lang="en-US" i="1" dirty="0" smtClean="0">
                <a:solidFill>
                  <a:schemeClr val="accent2"/>
                </a:solidFill>
              </a:rPr>
              <a:t>algorithm</a:t>
            </a:r>
            <a:r>
              <a:rPr lang="en-US" dirty="0" smtClean="0"/>
              <a:t> (not </a:t>
            </a:r>
            <a:r>
              <a:rPr lang="en-US" i="1" dirty="0" smtClean="0">
                <a:solidFill>
                  <a:schemeClr val="accent2"/>
                </a:solidFill>
              </a:rPr>
              <a:t>implementation</a:t>
            </a:r>
            <a:r>
              <a:rPr lang="en-US" dirty="0" smtClean="0"/>
              <a:t>) better than another?</a:t>
            </a:r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  <a:p>
            <a:pPr lvl="1"/>
            <a:endParaRPr lang="en-US" sz="1000" dirty="0" smtClean="0"/>
          </a:p>
          <a:p>
            <a:pPr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We will focus on large inputs</a:t>
            </a:r>
            <a:r>
              <a:rPr lang="en-US" dirty="0" smtClean="0">
                <a:solidFill>
                  <a:srgbClr val="FF0000"/>
                </a:solidFill>
              </a:rPr>
              <a:t>, everything is fast when n is small.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Answer is </a:t>
            </a:r>
            <a:r>
              <a:rPr lang="en-US" i="1" dirty="0" smtClean="0">
                <a:solidFill>
                  <a:schemeClr val="accent2"/>
                </a:solidFill>
              </a:rPr>
              <a:t>independent</a:t>
            </a:r>
            <a:r>
              <a:rPr lang="en-US" dirty="0" smtClean="0"/>
              <a:t> of CPU speed, programming language, coding tricks, etc. and </a:t>
            </a:r>
            <a:r>
              <a:rPr lang="en-US" dirty="0"/>
              <a:t>is general and </a:t>
            </a:r>
            <a:r>
              <a:rPr lang="en-US" dirty="0" smtClean="0"/>
              <a:t>rigorous.</a:t>
            </a:r>
          </a:p>
          <a:p>
            <a:pPr>
              <a:buNone/>
            </a:pPr>
            <a:endParaRPr lang="en-US" sz="1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07880" y="1936800"/>
              <a:ext cx="4729680" cy="2418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0320" y="1929960"/>
                <a:ext cx="4746600" cy="243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74313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1143000"/>
          </a:xfrm>
        </p:spPr>
        <p:txBody>
          <a:bodyPr/>
          <a:lstStyle/>
          <a:p>
            <a:pPr algn="ctr"/>
            <a:r>
              <a:rPr lang="en-US" sz="3000" dirty="0" smtClean="0"/>
              <a:t>We usually care about worst-case running times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 guarantee</a:t>
            </a:r>
          </a:p>
          <a:p>
            <a:r>
              <a:rPr lang="en-US" dirty="0" smtClean="0"/>
              <a:t>Difficult to find a satisfactory alternative</a:t>
            </a:r>
          </a:p>
          <a:p>
            <a:pPr lvl="1"/>
            <a:r>
              <a:rPr lang="en-US" dirty="0" smtClean="0"/>
              <a:t>What about average case?</a:t>
            </a:r>
          </a:p>
          <a:p>
            <a:pPr lvl="2"/>
            <a:r>
              <a:rPr lang="en-US" dirty="0" smtClean="0"/>
              <a:t>Difficult to express full range of input</a:t>
            </a:r>
          </a:p>
          <a:p>
            <a:pPr lvl="1"/>
            <a:r>
              <a:rPr lang="en-US" dirty="0" smtClean="0"/>
              <a:t>Could we use randomly-generated input?</a:t>
            </a:r>
          </a:p>
          <a:p>
            <a:pPr lvl="2"/>
            <a:r>
              <a:rPr lang="en-US" dirty="0" smtClean="0"/>
              <a:t>May learn more about generator than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427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45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Find an integer in a </a:t>
            </a:r>
            <a:r>
              <a:rPr lang="en-US" i="1" dirty="0" smtClean="0"/>
              <a:t>sorted</a:t>
            </a:r>
            <a:r>
              <a:rPr lang="en-US" dirty="0" smtClean="0"/>
              <a:t> array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676400" y="1219200"/>
            <a:ext cx="5943600" cy="1143000"/>
            <a:chOff x="1676400" y="1143000"/>
            <a:chExt cx="5943600" cy="11430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676400" y="1143000"/>
              <a:ext cx="5943600" cy="1143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905000" y="1447800"/>
              <a:ext cx="5518150" cy="533400"/>
              <a:chOff x="864" y="864"/>
              <a:chExt cx="3911" cy="384"/>
            </a:xfrm>
          </p:grpSpPr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>
                <a:off x="864" y="864"/>
                <a:ext cx="3888" cy="384"/>
                <a:chOff x="864" y="864"/>
                <a:chExt cx="3888" cy="384"/>
              </a:xfrm>
            </p:grpSpPr>
            <p:sp>
              <p:nvSpPr>
                <p:cNvPr id="18" name="Rectangle 4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864" y="864"/>
                  <a:ext cx="3888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6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29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7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72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216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92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3024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45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388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32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" name="Text 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60" y="912"/>
                <a:ext cx="212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Text Box 16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392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Text Box 17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824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2" name="Text Box 18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256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13" name="Text Box 19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688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37</a:t>
                </a:r>
              </a:p>
            </p:txBody>
          </p:sp>
          <p:sp>
            <p:nvSpPr>
              <p:cNvPr id="14" name="Text Box 20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120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15" name="Text Box 21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504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73</a:t>
                </a:r>
              </a:p>
            </p:txBody>
          </p:sp>
          <p:sp>
            <p:nvSpPr>
              <p:cNvPr id="16" name="Text Box 22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984" y="912"/>
                <a:ext cx="347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Text Box 23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320" y="912"/>
                <a:ext cx="455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126</a:t>
                </a:r>
              </a:p>
            </p:txBody>
          </p:sp>
        </p:grpSp>
      </p:grpSp>
      <p:sp>
        <p:nvSpPr>
          <p:cNvPr id="5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3429000"/>
            <a:ext cx="7162800" cy="1524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requires array is sorted     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 whether k is in array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???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726056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45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Find an integer in a </a:t>
            </a:r>
            <a:r>
              <a:rPr lang="en-US" i="1" dirty="0" smtClean="0"/>
              <a:t>sorted</a:t>
            </a:r>
            <a:r>
              <a:rPr lang="en-US" dirty="0" smtClean="0"/>
              <a:t> array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7" name="Group 53"/>
          <p:cNvGrpSpPr/>
          <p:nvPr/>
        </p:nvGrpSpPr>
        <p:grpSpPr>
          <a:xfrm>
            <a:off x="1676400" y="1219200"/>
            <a:ext cx="5943600" cy="1143000"/>
            <a:chOff x="1676400" y="1143000"/>
            <a:chExt cx="5943600" cy="11430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676400" y="1143000"/>
              <a:ext cx="5943600" cy="1143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8" name="Group 24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905000" y="1447800"/>
              <a:ext cx="5518150" cy="533400"/>
              <a:chOff x="864" y="864"/>
              <a:chExt cx="3911" cy="384"/>
            </a:xfrm>
          </p:grpSpPr>
          <p:grpSp>
            <p:nvGrpSpPr>
              <p:cNvPr id="27" name="Group 14"/>
              <p:cNvGrpSpPr>
                <a:grpSpLocks/>
              </p:cNvGrpSpPr>
              <p:nvPr/>
            </p:nvGrpSpPr>
            <p:grpSpPr bwMode="auto">
              <a:xfrm>
                <a:off x="864" y="864"/>
                <a:ext cx="3888" cy="384"/>
                <a:chOff x="864" y="864"/>
                <a:chExt cx="3888" cy="384"/>
              </a:xfrm>
            </p:grpSpPr>
            <p:sp>
              <p:nvSpPr>
                <p:cNvPr id="18" name="Rectangle 4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864" y="864"/>
                  <a:ext cx="3888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6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29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7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72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216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92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3024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45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388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32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" name="Text 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60" y="912"/>
                <a:ext cx="212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Text Box 16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392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Text Box 17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824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2" name="Text Box 18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256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13" name="Text Box 19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688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37</a:t>
                </a:r>
              </a:p>
            </p:txBody>
          </p:sp>
          <p:sp>
            <p:nvSpPr>
              <p:cNvPr id="14" name="Text Box 20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120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15" name="Text Box 21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504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73</a:t>
                </a:r>
              </a:p>
            </p:txBody>
          </p:sp>
          <p:sp>
            <p:nvSpPr>
              <p:cNvPr id="16" name="Text Box 22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984" y="912"/>
                <a:ext cx="347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Text Box 23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320" y="912"/>
                <a:ext cx="455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126</a:t>
                </a:r>
              </a:p>
            </p:txBody>
          </p:sp>
        </p:grpSp>
      </p:grpSp>
      <p:sp>
        <p:nvSpPr>
          <p:cNvPr id="5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3048000"/>
            <a:ext cx="5715000" cy="2743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requires array is sorted     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 whether k is in array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int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=0;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arr.length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; </a:t>
            </a:r>
            <a:r>
              <a:rPr lang="en-US" sz="2000" kern="0" dirty="0" smtClean="0">
                <a:latin typeface="Courier New" pitchFamily="49" charset="0"/>
              </a:rPr>
              <a:t>++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 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if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arr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[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] == k)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true;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return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false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;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6477000" y="2819400"/>
            <a:ext cx="2438400" cy="335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Best case</a:t>
            </a:r>
            <a:r>
              <a:rPr lang="en-US" sz="2000" b="0" kern="0" dirty="0">
                <a:latin typeface="+mn-lt"/>
              </a:rPr>
              <a:t>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k is in </a:t>
            </a:r>
            <a:r>
              <a:rPr lang="en-US" sz="2000" b="0" kern="0" dirty="0" err="1">
                <a:latin typeface="+mn-lt"/>
              </a:rPr>
              <a:t>arr</a:t>
            </a:r>
            <a:r>
              <a:rPr lang="en-US" sz="2000" b="0" kern="0" dirty="0">
                <a:latin typeface="+mn-lt"/>
              </a:rPr>
              <a:t>[0]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c1 steps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=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(1)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Worst case?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>
                <a:latin typeface="+mn-lt"/>
              </a:rPr>
              <a:t>k</a:t>
            </a:r>
            <a:r>
              <a:rPr lang="en-US" sz="2000" b="0" kern="0" dirty="0" smtClean="0">
                <a:latin typeface="+mn-lt"/>
              </a:rPr>
              <a:t> is not in </a:t>
            </a:r>
            <a:r>
              <a:rPr lang="en-US" sz="2000" b="0" kern="0" dirty="0" err="1" smtClean="0">
                <a:latin typeface="+mn-lt"/>
              </a:rPr>
              <a:t>arr</a:t>
            </a:r>
            <a:endParaRPr lang="en-US" sz="2000" b="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c2*(</a:t>
            </a:r>
            <a:r>
              <a:rPr lang="en-US" sz="2000" b="0" kern="0" dirty="0" err="1" smtClean="0">
                <a:latin typeface="+mn-lt"/>
              </a:rPr>
              <a:t>arr.length</a:t>
            </a:r>
            <a:r>
              <a:rPr lang="en-US" sz="2000" b="0" kern="0" dirty="0" smtClean="0">
                <a:latin typeface="+mn-lt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rgbClr val="0000FF"/>
                </a:solidFill>
                <a:latin typeface="+mn-lt"/>
              </a:rPr>
              <a:t>= </a:t>
            </a:r>
            <a:r>
              <a:rPr lang="en-US" sz="2000" b="0" i="1" kern="0" dirty="0" smtClean="0">
                <a:solidFill>
                  <a:srgbClr val="0000FF"/>
                </a:solidFill>
                <a:latin typeface="+mn-lt"/>
              </a:rPr>
              <a:t>O</a:t>
            </a:r>
            <a:r>
              <a:rPr lang="en-US" sz="2000" b="0" kern="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2000" b="0" kern="0" dirty="0" err="1" smtClean="0">
                <a:solidFill>
                  <a:srgbClr val="0000FF"/>
                </a:solidFill>
                <a:latin typeface="+mn-lt"/>
              </a:rPr>
              <a:t>arr.length</a:t>
            </a:r>
            <a:r>
              <a:rPr lang="en-US" sz="2000" b="0" kern="0" dirty="0" smtClean="0">
                <a:solidFill>
                  <a:srgbClr val="0000FF"/>
                </a:solidFill>
                <a:latin typeface="+mn-lt"/>
              </a:rPr>
              <a:t>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96124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76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Find an integer in a </a:t>
            </a:r>
            <a:r>
              <a:rPr lang="en-US" i="1" dirty="0" smtClean="0"/>
              <a:t>sorted</a:t>
            </a:r>
            <a:r>
              <a:rPr lang="en-US" dirty="0" smtClean="0"/>
              <a:t> array    </a:t>
            </a:r>
            <a:r>
              <a:rPr lang="en-US" b="1" dirty="0" smtClean="0"/>
              <a:t>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7" name="Group 53"/>
          <p:cNvGrpSpPr/>
          <p:nvPr/>
        </p:nvGrpSpPr>
        <p:grpSpPr>
          <a:xfrm>
            <a:off x="1676400" y="1219200"/>
            <a:ext cx="5943600" cy="1143000"/>
            <a:chOff x="1676400" y="1143000"/>
            <a:chExt cx="5943600" cy="11430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676400" y="1143000"/>
              <a:ext cx="5943600" cy="1143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8" name="Group 24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905000" y="1447800"/>
              <a:ext cx="5518150" cy="533400"/>
              <a:chOff x="864" y="864"/>
              <a:chExt cx="3911" cy="384"/>
            </a:xfrm>
          </p:grpSpPr>
          <p:grpSp>
            <p:nvGrpSpPr>
              <p:cNvPr id="27" name="Group 14"/>
              <p:cNvGrpSpPr>
                <a:grpSpLocks/>
              </p:cNvGrpSpPr>
              <p:nvPr/>
            </p:nvGrpSpPr>
            <p:grpSpPr bwMode="auto">
              <a:xfrm>
                <a:off x="864" y="864"/>
                <a:ext cx="3888" cy="384"/>
                <a:chOff x="864" y="864"/>
                <a:chExt cx="3888" cy="384"/>
              </a:xfrm>
            </p:grpSpPr>
            <p:sp>
              <p:nvSpPr>
                <p:cNvPr id="18" name="Rectangle 4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864" y="864"/>
                  <a:ext cx="3888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6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29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7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72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216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92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3024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456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3888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320" y="86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" name="Text 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60" y="912"/>
                <a:ext cx="212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Text Box 16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392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Text Box 17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824" y="912"/>
                <a:ext cx="23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2" name="Text Box 18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256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13" name="Text Box 19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688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37</a:t>
                </a:r>
              </a:p>
            </p:txBody>
          </p:sp>
          <p:sp>
            <p:nvSpPr>
              <p:cNvPr id="14" name="Text Box 20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120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15" name="Text Box 21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504" y="912"/>
                <a:ext cx="34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73</a:t>
                </a:r>
              </a:p>
            </p:txBody>
          </p:sp>
          <p:sp>
            <p:nvSpPr>
              <p:cNvPr id="16" name="Text Box 22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984" y="912"/>
                <a:ext cx="347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Text Box 23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320" y="912"/>
                <a:ext cx="455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126</a:t>
                </a:r>
              </a:p>
            </p:txBody>
          </p:sp>
        </p:grpSp>
      </p:grpSp>
      <p:sp>
        <p:nvSpPr>
          <p:cNvPr id="5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3352800"/>
            <a:ext cx="7696200" cy="3048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requires array is sorted     </a:t>
            </a:r>
          </a:p>
          <a:p>
            <a:pPr>
              <a:lnSpc>
                <a:spcPts val="1800"/>
              </a:lnSpc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 whether k is in array</a:t>
            </a:r>
          </a:p>
          <a:p>
            <a:pPr>
              <a:lnSpc>
                <a:spcPts val="1800"/>
              </a:lnSpc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help(arr,k,0,arr.length);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 smtClean="0">
                <a:latin typeface="Courier New" pitchFamily="49" charset="0"/>
              </a:rPr>
              <a:t>boolean</a:t>
            </a:r>
            <a:r>
              <a:rPr lang="en-US" sz="2000" kern="0" dirty="0" smtClean="0">
                <a:latin typeface="Courier New" pitchFamily="49" charset="0"/>
              </a:rPr>
              <a:t> help(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[]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k,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lo,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hi) {</a:t>
            </a:r>
          </a:p>
          <a:p>
            <a:pPr marL="342900" lvl="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mid = (</a:t>
            </a:r>
            <a:r>
              <a:rPr lang="en-US" sz="2000" kern="0" dirty="0" err="1" smtClean="0">
                <a:latin typeface="Courier New" pitchFamily="49" charset="0"/>
              </a:rPr>
              <a:t>hi+lo</a:t>
            </a:r>
            <a:r>
              <a:rPr lang="en-US" sz="2000" kern="0" dirty="0" smtClean="0">
                <a:latin typeface="Courier New" pitchFamily="49" charset="0"/>
              </a:rPr>
              <a:t>)/2;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// i.e., lo+(hi-lo)/2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(lo==hi)   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false;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[mid]==k)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true;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[mid]&lt; k)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help(arr,k,mid+1,hi);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sz="2000" kern="0" dirty="0" smtClean="0">
                <a:latin typeface="Courier New" pitchFamily="49" charset="0"/>
              </a:rPr>
              <a:t>         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</a:t>
            </a:r>
            <a:r>
              <a:rPr lang="en-US" sz="2000" kern="0" dirty="0" err="1" smtClean="0">
                <a:latin typeface="Courier New" pitchFamily="49" charset="0"/>
              </a:rPr>
              <a:t>arr,k,lo,mid</a:t>
            </a:r>
            <a:r>
              <a:rPr lang="en-US" sz="2000" kern="0" dirty="0" smtClean="0">
                <a:latin typeface="Courier New" pitchFamily="49" charset="0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220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3352800"/>
            <a:ext cx="7696200" cy="3048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requires array is sorted     </a:t>
            </a:r>
          </a:p>
          <a:p>
            <a:pPr>
              <a:lnSpc>
                <a:spcPts val="1800"/>
              </a:lnSpc>
              <a:buNone/>
            </a:pP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 whether k is in array</a:t>
            </a:r>
          </a:p>
          <a:p>
            <a:pPr>
              <a:lnSpc>
                <a:spcPts val="1800"/>
              </a:lnSpc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help(arr,k,0,arr.length);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 smtClean="0">
                <a:latin typeface="Courier New" pitchFamily="49" charset="0"/>
              </a:rPr>
              <a:t>boolean</a:t>
            </a:r>
            <a:r>
              <a:rPr lang="en-US" sz="2000" kern="0" dirty="0" smtClean="0">
                <a:latin typeface="Courier New" pitchFamily="49" charset="0"/>
              </a:rPr>
              <a:t> help(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[]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k,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lo,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hi) {</a:t>
            </a:r>
          </a:p>
          <a:p>
            <a:pPr marL="342900" lvl="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mid = (</a:t>
            </a:r>
            <a:r>
              <a:rPr lang="en-US" sz="2000" kern="0" dirty="0" err="1" smtClean="0">
                <a:latin typeface="Courier New" pitchFamily="49" charset="0"/>
              </a:rPr>
              <a:t>hi+lo</a:t>
            </a:r>
            <a:r>
              <a:rPr lang="en-US" sz="2000" kern="0" dirty="0" smtClean="0">
                <a:latin typeface="Courier New" pitchFamily="49" charset="0"/>
              </a:rPr>
              <a:t>)/2;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// i.e., lo+(hi-lo)/2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(lo==hi)   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false;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[mid]==k)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true;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[mid]&lt; k)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help(arr,k,mid+1,hi);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sz="2000" kern="0" dirty="0" smtClean="0">
                <a:latin typeface="Courier New" pitchFamily="49" charset="0"/>
              </a:rPr>
              <a:t>         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</a:t>
            </a:r>
            <a:r>
              <a:rPr lang="en-US" sz="2000" kern="0" dirty="0" err="1" smtClean="0">
                <a:latin typeface="Courier New" pitchFamily="49" charset="0"/>
              </a:rPr>
              <a:t>arr,k,lo,mid</a:t>
            </a:r>
            <a:r>
              <a:rPr lang="en-US" sz="2000" kern="0" dirty="0" smtClean="0">
                <a:latin typeface="Courier New" pitchFamily="49" charset="0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lvl="0">
              <a:buNone/>
              <a:defRPr/>
            </a:pPr>
            <a:r>
              <a:rPr lang="en-US" dirty="0"/>
              <a:t>Best case: </a:t>
            </a:r>
            <a:endParaRPr lang="en-US" dirty="0" smtClean="0"/>
          </a:p>
          <a:p>
            <a:pPr lvl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c1 </a:t>
            </a:r>
            <a:r>
              <a:rPr lang="en-US" dirty="0"/>
              <a:t>steps = </a:t>
            </a:r>
            <a:r>
              <a:rPr lang="en-US" i="1" dirty="0"/>
              <a:t>O</a:t>
            </a:r>
            <a:r>
              <a:rPr lang="en-US" dirty="0"/>
              <a:t>(1)</a:t>
            </a:r>
          </a:p>
          <a:p>
            <a:pPr lvl="0">
              <a:buNone/>
              <a:defRPr/>
            </a:pPr>
            <a:r>
              <a:rPr lang="en-US" dirty="0"/>
              <a:t>Worst case: </a:t>
            </a:r>
          </a:p>
          <a:p>
            <a:pPr lvl="0">
              <a:buNone/>
              <a:defRPr/>
            </a:pPr>
            <a:r>
              <a:rPr lang="en-US" i="1" dirty="0" smtClean="0"/>
              <a:t>	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c2 </a:t>
            </a:r>
            <a:r>
              <a:rPr lang="en-US" dirty="0" smtClean="0"/>
              <a:t>+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/2) where </a:t>
            </a:r>
            <a:r>
              <a:rPr lang="en-US" i="1" dirty="0"/>
              <a:t>n</a:t>
            </a:r>
            <a:r>
              <a:rPr lang="en-US" dirty="0"/>
              <a:t> is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hi-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lo </a:t>
            </a:r>
            <a:r>
              <a:rPr lang="en-US" dirty="0" smtClean="0">
                <a:cs typeface="Courier New" pitchFamily="49" charset="0"/>
              </a:rPr>
              <a:t>and c2 is a constant</a:t>
            </a:r>
          </a:p>
          <a:p>
            <a:pPr lvl="0">
              <a:buNone/>
              <a:defRPr/>
            </a:pPr>
            <a:r>
              <a:rPr lang="en-US" i="1" dirty="0" smtClean="0">
                <a:cs typeface="Courier New" pitchFamily="49" charset="0"/>
              </a:rPr>
              <a:t>	O</a:t>
            </a:r>
            <a:r>
              <a:rPr lang="en-US" dirty="0">
                <a:cs typeface="Courier New" pitchFamily="49" charset="0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i="1" dirty="0">
                <a:cs typeface="Courier New" pitchFamily="49" charset="0"/>
              </a:rPr>
              <a:t>n</a:t>
            </a:r>
            <a:r>
              <a:rPr lang="en-US" dirty="0">
                <a:cs typeface="Courier New" pitchFamily="49" charset="0"/>
              </a:rPr>
              <a:t>) where </a:t>
            </a:r>
            <a:r>
              <a:rPr lang="en-US" i="1" dirty="0">
                <a:cs typeface="Courier New" pitchFamily="49" charset="0"/>
              </a:rPr>
              <a:t>n</a:t>
            </a:r>
            <a:r>
              <a:rPr lang="en-US" dirty="0">
                <a:cs typeface="Courier New" pitchFamily="49" charset="0"/>
              </a:rPr>
              <a:t> is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arr.length</a:t>
            </a:r>
            <a:r>
              <a:rPr lang="en-US" dirty="0" smtClean="0">
                <a:cs typeface="Courier New" pitchFamily="49" charset="0"/>
              </a:rPr>
              <a:t> (recurrence relation)</a:t>
            </a:r>
            <a:endParaRPr lang="en-US" dirty="0"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25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458200" cy="4495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Determine the recurrence relation and the base case.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 = c2+ </a:t>
            </a: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/2)		</a:t>
            </a: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(1) = c1</a:t>
            </a:r>
            <a:endParaRPr lang="en-US" dirty="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“Expand” the original relation to find an equivalent general expression </a:t>
            </a:r>
            <a:r>
              <a:rPr lang="en-US" i="1" dirty="0" smtClean="0">
                <a:solidFill>
                  <a:srgbClr val="FF0000"/>
                </a:solidFill>
              </a:rPr>
              <a:t>in terms of the number of expansions</a:t>
            </a:r>
            <a:r>
              <a:rPr lang="en-US" dirty="0" smtClean="0"/>
              <a:t>.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  = c2 + c2 + </a:t>
            </a: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/4)</a:t>
            </a:r>
          </a:p>
          <a:p>
            <a:pPr marL="933450" lvl="1" indent="-5334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2"/>
                </a:solidFill>
              </a:rPr>
              <a:t>	         = c2 + c2 + c2 + </a:t>
            </a: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/8)</a:t>
            </a:r>
          </a:p>
          <a:p>
            <a:pPr marL="933450" lvl="1" indent="-5334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            = …</a:t>
            </a:r>
          </a:p>
          <a:p>
            <a:pPr marL="933450" lvl="1" indent="-5334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            = c2(k) + </a:t>
            </a: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/(2</a:t>
            </a:r>
            <a:r>
              <a:rPr lang="en-US" baseline="30000" dirty="0" smtClean="0">
                <a:solidFill>
                  <a:schemeClr val="accent2"/>
                </a:solidFill>
              </a:rPr>
              <a:t>k</a:t>
            </a:r>
            <a:r>
              <a:rPr lang="en-US" dirty="0" smtClean="0">
                <a:solidFill>
                  <a:schemeClr val="accent2"/>
                </a:solidFill>
              </a:rPr>
              <a:t>))</a:t>
            </a:r>
            <a:endParaRPr lang="en-US" dirty="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a closed-form expression by setting </a:t>
            </a:r>
            <a:r>
              <a:rPr lang="en-US" i="1" dirty="0" smtClean="0">
                <a:solidFill>
                  <a:srgbClr val="FF0000"/>
                </a:solidFill>
              </a:rPr>
              <a:t>the number of expansions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a value which reduces the problem to a base case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i="1" dirty="0" smtClean="0">
                <a:solidFill>
                  <a:schemeClr val="accent2"/>
                </a:solidFill>
              </a:rPr>
              <a:t>Base case is T(1)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/(2</a:t>
            </a:r>
            <a:r>
              <a:rPr lang="en-US" baseline="30000" dirty="0" smtClean="0">
                <a:solidFill>
                  <a:schemeClr val="accent2"/>
                </a:solidFill>
              </a:rPr>
              <a:t>k</a:t>
            </a:r>
            <a:r>
              <a:rPr lang="en-US" dirty="0" smtClean="0">
                <a:solidFill>
                  <a:schemeClr val="accent2"/>
                </a:solidFill>
              </a:rPr>
              <a:t>) = 1 means 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 = 2</a:t>
            </a:r>
            <a:r>
              <a:rPr lang="en-US" baseline="30000" dirty="0" smtClean="0">
                <a:solidFill>
                  <a:schemeClr val="accent2"/>
                </a:solidFill>
              </a:rPr>
              <a:t>k </a:t>
            </a:r>
            <a:r>
              <a:rPr lang="en-US" dirty="0" smtClean="0">
                <a:solidFill>
                  <a:schemeClr val="accent2"/>
                </a:solidFill>
              </a:rPr>
              <a:t> means k =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So </a:t>
            </a: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 = c2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 + T(1) 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So </a:t>
            </a:r>
            <a:r>
              <a:rPr lang="en-US" i="1" dirty="0">
                <a:solidFill>
                  <a:schemeClr val="accent2"/>
                </a:solidFill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) = </a:t>
            </a:r>
            <a:r>
              <a:rPr lang="en-US" dirty="0" smtClean="0">
                <a:solidFill>
                  <a:schemeClr val="accent2"/>
                </a:solidFill>
              </a:rPr>
              <a:t>c2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+ </a:t>
            </a:r>
            <a:r>
              <a:rPr lang="en-US" dirty="0" smtClean="0">
                <a:solidFill>
                  <a:schemeClr val="accent2"/>
                </a:solidFill>
              </a:rPr>
              <a:t>c1  </a:t>
            </a:r>
            <a:r>
              <a:rPr lang="en-US" dirty="0">
                <a:solidFill>
                  <a:schemeClr val="accent2"/>
                </a:solidFill>
              </a:rPr>
              <a:t>(get to base case and do it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So </a:t>
            </a:r>
            <a:r>
              <a:rPr lang="en-US" i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 is </a:t>
            </a:r>
            <a:r>
              <a:rPr lang="en-US" i="1" dirty="0" smtClean="0">
                <a:solidFill>
                  <a:schemeClr val="accent2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8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Ignoring constant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r>
              <a:rPr lang="en-US" dirty="0" smtClean="0"/>
              <a:t>So binary search is </a:t>
            </a:r>
            <a:r>
              <a:rPr lang="en-US" i="1" dirty="0" smtClean="0">
                <a:cs typeface="Courier New" pitchFamily="49" charset="0"/>
              </a:rPr>
              <a:t>O</a:t>
            </a:r>
            <a:r>
              <a:rPr lang="en-US" dirty="0" smtClean="0">
                <a:cs typeface="Courier New" pitchFamily="49" charset="0"/>
              </a:rPr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i="1" dirty="0" smtClean="0">
                <a:cs typeface="Courier New" pitchFamily="49" charset="0"/>
              </a:rPr>
              <a:t>n</a:t>
            </a:r>
            <a:r>
              <a:rPr lang="en-US" dirty="0" smtClean="0">
                <a:cs typeface="Courier New" pitchFamily="49" charset="0"/>
              </a:rPr>
              <a:t>) and linear is </a:t>
            </a:r>
            <a:r>
              <a:rPr lang="en-US" i="1" dirty="0" smtClean="0">
                <a:cs typeface="Courier New" pitchFamily="49" charset="0"/>
              </a:rPr>
              <a:t>O</a:t>
            </a:r>
            <a:r>
              <a:rPr lang="en-US" dirty="0" smtClean="0">
                <a:cs typeface="Courier New" pitchFamily="49" charset="0"/>
              </a:rPr>
              <a:t>(</a:t>
            </a:r>
            <a:r>
              <a:rPr lang="en-US" i="1" dirty="0" smtClean="0">
                <a:cs typeface="Courier New" pitchFamily="49" charset="0"/>
              </a:rPr>
              <a:t>n</a:t>
            </a:r>
            <a:r>
              <a:rPr lang="en-US" dirty="0" smtClean="0">
                <a:cs typeface="Courier New" pitchFamily="49" charset="0"/>
              </a:rPr>
              <a:t>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But which is faster?</a:t>
            </a:r>
          </a:p>
          <a:p>
            <a:endParaRPr lang="en-US" dirty="0" smtClean="0"/>
          </a:p>
          <a:p>
            <a:r>
              <a:rPr lang="en-US" dirty="0" smtClean="0"/>
              <a:t>Depends on constant factors</a:t>
            </a:r>
          </a:p>
          <a:p>
            <a:pPr lvl="1"/>
            <a:r>
              <a:rPr lang="en-US" dirty="0" smtClean="0"/>
              <a:t>How </a:t>
            </a:r>
            <a:r>
              <a:rPr lang="en-US" i="1" dirty="0" smtClean="0"/>
              <a:t>many</a:t>
            </a:r>
            <a:r>
              <a:rPr lang="en-US" dirty="0" smtClean="0"/>
              <a:t> assignments, additions, etc. for each n?</a:t>
            </a:r>
            <a:endParaRPr lang="en-US" i="1" dirty="0" smtClean="0"/>
          </a:p>
          <a:p>
            <a:pPr lvl="2"/>
            <a:r>
              <a:rPr lang="en-US" i="1" dirty="0"/>
              <a:t>E.g. T(n) = 5,000,000n 	vs. T(n) = 5n</a:t>
            </a:r>
            <a:r>
              <a:rPr lang="en-US" i="1" baseline="30000" dirty="0"/>
              <a:t>2</a:t>
            </a:r>
            <a:r>
              <a:rPr lang="en-US" i="1" dirty="0"/>
              <a:t> </a:t>
            </a:r>
            <a:endParaRPr lang="en-US" i="1" dirty="0" smtClean="0"/>
          </a:p>
          <a:p>
            <a:pPr lvl="1"/>
            <a:r>
              <a:rPr lang="en-US" dirty="0" smtClean="0"/>
              <a:t>And could depend on overhead unrelated to </a:t>
            </a:r>
            <a:r>
              <a:rPr lang="en-US" i="1" dirty="0" smtClean="0"/>
              <a:t>n</a:t>
            </a:r>
          </a:p>
          <a:p>
            <a:pPr lvl="2"/>
            <a:r>
              <a:rPr lang="en-US" i="1" dirty="0"/>
              <a:t>E.g. T(n) = 5,000,000 + log n 	vs. T(n) = 10 + </a:t>
            </a:r>
            <a:r>
              <a:rPr lang="en-US" i="1" dirty="0" smtClean="0"/>
              <a:t>n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But there exists some </a:t>
            </a:r>
            <a:r>
              <a:rPr lang="en-US" i="1" dirty="0" smtClean="0"/>
              <a:t>n</a:t>
            </a:r>
            <a:r>
              <a:rPr lang="en-US" baseline="-25000" dirty="0" smtClean="0"/>
              <a:t>0</a:t>
            </a:r>
            <a:r>
              <a:rPr lang="en-US" dirty="0" smtClean="0"/>
              <a:t> such that for all </a:t>
            </a:r>
            <a:r>
              <a:rPr lang="en-US" i="1" dirty="0" smtClean="0"/>
              <a:t>n</a:t>
            </a:r>
            <a:r>
              <a:rPr lang="en-US" dirty="0" smtClean="0"/>
              <a:t> &gt; n</a:t>
            </a:r>
            <a:r>
              <a:rPr lang="en-US" baseline="-25000" dirty="0" smtClean="0"/>
              <a:t>0</a:t>
            </a:r>
            <a:r>
              <a:rPr lang="en-US" dirty="0" smtClean="0"/>
              <a:t> binary search wins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32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2286000"/>
          </a:xfrm>
        </p:spPr>
        <p:txBody>
          <a:bodyPr/>
          <a:lstStyle/>
          <a:p>
            <a:r>
              <a:rPr lang="en-US" dirty="0" smtClean="0"/>
              <a:t>Let’s try to “help” linear search</a:t>
            </a:r>
          </a:p>
          <a:p>
            <a:pPr lvl="1"/>
            <a:r>
              <a:rPr lang="en-US" dirty="0" smtClean="0"/>
              <a:t>100x faster computer</a:t>
            </a:r>
          </a:p>
          <a:p>
            <a:pPr lvl="1"/>
            <a:r>
              <a:rPr lang="en-US" dirty="0" smtClean="0"/>
              <a:t>3x faster compiler/language</a:t>
            </a:r>
          </a:p>
          <a:p>
            <a:pPr lvl="1"/>
            <a:r>
              <a:rPr lang="en-US" dirty="0" smtClean="0"/>
              <a:t>2x smarter programmer </a:t>
            </a:r>
            <a:r>
              <a:rPr lang="en-US" dirty="0"/>
              <a:t>(</a:t>
            </a:r>
            <a:r>
              <a:rPr lang="en-US" dirty="0" smtClean="0"/>
              <a:t>eliminate half the work)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iteration is 600x as fast as in binary 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57600"/>
            <a:ext cx="42962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3246" y="3657600"/>
            <a:ext cx="430215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4525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Logarithms and Exponents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3810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j-lt"/>
              </a:rPr>
              <a:t>See Excel file</a:t>
            </a:r>
          </a:p>
          <a:p>
            <a:r>
              <a:rPr lang="en-US" sz="2000" b="0" dirty="0" smtClean="0">
                <a:latin typeface="+mj-lt"/>
              </a:rPr>
              <a:t>for plot data –</a:t>
            </a:r>
          </a:p>
          <a:p>
            <a:r>
              <a:rPr lang="en-US" sz="2000" b="0" dirty="0" smtClean="0">
                <a:latin typeface="+mj-lt"/>
              </a:rPr>
              <a:t>play with it!</a:t>
            </a:r>
            <a:endParaRPr lang="en-US" sz="2000" b="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721243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86200" y="5638800"/>
            <a:ext cx="36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latin typeface="+mn-lt"/>
              </a:rPr>
              <a:t>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18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Logarithms and Exponents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7507681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172200" y="3810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j-lt"/>
              </a:rPr>
              <a:t>See Excel file</a:t>
            </a:r>
          </a:p>
          <a:p>
            <a:r>
              <a:rPr lang="en-US" sz="2000" b="0" dirty="0" smtClean="0">
                <a:latin typeface="+mj-lt"/>
              </a:rPr>
              <a:t>for plot data –</a:t>
            </a:r>
          </a:p>
          <a:p>
            <a:r>
              <a:rPr lang="en-US" sz="2000" b="0" dirty="0" smtClean="0">
                <a:latin typeface="+mj-lt"/>
              </a:rPr>
              <a:t>play with it!</a:t>
            </a:r>
            <a:endParaRPr lang="en-US" sz="2000" b="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9351" y="5791200"/>
            <a:ext cx="36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latin typeface="+mn-lt"/>
              </a:rPr>
              <a:t>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Logarithms and Exponents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7391400" cy="44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172200" y="3810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j-lt"/>
              </a:rPr>
              <a:t>See Excel file</a:t>
            </a:r>
          </a:p>
          <a:p>
            <a:r>
              <a:rPr lang="en-US" sz="2000" b="0" dirty="0" smtClean="0">
                <a:latin typeface="+mj-lt"/>
              </a:rPr>
              <a:t>for plot data –</a:t>
            </a:r>
          </a:p>
          <a:p>
            <a:r>
              <a:rPr lang="en-US" sz="2000" b="0" dirty="0" smtClean="0">
                <a:latin typeface="+mj-lt"/>
              </a:rPr>
              <a:t>play with it!</a:t>
            </a:r>
            <a:endParaRPr lang="en-US" sz="2000" b="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3151" y="5650468"/>
            <a:ext cx="36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latin typeface="+mn-lt"/>
              </a:rPr>
              <a:t>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logarithms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log(A*B) = log A + log B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log(A/B) = log A – log B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log(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baseline="30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)= k log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log(log x) </a:t>
            </a:r>
            <a:r>
              <a:rPr lang="en-US" dirty="0" smtClean="0">
                <a:cs typeface="Courier New" pitchFamily="49" charset="0"/>
              </a:rPr>
              <a:t>is written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x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Grows as slowly as 2</a:t>
            </a:r>
            <a:r>
              <a:rPr lang="en-US" baseline="30000" dirty="0" smtClean="0">
                <a:cs typeface="Courier New" pitchFamily="49" charset="0"/>
              </a:rPr>
              <a:t>2</a:t>
            </a:r>
            <a:r>
              <a:rPr lang="en-US" dirty="0" smtClean="0">
                <a:cs typeface="Courier New" pitchFamily="49" charset="0"/>
              </a:rPr>
              <a:t>  grows quickly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(log x)(log x)</a:t>
            </a:r>
            <a:r>
              <a:rPr lang="en-US" dirty="0" smtClean="0">
                <a:cs typeface="Courier New" pitchFamily="49" charset="0"/>
              </a:rPr>
              <a:t> is written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30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It is greater than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 x</a:t>
            </a:r>
            <a:r>
              <a:rPr lang="en-US" dirty="0" smtClean="0">
                <a:cs typeface="Courier New" pitchFamily="49" charset="0"/>
              </a:rPr>
              <a:t> for all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 &gt; 2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It is not the same as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 log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 lvl="1"/>
            <a:endParaRPr lang="en-US" dirty="0">
              <a:latin typeface="+mj-lt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Expand this:</a:t>
            </a:r>
          </a:p>
          <a:p>
            <a:pPr marL="457200" lvl="1" indent="0">
              <a:buNone/>
            </a:pPr>
            <a:r>
              <a:rPr lang="en-US" b="1" dirty="0" smtClean="0">
                <a:latin typeface="+mj-lt"/>
                <a:cs typeface="Courier New" pitchFamily="49" charset="0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log(2a</a:t>
            </a:r>
            <a:r>
              <a:rPr lang="en-US" b="1" baseline="30000" dirty="0" smtClean="0">
                <a:latin typeface="Courier"/>
                <a:cs typeface="Courier"/>
              </a:rPr>
              <a:t>2</a:t>
            </a:r>
            <a:r>
              <a:rPr lang="en-US" b="1" dirty="0" smtClean="0">
                <a:latin typeface="Courier"/>
                <a:cs typeface="Courier"/>
              </a:rPr>
              <a:t>b/c) 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"/>
                <a:cs typeface="Courier"/>
              </a:rPr>
              <a:t>= 1 + 2log(a) + log(b) – log(c)</a:t>
            </a:r>
            <a:endParaRPr lang="en-US" b="1" dirty="0">
              <a:latin typeface="Courier"/>
              <a:cs typeface="Courier"/>
            </a:endParaRPr>
          </a:p>
          <a:p>
            <a:pPr marL="457200" lvl="1" indent="0">
              <a:buNone/>
            </a:pPr>
            <a:endParaRPr lang="en-US" b="1" dirty="0">
              <a:latin typeface="+mj-lt"/>
              <a:cs typeface="Courier New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+mj-lt"/>
              <a:cs typeface="Courier New" pitchFamily="49" charset="0"/>
            </a:endParaRPr>
          </a:p>
          <a:p>
            <a:pPr lvl="1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+mj-lt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29718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 x</a:t>
            </a:r>
            <a:endParaRPr lang="en-US" sz="1400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017400" y="1942200"/>
              <a:ext cx="2033280" cy="2521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9480" y="1935000"/>
                <a:ext cx="2046600" cy="2540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base doesn’t matter much!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2362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Any base </a:t>
            </a:r>
            <a:r>
              <a:rPr lang="en-US" i="1" dirty="0" smtClean="0"/>
              <a:t>B</a:t>
            </a:r>
            <a:r>
              <a:rPr lang="en-US" dirty="0" smtClean="0"/>
              <a:t> log is equivalent to base 2 log within a constant factor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don’t care about constant factors!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x = 3.22 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x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To convert from base B to base A:</a:t>
            </a:r>
          </a:p>
          <a:p>
            <a:pPr lvl="2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err="1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x =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x) /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B)</a:t>
            </a:r>
          </a:p>
          <a:p>
            <a:pPr lvl="2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buNone/>
            </a:pPr>
            <a:endParaRPr lang="en-US" b="1" dirty="0" smtClean="0">
              <a:cs typeface="Courier New" pitchFamily="49" charset="0"/>
            </a:endParaRPr>
          </a:p>
          <a:p>
            <a:pPr lvl="2">
              <a:buNone/>
            </a:pPr>
            <a:r>
              <a:rPr lang="en-US" dirty="0" smtClean="0">
                <a:cs typeface="Courier New" pitchFamily="49" charset="0"/>
              </a:rPr>
              <a:t>                    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cs typeface="Courier New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and ceiling</a:t>
            </a:r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371600" y="2133600"/>
          <a:ext cx="666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" name="Equation" r:id="rId10" imgW="266584" imgH="228501" progId="Equation.3">
                  <p:embed/>
                </p:oleObj>
              </mc:Choice>
              <mc:Fallback>
                <p:oleObj name="Equation" r:id="rId10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33600"/>
                        <a:ext cx="666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371600" y="4267200"/>
          <a:ext cx="666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" name="Equation" r:id="rId12" imgW="266584" imgH="228501" progId="Equation.3">
                  <p:embed/>
                </p:oleObj>
              </mc:Choice>
              <mc:Fallback>
                <p:oleObj name="Equation" r:id="rId12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267200"/>
                        <a:ext cx="666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0" y="2209800"/>
            <a:ext cx="434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Floor function: the largest integer </a:t>
            </a:r>
            <a:r>
              <a:rPr lang="en-US" altLang="en-US" sz="2000" b="0" u="sng" dirty="0">
                <a:solidFill>
                  <a:schemeClr val="tx1"/>
                </a:solidFill>
                <a:latin typeface="Arial" charset="0"/>
              </a:rPr>
              <a:t>&lt;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 X</a:t>
            </a:r>
          </a:p>
        </p:txBody>
      </p:sp>
      <p:sp>
        <p:nvSpPr>
          <p:cNvPr id="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4343400"/>
            <a:ext cx="4719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Ceiling function: the smallest integer </a:t>
            </a:r>
            <a:r>
              <a:rPr lang="en-US" altLang="en-US" sz="2000" b="0" u="sng" dirty="0">
                <a:solidFill>
                  <a:schemeClr val="tx1"/>
                </a:solidFill>
                <a:latin typeface="Arial" charset="0"/>
              </a:rPr>
              <a:t>&gt;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 X</a:t>
            </a: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371600" y="3048000"/>
          <a:ext cx="5937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" name="Equation" r:id="rId14" imgW="2374900" imgH="228600" progId="Equation.3">
                  <p:embed/>
                </p:oleObj>
              </mc:Choice>
              <mc:Fallback>
                <p:oleObj name="Equation" r:id="rId14" imgW="2374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48000"/>
                        <a:ext cx="59372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463675" y="5105400"/>
          <a:ext cx="5905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" name="Equation" r:id="rId16" imgW="2362200" imgH="228600" progId="Equation.3">
                  <p:embed/>
                </p:oleObj>
              </mc:Choice>
              <mc:Fallback>
                <p:oleObj name="Equation" r:id="rId16" imgW="236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5105400"/>
                        <a:ext cx="5905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61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floor and ceiling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95400" y="1905000"/>
          <a:ext cx="61912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4" imgW="2476500" imgH="685800" progId="Equation.3">
                  <p:embed/>
                </p:oleObj>
              </mc:Choice>
              <mc:Fallback>
                <p:oleObj name="Equation" r:id="rId4" imgW="2476500" imgH="685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05000"/>
                        <a:ext cx="61912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54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15.1|16|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35195</TotalTime>
  <Words>1907</Words>
  <Application>Microsoft Macintosh PowerPoint</Application>
  <PresentationFormat>On-screen Show (4:3)</PresentationFormat>
  <Paragraphs>410</Paragraphs>
  <Slides>29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dan_design_template</vt:lpstr>
      <vt:lpstr>Equation</vt:lpstr>
      <vt:lpstr>CSE373: Data Structures and Algorithms  Lecture 3: Math Review; Algorithm Analysis</vt:lpstr>
      <vt:lpstr>Today</vt:lpstr>
      <vt:lpstr>Logarithms and Exponents</vt:lpstr>
      <vt:lpstr>Logarithms and Exponents</vt:lpstr>
      <vt:lpstr>Logarithms and Exponents</vt:lpstr>
      <vt:lpstr>Properties of logarithms</vt:lpstr>
      <vt:lpstr>Log base doesn’t matter much!</vt:lpstr>
      <vt:lpstr>Floor and ceiling</vt:lpstr>
      <vt:lpstr>Facts about floor and ceiling</vt:lpstr>
      <vt:lpstr>Algorithm Analysis</vt:lpstr>
      <vt:lpstr>Algorithm Analysis: A first example</vt:lpstr>
      <vt:lpstr>Analyzing the loop</vt:lpstr>
      <vt:lpstr>Lower-order terms don’t matter</vt:lpstr>
      <vt:lpstr>Lower-order terms don’t matter</vt:lpstr>
      <vt:lpstr>Big-O: Common Names</vt:lpstr>
      <vt:lpstr>Big-O running times</vt:lpstr>
      <vt:lpstr>Analyzing code</vt:lpstr>
      <vt:lpstr>Analyzing code</vt:lpstr>
      <vt:lpstr>Efficiency</vt:lpstr>
      <vt:lpstr>Gauging efficiency (performance)</vt:lpstr>
      <vt:lpstr>Comparing algorithms</vt:lpstr>
      <vt:lpstr>We usually care about worst-case running times</vt:lpstr>
      <vt:lpstr>Example</vt:lpstr>
      <vt:lpstr>Linear search</vt:lpstr>
      <vt:lpstr>Binary search</vt:lpstr>
      <vt:lpstr>Binary search</vt:lpstr>
      <vt:lpstr>Solving Recurrence Relations</vt:lpstr>
      <vt:lpstr>Ignoring constant factors</vt:lpstr>
      <vt:lpstr>Example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Lauren Milne</cp:lastModifiedBy>
  <cp:revision>857</cp:revision>
  <dcterms:created xsi:type="dcterms:W3CDTF">2009-03-13T20:43:19Z</dcterms:created>
  <dcterms:modified xsi:type="dcterms:W3CDTF">2015-06-29T00:58:32Z</dcterms:modified>
</cp:coreProperties>
</file>