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5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6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7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10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14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5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16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17.xml" ContentType="application/vnd.openxmlformats-officedocument.presentationml.notesSlide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notesSlides/notesSlide18.xml" ContentType="application/vnd.openxmlformats-officedocument.presentationml.notesSlide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19.xml" ContentType="application/vnd.openxmlformats-officedocument.presentationml.notesSlide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20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21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notesSlides/notesSlide22.xml" ContentType="application/vnd.openxmlformats-officedocument.presentationml.notesSlide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notesSlides/notesSlide23.xml" ContentType="application/vnd.openxmlformats-officedocument.presentationml.notesSlide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notesSlides/notesSlide24.xml" ContentType="application/vnd.openxmlformats-officedocument.presentationml.notesSlide+xml"/>
  <Override PartName="/ppt/tags/tag411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412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413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notesSlides/notesSlide31.xml" ContentType="application/vnd.openxmlformats-officedocument.presentationml.notesSlide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notesSlides/notesSlide32.xml" ContentType="application/vnd.openxmlformats-officedocument.presentationml.notesSlide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notesSlides/notesSlide33.xml" ContentType="application/vnd.openxmlformats-officedocument.presentationml.notesSlide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notesSlides/notesSlide34.xml" ContentType="application/vnd.openxmlformats-officedocument.presentationml.notesSlide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notesSlides/notesSlide35.xml" ContentType="application/vnd.openxmlformats-officedocument.presentationml.notesSlide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notesSlides/notesSlide36.xml" ContentType="application/vnd.openxmlformats-officedocument.presentationml.notesSlide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notesSlides/notesSlide37.xml" ContentType="application/vnd.openxmlformats-officedocument.presentationml.notesSlide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notesSlides/notesSlide38.xml" ContentType="application/vnd.openxmlformats-officedocument.presentationml.notesSlide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notesSlides/notesSlide39.xml" ContentType="application/vnd.openxmlformats-officedocument.presentationml.notesSlide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notesSlides/notesSlide40.xml" ContentType="application/vnd.openxmlformats-officedocument.presentationml.notesSlide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notesSlides/notesSlide41.xml" ContentType="application/vnd.openxmlformats-officedocument.presentationml.notesSlide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notesSlides/notesSlide42.xml" ContentType="application/vnd.openxmlformats-officedocument.presentationml.notesSlide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notesSlides/notesSlide43.xml" ContentType="application/vnd.openxmlformats-officedocument.presentationml.notesSlide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notesSlides/notesSlide44.xml" ContentType="application/vnd.openxmlformats-officedocument.presentationml.notesSlide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notesSlides/notesSlide45.xml" ContentType="application/vnd.openxmlformats-officedocument.presentationml.notesSlide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notesSlides/notesSlide46.xml" ContentType="application/vnd.openxmlformats-officedocument.presentationml.notesSlide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256" r:id="rId2"/>
    <p:sldId id="356" r:id="rId3"/>
    <p:sldId id="357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258" r:id="rId12"/>
    <p:sldId id="259" r:id="rId13"/>
    <p:sldId id="275" r:id="rId14"/>
    <p:sldId id="260" r:id="rId15"/>
    <p:sldId id="261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32" r:id="rId27"/>
    <p:sldId id="273" r:id="rId28"/>
    <p:sldId id="274" r:id="rId29"/>
    <p:sldId id="372" r:id="rId30"/>
    <p:sldId id="278" r:id="rId31"/>
    <p:sldId id="279" r:id="rId32"/>
    <p:sldId id="280" r:id="rId33"/>
    <p:sldId id="282" r:id="rId34"/>
    <p:sldId id="358" r:id="rId35"/>
    <p:sldId id="359" r:id="rId36"/>
    <p:sldId id="360" r:id="rId37"/>
    <p:sldId id="361" r:id="rId38"/>
    <p:sldId id="362" r:id="rId39"/>
    <p:sldId id="363" r:id="rId40"/>
    <p:sldId id="364" r:id="rId41"/>
    <p:sldId id="373" r:id="rId42"/>
    <p:sldId id="283" r:id="rId43"/>
    <p:sldId id="366" r:id="rId44"/>
    <p:sldId id="367" r:id="rId45"/>
    <p:sldId id="368" r:id="rId46"/>
    <p:sldId id="369" r:id="rId47"/>
    <p:sldId id="370" r:id="rId48"/>
    <p:sldId id="371" r:id="rId49"/>
    <p:sldId id="365" r:id="rId50"/>
    <p:sldId id="284" r:id="rId51"/>
    <p:sldId id="285" r:id="rId52"/>
    <p:sldId id="286" r:id="rId53"/>
    <p:sldId id="343" r:id="rId54"/>
    <p:sldId id="344" r:id="rId55"/>
    <p:sldId id="345" r:id="rId56"/>
    <p:sldId id="347" r:id="rId5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6227" autoAdjust="0"/>
  </p:normalViewPr>
  <p:slideViewPr>
    <p:cSldViewPr>
      <p:cViewPr varScale="1">
        <p:scale>
          <a:sx n="102" d="100"/>
          <a:sy n="102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70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167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39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26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64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74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04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58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119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784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970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478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19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35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236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183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686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569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87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905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283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601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817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27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94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680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41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41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41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41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41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41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41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The marking is because we support arbitrary graphs and we want to process each node exactly once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41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non-recursive,</a:t>
            </a:r>
            <a:r>
              <a:rPr lang="en-US" baseline="0" dirty="0" smtClean="0"/>
              <a:t> uses a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3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3006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781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781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781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781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781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781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78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781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5190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72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M[row][col]</a:t>
            </a:r>
          </a:p>
          <a:p>
            <a:r>
              <a:rPr lang="en-US" dirty="0" smtClean="0"/>
              <a:t>check along source</a:t>
            </a:r>
            <a:r>
              <a:rPr lang="en-US" baseline="0" dirty="0" smtClean="0"/>
              <a:t> row and destination column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4211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2370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913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9832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03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check along ROW for out-edges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check along COL for in-edges</a:t>
            </a:r>
            <a:endParaRPr lang="en-US" dirty="0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48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79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91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5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57.xml"/><Relationship Id="rId20" Type="http://schemas.openxmlformats.org/officeDocument/2006/relationships/tags" Target="../tags/tag168.xml"/><Relationship Id="rId21" Type="http://schemas.openxmlformats.org/officeDocument/2006/relationships/tags" Target="../tags/tag16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0.xml"/><Relationship Id="rId10" Type="http://schemas.openxmlformats.org/officeDocument/2006/relationships/tags" Target="../tags/tag158.xml"/><Relationship Id="rId11" Type="http://schemas.openxmlformats.org/officeDocument/2006/relationships/tags" Target="../tags/tag159.xml"/><Relationship Id="rId12" Type="http://schemas.openxmlformats.org/officeDocument/2006/relationships/tags" Target="../tags/tag160.xml"/><Relationship Id="rId13" Type="http://schemas.openxmlformats.org/officeDocument/2006/relationships/tags" Target="../tags/tag161.xml"/><Relationship Id="rId14" Type="http://schemas.openxmlformats.org/officeDocument/2006/relationships/tags" Target="../tags/tag162.xml"/><Relationship Id="rId15" Type="http://schemas.openxmlformats.org/officeDocument/2006/relationships/tags" Target="../tags/tag163.xml"/><Relationship Id="rId16" Type="http://schemas.openxmlformats.org/officeDocument/2006/relationships/tags" Target="../tags/tag164.xml"/><Relationship Id="rId17" Type="http://schemas.openxmlformats.org/officeDocument/2006/relationships/tags" Target="../tags/tag165.xml"/><Relationship Id="rId18" Type="http://schemas.openxmlformats.org/officeDocument/2006/relationships/tags" Target="../tags/tag166.xml"/><Relationship Id="rId19" Type="http://schemas.openxmlformats.org/officeDocument/2006/relationships/tags" Target="../tags/tag167.xml"/><Relationship Id="rId1" Type="http://schemas.openxmlformats.org/officeDocument/2006/relationships/tags" Target="../tags/tag149.xml"/><Relationship Id="rId2" Type="http://schemas.openxmlformats.org/officeDocument/2006/relationships/tags" Target="../tags/tag150.xml"/><Relationship Id="rId3" Type="http://schemas.openxmlformats.org/officeDocument/2006/relationships/tags" Target="../tags/tag151.xml"/><Relationship Id="rId4" Type="http://schemas.openxmlformats.org/officeDocument/2006/relationships/tags" Target="../tags/tag152.xml"/><Relationship Id="rId5" Type="http://schemas.openxmlformats.org/officeDocument/2006/relationships/tags" Target="../tags/tag153.xml"/><Relationship Id="rId6" Type="http://schemas.openxmlformats.org/officeDocument/2006/relationships/tags" Target="../tags/tag154.xml"/><Relationship Id="rId7" Type="http://schemas.openxmlformats.org/officeDocument/2006/relationships/tags" Target="../tags/tag155.xml"/><Relationship Id="rId8" Type="http://schemas.openxmlformats.org/officeDocument/2006/relationships/tags" Target="../tags/tag156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11.xml"/><Relationship Id="rId1" Type="http://schemas.openxmlformats.org/officeDocument/2006/relationships/tags" Target="../tags/tag170.xml"/><Relationship Id="rId2" Type="http://schemas.openxmlformats.org/officeDocument/2006/relationships/tags" Target="../tags/tag171.xml"/><Relationship Id="rId3" Type="http://schemas.openxmlformats.org/officeDocument/2006/relationships/tags" Target="../tags/tag172.xml"/><Relationship Id="rId4" Type="http://schemas.openxmlformats.org/officeDocument/2006/relationships/tags" Target="../tags/tag173.xml"/><Relationship Id="rId5" Type="http://schemas.openxmlformats.org/officeDocument/2006/relationships/tags" Target="../tags/tag174.xml"/><Relationship Id="rId6" Type="http://schemas.openxmlformats.org/officeDocument/2006/relationships/tags" Target="../tags/tag175.xml"/><Relationship Id="rId7" Type="http://schemas.openxmlformats.org/officeDocument/2006/relationships/tags" Target="../tags/tag176.xml"/><Relationship Id="rId8" Type="http://schemas.openxmlformats.org/officeDocument/2006/relationships/tags" Target="../tags/tag177.xml"/><Relationship Id="rId9" Type="http://schemas.openxmlformats.org/officeDocument/2006/relationships/tags" Target="../tags/tag178.xml"/><Relationship Id="rId10" Type="http://schemas.openxmlformats.org/officeDocument/2006/relationships/tags" Target="../tags/tag17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188.xml"/><Relationship Id="rId20" Type="http://schemas.openxmlformats.org/officeDocument/2006/relationships/tags" Target="../tags/tag199.xml"/><Relationship Id="rId21" Type="http://schemas.openxmlformats.org/officeDocument/2006/relationships/tags" Target="../tags/tag20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189.xml"/><Relationship Id="rId11" Type="http://schemas.openxmlformats.org/officeDocument/2006/relationships/tags" Target="../tags/tag190.xml"/><Relationship Id="rId12" Type="http://schemas.openxmlformats.org/officeDocument/2006/relationships/tags" Target="../tags/tag191.xml"/><Relationship Id="rId13" Type="http://schemas.openxmlformats.org/officeDocument/2006/relationships/tags" Target="../tags/tag192.xml"/><Relationship Id="rId14" Type="http://schemas.openxmlformats.org/officeDocument/2006/relationships/tags" Target="../tags/tag193.xml"/><Relationship Id="rId15" Type="http://schemas.openxmlformats.org/officeDocument/2006/relationships/tags" Target="../tags/tag194.xml"/><Relationship Id="rId16" Type="http://schemas.openxmlformats.org/officeDocument/2006/relationships/tags" Target="../tags/tag195.xml"/><Relationship Id="rId17" Type="http://schemas.openxmlformats.org/officeDocument/2006/relationships/tags" Target="../tags/tag196.xml"/><Relationship Id="rId18" Type="http://schemas.openxmlformats.org/officeDocument/2006/relationships/tags" Target="../tags/tag197.xml"/><Relationship Id="rId19" Type="http://schemas.openxmlformats.org/officeDocument/2006/relationships/tags" Target="../tags/tag198.xml"/><Relationship Id="rId1" Type="http://schemas.openxmlformats.org/officeDocument/2006/relationships/tags" Target="../tags/tag180.xml"/><Relationship Id="rId2" Type="http://schemas.openxmlformats.org/officeDocument/2006/relationships/tags" Target="../tags/tag181.xml"/><Relationship Id="rId3" Type="http://schemas.openxmlformats.org/officeDocument/2006/relationships/tags" Target="../tags/tag182.xml"/><Relationship Id="rId4" Type="http://schemas.openxmlformats.org/officeDocument/2006/relationships/tags" Target="../tags/tag183.xml"/><Relationship Id="rId5" Type="http://schemas.openxmlformats.org/officeDocument/2006/relationships/tags" Target="../tags/tag184.xml"/><Relationship Id="rId6" Type="http://schemas.openxmlformats.org/officeDocument/2006/relationships/tags" Target="../tags/tag185.xml"/><Relationship Id="rId7" Type="http://schemas.openxmlformats.org/officeDocument/2006/relationships/tags" Target="../tags/tag186.xml"/><Relationship Id="rId8" Type="http://schemas.openxmlformats.org/officeDocument/2006/relationships/tags" Target="../tags/tag187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09.xml"/><Relationship Id="rId20" Type="http://schemas.openxmlformats.org/officeDocument/2006/relationships/tags" Target="../tags/tag220.xml"/><Relationship Id="rId21" Type="http://schemas.openxmlformats.org/officeDocument/2006/relationships/tags" Target="../tags/tag22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5.xml"/><Relationship Id="rId10" Type="http://schemas.openxmlformats.org/officeDocument/2006/relationships/tags" Target="../tags/tag210.xml"/><Relationship Id="rId11" Type="http://schemas.openxmlformats.org/officeDocument/2006/relationships/tags" Target="../tags/tag211.xml"/><Relationship Id="rId12" Type="http://schemas.openxmlformats.org/officeDocument/2006/relationships/tags" Target="../tags/tag212.xml"/><Relationship Id="rId13" Type="http://schemas.openxmlformats.org/officeDocument/2006/relationships/tags" Target="../tags/tag213.xml"/><Relationship Id="rId14" Type="http://schemas.openxmlformats.org/officeDocument/2006/relationships/tags" Target="../tags/tag214.xml"/><Relationship Id="rId15" Type="http://schemas.openxmlformats.org/officeDocument/2006/relationships/tags" Target="../tags/tag215.xml"/><Relationship Id="rId16" Type="http://schemas.openxmlformats.org/officeDocument/2006/relationships/tags" Target="../tags/tag216.xml"/><Relationship Id="rId17" Type="http://schemas.openxmlformats.org/officeDocument/2006/relationships/tags" Target="../tags/tag217.xml"/><Relationship Id="rId18" Type="http://schemas.openxmlformats.org/officeDocument/2006/relationships/tags" Target="../tags/tag218.xml"/><Relationship Id="rId19" Type="http://schemas.openxmlformats.org/officeDocument/2006/relationships/tags" Target="../tags/tag219.xml"/><Relationship Id="rId1" Type="http://schemas.openxmlformats.org/officeDocument/2006/relationships/tags" Target="../tags/tag201.xml"/><Relationship Id="rId2" Type="http://schemas.openxmlformats.org/officeDocument/2006/relationships/tags" Target="../tags/tag202.xml"/><Relationship Id="rId3" Type="http://schemas.openxmlformats.org/officeDocument/2006/relationships/tags" Target="../tags/tag203.xml"/><Relationship Id="rId4" Type="http://schemas.openxmlformats.org/officeDocument/2006/relationships/tags" Target="../tags/tag204.xml"/><Relationship Id="rId5" Type="http://schemas.openxmlformats.org/officeDocument/2006/relationships/tags" Target="../tags/tag205.xml"/><Relationship Id="rId6" Type="http://schemas.openxmlformats.org/officeDocument/2006/relationships/tags" Target="../tags/tag206.xml"/><Relationship Id="rId7" Type="http://schemas.openxmlformats.org/officeDocument/2006/relationships/tags" Target="../tags/tag207.xml"/><Relationship Id="rId8" Type="http://schemas.openxmlformats.org/officeDocument/2006/relationships/tags" Target="../tags/tag208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230.xml"/><Relationship Id="rId20" Type="http://schemas.openxmlformats.org/officeDocument/2006/relationships/tags" Target="../tags/tag241.xml"/><Relationship Id="rId21" Type="http://schemas.openxmlformats.org/officeDocument/2006/relationships/tags" Target="../tags/tag24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6.xml"/><Relationship Id="rId10" Type="http://schemas.openxmlformats.org/officeDocument/2006/relationships/tags" Target="../tags/tag231.xml"/><Relationship Id="rId11" Type="http://schemas.openxmlformats.org/officeDocument/2006/relationships/tags" Target="../tags/tag232.xml"/><Relationship Id="rId12" Type="http://schemas.openxmlformats.org/officeDocument/2006/relationships/tags" Target="../tags/tag233.xml"/><Relationship Id="rId13" Type="http://schemas.openxmlformats.org/officeDocument/2006/relationships/tags" Target="../tags/tag234.xml"/><Relationship Id="rId14" Type="http://schemas.openxmlformats.org/officeDocument/2006/relationships/tags" Target="../tags/tag235.xml"/><Relationship Id="rId15" Type="http://schemas.openxmlformats.org/officeDocument/2006/relationships/tags" Target="../tags/tag236.xml"/><Relationship Id="rId16" Type="http://schemas.openxmlformats.org/officeDocument/2006/relationships/tags" Target="../tags/tag237.xml"/><Relationship Id="rId17" Type="http://schemas.openxmlformats.org/officeDocument/2006/relationships/tags" Target="../tags/tag238.xml"/><Relationship Id="rId18" Type="http://schemas.openxmlformats.org/officeDocument/2006/relationships/tags" Target="../tags/tag239.xml"/><Relationship Id="rId19" Type="http://schemas.openxmlformats.org/officeDocument/2006/relationships/tags" Target="../tags/tag240.xml"/><Relationship Id="rId1" Type="http://schemas.openxmlformats.org/officeDocument/2006/relationships/tags" Target="../tags/tag222.xml"/><Relationship Id="rId2" Type="http://schemas.openxmlformats.org/officeDocument/2006/relationships/tags" Target="../tags/tag223.xml"/><Relationship Id="rId3" Type="http://schemas.openxmlformats.org/officeDocument/2006/relationships/tags" Target="../tags/tag224.xml"/><Relationship Id="rId4" Type="http://schemas.openxmlformats.org/officeDocument/2006/relationships/tags" Target="../tags/tag225.xml"/><Relationship Id="rId5" Type="http://schemas.openxmlformats.org/officeDocument/2006/relationships/tags" Target="../tags/tag226.xml"/><Relationship Id="rId6" Type="http://schemas.openxmlformats.org/officeDocument/2006/relationships/tags" Target="../tags/tag227.xml"/><Relationship Id="rId7" Type="http://schemas.openxmlformats.org/officeDocument/2006/relationships/tags" Target="../tags/tag228.xml"/><Relationship Id="rId8" Type="http://schemas.openxmlformats.org/officeDocument/2006/relationships/tags" Target="../tags/tag229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251.xml"/><Relationship Id="rId20" Type="http://schemas.openxmlformats.org/officeDocument/2006/relationships/tags" Target="../tags/tag262.xml"/><Relationship Id="rId21" Type="http://schemas.openxmlformats.org/officeDocument/2006/relationships/tags" Target="../tags/tag26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7.xml"/><Relationship Id="rId10" Type="http://schemas.openxmlformats.org/officeDocument/2006/relationships/tags" Target="../tags/tag252.xml"/><Relationship Id="rId11" Type="http://schemas.openxmlformats.org/officeDocument/2006/relationships/tags" Target="../tags/tag253.xml"/><Relationship Id="rId12" Type="http://schemas.openxmlformats.org/officeDocument/2006/relationships/tags" Target="../tags/tag254.xml"/><Relationship Id="rId13" Type="http://schemas.openxmlformats.org/officeDocument/2006/relationships/tags" Target="../tags/tag255.xml"/><Relationship Id="rId14" Type="http://schemas.openxmlformats.org/officeDocument/2006/relationships/tags" Target="../tags/tag256.xml"/><Relationship Id="rId15" Type="http://schemas.openxmlformats.org/officeDocument/2006/relationships/tags" Target="../tags/tag257.xml"/><Relationship Id="rId16" Type="http://schemas.openxmlformats.org/officeDocument/2006/relationships/tags" Target="../tags/tag258.xml"/><Relationship Id="rId17" Type="http://schemas.openxmlformats.org/officeDocument/2006/relationships/tags" Target="../tags/tag259.xml"/><Relationship Id="rId18" Type="http://schemas.openxmlformats.org/officeDocument/2006/relationships/tags" Target="../tags/tag260.xml"/><Relationship Id="rId19" Type="http://schemas.openxmlformats.org/officeDocument/2006/relationships/tags" Target="../tags/tag261.xml"/><Relationship Id="rId1" Type="http://schemas.openxmlformats.org/officeDocument/2006/relationships/tags" Target="../tags/tag243.xml"/><Relationship Id="rId2" Type="http://schemas.openxmlformats.org/officeDocument/2006/relationships/tags" Target="../tags/tag244.xml"/><Relationship Id="rId3" Type="http://schemas.openxmlformats.org/officeDocument/2006/relationships/tags" Target="../tags/tag245.xml"/><Relationship Id="rId4" Type="http://schemas.openxmlformats.org/officeDocument/2006/relationships/tags" Target="../tags/tag246.xml"/><Relationship Id="rId5" Type="http://schemas.openxmlformats.org/officeDocument/2006/relationships/tags" Target="../tags/tag247.xml"/><Relationship Id="rId6" Type="http://schemas.openxmlformats.org/officeDocument/2006/relationships/tags" Target="../tags/tag248.xml"/><Relationship Id="rId7" Type="http://schemas.openxmlformats.org/officeDocument/2006/relationships/tags" Target="../tags/tag249.xml"/><Relationship Id="rId8" Type="http://schemas.openxmlformats.org/officeDocument/2006/relationships/tags" Target="../tags/tag250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272.xml"/><Relationship Id="rId20" Type="http://schemas.openxmlformats.org/officeDocument/2006/relationships/tags" Target="../tags/tag283.xml"/><Relationship Id="rId21" Type="http://schemas.openxmlformats.org/officeDocument/2006/relationships/tags" Target="../tags/tag284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8.xml"/><Relationship Id="rId10" Type="http://schemas.openxmlformats.org/officeDocument/2006/relationships/tags" Target="../tags/tag273.xml"/><Relationship Id="rId11" Type="http://schemas.openxmlformats.org/officeDocument/2006/relationships/tags" Target="../tags/tag274.xml"/><Relationship Id="rId12" Type="http://schemas.openxmlformats.org/officeDocument/2006/relationships/tags" Target="../tags/tag275.xml"/><Relationship Id="rId13" Type="http://schemas.openxmlformats.org/officeDocument/2006/relationships/tags" Target="../tags/tag276.xml"/><Relationship Id="rId14" Type="http://schemas.openxmlformats.org/officeDocument/2006/relationships/tags" Target="../tags/tag277.xml"/><Relationship Id="rId15" Type="http://schemas.openxmlformats.org/officeDocument/2006/relationships/tags" Target="../tags/tag278.xml"/><Relationship Id="rId16" Type="http://schemas.openxmlformats.org/officeDocument/2006/relationships/tags" Target="../tags/tag279.xml"/><Relationship Id="rId17" Type="http://schemas.openxmlformats.org/officeDocument/2006/relationships/tags" Target="../tags/tag280.xml"/><Relationship Id="rId18" Type="http://schemas.openxmlformats.org/officeDocument/2006/relationships/tags" Target="../tags/tag281.xml"/><Relationship Id="rId19" Type="http://schemas.openxmlformats.org/officeDocument/2006/relationships/tags" Target="../tags/tag282.xml"/><Relationship Id="rId1" Type="http://schemas.openxmlformats.org/officeDocument/2006/relationships/tags" Target="../tags/tag264.xml"/><Relationship Id="rId2" Type="http://schemas.openxmlformats.org/officeDocument/2006/relationships/tags" Target="../tags/tag265.xml"/><Relationship Id="rId3" Type="http://schemas.openxmlformats.org/officeDocument/2006/relationships/tags" Target="../tags/tag266.xml"/><Relationship Id="rId4" Type="http://schemas.openxmlformats.org/officeDocument/2006/relationships/tags" Target="../tags/tag267.xml"/><Relationship Id="rId5" Type="http://schemas.openxmlformats.org/officeDocument/2006/relationships/tags" Target="../tags/tag268.xml"/><Relationship Id="rId6" Type="http://schemas.openxmlformats.org/officeDocument/2006/relationships/tags" Target="../tags/tag269.xml"/><Relationship Id="rId7" Type="http://schemas.openxmlformats.org/officeDocument/2006/relationships/tags" Target="../tags/tag270.xml"/><Relationship Id="rId8" Type="http://schemas.openxmlformats.org/officeDocument/2006/relationships/tags" Target="../tags/tag27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293.xml"/><Relationship Id="rId20" Type="http://schemas.openxmlformats.org/officeDocument/2006/relationships/tags" Target="../tags/tag304.xml"/><Relationship Id="rId21" Type="http://schemas.openxmlformats.org/officeDocument/2006/relationships/tags" Target="../tags/tag305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9.xml"/><Relationship Id="rId10" Type="http://schemas.openxmlformats.org/officeDocument/2006/relationships/tags" Target="../tags/tag294.xml"/><Relationship Id="rId11" Type="http://schemas.openxmlformats.org/officeDocument/2006/relationships/tags" Target="../tags/tag295.xml"/><Relationship Id="rId12" Type="http://schemas.openxmlformats.org/officeDocument/2006/relationships/tags" Target="../tags/tag296.xml"/><Relationship Id="rId13" Type="http://schemas.openxmlformats.org/officeDocument/2006/relationships/tags" Target="../tags/tag297.xml"/><Relationship Id="rId14" Type="http://schemas.openxmlformats.org/officeDocument/2006/relationships/tags" Target="../tags/tag298.xml"/><Relationship Id="rId15" Type="http://schemas.openxmlformats.org/officeDocument/2006/relationships/tags" Target="../tags/tag299.xml"/><Relationship Id="rId16" Type="http://schemas.openxmlformats.org/officeDocument/2006/relationships/tags" Target="../tags/tag300.xml"/><Relationship Id="rId17" Type="http://schemas.openxmlformats.org/officeDocument/2006/relationships/tags" Target="../tags/tag301.xml"/><Relationship Id="rId18" Type="http://schemas.openxmlformats.org/officeDocument/2006/relationships/tags" Target="../tags/tag302.xml"/><Relationship Id="rId19" Type="http://schemas.openxmlformats.org/officeDocument/2006/relationships/tags" Target="../tags/tag303.xml"/><Relationship Id="rId1" Type="http://schemas.openxmlformats.org/officeDocument/2006/relationships/tags" Target="../tags/tag285.xml"/><Relationship Id="rId2" Type="http://schemas.openxmlformats.org/officeDocument/2006/relationships/tags" Target="../tags/tag286.xml"/><Relationship Id="rId3" Type="http://schemas.openxmlformats.org/officeDocument/2006/relationships/tags" Target="../tags/tag287.xml"/><Relationship Id="rId4" Type="http://schemas.openxmlformats.org/officeDocument/2006/relationships/tags" Target="../tags/tag288.xml"/><Relationship Id="rId5" Type="http://schemas.openxmlformats.org/officeDocument/2006/relationships/tags" Target="../tags/tag289.xml"/><Relationship Id="rId6" Type="http://schemas.openxmlformats.org/officeDocument/2006/relationships/tags" Target="../tags/tag290.xml"/><Relationship Id="rId7" Type="http://schemas.openxmlformats.org/officeDocument/2006/relationships/tags" Target="../tags/tag291.xml"/><Relationship Id="rId8" Type="http://schemas.openxmlformats.org/officeDocument/2006/relationships/tags" Target="../tags/tag292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314.xml"/><Relationship Id="rId20" Type="http://schemas.openxmlformats.org/officeDocument/2006/relationships/tags" Target="../tags/tag325.xml"/><Relationship Id="rId21" Type="http://schemas.openxmlformats.org/officeDocument/2006/relationships/tags" Target="../tags/tag326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315.xml"/><Relationship Id="rId11" Type="http://schemas.openxmlformats.org/officeDocument/2006/relationships/tags" Target="../tags/tag316.xml"/><Relationship Id="rId12" Type="http://schemas.openxmlformats.org/officeDocument/2006/relationships/tags" Target="../tags/tag317.xml"/><Relationship Id="rId13" Type="http://schemas.openxmlformats.org/officeDocument/2006/relationships/tags" Target="../tags/tag318.xml"/><Relationship Id="rId14" Type="http://schemas.openxmlformats.org/officeDocument/2006/relationships/tags" Target="../tags/tag319.xml"/><Relationship Id="rId15" Type="http://schemas.openxmlformats.org/officeDocument/2006/relationships/tags" Target="../tags/tag320.xml"/><Relationship Id="rId16" Type="http://schemas.openxmlformats.org/officeDocument/2006/relationships/tags" Target="../tags/tag321.xml"/><Relationship Id="rId17" Type="http://schemas.openxmlformats.org/officeDocument/2006/relationships/tags" Target="../tags/tag322.xml"/><Relationship Id="rId18" Type="http://schemas.openxmlformats.org/officeDocument/2006/relationships/tags" Target="../tags/tag323.xml"/><Relationship Id="rId19" Type="http://schemas.openxmlformats.org/officeDocument/2006/relationships/tags" Target="../tags/tag324.xml"/><Relationship Id="rId1" Type="http://schemas.openxmlformats.org/officeDocument/2006/relationships/tags" Target="../tags/tag306.xml"/><Relationship Id="rId2" Type="http://schemas.openxmlformats.org/officeDocument/2006/relationships/tags" Target="../tags/tag307.xml"/><Relationship Id="rId3" Type="http://schemas.openxmlformats.org/officeDocument/2006/relationships/tags" Target="../tags/tag308.xml"/><Relationship Id="rId4" Type="http://schemas.openxmlformats.org/officeDocument/2006/relationships/tags" Target="../tags/tag309.xml"/><Relationship Id="rId5" Type="http://schemas.openxmlformats.org/officeDocument/2006/relationships/tags" Target="../tags/tag310.xml"/><Relationship Id="rId6" Type="http://schemas.openxmlformats.org/officeDocument/2006/relationships/tags" Target="../tags/tag311.xml"/><Relationship Id="rId7" Type="http://schemas.openxmlformats.org/officeDocument/2006/relationships/tags" Target="../tags/tag312.xml"/><Relationship Id="rId8" Type="http://schemas.openxmlformats.org/officeDocument/2006/relationships/tags" Target="../tags/tag313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335.xml"/><Relationship Id="rId20" Type="http://schemas.openxmlformats.org/officeDocument/2006/relationships/tags" Target="../tags/tag346.xml"/><Relationship Id="rId21" Type="http://schemas.openxmlformats.org/officeDocument/2006/relationships/tags" Target="../tags/tag34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1.xml"/><Relationship Id="rId10" Type="http://schemas.openxmlformats.org/officeDocument/2006/relationships/tags" Target="../tags/tag336.xml"/><Relationship Id="rId11" Type="http://schemas.openxmlformats.org/officeDocument/2006/relationships/tags" Target="../tags/tag337.xml"/><Relationship Id="rId12" Type="http://schemas.openxmlformats.org/officeDocument/2006/relationships/tags" Target="../tags/tag338.xml"/><Relationship Id="rId13" Type="http://schemas.openxmlformats.org/officeDocument/2006/relationships/tags" Target="../tags/tag339.xml"/><Relationship Id="rId14" Type="http://schemas.openxmlformats.org/officeDocument/2006/relationships/tags" Target="../tags/tag340.xml"/><Relationship Id="rId15" Type="http://schemas.openxmlformats.org/officeDocument/2006/relationships/tags" Target="../tags/tag341.xml"/><Relationship Id="rId16" Type="http://schemas.openxmlformats.org/officeDocument/2006/relationships/tags" Target="../tags/tag342.xml"/><Relationship Id="rId17" Type="http://schemas.openxmlformats.org/officeDocument/2006/relationships/tags" Target="../tags/tag343.xml"/><Relationship Id="rId18" Type="http://schemas.openxmlformats.org/officeDocument/2006/relationships/tags" Target="../tags/tag344.xml"/><Relationship Id="rId19" Type="http://schemas.openxmlformats.org/officeDocument/2006/relationships/tags" Target="../tags/tag345.xml"/><Relationship Id="rId1" Type="http://schemas.openxmlformats.org/officeDocument/2006/relationships/tags" Target="../tags/tag327.xml"/><Relationship Id="rId2" Type="http://schemas.openxmlformats.org/officeDocument/2006/relationships/tags" Target="../tags/tag328.xml"/><Relationship Id="rId3" Type="http://schemas.openxmlformats.org/officeDocument/2006/relationships/tags" Target="../tags/tag329.xml"/><Relationship Id="rId4" Type="http://schemas.openxmlformats.org/officeDocument/2006/relationships/tags" Target="../tags/tag330.xml"/><Relationship Id="rId5" Type="http://schemas.openxmlformats.org/officeDocument/2006/relationships/tags" Target="../tags/tag331.xml"/><Relationship Id="rId6" Type="http://schemas.openxmlformats.org/officeDocument/2006/relationships/tags" Target="../tags/tag332.xml"/><Relationship Id="rId7" Type="http://schemas.openxmlformats.org/officeDocument/2006/relationships/tags" Target="../tags/tag333.xml"/><Relationship Id="rId8" Type="http://schemas.openxmlformats.org/officeDocument/2006/relationships/tags" Target="../tags/tag334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356.xml"/><Relationship Id="rId20" Type="http://schemas.openxmlformats.org/officeDocument/2006/relationships/tags" Target="../tags/tag367.xml"/><Relationship Id="rId21" Type="http://schemas.openxmlformats.org/officeDocument/2006/relationships/tags" Target="../tags/tag36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357.xml"/><Relationship Id="rId11" Type="http://schemas.openxmlformats.org/officeDocument/2006/relationships/tags" Target="../tags/tag358.xml"/><Relationship Id="rId12" Type="http://schemas.openxmlformats.org/officeDocument/2006/relationships/tags" Target="../tags/tag359.xml"/><Relationship Id="rId13" Type="http://schemas.openxmlformats.org/officeDocument/2006/relationships/tags" Target="../tags/tag360.xml"/><Relationship Id="rId14" Type="http://schemas.openxmlformats.org/officeDocument/2006/relationships/tags" Target="../tags/tag361.xml"/><Relationship Id="rId15" Type="http://schemas.openxmlformats.org/officeDocument/2006/relationships/tags" Target="../tags/tag362.xml"/><Relationship Id="rId16" Type="http://schemas.openxmlformats.org/officeDocument/2006/relationships/tags" Target="../tags/tag363.xml"/><Relationship Id="rId17" Type="http://schemas.openxmlformats.org/officeDocument/2006/relationships/tags" Target="../tags/tag364.xml"/><Relationship Id="rId18" Type="http://schemas.openxmlformats.org/officeDocument/2006/relationships/tags" Target="../tags/tag365.xml"/><Relationship Id="rId19" Type="http://schemas.openxmlformats.org/officeDocument/2006/relationships/tags" Target="../tags/tag366.xml"/><Relationship Id="rId1" Type="http://schemas.openxmlformats.org/officeDocument/2006/relationships/tags" Target="../tags/tag348.xml"/><Relationship Id="rId2" Type="http://schemas.openxmlformats.org/officeDocument/2006/relationships/tags" Target="../tags/tag349.xml"/><Relationship Id="rId3" Type="http://schemas.openxmlformats.org/officeDocument/2006/relationships/tags" Target="../tags/tag350.xml"/><Relationship Id="rId4" Type="http://schemas.openxmlformats.org/officeDocument/2006/relationships/tags" Target="../tags/tag351.xml"/><Relationship Id="rId5" Type="http://schemas.openxmlformats.org/officeDocument/2006/relationships/tags" Target="../tags/tag352.xml"/><Relationship Id="rId6" Type="http://schemas.openxmlformats.org/officeDocument/2006/relationships/tags" Target="../tags/tag353.xml"/><Relationship Id="rId7" Type="http://schemas.openxmlformats.org/officeDocument/2006/relationships/tags" Target="../tags/tag354.xml"/><Relationship Id="rId8" Type="http://schemas.openxmlformats.org/officeDocument/2006/relationships/tags" Target="../tags/tag355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377.xml"/><Relationship Id="rId20" Type="http://schemas.openxmlformats.org/officeDocument/2006/relationships/tags" Target="../tags/tag388.xml"/><Relationship Id="rId21" Type="http://schemas.openxmlformats.org/officeDocument/2006/relationships/tags" Target="../tags/tag38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3.xml"/><Relationship Id="rId10" Type="http://schemas.openxmlformats.org/officeDocument/2006/relationships/tags" Target="../tags/tag378.xml"/><Relationship Id="rId11" Type="http://schemas.openxmlformats.org/officeDocument/2006/relationships/tags" Target="../tags/tag379.xml"/><Relationship Id="rId12" Type="http://schemas.openxmlformats.org/officeDocument/2006/relationships/tags" Target="../tags/tag380.xml"/><Relationship Id="rId13" Type="http://schemas.openxmlformats.org/officeDocument/2006/relationships/tags" Target="../tags/tag381.xml"/><Relationship Id="rId14" Type="http://schemas.openxmlformats.org/officeDocument/2006/relationships/tags" Target="../tags/tag382.xml"/><Relationship Id="rId15" Type="http://schemas.openxmlformats.org/officeDocument/2006/relationships/tags" Target="../tags/tag383.xml"/><Relationship Id="rId16" Type="http://schemas.openxmlformats.org/officeDocument/2006/relationships/tags" Target="../tags/tag384.xml"/><Relationship Id="rId17" Type="http://schemas.openxmlformats.org/officeDocument/2006/relationships/tags" Target="../tags/tag385.xml"/><Relationship Id="rId18" Type="http://schemas.openxmlformats.org/officeDocument/2006/relationships/tags" Target="../tags/tag386.xml"/><Relationship Id="rId19" Type="http://schemas.openxmlformats.org/officeDocument/2006/relationships/tags" Target="../tags/tag387.xml"/><Relationship Id="rId1" Type="http://schemas.openxmlformats.org/officeDocument/2006/relationships/tags" Target="../tags/tag369.xml"/><Relationship Id="rId2" Type="http://schemas.openxmlformats.org/officeDocument/2006/relationships/tags" Target="../tags/tag370.xml"/><Relationship Id="rId3" Type="http://schemas.openxmlformats.org/officeDocument/2006/relationships/tags" Target="../tags/tag371.xml"/><Relationship Id="rId4" Type="http://schemas.openxmlformats.org/officeDocument/2006/relationships/tags" Target="../tags/tag372.xml"/><Relationship Id="rId5" Type="http://schemas.openxmlformats.org/officeDocument/2006/relationships/tags" Target="../tags/tag373.xml"/><Relationship Id="rId6" Type="http://schemas.openxmlformats.org/officeDocument/2006/relationships/tags" Target="../tags/tag374.xml"/><Relationship Id="rId7" Type="http://schemas.openxmlformats.org/officeDocument/2006/relationships/tags" Target="../tags/tag375.xml"/><Relationship Id="rId8" Type="http://schemas.openxmlformats.org/officeDocument/2006/relationships/tags" Target="../tags/tag376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398.xml"/><Relationship Id="rId20" Type="http://schemas.openxmlformats.org/officeDocument/2006/relationships/tags" Target="../tags/tag409.xml"/><Relationship Id="rId21" Type="http://schemas.openxmlformats.org/officeDocument/2006/relationships/tags" Target="../tags/tag41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399.xml"/><Relationship Id="rId11" Type="http://schemas.openxmlformats.org/officeDocument/2006/relationships/tags" Target="../tags/tag400.xml"/><Relationship Id="rId12" Type="http://schemas.openxmlformats.org/officeDocument/2006/relationships/tags" Target="../tags/tag401.xml"/><Relationship Id="rId13" Type="http://schemas.openxmlformats.org/officeDocument/2006/relationships/tags" Target="../tags/tag402.xml"/><Relationship Id="rId14" Type="http://schemas.openxmlformats.org/officeDocument/2006/relationships/tags" Target="../tags/tag403.xml"/><Relationship Id="rId15" Type="http://schemas.openxmlformats.org/officeDocument/2006/relationships/tags" Target="../tags/tag404.xml"/><Relationship Id="rId16" Type="http://schemas.openxmlformats.org/officeDocument/2006/relationships/tags" Target="../tags/tag405.xml"/><Relationship Id="rId17" Type="http://schemas.openxmlformats.org/officeDocument/2006/relationships/tags" Target="../tags/tag406.xml"/><Relationship Id="rId18" Type="http://schemas.openxmlformats.org/officeDocument/2006/relationships/tags" Target="../tags/tag407.xml"/><Relationship Id="rId19" Type="http://schemas.openxmlformats.org/officeDocument/2006/relationships/tags" Target="../tags/tag408.xml"/><Relationship Id="rId1" Type="http://schemas.openxmlformats.org/officeDocument/2006/relationships/tags" Target="../tags/tag390.xml"/><Relationship Id="rId2" Type="http://schemas.openxmlformats.org/officeDocument/2006/relationships/tags" Target="../tags/tag391.xml"/><Relationship Id="rId3" Type="http://schemas.openxmlformats.org/officeDocument/2006/relationships/tags" Target="../tags/tag392.xml"/><Relationship Id="rId4" Type="http://schemas.openxmlformats.org/officeDocument/2006/relationships/tags" Target="../tags/tag393.xml"/><Relationship Id="rId5" Type="http://schemas.openxmlformats.org/officeDocument/2006/relationships/tags" Target="../tags/tag394.xml"/><Relationship Id="rId6" Type="http://schemas.openxmlformats.org/officeDocument/2006/relationships/tags" Target="../tags/tag395.xml"/><Relationship Id="rId7" Type="http://schemas.openxmlformats.org/officeDocument/2006/relationships/tags" Target="../tags/tag396.xml"/><Relationship Id="rId8" Type="http://schemas.openxmlformats.org/officeDocument/2006/relationships/tags" Target="../tags/tag39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4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4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4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1" Type="http://schemas.openxmlformats.org/officeDocument/2006/relationships/tags" Target="../tags/tag424.xml"/><Relationship Id="rId12" Type="http://schemas.openxmlformats.org/officeDocument/2006/relationships/tags" Target="../tags/tag425.xml"/><Relationship Id="rId13" Type="http://schemas.openxmlformats.org/officeDocument/2006/relationships/tags" Target="../tags/tag426.xml"/><Relationship Id="rId14" Type="http://schemas.openxmlformats.org/officeDocument/2006/relationships/tags" Target="../tags/tag427.xml"/><Relationship Id="rId15" Type="http://schemas.openxmlformats.org/officeDocument/2006/relationships/tags" Target="../tags/tag428.xml"/><Relationship Id="rId16" Type="http://schemas.openxmlformats.org/officeDocument/2006/relationships/tags" Target="../tags/tag429.xml"/><Relationship Id="rId17" Type="http://schemas.openxmlformats.org/officeDocument/2006/relationships/tags" Target="../tags/tag430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1.xml"/><Relationship Id="rId1" Type="http://schemas.openxmlformats.org/officeDocument/2006/relationships/tags" Target="../tags/tag414.xml"/><Relationship Id="rId2" Type="http://schemas.openxmlformats.org/officeDocument/2006/relationships/tags" Target="../tags/tag415.xml"/><Relationship Id="rId3" Type="http://schemas.openxmlformats.org/officeDocument/2006/relationships/tags" Target="../tags/tag416.xml"/><Relationship Id="rId4" Type="http://schemas.openxmlformats.org/officeDocument/2006/relationships/tags" Target="../tags/tag417.xml"/><Relationship Id="rId5" Type="http://schemas.openxmlformats.org/officeDocument/2006/relationships/tags" Target="../tags/tag418.xml"/><Relationship Id="rId6" Type="http://schemas.openxmlformats.org/officeDocument/2006/relationships/tags" Target="../tags/tag419.xml"/><Relationship Id="rId7" Type="http://schemas.openxmlformats.org/officeDocument/2006/relationships/tags" Target="../tags/tag420.xml"/><Relationship Id="rId8" Type="http://schemas.openxmlformats.org/officeDocument/2006/relationships/tags" Target="../tags/tag421.xml"/><Relationship Id="rId9" Type="http://schemas.openxmlformats.org/officeDocument/2006/relationships/tags" Target="../tags/tag422.xml"/><Relationship Id="rId10" Type="http://schemas.openxmlformats.org/officeDocument/2006/relationships/tags" Target="../tags/tag423.xml"/></Relationships>
</file>

<file path=ppt/slides/_rels/slide34.xml.rels><?xml version="1.0" encoding="UTF-8" standalone="yes"?>
<Relationships xmlns="http://schemas.openxmlformats.org/package/2006/relationships"><Relationship Id="rId11" Type="http://schemas.openxmlformats.org/officeDocument/2006/relationships/tags" Target="../tags/tag441.xml"/><Relationship Id="rId12" Type="http://schemas.openxmlformats.org/officeDocument/2006/relationships/tags" Target="../tags/tag442.xml"/><Relationship Id="rId13" Type="http://schemas.openxmlformats.org/officeDocument/2006/relationships/tags" Target="../tags/tag443.xml"/><Relationship Id="rId14" Type="http://schemas.openxmlformats.org/officeDocument/2006/relationships/tags" Target="../tags/tag444.xml"/><Relationship Id="rId15" Type="http://schemas.openxmlformats.org/officeDocument/2006/relationships/tags" Target="../tags/tag445.xml"/><Relationship Id="rId16" Type="http://schemas.openxmlformats.org/officeDocument/2006/relationships/tags" Target="../tags/tag446.xml"/><Relationship Id="rId17" Type="http://schemas.openxmlformats.org/officeDocument/2006/relationships/tags" Target="../tags/tag447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2.xml"/><Relationship Id="rId1" Type="http://schemas.openxmlformats.org/officeDocument/2006/relationships/tags" Target="../tags/tag431.xml"/><Relationship Id="rId2" Type="http://schemas.openxmlformats.org/officeDocument/2006/relationships/tags" Target="../tags/tag432.xml"/><Relationship Id="rId3" Type="http://schemas.openxmlformats.org/officeDocument/2006/relationships/tags" Target="../tags/tag433.xml"/><Relationship Id="rId4" Type="http://schemas.openxmlformats.org/officeDocument/2006/relationships/tags" Target="../tags/tag434.xml"/><Relationship Id="rId5" Type="http://schemas.openxmlformats.org/officeDocument/2006/relationships/tags" Target="../tags/tag435.xml"/><Relationship Id="rId6" Type="http://schemas.openxmlformats.org/officeDocument/2006/relationships/tags" Target="../tags/tag436.xml"/><Relationship Id="rId7" Type="http://schemas.openxmlformats.org/officeDocument/2006/relationships/tags" Target="../tags/tag437.xml"/><Relationship Id="rId8" Type="http://schemas.openxmlformats.org/officeDocument/2006/relationships/tags" Target="../tags/tag438.xml"/><Relationship Id="rId9" Type="http://schemas.openxmlformats.org/officeDocument/2006/relationships/tags" Target="../tags/tag439.xml"/><Relationship Id="rId10" Type="http://schemas.openxmlformats.org/officeDocument/2006/relationships/tags" Target="../tags/tag440.xml"/></Relationships>
</file>

<file path=ppt/slides/_rels/slide35.xml.rels><?xml version="1.0" encoding="UTF-8" standalone="yes"?>
<Relationships xmlns="http://schemas.openxmlformats.org/package/2006/relationships"><Relationship Id="rId11" Type="http://schemas.openxmlformats.org/officeDocument/2006/relationships/tags" Target="../tags/tag458.xml"/><Relationship Id="rId12" Type="http://schemas.openxmlformats.org/officeDocument/2006/relationships/tags" Target="../tags/tag459.xml"/><Relationship Id="rId13" Type="http://schemas.openxmlformats.org/officeDocument/2006/relationships/tags" Target="../tags/tag460.xml"/><Relationship Id="rId14" Type="http://schemas.openxmlformats.org/officeDocument/2006/relationships/tags" Target="../tags/tag461.xml"/><Relationship Id="rId15" Type="http://schemas.openxmlformats.org/officeDocument/2006/relationships/tags" Target="../tags/tag462.xml"/><Relationship Id="rId16" Type="http://schemas.openxmlformats.org/officeDocument/2006/relationships/tags" Target="../tags/tag463.xml"/><Relationship Id="rId17" Type="http://schemas.openxmlformats.org/officeDocument/2006/relationships/tags" Target="../tags/tag464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3.xml"/><Relationship Id="rId1" Type="http://schemas.openxmlformats.org/officeDocument/2006/relationships/tags" Target="../tags/tag448.xml"/><Relationship Id="rId2" Type="http://schemas.openxmlformats.org/officeDocument/2006/relationships/tags" Target="../tags/tag449.xml"/><Relationship Id="rId3" Type="http://schemas.openxmlformats.org/officeDocument/2006/relationships/tags" Target="../tags/tag450.xml"/><Relationship Id="rId4" Type="http://schemas.openxmlformats.org/officeDocument/2006/relationships/tags" Target="../tags/tag451.xml"/><Relationship Id="rId5" Type="http://schemas.openxmlformats.org/officeDocument/2006/relationships/tags" Target="../tags/tag452.xml"/><Relationship Id="rId6" Type="http://schemas.openxmlformats.org/officeDocument/2006/relationships/tags" Target="../tags/tag453.xml"/><Relationship Id="rId7" Type="http://schemas.openxmlformats.org/officeDocument/2006/relationships/tags" Target="../tags/tag454.xml"/><Relationship Id="rId8" Type="http://schemas.openxmlformats.org/officeDocument/2006/relationships/tags" Target="../tags/tag455.xml"/><Relationship Id="rId9" Type="http://schemas.openxmlformats.org/officeDocument/2006/relationships/tags" Target="../tags/tag456.xml"/><Relationship Id="rId10" Type="http://schemas.openxmlformats.org/officeDocument/2006/relationships/tags" Target="../tags/tag457.xml"/></Relationships>
</file>

<file path=ppt/slides/_rels/slide36.xml.rels><?xml version="1.0" encoding="UTF-8" standalone="yes"?>
<Relationships xmlns="http://schemas.openxmlformats.org/package/2006/relationships"><Relationship Id="rId11" Type="http://schemas.openxmlformats.org/officeDocument/2006/relationships/tags" Target="../tags/tag475.xml"/><Relationship Id="rId12" Type="http://schemas.openxmlformats.org/officeDocument/2006/relationships/tags" Target="../tags/tag476.xml"/><Relationship Id="rId13" Type="http://schemas.openxmlformats.org/officeDocument/2006/relationships/tags" Target="../tags/tag477.xml"/><Relationship Id="rId14" Type="http://schemas.openxmlformats.org/officeDocument/2006/relationships/tags" Target="../tags/tag478.xml"/><Relationship Id="rId15" Type="http://schemas.openxmlformats.org/officeDocument/2006/relationships/tags" Target="../tags/tag479.xml"/><Relationship Id="rId16" Type="http://schemas.openxmlformats.org/officeDocument/2006/relationships/tags" Target="../tags/tag480.xml"/><Relationship Id="rId17" Type="http://schemas.openxmlformats.org/officeDocument/2006/relationships/tags" Target="../tags/tag481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4.xml"/><Relationship Id="rId1" Type="http://schemas.openxmlformats.org/officeDocument/2006/relationships/tags" Target="../tags/tag465.xml"/><Relationship Id="rId2" Type="http://schemas.openxmlformats.org/officeDocument/2006/relationships/tags" Target="../tags/tag466.xml"/><Relationship Id="rId3" Type="http://schemas.openxmlformats.org/officeDocument/2006/relationships/tags" Target="../tags/tag467.xml"/><Relationship Id="rId4" Type="http://schemas.openxmlformats.org/officeDocument/2006/relationships/tags" Target="../tags/tag468.xml"/><Relationship Id="rId5" Type="http://schemas.openxmlformats.org/officeDocument/2006/relationships/tags" Target="../tags/tag469.xml"/><Relationship Id="rId6" Type="http://schemas.openxmlformats.org/officeDocument/2006/relationships/tags" Target="../tags/tag470.xml"/><Relationship Id="rId7" Type="http://schemas.openxmlformats.org/officeDocument/2006/relationships/tags" Target="../tags/tag471.xml"/><Relationship Id="rId8" Type="http://schemas.openxmlformats.org/officeDocument/2006/relationships/tags" Target="../tags/tag472.xml"/><Relationship Id="rId9" Type="http://schemas.openxmlformats.org/officeDocument/2006/relationships/tags" Target="../tags/tag473.xml"/><Relationship Id="rId10" Type="http://schemas.openxmlformats.org/officeDocument/2006/relationships/tags" Target="../tags/tag474.xml"/></Relationships>
</file>

<file path=ppt/slides/_rels/slide37.xml.rels><?xml version="1.0" encoding="UTF-8" standalone="yes"?>
<Relationships xmlns="http://schemas.openxmlformats.org/package/2006/relationships"><Relationship Id="rId11" Type="http://schemas.openxmlformats.org/officeDocument/2006/relationships/tags" Target="../tags/tag492.xml"/><Relationship Id="rId12" Type="http://schemas.openxmlformats.org/officeDocument/2006/relationships/tags" Target="../tags/tag493.xml"/><Relationship Id="rId13" Type="http://schemas.openxmlformats.org/officeDocument/2006/relationships/tags" Target="../tags/tag494.xml"/><Relationship Id="rId14" Type="http://schemas.openxmlformats.org/officeDocument/2006/relationships/tags" Target="../tags/tag495.xml"/><Relationship Id="rId15" Type="http://schemas.openxmlformats.org/officeDocument/2006/relationships/tags" Target="../tags/tag496.xml"/><Relationship Id="rId16" Type="http://schemas.openxmlformats.org/officeDocument/2006/relationships/tags" Target="../tags/tag497.xml"/><Relationship Id="rId17" Type="http://schemas.openxmlformats.org/officeDocument/2006/relationships/tags" Target="../tags/tag498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5.xml"/><Relationship Id="rId1" Type="http://schemas.openxmlformats.org/officeDocument/2006/relationships/tags" Target="../tags/tag482.xml"/><Relationship Id="rId2" Type="http://schemas.openxmlformats.org/officeDocument/2006/relationships/tags" Target="../tags/tag483.xml"/><Relationship Id="rId3" Type="http://schemas.openxmlformats.org/officeDocument/2006/relationships/tags" Target="../tags/tag484.xml"/><Relationship Id="rId4" Type="http://schemas.openxmlformats.org/officeDocument/2006/relationships/tags" Target="../tags/tag485.xml"/><Relationship Id="rId5" Type="http://schemas.openxmlformats.org/officeDocument/2006/relationships/tags" Target="../tags/tag486.xml"/><Relationship Id="rId6" Type="http://schemas.openxmlformats.org/officeDocument/2006/relationships/tags" Target="../tags/tag487.xml"/><Relationship Id="rId7" Type="http://schemas.openxmlformats.org/officeDocument/2006/relationships/tags" Target="../tags/tag488.xml"/><Relationship Id="rId8" Type="http://schemas.openxmlformats.org/officeDocument/2006/relationships/tags" Target="../tags/tag489.xml"/><Relationship Id="rId9" Type="http://schemas.openxmlformats.org/officeDocument/2006/relationships/tags" Target="../tags/tag490.xml"/><Relationship Id="rId10" Type="http://schemas.openxmlformats.org/officeDocument/2006/relationships/tags" Target="../tags/tag491.xml"/></Relationships>
</file>

<file path=ppt/slides/_rels/slide38.xml.rels><?xml version="1.0" encoding="UTF-8" standalone="yes"?>
<Relationships xmlns="http://schemas.openxmlformats.org/package/2006/relationships"><Relationship Id="rId11" Type="http://schemas.openxmlformats.org/officeDocument/2006/relationships/tags" Target="../tags/tag509.xml"/><Relationship Id="rId12" Type="http://schemas.openxmlformats.org/officeDocument/2006/relationships/tags" Target="../tags/tag510.xml"/><Relationship Id="rId13" Type="http://schemas.openxmlformats.org/officeDocument/2006/relationships/tags" Target="../tags/tag511.xml"/><Relationship Id="rId14" Type="http://schemas.openxmlformats.org/officeDocument/2006/relationships/tags" Target="../tags/tag512.xml"/><Relationship Id="rId15" Type="http://schemas.openxmlformats.org/officeDocument/2006/relationships/tags" Target="../tags/tag513.xml"/><Relationship Id="rId16" Type="http://schemas.openxmlformats.org/officeDocument/2006/relationships/tags" Target="../tags/tag514.xml"/><Relationship Id="rId17" Type="http://schemas.openxmlformats.org/officeDocument/2006/relationships/tags" Target="../tags/tag515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6.xml"/><Relationship Id="rId1" Type="http://schemas.openxmlformats.org/officeDocument/2006/relationships/tags" Target="../tags/tag499.xml"/><Relationship Id="rId2" Type="http://schemas.openxmlformats.org/officeDocument/2006/relationships/tags" Target="../tags/tag500.xml"/><Relationship Id="rId3" Type="http://schemas.openxmlformats.org/officeDocument/2006/relationships/tags" Target="../tags/tag501.xml"/><Relationship Id="rId4" Type="http://schemas.openxmlformats.org/officeDocument/2006/relationships/tags" Target="../tags/tag502.xml"/><Relationship Id="rId5" Type="http://schemas.openxmlformats.org/officeDocument/2006/relationships/tags" Target="../tags/tag503.xml"/><Relationship Id="rId6" Type="http://schemas.openxmlformats.org/officeDocument/2006/relationships/tags" Target="../tags/tag504.xml"/><Relationship Id="rId7" Type="http://schemas.openxmlformats.org/officeDocument/2006/relationships/tags" Target="../tags/tag505.xml"/><Relationship Id="rId8" Type="http://schemas.openxmlformats.org/officeDocument/2006/relationships/tags" Target="../tags/tag506.xml"/><Relationship Id="rId9" Type="http://schemas.openxmlformats.org/officeDocument/2006/relationships/tags" Target="../tags/tag507.xml"/><Relationship Id="rId10" Type="http://schemas.openxmlformats.org/officeDocument/2006/relationships/tags" Target="../tags/tag508.xml"/></Relationships>
</file>

<file path=ppt/slides/_rels/slide39.xml.rels><?xml version="1.0" encoding="UTF-8" standalone="yes"?>
<Relationships xmlns="http://schemas.openxmlformats.org/package/2006/relationships"><Relationship Id="rId11" Type="http://schemas.openxmlformats.org/officeDocument/2006/relationships/tags" Target="../tags/tag526.xml"/><Relationship Id="rId12" Type="http://schemas.openxmlformats.org/officeDocument/2006/relationships/tags" Target="../tags/tag527.xml"/><Relationship Id="rId13" Type="http://schemas.openxmlformats.org/officeDocument/2006/relationships/tags" Target="../tags/tag528.xml"/><Relationship Id="rId14" Type="http://schemas.openxmlformats.org/officeDocument/2006/relationships/tags" Target="../tags/tag529.xml"/><Relationship Id="rId15" Type="http://schemas.openxmlformats.org/officeDocument/2006/relationships/tags" Target="../tags/tag530.xml"/><Relationship Id="rId16" Type="http://schemas.openxmlformats.org/officeDocument/2006/relationships/tags" Target="../tags/tag531.xml"/><Relationship Id="rId17" Type="http://schemas.openxmlformats.org/officeDocument/2006/relationships/tags" Target="../tags/tag532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7.xml"/><Relationship Id="rId1" Type="http://schemas.openxmlformats.org/officeDocument/2006/relationships/tags" Target="../tags/tag516.xml"/><Relationship Id="rId2" Type="http://schemas.openxmlformats.org/officeDocument/2006/relationships/tags" Target="../tags/tag517.xml"/><Relationship Id="rId3" Type="http://schemas.openxmlformats.org/officeDocument/2006/relationships/tags" Target="../tags/tag518.xml"/><Relationship Id="rId4" Type="http://schemas.openxmlformats.org/officeDocument/2006/relationships/tags" Target="../tags/tag519.xml"/><Relationship Id="rId5" Type="http://schemas.openxmlformats.org/officeDocument/2006/relationships/tags" Target="../tags/tag520.xml"/><Relationship Id="rId6" Type="http://schemas.openxmlformats.org/officeDocument/2006/relationships/tags" Target="../tags/tag521.xml"/><Relationship Id="rId7" Type="http://schemas.openxmlformats.org/officeDocument/2006/relationships/tags" Target="../tags/tag522.xml"/><Relationship Id="rId8" Type="http://schemas.openxmlformats.org/officeDocument/2006/relationships/tags" Target="../tags/tag523.xml"/><Relationship Id="rId9" Type="http://schemas.openxmlformats.org/officeDocument/2006/relationships/tags" Target="../tags/tag524.xml"/><Relationship Id="rId10" Type="http://schemas.openxmlformats.org/officeDocument/2006/relationships/tags" Target="../tags/tag5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1" Type="http://schemas.openxmlformats.org/officeDocument/2006/relationships/tags" Target="../tags/tag543.xml"/><Relationship Id="rId12" Type="http://schemas.openxmlformats.org/officeDocument/2006/relationships/tags" Target="../tags/tag544.xml"/><Relationship Id="rId13" Type="http://schemas.openxmlformats.org/officeDocument/2006/relationships/tags" Target="../tags/tag545.xml"/><Relationship Id="rId14" Type="http://schemas.openxmlformats.org/officeDocument/2006/relationships/tags" Target="../tags/tag546.xml"/><Relationship Id="rId15" Type="http://schemas.openxmlformats.org/officeDocument/2006/relationships/tags" Target="../tags/tag547.xml"/><Relationship Id="rId16" Type="http://schemas.openxmlformats.org/officeDocument/2006/relationships/tags" Target="../tags/tag548.xml"/><Relationship Id="rId17" Type="http://schemas.openxmlformats.org/officeDocument/2006/relationships/tags" Target="../tags/tag549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8.xml"/><Relationship Id="rId1" Type="http://schemas.openxmlformats.org/officeDocument/2006/relationships/tags" Target="../tags/tag533.xml"/><Relationship Id="rId2" Type="http://schemas.openxmlformats.org/officeDocument/2006/relationships/tags" Target="../tags/tag534.xml"/><Relationship Id="rId3" Type="http://schemas.openxmlformats.org/officeDocument/2006/relationships/tags" Target="../tags/tag535.xml"/><Relationship Id="rId4" Type="http://schemas.openxmlformats.org/officeDocument/2006/relationships/tags" Target="../tags/tag536.xml"/><Relationship Id="rId5" Type="http://schemas.openxmlformats.org/officeDocument/2006/relationships/tags" Target="../tags/tag537.xml"/><Relationship Id="rId6" Type="http://schemas.openxmlformats.org/officeDocument/2006/relationships/tags" Target="../tags/tag538.xml"/><Relationship Id="rId7" Type="http://schemas.openxmlformats.org/officeDocument/2006/relationships/tags" Target="../tags/tag539.xml"/><Relationship Id="rId8" Type="http://schemas.openxmlformats.org/officeDocument/2006/relationships/tags" Target="../tags/tag540.xml"/><Relationship Id="rId9" Type="http://schemas.openxmlformats.org/officeDocument/2006/relationships/tags" Target="../tags/tag541.xml"/><Relationship Id="rId10" Type="http://schemas.openxmlformats.org/officeDocument/2006/relationships/tags" Target="../tags/tag542.xml"/></Relationships>
</file>

<file path=ppt/slides/_rels/slide41.xml.rels><?xml version="1.0" encoding="UTF-8" standalone="yes"?>
<Relationships xmlns="http://schemas.openxmlformats.org/package/2006/relationships"><Relationship Id="rId11" Type="http://schemas.openxmlformats.org/officeDocument/2006/relationships/tags" Target="../tags/tag560.xml"/><Relationship Id="rId12" Type="http://schemas.openxmlformats.org/officeDocument/2006/relationships/tags" Target="../tags/tag561.xml"/><Relationship Id="rId13" Type="http://schemas.openxmlformats.org/officeDocument/2006/relationships/tags" Target="../tags/tag562.xml"/><Relationship Id="rId14" Type="http://schemas.openxmlformats.org/officeDocument/2006/relationships/tags" Target="../tags/tag563.xml"/><Relationship Id="rId15" Type="http://schemas.openxmlformats.org/officeDocument/2006/relationships/tags" Target="../tags/tag564.xml"/><Relationship Id="rId16" Type="http://schemas.openxmlformats.org/officeDocument/2006/relationships/tags" Target="../tags/tag565.xml"/><Relationship Id="rId17" Type="http://schemas.openxmlformats.org/officeDocument/2006/relationships/tags" Target="../tags/tag566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9.xml"/><Relationship Id="rId1" Type="http://schemas.openxmlformats.org/officeDocument/2006/relationships/tags" Target="../tags/tag550.xml"/><Relationship Id="rId2" Type="http://schemas.openxmlformats.org/officeDocument/2006/relationships/tags" Target="../tags/tag551.xml"/><Relationship Id="rId3" Type="http://schemas.openxmlformats.org/officeDocument/2006/relationships/tags" Target="../tags/tag552.xml"/><Relationship Id="rId4" Type="http://schemas.openxmlformats.org/officeDocument/2006/relationships/tags" Target="../tags/tag553.xml"/><Relationship Id="rId5" Type="http://schemas.openxmlformats.org/officeDocument/2006/relationships/tags" Target="../tags/tag554.xml"/><Relationship Id="rId6" Type="http://schemas.openxmlformats.org/officeDocument/2006/relationships/tags" Target="../tags/tag555.xml"/><Relationship Id="rId7" Type="http://schemas.openxmlformats.org/officeDocument/2006/relationships/tags" Target="../tags/tag556.xml"/><Relationship Id="rId8" Type="http://schemas.openxmlformats.org/officeDocument/2006/relationships/tags" Target="../tags/tag557.xml"/><Relationship Id="rId9" Type="http://schemas.openxmlformats.org/officeDocument/2006/relationships/tags" Target="../tags/tag558.xml"/><Relationship Id="rId10" Type="http://schemas.openxmlformats.org/officeDocument/2006/relationships/tags" Target="../tags/tag559.xml"/></Relationships>
</file>

<file path=ppt/slides/_rels/slide42.xml.rels><?xml version="1.0" encoding="UTF-8" standalone="yes"?>
<Relationships xmlns="http://schemas.openxmlformats.org/package/2006/relationships"><Relationship Id="rId11" Type="http://schemas.openxmlformats.org/officeDocument/2006/relationships/tags" Target="../tags/tag577.xml"/><Relationship Id="rId12" Type="http://schemas.openxmlformats.org/officeDocument/2006/relationships/tags" Target="../tags/tag578.xml"/><Relationship Id="rId13" Type="http://schemas.openxmlformats.org/officeDocument/2006/relationships/tags" Target="../tags/tag579.xml"/><Relationship Id="rId14" Type="http://schemas.openxmlformats.org/officeDocument/2006/relationships/tags" Target="../tags/tag580.xml"/><Relationship Id="rId15" Type="http://schemas.openxmlformats.org/officeDocument/2006/relationships/tags" Target="../tags/tag581.xml"/><Relationship Id="rId16" Type="http://schemas.openxmlformats.org/officeDocument/2006/relationships/tags" Target="../tags/tag582.xml"/><Relationship Id="rId17" Type="http://schemas.openxmlformats.org/officeDocument/2006/relationships/tags" Target="../tags/tag583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40.xml"/><Relationship Id="rId1" Type="http://schemas.openxmlformats.org/officeDocument/2006/relationships/tags" Target="../tags/tag567.xml"/><Relationship Id="rId2" Type="http://schemas.openxmlformats.org/officeDocument/2006/relationships/tags" Target="../tags/tag568.xml"/><Relationship Id="rId3" Type="http://schemas.openxmlformats.org/officeDocument/2006/relationships/tags" Target="../tags/tag569.xml"/><Relationship Id="rId4" Type="http://schemas.openxmlformats.org/officeDocument/2006/relationships/tags" Target="../tags/tag570.xml"/><Relationship Id="rId5" Type="http://schemas.openxmlformats.org/officeDocument/2006/relationships/tags" Target="../tags/tag571.xml"/><Relationship Id="rId6" Type="http://schemas.openxmlformats.org/officeDocument/2006/relationships/tags" Target="../tags/tag572.xml"/><Relationship Id="rId7" Type="http://schemas.openxmlformats.org/officeDocument/2006/relationships/tags" Target="../tags/tag573.xml"/><Relationship Id="rId8" Type="http://schemas.openxmlformats.org/officeDocument/2006/relationships/tags" Target="../tags/tag574.xml"/><Relationship Id="rId9" Type="http://schemas.openxmlformats.org/officeDocument/2006/relationships/tags" Target="../tags/tag575.xml"/><Relationship Id="rId10" Type="http://schemas.openxmlformats.org/officeDocument/2006/relationships/tags" Target="../tags/tag576.xml"/></Relationships>
</file>

<file path=ppt/slides/_rels/slide43.xml.rels><?xml version="1.0" encoding="UTF-8" standalone="yes"?>
<Relationships xmlns="http://schemas.openxmlformats.org/package/2006/relationships"><Relationship Id="rId11" Type="http://schemas.openxmlformats.org/officeDocument/2006/relationships/tags" Target="../tags/tag594.xml"/><Relationship Id="rId12" Type="http://schemas.openxmlformats.org/officeDocument/2006/relationships/tags" Target="../tags/tag595.xml"/><Relationship Id="rId13" Type="http://schemas.openxmlformats.org/officeDocument/2006/relationships/tags" Target="../tags/tag596.xml"/><Relationship Id="rId14" Type="http://schemas.openxmlformats.org/officeDocument/2006/relationships/tags" Target="../tags/tag597.xml"/><Relationship Id="rId15" Type="http://schemas.openxmlformats.org/officeDocument/2006/relationships/tags" Target="../tags/tag598.xml"/><Relationship Id="rId16" Type="http://schemas.openxmlformats.org/officeDocument/2006/relationships/tags" Target="../tags/tag599.xml"/><Relationship Id="rId17" Type="http://schemas.openxmlformats.org/officeDocument/2006/relationships/tags" Target="../tags/tag600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41.xml"/><Relationship Id="rId1" Type="http://schemas.openxmlformats.org/officeDocument/2006/relationships/tags" Target="../tags/tag584.xml"/><Relationship Id="rId2" Type="http://schemas.openxmlformats.org/officeDocument/2006/relationships/tags" Target="../tags/tag585.xml"/><Relationship Id="rId3" Type="http://schemas.openxmlformats.org/officeDocument/2006/relationships/tags" Target="../tags/tag586.xml"/><Relationship Id="rId4" Type="http://schemas.openxmlformats.org/officeDocument/2006/relationships/tags" Target="../tags/tag587.xml"/><Relationship Id="rId5" Type="http://schemas.openxmlformats.org/officeDocument/2006/relationships/tags" Target="../tags/tag588.xml"/><Relationship Id="rId6" Type="http://schemas.openxmlformats.org/officeDocument/2006/relationships/tags" Target="../tags/tag589.xml"/><Relationship Id="rId7" Type="http://schemas.openxmlformats.org/officeDocument/2006/relationships/tags" Target="../tags/tag590.xml"/><Relationship Id="rId8" Type="http://schemas.openxmlformats.org/officeDocument/2006/relationships/tags" Target="../tags/tag591.xml"/><Relationship Id="rId9" Type="http://schemas.openxmlformats.org/officeDocument/2006/relationships/tags" Target="../tags/tag592.xml"/><Relationship Id="rId10" Type="http://schemas.openxmlformats.org/officeDocument/2006/relationships/tags" Target="../tags/tag593.xml"/></Relationships>
</file>

<file path=ppt/slides/_rels/slide44.xml.rels><?xml version="1.0" encoding="UTF-8" standalone="yes"?>
<Relationships xmlns="http://schemas.openxmlformats.org/package/2006/relationships"><Relationship Id="rId11" Type="http://schemas.openxmlformats.org/officeDocument/2006/relationships/tags" Target="../tags/tag611.xml"/><Relationship Id="rId12" Type="http://schemas.openxmlformats.org/officeDocument/2006/relationships/tags" Target="../tags/tag612.xml"/><Relationship Id="rId13" Type="http://schemas.openxmlformats.org/officeDocument/2006/relationships/tags" Target="../tags/tag613.xml"/><Relationship Id="rId14" Type="http://schemas.openxmlformats.org/officeDocument/2006/relationships/tags" Target="../tags/tag614.xml"/><Relationship Id="rId15" Type="http://schemas.openxmlformats.org/officeDocument/2006/relationships/tags" Target="../tags/tag615.xml"/><Relationship Id="rId16" Type="http://schemas.openxmlformats.org/officeDocument/2006/relationships/tags" Target="../tags/tag616.xml"/><Relationship Id="rId17" Type="http://schemas.openxmlformats.org/officeDocument/2006/relationships/tags" Target="../tags/tag617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42.xml"/><Relationship Id="rId1" Type="http://schemas.openxmlformats.org/officeDocument/2006/relationships/tags" Target="../tags/tag601.xml"/><Relationship Id="rId2" Type="http://schemas.openxmlformats.org/officeDocument/2006/relationships/tags" Target="../tags/tag602.xml"/><Relationship Id="rId3" Type="http://schemas.openxmlformats.org/officeDocument/2006/relationships/tags" Target="../tags/tag603.xml"/><Relationship Id="rId4" Type="http://schemas.openxmlformats.org/officeDocument/2006/relationships/tags" Target="../tags/tag604.xml"/><Relationship Id="rId5" Type="http://schemas.openxmlformats.org/officeDocument/2006/relationships/tags" Target="../tags/tag605.xml"/><Relationship Id="rId6" Type="http://schemas.openxmlformats.org/officeDocument/2006/relationships/tags" Target="../tags/tag606.xml"/><Relationship Id="rId7" Type="http://schemas.openxmlformats.org/officeDocument/2006/relationships/tags" Target="../tags/tag607.xml"/><Relationship Id="rId8" Type="http://schemas.openxmlformats.org/officeDocument/2006/relationships/tags" Target="../tags/tag608.xml"/><Relationship Id="rId9" Type="http://schemas.openxmlformats.org/officeDocument/2006/relationships/tags" Target="../tags/tag609.xml"/><Relationship Id="rId10" Type="http://schemas.openxmlformats.org/officeDocument/2006/relationships/tags" Target="../tags/tag610.xml"/></Relationships>
</file>

<file path=ppt/slides/_rels/slide45.xml.rels><?xml version="1.0" encoding="UTF-8" standalone="yes"?>
<Relationships xmlns="http://schemas.openxmlformats.org/package/2006/relationships"><Relationship Id="rId11" Type="http://schemas.openxmlformats.org/officeDocument/2006/relationships/tags" Target="../tags/tag628.xml"/><Relationship Id="rId12" Type="http://schemas.openxmlformats.org/officeDocument/2006/relationships/tags" Target="../tags/tag629.xml"/><Relationship Id="rId13" Type="http://schemas.openxmlformats.org/officeDocument/2006/relationships/tags" Target="../tags/tag630.xml"/><Relationship Id="rId14" Type="http://schemas.openxmlformats.org/officeDocument/2006/relationships/tags" Target="../tags/tag631.xml"/><Relationship Id="rId15" Type="http://schemas.openxmlformats.org/officeDocument/2006/relationships/tags" Target="../tags/tag632.xml"/><Relationship Id="rId16" Type="http://schemas.openxmlformats.org/officeDocument/2006/relationships/tags" Target="../tags/tag633.xml"/><Relationship Id="rId17" Type="http://schemas.openxmlformats.org/officeDocument/2006/relationships/tags" Target="../tags/tag634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43.xml"/><Relationship Id="rId1" Type="http://schemas.openxmlformats.org/officeDocument/2006/relationships/tags" Target="../tags/tag618.xml"/><Relationship Id="rId2" Type="http://schemas.openxmlformats.org/officeDocument/2006/relationships/tags" Target="../tags/tag619.xml"/><Relationship Id="rId3" Type="http://schemas.openxmlformats.org/officeDocument/2006/relationships/tags" Target="../tags/tag620.xml"/><Relationship Id="rId4" Type="http://schemas.openxmlformats.org/officeDocument/2006/relationships/tags" Target="../tags/tag621.xml"/><Relationship Id="rId5" Type="http://schemas.openxmlformats.org/officeDocument/2006/relationships/tags" Target="../tags/tag622.xml"/><Relationship Id="rId6" Type="http://schemas.openxmlformats.org/officeDocument/2006/relationships/tags" Target="../tags/tag623.xml"/><Relationship Id="rId7" Type="http://schemas.openxmlformats.org/officeDocument/2006/relationships/tags" Target="../tags/tag624.xml"/><Relationship Id="rId8" Type="http://schemas.openxmlformats.org/officeDocument/2006/relationships/tags" Target="../tags/tag625.xml"/><Relationship Id="rId9" Type="http://schemas.openxmlformats.org/officeDocument/2006/relationships/tags" Target="../tags/tag626.xml"/><Relationship Id="rId10" Type="http://schemas.openxmlformats.org/officeDocument/2006/relationships/tags" Target="../tags/tag627.xml"/></Relationships>
</file>

<file path=ppt/slides/_rels/slide46.xml.rels><?xml version="1.0" encoding="UTF-8" standalone="yes"?>
<Relationships xmlns="http://schemas.openxmlformats.org/package/2006/relationships"><Relationship Id="rId11" Type="http://schemas.openxmlformats.org/officeDocument/2006/relationships/tags" Target="../tags/tag645.xml"/><Relationship Id="rId12" Type="http://schemas.openxmlformats.org/officeDocument/2006/relationships/tags" Target="../tags/tag646.xml"/><Relationship Id="rId13" Type="http://schemas.openxmlformats.org/officeDocument/2006/relationships/tags" Target="../tags/tag647.xml"/><Relationship Id="rId14" Type="http://schemas.openxmlformats.org/officeDocument/2006/relationships/tags" Target="../tags/tag648.xml"/><Relationship Id="rId15" Type="http://schemas.openxmlformats.org/officeDocument/2006/relationships/tags" Target="../tags/tag649.xml"/><Relationship Id="rId16" Type="http://schemas.openxmlformats.org/officeDocument/2006/relationships/tags" Target="../tags/tag650.xml"/><Relationship Id="rId17" Type="http://schemas.openxmlformats.org/officeDocument/2006/relationships/tags" Target="../tags/tag651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44.xml"/><Relationship Id="rId1" Type="http://schemas.openxmlformats.org/officeDocument/2006/relationships/tags" Target="../tags/tag635.xml"/><Relationship Id="rId2" Type="http://schemas.openxmlformats.org/officeDocument/2006/relationships/tags" Target="../tags/tag636.xml"/><Relationship Id="rId3" Type="http://schemas.openxmlformats.org/officeDocument/2006/relationships/tags" Target="../tags/tag637.xml"/><Relationship Id="rId4" Type="http://schemas.openxmlformats.org/officeDocument/2006/relationships/tags" Target="../tags/tag638.xml"/><Relationship Id="rId5" Type="http://schemas.openxmlformats.org/officeDocument/2006/relationships/tags" Target="../tags/tag639.xml"/><Relationship Id="rId6" Type="http://schemas.openxmlformats.org/officeDocument/2006/relationships/tags" Target="../tags/tag640.xml"/><Relationship Id="rId7" Type="http://schemas.openxmlformats.org/officeDocument/2006/relationships/tags" Target="../tags/tag641.xml"/><Relationship Id="rId8" Type="http://schemas.openxmlformats.org/officeDocument/2006/relationships/tags" Target="../tags/tag642.xml"/><Relationship Id="rId9" Type="http://schemas.openxmlformats.org/officeDocument/2006/relationships/tags" Target="../tags/tag643.xml"/><Relationship Id="rId10" Type="http://schemas.openxmlformats.org/officeDocument/2006/relationships/tags" Target="../tags/tag644.xml"/></Relationships>
</file>

<file path=ppt/slides/_rels/slide47.xml.rels><?xml version="1.0" encoding="UTF-8" standalone="yes"?>
<Relationships xmlns="http://schemas.openxmlformats.org/package/2006/relationships"><Relationship Id="rId11" Type="http://schemas.openxmlformats.org/officeDocument/2006/relationships/tags" Target="../tags/tag662.xml"/><Relationship Id="rId12" Type="http://schemas.openxmlformats.org/officeDocument/2006/relationships/tags" Target="../tags/tag663.xml"/><Relationship Id="rId13" Type="http://schemas.openxmlformats.org/officeDocument/2006/relationships/tags" Target="../tags/tag664.xml"/><Relationship Id="rId14" Type="http://schemas.openxmlformats.org/officeDocument/2006/relationships/tags" Target="../tags/tag665.xml"/><Relationship Id="rId15" Type="http://schemas.openxmlformats.org/officeDocument/2006/relationships/tags" Target="../tags/tag666.xml"/><Relationship Id="rId16" Type="http://schemas.openxmlformats.org/officeDocument/2006/relationships/tags" Target="../tags/tag667.xml"/><Relationship Id="rId17" Type="http://schemas.openxmlformats.org/officeDocument/2006/relationships/tags" Target="../tags/tag668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45.xml"/><Relationship Id="rId1" Type="http://schemas.openxmlformats.org/officeDocument/2006/relationships/tags" Target="../tags/tag652.xml"/><Relationship Id="rId2" Type="http://schemas.openxmlformats.org/officeDocument/2006/relationships/tags" Target="../tags/tag653.xml"/><Relationship Id="rId3" Type="http://schemas.openxmlformats.org/officeDocument/2006/relationships/tags" Target="../tags/tag654.xml"/><Relationship Id="rId4" Type="http://schemas.openxmlformats.org/officeDocument/2006/relationships/tags" Target="../tags/tag655.xml"/><Relationship Id="rId5" Type="http://schemas.openxmlformats.org/officeDocument/2006/relationships/tags" Target="../tags/tag656.xml"/><Relationship Id="rId6" Type="http://schemas.openxmlformats.org/officeDocument/2006/relationships/tags" Target="../tags/tag657.xml"/><Relationship Id="rId7" Type="http://schemas.openxmlformats.org/officeDocument/2006/relationships/tags" Target="../tags/tag658.xml"/><Relationship Id="rId8" Type="http://schemas.openxmlformats.org/officeDocument/2006/relationships/tags" Target="../tags/tag659.xml"/><Relationship Id="rId9" Type="http://schemas.openxmlformats.org/officeDocument/2006/relationships/tags" Target="../tags/tag660.xml"/><Relationship Id="rId10" Type="http://schemas.openxmlformats.org/officeDocument/2006/relationships/tags" Target="../tags/tag661.xml"/></Relationships>
</file>

<file path=ppt/slides/_rels/slide48.xml.rels><?xml version="1.0" encoding="UTF-8" standalone="yes"?>
<Relationships xmlns="http://schemas.openxmlformats.org/package/2006/relationships"><Relationship Id="rId11" Type="http://schemas.openxmlformats.org/officeDocument/2006/relationships/tags" Target="../tags/tag679.xml"/><Relationship Id="rId12" Type="http://schemas.openxmlformats.org/officeDocument/2006/relationships/tags" Target="../tags/tag680.xml"/><Relationship Id="rId13" Type="http://schemas.openxmlformats.org/officeDocument/2006/relationships/tags" Target="../tags/tag681.xml"/><Relationship Id="rId14" Type="http://schemas.openxmlformats.org/officeDocument/2006/relationships/tags" Target="../tags/tag682.xml"/><Relationship Id="rId15" Type="http://schemas.openxmlformats.org/officeDocument/2006/relationships/tags" Target="../tags/tag683.xml"/><Relationship Id="rId16" Type="http://schemas.openxmlformats.org/officeDocument/2006/relationships/tags" Target="../tags/tag684.xml"/><Relationship Id="rId17" Type="http://schemas.openxmlformats.org/officeDocument/2006/relationships/tags" Target="../tags/tag685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46.xml"/><Relationship Id="rId1" Type="http://schemas.openxmlformats.org/officeDocument/2006/relationships/tags" Target="../tags/tag669.xml"/><Relationship Id="rId2" Type="http://schemas.openxmlformats.org/officeDocument/2006/relationships/tags" Target="../tags/tag670.xml"/><Relationship Id="rId3" Type="http://schemas.openxmlformats.org/officeDocument/2006/relationships/tags" Target="../tags/tag671.xml"/><Relationship Id="rId4" Type="http://schemas.openxmlformats.org/officeDocument/2006/relationships/tags" Target="../tags/tag672.xml"/><Relationship Id="rId5" Type="http://schemas.openxmlformats.org/officeDocument/2006/relationships/tags" Target="../tags/tag673.xml"/><Relationship Id="rId6" Type="http://schemas.openxmlformats.org/officeDocument/2006/relationships/tags" Target="../tags/tag674.xml"/><Relationship Id="rId7" Type="http://schemas.openxmlformats.org/officeDocument/2006/relationships/tags" Target="../tags/tag675.xml"/><Relationship Id="rId8" Type="http://schemas.openxmlformats.org/officeDocument/2006/relationships/tags" Target="../tags/tag676.xml"/><Relationship Id="rId9" Type="http://schemas.openxmlformats.org/officeDocument/2006/relationships/tags" Target="../tags/tag677.xml"/><Relationship Id="rId10" Type="http://schemas.openxmlformats.org/officeDocument/2006/relationships/tags" Target="../tags/tag678.xml"/></Relationships>
</file>

<file path=ppt/slides/_rels/slide49.xml.rels><?xml version="1.0" encoding="UTF-8" standalone="yes"?>
<Relationships xmlns="http://schemas.openxmlformats.org/package/2006/relationships"><Relationship Id="rId11" Type="http://schemas.openxmlformats.org/officeDocument/2006/relationships/tags" Target="../tags/tag696.xml"/><Relationship Id="rId12" Type="http://schemas.openxmlformats.org/officeDocument/2006/relationships/tags" Target="../tags/tag697.xml"/><Relationship Id="rId13" Type="http://schemas.openxmlformats.org/officeDocument/2006/relationships/tags" Target="../tags/tag698.xml"/><Relationship Id="rId14" Type="http://schemas.openxmlformats.org/officeDocument/2006/relationships/tags" Target="../tags/tag699.xml"/><Relationship Id="rId15" Type="http://schemas.openxmlformats.org/officeDocument/2006/relationships/tags" Target="../tags/tag700.xml"/><Relationship Id="rId16" Type="http://schemas.openxmlformats.org/officeDocument/2006/relationships/tags" Target="../tags/tag701.xml"/><Relationship Id="rId17" Type="http://schemas.openxmlformats.org/officeDocument/2006/relationships/tags" Target="../tags/tag702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47.xml"/><Relationship Id="rId1" Type="http://schemas.openxmlformats.org/officeDocument/2006/relationships/tags" Target="../tags/tag686.xml"/><Relationship Id="rId2" Type="http://schemas.openxmlformats.org/officeDocument/2006/relationships/tags" Target="../tags/tag687.xml"/><Relationship Id="rId3" Type="http://schemas.openxmlformats.org/officeDocument/2006/relationships/tags" Target="../tags/tag688.xml"/><Relationship Id="rId4" Type="http://schemas.openxmlformats.org/officeDocument/2006/relationships/tags" Target="../tags/tag689.xml"/><Relationship Id="rId5" Type="http://schemas.openxmlformats.org/officeDocument/2006/relationships/tags" Target="../tags/tag690.xml"/><Relationship Id="rId6" Type="http://schemas.openxmlformats.org/officeDocument/2006/relationships/tags" Target="../tags/tag691.xml"/><Relationship Id="rId7" Type="http://schemas.openxmlformats.org/officeDocument/2006/relationships/tags" Target="../tags/tag692.xml"/><Relationship Id="rId8" Type="http://schemas.openxmlformats.org/officeDocument/2006/relationships/tags" Target="../tags/tag693.xml"/><Relationship Id="rId9" Type="http://schemas.openxmlformats.org/officeDocument/2006/relationships/tags" Target="../tags/tag694.xml"/><Relationship Id="rId10" Type="http://schemas.openxmlformats.org/officeDocument/2006/relationships/tags" Target="../tags/tag695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20" Type="http://schemas.openxmlformats.org/officeDocument/2006/relationships/tags" Target="../tags/tag30.xml"/><Relationship Id="rId21" Type="http://schemas.openxmlformats.org/officeDocument/2006/relationships/tags" Target="../tags/tag31.xml"/><Relationship Id="rId22" Type="http://schemas.openxmlformats.org/officeDocument/2006/relationships/tags" Target="../tags/tag32.xml"/><Relationship Id="rId23" Type="http://schemas.openxmlformats.org/officeDocument/2006/relationships/tags" Target="../tags/tag33.xml"/><Relationship Id="rId24" Type="http://schemas.openxmlformats.org/officeDocument/2006/relationships/tags" Target="../tags/tag34.xml"/><Relationship Id="rId25" Type="http://schemas.openxmlformats.org/officeDocument/2006/relationships/tags" Target="../tags/tag35.xml"/><Relationship Id="rId26" Type="http://schemas.openxmlformats.org/officeDocument/2006/relationships/tags" Target="../tags/tag36.xml"/><Relationship Id="rId27" Type="http://schemas.openxmlformats.org/officeDocument/2006/relationships/tags" Target="../tags/tag37.xml"/><Relationship Id="rId28" Type="http://schemas.openxmlformats.org/officeDocument/2006/relationships/tags" Target="../tags/tag38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5.xml"/><Relationship Id="rId10" Type="http://schemas.openxmlformats.org/officeDocument/2006/relationships/tags" Target="../tags/tag20.xml"/><Relationship Id="rId11" Type="http://schemas.openxmlformats.org/officeDocument/2006/relationships/tags" Target="../tags/tag21.xml"/><Relationship Id="rId12" Type="http://schemas.openxmlformats.org/officeDocument/2006/relationships/tags" Target="../tags/tag22.xml"/><Relationship Id="rId13" Type="http://schemas.openxmlformats.org/officeDocument/2006/relationships/tags" Target="../tags/tag23.xml"/><Relationship Id="rId14" Type="http://schemas.openxmlformats.org/officeDocument/2006/relationships/tags" Target="../tags/tag24.xml"/><Relationship Id="rId15" Type="http://schemas.openxmlformats.org/officeDocument/2006/relationships/tags" Target="../tags/tag25.xml"/><Relationship Id="rId16" Type="http://schemas.openxmlformats.org/officeDocument/2006/relationships/tags" Target="../tags/tag26.xml"/><Relationship Id="rId17" Type="http://schemas.openxmlformats.org/officeDocument/2006/relationships/tags" Target="../tags/tag27.xml"/><Relationship Id="rId18" Type="http://schemas.openxmlformats.org/officeDocument/2006/relationships/tags" Target="../tags/tag28.xml"/><Relationship Id="rId19" Type="http://schemas.openxmlformats.org/officeDocument/2006/relationships/tags" Target="../tags/tag29.xml"/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9" Type="http://schemas.openxmlformats.org/officeDocument/2006/relationships/tags" Target="../tags/tag711.xml"/><Relationship Id="rId20" Type="http://schemas.openxmlformats.org/officeDocument/2006/relationships/notesSlide" Target="../notesSlides/notesSlide52.xml"/><Relationship Id="rId10" Type="http://schemas.openxmlformats.org/officeDocument/2006/relationships/tags" Target="../tags/tag712.xml"/><Relationship Id="rId11" Type="http://schemas.openxmlformats.org/officeDocument/2006/relationships/tags" Target="../tags/tag713.xml"/><Relationship Id="rId12" Type="http://schemas.openxmlformats.org/officeDocument/2006/relationships/tags" Target="../tags/tag714.xml"/><Relationship Id="rId13" Type="http://schemas.openxmlformats.org/officeDocument/2006/relationships/tags" Target="../tags/tag715.xml"/><Relationship Id="rId14" Type="http://schemas.openxmlformats.org/officeDocument/2006/relationships/tags" Target="../tags/tag716.xml"/><Relationship Id="rId15" Type="http://schemas.openxmlformats.org/officeDocument/2006/relationships/tags" Target="../tags/tag717.xml"/><Relationship Id="rId16" Type="http://schemas.openxmlformats.org/officeDocument/2006/relationships/tags" Target="../tags/tag718.xml"/><Relationship Id="rId17" Type="http://schemas.openxmlformats.org/officeDocument/2006/relationships/tags" Target="../tags/tag719.xml"/><Relationship Id="rId18" Type="http://schemas.openxmlformats.org/officeDocument/2006/relationships/tags" Target="../tags/tag720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703.xml"/><Relationship Id="rId2" Type="http://schemas.openxmlformats.org/officeDocument/2006/relationships/tags" Target="../tags/tag704.xml"/><Relationship Id="rId3" Type="http://schemas.openxmlformats.org/officeDocument/2006/relationships/tags" Target="../tags/tag705.xml"/><Relationship Id="rId4" Type="http://schemas.openxmlformats.org/officeDocument/2006/relationships/tags" Target="../tags/tag706.xml"/><Relationship Id="rId5" Type="http://schemas.openxmlformats.org/officeDocument/2006/relationships/tags" Target="../tags/tag707.xml"/><Relationship Id="rId6" Type="http://schemas.openxmlformats.org/officeDocument/2006/relationships/tags" Target="../tags/tag708.xml"/><Relationship Id="rId7" Type="http://schemas.openxmlformats.org/officeDocument/2006/relationships/tags" Target="../tags/tag709.xml"/><Relationship Id="rId8" Type="http://schemas.openxmlformats.org/officeDocument/2006/relationships/tags" Target="../tags/tag7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47.xml"/><Relationship Id="rId20" Type="http://schemas.openxmlformats.org/officeDocument/2006/relationships/tags" Target="../tags/tag58.xml"/><Relationship Id="rId21" Type="http://schemas.openxmlformats.org/officeDocument/2006/relationships/tags" Target="../tags/tag59.xml"/><Relationship Id="rId22" Type="http://schemas.openxmlformats.org/officeDocument/2006/relationships/tags" Target="../tags/tag60.xml"/><Relationship Id="rId23" Type="http://schemas.openxmlformats.org/officeDocument/2006/relationships/tags" Target="../tags/tag61.xml"/><Relationship Id="rId24" Type="http://schemas.openxmlformats.org/officeDocument/2006/relationships/tags" Target="../tags/tag62.xml"/><Relationship Id="rId25" Type="http://schemas.openxmlformats.org/officeDocument/2006/relationships/tags" Target="../tags/tag63.xml"/><Relationship Id="rId26" Type="http://schemas.openxmlformats.org/officeDocument/2006/relationships/tags" Target="../tags/tag64.xml"/><Relationship Id="rId27" Type="http://schemas.openxmlformats.org/officeDocument/2006/relationships/tags" Target="../tags/tag65.xml"/><Relationship Id="rId28" Type="http://schemas.openxmlformats.org/officeDocument/2006/relationships/tags" Target="../tags/tag66.xml"/><Relationship Id="rId29" Type="http://schemas.openxmlformats.org/officeDocument/2006/relationships/tags" Target="../tags/tag67.xml"/><Relationship Id="rId30" Type="http://schemas.openxmlformats.org/officeDocument/2006/relationships/tags" Target="../tags/tag68.xml"/><Relationship Id="rId31" Type="http://schemas.openxmlformats.org/officeDocument/2006/relationships/slideLayout" Target="../slideLayouts/slideLayout2.xml"/><Relationship Id="rId32" Type="http://schemas.openxmlformats.org/officeDocument/2006/relationships/notesSlide" Target="../notesSlides/notesSlide6.xml"/><Relationship Id="rId10" Type="http://schemas.openxmlformats.org/officeDocument/2006/relationships/tags" Target="../tags/tag48.xml"/><Relationship Id="rId11" Type="http://schemas.openxmlformats.org/officeDocument/2006/relationships/tags" Target="../tags/tag49.xml"/><Relationship Id="rId12" Type="http://schemas.openxmlformats.org/officeDocument/2006/relationships/tags" Target="../tags/tag50.xml"/><Relationship Id="rId13" Type="http://schemas.openxmlformats.org/officeDocument/2006/relationships/tags" Target="../tags/tag51.xml"/><Relationship Id="rId14" Type="http://schemas.openxmlformats.org/officeDocument/2006/relationships/tags" Target="../tags/tag52.xml"/><Relationship Id="rId15" Type="http://schemas.openxmlformats.org/officeDocument/2006/relationships/tags" Target="../tags/tag53.xml"/><Relationship Id="rId16" Type="http://schemas.openxmlformats.org/officeDocument/2006/relationships/tags" Target="../tags/tag54.xml"/><Relationship Id="rId17" Type="http://schemas.openxmlformats.org/officeDocument/2006/relationships/tags" Target="../tags/tag55.xml"/><Relationship Id="rId18" Type="http://schemas.openxmlformats.org/officeDocument/2006/relationships/tags" Target="../tags/tag56.xml"/><Relationship Id="rId19" Type="http://schemas.openxmlformats.org/officeDocument/2006/relationships/tags" Target="../tags/tag57.xml"/><Relationship Id="rId1" Type="http://schemas.openxmlformats.org/officeDocument/2006/relationships/tags" Target="../tags/tag39.xml"/><Relationship Id="rId2" Type="http://schemas.openxmlformats.org/officeDocument/2006/relationships/tags" Target="../tags/tag40.xml"/><Relationship Id="rId3" Type="http://schemas.openxmlformats.org/officeDocument/2006/relationships/tags" Target="../tags/tag41.xml"/><Relationship Id="rId4" Type="http://schemas.openxmlformats.org/officeDocument/2006/relationships/tags" Target="../tags/tag42.xml"/><Relationship Id="rId5" Type="http://schemas.openxmlformats.org/officeDocument/2006/relationships/tags" Target="../tags/tag43.xml"/><Relationship Id="rId6" Type="http://schemas.openxmlformats.org/officeDocument/2006/relationships/tags" Target="../tags/tag44.xml"/><Relationship Id="rId7" Type="http://schemas.openxmlformats.org/officeDocument/2006/relationships/tags" Target="../tags/tag45.xml"/><Relationship Id="rId8" Type="http://schemas.openxmlformats.org/officeDocument/2006/relationships/tags" Target="../tags/tag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9.xml"/><Relationship Id="rId2" Type="http://schemas.openxmlformats.org/officeDocument/2006/relationships/tags" Target="../tags/tag70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0" Type="http://schemas.openxmlformats.org/officeDocument/2006/relationships/tags" Target="../tags/tag90.xml"/><Relationship Id="rId21" Type="http://schemas.openxmlformats.org/officeDocument/2006/relationships/tags" Target="../tags/tag91.xml"/><Relationship Id="rId22" Type="http://schemas.openxmlformats.org/officeDocument/2006/relationships/tags" Target="../tags/tag92.xml"/><Relationship Id="rId23" Type="http://schemas.openxmlformats.org/officeDocument/2006/relationships/tags" Target="../tags/tag93.xml"/><Relationship Id="rId24" Type="http://schemas.openxmlformats.org/officeDocument/2006/relationships/tags" Target="../tags/tag94.xml"/><Relationship Id="rId25" Type="http://schemas.openxmlformats.org/officeDocument/2006/relationships/tags" Target="../tags/tag95.xml"/><Relationship Id="rId26" Type="http://schemas.openxmlformats.org/officeDocument/2006/relationships/tags" Target="../tags/tag96.xml"/><Relationship Id="rId27" Type="http://schemas.openxmlformats.org/officeDocument/2006/relationships/tags" Target="../tags/tag97.xml"/><Relationship Id="rId28" Type="http://schemas.openxmlformats.org/officeDocument/2006/relationships/tags" Target="../tags/tag98.xml"/><Relationship Id="rId29" Type="http://schemas.openxmlformats.org/officeDocument/2006/relationships/tags" Target="../tags/tag99.xml"/><Relationship Id="rId1" Type="http://schemas.openxmlformats.org/officeDocument/2006/relationships/tags" Target="../tags/tag71.xml"/><Relationship Id="rId2" Type="http://schemas.openxmlformats.org/officeDocument/2006/relationships/tags" Target="../tags/tag72.xml"/><Relationship Id="rId3" Type="http://schemas.openxmlformats.org/officeDocument/2006/relationships/tags" Target="../tags/tag73.xml"/><Relationship Id="rId4" Type="http://schemas.openxmlformats.org/officeDocument/2006/relationships/tags" Target="../tags/tag74.xml"/><Relationship Id="rId5" Type="http://schemas.openxmlformats.org/officeDocument/2006/relationships/tags" Target="../tags/tag75.xml"/><Relationship Id="rId30" Type="http://schemas.openxmlformats.org/officeDocument/2006/relationships/tags" Target="../tags/tag100.xml"/><Relationship Id="rId31" Type="http://schemas.openxmlformats.org/officeDocument/2006/relationships/tags" Target="../tags/tag101.xml"/><Relationship Id="rId32" Type="http://schemas.openxmlformats.org/officeDocument/2006/relationships/tags" Target="../tags/tag102.xml"/><Relationship Id="rId9" Type="http://schemas.openxmlformats.org/officeDocument/2006/relationships/tags" Target="../tags/tag79.xml"/><Relationship Id="rId6" Type="http://schemas.openxmlformats.org/officeDocument/2006/relationships/tags" Target="../tags/tag76.xml"/><Relationship Id="rId7" Type="http://schemas.openxmlformats.org/officeDocument/2006/relationships/tags" Target="../tags/tag77.xml"/><Relationship Id="rId8" Type="http://schemas.openxmlformats.org/officeDocument/2006/relationships/tags" Target="../tags/tag78.xml"/><Relationship Id="rId33" Type="http://schemas.openxmlformats.org/officeDocument/2006/relationships/tags" Target="../tags/tag103.xml"/><Relationship Id="rId34" Type="http://schemas.openxmlformats.org/officeDocument/2006/relationships/tags" Target="../tags/tag104.xml"/><Relationship Id="rId35" Type="http://schemas.openxmlformats.org/officeDocument/2006/relationships/tags" Target="../tags/tag105.xml"/><Relationship Id="rId36" Type="http://schemas.openxmlformats.org/officeDocument/2006/relationships/tags" Target="../tags/tag106.xml"/><Relationship Id="rId10" Type="http://schemas.openxmlformats.org/officeDocument/2006/relationships/tags" Target="../tags/tag80.xml"/><Relationship Id="rId11" Type="http://schemas.openxmlformats.org/officeDocument/2006/relationships/tags" Target="../tags/tag81.xml"/><Relationship Id="rId12" Type="http://schemas.openxmlformats.org/officeDocument/2006/relationships/tags" Target="../tags/tag82.xml"/><Relationship Id="rId13" Type="http://schemas.openxmlformats.org/officeDocument/2006/relationships/tags" Target="../tags/tag83.xml"/><Relationship Id="rId14" Type="http://schemas.openxmlformats.org/officeDocument/2006/relationships/tags" Target="../tags/tag84.xml"/><Relationship Id="rId15" Type="http://schemas.openxmlformats.org/officeDocument/2006/relationships/tags" Target="../tags/tag85.xml"/><Relationship Id="rId16" Type="http://schemas.openxmlformats.org/officeDocument/2006/relationships/tags" Target="../tags/tag86.xml"/><Relationship Id="rId17" Type="http://schemas.openxmlformats.org/officeDocument/2006/relationships/tags" Target="../tags/tag87.xml"/><Relationship Id="rId18" Type="http://schemas.openxmlformats.org/officeDocument/2006/relationships/tags" Target="../tags/tag88.xml"/><Relationship Id="rId19" Type="http://schemas.openxmlformats.org/officeDocument/2006/relationships/tags" Target="../tags/tag89.xml"/><Relationship Id="rId37" Type="http://schemas.openxmlformats.org/officeDocument/2006/relationships/tags" Target="../tags/tag107.xml"/><Relationship Id="rId38" Type="http://schemas.openxmlformats.org/officeDocument/2006/relationships/tags" Target="../tags/tag108.xml"/><Relationship Id="rId39" Type="http://schemas.openxmlformats.org/officeDocument/2006/relationships/slideLayout" Target="../slideLayouts/slideLayout2.xml"/><Relationship Id="rId40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20" Type="http://schemas.openxmlformats.org/officeDocument/2006/relationships/tags" Target="../tags/tag128.xml"/><Relationship Id="rId21" Type="http://schemas.openxmlformats.org/officeDocument/2006/relationships/tags" Target="../tags/tag129.xml"/><Relationship Id="rId22" Type="http://schemas.openxmlformats.org/officeDocument/2006/relationships/tags" Target="../tags/tag130.xml"/><Relationship Id="rId23" Type="http://schemas.openxmlformats.org/officeDocument/2006/relationships/tags" Target="../tags/tag131.xml"/><Relationship Id="rId24" Type="http://schemas.openxmlformats.org/officeDocument/2006/relationships/tags" Target="../tags/tag132.xml"/><Relationship Id="rId25" Type="http://schemas.openxmlformats.org/officeDocument/2006/relationships/tags" Target="../tags/tag133.xml"/><Relationship Id="rId26" Type="http://schemas.openxmlformats.org/officeDocument/2006/relationships/tags" Target="../tags/tag134.xml"/><Relationship Id="rId27" Type="http://schemas.openxmlformats.org/officeDocument/2006/relationships/tags" Target="../tags/tag135.xml"/><Relationship Id="rId28" Type="http://schemas.openxmlformats.org/officeDocument/2006/relationships/tags" Target="../tags/tag136.xml"/><Relationship Id="rId29" Type="http://schemas.openxmlformats.org/officeDocument/2006/relationships/tags" Target="../tags/tag137.xml"/><Relationship Id="rId1" Type="http://schemas.openxmlformats.org/officeDocument/2006/relationships/tags" Target="../tags/tag109.xml"/><Relationship Id="rId2" Type="http://schemas.openxmlformats.org/officeDocument/2006/relationships/tags" Target="../tags/tag110.xml"/><Relationship Id="rId3" Type="http://schemas.openxmlformats.org/officeDocument/2006/relationships/tags" Target="../tags/tag111.xml"/><Relationship Id="rId4" Type="http://schemas.openxmlformats.org/officeDocument/2006/relationships/tags" Target="../tags/tag112.xml"/><Relationship Id="rId5" Type="http://schemas.openxmlformats.org/officeDocument/2006/relationships/tags" Target="../tags/tag113.xml"/><Relationship Id="rId30" Type="http://schemas.openxmlformats.org/officeDocument/2006/relationships/tags" Target="../tags/tag138.xml"/><Relationship Id="rId31" Type="http://schemas.openxmlformats.org/officeDocument/2006/relationships/tags" Target="../tags/tag139.xml"/><Relationship Id="rId32" Type="http://schemas.openxmlformats.org/officeDocument/2006/relationships/tags" Target="../tags/tag140.xml"/><Relationship Id="rId9" Type="http://schemas.openxmlformats.org/officeDocument/2006/relationships/tags" Target="../tags/tag117.xml"/><Relationship Id="rId6" Type="http://schemas.openxmlformats.org/officeDocument/2006/relationships/tags" Target="../tags/tag114.xml"/><Relationship Id="rId7" Type="http://schemas.openxmlformats.org/officeDocument/2006/relationships/tags" Target="../tags/tag115.xml"/><Relationship Id="rId8" Type="http://schemas.openxmlformats.org/officeDocument/2006/relationships/tags" Target="../tags/tag116.xml"/><Relationship Id="rId33" Type="http://schemas.openxmlformats.org/officeDocument/2006/relationships/tags" Target="../tags/tag141.xml"/><Relationship Id="rId34" Type="http://schemas.openxmlformats.org/officeDocument/2006/relationships/tags" Target="../tags/tag142.xml"/><Relationship Id="rId35" Type="http://schemas.openxmlformats.org/officeDocument/2006/relationships/tags" Target="../tags/tag143.xml"/><Relationship Id="rId36" Type="http://schemas.openxmlformats.org/officeDocument/2006/relationships/tags" Target="../tags/tag144.xml"/><Relationship Id="rId10" Type="http://schemas.openxmlformats.org/officeDocument/2006/relationships/tags" Target="../tags/tag118.xml"/><Relationship Id="rId11" Type="http://schemas.openxmlformats.org/officeDocument/2006/relationships/tags" Target="../tags/tag119.xml"/><Relationship Id="rId12" Type="http://schemas.openxmlformats.org/officeDocument/2006/relationships/tags" Target="../tags/tag120.xml"/><Relationship Id="rId13" Type="http://schemas.openxmlformats.org/officeDocument/2006/relationships/tags" Target="../tags/tag121.xml"/><Relationship Id="rId14" Type="http://schemas.openxmlformats.org/officeDocument/2006/relationships/tags" Target="../tags/tag122.xml"/><Relationship Id="rId15" Type="http://schemas.openxmlformats.org/officeDocument/2006/relationships/tags" Target="../tags/tag123.xml"/><Relationship Id="rId16" Type="http://schemas.openxmlformats.org/officeDocument/2006/relationships/tags" Target="../tags/tag124.xml"/><Relationship Id="rId17" Type="http://schemas.openxmlformats.org/officeDocument/2006/relationships/tags" Target="../tags/tag125.xml"/><Relationship Id="rId18" Type="http://schemas.openxmlformats.org/officeDocument/2006/relationships/tags" Target="../tags/tag126.xml"/><Relationship Id="rId19" Type="http://schemas.openxmlformats.org/officeDocument/2006/relationships/tags" Target="../tags/tag127.xml"/><Relationship Id="rId37" Type="http://schemas.openxmlformats.org/officeDocument/2006/relationships/tags" Target="../tags/tag145.xml"/><Relationship Id="rId38" Type="http://schemas.openxmlformats.org/officeDocument/2006/relationships/tags" Target="../tags/tag146.xml"/><Relationship Id="rId39" Type="http://schemas.openxmlformats.org/officeDocument/2006/relationships/tags" Target="../tags/tag147.xml"/><Relationship Id="rId40" Type="http://schemas.openxmlformats.org/officeDocument/2006/relationships/tags" Target="../tags/tag148.xml"/><Relationship Id="rId41" Type="http://schemas.openxmlformats.org/officeDocument/2006/relationships/slideLayout" Target="../slideLayouts/slideLayout2.xml"/><Relationship Id="rId4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000" i="0" dirty="0" smtClean="0"/>
              <a:t>CSE 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15: Topological Sort / Graph Traversals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Okay, we can represent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Now we’ll implement some useful and non-trivial algorithms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Topological sort:</a:t>
            </a:r>
            <a:r>
              <a:rPr lang="en-US" dirty="0" smtClean="0"/>
              <a:t> Given a DAG, order all the vertices so that every vertex comes before all of its neighbors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Shortest paths:</a:t>
            </a:r>
            <a:r>
              <a:rPr lang="en-US" dirty="0" smtClean="0"/>
              <a:t> Find the shortest or lowest-cost path from x to y</a:t>
            </a:r>
          </a:p>
          <a:p>
            <a:pPr lvl="1"/>
            <a:r>
              <a:rPr lang="en-US" dirty="0" smtClean="0"/>
              <a:t>Related: Determine if there even is such a path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554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Given a </a:t>
            </a:r>
            <a:r>
              <a:rPr lang="en-US" dirty="0" smtClean="0"/>
              <a:t>DAG, </a:t>
            </a:r>
            <a:r>
              <a:rPr lang="en-US" dirty="0" smtClean="0"/>
              <a:t>output all vertices in an order </a:t>
            </a:r>
            <a:r>
              <a:rPr lang="en-US" dirty="0" smtClean="0"/>
              <a:t>so </a:t>
            </a:r>
            <a:r>
              <a:rPr lang="en-US" dirty="0" smtClean="0"/>
              <a:t>that no vertex appears before another vertex that </a:t>
            </a:r>
            <a:r>
              <a:rPr lang="en-US" dirty="0" smtClean="0"/>
              <a:t>points to </a:t>
            </a:r>
            <a:r>
              <a:rPr lang="en-US" dirty="0" smtClean="0"/>
              <a:t>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example output:</a:t>
            </a:r>
          </a:p>
          <a:p>
            <a:pPr>
              <a:buNone/>
            </a:pPr>
            <a:r>
              <a:rPr lang="en-US" dirty="0" smtClean="0"/>
              <a:t>     126, 142, 143, 374, 373, 417, 410, 413, XYZ, 415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1143000" y="2590800"/>
            <a:ext cx="6858000" cy="2895600"/>
            <a:chOff x="1143000" y="2590800"/>
            <a:chExt cx="6858000" cy="2895600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  <a:stCxn id="7" idx="6"/>
              <a:endCxn id="8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7"/>
            <p:cNvCxnSpPr>
              <a:cxnSpLocks noChangeShapeType="1"/>
              <a:stCxn id="8" idx="6"/>
              <a:endCxn id="10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8"/>
            <p:cNvCxnSpPr>
              <a:cxnSpLocks noChangeShapeType="1"/>
              <a:stCxn id="8" idx="6"/>
              <a:endCxn id="9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28" name="AutoShape 26"/>
            <p:cNvCxnSpPr>
              <a:cxnSpLocks noChangeShapeType="1"/>
              <a:stCxn id="10" idx="6"/>
              <a:endCxn id="27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7" name="AutoShape 16"/>
            <p:cNvCxnSpPr>
              <a:cxnSpLocks noChangeShapeType="1"/>
              <a:stCxn id="36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9" name="AutoShape 26"/>
            <p:cNvCxnSpPr>
              <a:cxnSpLocks noChangeShapeType="1"/>
              <a:stCxn id="10" idx="6"/>
              <a:endCxn id="38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  <a:stCxn id="10" idx="6"/>
              <a:endCxn id="40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4" name="AutoShape 26"/>
            <p:cNvCxnSpPr>
              <a:cxnSpLocks noChangeShapeType="1"/>
              <a:stCxn id="10" idx="6"/>
              <a:endCxn id="42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8" name="AutoShape 18"/>
            <p:cNvCxnSpPr>
              <a:cxnSpLocks noChangeShapeType="1"/>
              <a:endCxn id="47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18"/>
            <p:cNvCxnSpPr>
              <a:cxnSpLocks noChangeShapeType="1"/>
              <a:stCxn id="42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perform topological sorts only on DAGs?</a:t>
            </a:r>
          </a:p>
          <a:p>
            <a:pPr lvl="1"/>
            <a:r>
              <a:rPr lang="en-US" dirty="0" smtClean="0"/>
              <a:t>Because a cycle means there is no correct answer</a:t>
            </a:r>
          </a:p>
          <a:p>
            <a:endParaRPr lang="en-US" dirty="0" smtClean="0"/>
          </a:p>
          <a:p>
            <a:r>
              <a:rPr lang="en-US" dirty="0" smtClean="0"/>
              <a:t>Is there always a unique answer?</a:t>
            </a:r>
          </a:p>
          <a:p>
            <a:pPr lvl="1"/>
            <a:r>
              <a:rPr lang="en-US" dirty="0" smtClean="0"/>
              <a:t>No, there can be 1 or more answers; depends on the graph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some DAGs have exactly 1 answer?</a:t>
            </a:r>
          </a:p>
          <a:p>
            <a:pPr lvl="1"/>
            <a:r>
              <a:rPr lang="en-US" dirty="0" smtClean="0"/>
              <a:t>Yes, including all lists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Terminology: A DAG represents a </a:t>
            </a:r>
            <a:r>
              <a:rPr lang="en-US" dirty="0" smtClean="0">
                <a:solidFill>
                  <a:schemeClr val="accent2"/>
                </a:solidFill>
              </a:rPr>
              <a:t>partial order</a:t>
            </a:r>
            <a:r>
              <a:rPr lang="en-US" dirty="0" smtClean="0"/>
              <a:t> and a topological sort produces a </a:t>
            </a:r>
            <a:r>
              <a:rPr lang="en-US" dirty="0" smtClean="0">
                <a:solidFill>
                  <a:schemeClr val="accent2"/>
                </a:solidFill>
              </a:rPr>
              <a:t>total order</a:t>
            </a:r>
            <a:r>
              <a:rPr lang="en-US" dirty="0" smtClean="0"/>
              <a:t> that is consistent with 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096000" y="3429000"/>
            <a:ext cx="1905000" cy="1447800"/>
            <a:chOff x="6096000" y="3429000"/>
            <a:chExt cx="1905000" cy="1447800"/>
          </a:xfrm>
        </p:grpSpPr>
        <p:cxnSp>
          <p:nvCxnSpPr>
            <p:cNvPr id="10" name="AutoShape 39"/>
            <p:cNvCxnSpPr>
              <a:cxnSpLocks noChangeShapeType="1"/>
              <a:stCxn id="11" idx="7"/>
              <a:endCxn id="16" idx="2"/>
            </p:cNvCxnSpPr>
            <p:nvPr>
              <p:custDataLst>
                <p:tags r:id="rId1"/>
              </p:custDataLst>
            </p:nvPr>
          </p:nvCxnSpPr>
          <p:spPr bwMode="auto">
            <a:xfrm flipV="1">
              <a:off x="6388194" y="3600450"/>
              <a:ext cx="469806" cy="2978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96000" y="38481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0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96000" y="45339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896673" y="4191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6388194" y="4140783"/>
              <a:ext cx="508479" cy="2216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3429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658673" y="38862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6"/>
              <a:endCxn id="17" idx="2"/>
            </p:cNvCxnSpPr>
            <p:nvPr>
              <p:custDataLst>
                <p:tags r:id="rId8"/>
              </p:custDataLst>
            </p:nvPr>
          </p:nvCxnSpPr>
          <p:spPr bwMode="auto">
            <a:xfrm>
              <a:off x="7200327" y="3600450"/>
              <a:ext cx="458346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43"/>
            <p:cNvCxnSpPr>
              <a:cxnSpLocks noChangeShapeType="1"/>
              <a:stCxn id="13" idx="7"/>
              <a:endCxn id="17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7188867" y="4057650"/>
              <a:ext cx="469806" cy="1835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43"/>
            <p:cNvCxnSpPr>
              <a:cxnSpLocks noChangeShapeType="1"/>
              <a:stCxn id="12" idx="6"/>
              <a:endCxn id="13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6438327" y="4362450"/>
              <a:ext cx="458346" cy="3429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Figuring out how to graduate</a:t>
            </a:r>
          </a:p>
          <a:p>
            <a:endParaRPr lang="en-US" dirty="0" smtClean="0"/>
          </a:p>
          <a:p>
            <a:r>
              <a:rPr lang="en-US" dirty="0" smtClean="0"/>
              <a:t>Computing an order in which to </a:t>
            </a:r>
            <a:r>
              <a:rPr lang="en-US" dirty="0" err="1" smtClean="0"/>
              <a:t>recompute</a:t>
            </a:r>
            <a:r>
              <a:rPr lang="en-US" dirty="0" smtClean="0"/>
              <a:t> cells in a spreadsheet</a:t>
            </a:r>
          </a:p>
          <a:p>
            <a:endParaRPr lang="en-US" dirty="0" smtClean="0"/>
          </a:p>
          <a:p>
            <a:r>
              <a:rPr lang="en-US" dirty="0" smtClean="0"/>
              <a:t>Determining an order to compile files using a </a:t>
            </a:r>
            <a:r>
              <a:rPr lang="en-US" dirty="0" err="1" smtClean="0"/>
              <a:t>Makefile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In general, </a:t>
            </a:r>
            <a:r>
              <a:rPr lang="en-US" dirty="0" smtClean="0"/>
              <a:t>taking </a:t>
            </a:r>
            <a:r>
              <a:rPr lang="en-US" dirty="0"/>
              <a:t>a dependency graph </a:t>
            </a:r>
            <a:r>
              <a:rPr lang="en-US" dirty="0" smtClean="0"/>
              <a:t>and finding </a:t>
            </a:r>
            <a:r>
              <a:rPr lang="en-US" dirty="0"/>
              <a:t>an order of execution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Algorithm for 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(“mark”) each vertex with its in-degree</a:t>
            </a:r>
          </a:p>
          <a:p>
            <a:pPr marL="857250" lvl="1" indent="-457200"/>
            <a:r>
              <a:rPr lang="en-US" dirty="0" smtClean="0"/>
              <a:t>Could “write in a field in the vertex”</a:t>
            </a:r>
          </a:p>
          <a:p>
            <a:pPr marL="857250" lvl="1" indent="-457200"/>
            <a:r>
              <a:rPr lang="en-US" dirty="0" smtClean="0"/>
              <a:t>Could also do this via a data structure (e.g., array) on the side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vertices not yet output: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Choose a vertex </a:t>
            </a:r>
            <a:r>
              <a:rPr lang="en-US" b="1" dirty="0" smtClean="0"/>
              <a:t>v</a:t>
            </a:r>
            <a:r>
              <a:rPr lang="en-US" dirty="0" smtClean="0"/>
              <a:t> with </a:t>
            </a:r>
            <a:r>
              <a:rPr lang="en-US" dirty="0" smtClean="0"/>
              <a:t>in</a:t>
            </a:r>
            <a:r>
              <a:rPr lang="en-US" dirty="0" smtClean="0"/>
              <a:t>-degree of 0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conceptually</a:t>
            </a:r>
            <a:r>
              <a:rPr lang="en-US" dirty="0" smtClean="0"/>
              <a:t>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</a:t>
            </a:r>
            <a:r>
              <a:rPr lang="en-US" dirty="0" smtClean="0">
                <a:solidFill>
                  <a:schemeClr val="accent2"/>
                </a:solidFill>
              </a:rPr>
              <a:t>decrement the in-degree</a:t>
            </a:r>
            <a:r>
              <a:rPr lang="en-US" dirty="0" smtClean="0"/>
              <a:t> of </a:t>
            </a:r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68817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994288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637657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1      0       0                                      2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210484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Catie</a:t>
            </a:r>
            <a:r>
              <a:rPr lang="en-US" dirty="0" smtClean="0"/>
              <a:t> will be teaching on Friday and possibly Monday</a:t>
            </a:r>
          </a:p>
          <a:p>
            <a:r>
              <a:rPr lang="en-US" dirty="0" smtClean="0"/>
              <a:t>Homework 4 due on Monday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256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26627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0280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757842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619486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XYZ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11990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XYZ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576527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Needed a vertex with in-degree 0 to start</a:t>
            </a:r>
          </a:p>
          <a:p>
            <a:pPr lvl="1"/>
            <a:r>
              <a:rPr lang="en-US" dirty="0" smtClean="0"/>
              <a:t>Will always have at least 1 because no cycles</a:t>
            </a:r>
          </a:p>
          <a:p>
            <a:pPr lvl="1"/>
            <a:endParaRPr lang="en-US" dirty="0"/>
          </a:p>
          <a:p>
            <a:r>
              <a:rPr lang="en-US" dirty="0" smtClean="0"/>
              <a:t>Ties among vertices with in-degrees of 0 can be broken arbitrarily</a:t>
            </a:r>
          </a:p>
          <a:p>
            <a:pPr lvl="1"/>
            <a:r>
              <a:rPr lang="en-US" dirty="0" smtClean="0"/>
              <a:t>Can be more than one correct answer, by definition, depending on the graph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08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148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 </a:t>
            </a:r>
            <a:r>
              <a:rPr lang="en-US" i="1" dirty="0" smtClean="0"/>
              <a:t>O</a:t>
            </a:r>
            <a:r>
              <a:rPr lang="en-US" dirty="0" smtClean="0"/>
              <a:t>(|V|+|E|) (assuming adjacency list)</a:t>
            </a:r>
          </a:p>
          <a:p>
            <a:pPr lvl="1"/>
            <a:r>
              <a:rPr lang="en-US" dirty="0" smtClean="0"/>
              <a:t>Sum of all find-new-vertex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(because each </a:t>
            </a:r>
            <a:r>
              <a:rPr lang="en-US" i="1" dirty="0" smtClean="0"/>
              <a:t>O</a:t>
            </a:r>
            <a:r>
              <a:rPr lang="en-US" dirty="0" smtClean="0"/>
              <a:t>(|V|))</a:t>
            </a:r>
          </a:p>
          <a:p>
            <a:pPr lvl="1"/>
            <a:r>
              <a:rPr lang="en-US" dirty="0" smtClean="0"/>
              <a:t>Sum of all decrements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So total is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(|V|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 – not good for a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trick is to avoid searching for a zero-degree node every time!</a:t>
            </a:r>
          </a:p>
          <a:p>
            <a:pPr lvl="1"/>
            <a:r>
              <a:rPr lang="en-US" dirty="0" smtClean="0"/>
              <a:t>Keep the “pending” zero-degree nodes in a list, stack, queue, bag, table, or something</a:t>
            </a:r>
          </a:p>
          <a:p>
            <a:pPr lvl="1"/>
            <a:r>
              <a:rPr lang="en-US" dirty="0" smtClean="0"/>
              <a:t>Order we process them affects output but not correctness or efficiency provided add/remove are both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Using a queue: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each vertex with its in-degree,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0-degree nodes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queue is not empty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dirty="0" err="1" smtClean="0">
                <a:solidFill>
                  <a:schemeClr val="accent2"/>
                </a:solidFill>
              </a:rPr>
              <a:t>dequeue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decrement the in-degree of </a:t>
            </a:r>
            <a:r>
              <a:rPr lang="en-US" b="1" dirty="0" smtClean="0"/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if new degree is 0,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it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Initialization: </a:t>
            </a:r>
            <a:r>
              <a:rPr lang="en-US" i="1" dirty="0" smtClean="0"/>
              <a:t>O</a:t>
            </a:r>
            <a:r>
              <a:rPr lang="en-US" dirty="0" smtClean="0"/>
              <a:t>(|V|+|E|) (assuming adjacency list)</a:t>
            </a:r>
          </a:p>
          <a:p>
            <a:pPr lvl="1"/>
            <a:r>
              <a:rPr lang="en-US" dirty="0" smtClean="0"/>
              <a:t>Sum of all </a:t>
            </a:r>
            <a:r>
              <a:rPr lang="en-US" dirty="0" err="1" smtClean="0"/>
              <a:t>enqueues</a:t>
            </a:r>
            <a:r>
              <a:rPr lang="en-US" dirty="0" smtClean="0"/>
              <a:t> and </a:t>
            </a:r>
            <a:r>
              <a:rPr lang="en-US" dirty="0" err="1" smtClean="0"/>
              <a:t>dequeues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Sum of all decrements: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Total: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(|E| + |V|) – much better for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7427646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876800"/>
          </a:xfrm>
        </p:spPr>
        <p:txBody>
          <a:bodyPr/>
          <a:lstStyle/>
          <a:p>
            <a:r>
              <a:rPr lang="en-US" dirty="0" smtClean="0"/>
              <a:t>A graph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 = (V,E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represents relationships </a:t>
            </a:r>
            <a:r>
              <a:rPr lang="en-US" dirty="0" smtClean="0"/>
              <a:t>among items</a:t>
            </a:r>
          </a:p>
          <a:p>
            <a:pPr lvl="1"/>
            <a:r>
              <a:rPr lang="en-US" dirty="0" smtClean="0"/>
              <a:t>can be </a:t>
            </a:r>
            <a:r>
              <a:rPr lang="en-US" dirty="0">
                <a:solidFill>
                  <a:schemeClr val="accent2"/>
                </a:solidFill>
              </a:rPr>
              <a:t>directed</a:t>
            </a:r>
            <a:r>
              <a:rPr lang="en-US" dirty="0"/>
              <a:t> or </a:t>
            </a:r>
            <a:r>
              <a:rPr lang="en-US" dirty="0" smtClean="0">
                <a:solidFill>
                  <a:schemeClr val="accent2"/>
                </a:solidFill>
              </a:rPr>
              <a:t>undirected</a:t>
            </a:r>
          </a:p>
          <a:p>
            <a:r>
              <a:rPr lang="en-US" dirty="0" smtClean="0"/>
              <a:t>For any </a:t>
            </a:r>
            <a:r>
              <a:rPr lang="en-US" dirty="0"/>
              <a:t>graph</a:t>
            </a:r>
            <a:r>
              <a:rPr lang="en-US" dirty="0" smtClean="0"/>
              <a:t>, complexity is </a:t>
            </a:r>
            <a:r>
              <a:rPr lang="en-US" i="1" dirty="0">
                <a:cs typeface="Times New Roman" pitchFamily="18" charset="0"/>
              </a:rPr>
              <a:t>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(|E|+|V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|)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>
                <a:cs typeface="Times New Roman" pitchFamily="18" charset="0"/>
              </a:rPr>
              <a:t>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/>
              <a:t>undirected </a:t>
            </a:r>
            <a:r>
              <a:rPr lang="en-US" dirty="0"/>
              <a:t>graph,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0 ≤ |E| &lt; |V|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1"/>
            <a:r>
              <a:rPr lang="en-US" dirty="0" smtClean="0"/>
              <a:t>directed graph, </a:t>
            </a:r>
            <a:r>
              <a:rPr lang="en-US" dirty="0" smtClean="0">
                <a:latin typeface="Times New Roman" pitchFamily="18" charset="0"/>
              </a:rPr>
              <a:t>0 </a:t>
            </a:r>
            <a:r>
              <a:rPr lang="en-US" dirty="0"/>
              <a:t>≤</a:t>
            </a:r>
            <a:r>
              <a:rPr lang="en-US" dirty="0">
                <a:latin typeface="Times New Roman" pitchFamily="18" charset="0"/>
              </a:rPr>
              <a:t> |E| </a:t>
            </a:r>
            <a:r>
              <a:rPr lang="en-US" dirty="0"/>
              <a:t>≤</a:t>
            </a:r>
            <a:r>
              <a:rPr lang="en-US" dirty="0">
                <a:latin typeface="Times New Roman" pitchFamily="18" charset="0"/>
              </a:rPr>
              <a:t> |V|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</a:p>
          <a:p>
            <a:pPr lvl="1"/>
            <a:r>
              <a:rPr lang="en-US" dirty="0" smtClean="0"/>
              <a:t>Can be </a:t>
            </a:r>
            <a:r>
              <a:rPr lang="en-US" dirty="0" smtClean="0">
                <a:solidFill>
                  <a:schemeClr val="accent2"/>
                </a:solidFill>
              </a:rPr>
              <a:t>sparse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E|</a:t>
            </a:r>
            <a:r>
              <a:rPr lang="en-US" dirty="0">
                <a:solidFill>
                  <a:srgbClr val="000000"/>
                </a:solidFill>
              </a:rPr>
              <a:t> is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(|V|)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Can be </a:t>
            </a:r>
            <a:r>
              <a:rPr lang="en-US" dirty="0" smtClean="0">
                <a:solidFill>
                  <a:schemeClr val="accent2"/>
                </a:solidFill>
              </a:rPr>
              <a:t>dense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/>
              <a:t> is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2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</a:rPr>
              <a:t>Han</a:t>
            </a:r>
            <a:endParaRPr lang="en-US" sz="2000" dirty="0">
              <a:latin typeface="+mj-lt"/>
            </a:endParaRP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  <a:latin typeface="+mj-lt"/>
              </a:rPr>
              <a:t>Leia</a:t>
            </a:r>
            <a:endParaRPr lang="en-US" sz="2000" dirty="0"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Luke</a:t>
            </a:r>
            <a:endParaRPr lang="en-US" sz="2000" dirty="0">
              <a:latin typeface="+mj-lt"/>
            </a:endParaRP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  <p:extLst>
      <p:ext uri="{BB962C8B-B14F-4D97-AF65-F5344CB8AC3E}">
        <p14:creationId xmlns:p14="http://schemas.microsoft.com/office/powerpoint/2010/main" val="3030733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Next problem: 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Possibly “do something” for each node </a:t>
            </a:r>
          </a:p>
          <a:p>
            <a:pPr lvl="1"/>
            <a:r>
              <a:rPr lang="en-US" dirty="0" smtClean="0"/>
              <a:t>Examples: print to output, set a field, etc.</a:t>
            </a:r>
            <a:endParaRPr lang="en-US" dirty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Can we use this to answer:</a:t>
            </a:r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an undirected graph connected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a directed graph strongly connected?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Idea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553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traverseGraph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pending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emptySet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pending.add</a:t>
            </a:r>
            <a:r>
              <a:rPr lang="en-US" sz="2000" kern="0" dirty="0" smtClean="0">
                <a:latin typeface="Courier New" pitchFamily="49" charset="0"/>
              </a:rPr>
              <a:t>(start)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start as visited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119F33"/>
                </a:solidFill>
                <a:latin typeface="Courier New" pitchFamily="49" charset="0"/>
              </a:rPr>
              <a:t>while</a:t>
            </a:r>
            <a:r>
              <a:rPr lang="en-US" sz="2000" kern="0" baseline="0" dirty="0" smtClean="0">
                <a:latin typeface="Courier New" pitchFamily="49" charset="0"/>
              </a:rPr>
              <a:t>(pending</a:t>
            </a:r>
            <a:r>
              <a:rPr lang="en-US" sz="2000" kern="0" dirty="0" smtClean="0">
                <a:latin typeface="Courier New" pitchFamily="49" charset="0"/>
              </a:rPr>
              <a:t>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next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pending.remove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node u adjacent to next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 is not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mark</a:t>
            </a:r>
            <a:r>
              <a:rPr lang="en-US" sz="2000" kern="0" dirty="0" smtClean="0">
                <a:latin typeface="Courier New" pitchFamily="49" charset="0"/>
              </a:rPr>
              <a:t> u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pending.add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 and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dirty="0" smtClean="0"/>
              <a:t> are </a:t>
            </a:r>
            <a:r>
              <a:rPr lang="en-US" i="1" dirty="0" smtClean="0"/>
              <a:t>O</a:t>
            </a:r>
            <a:r>
              <a:rPr lang="en-US" dirty="0" smtClean="0"/>
              <a:t>(1), entire traversal is </a:t>
            </a:r>
            <a:r>
              <a:rPr lang="en-US" i="1" dirty="0" smtClean="0"/>
              <a:t>O</a:t>
            </a:r>
            <a:r>
              <a:rPr lang="en-US" dirty="0" smtClean="0"/>
              <a:t>(|E|)</a:t>
            </a:r>
          </a:p>
          <a:p>
            <a:pPr lvl="1"/>
            <a:r>
              <a:rPr lang="en-US" dirty="0" smtClean="0"/>
              <a:t>Use an adjacency list representation</a:t>
            </a:r>
          </a:p>
          <a:p>
            <a:endParaRPr lang="en-US" dirty="0" smtClean="0"/>
          </a:p>
          <a:p>
            <a:r>
              <a:rPr lang="en-US" dirty="0" smtClean="0"/>
              <a:t>The order we traverse depends entirely 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</a:p>
          <a:p>
            <a:pPr lvl="1"/>
            <a:r>
              <a:rPr lang="en-US" dirty="0" smtClean="0"/>
              <a:t>stack  </a:t>
            </a:r>
            <a:r>
              <a:rPr lang="en-US" dirty="0" smtClean="0">
                <a:solidFill>
                  <a:schemeClr val="accent2"/>
                </a:solidFill>
              </a:rPr>
              <a:t>“depth-</a:t>
            </a:r>
            <a:r>
              <a:rPr lang="en-US" dirty="0" smtClean="0">
                <a:solidFill>
                  <a:schemeClr val="accent2"/>
                </a:solidFill>
              </a:rPr>
              <a:t>first search</a:t>
            </a:r>
            <a:r>
              <a:rPr lang="en-US" dirty="0" smtClean="0">
                <a:solidFill>
                  <a:schemeClr val="accent2"/>
                </a:solidFill>
              </a:rPr>
              <a:t>”  “DFS”</a:t>
            </a:r>
          </a:p>
          <a:p>
            <a:pPr lvl="1"/>
            <a:r>
              <a:rPr lang="en-US" dirty="0" smtClean="0"/>
              <a:t>queue </a:t>
            </a:r>
            <a:r>
              <a:rPr lang="en-US" dirty="0" smtClean="0">
                <a:solidFill>
                  <a:schemeClr val="accent2"/>
                </a:solidFill>
              </a:rPr>
              <a:t>“breadth-first </a:t>
            </a:r>
            <a:r>
              <a:rPr lang="en-US" dirty="0" smtClean="0">
                <a:solidFill>
                  <a:schemeClr val="accent2"/>
                </a:solidFill>
              </a:rPr>
              <a:t>search</a:t>
            </a:r>
            <a:r>
              <a:rPr lang="en-US" dirty="0" smtClean="0">
                <a:solidFill>
                  <a:schemeClr val="accent2"/>
                </a:solidFill>
              </a:rPr>
              <a:t>” “BFS”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DFS and BFS </a:t>
            </a:r>
            <a:endParaRPr lang="en-US" dirty="0" smtClean="0"/>
          </a:p>
          <a:p>
            <a:pPr lvl="1"/>
            <a:r>
              <a:rPr lang="en-US" dirty="0" smtClean="0"/>
              <a:t>Depth</a:t>
            </a:r>
            <a:r>
              <a:rPr lang="en-US" dirty="0" smtClean="0"/>
              <a:t>: recursively explore one part before going back to the other parts not yet explored</a:t>
            </a:r>
          </a:p>
          <a:p>
            <a:pPr lvl="1"/>
            <a:r>
              <a:rPr lang="en-US" dirty="0" smtClean="0"/>
              <a:t>Breadth: explore areas closer to the start node first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0600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444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0600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743634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444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7974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0600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60903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444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7974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778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0600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60903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444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7974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778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7400" y="4933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C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0600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60903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444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7974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778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7400" y="4933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C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62200" y="4933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0600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60903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444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7974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778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7400" y="4933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C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62200" y="4933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94774" y="4933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0600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60903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Data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“best one” can depend on: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roperties of the graph (e.g., dense versus sparse)</a:t>
            </a:r>
          </a:p>
          <a:p>
            <a:pPr lvl="1"/>
            <a:r>
              <a:rPr lang="en-US" dirty="0" smtClean="0"/>
              <a:t>The common queries (e.g., “is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an edge?” versus “what are the neighbors of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?”)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standard </a:t>
            </a:r>
            <a:r>
              <a:rPr lang="en-US" dirty="0" smtClean="0"/>
              <a:t>graph representations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Adjacency Matrix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Adjacency List</a:t>
            </a:r>
          </a:p>
          <a:p>
            <a:pPr lvl="1"/>
            <a:r>
              <a:rPr lang="en-US" dirty="0" smtClean="0"/>
              <a:t>Different trade-offs, particularly time versus space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937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Exactly what we called a “pre-order traversal” for trees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444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7974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778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7400" y="4933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C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62200" y="4933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94774" y="4933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99574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0600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60903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Another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7526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DFS2(Node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and push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s.pop</a:t>
            </a:r>
            <a:r>
              <a:rPr lang="en-US" sz="2000" kern="0" dirty="0" smtClean="0">
                <a:latin typeface="Courier New" pitchFamily="49" charset="0"/>
              </a:rPr>
              <a:t>() // and “process”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different but perfectly fine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444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7974" y="5314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778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57400" y="5314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62200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9477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995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2316192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446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463710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446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79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075509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446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79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78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075509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446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79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78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7400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075509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446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79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78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7400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62200" y="5314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075509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446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79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78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7400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62200" y="5314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94774" y="5314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075509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446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79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78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7400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62200" y="5314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94774" y="5314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995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898129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matrix (i.e., 2-D array) of Booleans (or 1 vs. 0)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the matrix,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M[u][v] </a:t>
            </a:r>
            <a:r>
              <a:rPr lang="en-US" dirty="0" smtClean="0">
                <a:latin typeface="+mj-lt"/>
                <a:cs typeface="Courier New" pitchFamily="49" charset="0"/>
              </a:rPr>
              <a:t>being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dirty="0" smtClean="0"/>
              <a:t>                    means there is an edge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23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748088"/>
            <a:ext cx="3648076" cy="1879601"/>
            <a:chOff x="344" y="1747"/>
            <a:chExt cx="2298" cy="1184"/>
          </a:xfrm>
        </p:grpSpPr>
        <p:sp>
          <p:nvSpPr>
            <p:cNvPr id="24" name="Oval 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6" name="Oval 3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8" name="Oval 3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8" idx="4"/>
              <a:endCxn id="26" idx="6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7"/>
            <p:cNvCxnSpPr>
              <a:cxnSpLocks noChangeShapeType="1"/>
              <a:stCxn id="26" idx="2"/>
              <a:endCxn id="24" idx="4"/>
            </p:cNvCxnSpPr>
            <p:nvPr>
              <p:custDataLst>
                <p:tags r:id="rId2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8"/>
            <p:cNvCxnSpPr>
              <a:cxnSpLocks noChangeShapeType="1"/>
              <a:stCxn id="24" idx="6"/>
              <a:endCxn id="26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Oval 3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4" name="AutoShape 40"/>
            <p:cNvCxnSpPr>
              <a:cxnSpLocks noChangeShapeType="1"/>
              <a:stCxn id="28" idx="1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4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72000" y="3276600"/>
            <a:ext cx="3681413" cy="3048000"/>
            <a:chOff x="4572000" y="3276600"/>
            <a:chExt cx="3681413" cy="3048000"/>
          </a:xfrm>
        </p:grpSpPr>
        <p:sp>
          <p:nvSpPr>
            <p:cNvPr id="8" name="Rectangle 1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9" name="Text Box 1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1" name="Text Box 1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4" name="Text Box 2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2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2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4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22" name="Text Box 4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2177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Breadth-first </a:t>
            </a:r>
            <a:r>
              <a:rPr lang="en-US" dirty="0" smtClean="0"/>
              <a:t>finds </a:t>
            </a:r>
            <a:r>
              <a:rPr lang="en-US" dirty="0" smtClean="0"/>
              <a:t>shortest </a:t>
            </a:r>
            <a:r>
              <a:rPr lang="en-US" dirty="0" smtClean="0"/>
              <a:t>paths</a:t>
            </a:r>
          </a:p>
          <a:p>
            <a:pPr lvl="1"/>
            <a:r>
              <a:rPr lang="en-US" dirty="0" smtClean="0"/>
              <a:t>Better </a:t>
            </a:r>
            <a:r>
              <a:rPr lang="en-US" dirty="0" smtClean="0"/>
              <a:t>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</a:t>
            </a:r>
            <a:r>
              <a:rPr lang="en-US" dirty="0" smtClean="0"/>
              <a:t>path</a:t>
            </a:r>
          </a:p>
          <a:p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A third approach:</a:t>
            </a:r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Try DFS but disallow 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deep</a:t>
            </a:r>
          </a:p>
          <a:p>
            <a:pPr lvl="2"/>
            <a:r>
              <a:rPr lang="en-US" dirty="0" smtClean="0"/>
              <a:t>If 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the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Our graph traversals can answer the </a:t>
            </a:r>
            <a:r>
              <a:rPr lang="en-US" dirty="0" err="1" smtClean="0"/>
              <a:t>reachability</a:t>
            </a:r>
            <a:r>
              <a:rPr lang="en-US" dirty="0" smtClean="0"/>
              <a:t> question:</a:t>
            </a:r>
          </a:p>
          <a:p>
            <a:pPr lvl="1"/>
            <a:r>
              <a:rPr lang="en-US" dirty="0" smtClean="0"/>
              <a:t>“Is there a path from node x to node y?”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But what if we want to actually output the path?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How to do it: </a:t>
            </a:r>
          </a:p>
          <a:p>
            <a:pPr lvl="1"/>
            <a:r>
              <a:rPr lang="en-US" dirty="0" smtClean="0"/>
              <a:t>Instead of just “marking” a node, store the previous node along the path </a:t>
            </a:r>
            <a:endParaRPr lang="en-US" dirty="0" smtClean="0"/>
          </a:p>
          <a:p>
            <a:pPr lvl="1"/>
            <a:r>
              <a:rPr lang="en-US" dirty="0" smtClean="0"/>
              <a:t>When you reach the goal, follow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 smtClean="0"/>
              <a:t> fields back to where you started (and then reverse the answer)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just wanted path </a:t>
            </a:r>
            <a:r>
              <a:rPr lang="en-US" i="1" dirty="0" smtClean="0"/>
              <a:t>length</a:t>
            </a:r>
            <a:r>
              <a:rPr lang="en-US" dirty="0" smtClean="0"/>
              <a:t>, could put the integer distance at each node instead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 </a:t>
            </a:r>
            <a:r>
              <a:rPr lang="en-US" dirty="0" smtClean="0"/>
              <a:t>using BFS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/>
        </p:nvSpPr>
        <p:spPr bwMode="auto">
          <a:xfrm>
            <a:off x="2347912" y="53164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2119312" y="2878077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5"/>
          <p:cNvCxnSpPr>
            <a:cxnSpLocks noChangeShapeType="1"/>
            <a:stCxn id="7" idx="0"/>
            <a:endCxn id="8" idx="4"/>
          </p:cNvCxnSpPr>
          <p:nvPr/>
        </p:nvCxnSpPr>
        <p:spPr bwMode="auto">
          <a:xfrm flipH="1" flipV="1">
            <a:off x="2309812" y="3273365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3795712" y="40210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8"/>
          <p:cNvSpPr>
            <a:spLocks noChangeAspect="1" noChangeArrowheads="1"/>
          </p:cNvSpPr>
          <p:nvPr/>
        </p:nvSpPr>
        <p:spPr bwMode="auto">
          <a:xfrm>
            <a:off x="6691312" y="31828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9"/>
          <p:cNvCxnSpPr>
            <a:cxnSpLocks noChangeShapeType="1"/>
            <a:stCxn id="12" idx="4"/>
          </p:cNvCxnSpPr>
          <p:nvPr/>
        </p:nvCxnSpPr>
        <p:spPr bwMode="auto">
          <a:xfrm flipH="1">
            <a:off x="5949950" y="3578165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0"/>
          <p:cNvCxnSpPr>
            <a:cxnSpLocks noChangeShapeType="1"/>
            <a:stCxn id="12" idx="2"/>
            <a:endCxn id="8" idx="6"/>
          </p:cNvCxnSpPr>
          <p:nvPr/>
        </p:nvCxnSpPr>
        <p:spPr bwMode="auto">
          <a:xfrm flipH="1" flipV="1">
            <a:off x="2514600" y="3068577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2444750" y="3217802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2673350" y="4360802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10" idx="5"/>
          </p:cNvCxnSpPr>
          <p:nvPr/>
        </p:nvCxnSpPr>
        <p:spPr bwMode="auto">
          <a:xfrm>
            <a:off x="4121150" y="4360802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4"/>
          <p:cNvCxnSpPr>
            <a:cxnSpLocks noChangeShapeType="1"/>
            <a:stCxn id="10" idx="7"/>
            <a:endCxn id="12" idx="3"/>
          </p:cNvCxnSpPr>
          <p:nvPr/>
        </p:nvCxnSpPr>
        <p:spPr bwMode="auto">
          <a:xfrm flipV="1">
            <a:off x="4121150" y="3522602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5"/>
          <p:cNvCxnSpPr>
            <a:cxnSpLocks noChangeShapeType="1"/>
            <a:endCxn id="7" idx="6"/>
          </p:cNvCxnSpPr>
          <p:nvPr/>
        </p:nvCxnSpPr>
        <p:spPr bwMode="auto">
          <a:xfrm flipH="1" flipV="1">
            <a:off x="2743200" y="5506977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81112" y="310509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509712" y="561969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95912" y="600069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140200" y="401949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447800"/>
            <a:ext cx="6354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</a:t>
            </a:r>
            <a:r>
              <a:rPr lang="en-US" sz="2000" b="0" dirty="0" smtClean="0">
                <a:latin typeface="+mn-lt"/>
              </a:rPr>
              <a:t>shortest </a:t>
            </a:r>
            <a:r>
              <a:rPr lang="en-US" sz="2000" b="0" dirty="0" smtClean="0">
                <a:latin typeface="+mn-lt"/>
              </a:rPr>
              <a:t>path from Seattle to </a:t>
            </a:r>
            <a:r>
              <a:rPr lang="en-US" sz="2000" b="0" dirty="0" smtClean="0">
                <a:latin typeface="+mn-lt"/>
              </a:rPr>
              <a:t>Tyler?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Remember marked nodes are not re-</a:t>
            </a:r>
            <a:r>
              <a:rPr lang="en-US" sz="2000" b="0" dirty="0" err="1" smtClean="0">
                <a:latin typeface="+mn-lt"/>
              </a:rPr>
              <a:t>enqueued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May </a:t>
            </a:r>
            <a:r>
              <a:rPr lang="en-US" sz="2000" b="0" dirty="0" smtClean="0">
                <a:latin typeface="+mn-lt"/>
              </a:rPr>
              <a:t>not be unique</a:t>
            </a: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7696200" y="51054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5638800" y="55831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28655" y="2763777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Chicago</a:t>
            </a:r>
            <a:endParaRPr lang="en-US" sz="20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9000" y="4572000"/>
            <a:ext cx="763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Tyler</a:t>
            </a:r>
            <a:endParaRPr lang="en-US" sz="2000" dirty="0"/>
          </a:p>
        </p:txBody>
      </p:sp>
      <p:cxnSp>
        <p:nvCxnSpPr>
          <p:cNvPr id="29" name="AutoShape 13"/>
          <p:cNvCxnSpPr>
            <a:cxnSpLocks noChangeShapeType="1"/>
            <a:stCxn id="26" idx="6"/>
            <a:endCxn id="25" idx="2"/>
          </p:cNvCxnSpPr>
          <p:nvPr/>
        </p:nvCxnSpPr>
        <p:spPr bwMode="auto">
          <a:xfrm flipV="1">
            <a:off x="6019800" y="5295900"/>
            <a:ext cx="1676400" cy="477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Freeform 20"/>
          <p:cNvSpPr>
            <a:spLocks/>
          </p:cNvSpPr>
          <p:nvPr/>
        </p:nvSpPr>
        <p:spPr bwMode="auto">
          <a:xfrm>
            <a:off x="1854200" y="3449577"/>
            <a:ext cx="508000" cy="1981200"/>
          </a:xfrm>
          <a:custGeom>
            <a:avLst/>
            <a:gdLst/>
            <a:ahLst/>
            <a:cxnLst>
              <a:cxn ang="0">
                <a:pos x="320" y="1248"/>
              </a:cxn>
              <a:cxn ang="0">
                <a:pos x="32" y="720"/>
              </a:cxn>
              <a:cxn ang="0">
                <a:pos x="128" y="0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2667000" y="3144777"/>
            <a:ext cx="1295400" cy="762000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2514600" y="2712977"/>
            <a:ext cx="4114800" cy="431800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 rot="170956">
            <a:off x="2756195" y="5274094"/>
            <a:ext cx="2793410" cy="461665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" name="Freeform 21"/>
          <p:cNvSpPr>
            <a:spLocks/>
          </p:cNvSpPr>
          <p:nvPr/>
        </p:nvSpPr>
        <p:spPr bwMode="auto">
          <a:xfrm flipV="1">
            <a:off x="5943600" y="5410201"/>
            <a:ext cx="1752600" cy="461665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05000" y="5257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6466" y="4038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0666" y="2647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5772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78466" y="5410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800" y="2590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source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Found</a:t>
            </a:r>
            <a:r>
              <a:rPr lang="en-US" dirty="0" smtClean="0"/>
              <a:t> </a:t>
            </a:r>
            <a:r>
              <a:rPr lang="en-US" dirty="0" smtClean="0"/>
              <a:t>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  <a:r>
              <a:rPr lang="en-US" i="1" dirty="0" smtClean="0"/>
              <a:t>O</a:t>
            </a:r>
            <a:r>
              <a:rPr lang="en-US" dirty="0" smtClean="0"/>
              <a:t>(|E|+|V|</a:t>
            </a:r>
            <a:r>
              <a:rPr lang="en-US" dirty="0" smtClean="0"/>
              <a:t>) using BFS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Given a weighted graph and node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find the minimum-cost path from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69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directions</a:t>
            </a:r>
          </a:p>
          <a:p>
            <a:endParaRPr lang="en-US" dirty="0" smtClean="0"/>
          </a:p>
          <a:p>
            <a:r>
              <a:rPr lang="en-US" dirty="0" smtClean="0"/>
              <a:t>Cheap flight itineraries</a:t>
            </a:r>
          </a:p>
          <a:p>
            <a:endParaRPr lang="en-US" dirty="0" smtClean="0"/>
          </a:p>
          <a:p>
            <a:r>
              <a:rPr lang="en-US" dirty="0" smtClean="0"/>
              <a:t>Network routing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03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use BFS?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BFS won’t work: </a:t>
            </a:r>
            <a:r>
              <a:rPr lang="en-US" dirty="0" smtClean="0"/>
              <a:t>Lowest cost</a:t>
            </a:r>
            <a:r>
              <a:rPr lang="en-US" dirty="0" smtClean="0"/>
              <a:t> </a:t>
            </a:r>
            <a:r>
              <a:rPr lang="en-US" dirty="0" smtClean="0"/>
              <a:t>path may not have the fewest </a:t>
            </a:r>
            <a:r>
              <a:rPr lang="en-US" dirty="0" smtClean="0"/>
              <a:t>edges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smtClean="0">
                <a:latin typeface="+mn-lt"/>
              </a:rPr>
              <a:t>Our</a:t>
            </a:r>
            <a:r>
              <a:rPr lang="en-US" sz="2000" b="0" i="1" kern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algorithm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wrong</a:t>
            </a:r>
            <a:r>
              <a:rPr lang="en-US" sz="2000" b="0" kern="0" dirty="0" smtClean="0">
                <a:latin typeface="+mn-lt"/>
              </a:rPr>
              <a:t> 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</p:spTree>
    <p:extLst>
      <p:ext uri="{BB962C8B-B14F-4D97-AF65-F5344CB8AC3E}">
        <p14:creationId xmlns:p14="http://schemas.microsoft.com/office/powerpoint/2010/main" val="31053591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2" grpId="0" animBg="1"/>
      <p:bldP spid="27" grpId="0" animBg="1"/>
      <p:bldP spid="28" grpId="0" animBg="1"/>
      <p:bldP spid="35" grpId="0"/>
      <p:bldP spid="43" grpId="0"/>
      <p:bldP spid="44" grpId="0"/>
      <p:bldP spid="45" grpId="0"/>
      <p:bldP spid="46" grpId="0"/>
      <p:bldP spid="48" grpId="0" animBg="1"/>
      <p:bldP spid="49" grpId="0" animBg="1"/>
      <p:bldP spid="54" grpId="0" animBg="1"/>
      <p:bldP spid="55" grpId="0" animBg="1"/>
      <p:bldP spid="56" grpId="0"/>
      <p:bldP spid="59" grpId="0"/>
      <p:bldP spid="60" grpId="0"/>
      <p:bldP spid="7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 smtClean="0"/>
              <a:t>Will use a</a:t>
            </a:r>
            <a:r>
              <a:rPr lang="en-US" dirty="0" smtClean="0"/>
              <a:t> </a:t>
            </a:r>
            <a:r>
              <a:rPr lang="en-US" dirty="0"/>
              <a:t>priority queue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smtClean="0"/>
              <a:t>example of a </a:t>
            </a:r>
            <a:r>
              <a:rPr lang="en-US" dirty="0" smtClean="0">
                <a:solidFill>
                  <a:schemeClr val="accent2"/>
                </a:solidFill>
              </a:rPr>
              <a:t>greedy algorithm</a:t>
            </a:r>
          </a:p>
          <a:p>
            <a:pPr lvl="1"/>
            <a:r>
              <a:rPr lang="en-US" dirty="0" smtClean="0"/>
              <a:t>A series of steps</a:t>
            </a:r>
          </a:p>
          <a:p>
            <a:pPr lvl="1"/>
            <a:r>
              <a:rPr lang="en-US" dirty="0" smtClean="0"/>
              <a:t>At each one the locally optimal choice is made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152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</a:p>
          <a:p>
            <a:pPr lvl="1"/>
            <a:r>
              <a:rPr lang="en-US" dirty="0" smtClean="0"/>
              <a:t>Get a vertex’s in-edges: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/>
            <a:r>
              <a:rPr lang="en-US" dirty="0" smtClean="0"/>
              <a:t>Insert an edge:</a:t>
            </a:r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>
                <a:solidFill>
                  <a:schemeClr val="accent2"/>
                </a:solidFill>
              </a:rPr>
              <a:t>V|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bits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Best for dense </a:t>
            </a:r>
            <a:r>
              <a:rPr lang="en-US" dirty="0" smtClean="0">
                <a:solidFill>
                  <a:schemeClr val="accent2"/>
                </a:solidFill>
              </a:rPr>
              <a:t>graphs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3960821" y="1905000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2281535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114800" y="2662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743200" y="3043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819400" y="3424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grpSp>
        <p:nvGrpSpPr>
          <p:cNvPr id="44" name="Group 4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181600" y="4267200"/>
            <a:ext cx="3648076" cy="1879601"/>
            <a:chOff x="344" y="1747"/>
            <a:chExt cx="2298" cy="1184"/>
          </a:xfrm>
        </p:grpSpPr>
        <p:sp>
          <p:nvSpPr>
            <p:cNvPr id="45" name="Oval 3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3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47" name="Oval 3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3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49" name="Oval 3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50" name="Text Box 35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51" name="AutoShape 36"/>
            <p:cNvCxnSpPr>
              <a:cxnSpLocks noChangeShapeType="1"/>
              <a:stCxn id="49" idx="4"/>
              <a:endCxn id="47" idx="6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37"/>
            <p:cNvCxnSpPr>
              <a:cxnSpLocks noChangeShapeType="1"/>
              <a:stCxn id="47" idx="2"/>
              <a:endCxn id="45" idx="4"/>
            </p:cNvCxnSpPr>
            <p:nvPr>
              <p:custDataLst>
                <p:tags r:id="rId11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3" name="AutoShape 38"/>
            <p:cNvCxnSpPr>
              <a:cxnSpLocks noChangeShapeType="1"/>
              <a:stCxn id="45" idx="6"/>
              <a:endCxn id="47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4" name="Oval 3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55" name="AutoShape 40"/>
            <p:cNvCxnSpPr>
              <a:cxnSpLocks noChangeShapeType="1"/>
              <a:stCxn id="49" idx="1"/>
            </p:cNvCxnSpPr>
            <p:nvPr>
              <p:custDataLst>
                <p:tags r:id="rId14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6" name="Text Box 41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012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will the adjacency matrix vary for an </a:t>
            </a:r>
            <a:r>
              <a:rPr lang="en-US" i="1" dirty="0" smtClean="0"/>
              <a:t>undirected graph</a:t>
            </a:r>
            <a:r>
              <a:rPr lang="en-US" dirty="0" smtClean="0"/>
              <a:t>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Undirected will be symmetric around the </a:t>
            </a:r>
            <a:r>
              <a:rPr lang="en-US" dirty="0" smtClean="0">
                <a:solidFill>
                  <a:schemeClr val="accent2"/>
                </a:solidFill>
              </a:rPr>
              <a:t>diagonal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we adapt the representation for </a:t>
            </a:r>
            <a:r>
              <a:rPr lang="en-US" i="1" dirty="0" smtClean="0"/>
              <a:t>weighted graphs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Instead of a Boolean, store a number in each cell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Need some value to represent ‘not an edge’</a:t>
            </a:r>
          </a:p>
          <a:p>
            <a:pPr lvl="2" eaLnBrk="1" hangingPunct="1"/>
            <a:r>
              <a:rPr lang="en-US" dirty="0">
                <a:solidFill>
                  <a:schemeClr val="accent2"/>
                </a:solidFill>
              </a:rPr>
              <a:t>In </a:t>
            </a:r>
            <a:r>
              <a:rPr lang="en-US" i="1" dirty="0">
                <a:solidFill>
                  <a:schemeClr val="accent2"/>
                </a:solidFill>
              </a:rPr>
              <a:t>some</a:t>
            </a:r>
            <a:r>
              <a:rPr lang="en-US" dirty="0">
                <a:solidFill>
                  <a:schemeClr val="accent2"/>
                </a:solidFill>
              </a:rPr>
              <a:t> situations, 0 or -1 </a:t>
            </a:r>
            <a:r>
              <a:rPr lang="en-US" dirty="0" smtClean="0">
                <a:solidFill>
                  <a:schemeClr val="accent2"/>
                </a:solidFill>
              </a:rPr>
              <a:t>works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4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An array of length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latin typeface="+mj-lt"/>
                <a:cs typeface="Courier New" pitchFamily="49" charset="0"/>
              </a:rPr>
              <a:t> in which each entry stores a list of all adjacent vertices </a:t>
            </a:r>
            <a:r>
              <a:rPr lang="en-US" dirty="0">
                <a:cs typeface="Courier New" pitchFamily="49" charset="0"/>
              </a:rPr>
              <a:t>(e.g., linked list)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410200" y="3276600"/>
            <a:ext cx="3352800" cy="2590800"/>
            <a:chOff x="5410200" y="3276600"/>
            <a:chExt cx="3352800" cy="2590800"/>
          </a:xfrm>
        </p:grpSpPr>
        <p:grpSp>
          <p:nvGrpSpPr>
            <p:cNvPr id="20" name="Group 50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21" name="Rectangle 14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5" name="Text Box 46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Text Box 47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Text Box 48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Text Box 49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1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3" name="AutoShape 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Rectangle 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7" name="AutoShape 9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8" name="Rectangle 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2" name="AutoShape 9"/>
            <p:cNvCxnSpPr>
              <a:cxnSpLocks noChangeShapeType="1"/>
            </p:cNvCxnSpPr>
            <p:nvPr>
              <p:custDataLst>
                <p:tags r:id="rId25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" name="Rectangle 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6" name="AutoShape 9"/>
            <p:cNvCxnSpPr>
              <a:cxnSpLocks noChangeShapeType="1"/>
            </p:cNvCxnSpPr>
            <p:nvPr>
              <p:custDataLst>
                <p:tags r:id="rId29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Rectangle 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grpSp>
        <p:nvGrpSpPr>
          <p:cNvPr id="49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276600"/>
            <a:ext cx="3648076" cy="1879601"/>
            <a:chOff x="344" y="1747"/>
            <a:chExt cx="2298" cy="1184"/>
          </a:xfrm>
        </p:grpSpPr>
        <p:sp>
          <p:nvSpPr>
            <p:cNvPr id="50" name="Oval 3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3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2" name="Oval 3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3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4" name="Oval 3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55" name="Text Box 3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56" name="AutoShape 36"/>
            <p:cNvCxnSpPr>
              <a:cxnSpLocks noChangeShapeType="1"/>
              <a:stCxn id="54" idx="4"/>
              <a:endCxn id="52" idx="6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37"/>
            <p:cNvCxnSpPr>
              <a:cxnSpLocks noChangeShapeType="1"/>
              <a:stCxn id="52" idx="2"/>
              <a:endCxn id="50" idx="4"/>
            </p:cNvCxnSpPr>
            <p:nvPr>
              <p:custDataLst>
                <p:tags r:id="rId9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8" name="AutoShape 38"/>
            <p:cNvCxnSpPr>
              <a:cxnSpLocks noChangeShapeType="1"/>
              <a:stCxn id="50" idx="6"/>
              <a:endCxn id="52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9" name="Oval 3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60" name="AutoShape 40"/>
            <p:cNvCxnSpPr>
              <a:cxnSpLocks noChangeShapeType="1"/>
              <a:stCxn id="54" idx="1"/>
            </p:cNvCxnSpPr>
            <p:nvPr>
              <p:custDataLst>
                <p:tags r:id="rId12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1" name="Text Box 4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61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chemeClr val="accent2"/>
                </a:solidFill>
              </a:rPr>
              <a:t>O(|E|) (but could keep a second adjacency </a:t>
            </a:r>
            <a:r>
              <a:rPr lang="en-US" dirty="0" smtClean="0">
                <a:solidFill>
                  <a:schemeClr val="accent2"/>
                </a:solidFill>
              </a:rPr>
              <a:t>list!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</a:p>
          <a:p>
            <a:pPr marL="457200" lvl="1" indent="0" eaLnBrk="1" hangingPunct="1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   O</a:t>
            </a:r>
            <a:r>
              <a:rPr lang="en-US" dirty="0">
                <a:solidFill>
                  <a:schemeClr val="accent2"/>
                </a:solidFill>
              </a:rPr>
              <a:t>(1) (unless you need to check if it’s there)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marL="457200" lvl="1" indent="0" eaLnBrk="1" hangingPunct="1">
              <a:buNone/>
            </a:pP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   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(|V|+|E|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19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23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27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31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3048000" y="5943600"/>
            <a:ext cx="2879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2000" b="0" dirty="0" smtClean="0">
                <a:latin typeface="+mj-lt"/>
              </a:rPr>
              <a:t>Good for sparse graphs</a:t>
            </a:r>
            <a:endParaRPr lang="en-US" sz="2000" b="0" dirty="0">
              <a:latin typeface="+mj-lt"/>
            </a:endParaRPr>
          </a:p>
        </p:txBody>
      </p:sp>
      <p:grpSp>
        <p:nvGrpSpPr>
          <p:cNvPr id="33" name="Group 4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495924" y="4267200"/>
            <a:ext cx="3648076" cy="1879601"/>
            <a:chOff x="344" y="1747"/>
            <a:chExt cx="2298" cy="1184"/>
          </a:xfrm>
        </p:grpSpPr>
        <p:sp>
          <p:nvSpPr>
            <p:cNvPr id="34" name="Oval 3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3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36" name="Oval 3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3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38" name="Oval 3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39" name="Text Box 35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40" name="AutoShape 36"/>
            <p:cNvCxnSpPr>
              <a:cxnSpLocks noChangeShapeType="1"/>
              <a:stCxn id="38" idx="4"/>
              <a:endCxn id="36" idx="6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37"/>
            <p:cNvCxnSpPr>
              <a:cxnSpLocks noChangeShapeType="1"/>
              <a:stCxn id="36" idx="2"/>
              <a:endCxn id="34" idx="4"/>
            </p:cNvCxnSpPr>
            <p:nvPr>
              <p:custDataLst>
                <p:tags r:id="rId11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" name="AutoShape 38"/>
            <p:cNvCxnSpPr>
              <a:cxnSpLocks noChangeShapeType="1"/>
              <a:stCxn id="34" idx="6"/>
              <a:endCxn id="36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3" name="Oval 3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44" name="AutoShape 40"/>
            <p:cNvCxnSpPr>
              <a:cxnSpLocks noChangeShapeType="1"/>
              <a:stCxn id="38" idx="1"/>
            </p:cNvCxnSpPr>
            <p:nvPr>
              <p:custDataLst>
                <p:tags r:id="rId14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40068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26383</TotalTime>
  <Words>4403</Words>
  <Application>Microsoft Macintosh PowerPoint</Application>
  <PresentationFormat>On-screen Show (4:3)</PresentationFormat>
  <Paragraphs>1174</Paragraphs>
  <Slides>56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dan_design_template</vt:lpstr>
      <vt:lpstr>CSE 373: Data Structures &amp; Algorithms Lecture 15: Topological Sort / Graph Traversals</vt:lpstr>
      <vt:lpstr>Announcements </vt:lpstr>
      <vt:lpstr>Graphs</vt:lpstr>
      <vt:lpstr>What is the Data Structure?</vt:lpstr>
      <vt:lpstr>Adjacency Matrix</vt:lpstr>
      <vt:lpstr>Adjacency Matrix Properties</vt:lpstr>
      <vt:lpstr>Adjacency Matrix Properties</vt:lpstr>
      <vt:lpstr>Adjacency List</vt:lpstr>
      <vt:lpstr>Adjacency List Properties</vt:lpstr>
      <vt:lpstr>Algorithms</vt:lpstr>
      <vt:lpstr>Topological Sort</vt:lpstr>
      <vt:lpstr>Questions and comments</vt:lpstr>
      <vt:lpstr>Uses</vt:lpstr>
      <vt:lpstr>A First Algorithm for Topological Sort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Notice</vt:lpstr>
      <vt:lpstr>Running time?</vt:lpstr>
      <vt:lpstr>Doing better</vt:lpstr>
      <vt:lpstr>Running time?</vt:lpstr>
      <vt:lpstr>Graph Traversals</vt:lpstr>
      <vt:lpstr>Abstract Idea</vt:lpstr>
      <vt:lpstr>Running Time and Options</vt:lpstr>
      <vt:lpstr>Example: Depth First Search</vt:lpstr>
      <vt:lpstr>Example: Depth First Search</vt:lpstr>
      <vt:lpstr>Example: Depth First Search</vt:lpstr>
      <vt:lpstr>Example: Depth First Search</vt:lpstr>
      <vt:lpstr>Example: Depth First Search</vt:lpstr>
      <vt:lpstr>Example: Depth First Search</vt:lpstr>
      <vt:lpstr>Example: Depth First Search</vt:lpstr>
      <vt:lpstr>Example: Depth First Search</vt:lpstr>
      <vt:lpstr>Example: Another Depth First Search</vt:lpstr>
      <vt:lpstr>Example: Breadth First Search</vt:lpstr>
      <vt:lpstr>Example: Breadth First Search</vt:lpstr>
      <vt:lpstr>Example: Breadth First Search</vt:lpstr>
      <vt:lpstr>Example: Breadth First Search</vt:lpstr>
      <vt:lpstr>Example: Breadth First Search</vt:lpstr>
      <vt:lpstr>Example: Breadth First Search</vt:lpstr>
      <vt:lpstr>Example: Breadth First Search</vt:lpstr>
      <vt:lpstr>Example: Breadth First Search</vt:lpstr>
      <vt:lpstr>Comparison</vt:lpstr>
      <vt:lpstr>Saving the Path</vt:lpstr>
      <vt:lpstr>Shortest Path using BFS</vt:lpstr>
      <vt:lpstr>Single source shortest paths</vt:lpstr>
      <vt:lpstr>Applications</vt:lpstr>
      <vt:lpstr>Can we use BFS?</vt:lpstr>
      <vt:lpstr>Dijkstra’s Algorithm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1213</cp:revision>
  <dcterms:created xsi:type="dcterms:W3CDTF">2009-03-13T20:43:19Z</dcterms:created>
  <dcterms:modified xsi:type="dcterms:W3CDTF">2015-07-29T06:33:24Z</dcterms:modified>
</cp:coreProperties>
</file>