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3" r:id="rId3"/>
    <p:sldId id="304" r:id="rId4"/>
    <p:sldId id="307" r:id="rId5"/>
    <p:sldId id="306" r:id="rId6"/>
    <p:sldId id="305" r:id="rId7"/>
    <p:sldId id="308" r:id="rId8"/>
    <p:sldId id="309" r:id="rId9"/>
    <p:sldId id="310" r:id="rId10"/>
    <p:sldId id="311" r:id="rId11"/>
    <p:sldId id="312" r:id="rId12"/>
    <p:sldId id="313" r:id="rId13"/>
    <p:sldId id="315" r:id="rId14"/>
    <p:sldId id="314" r:id="rId15"/>
    <p:sldId id="316" r:id="rId16"/>
    <p:sldId id="317" r:id="rId17"/>
    <p:sldId id="318" r:id="rId18"/>
    <p:sldId id="319" r:id="rId19"/>
    <p:sldId id="322" r:id="rId20"/>
    <p:sldId id="323" r:id="rId21"/>
    <p:sldId id="324" r:id="rId22"/>
    <p:sldId id="320" r:id="rId23"/>
    <p:sldId id="325" r:id="rId24"/>
    <p:sldId id="326" r:id="rId25"/>
    <p:sldId id="327" r:id="rId26"/>
    <p:sldId id="328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01" Type="http://schemas.openxmlformats.org/officeDocument/2006/relationships/tags" Target="../tags/tag101.xml"/><Relationship Id="rId102" Type="http://schemas.openxmlformats.org/officeDocument/2006/relationships/tags" Target="../tags/tag102.xml"/><Relationship Id="rId103" Type="http://schemas.openxmlformats.org/officeDocument/2006/relationships/tags" Target="../tags/tag103.xml"/><Relationship Id="rId104" Type="http://schemas.openxmlformats.org/officeDocument/2006/relationships/tags" Target="../tags/tag104.xml"/><Relationship Id="rId105" Type="http://schemas.openxmlformats.org/officeDocument/2006/relationships/tags" Target="../tags/tag105.xml"/><Relationship Id="rId106" Type="http://schemas.openxmlformats.org/officeDocument/2006/relationships/tags" Target="../tags/tag106.xml"/><Relationship Id="rId107" Type="http://schemas.openxmlformats.org/officeDocument/2006/relationships/tags" Target="../tags/tag107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8" Type="http://schemas.openxmlformats.org/officeDocument/2006/relationships/tags" Target="../tags/tag108.xml"/><Relationship Id="rId109" Type="http://schemas.openxmlformats.org/officeDocument/2006/relationships/tags" Target="../tags/tag109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37" Type="http://schemas.openxmlformats.org/officeDocument/2006/relationships/tags" Target="../tags/tag37.xml"/><Relationship Id="rId38" Type="http://schemas.openxmlformats.org/officeDocument/2006/relationships/tags" Target="../tags/tag3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51" Type="http://schemas.openxmlformats.org/officeDocument/2006/relationships/tags" Target="../tags/tag51.xml"/><Relationship Id="rId52" Type="http://schemas.openxmlformats.org/officeDocument/2006/relationships/tags" Target="../tags/tag52.xml"/><Relationship Id="rId53" Type="http://schemas.openxmlformats.org/officeDocument/2006/relationships/tags" Target="../tags/tag53.xml"/><Relationship Id="rId54" Type="http://schemas.openxmlformats.org/officeDocument/2006/relationships/tags" Target="../tags/tag54.xml"/><Relationship Id="rId55" Type="http://schemas.openxmlformats.org/officeDocument/2006/relationships/tags" Target="../tags/tag55.xml"/><Relationship Id="rId56" Type="http://schemas.openxmlformats.org/officeDocument/2006/relationships/tags" Target="../tags/tag56.xml"/><Relationship Id="rId57" Type="http://schemas.openxmlformats.org/officeDocument/2006/relationships/tags" Target="../tags/tag57.xml"/><Relationship Id="rId58" Type="http://schemas.openxmlformats.org/officeDocument/2006/relationships/tags" Target="../tags/tag58.xml"/><Relationship Id="rId59" Type="http://schemas.openxmlformats.org/officeDocument/2006/relationships/tags" Target="../tags/tag59.xml"/><Relationship Id="rId70" Type="http://schemas.openxmlformats.org/officeDocument/2006/relationships/tags" Target="../tags/tag70.xml"/><Relationship Id="rId71" Type="http://schemas.openxmlformats.org/officeDocument/2006/relationships/tags" Target="../tags/tag71.xml"/><Relationship Id="rId72" Type="http://schemas.openxmlformats.org/officeDocument/2006/relationships/tags" Target="../tags/tag72.xml"/><Relationship Id="rId73" Type="http://schemas.openxmlformats.org/officeDocument/2006/relationships/tags" Target="../tags/tag73.xml"/><Relationship Id="rId74" Type="http://schemas.openxmlformats.org/officeDocument/2006/relationships/tags" Target="../tags/tag74.xml"/><Relationship Id="rId75" Type="http://schemas.openxmlformats.org/officeDocument/2006/relationships/tags" Target="../tags/tag75.xml"/><Relationship Id="rId76" Type="http://schemas.openxmlformats.org/officeDocument/2006/relationships/tags" Target="../tags/tag76.xml"/><Relationship Id="rId77" Type="http://schemas.openxmlformats.org/officeDocument/2006/relationships/tags" Target="../tags/tag77.xml"/><Relationship Id="rId78" Type="http://schemas.openxmlformats.org/officeDocument/2006/relationships/tags" Target="../tags/tag78.xml"/><Relationship Id="rId79" Type="http://schemas.openxmlformats.org/officeDocument/2006/relationships/tags" Target="../tags/tag79.xml"/><Relationship Id="rId110" Type="http://schemas.openxmlformats.org/officeDocument/2006/relationships/tags" Target="../tags/tag110.xml"/><Relationship Id="rId90" Type="http://schemas.openxmlformats.org/officeDocument/2006/relationships/tags" Target="../tags/tag90.xml"/><Relationship Id="rId91" Type="http://schemas.openxmlformats.org/officeDocument/2006/relationships/tags" Target="../tags/tag91.xml"/><Relationship Id="rId92" Type="http://schemas.openxmlformats.org/officeDocument/2006/relationships/tags" Target="../tags/tag92.xml"/><Relationship Id="rId93" Type="http://schemas.openxmlformats.org/officeDocument/2006/relationships/tags" Target="../tags/tag93.xml"/><Relationship Id="rId94" Type="http://schemas.openxmlformats.org/officeDocument/2006/relationships/tags" Target="../tags/tag94.xml"/><Relationship Id="rId95" Type="http://schemas.openxmlformats.org/officeDocument/2006/relationships/tags" Target="../tags/tag95.xml"/><Relationship Id="rId96" Type="http://schemas.openxmlformats.org/officeDocument/2006/relationships/tags" Target="../tags/tag96.xml"/><Relationship Id="rId97" Type="http://schemas.openxmlformats.org/officeDocument/2006/relationships/tags" Target="../tags/tag97.xml"/><Relationship Id="rId98" Type="http://schemas.openxmlformats.org/officeDocument/2006/relationships/tags" Target="../tags/tag98.xml"/><Relationship Id="rId99" Type="http://schemas.openxmlformats.org/officeDocument/2006/relationships/tags" Target="../tags/tag99.xml"/><Relationship Id="rId111" Type="http://schemas.openxmlformats.org/officeDocument/2006/relationships/slideLayout" Target="../slideLayouts/slideLayout2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41" Type="http://schemas.openxmlformats.org/officeDocument/2006/relationships/tags" Target="../tags/tag41.xml"/><Relationship Id="rId42" Type="http://schemas.openxmlformats.org/officeDocument/2006/relationships/tags" Target="../tags/tag42.xml"/><Relationship Id="rId43" Type="http://schemas.openxmlformats.org/officeDocument/2006/relationships/tags" Target="../tags/tag43.xml"/><Relationship Id="rId44" Type="http://schemas.openxmlformats.org/officeDocument/2006/relationships/tags" Target="../tags/tag44.xml"/><Relationship Id="rId45" Type="http://schemas.openxmlformats.org/officeDocument/2006/relationships/tags" Target="../tags/tag45.xml"/><Relationship Id="rId46" Type="http://schemas.openxmlformats.org/officeDocument/2006/relationships/tags" Target="../tags/tag46.xml"/><Relationship Id="rId47" Type="http://schemas.openxmlformats.org/officeDocument/2006/relationships/tags" Target="../tags/tag47.xml"/><Relationship Id="rId48" Type="http://schemas.openxmlformats.org/officeDocument/2006/relationships/tags" Target="../tags/tag48.xml"/><Relationship Id="rId49" Type="http://schemas.openxmlformats.org/officeDocument/2006/relationships/tags" Target="../tags/tag49.xml"/><Relationship Id="rId60" Type="http://schemas.openxmlformats.org/officeDocument/2006/relationships/tags" Target="../tags/tag60.xml"/><Relationship Id="rId61" Type="http://schemas.openxmlformats.org/officeDocument/2006/relationships/tags" Target="../tags/tag61.xml"/><Relationship Id="rId62" Type="http://schemas.openxmlformats.org/officeDocument/2006/relationships/tags" Target="../tags/tag62.xml"/><Relationship Id="rId63" Type="http://schemas.openxmlformats.org/officeDocument/2006/relationships/tags" Target="../tags/tag63.xml"/><Relationship Id="rId64" Type="http://schemas.openxmlformats.org/officeDocument/2006/relationships/tags" Target="../tags/tag64.xml"/><Relationship Id="rId65" Type="http://schemas.openxmlformats.org/officeDocument/2006/relationships/tags" Target="../tags/tag65.xml"/><Relationship Id="rId66" Type="http://schemas.openxmlformats.org/officeDocument/2006/relationships/tags" Target="../tags/tag66.xml"/><Relationship Id="rId67" Type="http://schemas.openxmlformats.org/officeDocument/2006/relationships/tags" Target="../tags/tag67.xml"/><Relationship Id="rId68" Type="http://schemas.openxmlformats.org/officeDocument/2006/relationships/tags" Target="../tags/tag68.xml"/><Relationship Id="rId69" Type="http://schemas.openxmlformats.org/officeDocument/2006/relationships/tags" Target="../tags/tag69.xml"/><Relationship Id="rId100" Type="http://schemas.openxmlformats.org/officeDocument/2006/relationships/tags" Target="../tags/tag100.xml"/><Relationship Id="rId80" Type="http://schemas.openxmlformats.org/officeDocument/2006/relationships/tags" Target="../tags/tag80.xml"/><Relationship Id="rId81" Type="http://schemas.openxmlformats.org/officeDocument/2006/relationships/tags" Target="../tags/tag81.xml"/><Relationship Id="rId82" Type="http://schemas.openxmlformats.org/officeDocument/2006/relationships/tags" Target="../tags/tag82.xml"/><Relationship Id="rId83" Type="http://schemas.openxmlformats.org/officeDocument/2006/relationships/tags" Target="../tags/tag83.xml"/><Relationship Id="rId84" Type="http://schemas.openxmlformats.org/officeDocument/2006/relationships/tags" Target="../tags/tag84.xml"/><Relationship Id="rId85" Type="http://schemas.openxmlformats.org/officeDocument/2006/relationships/tags" Target="../tags/tag85.xml"/><Relationship Id="rId86" Type="http://schemas.openxmlformats.org/officeDocument/2006/relationships/tags" Target="../tags/tag86.xml"/><Relationship Id="rId87" Type="http://schemas.openxmlformats.org/officeDocument/2006/relationships/tags" Target="../tags/tag87.xml"/><Relationship Id="rId88" Type="http://schemas.openxmlformats.org/officeDocument/2006/relationships/tags" Target="../tags/tag88.xml"/><Relationship Id="rId89" Type="http://schemas.openxmlformats.org/officeDocument/2006/relationships/tags" Target="../tags/tag89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23.xml"/><Relationship Id="rId14" Type="http://schemas.openxmlformats.org/officeDocument/2006/relationships/tags" Target="../tags/tag124.xml"/><Relationship Id="rId15" Type="http://schemas.openxmlformats.org/officeDocument/2006/relationships/tags" Target="../tags/tag125.xml"/><Relationship Id="rId16" Type="http://schemas.openxmlformats.org/officeDocument/2006/relationships/tags" Target="../tags/tag126.xml"/><Relationship Id="rId17" Type="http://schemas.openxmlformats.org/officeDocument/2006/relationships/tags" Target="../tags/tag127.xml"/><Relationship Id="rId18" Type="http://schemas.openxmlformats.org/officeDocument/2006/relationships/tags" Target="../tags/tag128.xml"/><Relationship Id="rId19" Type="http://schemas.openxmlformats.org/officeDocument/2006/relationships/tags" Target="../tags/tag129.xml"/><Relationship Id="rId63" Type="http://schemas.openxmlformats.org/officeDocument/2006/relationships/tags" Target="../tags/tag173.xml"/><Relationship Id="rId64" Type="http://schemas.openxmlformats.org/officeDocument/2006/relationships/tags" Target="../tags/tag174.xml"/><Relationship Id="rId65" Type="http://schemas.openxmlformats.org/officeDocument/2006/relationships/tags" Target="../tags/tag175.xml"/><Relationship Id="rId66" Type="http://schemas.openxmlformats.org/officeDocument/2006/relationships/tags" Target="../tags/tag176.xml"/><Relationship Id="rId67" Type="http://schemas.openxmlformats.org/officeDocument/2006/relationships/tags" Target="../tags/tag177.xml"/><Relationship Id="rId68" Type="http://schemas.openxmlformats.org/officeDocument/2006/relationships/tags" Target="../tags/tag178.xml"/><Relationship Id="rId69" Type="http://schemas.openxmlformats.org/officeDocument/2006/relationships/tags" Target="../tags/tag179.xml"/><Relationship Id="rId50" Type="http://schemas.openxmlformats.org/officeDocument/2006/relationships/tags" Target="../tags/tag160.xml"/><Relationship Id="rId51" Type="http://schemas.openxmlformats.org/officeDocument/2006/relationships/tags" Target="../tags/tag161.xml"/><Relationship Id="rId52" Type="http://schemas.openxmlformats.org/officeDocument/2006/relationships/tags" Target="../tags/tag162.xml"/><Relationship Id="rId53" Type="http://schemas.openxmlformats.org/officeDocument/2006/relationships/tags" Target="../tags/tag163.xml"/><Relationship Id="rId54" Type="http://schemas.openxmlformats.org/officeDocument/2006/relationships/tags" Target="../tags/tag164.xml"/><Relationship Id="rId55" Type="http://schemas.openxmlformats.org/officeDocument/2006/relationships/tags" Target="../tags/tag165.xml"/><Relationship Id="rId56" Type="http://schemas.openxmlformats.org/officeDocument/2006/relationships/tags" Target="../tags/tag166.xml"/><Relationship Id="rId57" Type="http://schemas.openxmlformats.org/officeDocument/2006/relationships/tags" Target="../tags/tag167.xml"/><Relationship Id="rId58" Type="http://schemas.openxmlformats.org/officeDocument/2006/relationships/tags" Target="../tags/tag168.xml"/><Relationship Id="rId59" Type="http://schemas.openxmlformats.org/officeDocument/2006/relationships/tags" Target="../tags/tag169.xml"/><Relationship Id="rId40" Type="http://schemas.openxmlformats.org/officeDocument/2006/relationships/tags" Target="../tags/tag150.xml"/><Relationship Id="rId41" Type="http://schemas.openxmlformats.org/officeDocument/2006/relationships/tags" Target="../tags/tag151.xml"/><Relationship Id="rId42" Type="http://schemas.openxmlformats.org/officeDocument/2006/relationships/tags" Target="../tags/tag152.xml"/><Relationship Id="rId43" Type="http://schemas.openxmlformats.org/officeDocument/2006/relationships/tags" Target="../tags/tag153.xml"/><Relationship Id="rId44" Type="http://schemas.openxmlformats.org/officeDocument/2006/relationships/tags" Target="../tags/tag154.xml"/><Relationship Id="rId45" Type="http://schemas.openxmlformats.org/officeDocument/2006/relationships/tags" Target="../tags/tag155.xml"/><Relationship Id="rId46" Type="http://schemas.openxmlformats.org/officeDocument/2006/relationships/tags" Target="../tags/tag156.xml"/><Relationship Id="rId47" Type="http://schemas.openxmlformats.org/officeDocument/2006/relationships/tags" Target="../tags/tag157.xml"/><Relationship Id="rId48" Type="http://schemas.openxmlformats.org/officeDocument/2006/relationships/tags" Target="../tags/tag158.xml"/><Relationship Id="rId49" Type="http://schemas.openxmlformats.org/officeDocument/2006/relationships/tags" Target="../tags/tag159.xml"/><Relationship Id="rId1" Type="http://schemas.openxmlformats.org/officeDocument/2006/relationships/tags" Target="../tags/tag111.xml"/><Relationship Id="rId2" Type="http://schemas.openxmlformats.org/officeDocument/2006/relationships/tags" Target="../tags/tag112.xml"/><Relationship Id="rId3" Type="http://schemas.openxmlformats.org/officeDocument/2006/relationships/tags" Target="../tags/tag113.xml"/><Relationship Id="rId4" Type="http://schemas.openxmlformats.org/officeDocument/2006/relationships/tags" Target="../tags/tag114.xml"/><Relationship Id="rId5" Type="http://schemas.openxmlformats.org/officeDocument/2006/relationships/tags" Target="../tags/tag115.xml"/><Relationship Id="rId6" Type="http://schemas.openxmlformats.org/officeDocument/2006/relationships/tags" Target="../tags/tag116.xml"/><Relationship Id="rId7" Type="http://schemas.openxmlformats.org/officeDocument/2006/relationships/tags" Target="../tags/tag117.xml"/><Relationship Id="rId8" Type="http://schemas.openxmlformats.org/officeDocument/2006/relationships/tags" Target="../tags/tag118.xml"/><Relationship Id="rId9" Type="http://schemas.openxmlformats.org/officeDocument/2006/relationships/tags" Target="../tags/tag119.xml"/><Relationship Id="rId30" Type="http://schemas.openxmlformats.org/officeDocument/2006/relationships/tags" Target="../tags/tag140.xml"/><Relationship Id="rId31" Type="http://schemas.openxmlformats.org/officeDocument/2006/relationships/tags" Target="../tags/tag141.xml"/><Relationship Id="rId32" Type="http://schemas.openxmlformats.org/officeDocument/2006/relationships/tags" Target="../tags/tag142.xml"/><Relationship Id="rId33" Type="http://schemas.openxmlformats.org/officeDocument/2006/relationships/tags" Target="../tags/tag143.xml"/><Relationship Id="rId34" Type="http://schemas.openxmlformats.org/officeDocument/2006/relationships/tags" Target="../tags/tag144.xml"/><Relationship Id="rId35" Type="http://schemas.openxmlformats.org/officeDocument/2006/relationships/tags" Target="../tags/tag145.xml"/><Relationship Id="rId36" Type="http://schemas.openxmlformats.org/officeDocument/2006/relationships/tags" Target="../tags/tag146.xml"/><Relationship Id="rId37" Type="http://schemas.openxmlformats.org/officeDocument/2006/relationships/tags" Target="../tags/tag147.xml"/><Relationship Id="rId38" Type="http://schemas.openxmlformats.org/officeDocument/2006/relationships/tags" Target="../tags/tag148.xml"/><Relationship Id="rId39" Type="http://schemas.openxmlformats.org/officeDocument/2006/relationships/tags" Target="../tags/tag149.xml"/><Relationship Id="rId70" Type="http://schemas.openxmlformats.org/officeDocument/2006/relationships/tags" Target="../tags/tag180.xml"/><Relationship Id="rId71" Type="http://schemas.openxmlformats.org/officeDocument/2006/relationships/tags" Target="../tags/tag181.xml"/><Relationship Id="rId72" Type="http://schemas.openxmlformats.org/officeDocument/2006/relationships/tags" Target="../tags/tag182.xml"/><Relationship Id="rId20" Type="http://schemas.openxmlformats.org/officeDocument/2006/relationships/tags" Target="../tags/tag130.xml"/><Relationship Id="rId21" Type="http://schemas.openxmlformats.org/officeDocument/2006/relationships/tags" Target="../tags/tag131.xml"/><Relationship Id="rId22" Type="http://schemas.openxmlformats.org/officeDocument/2006/relationships/tags" Target="../tags/tag132.xml"/><Relationship Id="rId23" Type="http://schemas.openxmlformats.org/officeDocument/2006/relationships/tags" Target="../tags/tag133.xml"/><Relationship Id="rId24" Type="http://schemas.openxmlformats.org/officeDocument/2006/relationships/tags" Target="../tags/tag134.xml"/><Relationship Id="rId25" Type="http://schemas.openxmlformats.org/officeDocument/2006/relationships/tags" Target="../tags/tag135.xml"/><Relationship Id="rId26" Type="http://schemas.openxmlformats.org/officeDocument/2006/relationships/tags" Target="../tags/tag136.xml"/><Relationship Id="rId27" Type="http://schemas.openxmlformats.org/officeDocument/2006/relationships/tags" Target="../tags/tag137.xml"/><Relationship Id="rId28" Type="http://schemas.openxmlformats.org/officeDocument/2006/relationships/tags" Target="../tags/tag138.xml"/><Relationship Id="rId29" Type="http://schemas.openxmlformats.org/officeDocument/2006/relationships/tags" Target="../tags/tag139.xml"/><Relationship Id="rId73" Type="http://schemas.openxmlformats.org/officeDocument/2006/relationships/tags" Target="../tags/tag183.xml"/><Relationship Id="rId74" Type="http://schemas.openxmlformats.org/officeDocument/2006/relationships/tags" Target="../tags/tag184.xml"/><Relationship Id="rId75" Type="http://schemas.openxmlformats.org/officeDocument/2006/relationships/tags" Target="../tags/tag185.xml"/><Relationship Id="rId76" Type="http://schemas.openxmlformats.org/officeDocument/2006/relationships/tags" Target="../tags/tag186.xml"/><Relationship Id="rId77" Type="http://schemas.openxmlformats.org/officeDocument/2006/relationships/slideLayout" Target="../slideLayouts/slideLayout2.xml"/><Relationship Id="rId60" Type="http://schemas.openxmlformats.org/officeDocument/2006/relationships/tags" Target="../tags/tag170.xml"/><Relationship Id="rId61" Type="http://schemas.openxmlformats.org/officeDocument/2006/relationships/tags" Target="../tags/tag171.xml"/><Relationship Id="rId62" Type="http://schemas.openxmlformats.org/officeDocument/2006/relationships/tags" Target="../tags/tag172.xml"/><Relationship Id="rId10" Type="http://schemas.openxmlformats.org/officeDocument/2006/relationships/tags" Target="../tags/tag120.xml"/><Relationship Id="rId11" Type="http://schemas.openxmlformats.org/officeDocument/2006/relationships/tags" Target="../tags/tag121.xml"/><Relationship Id="rId12" Type="http://schemas.openxmlformats.org/officeDocument/2006/relationships/tags" Target="../tags/tag122.xml"/></Relationships>
</file>

<file path=ppt/slides/_rels/slide16.xml.rels><?xml version="1.0" encoding="UTF-8" standalone="yes"?>
<Relationships xmlns="http://schemas.openxmlformats.org/package/2006/relationships"><Relationship Id="rId46" Type="http://schemas.openxmlformats.org/officeDocument/2006/relationships/tags" Target="../tags/tag232.xml"/><Relationship Id="rId47" Type="http://schemas.openxmlformats.org/officeDocument/2006/relationships/tags" Target="../tags/tag233.xml"/><Relationship Id="rId48" Type="http://schemas.openxmlformats.org/officeDocument/2006/relationships/tags" Target="../tags/tag234.xml"/><Relationship Id="rId49" Type="http://schemas.openxmlformats.org/officeDocument/2006/relationships/tags" Target="../tags/tag235.xml"/><Relationship Id="rId20" Type="http://schemas.openxmlformats.org/officeDocument/2006/relationships/tags" Target="../tags/tag206.xml"/><Relationship Id="rId21" Type="http://schemas.openxmlformats.org/officeDocument/2006/relationships/tags" Target="../tags/tag207.xml"/><Relationship Id="rId22" Type="http://schemas.openxmlformats.org/officeDocument/2006/relationships/tags" Target="../tags/tag208.xml"/><Relationship Id="rId23" Type="http://schemas.openxmlformats.org/officeDocument/2006/relationships/tags" Target="../tags/tag209.xml"/><Relationship Id="rId24" Type="http://schemas.openxmlformats.org/officeDocument/2006/relationships/tags" Target="../tags/tag210.xml"/><Relationship Id="rId25" Type="http://schemas.openxmlformats.org/officeDocument/2006/relationships/tags" Target="../tags/tag211.xml"/><Relationship Id="rId26" Type="http://schemas.openxmlformats.org/officeDocument/2006/relationships/tags" Target="../tags/tag212.xml"/><Relationship Id="rId27" Type="http://schemas.openxmlformats.org/officeDocument/2006/relationships/tags" Target="../tags/tag213.xml"/><Relationship Id="rId28" Type="http://schemas.openxmlformats.org/officeDocument/2006/relationships/tags" Target="../tags/tag214.xml"/><Relationship Id="rId29" Type="http://schemas.openxmlformats.org/officeDocument/2006/relationships/tags" Target="../tags/tag215.xml"/><Relationship Id="rId50" Type="http://schemas.openxmlformats.org/officeDocument/2006/relationships/tags" Target="../tags/tag236.xml"/><Relationship Id="rId51" Type="http://schemas.openxmlformats.org/officeDocument/2006/relationships/tags" Target="../tags/tag237.xml"/><Relationship Id="rId52" Type="http://schemas.openxmlformats.org/officeDocument/2006/relationships/slideLayout" Target="../slideLayouts/slideLayout2.xml"/><Relationship Id="rId1" Type="http://schemas.openxmlformats.org/officeDocument/2006/relationships/tags" Target="../tags/tag187.xml"/><Relationship Id="rId2" Type="http://schemas.openxmlformats.org/officeDocument/2006/relationships/tags" Target="../tags/tag188.xml"/><Relationship Id="rId3" Type="http://schemas.openxmlformats.org/officeDocument/2006/relationships/tags" Target="../tags/tag189.xml"/><Relationship Id="rId4" Type="http://schemas.openxmlformats.org/officeDocument/2006/relationships/tags" Target="../tags/tag190.xml"/><Relationship Id="rId5" Type="http://schemas.openxmlformats.org/officeDocument/2006/relationships/tags" Target="../tags/tag191.xml"/><Relationship Id="rId30" Type="http://schemas.openxmlformats.org/officeDocument/2006/relationships/tags" Target="../tags/tag216.xml"/><Relationship Id="rId31" Type="http://schemas.openxmlformats.org/officeDocument/2006/relationships/tags" Target="../tags/tag217.xml"/><Relationship Id="rId32" Type="http://schemas.openxmlformats.org/officeDocument/2006/relationships/tags" Target="../tags/tag218.xml"/><Relationship Id="rId9" Type="http://schemas.openxmlformats.org/officeDocument/2006/relationships/tags" Target="../tags/tag195.xml"/><Relationship Id="rId6" Type="http://schemas.openxmlformats.org/officeDocument/2006/relationships/tags" Target="../tags/tag192.xml"/><Relationship Id="rId7" Type="http://schemas.openxmlformats.org/officeDocument/2006/relationships/tags" Target="../tags/tag193.xml"/><Relationship Id="rId8" Type="http://schemas.openxmlformats.org/officeDocument/2006/relationships/tags" Target="../tags/tag194.xml"/><Relationship Id="rId33" Type="http://schemas.openxmlformats.org/officeDocument/2006/relationships/tags" Target="../tags/tag219.xml"/><Relationship Id="rId34" Type="http://schemas.openxmlformats.org/officeDocument/2006/relationships/tags" Target="../tags/tag220.xml"/><Relationship Id="rId35" Type="http://schemas.openxmlformats.org/officeDocument/2006/relationships/tags" Target="../tags/tag221.xml"/><Relationship Id="rId36" Type="http://schemas.openxmlformats.org/officeDocument/2006/relationships/tags" Target="../tags/tag222.xml"/><Relationship Id="rId10" Type="http://schemas.openxmlformats.org/officeDocument/2006/relationships/tags" Target="../tags/tag196.xml"/><Relationship Id="rId11" Type="http://schemas.openxmlformats.org/officeDocument/2006/relationships/tags" Target="../tags/tag197.xml"/><Relationship Id="rId12" Type="http://schemas.openxmlformats.org/officeDocument/2006/relationships/tags" Target="../tags/tag198.xml"/><Relationship Id="rId13" Type="http://schemas.openxmlformats.org/officeDocument/2006/relationships/tags" Target="../tags/tag199.xml"/><Relationship Id="rId14" Type="http://schemas.openxmlformats.org/officeDocument/2006/relationships/tags" Target="../tags/tag200.xml"/><Relationship Id="rId15" Type="http://schemas.openxmlformats.org/officeDocument/2006/relationships/tags" Target="../tags/tag201.xml"/><Relationship Id="rId16" Type="http://schemas.openxmlformats.org/officeDocument/2006/relationships/tags" Target="../tags/tag202.xml"/><Relationship Id="rId17" Type="http://schemas.openxmlformats.org/officeDocument/2006/relationships/tags" Target="../tags/tag203.xml"/><Relationship Id="rId18" Type="http://schemas.openxmlformats.org/officeDocument/2006/relationships/tags" Target="../tags/tag204.xml"/><Relationship Id="rId19" Type="http://schemas.openxmlformats.org/officeDocument/2006/relationships/tags" Target="../tags/tag205.xml"/><Relationship Id="rId37" Type="http://schemas.openxmlformats.org/officeDocument/2006/relationships/tags" Target="../tags/tag223.xml"/><Relationship Id="rId38" Type="http://schemas.openxmlformats.org/officeDocument/2006/relationships/tags" Target="../tags/tag224.xml"/><Relationship Id="rId39" Type="http://schemas.openxmlformats.org/officeDocument/2006/relationships/tags" Target="../tags/tag225.xml"/><Relationship Id="rId40" Type="http://schemas.openxmlformats.org/officeDocument/2006/relationships/tags" Target="../tags/tag226.xml"/><Relationship Id="rId41" Type="http://schemas.openxmlformats.org/officeDocument/2006/relationships/tags" Target="../tags/tag227.xml"/><Relationship Id="rId42" Type="http://schemas.openxmlformats.org/officeDocument/2006/relationships/tags" Target="../tags/tag228.xml"/><Relationship Id="rId43" Type="http://schemas.openxmlformats.org/officeDocument/2006/relationships/tags" Target="../tags/tag229.xml"/><Relationship Id="rId44" Type="http://schemas.openxmlformats.org/officeDocument/2006/relationships/tags" Target="../tags/tag230.xml"/><Relationship Id="rId45" Type="http://schemas.openxmlformats.org/officeDocument/2006/relationships/tags" Target="../tags/tag231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50.xml"/><Relationship Id="rId14" Type="http://schemas.openxmlformats.org/officeDocument/2006/relationships/tags" Target="../tags/tag251.xml"/><Relationship Id="rId15" Type="http://schemas.openxmlformats.org/officeDocument/2006/relationships/tags" Target="../tags/tag252.xml"/><Relationship Id="rId16" Type="http://schemas.openxmlformats.org/officeDocument/2006/relationships/tags" Target="../tags/tag253.xml"/><Relationship Id="rId17" Type="http://schemas.openxmlformats.org/officeDocument/2006/relationships/tags" Target="../tags/tag254.xml"/><Relationship Id="rId18" Type="http://schemas.openxmlformats.org/officeDocument/2006/relationships/tags" Target="../tags/tag255.xml"/><Relationship Id="rId19" Type="http://schemas.openxmlformats.org/officeDocument/2006/relationships/tags" Target="../tags/tag256.xml"/><Relationship Id="rId50" Type="http://schemas.openxmlformats.org/officeDocument/2006/relationships/tags" Target="../tags/tag287.xml"/><Relationship Id="rId51" Type="http://schemas.openxmlformats.org/officeDocument/2006/relationships/tags" Target="../tags/tag288.xml"/><Relationship Id="rId52" Type="http://schemas.openxmlformats.org/officeDocument/2006/relationships/tags" Target="../tags/tag289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277.xml"/><Relationship Id="rId41" Type="http://schemas.openxmlformats.org/officeDocument/2006/relationships/tags" Target="../tags/tag278.xml"/><Relationship Id="rId42" Type="http://schemas.openxmlformats.org/officeDocument/2006/relationships/tags" Target="../tags/tag279.xml"/><Relationship Id="rId43" Type="http://schemas.openxmlformats.org/officeDocument/2006/relationships/tags" Target="../tags/tag280.xml"/><Relationship Id="rId44" Type="http://schemas.openxmlformats.org/officeDocument/2006/relationships/tags" Target="../tags/tag281.xml"/><Relationship Id="rId45" Type="http://schemas.openxmlformats.org/officeDocument/2006/relationships/tags" Target="../tags/tag282.xml"/><Relationship Id="rId46" Type="http://schemas.openxmlformats.org/officeDocument/2006/relationships/tags" Target="../tags/tag283.xml"/><Relationship Id="rId47" Type="http://schemas.openxmlformats.org/officeDocument/2006/relationships/tags" Target="../tags/tag284.xml"/><Relationship Id="rId48" Type="http://schemas.openxmlformats.org/officeDocument/2006/relationships/tags" Target="../tags/tag285.xml"/><Relationship Id="rId49" Type="http://schemas.openxmlformats.org/officeDocument/2006/relationships/tags" Target="../tags/tag286.xml"/><Relationship Id="rId1" Type="http://schemas.openxmlformats.org/officeDocument/2006/relationships/tags" Target="../tags/tag238.xml"/><Relationship Id="rId2" Type="http://schemas.openxmlformats.org/officeDocument/2006/relationships/tags" Target="../tags/tag239.xml"/><Relationship Id="rId3" Type="http://schemas.openxmlformats.org/officeDocument/2006/relationships/tags" Target="../tags/tag240.xml"/><Relationship Id="rId4" Type="http://schemas.openxmlformats.org/officeDocument/2006/relationships/tags" Target="../tags/tag241.xml"/><Relationship Id="rId5" Type="http://schemas.openxmlformats.org/officeDocument/2006/relationships/tags" Target="../tags/tag242.xml"/><Relationship Id="rId6" Type="http://schemas.openxmlformats.org/officeDocument/2006/relationships/tags" Target="../tags/tag243.xml"/><Relationship Id="rId7" Type="http://schemas.openxmlformats.org/officeDocument/2006/relationships/tags" Target="../tags/tag244.xml"/><Relationship Id="rId8" Type="http://schemas.openxmlformats.org/officeDocument/2006/relationships/tags" Target="../tags/tag245.xml"/><Relationship Id="rId9" Type="http://schemas.openxmlformats.org/officeDocument/2006/relationships/tags" Target="../tags/tag246.xml"/><Relationship Id="rId30" Type="http://schemas.openxmlformats.org/officeDocument/2006/relationships/tags" Target="../tags/tag267.xml"/><Relationship Id="rId31" Type="http://schemas.openxmlformats.org/officeDocument/2006/relationships/tags" Target="../tags/tag268.xml"/><Relationship Id="rId32" Type="http://schemas.openxmlformats.org/officeDocument/2006/relationships/tags" Target="../tags/tag269.xml"/><Relationship Id="rId33" Type="http://schemas.openxmlformats.org/officeDocument/2006/relationships/tags" Target="../tags/tag270.xml"/><Relationship Id="rId34" Type="http://schemas.openxmlformats.org/officeDocument/2006/relationships/tags" Target="../tags/tag271.xml"/><Relationship Id="rId35" Type="http://schemas.openxmlformats.org/officeDocument/2006/relationships/tags" Target="../tags/tag272.xml"/><Relationship Id="rId36" Type="http://schemas.openxmlformats.org/officeDocument/2006/relationships/tags" Target="../tags/tag273.xml"/><Relationship Id="rId37" Type="http://schemas.openxmlformats.org/officeDocument/2006/relationships/tags" Target="../tags/tag274.xml"/><Relationship Id="rId38" Type="http://schemas.openxmlformats.org/officeDocument/2006/relationships/tags" Target="../tags/tag275.xml"/><Relationship Id="rId39" Type="http://schemas.openxmlformats.org/officeDocument/2006/relationships/tags" Target="../tags/tag276.xml"/><Relationship Id="rId20" Type="http://schemas.openxmlformats.org/officeDocument/2006/relationships/tags" Target="../tags/tag257.xml"/><Relationship Id="rId21" Type="http://schemas.openxmlformats.org/officeDocument/2006/relationships/tags" Target="../tags/tag258.xml"/><Relationship Id="rId22" Type="http://schemas.openxmlformats.org/officeDocument/2006/relationships/tags" Target="../tags/tag259.xml"/><Relationship Id="rId23" Type="http://schemas.openxmlformats.org/officeDocument/2006/relationships/tags" Target="../tags/tag260.xml"/><Relationship Id="rId24" Type="http://schemas.openxmlformats.org/officeDocument/2006/relationships/tags" Target="../tags/tag261.xml"/><Relationship Id="rId25" Type="http://schemas.openxmlformats.org/officeDocument/2006/relationships/tags" Target="../tags/tag262.xml"/><Relationship Id="rId26" Type="http://schemas.openxmlformats.org/officeDocument/2006/relationships/tags" Target="../tags/tag263.xml"/><Relationship Id="rId27" Type="http://schemas.openxmlformats.org/officeDocument/2006/relationships/tags" Target="../tags/tag264.xml"/><Relationship Id="rId28" Type="http://schemas.openxmlformats.org/officeDocument/2006/relationships/tags" Target="../tags/tag265.xml"/><Relationship Id="rId29" Type="http://schemas.openxmlformats.org/officeDocument/2006/relationships/tags" Target="../tags/tag266.xml"/><Relationship Id="rId10" Type="http://schemas.openxmlformats.org/officeDocument/2006/relationships/tags" Target="../tags/tag247.xml"/><Relationship Id="rId11" Type="http://schemas.openxmlformats.org/officeDocument/2006/relationships/tags" Target="../tags/tag248.xml"/><Relationship Id="rId12" Type="http://schemas.openxmlformats.org/officeDocument/2006/relationships/tags" Target="../tags/tag249.xml"/></Relationships>
</file>

<file path=ppt/slides/_rels/slide18.xml.rels><?xml version="1.0" encoding="UTF-8" standalone="yes"?>
<Relationships xmlns="http://schemas.openxmlformats.org/package/2006/relationships"><Relationship Id="rId46" Type="http://schemas.openxmlformats.org/officeDocument/2006/relationships/tags" Target="../tags/tag335.xml"/><Relationship Id="rId47" Type="http://schemas.openxmlformats.org/officeDocument/2006/relationships/tags" Target="../tags/tag336.xml"/><Relationship Id="rId48" Type="http://schemas.openxmlformats.org/officeDocument/2006/relationships/tags" Target="../tags/tag337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309.xml"/><Relationship Id="rId21" Type="http://schemas.openxmlformats.org/officeDocument/2006/relationships/tags" Target="../tags/tag310.xml"/><Relationship Id="rId22" Type="http://schemas.openxmlformats.org/officeDocument/2006/relationships/tags" Target="../tags/tag311.xml"/><Relationship Id="rId23" Type="http://schemas.openxmlformats.org/officeDocument/2006/relationships/tags" Target="../tags/tag312.xml"/><Relationship Id="rId24" Type="http://schemas.openxmlformats.org/officeDocument/2006/relationships/tags" Target="../tags/tag313.xml"/><Relationship Id="rId25" Type="http://schemas.openxmlformats.org/officeDocument/2006/relationships/tags" Target="../tags/tag314.xml"/><Relationship Id="rId26" Type="http://schemas.openxmlformats.org/officeDocument/2006/relationships/tags" Target="../tags/tag315.xml"/><Relationship Id="rId27" Type="http://schemas.openxmlformats.org/officeDocument/2006/relationships/tags" Target="../tags/tag316.xml"/><Relationship Id="rId28" Type="http://schemas.openxmlformats.org/officeDocument/2006/relationships/tags" Target="../tags/tag317.xml"/><Relationship Id="rId29" Type="http://schemas.openxmlformats.org/officeDocument/2006/relationships/tags" Target="../tags/tag318.xml"/><Relationship Id="rId1" Type="http://schemas.openxmlformats.org/officeDocument/2006/relationships/tags" Target="../tags/tag290.xml"/><Relationship Id="rId2" Type="http://schemas.openxmlformats.org/officeDocument/2006/relationships/tags" Target="../tags/tag291.xml"/><Relationship Id="rId3" Type="http://schemas.openxmlformats.org/officeDocument/2006/relationships/tags" Target="../tags/tag292.xml"/><Relationship Id="rId4" Type="http://schemas.openxmlformats.org/officeDocument/2006/relationships/tags" Target="../tags/tag293.xml"/><Relationship Id="rId5" Type="http://schemas.openxmlformats.org/officeDocument/2006/relationships/tags" Target="../tags/tag294.xml"/><Relationship Id="rId30" Type="http://schemas.openxmlformats.org/officeDocument/2006/relationships/tags" Target="../tags/tag319.xml"/><Relationship Id="rId31" Type="http://schemas.openxmlformats.org/officeDocument/2006/relationships/tags" Target="../tags/tag320.xml"/><Relationship Id="rId32" Type="http://schemas.openxmlformats.org/officeDocument/2006/relationships/tags" Target="../tags/tag321.xml"/><Relationship Id="rId9" Type="http://schemas.openxmlformats.org/officeDocument/2006/relationships/tags" Target="../tags/tag298.xml"/><Relationship Id="rId6" Type="http://schemas.openxmlformats.org/officeDocument/2006/relationships/tags" Target="../tags/tag295.xml"/><Relationship Id="rId7" Type="http://schemas.openxmlformats.org/officeDocument/2006/relationships/tags" Target="../tags/tag296.xml"/><Relationship Id="rId8" Type="http://schemas.openxmlformats.org/officeDocument/2006/relationships/tags" Target="../tags/tag297.xml"/><Relationship Id="rId33" Type="http://schemas.openxmlformats.org/officeDocument/2006/relationships/tags" Target="../tags/tag322.xml"/><Relationship Id="rId34" Type="http://schemas.openxmlformats.org/officeDocument/2006/relationships/tags" Target="../tags/tag323.xml"/><Relationship Id="rId35" Type="http://schemas.openxmlformats.org/officeDocument/2006/relationships/tags" Target="../tags/tag324.xml"/><Relationship Id="rId36" Type="http://schemas.openxmlformats.org/officeDocument/2006/relationships/tags" Target="../tags/tag325.xml"/><Relationship Id="rId10" Type="http://schemas.openxmlformats.org/officeDocument/2006/relationships/tags" Target="../tags/tag299.xml"/><Relationship Id="rId11" Type="http://schemas.openxmlformats.org/officeDocument/2006/relationships/tags" Target="../tags/tag300.xml"/><Relationship Id="rId12" Type="http://schemas.openxmlformats.org/officeDocument/2006/relationships/tags" Target="../tags/tag301.xml"/><Relationship Id="rId13" Type="http://schemas.openxmlformats.org/officeDocument/2006/relationships/tags" Target="../tags/tag302.xml"/><Relationship Id="rId14" Type="http://schemas.openxmlformats.org/officeDocument/2006/relationships/tags" Target="../tags/tag303.xml"/><Relationship Id="rId15" Type="http://schemas.openxmlformats.org/officeDocument/2006/relationships/tags" Target="../tags/tag304.xml"/><Relationship Id="rId16" Type="http://schemas.openxmlformats.org/officeDocument/2006/relationships/tags" Target="../tags/tag305.xml"/><Relationship Id="rId17" Type="http://schemas.openxmlformats.org/officeDocument/2006/relationships/tags" Target="../tags/tag306.xml"/><Relationship Id="rId18" Type="http://schemas.openxmlformats.org/officeDocument/2006/relationships/tags" Target="../tags/tag307.xml"/><Relationship Id="rId19" Type="http://schemas.openxmlformats.org/officeDocument/2006/relationships/tags" Target="../tags/tag308.xml"/><Relationship Id="rId37" Type="http://schemas.openxmlformats.org/officeDocument/2006/relationships/tags" Target="../tags/tag326.xml"/><Relationship Id="rId38" Type="http://schemas.openxmlformats.org/officeDocument/2006/relationships/tags" Target="../tags/tag327.xml"/><Relationship Id="rId39" Type="http://schemas.openxmlformats.org/officeDocument/2006/relationships/tags" Target="../tags/tag328.xml"/><Relationship Id="rId40" Type="http://schemas.openxmlformats.org/officeDocument/2006/relationships/tags" Target="../tags/tag329.xml"/><Relationship Id="rId41" Type="http://schemas.openxmlformats.org/officeDocument/2006/relationships/tags" Target="../tags/tag330.xml"/><Relationship Id="rId42" Type="http://schemas.openxmlformats.org/officeDocument/2006/relationships/tags" Target="../tags/tag331.xml"/><Relationship Id="rId43" Type="http://schemas.openxmlformats.org/officeDocument/2006/relationships/tags" Target="../tags/tag332.xml"/><Relationship Id="rId44" Type="http://schemas.openxmlformats.org/officeDocument/2006/relationships/tags" Target="../tags/tag333.xml"/><Relationship Id="rId45" Type="http://schemas.openxmlformats.org/officeDocument/2006/relationships/tags" Target="../tags/tag334.xml"/></Relationships>
</file>

<file path=ppt/slides/_rels/slide19.xml.rels><?xml version="1.0" encoding="UTF-8" standalone="yes"?>
<Relationships xmlns="http://schemas.openxmlformats.org/package/2006/relationships"><Relationship Id="rId101" Type="http://schemas.openxmlformats.org/officeDocument/2006/relationships/tags" Target="../tags/tag438.xml"/><Relationship Id="rId102" Type="http://schemas.openxmlformats.org/officeDocument/2006/relationships/tags" Target="../tags/tag439.xml"/><Relationship Id="rId103" Type="http://schemas.openxmlformats.org/officeDocument/2006/relationships/tags" Target="../tags/tag440.xml"/><Relationship Id="rId104" Type="http://schemas.openxmlformats.org/officeDocument/2006/relationships/tags" Target="../tags/tag441.xml"/><Relationship Id="rId105" Type="http://schemas.openxmlformats.org/officeDocument/2006/relationships/tags" Target="../tags/tag442.xml"/><Relationship Id="rId106" Type="http://schemas.openxmlformats.org/officeDocument/2006/relationships/tags" Target="../tags/tag443.xml"/><Relationship Id="rId107" Type="http://schemas.openxmlformats.org/officeDocument/2006/relationships/tags" Target="../tags/tag444.xml"/><Relationship Id="rId1" Type="http://schemas.openxmlformats.org/officeDocument/2006/relationships/tags" Target="../tags/tag338.xml"/><Relationship Id="rId2" Type="http://schemas.openxmlformats.org/officeDocument/2006/relationships/tags" Target="../tags/tag339.xml"/><Relationship Id="rId3" Type="http://schemas.openxmlformats.org/officeDocument/2006/relationships/tags" Target="../tags/tag340.xml"/><Relationship Id="rId4" Type="http://schemas.openxmlformats.org/officeDocument/2006/relationships/tags" Target="../tags/tag341.xml"/><Relationship Id="rId5" Type="http://schemas.openxmlformats.org/officeDocument/2006/relationships/tags" Target="../tags/tag342.xml"/><Relationship Id="rId6" Type="http://schemas.openxmlformats.org/officeDocument/2006/relationships/tags" Target="../tags/tag343.xml"/><Relationship Id="rId7" Type="http://schemas.openxmlformats.org/officeDocument/2006/relationships/tags" Target="../tags/tag344.xml"/><Relationship Id="rId8" Type="http://schemas.openxmlformats.org/officeDocument/2006/relationships/tags" Target="../tags/tag345.xml"/><Relationship Id="rId9" Type="http://schemas.openxmlformats.org/officeDocument/2006/relationships/tags" Target="../tags/tag346.xml"/><Relationship Id="rId108" Type="http://schemas.openxmlformats.org/officeDocument/2006/relationships/tags" Target="../tags/tag445.xml"/><Relationship Id="rId109" Type="http://schemas.openxmlformats.org/officeDocument/2006/relationships/tags" Target="../tags/tag446.xml"/><Relationship Id="rId10" Type="http://schemas.openxmlformats.org/officeDocument/2006/relationships/tags" Target="../tags/tag347.xml"/><Relationship Id="rId11" Type="http://schemas.openxmlformats.org/officeDocument/2006/relationships/tags" Target="../tags/tag348.xml"/><Relationship Id="rId12" Type="http://schemas.openxmlformats.org/officeDocument/2006/relationships/tags" Target="../tags/tag349.xml"/><Relationship Id="rId13" Type="http://schemas.openxmlformats.org/officeDocument/2006/relationships/tags" Target="../tags/tag350.xml"/><Relationship Id="rId14" Type="http://schemas.openxmlformats.org/officeDocument/2006/relationships/tags" Target="../tags/tag351.xml"/><Relationship Id="rId15" Type="http://schemas.openxmlformats.org/officeDocument/2006/relationships/tags" Target="../tags/tag352.xml"/><Relationship Id="rId16" Type="http://schemas.openxmlformats.org/officeDocument/2006/relationships/tags" Target="../tags/tag353.xml"/><Relationship Id="rId17" Type="http://schemas.openxmlformats.org/officeDocument/2006/relationships/tags" Target="../tags/tag354.xml"/><Relationship Id="rId18" Type="http://schemas.openxmlformats.org/officeDocument/2006/relationships/tags" Target="../tags/tag355.xml"/><Relationship Id="rId19" Type="http://schemas.openxmlformats.org/officeDocument/2006/relationships/tags" Target="../tags/tag356.xml"/><Relationship Id="rId30" Type="http://schemas.openxmlformats.org/officeDocument/2006/relationships/tags" Target="../tags/tag367.xml"/><Relationship Id="rId31" Type="http://schemas.openxmlformats.org/officeDocument/2006/relationships/tags" Target="../tags/tag368.xml"/><Relationship Id="rId32" Type="http://schemas.openxmlformats.org/officeDocument/2006/relationships/tags" Target="../tags/tag369.xml"/><Relationship Id="rId33" Type="http://schemas.openxmlformats.org/officeDocument/2006/relationships/tags" Target="../tags/tag370.xml"/><Relationship Id="rId34" Type="http://schemas.openxmlformats.org/officeDocument/2006/relationships/tags" Target="../tags/tag371.xml"/><Relationship Id="rId35" Type="http://schemas.openxmlformats.org/officeDocument/2006/relationships/tags" Target="../tags/tag372.xml"/><Relationship Id="rId36" Type="http://schemas.openxmlformats.org/officeDocument/2006/relationships/tags" Target="../tags/tag373.xml"/><Relationship Id="rId37" Type="http://schemas.openxmlformats.org/officeDocument/2006/relationships/tags" Target="../tags/tag374.xml"/><Relationship Id="rId38" Type="http://schemas.openxmlformats.org/officeDocument/2006/relationships/tags" Target="../tags/tag375.xml"/><Relationship Id="rId39" Type="http://schemas.openxmlformats.org/officeDocument/2006/relationships/tags" Target="../tags/tag376.xml"/><Relationship Id="rId50" Type="http://schemas.openxmlformats.org/officeDocument/2006/relationships/tags" Target="../tags/tag387.xml"/><Relationship Id="rId51" Type="http://schemas.openxmlformats.org/officeDocument/2006/relationships/tags" Target="../tags/tag388.xml"/><Relationship Id="rId52" Type="http://schemas.openxmlformats.org/officeDocument/2006/relationships/tags" Target="../tags/tag389.xml"/><Relationship Id="rId53" Type="http://schemas.openxmlformats.org/officeDocument/2006/relationships/tags" Target="../tags/tag390.xml"/><Relationship Id="rId54" Type="http://schemas.openxmlformats.org/officeDocument/2006/relationships/tags" Target="../tags/tag391.xml"/><Relationship Id="rId55" Type="http://schemas.openxmlformats.org/officeDocument/2006/relationships/tags" Target="../tags/tag392.xml"/><Relationship Id="rId56" Type="http://schemas.openxmlformats.org/officeDocument/2006/relationships/tags" Target="../tags/tag393.xml"/><Relationship Id="rId57" Type="http://schemas.openxmlformats.org/officeDocument/2006/relationships/tags" Target="../tags/tag394.xml"/><Relationship Id="rId58" Type="http://schemas.openxmlformats.org/officeDocument/2006/relationships/tags" Target="../tags/tag395.xml"/><Relationship Id="rId59" Type="http://schemas.openxmlformats.org/officeDocument/2006/relationships/tags" Target="../tags/tag396.xml"/><Relationship Id="rId70" Type="http://schemas.openxmlformats.org/officeDocument/2006/relationships/tags" Target="../tags/tag407.xml"/><Relationship Id="rId71" Type="http://schemas.openxmlformats.org/officeDocument/2006/relationships/tags" Target="../tags/tag408.xml"/><Relationship Id="rId72" Type="http://schemas.openxmlformats.org/officeDocument/2006/relationships/tags" Target="../tags/tag409.xml"/><Relationship Id="rId73" Type="http://schemas.openxmlformats.org/officeDocument/2006/relationships/tags" Target="../tags/tag410.xml"/><Relationship Id="rId74" Type="http://schemas.openxmlformats.org/officeDocument/2006/relationships/tags" Target="../tags/tag411.xml"/><Relationship Id="rId75" Type="http://schemas.openxmlformats.org/officeDocument/2006/relationships/tags" Target="../tags/tag412.xml"/><Relationship Id="rId76" Type="http://schemas.openxmlformats.org/officeDocument/2006/relationships/tags" Target="../tags/tag413.xml"/><Relationship Id="rId77" Type="http://schemas.openxmlformats.org/officeDocument/2006/relationships/tags" Target="../tags/tag414.xml"/><Relationship Id="rId78" Type="http://schemas.openxmlformats.org/officeDocument/2006/relationships/tags" Target="../tags/tag415.xml"/><Relationship Id="rId79" Type="http://schemas.openxmlformats.org/officeDocument/2006/relationships/tags" Target="../tags/tag416.xml"/><Relationship Id="rId110" Type="http://schemas.openxmlformats.org/officeDocument/2006/relationships/tags" Target="../tags/tag447.xml"/><Relationship Id="rId90" Type="http://schemas.openxmlformats.org/officeDocument/2006/relationships/tags" Target="../tags/tag427.xml"/><Relationship Id="rId91" Type="http://schemas.openxmlformats.org/officeDocument/2006/relationships/tags" Target="../tags/tag428.xml"/><Relationship Id="rId92" Type="http://schemas.openxmlformats.org/officeDocument/2006/relationships/tags" Target="../tags/tag429.xml"/><Relationship Id="rId93" Type="http://schemas.openxmlformats.org/officeDocument/2006/relationships/tags" Target="../tags/tag430.xml"/><Relationship Id="rId94" Type="http://schemas.openxmlformats.org/officeDocument/2006/relationships/tags" Target="../tags/tag431.xml"/><Relationship Id="rId95" Type="http://schemas.openxmlformats.org/officeDocument/2006/relationships/tags" Target="../tags/tag432.xml"/><Relationship Id="rId96" Type="http://schemas.openxmlformats.org/officeDocument/2006/relationships/tags" Target="../tags/tag433.xml"/><Relationship Id="rId97" Type="http://schemas.openxmlformats.org/officeDocument/2006/relationships/tags" Target="../tags/tag434.xml"/><Relationship Id="rId98" Type="http://schemas.openxmlformats.org/officeDocument/2006/relationships/tags" Target="../tags/tag435.xml"/><Relationship Id="rId99" Type="http://schemas.openxmlformats.org/officeDocument/2006/relationships/tags" Target="../tags/tag436.xml"/><Relationship Id="rId111" Type="http://schemas.openxmlformats.org/officeDocument/2006/relationships/tags" Target="../tags/tag448.xml"/><Relationship Id="rId112" Type="http://schemas.openxmlformats.org/officeDocument/2006/relationships/tags" Target="../tags/tag449.xml"/><Relationship Id="rId113" Type="http://schemas.openxmlformats.org/officeDocument/2006/relationships/slideLayout" Target="../slideLayouts/slideLayout2.xml"/><Relationship Id="rId20" Type="http://schemas.openxmlformats.org/officeDocument/2006/relationships/tags" Target="../tags/tag357.xml"/><Relationship Id="rId21" Type="http://schemas.openxmlformats.org/officeDocument/2006/relationships/tags" Target="../tags/tag358.xml"/><Relationship Id="rId22" Type="http://schemas.openxmlformats.org/officeDocument/2006/relationships/tags" Target="../tags/tag359.xml"/><Relationship Id="rId23" Type="http://schemas.openxmlformats.org/officeDocument/2006/relationships/tags" Target="../tags/tag360.xml"/><Relationship Id="rId24" Type="http://schemas.openxmlformats.org/officeDocument/2006/relationships/tags" Target="../tags/tag361.xml"/><Relationship Id="rId25" Type="http://schemas.openxmlformats.org/officeDocument/2006/relationships/tags" Target="../tags/tag362.xml"/><Relationship Id="rId26" Type="http://schemas.openxmlformats.org/officeDocument/2006/relationships/tags" Target="../tags/tag363.xml"/><Relationship Id="rId27" Type="http://schemas.openxmlformats.org/officeDocument/2006/relationships/tags" Target="../tags/tag364.xml"/><Relationship Id="rId28" Type="http://schemas.openxmlformats.org/officeDocument/2006/relationships/tags" Target="../tags/tag365.xml"/><Relationship Id="rId29" Type="http://schemas.openxmlformats.org/officeDocument/2006/relationships/tags" Target="../tags/tag366.xml"/><Relationship Id="rId40" Type="http://schemas.openxmlformats.org/officeDocument/2006/relationships/tags" Target="../tags/tag377.xml"/><Relationship Id="rId41" Type="http://schemas.openxmlformats.org/officeDocument/2006/relationships/tags" Target="../tags/tag378.xml"/><Relationship Id="rId42" Type="http://schemas.openxmlformats.org/officeDocument/2006/relationships/tags" Target="../tags/tag379.xml"/><Relationship Id="rId43" Type="http://schemas.openxmlformats.org/officeDocument/2006/relationships/tags" Target="../tags/tag380.xml"/><Relationship Id="rId44" Type="http://schemas.openxmlformats.org/officeDocument/2006/relationships/tags" Target="../tags/tag381.xml"/><Relationship Id="rId45" Type="http://schemas.openxmlformats.org/officeDocument/2006/relationships/tags" Target="../tags/tag382.xml"/><Relationship Id="rId46" Type="http://schemas.openxmlformats.org/officeDocument/2006/relationships/tags" Target="../tags/tag383.xml"/><Relationship Id="rId47" Type="http://schemas.openxmlformats.org/officeDocument/2006/relationships/tags" Target="../tags/tag384.xml"/><Relationship Id="rId48" Type="http://schemas.openxmlformats.org/officeDocument/2006/relationships/tags" Target="../tags/tag385.xml"/><Relationship Id="rId49" Type="http://schemas.openxmlformats.org/officeDocument/2006/relationships/tags" Target="../tags/tag386.xml"/><Relationship Id="rId60" Type="http://schemas.openxmlformats.org/officeDocument/2006/relationships/tags" Target="../tags/tag397.xml"/><Relationship Id="rId61" Type="http://schemas.openxmlformats.org/officeDocument/2006/relationships/tags" Target="../tags/tag398.xml"/><Relationship Id="rId62" Type="http://schemas.openxmlformats.org/officeDocument/2006/relationships/tags" Target="../tags/tag399.xml"/><Relationship Id="rId63" Type="http://schemas.openxmlformats.org/officeDocument/2006/relationships/tags" Target="../tags/tag400.xml"/><Relationship Id="rId64" Type="http://schemas.openxmlformats.org/officeDocument/2006/relationships/tags" Target="../tags/tag401.xml"/><Relationship Id="rId65" Type="http://schemas.openxmlformats.org/officeDocument/2006/relationships/tags" Target="../tags/tag402.xml"/><Relationship Id="rId66" Type="http://schemas.openxmlformats.org/officeDocument/2006/relationships/tags" Target="../tags/tag403.xml"/><Relationship Id="rId67" Type="http://schemas.openxmlformats.org/officeDocument/2006/relationships/tags" Target="../tags/tag404.xml"/><Relationship Id="rId68" Type="http://schemas.openxmlformats.org/officeDocument/2006/relationships/tags" Target="../tags/tag405.xml"/><Relationship Id="rId69" Type="http://schemas.openxmlformats.org/officeDocument/2006/relationships/tags" Target="../tags/tag406.xml"/><Relationship Id="rId100" Type="http://schemas.openxmlformats.org/officeDocument/2006/relationships/tags" Target="../tags/tag437.xml"/><Relationship Id="rId80" Type="http://schemas.openxmlformats.org/officeDocument/2006/relationships/tags" Target="../tags/tag417.xml"/><Relationship Id="rId81" Type="http://schemas.openxmlformats.org/officeDocument/2006/relationships/tags" Target="../tags/tag418.xml"/><Relationship Id="rId82" Type="http://schemas.openxmlformats.org/officeDocument/2006/relationships/tags" Target="../tags/tag419.xml"/><Relationship Id="rId83" Type="http://schemas.openxmlformats.org/officeDocument/2006/relationships/tags" Target="../tags/tag420.xml"/><Relationship Id="rId84" Type="http://schemas.openxmlformats.org/officeDocument/2006/relationships/tags" Target="../tags/tag421.xml"/><Relationship Id="rId85" Type="http://schemas.openxmlformats.org/officeDocument/2006/relationships/tags" Target="../tags/tag422.xml"/><Relationship Id="rId86" Type="http://schemas.openxmlformats.org/officeDocument/2006/relationships/tags" Target="../tags/tag423.xml"/><Relationship Id="rId87" Type="http://schemas.openxmlformats.org/officeDocument/2006/relationships/tags" Target="../tags/tag424.xml"/><Relationship Id="rId88" Type="http://schemas.openxmlformats.org/officeDocument/2006/relationships/tags" Target="../tags/tag425.xml"/><Relationship Id="rId89" Type="http://schemas.openxmlformats.org/officeDocument/2006/relationships/tags" Target="../tags/tag4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42" Type="http://schemas.openxmlformats.org/officeDocument/2006/relationships/tags" Target="../tags/tag591.xml"/><Relationship Id="rId143" Type="http://schemas.openxmlformats.org/officeDocument/2006/relationships/tags" Target="../tags/tag592.xml"/><Relationship Id="rId144" Type="http://schemas.openxmlformats.org/officeDocument/2006/relationships/tags" Target="../tags/tag593.xml"/><Relationship Id="rId145" Type="http://schemas.openxmlformats.org/officeDocument/2006/relationships/tags" Target="../tags/tag594.xml"/><Relationship Id="rId146" Type="http://schemas.openxmlformats.org/officeDocument/2006/relationships/tags" Target="../tags/tag595.xml"/><Relationship Id="rId147" Type="http://schemas.openxmlformats.org/officeDocument/2006/relationships/tags" Target="../tags/tag596.xml"/><Relationship Id="rId148" Type="http://schemas.openxmlformats.org/officeDocument/2006/relationships/tags" Target="../tags/tag597.xml"/><Relationship Id="rId149" Type="http://schemas.openxmlformats.org/officeDocument/2006/relationships/tags" Target="../tags/tag598.xml"/><Relationship Id="rId180" Type="http://schemas.openxmlformats.org/officeDocument/2006/relationships/tags" Target="../tags/tag629.xml"/><Relationship Id="rId181" Type="http://schemas.openxmlformats.org/officeDocument/2006/relationships/tags" Target="../tags/tag630.xml"/><Relationship Id="rId182" Type="http://schemas.openxmlformats.org/officeDocument/2006/relationships/tags" Target="../tags/tag631.xml"/><Relationship Id="rId40" Type="http://schemas.openxmlformats.org/officeDocument/2006/relationships/tags" Target="../tags/tag489.xml"/><Relationship Id="rId41" Type="http://schemas.openxmlformats.org/officeDocument/2006/relationships/tags" Target="../tags/tag490.xml"/><Relationship Id="rId42" Type="http://schemas.openxmlformats.org/officeDocument/2006/relationships/tags" Target="../tags/tag491.xml"/><Relationship Id="rId43" Type="http://schemas.openxmlformats.org/officeDocument/2006/relationships/tags" Target="../tags/tag492.xml"/><Relationship Id="rId44" Type="http://schemas.openxmlformats.org/officeDocument/2006/relationships/tags" Target="../tags/tag493.xml"/><Relationship Id="rId45" Type="http://schemas.openxmlformats.org/officeDocument/2006/relationships/tags" Target="../tags/tag494.xml"/><Relationship Id="rId46" Type="http://schemas.openxmlformats.org/officeDocument/2006/relationships/tags" Target="../tags/tag495.xml"/><Relationship Id="rId47" Type="http://schemas.openxmlformats.org/officeDocument/2006/relationships/tags" Target="../tags/tag496.xml"/><Relationship Id="rId48" Type="http://schemas.openxmlformats.org/officeDocument/2006/relationships/tags" Target="../tags/tag497.xml"/><Relationship Id="rId49" Type="http://schemas.openxmlformats.org/officeDocument/2006/relationships/tags" Target="../tags/tag498.xml"/><Relationship Id="rId183" Type="http://schemas.openxmlformats.org/officeDocument/2006/relationships/tags" Target="../tags/tag632.xml"/><Relationship Id="rId184" Type="http://schemas.openxmlformats.org/officeDocument/2006/relationships/tags" Target="../tags/tag633.xml"/><Relationship Id="rId185" Type="http://schemas.openxmlformats.org/officeDocument/2006/relationships/tags" Target="../tags/tag634.xml"/><Relationship Id="rId186" Type="http://schemas.openxmlformats.org/officeDocument/2006/relationships/tags" Target="../tags/tag635.xml"/><Relationship Id="rId187" Type="http://schemas.openxmlformats.org/officeDocument/2006/relationships/tags" Target="../tags/tag636.xml"/><Relationship Id="rId188" Type="http://schemas.openxmlformats.org/officeDocument/2006/relationships/tags" Target="../tags/tag637.xml"/><Relationship Id="rId189" Type="http://schemas.openxmlformats.org/officeDocument/2006/relationships/tags" Target="../tags/tag638.xml"/><Relationship Id="rId80" Type="http://schemas.openxmlformats.org/officeDocument/2006/relationships/tags" Target="../tags/tag529.xml"/><Relationship Id="rId81" Type="http://schemas.openxmlformats.org/officeDocument/2006/relationships/tags" Target="../tags/tag530.xml"/><Relationship Id="rId82" Type="http://schemas.openxmlformats.org/officeDocument/2006/relationships/tags" Target="../tags/tag531.xml"/><Relationship Id="rId83" Type="http://schemas.openxmlformats.org/officeDocument/2006/relationships/tags" Target="../tags/tag532.xml"/><Relationship Id="rId84" Type="http://schemas.openxmlformats.org/officeDocument/2006/relationships/tags" Target="../tags/tag533.xml"/><Relationship Id="rId85" Type="http://schemas.openxmlformats.org/officeDocument/2006/relationships/tags" Target="../tags/tag534.xml"/><Relationship Id="rId86" Type="http://schemas.openxmlformats.org/officeDocument/2006/relationships/tags" Target="../tags/tag535.xml"/><Relationship Id="rId87" Type="http://schemas.openxmlformats.org/officeDocument/2006/relationships/tags" Target="../tags/tag536.xml"/><Relationship Id="rId88" Type="http://schemas.openxmlformats.org/officeDocument/2006/relationships/tags" Target="../tags/tag537.xml"/><Relationship Id="rId89" Type="http://schemas.openxmlformats.org/officeDocument/2006/relationships/tags" Target="../tags/tag538.xml"/><Relationship Id="rId110" Type="http://schemas.openxmlformats.org/officeDocument/2006/relationships/tags" Target="../tags/tag559.xml"/><Relationship Id="rId111" Type="http://schemas.openxmlformats.org/officeDocument/2006/relationships/tags" Target="../tags/tag560.xml"/><Relationship Id="rId112" Type="http://schemas.openxmlformats.org/officeDocument/2006/relationships/tags" Target="../tags/tag561.xml"/><Relationship Id="rId113" Type="http://schemas.openxmlformats.org/officeDocument/2006/relationships/tags" Target="../tags/tag562.xml"/><Relationship Id="rId114" Type="http://schemas.openxmlformats.org/officeDocument/2006/relationships/tags" Target="../tags/tag563.xml"/><Relationship Id="rId115" Type="http://schemas.openxmlformats.org/officeDocument/2006/relationships/tags" Target="../tags/tag564.xml"/><Relationship Id="rId116" Type="http://schemas.openxmlformats.org/officeDocument/2006/relationships/tags" Target="../tags/tag565.xml"/><Relationship Id="rId117" Type="http://schemas.openxmlformats.org/officeDocument/2006/relationships/tags" Target="../tags/tag566.xml"/><Relationship Id="rId118" Type="http://schemas.openxmlformats.org/officeDocument/2006/relationships/tags" Target="../tags/tag567.xml"/><Relationship Id="rId119" Type="http://schemas.openxmlformats.org/officeDocument/2006/relationships/tags" Target="../tags/tag568.xml"/><Relationship Id="rId150" Type="http://schemas.openxmlformats.org/officeDocument/2006/relationships/tags" Target="../tags/tag599.xml"/><Relationship Id="rId151" Type="http://schemas.openxmlformats.org/officeDocument/2006/relationships/tags" Target="../tags/tag600.xml"/><Relationship Id="rId152" Type="http://schemas.openxmlformats.org/officeDocument/2006/relationships/tags" Target="../tags/tag601.xml"/><Relationship Id="rId10" Type="http://schemas.openxmlformats.org/officeDocument/2006/relationships/tags" Target="../tags/tag459.xml"/><Relationship Id="rId11" Type="http://schemas.openxmlformats.org/officeDocument/2006/relationships/tags" Target="../tags/tag460.xml"/><Relationship Id="rId12" Type="http://schemas.openxmlformats.org/officeDocument/2006/relationships/tags" Target="../tags/tag461.xml"/><Relationship Id="rId13" Type="http://schemas.openxmlformats.org/officeDocument/2006/relationships/tags" Target="../tags/tag462.xml"/><Relationship Id="rId14" Type="http://schemas.openxmlformats.org/officeDocument/2006/relationships/tags" Target="../tags/tag463.xml"/><Relationship Id="rId15" Type="http://schemas.openxmlformats.org/officeDocument/2006/relationships/tags" Target="../tags/tag464.xml"/><Relationship Id="rId16" Type="http://schemas.openxmlformats.org/officeDocument/2006/relationships/tags" Target="../tags/tag465.xml"/><Relationship Id="rId17" Type="http://schemas.openxmlformats.org/officeDocument/2006/relationships/tags" Target="../tags/tag466.xml"/><Relationship Id="rId18" Type="http://schemas.openxmlformats.org/officeDocument/2006/relationships/tags" Target="../tags/tag467.xml"/><Relationship Id="rId19" Type="http://schemas.openxmlformats.org/officeDocument/2006/relationships/tags" Target="../tags/tag468.xml"/><Relationship Id="rId153" Type="http://schemas.openxmlformats.org/officeDocument/2006/relationships/tags" Target="../tags/tag602.xml"/><Relationship Id="rId154" Type="http://schemas.openxmlformats.org/officeDocument/2006/relationships/tags" Target="../tags/tag603.xml"/><Relationship Id="rId155" Type="http://schemas.openxmlformats.org/officeDocument/2006/relationships/tags" Target="../tags/tag604.xml"/><Relationship Id="rId156" Type="http://schemas.openxmlformats.org/officeDocument/2006/relationships/tags" Target="../tags/tag605.xml"/><Relationship Id="rId157" Type="http://schemas.openxmlformats.org/officeDocument/2006/relationships/tags" Target="../tags/tag606.xml"/><Relationship Id="rId158" Type="http://schemas.openxmlformats.org/officeDocument/2006/relationships/tags" Target="../tags/tag607.xml"/><Relationship Id="rId159" Type="http://schemas.openxmlformats.org/officeDocument/2006/relationships/tags" Target="../tags/tag608.xml"/><Relationship Id="rId190" Type="http://schemas.openxmlformats.org/officeDocument/2006/relationships/tags" Target="../tags/tag639.xml"/><Relationship Id="rId191" Type="http://schemas.openxmlformats.org/officeDocument/2006/relationships/tags" Target="../tags/tag640.xml"/><Relationship Id="rId192" Type="http://schemas.openxmlformats.org/officeDocument/2006/relationships/tags" Target="../tags/tag641.xml"/><Relationship Id="rId50" Type="http://schemas.openxmlformats.org/officeDocument/2006/relationships/tags" Target="../tags/tag499.xml"/><Relationship Id="rId51" Type="http://schemas.openxmlformats.org/officeDocument/2006/relationships/tags" Target="../tags/tag500.xml"/><Relationship Id="rId52" Type="http://schemas.openxmlformats.org/officeDocument/2006/relationships/tags" Target="../tags/tag501.xml"/><Relationship Id="rId53" Type="http://schemas.openxmlformats.org/officeDocument/2006/relationships/tags" Target="../tags/tag502.xml"/><Relationship Id="rId54" Type="http://schemas.openxmlformats.org/officeDocument/2006/relationships/tags" Target="../tags/tag503.xml"/><Relationship Id="rId55" Type="http://schemas.openxmlformats.org/officeDocument/2006/relationships/tags" Target="../tags/tag504.xml"/><Relationship Id="rId56" Type="http://schemas.openxmlformats.org/officeDocument/2006/relationships/tags" Target="../tags/tag505.xml"/><Relationship Id="rId57" Type="http://schemas.openxmlformats.org/officeDocument/2006/relationships/tags" Target="../tags/tag506.xml"/><Relationship Id="rId58" Type="http://schemas.openxmlformats.org/officeDocument/2006/relationships/tags" Target="../tags/tag507.xml"/><Relationship Id="rId59" Type="http://schemas.openxmlformats.org/officeDocument/2006/relationships/tags" Target="../tags/tag508.xml"/><Relationship Id="rId193" Type="http://schemas.openxmlformats.org/officeDocument/2006/relationships/tags" Target="../tags/tag642.xml"/><Relationship Id="rId194" Type="http://schemas.openxmlformats.org/officeDocument/2006/relationships/tags" Target="../tags/tag643.xml"/><Relationship Id="rId195" Type="http://schemas.openxmlformats.org/officeDocument/2006/relationships/tags" Target="../tags/tag644.xml"/><Relationship Id="rId196" Type="http://schemas.openxmlformats.org/officeDocument/2006/relationships/tags" Target="../tags/tag645.xml"/><Relationship Id="rId197" Type="http://schemas.openxmlformats.org/officeDocument/2006/relationships/tags" Target="../tags/tag646.xml"/><Relationship Id="rId198" Type="http://schemas.openxmlformats.org/officeDocument/2006/relationships/tags" Target="../tags/tag647.xml"/><Relationship Id="rId199" Type="http://schemas.openxmlformats.org/officeDocument/2006/relationships/tags" Target="../tags/tag648.xml"/><Relationship Id="rId90" Type="http://schemas.openxmlformats.org/officeDocument/2006/relationships/tags" Target="../tags/tag539.xml"/><Relationship Id="rId91" Type="http://schemas.openxmlformats.org/officeDocument/2006/relationships/tags" Target="../tags/tag540.xml"/><Relationship Id="rId92" Type="http://schemas.openxmlformats.org/officeDocument/2006/relationships/tags" Target="../tags/tag541.xml"/><Relationship Id="rId93" Type="http://schemas.openxmlformats.org/officeDocument/2006/relationships/tags" Target="../tags/tag542.xml"/><Relationship Id="rId94" Type="http://schemas.openxmlformats.org/officeDocument/2006/relationships/tags" Target="../tags/tag543.xml"/><Relationship Id="rId95" Type="http://schemas.openxmlformats.org/officeDocument/2006/relationships/tags" Target="../tags/tag544.xml"/><Relationship Id="rId96" Type="http://schemas.openxmlformats.org/officeDocument/2006/relationships/tags" Target="../tags/tag545.xml"/><Relationship Id="rId97" Type="http://schemas.openxmlformats.org/officeDocument/2006/relationships/tags" Target="../tags/tag546.xml"/><Relationship Id="rId98" Type="http://schemas.openxmlformats.org/officeDocument/2006/relationships/tags" Target="../tags/tag547.xml"/><Relationship Id="rId99" Type="http://schemas.openxmlformats.org/officeDocument/2006/relationships/tags" Target="../tags/tag548.xml"/><Relationship Id="rId120" Type="http://schemas.openxmlformats.org/officeDocument/2006/relationships/tags" Target="../tags/tag569.xml"/><Relationship Id="rId121" Type="http://schemas.openxmlformats.org/officeDocument/2006/relationships/tags" Target="../tags/tag570.xml"/><Relationship Id="rId122" Type="http://schemas.openxmlformats.org/officeDocument/2006/relationships/tags" Target="../tags/tag571.xml"/><Relationship Id="rId123" Type="http://schemas.openxmlformats.org/officeDocument/2006/relationships/tags" Target="../tags/tag572.xml"/><Relationship Id="rId124" Type="http://schemas.openxmlformats.org/officeDocument/2006/relationships/tags" Target="../tags/tag573.xml"/><Relationship Id="rId125" Type="http://schemas.openxmlformats.org/officeDocument/2006/relationships/tags" Target="../tags/tag574.xml"/><Relationship Id="rId126" Type="http://schemas.openxmlformats.org/officeDocument/2006/relationships/tags" Target="../tags/tag575.xml"/><Relationship Id="rId127" Type="http://schemas.openxmlformats.org/officeDocument/2006/relationships/tags" Target="../tags/tag576.xml"/><Relationship Id="rId128" Type="http://schemas.openxmlformats.org/officeDocument/2006/relationships/tags" Target="../tags/tag577.xml"/><Relationship Id="rId129" Type="http://schemas.openxmlformats.org/officeDocument/2006/relationships/tags" Target="../tags/tag578.xml"/><Relationship Id="rId160" Type="http://schemas.openxmlformats.org/officeDocument/2006/relationships/tags" Target="../tags/tag609.xml"/><Relationship Id="rId161" Type="http://schemas.openxmlformats.org/officeDocument/2006/relationships/tags" Target="../tags/tag610.xml"/><Relationship Id="rId162" Type="http://schemas.openxmlformats.org/officeDocument/2006/relationships/tags" Target="../tags/tag611.xml"/><Relationship Id="rId20" Type="http://schemas.openxmlformats.org/officeDocument/2006/relationships/tags" Target="../tags/tag469.xml"/><Relationship Id="rId21" Type="http://schemas.openxmlformats.org/officeDocument/2006/relationships/tags" Target="../tags/tag470.xml"/><Relationship Id="rId22" Type="http://schemas.openxmlformats.org/officeDocument/2006/relationships/tags" Target="../tags/tag471.xml"/><Relationship Id="rId23" Type="http://schemas.openxmlformats.org/officeDocument/2006/relationships/tags" Target="../tags/tag472.xml"/><Relationship Id="rId24" Type="http://schemas.openxmlformats.org/officeDocument/2006/relationships/tags" Target="../tags/tag473.xml"/><Relationship Id="rId25" Type="http://schemas.openxmlformats.org/officeDocument/2006/relationships/tags" Target="../tags/tag474.xml"/><Relationship Id="rId26" Type="http://schemas.openxmlformats.org/officeDocument/2006/relationships/tags" Target="../tags/tag475.xml"/><Relationship Id="rId27" Type="http://schemas.openxmlformats.org/officeDocument/2006/relationships/tags" Target="../tags/tag476.xml"/><Relationship Id="rId28" Type="http://schemas.openxmlformats.org/officeDocument/2006/relationships/tags" Target="../tags/tag477.xml"/><Relationship Id="rId29" Type="http://schemas.openxmlformats.org/officeDocument/2006/relationships/tags" Target="../tags/tag478.xml"/><Relationship Id="rId163" Type="http://schemas.openxmlformats.org/officeDocument/2006/relationships/tags" Target="../tags/tag612.xml"/><Relationship Id="rId164" Type="http://schemas.openxmlformats.org/officeDocument/2006/relationships/tags" Target="../tags/tag613.xml"/><Relationship Id="rId165" Type="http://schemas.openxmlformats.org/officeDocument/2006/relationships/tags" Target="../tags/tag614.xml"/><Relationship Id="rId166" Type="http://schemas.openxmlformats.org/officeDocument/2006/relationships/tags" Target="../tags/tag615.xml"/><Relationship Id="rId167" Type="http://schemas.openxmlformats.org/officeDocument/2006/relationships/tags" Target="../tags/tag616.xml"/><Relationship Id="rId168" Type="http://schemas.openxmlformats.org/officeDocument/2006/relationships/tags" Target="../tags/tag617.xml"/><Relationship Id="rId169" Type="http://schemas.openxmlformats.org/officeDocument/2006/relationships/tags" Target="../tags/tag618.xml"/><Relationship Id="rId200" Type="http://schemas.openxmlformats.org/officeDocument/2006/relationships/tags" Target="../tags/tag649.xml"/><Relationship Id="rId201" Type="http://schemas.openxmlformats.org/officeDocument/2006/relationships/tags" Target="../tags/tag650.xml"/><Relationship Id="rId202" Type="http://schemas.openxmlformats.org/officeDocument/2006/relationships/tags" Target="../tags/tag651.xml"/><Relationship Id="rId203" Type="http://schemas.openxmlformats.org/officeDocument/2006/relationships/tags" Target="../tags/tag652.xml"/><Relationship Id="rId60" Type="http://schemas.openxmlformats.org/officeDocument/2006/relationships/tags" Target="../tags/tag509.xml"/><Relationship Id="rId61" Type="http://schemas.openxmlformats.org/officeDocument/2006/relationships/tags" Target="../tags/tag510.xml"/><Relationship Id="rId62" Type="http://schemas.openxmlformats.org/officeDocument/2006/relationships/tags" Target="../tags/tag511.xml"/><Relationship Id="rId63" Type="http://schemas.openxmlformats.org/officeDocument/2006/relationships/tags" Target="../tags/tag512.xml"/><Relationship Id="rId64" Type="http://schemas.openxmlformats.org/officeDocument/2006/relationships/tags" Target="../tags/tag513.xml"/><Relationship Id="rId65" Type="http://schemas.openxmlformats.org/officeDocument/2006/relationships/tags" Target="../tags/tag514.xml"/><Relationship Id="rId66" Type="http://schemas.openxmlformats.org/officeDocument/2006/relationships/tags" Target="../tags/tag515.xml"/><Relationship Id="rId67" Type="http://schemas.openxmlformats.org/officeDocument/2006/relationships/tags" Target="../tags/tag516.xml"/><Relationship Id="rId68" Type="http://schemas.openxmlformats.org/officeDocument/2006/relationships/tags" Target="../tags/tag517.xml"/><Relationship Id="rId69" Type="http://schemas.openxmlformats.org/officeDocument/2006/relationships/tags" Target="../tags/tag518.xml"/><Relationship Id="rId204" Type="http://schemas.openxmlformats.org/officeDocument/2006/relationships/slideLayout" Target="../slideLayouts/slideLayout2.xml"/><Relationship Id="rId130" Type="http://schemas.openxmlformats.org/officeDocument/2006/relationships/tags" Target="../tags/tag579.xml"/><Relationship Id="rId131" Type="http://schemas.openxmlformats.org/officeDocument/2006/relationships/tags" Target="../tags/tag580.xml"/><Relationship Id="rId132" Type="http://schemas.openxmlformats.org/officeDocument/2006/relationships/tags" Target="../tags/tag581.xml"/><Relationship Id="rId133" Type="http://schemas.openxmlformats.org/officeDocument/2006/relationships/tags" Target="../tags/tag582.xml"/><Relationship Id="rId134" Type="http://schemas.openxmlformats.org/officeDocument/2006/relationships/tags" Target="../tags/tag583.xml"/><Relationship Id="rId135" Type="http://schemas.openxmlformats.org/officeDocument/2006/relationships/tags" Target="../tags/tag584.xml"/><Relationship Id="rId136" Type="http://schemas.openxmlformats.org/officeDocument/2006/relationships/tags" Target="../tags/tag585.xml"/><Relationship Id="rId137" Type="http://schemas.openxmlformats.org/officeDocument/2006/relationships/tags" Target="../tags/tag586.xml"/><Relationship Id="rId138" Type="http://schemas.openxmlformats.org/officeDocument/2006/relationships/tags" Target="../tags/tag587.xml"/><Relationship Id="rId139" Type="http://schemas.openxmlformats.org/officeDocument/2006/relationships/tags" Target="../tags/tag588.xml"/><Relationship Id="rId170" Type="http://schemas.openxmlformats.org/officeDocument/2006/relationships/tags" Target="../tags/tag619.xml"/><Relationship Id="rId171" Type="http://schemas.openxmlformats.org/officeDocument/2006/relationships/tags" Target="../tags/tag620.xml"/><Relationship Id="rId172" Type="http://schemas.openxmlformats.org/officeDocument/2006/relationships/tags" Target="../tags/tag621.xml"/><Relationship Id="rId30" Type="http://schemas.openxmlformats.org/officeDocument/2006/relationships/tags" Target="../tags/tag479.xml"/><Relationship Id="rId31" Type="http://schemas.openxmlformats.org/officeDocument/2006/relationships/tags" Target="../tags/tag480.xml"/><Relationship Id="rId32" Type="http://schemas.openxmlformats.org/officeDocument/2006/relationships/tags" Target="../tags/tag481.xml"/><Relationship Id="rId33" Type="http://schemas.openxmlformats.org/officeDocument/2006/relationships/tags" Target="../tags/tag482.xml"/><Relationship Id="rId34" Type="http://schemas.openxmlformats.org/officeDocument/2006/relationships/tags" Target="../tags/tag483.xml"/><Relationship Id="rId35" Type="http://schemas.openxmlformats.org/officeDocument/2006/relationships/tags" Target="../tags/tag484.xml"/><Relationship Id="rId36" Type="http://schemas.openxmlformats.org/officeDocument/2006/relationships/tags" Target="../tags/tag485.xml"/><Relationship Id="rId37" Type="http://schemas.openxmlformats.org/officeDocument/2006/relationships/tags" Target="../tags/tag486.xml"/><Relationship Id="rId38" Type="http://schemas.openxmlformats.org/officeDocument/2006/relationships/tags" Target="../tags/tag487.xml"/><Relationship Id="rId39" Type="http://schemas.openxmlformats.org/officeDocument/2006/relationships/tags" Target="../tags/tag488.xml"/><Relationship Id="rId173" Type="http://schemas.openxmlformats.org/officeDocument/2006/relationships/tags" Target="../tags/tag622.xml"/><Relationship Id="rId174" Type="http://schemas.openxmlformats.org/officeDocument/2006/relationships/tags" Target="../tags/tag623.xml"/><Relationship Id="rId175" Type="http://schemas.openxmlformats.org/officeDocument/2006/relationships/tags" Target="../tags/tag624.xml"/><Relationship Id="rId176" Type="http://schemas.openxmlformats.org/officeDocument/2006/relationships/tags" Target="../tags/tag625.xml"/><Relationship Id="rId177" Type="http://schemas.openxmlformats.org/officeDocument/2006/relationships/tags" Target="../tags/tag626.xml"/><Relationship Id="rId178" Type="http://schemas.openxmlformats.org/officeDocument/2006/relationships/tags" Target="../tags/tag627.xml"/><Relationship Id="rId179" Type="http://schemas.openxmlformats.org/officeDocument/2006/relationships/tags" Target="../tags/tag628.xml"/><Relationship Id="rId70" Type="http://schemas.openxmlformats.org/officeDocument/2006/relationships/tags" Target="../tags/tag519.xml"/><Relationship Id="rId71" Type="http://schemas.openxmlformats.org/officeDocument/2006/relationships/tags" Target="../tags/tag520.xml"/><Relationship Id="rId72" Type="http://schemas.openxmlformats.org/officeDocument/2006/relationships/tags" Target="../tags/tag521.xml"/><Relationship Id="rId73" Type="http://schemas.openxmlformats.org/officeDocument/2006/relationships/tags" Target="../tags/tag522.xml"/><Relationship Id="rId74" Type="http://schemas.openxmlformats.org/officeDocument/2006/relationships/tags" Target="../tags/tag523.xml"/><Relationship Id="rId75" Type="http://schemas.openxmlformats.org/officeDocument/2006/relationships/tags" Target="../tags/tag524.xml"/><Relationship Id="rId76" Type="http://schemas.openxmlformats.org/officeDocument/2006/relationships/tags" Target="../tags/tag525.xml"/><Relationship Id="rId77" Type="http://schemas.openxmlformats.org/officeDocument/2006/relationships/tags" Target="../tags/tag526.xml"/><Relationship Id="rId78" Type="http://schemas.openxmlformats.org/officeDocument/2006/relationships/tags" Target="../tags/tag527.xml"/><Relationship Id="rId79" Type="http://schemas.openxmlformats.org/officeDocument/2006/relationships/tags" Target="../tags/tag528.xml"/><Relationship Id="rId1" Type="http://schemas.openxmlformats.org/officeDocument/2006/relationships/tags" Target="../tags/tag450.xml"/><Relationship Id="rId2" Type="http://schemas.openxmlformats.org/officeDocument/2006/relationships/tags" Target="../tags/tag451.xml"/><Relationship Id="rId3" Type="http://schemas.openxmlformats.org/officeDocument/2006/relationships/tags" Target="../tags/tag452.xml"/><Relationship Id="rId4" Type="http://schemas.openxmlformats.org/officeDocument/2006/relationships/tags" Target="../tags/tag453.xml"/><Relationship Id="rId100" Type="http://schemas.openxmlformats.org/officeDocument/2006/relationships/tags" Target="../tags/tag549.xml"/><Relationship Id="rId101" Type="http://schemas.openxmlformats.org/officeDocument/2006/relationships/tags" Target="../tags/tag550.xml"/><Relationship Id="rId102" Type="http://schemas.openxmlformats.org/officeDocument/2006/relationships/tags" Target="../tags/tag551.xml"/><Relationship Id="rId103" Type="http://schemas.openxmlformats.org/officeDocument/2006/relationships/tags" Target="../tags/tag552.xml"/><Relationship Id="rId104" Type="http://schemas.openxmlformats.org/officeDocument/2006/relationships/tags" Target="../tags/tag553.xml"/><Relationship Id="rId105" Type="http://schemas.openxmlformats.org/officeDocument/2006/relationships/tags" Target="../tags/tag554.xml"/><Relationship Id="rId106" Type="http://schemas.openxmlformats.org/officeDocument/2006/relationships/tags" Target="../tags/tag555.xml"/><Relationship Id="rId107" Type="http://schemas.openxmlformats.org/officeDocument/2006/relationships/tags" Target="../tags/tag556.xml"/><Relationship Id="rId108" Type="http://schemas.openxmlformats.org/officeDocument/2006/relationships/tags" Target="../tags/tag557.xml"/><Relationship Id="rId109" Type="http://schemas.openxmlformats.org/officeDocument/2006/relationships/tags" Target="../tags/tag558.xml"/><Relationship Id="rId5" Type="http://schemas.openxmlformats.org/officeDocument/2006/relationships/tags" Target="../tags/tag454.xml"/><Relationship Id="rId6" Type="http://schemas.openxmlformats.org/officeDocument/2006/relationships/tags" Target="../tags/tag455.xml"/><Relationship Id="rId7" Type="http://schemas.openxmlformats.org/officeDocument/2006/relationships/tags" Target="../tags/tag456.xml"/><Relationship Id="rId8" Type="http://schemas.openxmlformats.org/officeDocument/2006/relationships/tags" Target="../tags/tag457.xml"/><Relationship Id="rId9" Type="http://schemas.openxmlformats.org/officeDocument/2006/relationships/tags" Target="../tags/tag458.xml"/><Relationship Id="rId140" Type="http://schemas.openxmlformats.org/officeDocument/2006/relationships/tags" Target="../tags/tag589.xml"/><Relationship Id="rId141" Type="http://schemas.openxmlformats.org/officeDocument/2006/relationships/tags" Target="../tags/tag59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653.xml"/><Relationship Id="rId2" Type="http://schemas.openxmlformats.org/officeDocument/2006/relationships/tags" Target="../tags/tag654.xml"/><Relationship Id="rId3" Type="http://schemas.openxmlformats.org/officeDocument/2006/relationships/tags" Target="../tags/tag655.xml"/><Relationship Id="rId4" Type="http://schemas.openxmlformats.org/officeDocument/2006/relationships/tags" Target="../tags/tag656.xml"/><Relationship Id="rId5" Type="http://schemas.openxmlformats.org/officeDocument/2006/relationships/tags" Target="../tags/tag657.xml"/><Relationship Id="rId6" Type="http://schemas.openxmlformats.org/officeDocument/2006/relationships/tags" Target="../tags/tag658.xml"/><Relationship Id="rId7" Type="http://schemas.openxmlformats.org/officeDocument/2006/relationships/tags" Target="../tags/tag659.xml"/><Relationship Id="rId8" Type="http://schemas.openxmlformats.org/officeDocument/2006/relationships/tags" Target="../tags/tag660.xml"/><Relationship Id="rId9" Type="http://schemas.openxmlformats.org/officeDocument/2006/relationships/tags" Target="../tags/tag661.xml"/><Relationship Id="rId10" Type="http://schemas.openxmlformats.org/officeDocument/2006/relationships/tags" Target="../tags/tag662.xml"/><Relationship Id="rId11" Type="http://schemas.openxmlformats.org/officeDocument/2006/relationships/tags" Target="../tags/tag663.xml"/><Relationship Id="rId12" Type="http://schemas.openxmlformats.org/officeDocument/2006/relationships/tags" Target="../tags/tag664.xml"/><Relationship Id="rId13" Type="http://schemas.openxmlformats.org/officeDocument/2006/relationships/tags" Target="../tags/tag665.xml"/><Relationship Id="rId14" Type="http://schemas.openxmlformats.org/officeDocument/2006/relationships/tags" Target="../tags/tag666.xml"/><Relationship Id="rId15" Type="http://schemas.openxmlformats.org/officeDocument/2006/relationships/tags" Target="../tags/tag667.xml"/><Relationship Id="rId16" Type="http://schemas.openxmlformats.org/officeDocument/2006/relationships/tags" Target="../tags/tag668.xml"/><Relationship Id="rId17" Type="http://schemas.openxmlformats.org/officeDocument/2006/relationships/tags" Target="../tags/tag669.xml"/><Relationship Id="rId18" Type="http://schemas.openxmlformats.org/officeDocument/2006/relationships/tags" Target="../tags/tag670.xml"/><Relationship Id="rId19" Type="http://schemas.openxmlformats.org/officeDocument/2006/relationships/tags" Target="../tags/tag671.xml"/><Relationship Id="rId30" Type="http://schemas.openxmlformats.org/officeDocument/2006/relationships/tags" Target="../tags/tag682.xml"/><Relationship Id="rId31" Type="http://schemas.openxmlformats.org/officeDocument/2006/relationships/tags" Target="../tags/tag683.xml"/><Relationship Id="rId32" Type="http://schemas.openxmlformats.org/officeDocument/2006/relationships/tags" Target="../tags/tag684.xml"/><Relationship Id="rId33" Type="http://schemas.openxmlformats.org/officeDocument/2006/relationships/tags" Target="../tags/tag685.xml"/><Relationship Id="rId34" Type="http://schemas.openxmlformats.org/officeDocument/2006/relationships/tags" Target="../tags/tag686.xml"/><Relationship Id="rId35" Type="http://schemas.openxmlformats.org/officeDocument/2006/relationships/tags" Target="../tags/tag687.xml"/><Relationship Id="rId36" Type="http://schemas.openxmlformats.org/officeDocument/2006/relationships/tags" Target="../tags/tag688.xml"/><Relationship Id="rId37" Type="http://schemas.openxmlformats.org/officeDocument/2006/relationships/tags" Target="../tags/tag689.xml"/><Relationship Id="rId38" Type="http://schemas.openxmlformats.org/officeDocument/2006/relationships/tags" Target="../tags/tag690.xml"/><Relationship Id="rId39" Type="http://schemas.openxmlformats.org/officeDocument/2006/relationships/tags" Target="../tags/tag691.xml"/><Relationship Id="rId50" Type="http://schemas.openxmlformats.org/officeDocument/2006/relationships/tags" Target="../tags/tag702.xml"/><Relationship Id="rId51" Type="http://schemas.openxmlformats.org/officeDocument/2006/relationships/tags" Target="../tags/tag703.xml"/><Relationship Id="rId52" Type="http://schemas.openxmlformats.org/officeDocument/2006/relationships/tags" Target="../tags/tag704.xml"/><Relationship Id="rId53" Type="http://schemas.openxmlformats.org/officeDocument/2006/relationships/tags" Target="../tags/tag705.xml"/><Relationship Id="rId54" Type="http://schemas.openxmlformats.org/officeDocument/2006/relationships/tags" Target="../tags/tag706.xml"/><Relationship Id="rId55" Type="http://schemas.openxmlformats.org/officeDocument/2006/relationships/tags" Target="../tags/tag707.xml"/><Relationship Id="rId56" Type="http://schemas.openxmlformats.org/officeDocument/2006/relationships/tags" Target="../tags/tag708.xml"/><Relationship Id="rId57" Type="http://schemas.openxmlformats.org/officeDocument/2006/relationships/tags" Target="../tags/tag709.xml"/><Relationship Id="rId58" Type="http://schemas.openxmlformats.org/officeDocument/2006/relationships/tags" Target="../tags/tag710.xml"/><Relationship Id="rId59" Type="http://schemas.openxmlformats.org/officeDocument/2006/relationships/tags" Target="../tags/tag711.xml"/><Relationship Id="rId70" Type="http://schemas.openxmlformats.org/officeDocument/2006/relationships/tags" Target="../tags/tag722.xml"/><Relationship Id="rId71" Type="http://schemas.openxmlformats.org/officeDocument/2006/relationships/tags" Target="../tags/tag723.xml"/><Relationship Id="rId72" Type="http://schemas.openxmlformats.org/officeDocument/2006/relationships/tags" Target="../tags/tag724.xml"/><Relationship Id="rId73" Type="http://schemas.openxmlformats.org/officeDocument/2006/relationships/tags" Target="../tags/tag725.xml"/><Relationship Id="rId74" Type="http://schemas.openxmlformats.org/officeDocument/2006/relationships/tags" Target="../tags/tag726.xml"/><Relationship Id="rId75" Type="http://schemas.openxmlformats.org/officeDocument/2006/relationships/tags" Target="../tags/tag727.xml"/><Relationship Id="rId76" Type="http://schemas.openxmlformats.org/officeDocument/2006/relationships/tags" Target="../tags/tag728.xml"/><Relationship Id="rId77" Type="http://schemas.openxmlformats.org/officeDocument/2006/relationships/tags" Target="../tags/tag729.xml"/><Relationship Id="rId78" Type="http://schemas.openxmlformats.org/officeDocument/2006/relationships/tags" Target="../tags/tag730.xml"/><Relationship Id="rId79" Type="http://schemas.openxmlformats.org/officeDocument/2006/relationships/tags" Target="../tags/tag731.xml"/><Relationship Id="rId90" Type="http://schemas.openxmlformats.org/officeDocument/2006/relationships/tags" Target="../tags/tag742.xml"/><Relationship Id="rId91" Type="http://schemas.openxmlformats.org/officeDocument/2006/relationships/tags" Target="../tags/tag743.xml"/><Relationship Id="rId92" Type="http://schemas.openxmlformats.org/officeDocument/2006/relationships/tags" Target="../tags/tag744.xml"/><Relationship Id="rId93" Type="http://schemas.openxmlformats.org/officeDocument/2006/relationships/tags" Target="../tags/tag745.xml"/><Relationship Id="rId94" Type="http://schemas.openxmlformats.org/officeDocument/2006/relationships/slideLayout" Target="../slideLayouts/slideLayout2.xml"/><Relationship Id="rId20" Type="http://schemas.openxmlformats.org/officeDocument/2006/relationships/tags" Target="../tags/tag672.xml"/><Relationship Id="rId21" Type="http://schemas.openxmlformats.org/officeDocument/2006/relationships/tags" Target="../tags/tag673.xml"/><Relationship Id="rId22" Type="http://schemas.openxmlformats.org/officeDocument/2006/relationships/tags" Target="../tags/tag674.xml"/><Relationship Id="rId23" Type="http://schemas.openxmlformats.org/officeDocument/2006/relationships/tags" Target="../tags/tag675.xml"/><Relationship Id="rId24" Type="http://schemas.openxmlformats.org/officeDocument/2006/relationships/tags" Target="../tags/tag676.xml"/><Relationship Id="rId25" Type="http://schemas.openxmlformats.org/officeDocument/2006/relationships/tags" Target="../tags/tag677.xml"/><Relationship Id="rId26" Type="http://schemas.openxmlformats.org/officeDocument/2006/relationships/tags" Target="../tags/tag678.xml"/><Relationship Id="rId27" Type="http://schemas.openxmlformats.org/officeDocument/2006/relationships/tags" Target="../tags/tag679.xml"/><Relationship Id="rId28" Type="http://schemas.openxmlformats.org/officeDocument/2006/relationships/tags" Target="../tags/tag680.xml"/><Relationship Id="rId29" Type="http://schemas.openxmlformats.org/officeDocument/2006/relationships/tags" Target="../tags/tag681.xml"/><Relationship Id="rId40" Type="http://schemas.openxmlformats.org/officeDocument/2006/relationships/tags" Target="../tags/tag692.xml"/><Relationship Id="rId41" Type="http://schemas.openxmlformats.org/officeDocument/2006/relationships/tags" Target="../tags/tag693.xml"/><Relationship Id="rId42" Type="http://schemas.openxmlformats.org/officeDocument/2006/relationships/tags" Target="../tags/tag694.xml"/><Relationship Id="rId43" Type="http://schemas.openxmlformats.org/officeDocument/2006/relationships/tags" Target="../tags/tag695.xml"/><Relationship Id="rId44" Type="http://schemas.openxmlformats.org/officeDocument/2006/relationships/tags" Target="../tags/tag696.xml"/><Relationship Id="rId45" Type="http://schemas.openxmlformats.org/officeDocument/2006/relationships/tags" Target="../tags/tag697.xml"/><Relationship Id="rId46" Type="http://schemas.openxmlformats.org/officeDocument/2006/relationships/tags" Target="../tags/tag698.xml"/><Relationship Id="rId47" Type="http://schemas.openxmlformats.org/officeDocument/2006/relationships/tags" Target="../tags/tag699.xml"/><Relationship Id="rId48" Type="http://schemas.openxmlformats.org/officeDocument/2006/relationships/tags" Target="../tags/tag700.xml"/><Relationship Id="rId49" Type="http://schemas.openxmlformats.org/officeDocument/2006/relationships/tags" Target="../tags/tag701.xml"/><Relationship Id="rId60" Type="http://schemas.openxmlformats.org/officeDocument/2006/relationships/tags" Target="../tags/tag712.xml"/><Relationship Id="rId61" Type="http://schemas.openxmlformats.org/officeDocument/2006/relationships/tags" Target="../tags/tag713.xml"/><Relationship Id="rId62" Type="http://schemas.openxmlformats.org/officeDocument/2006/relationships/tags" Target="../tags/tag714.xml"/><Relationship Id="rId63" Type="http://schemas.openxmlformats.org/officeDocument/2006/relationships/tags" Target="../tags/tag715.xml"/><Relationship Id="rId64" Type="http://schemas.openxmlformats.org/officeDocument/2006/relationships/tags" Target="../tags/tag716.xml"/><Relationship Id="rId65" Type="http://schemas.openxmlformats.org/officeDocument/2006/relationships/tags" Target="../tags/tag717.xml"/><Relationship Id="rId66" Type="http://schemas.openxmlformats.org/officeDocument/2006/relationships/tags" Target="../tags/tag718.xml"/><Relationship Id="rId67" Type="http://schemas.openxmlformats.org/officeDocument/2006/relationships/tags" Target="../tags/tag719.xml"/><Relationship Id="rId68" Type="http://schemas.openxmlformats.org/officeDocument/2006/relationships/tags" Target="../tags/tag720.xml"/><Relationship Id="rId69" Type="http://schemas.openxmlformats.org/officeDocument/2006/relationships/tags" Target="../tags/tag721.xml"/><Relationship Id="rId80" Type="http://schemas.openxmlformats.org/officeDocument/2006/relationships/tags" Target="../tags/tag732.xml"/><Relationship Id="rId81" Type="http://schemas.openxmlformats.org/officeDocument/2006/relationships/tags" Target="../tags/tag733.xml"/><Relationship Id="rId82" Type="http://schemas.openxmlformats.org/officeDocument/2006/relationships/tags" Target="../tags/tag734.xml"/><Relationship Id="rId83" Type="http://schemas.openxmlformats.org/officeDocument/2006/relationships/tags" Target="../tags/tag735.xml"/><Relationship Id="rId84" Type="http://schemas.openxmlformats.org/officeDocument/2006/relationships/tags" Target="../tags/tag736.xml"/><Relationship Id="rId85" Type="http://schemas.openxmlformats.org/officeDocument/2006/relationships/tags" Target="../tags/tag737.xml"/><Relationship Id="rId86" Type="http://schemas.openxmlformats.org/officeDocument/2006/relationships/tags" Target="../tags/tag738.xml"/><Relationship Id="rId87" Type="http://schemas.openxmlformats.org/officeDocument/2006/relationships/tags" Target="../tags/tag739.xml"/><Relationship Id="rId88" Type="http://schemas.openxmlformats.org/officeDocument/2006/relationships/tags" Target="../tags/tag740.xml"/><Relationship Id="rId89" Type="http://schemas.openxmlformats.org/officeDocument/2006/relationships/tags" Target="../tags/tag74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748.xml"/><Relationship Id="rId4" Type="http://schemas.openxmlformats.org/officeDocument/2006/relationships/tags" Target="../tags/tag749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746.xml"/><Relationship Id="rId2" Type="http://schemas.openxmlformats.org/officeDocument/2006/relationships/tags" Target="../tags/tag74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750.xml"/><Relationship Id="rId2" Type="http://schemas.openxmlformats.org/officeDocument/2006/relationships/tags" Target="../tags/tag751.xml"/><Relationship Id="rId3" Type="http://schemas.openxmlformats.org/officeDocument/2006/relationships/tags" Target="../tags/tag752.xml"/><Relationship Id="rId4" Type="http://schemas.openxmlformats.org/officeDocument/2006/relationships/tags" Target="../tags/tag753.xml"/><Relationship Id="rId5" Type="http://schemas.openxmlformats.org/officeDocument/2006/relationships/tags" Target="../tags/tag754.xml"/><Relationship Id="rId6" Type="http://schemas.openxmlformats.org/officeDocument/2006/relationships/tags" Target="../tags/tag755.xml"/><Relationship Id="rId7" Type="http://schemas.openxmlformats.org/officeDocument/2006/relationships/tags" Target="../tags/tag756.xml"/><Relationship Id="rId8" Type="http://schemas.openxmlformats.org/officeDocument/2006/relationships/tags" Target="../tags/tag757.xml"/><Relationship Id="rId9" Type="http://schemas.openxmlformats.org/officeDocument/2006/relationships/tags" Target="../tags/tag758.xml"/><Relationship Id="rId10" Type="http://schemas.openxmlformats.org/officeDocument/2006/relationships/tags" Target="../tags/tag759.xml"/><Relationship Id="rId11" Type="http://schemas.openxmlformats.org/officeDocument/2006/relationships/tags" Target="../tags/tag760.xml"/><Relationship Id="rId12" Type="http://schemas.openxmlformats.org/officeDocument/2006/relationships/tags" Target="../tags/tag761.xml"/><Relationship Id="rId13" Type="http://schemas.openxmlformats.org/officeDocument/2006/relationships/tags" Target="../tags/tag762.xml"/><Relationship Id="rId14" Type="http://schemas.openxmlformats.org/officeDocument/2006/relationships/tags" Target="../tags/tag763.xml"/><Relationship Id="rId15" Type="http://schemas.openxmlformats.org/officeDocument/2006/relationships/tags" Target="../tags/tag764.xml"/><Relationship Id="rId16" Type="http://schemas.openxmlformats.org/officeDocument/2006/relationships/tags" Target="../tags/tag765.xml"/><Relationship Id="rId17" Type="http://schemas.openxmlformats.org/officeDocument/2006/relationships/tags" Target="../tags/tag766.xml"/><Relationship Id="rId18" Type="http://schemas.openxmlformats.org/officeDocument/2006/relationships/tags" Target="../tags/tag767.xml"/><Relationship Id="rId19" Type="http://schemas.openxmlformats.org/officeDocument/2006/relationships/tags" Target="../tags/tag768.xml"/><Relationship Id="rId30" Type="http://schemas.openxmlformats.org/officeDocument/2006/relationships/tags" Target="../tags/tag779.xml"/><Relationship Id="rId31" Type="http://schemas.openxmlformats.org/officeDocument/2006/relationships/tags" Target="../tags/tag780.xml"/><Relationship Id="rId32" Type="http://schemas.openxmlformats.org/officeDocument/2006/relationships/tags" Target="../tags/tag781.xml"/><Relationship Id="rId33" Type="http://schemas.openxmlformats.org/officeDocument/2006/relationships/tags" Target="../tags/tag782.xml"/><Relationship Id="rId34" Type="http://schemas.openxmlformats.org/officeDocument/2006/relationships/tags" Target="../tags/tag783.xml"/><Relationship Id="rId35" Type="http://schemas.openxmlformats.org/officeDocument/2006/relationships/tags" Target="../tags/tag784.xml"/><Relationship Id="rId36" Type="http://schemas.openxmlformats.org/officeDocument/2006/relationships/tags" Target="../tags/tag785.xml"/><Relationship Id="rId37" Type="http://schemas.openxmlformats.org/officeDocument/2006/relationships/tags" Target="../tags/tag786.xml"/><Relationship Id="rId38" Type="http://schemas.openxmlformats.org/officeDocument/2006/relationships/tags" Target="../tags/tag787.xml"/><Relationship Id="rId39" Type="http://schemas.openxmlformats.org/officeDocument/2006/relationships/tags" Target="../tags/tag788.xml"/><Relationship Id="rId50" Type="http://schemas.openxmlformats.org/officeDocument/2006/relationships/tags" Target="../tags/tag799.xml"/><Relationship Id="rId51" Type="http://schemas.openxmlformats.org/officeDocument/2006/relationships/tags" Target="../tags/tag800.xml"/><Relationship Id="rId52" Type="http://schemas.openxmlformats.org/officeDocument/2006/relationships/tags" Target="../tags/tag801.xml"/><Relationship Id="rId53" Type="http://schemas.openxmlformats.org/officeDocument/2006/relationships/tags" Target="../tags/tag802.xml"/><Relationship Id="rId54" Type="http://schemas.openxmlformats.org/officeDocument/2006/relationships/tags" Target="../tags/tag803.xml"/><Relationship Id="rId55" Type="http://schemas.openxmlformats.org/officeDocument/2006/relationships/tags" Target="../tags/tag804.xml"/><Relationship Id="rId56" Type="http://schemas.openxmlformats.org/officeDocument/2006/relationships/tags" Target="../tags/tag805.xml"/><Relationship Id="rId57" Type="http://schemas.openxmlformats.org/officeDocument/2006/relationships/tags" Target="../tags/tag806.xml"/><Relationship Id="rId58" Type="http://schemas.openxmlformats.org/officeDocument/2006/relationships/tags" Target="../tags/tag807.xml"/><Relationship Id="rId59" Type="http://schemas.openxmlformats.org/officeDocument/2006/relationships/tags" Target="../tags/tag808.xml"/><Relationship Id="rId70" Type="http://schemas.openxmlformats.org/officeDocument/2006/relationships/tags" Target="../tags/tag819.xml"/><Relationship Id="rId71" Type="http://schemas.openxmlformats.org/officeDocument/2006/relationships/tags" Target="../tags/tag820.xml"/><Relationship Id="rId72" Type="http://schemas.openxmlformats.org/officeDocument/2006/relationships/tags" Target="../tags/tag821.xml"/><Relationship Id="rId73" Type="http://schemas.openxmlformats.org/officeDocument/2006/relationships/tags" Target="../tags/tag822.xml"/><Relationship Id="rId74" Type="http://schemas.openxmlformats.org/officeDocument/2006/relationships/tags" Target="../tags/tag823.xml"/><Relationship Id="rId75" Type="http://schemas.openxmlformats.org/officeDocument/2006/relationships/tags" Target="../tags/tag824.xml"/><Relationship Id="rId76" Type="http://schemas.openxmlformats.org/officeDocument/2006/relationships/tags" Target="../tags/tag825.xml"/><Relationship Id="rId77" Type="http://schemas.openxmlformats.org/officeDocument/2006/relationships/tags" Target="../tags/tag826.xml"/><Relationship Id="rId78" Type="http://schemas.openxmlformats.org/officeDocument/2006/relationships/tags" Target="../tags/tag827.xml"/><Relationship Id="rId79" Type="http://schemas.openxmlformats.org/officeDocument/2006/relationships/tags" Target="../tags/tag828.xml"/><Relationship Id="rId90" Type="http://schemas.openxmlformats.org/officeDocument/2006/relationships/tags" Target="../tags/tag839.xml"/><Relationship Id="rId91" Type="http://schemas.openxmlformats.org/officeDocument/2006/relationships/tags" Target="../tags/tag840.xml"/><Relationship Id="rId92" Type="http://schemas.openxmlformats.org/officeDocument/2006/relationships/tags" Target="../tags/tag841.xml"/><Relationship Id="rId93" Type="http://schemas.openxmlformats.org/officeDocument/2006/relationships/slideLayout" Target="../slideLayouts/slideLayout2.xml"/><Relationship Id="rId20" Type="http://schemas.openxmlformats.org/officeDocument/2006/relationships/tags" Target="../tags/tag769.xml"/><Relationship Id="rId21" Type="http://schemas.openxmlformats.org/officeDocument/2006/relationships/tags" Target="../tags/tag770.xml"/><Relationship Id="rId22" Type="http://schemas.openxmlformats.org/officeDocument/2006/relationships/tags" Target="../tags/tag771.xml"/><Relationship Id="rId23" Type="http://schemas.openxmlformats.org/officeDocument/2006/relationships/tags" Target="../tags/tag772.xml"/><Relationship Id="rId24" Type="http://schemas.openxmlformats.org/officeDocument/2006/relationships/tags" Target="../tags/tag773.xml"/><Relationship Id="rId25" Type="http://schemas.openxmlformats.org/officeDocument/2006/relationships/tags" Target="../tags/tag774.xml"/><Relationship Id="rId26" Type="http://schemas.openxmlformats.org/officeDocument/2006/relationships/tags" Target="../tags/tag775.xml"/><Relationship Id="rId27" Type="http://schemas.openxmlformats.org/officeDocument/2006/relationships/tags" Target="../tags/tag776.xml"/><Relationship Id="rId28" Type="http://schemas.openxmlformats.org/officeDocument/2006/relationships/tags" Target="../tags/tag777.xml"/><Relationship Id="rId29" Type="http://schemas.openxmlformats.org/officeDocument/2006/relationships/tags" Target="../tags/tag778.xml"/><Relationship Id="rId40" Type="http://schemas.openxmlformats.org/officeDocument/2006/relationships/tags" Target="../tags/tag789.xml"/><Relationship Id="rId41" Type="http://schemas.openxmlformats.org/officeDocument/2006/relationships/tags" Target="../tags/tag790.xml"/><Relationship Id="rId42" Type="http://schemas.openxmlformats.org/officeDocument/2006/relationships/tags" Target="../tags/tag791.xml"/><Relationship Id="rId43" Type="http://schemas.openxmlformats.org/officeDocument/2006/relationships/tags" Target="../tags/tag792.xml"/><Relationship Id="rId44" Type="http://schemas.openxmlformats.org/officeDocument/2006/relationships/tags" Target="../tags/tag793.xml"/><Relationship Id="rId45" Type="http://schemas.openxmlformats.org/officeDocument/2006/relationships/tags" Target="../tags/tag794.xml"/><Relationship Id="rId46" Type="http://schemas.openxmlformats.org/officeDocument/2006/relationships/tags" Target="../tags/tag795.xml"/><Relationship Id="rId47" Type="http://schemas.openxmlformats.org/officeDocument/2006/relationships/tags" Target="../tags/tag796.xml"/><Relationship Id="rId48" Type="http://schemas.openxmlformats.org/officeDocument/2006/relationships/tags" Target="../tags/tag797.xml"/><Relationship Id="rId49" Type="http://schemas.openxmlformats.org/officeDocument/2006/relationships/tags" Target="../tags/tag798.xml"/><Relationship Id="rId60" Type="http://schemas.openxmlformats.org/officeDocument/2006/relationships/tags" Target="../tags/tag809.xml"/><Relationship Id="rId61" Type="http://schemas.openxmlformats.org/officeDocument/2006/relationships/tags" Target="../tags/tag810.xml"/><Relationship Id="rId62" Type="http://schemas.openxmlformats.org/officeDocument/2006/relationships/tags" Target="../tags/tag811.xml"/><Relationship Id="rId63" Type="http://schemas.openxmlformats.org/officeDocument/2006/relationships/tags" Target="../tags/tag812.xml"/><Relationship Id="rId64" Type="http://schemas.openxmlformats.org/officeDocument/2006/relationships/tags" Target="../tags/tag813.xml"/><Relationship Id="rId65" Type="http://schemas.openxmlformats.org/officeDocument/2006/relationships/tags" Target="../tags/tag814.xml"/><Relationship Id="rId66" Type="http://schemas.openxmlformats.org/officeDocument/2006/relationships/tags" Target="../tags/tag815.xml"/><Relationship Id="rId67" Type="http://schemas.openxmlformats.org/officeDocument/2006/relationships/tags" Target="../tags/tag816.xml"/><Relationship Id="rId68" Type="http://schemas.openxmlformats.org/officeDocument/2006/relationships/tags" Target="../tags/tag817.xml"/><Relationship Id="rId69" Type="http://schemas.openxmlformats.org/officeDocument/2006/relationships/tags" Target="../tags/tag818.xml"/><Relationship Id="rId80" Type="http://schemas.openxmlformats.org/officeDocument/2006/relationships/tags" Target="../tags/tag829.xml"/><Relationship Id="rId81" Type="http://schemas.openxmlformats.org/officeDocument/2006/relationships/tags" Target="../tags/tag830.xml"/><Relationship Id="rId82" Type="http://schemas.openxmlformats.org/officeDocument/2006/relationships/tags" Target="../tags/tag831.xml"/><Relationship Id="rId83" Type="http://schemas.openxmlformats.org/officeDocument/2006/relationships/tags" Target="../tags/tag832.xml"/><Relationship Id="rId84" Type="http://schemas.openxmlformats.org/officeDocument/2006/relationships/tags" Target="../tags/tag833.xml"/><Relationship Id="rId85" Type="http://schemas.openxmlformats.org/officeDocument/2006/relationships/tags" Target="../tags/tag834.xml"/><Relationship Id="rId86" Type="http://schemas.openxmlformats.org/officeDocument/2006/relationships/tags" Target="../tags/tag835.xml"/><Relationship Id="rId87" Type="http://schemas.openxmlformats.org/officeDocument/2006/relationships/tags" Target="../tags/tag836.xml"/><Relationship Id="rId88" Type="http://schemas.openxmlformats.org/officeDocument/2006/relationships/tags" Target="../tags/tag837.xml"/><Relationship Id="rId89" Type="http://schemas.openxmlformats.org/officeDocument/2006/relationships/tags" Target="../tags/tag838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854.xml"/><Relationship Id="rId14" Type="http://schemas.openxmlformats.org/officeDocument/2006/relationships/tags" Target="../tags/tag855.xml"/><Relationship Id="rId15" Type="http://schemas.openxmlformats.org/officeDocument/2006/relationships/tags" Target="../tags/tag856.xml"/><Relationship Id="rId16" Type="http://schemas.openxmlformats.org/officeDocument/2006/relationships/tags" Target="../tags/tag857.xml"/><Relationship Id="rId17" Type="http://schemas.openxmlformats.org/officeDocument/2006/relationships/tags" Target="../tags/tag858.xml"/><Relationship Id="rId18" Type="http://schemas.openxmlformats.org/officeDocument/2006/relationships/tags" Target="../tags/tag859.xml"/><Relationship Id="rId19" Type="http://schemas.openxmlformats.org/officeDocument/2006/relationships/tags" Target="../tags/tag860.xml"/><Relationship Id="rId63" Type="http://schemas.openxmlformats.org/officeDocument/2006/relationships/tags" Target="../tags/tag904.xml"/><Relationship Id="rId64" Type="http://schemas.openxmlformats.org/officeDocument/2006/relationships/tags" Target="../tags/tag905.xml"/><Relationship Id="rId65" Type="http://schemas.openxmlformats.org/officeDocument/2006/relationships/tags" Target="../tags/tag906.xml"/><Relationship Id="rId66" Type="http://schemas.openxmlformats.org/officeDocument/2006/relationships/tags" Target="../tags/tag907.xml"/><Relationship Id="rId67" Type="http://schemas.openxmlformats.org/officeDocument/2006/relationships/tags" Target="../tags/tag908.xml"/><Relationship Id="rId68" Type="http://schemas.openxmlformats.org/officeDocument/2006/relationships/tags" Target="../tags/tag909.xml"/><Relationship Id="rId69" Type="http://schemas.openxmlformats.org/officeDocument/2006/relationships/tags" Target="../tags/tag910.xml"/><Relationship Id="rId50" Type="http://schemas.openxmlformats.org/officeDocument/2006/relationships/tags" Target="../tags/tag891.xml"/><Relationship Id="rId51" Type="http://schemas.openxmlformats.org/officeDocument/2006/relationships/tags" Target="../tags/tag892.xml"/><Relationship Id="rId52" Type="http://schemas.openxmlformats.org/officeDocument/2006/relationships/tags" Target="../tags/tag893.xml"/><Relationship Id="rId53" Type="http://schemas.openxmlformats.org/officeDocument/2006/relationships/tags" Target="../tags/tag894.xml"/><Relationship Id="rId54" Type="http://schemas.openxmlformats.org/officeDocument/2006/relationships/tags" Target="../tags/tag895.xml"/><Relationship Id="rId55" Type="http://schemas.openxmlformats.org/officeDocument/2006/relationships/tags" Target="../tags/tag896.xml"/><Relationship Id="rId56" Type="http://schemas.openxmlformats.org/officeDocument/2006/relationships/tags" Target="../tags/tag897.xml"/><Relationship Id="rId57" Type="http://schemas.openxmlformats.org/officeDocument/2006/relationships/tags" Target="../tags/tag898.xml"/><Relationship Id="rId58" Type="http://schemas.openxmlformats.org/officeDocument/2006/relationships/tags" Target="../tags/tag899.xml"/><Relationship Id="rId59" Type="http://schemas.openxmlformats.org/officeDocument/2006/relationships/tags" Target="../tags/tag900.xml"/><Relationship Id="rId40" Type="http://schemas.openxmlformats.org/officeDocument/2006/relationships/tags" Target="../tags/tag881.xml"/><Relationship Id="rId41" Type="http://schemas.openxmlformats.org/officeDocument/2006/relationships/tags" Target="../tags/tag882.xml"/><Relationship Id="rId42" Type="http://schemas.openxmlformats.org/officeDocument/2006/relationships/tags" Target="../tags/tag883.xml"/><Relationship Id="rId43" Type="http://schemas.openxmlformats.org/officeDocument/2006/relationships/tags" Target="../tags/tag884.xml"/><Relationship Id="rId44" Type="http://schemas.openxmlformats.org/officeDocument/2006/relationships/tags" Target="../tags/tag885.xml"/><Relationship Id="rId45" Type="http://schemas.openxmlformats.org/officeDocument/2006/relationships/tags" Target="../tags/tag886.xml"/><Relationship Id="rId46" Type="http://schemas.openxmlformats.org/officeDocument/2006/relationships/tags" Target="../tags/tag887.xml"/><Relationship Id="rId47" Type="http://schemas.openxmlformats.org/officeDocument/2006/relationships/tags" Target="../tags/tag888.xml"/><Relationship Id="rId48" Type="http://schemas.openxmlformats.org/officeDocument/2006/relationships/tags" Target="../tags/tag889.xml"/><Relationship Id="rId49" Type="http://schemas.openxmlformats.org/officeDocument/2006/relationships/tags" Target="../tags/tag890.xml"/><Relationship Id="rId1" Type="http://schemas.openxmlformats.org/officeDocument/2006/relationships/tags" Target="../tags/tag842.xml"/><Relationship Id="rId2" Type="http://schemas.openxmlformats.org/officeDocument/2006/relationships/tags" Target="../tags/tag843.xml"/><Relationship Id="rId3" Type="http://schemas.openxmlformats.org/officeDocument/2006/relationships/tags" Target="../tags/tag844.xml"/><Relationship Id="rId4" Type="http://schemas.openxmlformats.org/officeDocument/2006/relationships/tags" Target="../tags/tag845.xml"/><Relationship Id="rId5" Type="http://schemas.openxmlformats.org/officeDocument/2006/relationships/tags" Target="../tags/tag846.xml"/><Relationship Id="rId6" Type="http://schemas.openxmlformats.org/officeDocument/2006/relationships/tags" Target="../tags/tag847.xml"/><Relationship Id="rId7" Type="http://schemas.openxmlformats.org/officeDocument/2006/relationships/tags" Target="../tags/tag848.xml"/><Relationship Id="rId8" Type="http://schemas.openxmlformats.org/officeDocument/2006/relationships/tags" Target="../tags/tag849.xml"/><Relationship Id="rId9" Type="http://schemas.openxmlformats.org/officeDocument/2006/relationships/tags" Target="../tags/tag850.xml"/><Relationship Id="rId30" Type="http://schemas.openxmlformats.org/officeDocument/2006/relationships/tags" Target="../tags/tag871.xml"/><Relationship Id="rId31" Type="http://schemas.openxmlformats.org/officeDocument/2006/relationships/tags" Target="../tags/tag872.xml"/><Relationship Id="rId32" Type="http://schemas.openxmlformats.org/officeDocument/2006/relationships/tags" Target="../tags/tag873.xml"/><Relationship Id="rId33" Type="http://schemas.openxmlformats.org/officeDocument/2006/relationships/tags" Target="../tags/tag874.xml"/><Relationship Id="rId34" Type="http://schemas.openxmlformats.org/officeDocument/2006/relationships/tags" Target="../tags/tag875.xml"/><Relationship Id="rId35" Type="http://schemas.openxmlformats.org/officeDocument/2006/relationships/tags" Target="../tags/tag876.xml"/><Relationship Id="rId36" Type="http://schemas.openxmlformats.org/officeDocument/2006/relationships/tags" Target="../tags/tag877.xml"/><Relationship Id="rId37" Type="http://schemas.openxmlformats.org/officeDocument/2006/relationships/tags" Target="../tags/tag878.xml"/><Relationship Id="rId38" Type="http://schemas.openxmlformats.org/officeDocument/2006/relationships/tags" Target="../tags/tag879.xml"/><Relationship Id="rId39" Type="http://schemas.openxmlformats.org/officeDocument/2006/relationships/tags" Target="../tags/tag880.xml"/><Relationship Id="rId70" Type="http://schemas.openxmlformats.org/officeDocument/2006/relationships/tags" Target="../tags/tag911.xml"/><Relationship Id="rId71" Type="http://schemas.openxmlformats.org/officeDocument/2006/relationships/tags" Target="../tags/tag912.xml"/><Relationship Id="rId72" Type="http://schemas.openxmlformats.org/officeDocument/2006/relationships/tags" Target="../tags/tag913.xml"/><Relationship Id="rId20" Type="http://schemas.openxmlformats.org/officeDocument/2006/relationships/tags" Target="../tags/tag861.xml"/><Relationship Id="rId21" Type="http://schemas.openxmlformats.org/officeDocument/2006/relationships/tags" Target="../tags/tag862.xml"/><Relationship Id="rId22" Type="http://schemas.openxmlformats.org/officeDocument/2006/relationships/tags" Target="../tags/tag863.xml"/><Relationship Id="rId23" Type="http://schemas.openxmlformats.org/officeDocument/2006/relationships/tags" Target="../tags/tag864.xml"/><Relationship Id="rId24" Type="http://schemas.openxmlformats.org/officeDocument/2006/relationships/tags" Target="../tags/tag865.xml"/><Relationship Id="rId25" Type="http://schemas.openxmlformats.org/officeDocument/2006/relationships/tags" Target="../tags/tag866.xml"/><Relationship Id="rId26" Type="http://schemas.openxmlformats.org/officeDocument/2006/relationships/tags" Target="../tags/tag867.xml"/><Relationship Id="rId27" Type="http://schemas.openxmlformats.org/officeDocument/2006/relationships/tags" Target="../tags/tag868.xml"/><Relationship Id="rId28" Type="http://schemas.openxmlformats.org/officeDocument/2006/relationships/tags" Target="../tags/tag869.xml"/><Relationship Id="rId29" Type="http://schemas.openxmlformats.org/officeDocument/2006/relationships/tags" Target="../tags/tag870.xml"/><Relationship Id="rId73" Type="http://schemas.openxmlformats.org/officeDocument/2006/relationships/tags" Target="../tags/tag914.xml"/><Relationship Id="rId74" Type="http://schemas.openxmlformats.org/officeDocument/2006/relationships/tags" Target="../tags/tag915.xml"/><Relationship Id="rId75" Type="http://schemas.openxmlformats.org/officeDocument/2006/relationships/tags" Target="../tags/tag916.xml"/><Relationship Id="rId76" Type="http://schemas.openxmlformats.org/officeDocument/2006/relationships/tags" Target="../tags/tag917.xml"/><Relationship Id="rId77" Type="http://schemas.openxmlformats.org/officeDocument/2006/relationships/tags" Target="../tags/tag918.xml"/><Relationship Id="rId78" Type="http://schemas.openxmlformats.org/officeDocument/2006/relationships/tags" Target="../tags/tag919.xml"/><Relationship Id="rId79" Type="http://schemas.openxmlformats.org/officeDocument/2006/relationships/slideLayout" Target="../slideLayouts/slideLayout2.xml"/><Relationship Id="rId60" Type="http://schemas.openxmlformats.org/officeDocument/2006/relationships/tags" Target="../tags/tag901.xml"/><Relationship Id="rId61" Type="http://schemas.openxmlformats.org/officeDocument/2006/relationships/tags" Target="../tags/tag902.xml"/><Relationship Id="rId62" Type="http://schemas.openxmlformats.org/officeDocument/2006/relationships/tags" Target="../tags/tag903.xml"/><Relationship Id="rId10" Type="http://schemas.openxmlformats.org/officeDocument/2006/relationships/tags" Target="../tags/tag851.xml"/><Relationship Id="rId11" Type="http://schemas.openxmlformats.org/officeDocument/2006/relationships/tags" Target="../tags/tag852.xml"/><Relationship Id="rId12" Type="http://schemas.openxmlformats.org/officeDocument/2006/relationships/tags" Target="../tags/tag85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9</a:t>
            </a:r>
            <a:r>
              <a:rPr lang="en-US" sz="3200" i="0" dirty="0" smtClean="0"/>
              <a:t>: Disjoint Sets &amp; Union-Find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  <a:endParaRPr lang="en-US" sz="2400" dirty="0" smtClean="0"/>
          </a:p>
          <a:p>
            <a:r>
              <a:rPr lang="en-US" sz="2400" dirty="0" smtClean="0"/>
              <a:t>Fall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plan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i="1" dirty="0" smtClean="0"/>
              <a:t>disjoint sets</a:t>
            </a:r>
          </a:p>
          <a:p>
            <a:pPr lvl="1"/>
            <a:r>
              <a:rPr lang="en-US" dirty="0" smtClean="0"/>
              <a:t>And how are they “the same thing” as </a:t>
            </a:r>
            <a:r>
              <a:rPr lang="en-US" i="1" dirty="0" smtClean="0"/>
              <a:t>equivalence relations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The union-find ADT for disjoint sets</a:t>
            </a:r>
          </a:p>
          <a:p>
            <a:endParaRPr lang="en-US" dirty="0"/>
          </a:p>
          <a:p>
            <a:r>
              <a:rPr lang="en-US" dirty="0" smtClean="0"/>
              <a:t>Applications of union-find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Next lecture: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Basic implementation of the ADT with “up trees”</a:t>
            </a:r>
          </a:p>
          <a:p>
            <a:endParaRPr lang="en-US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762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operations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Give each subset a “name” by choosing a </a:t>
            </a:r>
            <a:r>
              <a:rPr lang="en-US" i="1" dirty="0" smtClean="0"/>
              <a:t>representative element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representative element of the subset it is in</a:t>
            </a:r>
          </a:p>
          <a:p>
            <a:endParaRPr lang="en-US" dirty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takes two subsets and (permanently) makes one larger subset</a:t>
            </a:r>
          </a:p>
          <a:p>
            <a:pPr lvl="1"/>
            <a:r>
              <a:rPr lang="en-US" dirty="0" smtClean="0"/>
              <a:t>A different partition with one fewer set</a:t>
            </a:r>
          </a:p>
          <a:p>
            <a:pPr lvl="1"/>
            <a:r>
              <a:rPr lang="en-US" dirty="0"/>
              <a:t>Affects result of subsequent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Choice of representative element up to implementation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080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S</a:t>
            </a:r>
            <a:r>
              <a:rPr lang="en-US" dirty="0" smtClean="0"/>
              <a:t> = {1,2,3,4,5,6,7,8,9}</a:t>
            </a:r>
          </a:p>
          <a:p>
            <a:endParaRPr lang="en-US" sz="800" dirty="0" smtClean="0"/>
          </a:p>
          <a:p>
            <a:r>
              <a:rPr lang="en-US" dirty="0" smtClean="0"/>
              <a:t>Let initial partition be (will highlight representative elements </a:t>
            </a:r>
            <a:r>
              <a:rPr lang="en-US" u="sng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{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(2,5):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 5},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4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6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(4) = 4,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(2) </a:t>
            </a:r>
            <a:r>
              <a:rPr lang="en-US" dirty="0"/>
              <a:t>= </a:t>
            </a:r>
            <a:r>
              <a:rPr lang="en-US" dirty="0" smtClean="0"/>
              <a:t>2,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(5) </a:t>
            </a:r>
            <a:r>
              <a:rPr lang="en-US" dirty="0"/>
              <a:t>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(4,6),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(2,7)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5, 7},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{4, 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(4) = </a:t>
            </a:r>
            <a:r>
              <a:rPr lang="en-US" dirty="0" smtClean="0"/>
              <a:t>6,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(2) = 2,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(5) 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(2,6)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4, 5</a:t>
            </a:r>
            <a:r>
              <a:rPr lang="en-US" dirty="0"/>
              <a:t>, </a:t>
            </a:r>
            <a:r>
              <a:rPr lang="en-US" dirty="0" smtClean="0"/>
              <a:t>6, 7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/>
              <a:t>}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146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No other operations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that can “happen” is sets get </a:t>
            </a:r>
            <a:r>
              <a:rPr lang="en-US" dirty="0" err="1" smtClean="0"/>
              <a:t>unioned</a:t>
            </a:r>
            <a:endParaRPr lang="en-US" dirty="0" smtClean="0"/>
          </a:p>
          <a:p>
            <a:pPr lvl="1"/>
            <a:r>
              <a:rPr lang="en-US" dirty="0" smtClean="0"/>
              <a:t>No “un-union” or “create new set” or …</a:t>
            </a:r>
          </a:p>
          <a:p>
            <a:pPr lvl="1"/>
            <a:endParaRPr lang="en-US" dirty="0"/>
          </a:p>
          <a:p>
            <a:r>
              <a:rPr lang="en-US" dirty="0" smtClean="0"/>
              <a:t>As always: trade-offs – implementations will exploit this small ADT</a:t>
            </a:r>
          </a:p>
          <a:p>
            <a:endParaRPr lang="en-US" dirty="0"/>
          </a:p>
          <a:p>
            <a:r>
              <a:rPr lang="en-US" dirty="0" smtClean="0"/>
              <a:t>Surprisingly useful ADT: list of applications after one example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not as common as dictionaries or priority queues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60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application: maze-building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Build a random maze by erasing edges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Possible to get from anywhere to anywhere</a:t>
            </a:r>
          </a:p>
          <a:p>
            <a:pPr lvl="2"/>
            <a:r>
              <a:rPr lang="en-US" dirty="0" smtClean="0"/>
              <a:t>Including “start” to “finish”</a:t>
            </a:r>
          </a:p>
          <a:p>
            <a:pPr lvl="1"/>
            <a:r>
              <a:rPr lang="en-US" dirty="0" smtClean="0"/>
              <a:t>No loops possible without backtracking</a:t>
            </a:r>
          </a:p>
          <a:p>
            <a:pPr lvl="2"/>
            <a:r>
              <a:rPr lang="en-US" dirty="0" smtClean="0"/>
              <a:t>After a “bad turn” have to “undo”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2971800" y="2133600"/>
            <a:ext cx="3048000" cy="2514600"/>
            <a:chOff x="4648201" y="2895600"/>
            <a:chExt cx="3657600" cy="3200400"/>
          </a:xfrm>
        </p:grpSpPr>
        <p:grpSp>
          <p:nvGrpSpPr>
            <p:cNvPr id="7" name="Group 4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4648201" y="2895600"/>
              <a:ext cx="609600" cy="533400"/>
              <a:chOff x="1200" y="1824"/>
              <a:chExt cx="384" cy="336"/>
            </a:xfrm>
          </p:grpSpPr>
          <p:sp>
            <p:nvSpPr>
              <p:cNvPr id="8" name="Line 5"/>
              <p:cNvSpPr>
                <a:spLocks noChangeShapeType="1"/>
              </p:cNvSpPr>
              <p:nvPr>
                <p:custDataLst>
                  <p:tags r:id="rId10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>
                <p:custDataLst>
                  <p:tags r:id="rId11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5257801" y="2895600"/>
              <a:ext cx="609600" cy="533400"/>
              <a:chOff x="1200" y="1824"/>
              <a:chExt cx="384" cy="336"/>
            </a:xfrm>
          </p:grpSpPr>
          <p:sp>
            <p:nvSpPr>
              <p:cNvPr id="11" name="Line 8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>
                <p:custDataLst>
                  <p:tags r:id="rId10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867401" y="2895600"/>
              <a:ext cx="609600" cy="533400"/>
              <a:chOff x="1200" y="1824"/>
              <a:chExt cx="384" cy="336"/>
            </a:xfrm>
          </p:grpSpPr>
          <p:sp>
            <p:nvSpPr>
              <p:cNvPr id="14" name="Line 11"/>
              <p:cNvSpPr>
                <a:spLocks noChangeShapeType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3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477001" y="2895600"/>
              <a:ext cx="609600" cy="533400"/>
              <a:chOff x="1200" y="1824"/>
              <a:chExt cx="384" cy="336"/>
            </a:xfrm>
          </p:grpSpPr>
          <p:sp>
            <p:nvSpPr>
              <p:cNvPr id="17" name="Line 14"/>
              <p:cNvSpPr>
                <a:spLocks noChangeShapeType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6"/>
            <p:cNvGrpSpPr>
              <a:grpSpLocks/>
            </p:cNvGrpSpPr>
            <p:nvPr>
              <p:custDataLst>
                <p:tags r:id="rId5"/>
              </p:custDataLst>
            </p:nvPr>
          </p:nvGrpSpPr>
          <p:grpSpPr bwMode="auto">
            <a:xfrm>
              <a:off x="7086601" y="2895600"/>
              <a:ext cx="609600" cy="533400"/>
              <a:chOff x="1200" y="1824"/>
              <a:chExt cx="384" cy="336"/>
            </a:xfrm>
          </p:grpSpPr>
          <p:sp>
            <p:nvSpPr>
              <p:cNvPr id="20" name="Line 17"/>
              <p:cNvSpPr>
                <a:spLocks noChangeShapeType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9"/>
            <p:cNvGrpSpPr>
              <a:grpSpLocks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696201" y="2895600"/>
              <a:ext cx="609600" cy="533400"/>
              <a:chOff x="1200" y="1824"/>
              <a:chExt cx="384" cy="336"/>
            </a:xfrm>
          </p:grpSpPr>
          <p:sp>
            <p:nvSpPr>
              <p:cNvPr id="23" name="Line 20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22"/>
            <p:cNvGrpSpPr>
              <a:grpSpLocks/>
            </p:cNvGrpSpPr>
            <p:nvPr>
              <p:custDataLst>
                <p:tags r:id="rId7"/>
              </p:custDataLst>
            </p:nvPr>
          </p:nvGrpSpPr>
          <p:grpSpPr bwMode="auto">
            <a:xfrm>
              <a:off x="4648201" y="3429000"/>
              <a:ext cx="609600" cy="533400"/>
              <a:chOff x="1200" y="1824"/>
              <a:chExt cx="384" cy="336"/>
            </a:xfrm>
          </p:grpSpPr>
          <p:sp>
            <p:nvSpPr>
              <p:cNvPr id="26" name="Line 23"/>
              <p:cNvSpPr>
                <a:spLocks noChangeShapeType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25"/>
            <p:cNvGrpSpPr>
              <a:grpSpLocks/>
            </p:cNvGrpSpPr>
            <p:nvPr>
              <p:custDataLst>
                <p:tags r:id="rId8"/>
              </p:custDataLst>
            </p:nvPr>
          </p:nvGrpSpPr>
          <p:grpSpPr bwMode="auto">
            <a:xfrm>
              <a:off x="5257801" y="3429000"/>
              <a:ext cx="609600" cy="533400"/>
              <a:chOff x="1200" y="1824"/>
              <a:chExt cx="384" cy="336"/>
            </a:xfrm>
          </p:grpSpPr>
          <p:sp>
            <p:nvSpPr>
              <p:cNvPr id="29" name="Line 26"/>
              <p:cNvSpPr>
                <a:spLocks noChangeShapeType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28"/>
            <p:cNvGrpSpPr>
              <a:grpSpLocks/>
            </p:cNvGrpSpPr>
            <p:nvPr>
              <p:custDataLst>
                <p:tags r:id="rId9"/>
              </p:custDataLst>
            </p:nvPr>
          </p:nvGrpSpPr>
          <p:grpSpPr bwMode="auto">
            <a:xfrm>
              <a:off x="5867401" y="3429000"/>
              <a:ext cx="609600" cy="533400"/>
              <a:chOff x="1200" y="1824"/>
              <a:chExt cx="384" cy="336"/>
            </a:xfrm>
          </p:grpSpPr>
          <p:sp>
            <p:nvSpPr>
              <p:cNvPr id="32" name="Line 29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" name="Group 31"/>
            <p:cNvGrpSpPr>
              <a:grpSpLocks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477001" y="3429000"/>
              <a:ext cx="609600" cy="533400"/>
              <a:chOff x="1200" y="1824"/>
              <a:chExt cx="384" cy="336"/>
            </a:xfrm>
          </p:grpSpPr>
          <p:sp>
            <p:nvSpPr>
              <p:cNvPr id="35" name="Line 32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" name="Group 34"/>
            <p:cNvGrpSpPr>
              <a:grpSpLocks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7086601" y="3429000"/>
              <a:ext cx="609600" cy="533400"/>
              <a:chOff x="1200" y="1824"/>
              <a:chExt cx="384" cy="336"/>
            </a:xfrm>
          </p:grpSpPr>
          <p:sp>
            <p:nvSpPr>
              <p:cNvPr id="38" name="Line 35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37"/>
            <p:cNvGrpSpPr>
              <a:grpSpLocks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7696201" y="3429000"/>
              <a:ext cx="609600" cy="533400"/>
              <a:chOff x="1200" y="1824"/>
              <a:chExt cx="384" cy="336"/>
            </a:xfrm>
          </p:grpSpPr>
          <p:sp>
            <p:nvSpPr>
              <p:cNvPr id="41" name="Line 38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40"/>
            <p:cNvGrpSpPr>
              <a:grpSpLocks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4648201" y="3962400"/>
              <a:ext cx="609600" cy="533400"/>
              <a:chOff x="1200" y="1824"/>
              <a:chExt cx="384" cy="336"/>
            </a:xfrm>
          </p:grpSpPr>
          <p:sp>
            <p:nvSpPr>
              <p:cNvPr id="44" name="Line 41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43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257801" y="3962400"/>
              <a:ext cx="609600" cy="533400"/>
              <a:chOff x="1200" y="1824"/>
              <a:chExt cx="384" cy="336"/>
            </a:xfrm>
          </p:grpSpPr>
          <p:sp>
            <p:nvSpPr>
              <p:cNvPr id="47" name="Line 44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" name="Group 46"/>
            <p:cNvGrpSpPr>
              <a:grpSpLocks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5867401" y="3962400"/>
              <a:ext cx="609600" cy="533400"/>
              <a:chOff x="1200" y="1824"/>
              <a:chExt cx="384" cy="336"/>
            </a:xfrm>
          </p:grpSpPr>
          <p:sp>
            <p:nvSpPr>
              <p:cNvPr id="50" name="Line 47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" name="Group 49"/>
            <p:cNvGrpSpPr>
              <a:grpSpLocks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477001" y="3962400"/>
              <a:ext cx="609600" cy="533400"/>
              <a:chOff x="1200" y="1824"/>
              <a:chExt cx="384" cy="336"/>
            </a:xfrm>
          </p:grpSpPr>
          <p:sp>
            <p:nvSpPr>
              <p:cNvPr id="53" name="Line 50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52"/>
            <p:cNvGrpSpPr>
              <a:grpSpLocks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7086601" y="3962400"/>
              <a:ext cx="609600" cy="533400"/>
              <a:chOff x="1200" y="1824"/>
              <a:chExt cx="384" cy="336"/>
            </a:xfrm>
          </p:grpSpPr>
          <p:sp>
            <p:nvSpPr>
              <p:cNvPr id="56" name="Line 53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" name="Group 55"/>
            <p:cNvGrpSpPr>
              <a:grpSpLocks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7696201" y="3962400"/>
              <a:ext cx="609600" cy="533400"/>
              <a:chOff x="1200" y="1824"/>
              <a:chExt cx="384" cy="336"/>
            </a:xfrm>
          </p:grpSpPr>
          <p:sp>
            <p:nvSpPr>
              <p:cNvPr id="59" name="Line 56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7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" name="Group 58"/>
            <p:cNvGrpSpPr>
              <a:grpSpLocks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4648201" y="4495800"/>
              <a:ext cx="609600" cy="533400"/>
              <a:chOff x="1200" y="1824"/>
              <a:chExt cx="384" cy="336"/>
            </a:xfrm>
          </p:grpSpPr>
          <p:sp>
            <p:nvSpPr>
              <p:cNvPr id="62" name="Line 5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" name="Group 61"/>
            <p:cNvGrpSpPr>
              <a:grpSpLocks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5257801" y="4495800"/>
              <a:ext cx="609600" cy="533400"/>
              <a:chOff x="1200" y="1824"/>
              <a:chExt cx="384" cy="336"/>
            </a:xfrm>
          </p:grpSpPr>
          <p:sp>
            <p:nvSpPr>
              <p:cNvPr id="65" name="Line 62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3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64"/>
            <p:cNvGrpSpPr>
              <a:grpSpLocks/>
            </p:cNvGrpSpPr>
            <p:nvPr>
              <p:custDataLst>
                <p:tags r:id="rId21"/>
              </p:custDataLst>
            </p:nvPr>
          </p:nvGrpSpPr>
          <p:grpSpPr bwMode="auto">
            <a:xfrm>
              <a:off x="5867401" y="4495800"/>
              <a:ext cx="609600" cy="533400"/>
              <a:chOff x="1200" y="1824"/>
              <a:chExt cx="384" cy="336"/>
            </a:xfrm>
          </p:grpSpPr>
          <p:sp>
            <p:nvSpPr>
              <p:cNvPr id="68" name="Line 65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6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" name="Group 67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6477001" y="4495800"/>
              <a:ext cx="609600" cy="533400"/>
              <a:chOff x="1200" y="1824"/>
              <a:chExt cx="384" cy="336"/>
            </a:xfrm>
          </p:grpSpPr>
          <p:sp>
            <p:nvSpPr>
              <p:cNvPr id="71" name="Line 68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69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" name="Group 70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7086601" y="4495800"/>
              <a:ext cx="609600" cy="533400"/>
              <a:chOff x="1200" y="1824"/>
              <a:chExt cx="384" cy="336"/>
            </a:xfrm>
          </p:grpSpPr>
          <p:sp>
            <p:nvSpPr>
              <p:cNvPr id="74" name="Line 71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2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" name="Group 73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7696201" y="4495800"/>
              <a:ext cx="609600" cy="533400"/>
              <a:chOff x="1200" y="1824"/>
              <a:chExt cx="384" cy="336"/>
            </a:xfrm>
          </p:grpSpPr>
          <p:sp>
            <p:nvSpPr>
              <p:cNvPr id="77" name="Line 74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5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" name="Group 7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648201" y="5029200"/>
              <a:ext cx="609600" cy="533400"/>
              <a:chOff x="1200" y="1824"/>
              <a:chExt cx="384" cy="336"/>
            </a:xfrm>
          </p:grpSpPr>
          <p:sp>
            <p:nvSpPr>
              <p:cNvPr id="80" name="Line 77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8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7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5257801" y="5029200"/>
              <a:ext cx="609600" cy="533400"/>
              <a:chOff x="1200" y="1824"/>
              <a:chExt cx="384" cy="336"/>
            </a:xfrm>
          </p:grpSpPr>
          <p:sp>
            <p:nvSpPr>
              <p:cNvPr id="83" name="Line 80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1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5" name="Group 82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5867401" y="5029200"/>
              <a:ext cx="609600" cy="533400"/>
              <a:chOff x="1200" y="1824"/>
              <a:chExt cx="384" cy="336"/>
            </a:xfrm>
          </p:grpSpPr>
          <p:sp>
            <p:nvSpPr>
              <p:cNvPr id="86" name="Line 83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4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8" name="Group 85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6477001" y="5029200"/>
              <a:ext cx="609600" cy="533400"/>
              <a:chOff x="1200" y="1824"/>
              <a:chExt cx="384" cy="336"/>
            </a:xfrm>
          </p:grpSpPr>
          <p:sp>
            <p:nvSpPr>
              <p:cNvPr id="89" name="Line 86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7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88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7086601" y="5029200"/>
              <a:ext cx="609600" cy="533400"/>
              <a:chOff x="1200" y="1824"/>
              <a:chExt cx="384" cy="336"/>
            </a:xfrm>
          </p:grpSpPr>
          <p:sp>
            <p:nvSpPr>
              <p:cNvPr id="92" name="Line 89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0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" name="Group 91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7696201" y="5029200"/>
              <a:ext cx="609600" cy="533400"/>
              <a:chOff x="1200" y="1824"/>
              <a:chExt cx="384" cy="336"/>
            </a:xfrm>
          </p:grpSpPr>
          <p:sp>
            <p:nvSpPr>
              <p:cNvPr id="95" name="Line 92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3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" name="Group 94"/>
            <p:cNvGrpSpPr>
              <a:grpSpLocks/>
            </p:cNvGrpSpPr>
            <p:nvPr>
              <p:custDataLst>
                <p:tags r:id="rId31"/>
              </p:custDataLst>
            </p:nvPr>
          </p:nvGrpSpPr>
          <p:grpSpPr bwMode="auto">
            <a:xfrm>
              <a:off x="4648201" y="5562600"/>
              <a:ext cx="609600" cy="533400"/>
              <a:chOff x="1200" y="1824"/>
              <a:chExt cx="384" cy="336"/>
            </a:xfrm>
          </p:grpSpPr>
          <p:sp>
            <p:nvSpPr>
              <p:cNvPr id="98" name="Line 95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6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5257801" y="5562600"/>
              <a:ext cx="609600" cy="533400"/>
              <a:chOff x="1200" y="1824"/>
              <a:chExt cx="384" cy="336"/>
            </a:xfrm>
          </p:grpSpPr>
          <p:sp>
            <p:nvSpPr>
              <p:cNvPr id="101" name="Line 98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99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5867401" y="5562600"/>
              <a:ext cx="609600" cy="533400"/>
              <a:chOff x="1200" y="1824"/>
              <a:chExt cx="384" cy="336"/>
            </a:xfrm>
          </p:grpSpPr>
          <p:sp>
            <p:nvSpPr>
              <p:cNvPr id="104" name="Line 101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2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6477001" y="5562600"/>
              <a:ext cx="609600" cy="533400"/>
              <a:chOff x="1200" y="1824"/>
              <a:chExt cx="384" cy="336"/>
            </a:xfrm>
          </p:grpSpPr>
          <p:sp>
            <p:nvSpPr>
              <p:cNvPr id="107" name="Line 104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5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7086601" y="5562600"/>
              <a:ext cx="609600" cy="533400"/>
              <a:chOff x="1200" y="1824"/>
              <a:chExt cx="384" cy="336"/>
            </a:xfrm>
          </p:grpSpPr>
          <p:sp>
            <p:nvSpPr>
              <p:cNvPr id="110" name="Line 107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Line 108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7696201" y="5562600"/>
              <a:ext cx="609600" cy="533400"/>
              <a:chOff x="1200" y="1824"/>
              <a:chExt cx="384" cy="336"/>
            </a:xfrm>
          </p:grpSpPr>
          <p:sp>
            <p:nvSpPr>
              <p:cNvPr id="113" name="Line 110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11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" name="Line 112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4648201" y="6096000"/>
              <a:ext cx="3657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13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4648201" y="2895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4180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Maze building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Pick start edge and end edge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868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8686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4782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478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0878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0878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6974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6974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3070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3070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916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259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868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0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8686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4782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82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0878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0878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5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974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6974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3070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8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307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16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259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1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868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2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8686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4782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4782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0878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0878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7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6974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8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6974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9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070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0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307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16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2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259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868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8686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4782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4782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7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0878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8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40878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9" name="Line 4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46974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0" name="Line 4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46974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1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53070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2" name="Line 4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307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3" name="Line 5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5916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4" name="Line 51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2259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5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68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6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8686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7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782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34782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0878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0878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1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46974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2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46974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3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3070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" name="Line 6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307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5" name="Line 6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916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6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2259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7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28686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8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28686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9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4782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0" name="Line 6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34782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1" name="Line 6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40878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2" name="Line 6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40878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3" name="Line 7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6974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4" name="Line 7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6974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5" name="Line 7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53070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6" name="Line 7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5307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7" name="Line 7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rot="10800000">
            <a:off x="2259012" y="5715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8" name="Line 7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rot="10800000">
            <a:off x="2259012" y="3048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9" name="Text Box 76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1801812" y="2514600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Start</a:t>
            </a:r>
          </a:p>
        </p:txBody>
      </p:sp>
      <p:sp>
        <p:nvSpPr>
          <p:cNvPr id="80" name="Text Box 77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5688012" y="5257800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End</a:t>
            </a:r>
          </a:p>
        </p:txBody>
      </p:sp>
      <p:sp>
        <p:nvSpPr>
          <p:cNvPr id="81" name="Line 7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335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2" name="Line 7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5307012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0511626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Repeatedly pick random edges to delete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approach: just keep deleting random edges until you can get from start to finish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2057400" y="2857500"/>
            <a:ext cx="4828465" cy="2933700"/>
            <a:chOff x="1447800" y="2743200"/>
            <a:chExt cx="5008894" cy="3200400"/>
          </a:xfrm>
        </p:grpSpPr>
        <p:sp>
          <p:nvSpPr>
            <p:cNvPr id="62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Text Box 5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7800" y="2743200"/>
              <a:ext cx="751965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110" name="Text Box 51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1200" y="5486400"/>
              <a:ext cx="665494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112" name="Line 53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54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61272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Problems with this approach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can you tell when there is a path from start to finish?</a:t>
            </a:r>
          </a:p>
          <a:p>
            <a:pPr lvl="1" indent="-342900"/>
            <a:r>
              <a:rPr lang="en-US" dirty="0" smtClean="0"/>
              <a:t>We do not really have an algorithm yet</a:t>
            </a:r>
          </a:p>
          <a:p>
            <a:pPr lvl="1" indent="-342900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have </a:t>
            </a:r>
            <a:r>
              <a:rPr lang="en-US" i="1" dirty="0" smtClean="0"/>
              <a:t>cycles</a:t>
            </a:r>
            <a:r>
              <a:rPr lang="en-US" dirty="0" smtClean="0"/>
              <a:t>, which a “good” maze avoids</a:t>
            </a:r>
          </a:p>
          <a:p>
            <a:pPr lvl="1"/>
            <a:r>
              <a:rPr lang="en-US" dirty="0" smtClean="0"/>
              <a:t>Want one solution and no cycles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2078059" y="3657600"/>
            <a:ext cx="4429709" cy="2555481"/>
            <a:chOff x="1447800" y="2743200"/>
            <a:chExt cx="5078947" cy="325243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5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7800" y="2743200"/>
              <a:ext cx="831119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5" name="Text Box 51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1201" y="5486399"/>
              <a:ext cx="735546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56" name="Freeform 52"/>
            <p:cNvSpPr>
              <a:spLocks/>
            </p:cNvSpPr>
            <p:nvPr>
              <p:custDataLst>
                <p:tags r:id="rId50"/>
              </p:custDataLst>
            </p:nvPr>
          </p:nvSpPr>
          <p:spPr bwMode="auto">
            <a:xfrm>
              <a:off x="2917825" y="3536950"/>
              <a:ext cx="1949450" cy="2251075"/>
            </a:xfrm>
            <a:custGeom>
              <a:avLst/>
              <a:gdLst>
                <a:gd name="T0" fmla="*/ 2147483647 w 1228"/>
                <a:gd name="T1" fmla="*/ 2147483647 h 1418"/>
                <a:gd name="T2" fmla="*/ 2147483647 w 1228"/>
                <a:gd name="T3" fmla="*/ 2147483647 h 1418"/>
                <a:gd name="T4" fmla="*/ 0 w 1228"/>
                <a:gd name="T5" fmla="*/ 2147483647 h 1418"/>
                <a:gd name="T6" fmla="*/ 2147483647 w 1228"/>
                <a:gd name="T7" fmla="*/ 2147483647 h 1418"/>
                <a:gd name="T8" fmla="*/ 2147483647 w 1228"/>
                <a:gd name="T9" fmla="*/ 2147483647 h 1418"/>
                <a:gd name="T10" fmla="*/ 2147483647 w 1228"/>
                <a:gd name="T11" fmla="*/ 2147483647 h 1418"/>
                <a:gd name="T12" fmla="*/ 2147483647 w 1228"/>
                <a:gd name="T13" fmla="*/ 2147483647 h 1418"/>
                <a:gd name="T14" fmla="*/ 2147483647 w 1228"/>
                <a:gd name="T15" fmla="*/ 2147483647 h 1418"/>
                <a:gd name="T16" fmla="*/ 2147483647 w 1228"/>
                <a:gd name="T17" fmla="*/ 2147483647 h 1418"/>
                <a:gd name="T18" fmla="*/ 2147483647 w 1228"/>
                <a:gd name="T19" fmla="*/ 2147483647 h 1418"/>
                <a:gd name="T20" fmla="*/ 2147483647 w 1228"/>
                <a:gd name="T21" fmla="*/ 2147483647 h 1418"/>
                <a:gd name="T22" fmla="*/ 2147483647 w 1228"/>
                <a:gd name="T23" fmla="*/ 2147483647 h 1418"/>
                <a:gd name="T24" fmla="*/ 2147483647 w 1228"/>
                <a:gd name="T25" fmla="*/ 2147483647 h 1418"/>
                <a:gd name="T26" fmla="*/ 2147483647 w 1228"/>
                <a:gd name="T27" fmla="*/ 2147483647 h 1418"/>
                <a:gd name="T28" fmla="*/ 2147483647 w 1228"/>
                <a:gd name="T29" fmla="*/ 2147483647 h 1418"/>
                <a:gd name="T30" fmla="*/ 2147483647 w 1228"/>
                <a:gd name="T31" fmla="*/ 2147483647 h 1418"/>
                <a:gd name="T32" fmla="*/ 2147483647 w 1228"/>
                <a:gd name="T33" fmla="*/ 2147483647 h 1418"/>
                <a:gd name="T34" fmla="*/ 2147483647 w 1228"/>
                <a:gd name="T35" fmla="*/ 2147483647 h 1418"/>
                <a:gd name="T36" fmla="*/ 2147483647 w 1228"/>
                <a:gd name="T37" fmla="*/ 2147483647 h 1418"/>
                <a:gd name="T38" fmla="*/ 2147483647 w 1228"/>
                <a:gd name="T39" fmla="*/ 2147483647 h 1418"/>
                <a:gd name="T40" fmla="*/ 2147483647 w 1228"/>
                <a:gd name="T41" fmla="*/ 0 h 1418"/>
                <a:gd name="T42" fmla="*/ 2147483647 w 1228"/>
                <a:gd name="T43" fmla="*/ 2147483647 h 1418"/>
                <a:gd name="T44" fmla="*/ 2147483647 w 1228"/>
                <a:gd name="T45" fmla="*/ 2147483647 h 1418"/>
                <a:gd name="T46" fmla="*/ 2147483647 w 1228"/>
                <a:gd name="T47" fmla="*/ 2147483647 h 1418"/>
                <a:gd name="T48" fmla="*/ 2147483647 w 1228"/>
                <a:gd name="T49" fmla="*/ 2147483647 h 1418"/>
                <a:gd name="T50" fmla="*/ 2147483647 w 1228"/>
                <a:gd name="T51" fmla="*/ 2147483647 h 14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28" h="1418">
                  <a:moveTo>
                    <a:pt x="76" y="93"/>
                  </a:moveTo>
                  <a:cubicBezTo>
                    <a:pt x="38" y="170"/>
                    <a:pt x="52" y="250"/>
                    <a:pt x="26" y="330"/>
                  </a:cubicBezTo>
                  <a:cubicBezTo>
                    <a:pt x="17" y="402"/>
                    <a:pt x="6" y="470"/>
                    <a:pt x="0" y="542"/>
                  </a:cubicBezTo>
                  <a:cubicBezTo>
                    <a:pt x="3" y="717"/>
                    <a:pt x="4" y="892"/>
                    <a:pt x="9" y="1067"/>
                  </a:cubicBezTo>
                  <a:cubicBezTo>
                    <a:pt x="11" y="1127"/>
                    <a:pt x="62" y="1292"/>
                    <a:pt x="127" y="1321"/>
                  </a:cubicBezTo>
                  <a:cubicBezTo>
                    <a:pt x="208" y="1358"/>
                    <a:pt x="300" y="1365"/>
                    <a:pt x="381" y="1406"/>
                  </a:cubicBezTo>
                  <a:cubicBezTo>
                    <a:pt x="459" y="1404"/>
                    <a:pt x="821" y="1418"/>
                    <a:pt x="932" y="1380"/>
                  </a:cubicBezTo>
                  <a:cubicBezTo>
                    <a:pt x="949" y="1363"/>
                    <a:pt x="961" y="1338"/>
                    <a:pt x="983" y="1330"/>
                  </a:cubicBezTo>
                  <a:cubicBezTo>
                    <a:pt x="1021" y="1316"/>
                    <a:pt x="1064" y="1292"/>
                    <a:pt x="1093" y="1262"/>
                  </a:cubicBezTo>
                  <a:cubicBezTo>
                    <a:pt x="1131" y="1222"/>
                    <a:pt x="1153" y="1175"/>
                    <a:pt x="1178" y="1126"/>
                  </a:cubicBezTo>
                  <a:cubicBezTo>
                    <a:pt x="1192" y="1066"/>
                    <a:pt x="1214" y="1008"/>
                    <a:pt x="1228" y="948"/>
                  </a:cubicBezTo>
                  <a:cubicBezTo>
                    <a:pt x="1222" y="895"/>
                    <a:pt x="1218" y="841"/>
                    <a:pt x="1211" y="788"/>
                  </a:cubicBezTo>
                  <a:cubicBezTo>
                    <a:pt x="1210" y="779"/>
                    <a:pt x="1211" y="766"/>
                    <a:pt x="1203" y="762"/>
                  </a:cubicBezTo>
                  <a:cubicBezTo>
                    <a:pt x="1172" y="748"/>
                    <a:pt x="1086" y="743"/>
                    <a:pt x="1050" y="737"/>
                  </a:cubicBezTo>
                  <a:cubicBezTo>
                    <a:pt x="886" y="712"/>
                    <a:pt x="728" y="715"/>
                    <a:pt x="559" y="711"/>
                  </a:cubicBezTo>
                  <a:cubicBezTo>
                    <a:pt x="520" y="704"/>
                    <a:pt x="491" y="699"/>
                    <a:pt x="458" y="677"/>
                  </a:cubicBezTo>
                  <a:cubicBezTo>
                    <a:pt x="439" y="624"/>
                    <a:pt x="453" y="569"/>
                    <a:pt x="466" y="516"/>
                  </a:cubicBezTo>
                  <a:cubicBezTo>
                    <a:pt x="474" y="368"/>
                    <a:pt x="488" y="347"/>
                    <a:pt x="458" y="203"/>
                  </a:cubicBezTo>
                  <a:cubicBezTo>
                    <a:pt x="455" y="190"/>
                    <a:pt x="442" y="160"/>
                    <a:pt x="432" y="152"/>
                  </a:cubicBezTo>
                  <a:cubicBezTo>
                    <a:pt x="417" y="141"/>
                    <a:pt x="397" y="137"/>
                    <a:pt x="381" y="127"/>
                  </a:cubicBezTo>
                  <a:cubicBezTo>
                    <a:pt x="315" y="89"/>
                    <a:pt x="265" y="53"/>
                    <a:pt x="212" y="0"/>
                  </a:cubicBezTo>
                  <a:cubicBezTo>
                    <a:pt x="151" y="12"/>
                    <a:pt x="158" y="21"/>
                    <a:pt x="119" y="59"/>
                  </a:cubicBezTo>
                  <a:cubicBezTo>
                    <a:pt x="112" y="66"/>
                    <a:pt x="101" y="69"/>
                    <a:pt x="93" y="76"/>
                  </a:cubicBezTo>
                  <a:cubicBezTo>
                    <a:pt x="84" y="83"/>
                    <a:pt x="76" y="93"/>
                    <a:pt x="68" y="101"/>
                  </a:cubicBezTo>
                  <a:cubicBezTo>
                    <a:pt x="53" y="143"/>
                    <a:pt x="63" y="112"/>
                    <a:pt x="51" y="161"/>
                  </a:cubicBezTo>
                  <a:cubicBezTo>
                    <a:pt x="48" y="172"/>
                    <a:pt x="42" y="195"/>
                    <a:pt x="42" y="195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73845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Revised approach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Consider edges in random order</a:t>
            </a:r>
          </a:p>
          <a:p>
            <a:endParaRPr lang="en-US" sz="1000" dirty="0"/>
          </a:p>
          <a:p>
            <a:r>
              <a:rPr lang="en-US" dirty="0" smtClean="0"/>
              <a:t>But only delete them if they introduce no cycles (how? TBD)</a:t>
            </a:r>
          </a:p>
          <a:p>
            <a:endParaRPr lang="en-US" sz="1000" dirty="0"/>
          </a:p>
          <a:p>
            <a:r>
              <a:rPr lang="en-US" dirty="0" smtClean="0"/>
              <a:t>When done, will have one way to get from any place to any other place (assuming no backtracking)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200" dirty="0" smtClean="0"/>
          </a:p>
          <a:p>
            <a:r>
              <a:rPr lang="en-US" dirty="0" smtClean="0"/>
              <a:t>Notice the funny-looking </a:t>
            </a:r>
            <a:r>
              <a:rPr lang="en-US" i="1" dirty="0" smtClean="0"/>
              <a:t>tree</a:t>
            </a:r>
            <a:r>
              <a:rPr lang="en-US" dirty="0" smtClean="0"/>
              <a:t> in 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2165452" y="3324987"/>
            <a:ext cx="4163871" cy="2457510"/>
            <a:chOff x="1447800" y="2743200"/>
            <a:chExt cx="5134459" cy="327668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40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7800" y="2743200"/>
              <a:ext cx="893845" cy="533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791200" y="5486400"/>
              <a:ext cx="791059" cy="533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46" name="Freeform 42"/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3078163" y="4106863"/>
              <a:ext cx="2058987" cy="1622425"/>
            </a:xfrm>
            <a:custGeom>
              <a:avLst/>
              <a:gdLst>
                <a:gd name="T0" fmla="*/ 2147483647 w 1297"/>
                <a:gd name="T1" fmla="*/ 2147483647 h 1022"/>
                <a:gd name="T2" fmla="*/ 2147483647 w 1297"/>
                <a:gd name="T3" fmla="*/ 2147483647 h 1022"/>
                <a:gd name="T4" fmla="*/ 2147483647 w 1297"/>
                <a:gd name="T5" fmla="*/ 2147483647 h 1022"/>
                <a:gd name="T6" fmla="*/ 2147483647 w 1297"/>
                <a:gd name="T7" fmla="*/ 2147483647 h 1022"/>
                <a:gd name="T8" fmla="*/ 2147483647 w 1297"/>
                <a:gd name="T9" fmla="*/ 2147483647 h 1022"/>
                <a:gd name="T10" fmla="*/ 2147483647 w 1297"/>
                <a:gd name="T11" fmla="*/ 2147483647 h 1022"/>
                <a:gd name="T12" fmla="*/ 2147483647 w 1297"/>
                <a:gd name="T13" fmla="*/ 2147483647 h 1022"/>
                <a:gd name="T14" fmla="*/ 2147483647 w 1297"/>
                <a:gd name="T15" fmla="*/ 2147483647 h 1022"/>
                <a:gd name="T16" fmla="*/ 2147483647 w 1297"/>
                <a:gd name="T17" fmla="*/ 2147483647 h 1022"/>
                <a:gd name="T18" fmla="*/ 2147483647 w 1297"/>
                <a:gd name="T19" fmla="*/ 2147483647 h 1022"/>
                <a:gd name="T20" fmla="*/ 2147483647 w 1297"/>
                <a:gd name="T21" fmla="*/ 2147483647 h 1022"/>
                <a:gd name="T22" fmla="*/ 2147483647 w 1297"/>
                <a:gd name="T23" fmla="*/ 2147483647 h 10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97" h="1022">
                  <a:moveTo>
                    <a:pt x="1297" y="1013"/>
                  </a:moveTo>
                  <a:cubicBezTo>
                    <a:pt x="1042" y="1022"/>
                    <a:pt x="789" y="1021"/>
                    <a:pt x="534" y="1005"/>
                  </a:cubicBezTo>
                  <a:cubicBezTo>
                    <a:pt x="523" y="1002"/>
                    <a:pt x="510" y="1002"/>
                    <a:pt x="501" y="996"/>
                  </a:cubicBezTo>
                  <a:cubicBezTo>
                    <a:pt x="480" y="982"/>
                    <a:pt x="459" y="890"/>
                    <a:pt x="450" y="861"/>
                  </a:cubicBezTo>
                  <a:cubicBezTo>
                    <a:pt x="446" y="821"/>
                    <a:pt x="458" y="773"/>
                    <a:pt x="433" y="742"/>
                  </a:cubicBezTo>
                  <a:cubicBezTo>
                    <a:pt x="382" y="679"/>
                    <a:pt x="212" y="669"/>
                    <a:pt x="153" y="666"/>
                  </a:cubicBezTo>
                  <a:cubicBezTo>
                    <a:pt x="117" y="642"/>
                    <a:pt x="100" y="604"/>
                    <a:pt x="69" y="573"/>
                  </a:cubicBezTo>
                  <a:cubicBezTo>
                    <a:pt x="66" y="562"/>
                    <a:pt x="60" y="551"/>
                    <a:pt x="60" y="539"/>
                  </a:cubicBezTo>
                  <a:cubicBezTo>
                    <a:pt x="60" y="499"/>
                    <a:pt x="0" y="119"/>
                    <a:pt x="145" y="47"/>
                  </a:cubicBezTo>
                  <a:cubicBezTo>
                    <a:pt x="153" y="36"/>
                    <a:pt x="156" y="15"/>
                    <a:pt x="170" y="13"/>
                  </a:cubicBezTo>
                  <a:cubicBezTo>
                    <a:pt x="275" y="0"/>
                    <a:pt x="381" y="33"/>
                    <a:pt x="484" y="47"/>
                  </a:cubicBezTo>
                  <a:cubicBezTo>
                    <a:pt x="617" y="95"/>
                    <a:pt x="907" y="47"/>
                    <a:pt x="907" y="4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3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2541588" y="2998788"/>
              <a:ext cx="2286000" cy="1208087"/>
            </a:xfrm>
            <a:custGeom>
              <a:avLst/>
              <a:gdLst>
                <a:gd name="T0" fmla="*/ 2147483647 w 1440"/>
                <a:gd name="T1" fmla="*/ 2147483647 h 761"/>
                <a:gd name="T2" fmla="*/ 2147483647 w 1440"/>
                <a:gd name="T3" fmla="*/ 2147483647 h 761"/>
                <a:gd name="T4" fmla="*/ 2147483647 w 1440"/>
                <a:gd name="T5" fmla="*/ 2147483647 h 761"/>
                <a:gd name="T6" fmla="*/ 2147483647 w 1440"/>
                <a:gd name="T7" fmla="*/ 2147483647 h 761"/>
                <a:gd name="T8" fmla="*/ 2147483647 w 1440"/>
                <a:gd name="T9" fmla="*/ 2147483647 h 761"/>
                <a:gd name="T10" fmla="*/ 2147483647 w 1440"/>
                <a:gd name="T11" fmla="*/ 2147483647 h 761"/>
                <a:gd name="T12" fmla="*/ 2147483647 w 1440"/>
                <a:gd name="T13" fmla="*/ 2147483647 h 761"/>
                <a:gd name="T14" fmla="*/ 2147483647 w 1440"/>
                <a:gd name="T15" fmla="*/ 2147483647 h 761"/>
                <a:gd name="T16" fmla="*/ 2147483647 w 1440"/>
                <a:gd name="T17" fmla="*/ 2147483647 h 761"/>
                <a:gd name="T18" fmla="*/ 2147483647 w 1440"/>
                <a:gd name="T19" fmla="*/ 0 h 761"/>
                <a:gd name="T20" fmla="*/ 0 w 1440"/>
                <a:gd name="T21" fmla="*/ 2147483647 h 7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40" h="761">
                  <a:moveTo>
                    <a:pt x="1237" y="745"/>
                  </a:moveTo>
                  <a:cubicBezTo>
                    <a:pt x="1392" y="736"/>
                    <a:pt x="1392" y="761"/>
                    <a:pt x="1440" y="627"/>
                  </a:cubicBezTo>
                  <a:cubicBezTo>
                    <a:pt x="1436" y="600"/>
                    <a:pt x="1435" y="525"/>
                    <a:pt x="1415" y="500"/>
                  </a:cubicBezTo>
                  <a:cubicBezTo>
                    <a:pt x="1313" y="376"/>
                    <a:pt x="1158" y="368"/>
                    <a:pt x="1008" y="347"/>
                  </a:cubicBezTo>
                  <a:cubicBezTo>
                    <a:pt x="870" y="303"/>
                    <a:pt x="719" y="344"/>
                    <a:pt x="576" y="322"/>
                  </a:cubicBezTo>
                  <a:cubicBezTo>
                    <a:pt x="531" y="291"/>
                    <a:pt x="462" y="259"/>
                    <a:pt x="407" y="246"/>
                  </a:cubicBezTo>
                  <a:cubicBezTo>
                    <a:pt x="396" y="240"/>
                    <a:pt x="382" y="238"/>
                    <a:pt x="373" y="229"/>
                  </a:cubicBezTo>
                  <a:cubicBezTo>
                    <a:pt x="335" y="191"/>
                    <a:pt x="356" y="137"/>
                    <a:pt x="313" y="102"/>
                  </a:cubicBezTo>
                  <a:cubicBezTo>
                    <a:pt x="296" y="88"/>
                    <a:pt x="283" y="69"/>
                    <a:pt x="263" y="59"/>
                  </a:cubicBezTo>
                  <a:cubicBezTo>
                    <a:pt x="208" y="31"/>
                    <a:pt x="129" y="19"/>
                    <a:pt x="68" y="0"/>
                  </a:cubicBezTo>
                  <a:cubicBezTo>
                    <a:pt x="45" y="3"/>
                    <a:pt x="0" y="8"/>
                    <a:pt x="0" y="8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44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500313" y="5137150"/>
              <a:ext cx="1385887" cy="590550"/>
            </a:xfrm>
            <a:custGeom>
              <a:avLst/>
              <a:gdLst>
                <a:gd name="T0" fmla="*/ 2147483647 w 873"/>
                <a:gd name="T1" fmla="*/ 2147483647 h 372"/>
                <a:gd name="T2" fmla="*/ 2147483647 w 873"/>
                <a:gd name="T3" fmla="*/ 2147483647 h 372"/>
                <a:gd name="T4" fmla="*/ 2147483647 w 873"/>
                <a:gd name="T5" fmla="*/ 2147483647 h 372"/>
                <a:gd name="T6" fmla="*/ 2147483647 w 873"/>
                <a:gd name="T7" fmla="*/ 0 h 3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73" h="372">
                  <a:moveTo>
                    <a:pt x="873" y="339"/>
                  </a:moveTo>
                  <a:cubicBezTo>
                    <a:pt x="603" y="352"/>
                    <a:pt x="319" y="372"/>
                    <a:pt x="60" y="279"/>
                  </a:cubicBezTo>
                  <a:cubicBezTo>
                    <a:pt x="0" y="201"/>
                    <a:pt x="24" y="182"/>
                    <a:pt x="34" y="51"/>
                  </a:cubicBezTo>
                  <a:cubicBezTo>
                    <a:pt x="35" y="34"/>
                    <a:pt x="43" y="0"/>
                    <a:pt x="43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45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3522663" y="2965450"/>
              <a:ext cx="2062162" cy="2762250"/>
            </a:xfrm>
            <a:custGeom>
              <a:avLst/>
              <a:gdLst>
                <a:gd name="T0" fmla="*/ 2147483647 w 1299"/>
                <a:gd name="T1" fmla="*/ 2147483647 h 1740"/>
                <a:gd name="T2" fmla="*/ 2147483647 w 1299"/>
                <a:gd name="T3" fmla="*/ 2147483647 h 1740"/>
                <a:gd name="T4" fmla="*/ 2147483647 w 1299"/>
                <a:gd name="T5" fmla="*/ 2147483647 h 1740"/>
                <a:gd name="T6" fmla="*/ 2147483647 w 1299"/>
                <a:gd name="T7" fmla="*/ 2147483647 h 1740"/>
                <a:gd name="T8" fmla="*/ 2147483647 w 1299"/>
                <a:gd name="T9" fmla="*/ 2147483647 h 1740"/>
                <a:gd name="T10" fmla="*/ 2147483647 w 1299"/>
                <a:gd name="T11" fmla="*/ 2147483647 h 1740"/>
                <a:gd name="T12" fmla="*/ 2147483647 w 1299"/>
                <a:gd name="T13" fmla="*/ 2147483647 h 1740"/>
                <a:gd name="T14" fmla="*/ 2147483647 w 1299"/>
                <a:gd name="T15" fmla="*/ 2147483647 h 1740"/>
                <a:gd name="T16" fmla="*/ 2147483647 w 1299"/>
                <a:gd name="T17" fmla="*/ 2147483647 h 1740"/>
                <a:gd name="T18" fmla="*/ 2147483647 w 1299"/>
                <a:gd name="T19" fmla="*/ 2147483647 h 1740"/>
                <a:gd name="T20" fmla="*/ 2147483647 w 1299"/>
                <a:gd name="T21" fmla="*/ 2147483647 h 1740"/>
                <a:gd name="T22" fmla="*/ 2147483647 w 1299"/>
                <a:gd name="T23" fmla="*/ 2147483647 h 1740"/>
                <a:gd name="T24" fmla="*/ 0 w 1299"/>
                <a:gd name="T25" fmla="*/ 2147483647 h 17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99" h="1740">
                  <a:moveTo>
                    <a:pt x="813" y="1740"/>
                  </a:moveTo>
                  <a:cubicBezTo>
                    <a:pt x="810" y="1701"/>
                    <a:pt x="805" y="1661"/>
                    <a:pt x="805" y="1622"/>
                  </a:cubicBezTo>
                  <a:cubicBezTo>
                    <a:pt x="805" y="1560"/>
                    <a:pt x="783" y="1484"/>
                    <a:pt x="822" y="1436"/>
                  </a:cubicBezTo>
                  <a:cubicBezTo>
                    <a:pt x="878" y="1367"/>
                    <a:pt x="1048" y="1371"/>
                    <a:pt x="1110" y="1368"/>
                  </a:cubicBezTo>
                  <a:cubicBezTo>
                    <a:pt x="1144" y="1351"/>
                    <a:pt x="1146" y="1355"/>
                    <a:pt x="1169" y="1325"/>
                  </a:cubicBezTo>
                  <a:cubicBezTo>
                    <a:pt x="1181" y="1309"/>
                    <a:pt x="1203" y="1275"/>
                    <a:pt x="1203" y="1275"/>
                  </a:cubicBezTo>
                  <a:cubicBezTo>
                    <a:pt x="1217" y="1194"/>
                    <a:pt x="1214" y="1099"/>
                    <a:pt x="1262" y="1029"/>
                  </a:cubicBezTo>
                  <a:cubicBezTo>
                    <a:pt x="1267" y="845"/>
                    <a:pt x="1279" y="662"/>
                    <a:pt x="1279" y="478"/>
                  </a:cubicBezTo>
                  <a:cubicBezTo>
                    <a:pt x="1279" y="387"/>
                    <a:pt x="1299" y="279"/>
                    <a:pt x="1245" y="199"/>
                  </a:cubicBezTo>
                  <a:cubicBezTo>
                    <a:pt x="1229" y="146"/>
                    <a:pt x="1199" y="140"/>
                    <a:pt x="1152" y="114"/>
                  </a:cubicBezTo>
                  <a:cubicBezTo>
                    <a:pt x="1057" y="61"/>
                    <a:pt x="988" y="61"/>
                    <a:pt x="881" y="55"/>
                  </a:cubicBezTo>
                  <a:cubicBezTo>
                    <a:pt x="717" y="0"/>
                    <a:pt x="719" y="31"/>
                    <a:pt x="449" y="38"/>
                  </a:cubicBezTo>
                  <a:cubicBezTo>
                    <a:pt x="301" y="66"/>
                    <a:pt x="135" y="0"/>
                    <a:pt x="0" y="7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46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352675" y="3389313"/>
              <a:ext cx="781050" cy="1290637"/>
            </a:xfrm>
            <a:custGeom>
              <a:avLst/>
              <a:gdLst>
                <a:gd name="T0" fmla="*/ 2147483647 w 492"/>
                <a:gd name="T1" fmla="*/ 0 h 813"/>
                <a:gd name="T2" fmla="*/ 2147483647 w 492"/>
                <a:gd name="T3" fmla="*/ 2147483647 h 813"/>
                <a:gd name="T4" fmla="*/ 2147483647 w 492"/>
                <a:gd name="T5" fmla="*/ 2147483647 h 813"/>
                <a:gd name="T6" fmla="*/ 2147483647 w 492"/>
                <a:gd name="T7" fmla="*/ 2147483647 h 813"/>
                <a:gd name="T8" fmla="*/ 2147483647 w 492"/>
                <a:gd name="T9" fmla="*/ 2147483647 h 813"/>
                <a:gd name="T10" fmla="*/ 0 w 492"/>
                <a:gd name="T11" fmla="*/ 2147483647 h 813"/>
                <a:gd name="T12" fmla="*/ 2147483647 w 492"/>
                <a:gd name="T13" fmla="*/ 2147483647 h 8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2" h="813">
                  <a:moveTo>
                    <a:pt x="492" y="0"/>
                  </a:moveTo>
                  <a:cubicBezTo>
                    <a:pt x="399" y="11"/>
                    <a:pt x="306" y="22"/>
                    <a:pt x="212" y="33"/>
                  </a:cubicBezTo>
                  <a:cubicBezTo>
                    <a:pt x="151" y="49"/>
                    <a:pt x="90" y="76"/>
                    <a:pt x="60" y="135"/>
                  </a:cubicBezTo>
                  <a:cubicBezTo>
                    <a:pt x="56" y="143"/>
                    <a:pt x="56" y="153"/>
                    <a:pt x="51" y="161"/>
                  </a:cubicBezTo>
                  <a:cubicBezTo>
                    <a:pt x="41" y="179"/>
                    <a:pt x="17" y="211"/>
                    <a:pt x="17" y="211"/>
                  </a:cubicBezTo>
                  <a:cubicBezTo>
                    <a:pt x="8" y="250"/>
                    <a:pt x="0" y="278"/>
                    <a:pt x="0" y="321"/>
                  </a:cubicBezTo>
                  <a:cubicBezTo>
                    <a:pt x="0" y="485"/>
                    <a:pt x="9" y="813"/>
                    <a:pt x="9" y="813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47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3644900" y="4181475"/>
              <a:ext cx="66675" cy="565150"/>
            </a:xfrm>
            <a:custGeom>
              <a:avLst/>
              <a:gdLst>
                <a:gd name="T0" fmla="*/ 2147483647 w 42"/>
                <a:gd name="T1" fmla="*/ 0 h 356"/>
                <a:gd name="T2" fmla="*/ 0 w 42"/>
                <a:gd name="T3" fmla="*/ 2147483647 h 356"/>
                <a:gd name="T4" fmla="*/ 2147483647 w 42"/>
                <a:gd name="T5" fmla="*/ 2147483647 h 3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" h="356">
                  <a:moveTo>
                    <a:pt x="42" y="0"/>
                  </a:moveTo>
                  <a:cubicBezTo>
                    <a:pt x="34" y="72"/>
                    <a:pt x="16" y="134"/>
                    <a:pt x="0" y="204"/>
                  </a:cubicBezTo>
                  <a:cubicBezTo>
                    <a:pt x="3" y="255"/>
                    <a:pt x="8" y="356"/>
                    <a:pt x="8" y="35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48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4235450" y="4638675"/>
              <a:ext cx="727075" cy="552450"/>
            </a:xfrm>
            <a:custGeom>
              <a:avLst/>
              <a:gdLst>
                <a:gd name="T0" fmla="*/ 2147483647 w 458"/>
                <a:gd name="T1" fmla="*/ 2147483647 h 348"/>
                <a:gd name="T2" fmla="*/ 2147483647 w 458"/>
                <a:gd name="T3" fmla="*/ 2147483647 h 348"/>
                <a:gd name="T4" fmla="*/ 2147483647 w 458"/>
                <a:gd name="T5" fmla="*/ 2147483647 h 348"/>
                <a:gd name="T6" fmla="*/ 2147483647 w 458"/>
                <a:gd name="T7" fmla="*/ 2147483647 h 348"/>
                <a:gd name="T8" fmla="*/ 2147483647 w 458"/>
                <a:gd name="T9" fmla="*/ 0 h 348"/>
                <a:gd name="T10" fmla="*/ 0 w 458"/>
                <a:gd name="T11" fmla="*/ 2147483647 h 3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8" h="348">
                  <a:moveTo>
                    <a:pt x="458" y="348"/>
                  </a:moveTo>
                  <a:cubicBezTo>
                    <a:pt x="450" y="300"/>
                    <a:pt x="449" y="250"/>
                    <a:pt x="432" y="204"/>
                  </a:cubicBezTo>
                  <a:cubicBezTo>
                    <a:pt x="426" y="170"/>
                    <a:pt x="422" y="136"/>
                    <a:pt x="415" y="102"/>
                  </a:cubicBezTo>
                  <a:cubicBezTo>
                    <a:pt x="413" y="93"/>
                    <a:pt x="413" y="83"/>
                    <a:pt x="407" y="77"/>
                  </a:cubicBezTo>
                  <a:cubicBezTo>
                    <a:pt x="375" y="45"/>
                    <a:pt x="321" y="21"/>
                    <a:pt x="280" y="0"/>
                  </a:cubicBezTo>
                  <a:cubicBezTo>
                    <a:pt x="189" y="6"/>
                    <a:pt x="91" y="17"/>
                    <a:pt x="0" y="1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008903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Cells and edges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Let’s number each cell</a:t>
            </a:r>
          </a:p>
          <a:p>
            <a:pPr lvl="1"/>
            <a:r>
              <a:rPr lang="en-US" dirty="0" smtClean="0"/>
              <a:t>36 total for 6 x 6</a:t>
            </a:r>
          </a:p>
          <a:p>
            <a:r>
              <a:rPr lang="en-US" dirty="0" smtClean="0"/>
              <a:t>An (internal) edge (</a:t>
            </a:r>
            <a:r>
              <a:rPr lang="en-US" dirty="0" err="1" smtClean="0"/>
              <a:t>x,y</a:t>
            </a:r>
            <a:r>
              <a:rPr lang="en-US" dirty="0" smtClean="0"/>
              <a:t>) is the line between cells x and y </a:t>
            </a:r>
          </a:p>
          <a:p>
            <a:pPr lvl="1"/>
            <a:r>
              <a:rPr lang="en-US" dirty="0" smtClean="0"/>
              <a:t>60 total for 6x6: (1,2), (2,3), …, (1,7), (2,8),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2365261" y="3512844"/>
            <a:ext cx="4511468" cy="2514599"/>
            <a:chOff x="1524000" y="2971800"/>
            <a:chExt cx="52847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5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6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7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8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9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60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1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2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3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4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5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6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7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8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9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70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1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2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3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4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Text Box 75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0" name="Text Box 76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3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4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5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8768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6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7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8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89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0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1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2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3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4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5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6" name="Rectangle 92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7" name="Rectangle 93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8" name="Rectangle 94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99" name="Rectangle 95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0" name="Rectangle 96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1" name="Rectangle 97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2" name="Rectangle 98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3" name="Rectangle 99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4" name="Rectangle 100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5" name="Rectangle 101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6" name="Rectangle 102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7" name="Rectangle 103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8" name="Rectangle 104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9" name="Rectangle 10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0" name="Rectangle 10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1" name="Rectangle 107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2" name="Rectangle 10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3" name="Rectangle 10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4" name="Rectangle 11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5" name="Rectangle 11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6" name="Rectangle 11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7" name="Line 114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8" name="Line 115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9401020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plan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i="1" dirty="0" smtClean="0"/>
              <a:t>disjoint sets</a:t>
            </a:r>
          </a:p>
          <a:p>
            <a:pPr lvl="1"/>
            <a:r>
              <a:rPr lang="en-US" dirty="0" smtClean="0"/>
              <a:t>And how are they “the same thing” as </a:t>
            </a:r>
            <a:r>
              <a:rPr lang="en-US" i="1" dirty="0" smtClean="0"/>
              <a:t>equivalence relations</a:t>
            </a:r>
          </a:p>
          <a:p>
            <a:pPr lvl="1"/>
            <a:endParaRPr lang="en-US" dirty="0"/>
          </a:p>
          <a:p>
            <a:r>
              <a:rPr lang="en-US" dirty="0" smtClean="0"/>
              <a:t>The union-find ADT for disjoint sets</a:t>
            </a:r>
          </a:p>
          <a:p>
            <a:endParaRPr lang="en-US" dirty="0"/>
          </a:p>
          <a:p>
            <a:r>
              <a:rPr lang="en-US" dirty="0" smtClean="0"/>
              <a:t>Applications of union-find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Next lecture: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Basic implementation of the ADT with “up trees”</a:t>
            </a:r>
          </a:p>
          <a:p>
            <a:endParaRPr lang="en-US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870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trick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Partition the cells into </a:t>
            </a:r>
            <a:r>
              <a:rPr lang="en-US" b="1" dirty="0" smtClean="0"/>
              <a:t>disjoint  sets</a:t>
            </a:r>
            <a:r>
              <a:rPr lang="en-US" dirty="0" smtClean="0"/>
              <a:t>: “are they connected”</a:t>
            </a:r>
          </a:p>
          <a:p>
            <a:pPr lvl="1"/>
            <a:r>
              <a:rPr lang="en-US" dirty="0" smtClean="0"/>
              <a:t>Initially every cell is in its own subset</a:t>
            </a:r>
          </a:p>
          <a:p>
            <a:r>
              <a:rPr lang="en-US" dirty="0" smtClean="0"/>
              <a:t>If an edge would connect two different subsets:</a:t>
            </a:r>
          </a:p>
          <a:p>
            <a:pPr lvl="1"/>
            <a:r>
              <a:rPr lang="en-US" dirty="0" smtClean="0"/>
              <a:t>then remove the edge and </a:t>
            </a:r>
            <a:r>
              <a:rPr lang="en-US" b="1" dirty="0" smtClean="0"/>
              <a:t>union</a:t>
            </a:r>
            <a:r>
              <a:rPr lang="en-US" dirty="0" smtClean="0"/>
              <a:t> the subsets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lse leave the edge because removing it makes a cycle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3733802"/>
            <a:ext cx="4239750" cy="2454728"/>
            <a:chOff x="1524000" y="2971800"/>
            <a:chExt cx="5284788" cy="3200400"/>
          </a:xfrm>
        </p:grpSpPr>
        <p:sp>
          <p:nvSpPr>
            <p:cNvPr id="8" name="Line 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8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29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0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1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2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4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5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6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7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8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39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0"/>
            <p:cNvSpPr>
              <a:spLocks noChangeShapeType="1"/>
            </p:cNvSpPr>
            <p:nvPr>
              <p:custDataLst>
                <p:tags r:id="rId129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1"/>
            <p:cNvSpPr>
              <a:spLocks noChangeShapeType="1"/>
            </p:cNvSpPr>
            <p:nvPr>
              <p:custDataLst>
                <p:tags r:id="rId130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2"/>
            <p:cNvSpPr>
              <a:spLocks noChangeShapeType="1"/>
            </p:cNvSpPr>
            <p:nvPr>
              <p:custDataLst>
                <p:tags r:id="rId131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3"/>
            <p:cNvSpPr>
              <a:spLocks noChangeShapeType="1"/>
            </p:cNvSpPr>
            <p:nvPr>
              <p:custDataLst>
                <p:tags r:id="rId132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4"/>
            <p:cNvSpPr>
              <a:spLocks noChangeShapeType="1"/>
            </p:cNvSpPr>
            <p:nvPr>
              <p:custDataLst>
                <p:tags r:id="rId133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5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6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7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8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0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1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2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3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4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5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6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7"/>
            <p:cNvSpPr>
              <a:spLocks noChangeShapeType="1"/>
            </p:cNvSpPr>
            <p:nvPr>
              <p:custDataLst>
                <p:tags r:id="rId146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8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59"/>
            <p:cNvSpPr>
              <a:spLocks noChangeShapeType="1"/>
            </p:cNvSpPr>
            <p:nvPr>
              <p:custDataLst>
                <p:tags r:id="rId148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0"/>
            <p:cNvSpPr>
              <a:spLocks noChangeShapeType="1"/>
            </p:cNvSpPr>
            <p:nvPr>
              <p:custDataLst>
                <p:tags r:id="rId149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1"/>
            <p:cNvSpPr>
              <a:spLocks noChangeShapeType="1"/>
            </p:cNvSpPr>
            <p:nvPr>
              <p:custDataLst>
                <p:tags r:id="rId150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2"/>
            <p:cNvSpPr>
              <a:spLocks noChangeShapeType="1"/>
            </p:cNvSpPr>
            <p:nvPr>
              <p:custDataLst>
                <p:tags r:id="rId151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3"/>
            <p:cNvSpPr>
              <a:spLocks noChangeShapeType="1"/>
            </p:cNvSpPr>
            <p:nvPr>
              <p:custDataLst>
                <p:tags r:id="rId152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4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5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6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7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8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69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0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1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2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3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Line 74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0" name="Text Box 75"/>
            <p:cNvSpPr txBox="1"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1" name="Text Box 76"/>
            <p:cNvSpPr txBox="1">
              <a:spLocks noChangeArrowheads="1"/>
            </p:cNvSpPr>
            <p:nvPr>
              <p:custDataLst>
                <p:tags r:id="rId165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2" name="Rectangle 77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3" name="Rectangle 78"/>
            <p:cNvSpPr>
              <a:spLocks noChangeArrowheads="1"/>
            </p:cNvSpPr>
            <p:nvPr>
              <p:custDataLst>
                <p:tags r:id="rId167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4" name="Rectangle 79"/>
            <p:cNvSpPr>
              <a:spLocks noChangeArrowheads="1"/>
            </p:cNvSpPr>
            <p:nvPr>
              <p:custDataLst>
                <p:tags r:id="rId168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5" name="Rectangle 80"/>
            <p:cNvSpPr>
              <a:spLocks noChangeArrowheads="1"/>
            </p:cNvSpPr>
            <p:nvPr>
              <p:custDataLst>
                <p:tags r:id="rId169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6" name="Rectangle 81"/>
            <p:cNvSpPr>
              <a:spLocks noChangeArrowheads="1"/>
            </p:cNvSpPr>
            <p:nvPr>
              <p:custDataLst>
                <p:tags r:id="rId170"/>
              </p:custDataLst>
            </p:nvPr>
          </p:nvSpPr>
          <p:spPr bwMode="auto">
            <a:xfrm>
              <a:off x="4876800" y="3048001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7" name="Rectangle 82"/>
            <p:cNvSpPr>
              <a:spLocks noChangeArrowheads="1"/>
            </p:cNvSpPr>
            <p:nvPr>
              <p:custDataLst>
                <p:tags r:id="rId171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8" name="Rectangle 83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9" name="Rectangle 84"/>
            <p:cNvSpPr>
              <a:spLocks noChangeArrowheads="1"/>
            </p:cNvSpPr>
            <p:nvPr>
              <p:custDataLst>
                <p:tags r:id="rId173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90" name="Rectangle 85"/>
            <p:cNvSpPr>
              <a:spLocks noChangeArrowheads="1"/>
            </p:cNvSpPr>
            <p:nvPr>
              <p:custDataLst>
                <p:tags r:id="rId174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1" name="Rectangle 86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2" name="Rectangle 87"/>
            <p:cNvSpPr>
              <a:spLocks noChangeArrowheads="1"/>
            </p:cNvSpPr>
            <p:nvPr>
              <p:custDataLst>
                <p:tags r:id="rId176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3" name="Rectangle 88"/>
            <p:cNvSpPr>
              <a:spLocks noChangeArrowheads="1"/>
            </p:cNvSpPr>
            <p:nvPr>
              <p:custDataLst>
                <p:tags r:id="rId177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4" name="Rectangle 89"/>
            <p:cNvSpPr>
              <a:spLocks noChangeArrowheads="1"/>
            </p:cNvSpPr>
            <p:nvPr>
              <p:custDataLst>
                <p:tags r:id="rId178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5" name="Rectangle 90"/>
            <p:cNvSpPr>
              <a:spLocks noChangeArrowheads="1"/>
            </p:cNvSpPr>
            <p:nvPr>
              <p:custDataLst>
                <p:tags r:id="rId179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6" name="Rectangle 91"/>
            <p:cNvSpPr>
              <a:spLocks noChangeArrowheads="1"/>
            </p:cNvSpPr>
            <p:nvPr>
              <p:custDataLst>
                <p:tags r:id="rId180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7" name="Rectangle 92"/>
            <p:cNvSpPr>
              <a:spLocks noChangeArrowheads="1"/>
            </p:cNvSpPr>
            <p:nvPr>
              <p:custDataLst>
                <p:tags r:id="rId181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8" name="Rectangle 93"/>
            <p:cNvSpPr>
              <a:spLocks noChangeArrowheads="1"/>
            </p:cNvSpPr>
            <p:nvPr>
              <p:custDataLst>
                <p:tags r:id="rId182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9" name="Rectangle 94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100" name="Rectangle 95"/>
            <p:cNvSpPr>
              <a:spLocks noChangeArrowheads="1"/>
            </p:cNvSpPr>
            <p:nvPr>
              <p:custDataLst>
                <p:tags r:id="rId184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1" name="Rectangle 96"/>
            <p:cNvSpPr>
              <a:spLocks noChangeArrowheads="1"/>
            </p:cNvSpPr>
            <p:nvPr>
              <p:custDataLst>
                <p:tags r:id="rId185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2" name="Rectangle 97"/>
            <p:cNvSpPr>
              <a:spLocks noChangeArrowheads="1"/>
            </p:cNvSpPr>
            <p:nvPr>
              <p:custDataLst>
                <p:tags r:id="rId186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3" name="Rectangle 98"/>
            <p:cNvSpPr>
              <a:spLocks noChangeArrowheads="1"/>
            </p:cNvSpPr>
            <p:nvPr>
              <p:custDataLst>
                <p:tags r:id="rId187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4" name="Rectangle 99"/>
            <p:cNvSpPr>
              <a:spLocks noChangeArrowheads="1"/>
            </p:cNvSpPr>
            <p:nvPr>
              <p:custDataLst>
                <p:tags r:id="rId188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5" name="Rectangle 100"/>
            <p:cNvSpPr>
              <a:spLocks noChangeArrowheads="1"/>
            </p:cNvSpPr>
            <p:nvPr>
              <p:custDataLst>
                <p:tags r:id="rId189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6" name="Rectangle 101"/>
            <p:cNvSpPr>
              <a:spLocks noChangeArrowheads="1"/>
            </p:cNvSpPr>
            <p:nvPr>
              <p:custDataLst>
                <p:tags r:id="rId190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7" name="Rectangle 102"/>
            <p:cNvSpPr>
              <a:spLocks noChangeArrowheads="1"/>
            </p:cNvSpPr>
            <p:nvPr>
              <p:custDataLst>
                <p:tags r:id="rId191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8" name="Rectangle 103"/>
            <p:cNvSpPr>
              <a:spLocks noChangeArrowheads="1"/>
            </p:cNvSpPr>
            <p:nvPr>
              <p:custDataLst>
                <p:tags r:id="rId192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9" name="Rectangle 104"/>
            <p:cNvSpPr>
              <a:spLocks noChangeArrowheads="1"/>
            </p:cNvSpPr>
            <p:nvPr>
              <p:custDataLst>
                <p:tags r:id="rId193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10" name="Rectangle 105"/>
            <p:cNvSpPr>
              <a:spLocks noChangeArrowheads="1"/>
            </p:cNvSpPr>
            <p:nvPr>
              <p:custDataLst>
                <p:tags r:id="rId194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1" name="Rectangle 106"/>
            <p:cNvSpPr>
              <a:spLocks noChangeArrowheads="1"/>
            </p:cNvSpPr>
            <p:nvPr>
              <p:custDataLst>
                <p:tags r:id="rId195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2" name="Rectangle 107"/>
            <p:cNvSpPr>
              <a:spLocks noChangeArrowheads="1"/>
            </p:cNvSpPr>
            <p:nvPr>
              <p:custDataLst>
                <p:tags r:id="rId196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3" name="Rectangle 108"/>
            <p:cNvSpPr>
              <a:spLocks noChangeArrowheads="1"/>
            </p:cNvSpPr>
            <p:nvPr>
              <p:custDataLst>
                <p:tags r:id="rId197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4" name="Rectangle 109"/>
            <p:cNvSpPr>
              <a:spLocks noChangeArrowheads="1"/>
            </p:cNvSpPr>
            <p:nvPr>
              <p:custDataLst>
                <p:tags r:id="rId198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5" name="Rectangle 110"/>
            <p:cNvSpPr>
              <a:spLocks noChangeArrowheads="1"/>
            </p:cNvSpPr>
            <p:nvPr>
              <p:custDataLst>
                <p:tags r:id="rId199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6" name="Rectangle 111"/>
            <p:cNvSpPr>
              <a:spLocks noChangeArrowheads="1"/>
            </p:cNvSpPr>
            <p:nvPr>
              <p:custDataLst>
                <p:tags r:id="rId200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7" name="Rectangle 112"/>
            <p:cNvSpPr>
              <a:spLocks noChangeArrowheads="1"/>
            </p:cNvSpPr>
            <p:nvPr>
              <p:custDataLst>
                <p:tags r:id="rId201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8" name="Line 114"/>
            <p:cNvSpPr>
              <a:spLocks noChangeShapeType="1"/>
            </p:cNvSpPr>
            <p:nvPr>
              <p:custDataLst>
                <p:tags r:id="rId202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9" name="Line 115"/>
            <p:cNvSpPr>
              <a:spLocks noChangeShapeType="1"/>
            </p:cNvSpPr>
            <p:nvPr>
              <p:custDataLst>
                <p:tags r:id="rId203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4572000" y="3592744"/>
            <a:ext cx="4038600" cy="2595786"/>
            <a:chOff x="838200" y="2743200"/>
            <a:chExt cx="4979988" cy="3200400"/>
          </a:xfrm>
        </p:grpSpPr>
        <p:sp>
          <p:nvSpPr>
            <p:cNvPr id="233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4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5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6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7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8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9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0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1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2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3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4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7432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5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528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6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7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8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9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0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1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2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3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3810000"/>
              <a:ext cx="6096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4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5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6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7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962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8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9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720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0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1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2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3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4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5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6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7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8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9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0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133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1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2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3528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3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4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5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6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1524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7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9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0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1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2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3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4" name="Text Box 54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285" name="Text Box 55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181600" y="54102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286" name="Rectangle 56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7" name="Rectangle 57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8" name="Rectangle 58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" name="Rectangle 59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90" name="Rectangle 60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91" name="Rectangle 61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92" name="Rectangle 6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93" name="Rectangle 63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94" name="Rectangle 64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95" name="Rectangle 65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96" name="Rectangle 66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97" name="Rectangle 67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98" name="Rectangle 6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299" name="Rectangle 6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300" name="Rectangle 70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301" name="Rectangle 71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302" name="Rectangle 72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303" name="Rectangle 73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304" name="Rectangle 74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305" name="Rectangle 75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306" name="Rectangle 76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307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308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309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310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311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312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313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314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315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316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317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318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319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320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321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322" name="Line 94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3" name="Line 95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36561047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algorithm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>
                <a:solidFill>
                  <a:srgbClr val="119F33"/>
                </a:solidFill>
              </a:rPr>
              <a:t>P</a:t>
            </a:r>
            <a:r>
              <a:rPr lang="en-US" dirty="0" smtClean="0"/>
              <a:t> = </a:t>
            </a:r>
            <a:r>
              <a:rPr lang="en-US" b="1" dirty="0" smtClean="0"/>
              <a:t>disjoint sets</a:t>
            </a:r>
            <a:r>
              <a:rPr lang="en-US" dirty="0" smtClean="0"/>
              <a:t> of connected cells, initially each cell in its own 1-element set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E</a:t>
            </a:r>
            <a:r>
              <a:rPr lang="en-US" dirty="0" smtClean="0"/>
              <a:t> = </a:t>
            </a:r>
            <a:r>
              <a:rPr lang="en-US" b="1" dirty="0" smtClean="0"/>
              <a:t>set</a:t>
            </a:r>
            <a:r>
              <a:rPr lang="en-US" dirty="0" smtClean="0"/>
              <a:t> of edges not yet processed, initially all (internal) edges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</a:t>
            </a:r>
            <a:r>
              <a:rPr lang="en-US" dirty="0" smtClean="0"/>
              <a:t> = </a:t>
            </a:r>
            <a:r>
              <a:rPr lang="en-US" b="1" dirty="0" smtClean="0"/>
              <a:t>set</a:t>
            </a:r>
            <a:r>
              <a:rPr lang="en-US" dirty="0" smtClean="0"/>
              <a:t> of edges kept in maze (initially empty)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while P has more than one set {</a:t>
            </a:r>
          </a:p>
          <a:p>
            <a:pPr lvl="1"/>
            <a:r>
              <a:rPr lang="en-US" dirty="0" smtClean="0"/>
              <a:t>Pick a random edge (</a:t>
            </a:r>
            <a:r>
              <a:rPr lang="en-US" dirty="0" err="1" smtClean="0">
                <a:solidFill>
                  <a:srgbClr val="119F33"/>
                </a:solidFill>
              </a:rPr>
              <a:t>x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119F33"/>
                </a:solidFill>
              </a:rPr>
              <a:t>y</a:t>
            </a:r>
            <a:r>
              <a:rPr lang="en-US" dirty="0" smtClean="0"/>
              <a:t>) to remove from E</a:t>
            </a:r>
          </a:p>
          <a:p>
            <a:pPr lvl="1"/>
            <a:r>
              <a:rPr lang="en-US" dirty="0" smtClean="0">
                <a:solidFill>
                  <a:srgbClr val="119F33"/>
                </a:solidFill>
              </a:rPr>
              <a:t>u</a:t>
            </a:r>
            <a:r>
              <a:rPr lang="en-US" dirty="0" smtClean="0"/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(x)</a:t>
            </a:r>
          </a:p>
          <a:p>
            <a:pPr lvl="1"/>
            <a:r>
              <a:rPr lang="en-US" dirty="0" smtClean="0">
                <a:solidFill>
                  <a:srgbClr val="119F33"/>
                </a:solidFill>
              </a:rPr>
              <a:t>v</a:t>
            </a:r>
            <a:r>
              <a:rPr lang="en-US" dirty="0" smtClean="0"/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(y)</a:t>
            </a:r>
          </a:p>
          <a:p>
            <a:pPr lvl="1"/>
            <a:r>
              <a:rPr lang="en-US" dirty="0" smtClean="0"/>
              <a:t>if u==v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then add (</a:t>
            </a:r>
            <a:r>
              <a:rPr lang="en-US" dirty="0" err="1" smtClean="0"/>
              <a:t>x,y</a:t>
            </a:r>
            <a:r>
              <a:rPr lang="en-US" dirty="0" smtClean="0"/>
              <a:t>) to M // same subset, do not create cycle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</a:t>
            </a:r>
            <a:r>
              <a:rPr lang="en-US" dirty="0" err="1" smtClean="0"/>
              <a:t>u,v</a:t>
            </a:r>
            <a:r>
              <a:rPr lang="en-US" dirty="0" smtClean="0"/>
              <a:t>) // do not put edge in M, connect subsets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Add remaining members of E to M, then output M as the maze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51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5334000" y="609600"/>
            <a:ext cx="2895600" cy="5638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step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762000" y="2476500"/>
            <a:ext cx="4343400" cy="2933700"/>
            <a:chOff x="685800" y="2209799"/>
            <a:chExt cx="49799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19812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5908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25908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2004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2004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8100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8100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4196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4196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029200" y="2209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3716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5908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2004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2004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8100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8100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4196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419600" y="2743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029200" y="27431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19812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981200" y="3276599"/>
              <a:ext cx="609600" cy="0"/>
            </a:xfrm>
            <a:prstGeom prst="line">
              <a:avLst/>
            </a:prstGeom>
            <a:noFill/>
            <a:ln w="5715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5908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590800" y="32765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200400" y="32765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8100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4196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419600" y="32765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5029200" y="32765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9812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5908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2004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200400" y="38099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810000" y="38099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4196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38099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5029200" y="38099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371600" y="43433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9812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590800" y="43433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2004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200400" y="43433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8100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029200" y="43433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13716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1981200" y="4876799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5908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32004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1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4419600" y="4876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2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rot="10800000">
              <a:off x="1371600" y="5410199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 rot="10800000">
              <a:off x="1371600" y="2743199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Text Box 54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85800" y="2209799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5029200" y="4876799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60" name="Rectangle 56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4478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" name="Rectangle 57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0574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2" name="Rectangle 58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6670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3" name="Rectangle 59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2766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4" name="Rectangle 60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8862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5" name="Rectangle 6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495800" y="2285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66" name="Rectangle 6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4478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7" name="Rectangle 6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0574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8" name="Rectangle 64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6670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69" name="Rectangle 65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2766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70" name="Rectangle 66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8862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71" name="Rectangle 67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495800" y="28193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72" name="Rectangle 68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14478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73" name="Rectangle 69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20574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74" name="Rectangle 70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6670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75" name="Rectangle 71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2766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76" name="Rectangle 72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8862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77" name="Rectangle 73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4495800" y="33527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78" name="Rectangle 7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14478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79" name="Rectangle 75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0574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80" name="Rectangle 76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6670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2766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82" name="Rectangle 78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8862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83" name="Rectangle 79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495800" y="38861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84" name="Rectangle 80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4478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85" name="Rectangle 81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0574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86" name="Rectangle 82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6670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87" name="Rectangle 83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2766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88" name="Rectangle 84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8862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89" name="Rectangle 85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495800" y="44195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90" name="Rectangle 86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14478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91" name="Rectangle 87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0574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92" name="Rectangle 88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6670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93" name="Rectangle 8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2766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94" name="Rectangle 90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38862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95" name="Rectangle 91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495800" y="4952999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96" name="Line 94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1447800" y="22097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7" name="Line 95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4419600" y="5410199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98" name="Text Box 9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12800" y="1447800"/>
            <a:ext cx="139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(8,14)</a:t>
            </a:r>
          </a:p>
        </p:txBody>
      </p:sp>
      <p:sp>
        <p:nvSpPr>
          <p:cNvPr id="100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38800" y="762000"/>
            <a:ext cx="2338325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0899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4953000" y="990600"/>
            <a:ext cx="3733800" cy="5257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28600" y="990600"/>
            <a:ext cx="2895600" cy="5638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step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073289"/>
            <a:ext cx="233429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,8,9,13,19}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{14,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,26,27}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286000"/>
            <a:ext cx="1700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Find(8) = 7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Find(14) = 20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33108" y="3244850"/>
            <a:ext cx="151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Union(7,20)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3429000" y="3657600"/>
            <a:ext cx="1395413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 Box 9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81600" y="1073289"/>
            <a:ext cx="348524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5901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ed Rectangle 99"/>
          <p:cNvSpPr/>
          <p:nvPr/>
        </p:nvSpPr>
        <p:spPr bwMode="auto">
          <a:xfrm>
            <a:off x="5105400" y="762000"/>
            <a:ext cx="3657600" cy="5638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Add edge to M step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9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01551" y="1143000"/>
            <a:ext cx="348524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1,2,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,8,9,13,19,14,20,26,27}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{11,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15,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,21}</a:t>
            </a:r>
          </a:p>
          <a:p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18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u="sng" dirty="0" smtClean="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}</a:t>
            </a: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0" dirty="0" smtClean="0">
                <a:solidFill>
                  <a:schemeClr val="tx1"/>
                </a:solidFill>
                <a:latin typeface="Arial" charset="0"/>
              </a:rPr>
              <a:t>{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22,23,24,29,30,32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 33,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34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,35,36}</a:t>
            </a:r>
          </a:p>
          <a:p>
            <a:pPr>
              <a:spcBef>
                <a:spcPct val="0"/>
              </a:spcBef>
            </a:pPr>
            <a:endParaRPr lang="en-US" altLang="en-US" sz="2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6" name="Text Box 9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27125" y="1916113"/>
            <a:ext cx="1538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Pick (19,20)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531813" y="2743200"/>
            <a:ext cx="4267200" cy="2667000"/>
            <a:chOff x="381000" y="2743200"/>
            <a:chExt cx="4979988" cy="3200400"/>
          </a:xfrm>
        </p:grpSpPr>
        <p:sp>
          <p:nvSpPr>
            <p:cNvPr id="8" name="Line 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1676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286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2286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2895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2895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505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05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114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114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4724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66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286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895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895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505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5052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1148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114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724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1676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286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2860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95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505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114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8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114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2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724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0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676400" y="4343400"/>
              <a:ext cx="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286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895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895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5052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114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6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114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7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7244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8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066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39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676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0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286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1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2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895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3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505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4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724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1066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6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16764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7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1676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8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2286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895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0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4114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1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rot="10800000">
              <a:off x="10668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2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rot="10800000">
              <a:off x="10668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Text Box 53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810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9" name="Text Box 54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724400" y="54864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60" name="Rectangle 55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1143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" name="Rectangle 56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752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2" name="Rectangle 57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362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3" name="Rectangle 58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971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4" name="Rectangle 59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581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5" name="Rectangle 60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191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66" name="Rectangle 6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1143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7" name="Rectangle 6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752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8" name="Rectangle 6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62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69" name="Rectangle 64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971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70" name="Rectangle 65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581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71" name="Rectangle 66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191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72" name="Rectangle 67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143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73" name="Rectangle 68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1752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74" name="Rectangle 69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2362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75" name="Rectangle 70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971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76" name="Rectangle 71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581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77" name="Rectangle 72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4191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78" name="Rectangle 73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143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79" name="Rectangle 7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1752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80" name="Rectangle 75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362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81" name="Rectangle 76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971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82" name="Rectangle 77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581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83" name="Rectangle 78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4191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84" name="Rectangle 79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143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85" name="Rectangle 80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752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86" name="Rectangle 81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362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87" name="Rectangle 82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971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88" name="Rectangle 83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581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89" name="Rectangle 84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191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90" name="Rectangle 85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1143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91" name="Rectangle 86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1752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92" name="Rectangle 87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362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93" name="Rectangle 88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971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94" name="Rectangle 8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581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95" name="Rectangle 90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4191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97" name="Line 93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1143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8" name="Line 94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41148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19983145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ounded Rectangle 85"/>
          <p:cNvSpPr/>
          <p:nvPr/>
        </p:nvSpPr>
        <p:spPr bwMode="auto">
          <a:xfrm>
            <a:off x="5486400" y="2819400"/>
            <a:ext cx="2895600" cy="1219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At the end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Stop when P has one set</a:t>
            </a:r>
          </a:p>
          <a:p>
            <a:r>
              <a:rPr lang="en-US" dirty="0" smtClean="0"/>
              <a:t>Suppose green edges are already in M and black edges were not yet picked</a:t>
            </a:r>
          </a:p>
          <a:p>
            <a:pPr lvl="1"/>
            <a:r>
              <a:rPr lang="en-US" dirty="0" smtClean="0"/>
              <a:t>Add all black edges to 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990600" y="3429000"/>
            <a:ext cx="3962400" cy="2400300"/>
            <a:chOff x="838200" y="2743200"/>
            <a:chExt cx="49799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28575">
              <a:solidFill>
                <a:srgbClr val="119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Text Box 40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181600" y="54864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46" name="Rectangle 42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7" name="Rectangle 43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8" name="Rectangle 44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9" name="Rectangle 4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0" name="Rectangle 4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1" name="Rectangle 47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2" name="Rectangle 48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53" name="Rectangle 49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54" name="Rectangle 50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55" name="Rectangle 51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56" name="Rectangle 52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57" name="Rectangle 53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58" name="Rectangle 54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59" name="Rectangle 55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60" name="Rectangle 56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61" name="Rectangle 57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62" name="Rectangle 58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63" name="Rectangle 59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64" name="Rectangle 60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65" name="Rectangle 61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66" name="Rectangle 62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67" name="Rectangle 6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68" name="Rectangle 6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69" name="Rectangle 6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70" name="Rectangle 6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71" name="Rectangle 67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72" name="Rectangle 68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73" name="Rectangle 69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74" name="Rectangle 70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75" name="Rectangle 71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76" name="Rectangle 7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77" name="Rectangle 73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78" name="Rectangle 74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79" name="Rectangle 75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80" name="Rectangle 76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82" name="Line 82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3" name="Line 83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85" name="Text Box 7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15000" y="2955925"/>
            <a:ext cx="2436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P</a:t>
            </a:r>
          </a:p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{1,2,3,4,5,6,</a:t>
            </a:r>
            <a:r>
              <a:rPr lang="en-US" altLang="en-US" sz="2000" b="0" u="sng" dirty="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,… 36}</a:t>
            </a:r>
          </a:p>
        </p:txBody>
      </p:sp>
    </p:spTree>
    <p:extLst>
      <p:ext uri="{BB962C8B-B14F-4D97-AF65-F5344CB8AC3E}">
        <p14:creationId xmlns:p14="http://schemas.microsoft.com/office/powerpoint/2010/main" val="6277985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Other applications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Maze-building is:</a:t>
            </a:r>
          </a:p>
          <a:p>
            <a:pPr lvl="1"/>
            <a:r>
              <a:rPr lang="en-US" dirty="0" smtClean="0"/>
              <a:t>Cute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 </a:t>
            </a:r>
            <a:r>
              <a:rPr lang="en-US" dirty="0" smtClean="0">
                <a:sym typeface="Wingdings" panose="05000000000000000000" pitchFamily="2" charset="2"/>
              </a:rPr>
              <a:t>surprising use of the union-find ADT</a:t>
            </a:r>
          </a:p>
          <a:p>
            <a:endParaRPr lang="en-US" sz="1000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Many other uses (which is why an ADT taught in CSE373):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Road/network/graph connectivity (will see this again)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“connected components” e.g., in social network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Partition an image by connected-pixels-of-similar-color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Type inference in programming </a:t>
            </a:r>
            <a:r>
              <a:rPr lang="en-US" dirty="0" smtClean="0">
                <a:sym typeface="Wingdings" panose="05000000000000000000" pitchFamily="2" charset="2"/>
              </a:rPr>
              <a:t>languages</a:t>
            </a:r>
          </a:p>
          <a:p>
            <a:pPr lvl="1"/>
            <a:endParaRPr lang="en-US" sz="1000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Not as common as dictionaries, queues, and stacks, but valuable because implementations are very fast, so when applicable can provide big improvements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430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Disjoint sets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set </a:t>
            </a:r>
            <a:r>
              <a:rPr lang="en-US" dirty="0" smtClean="0"/>
              <a:t>is a collection of elements</a:t>
            </a:r>
            <a:r>
              <a:rPr lang="en-US" dirty="0"/>
              <a:t> (no-repeats)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Two sets are </a:t>
            </a:r>
            <a:r>
              <a:rPr lang="en-US" dirty="0" smtClean="0">
                <a:solidFill>
                  <a:schemeClr val="accent1"/>
                </a:solidFill>
              </a:rPr>
              <a:t>disjoint </a:t>
            </a:r>
            <a:r>
              <a:rPr lang="en-US" dirty="0" smtClean="0"/>
              <a:t>if they have no elements in common</a:t>
            </a:r>
          </a:p>
          <a:p>
            <a:pPr lvl="1"/>
            <a:r>
              <a:rPr lang="en-US" altLang="en-US" b="1" dirty="0"/>
              <a:t>S</a:t>
            </a:r>
            <a:r>
              <a:rPr lang="en-US" altLang="en-US" b="1" baseline="-25000" dirty="0"/>
              <a:t>1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itchFamily="18" charset="2"/>
              </a:rPr>
              <a:t></a:t>
            </a:r>
            <a:r>
              <a:rPr lang="en-US" altLang="en-US" b="1" dirty="0"/>
              <a:t> S</a:t>
            </a:r>
            <a:r>
              <a:rPr lang="en-US" altLang="en-US" b="1" baseline="-25000" dirty="0"/>
              <a:t>2</a:t>
            </a:r>
            <a:r>
              <a:rPr lang="en-US" altLang="en-US" b="1" dirty="0"/>
              <a:t> = </a:t>
            </a:r>
            <a:r>
              <a:rPr lang="en-US" altLang="en-US" b="1" dirty="0" smtClean="0">
                <a:sym typeface="Symbol" pitchFamily="18" charset="2"/>
              </a:rPr>
              <a:t></a:t>
            </a:r>
          </a:p>
          <a:p>
            <a:pPr lvl="1"/>
            <a:endParaRPr lang="en-US" altLang="en-US" b="1" dirty="0">
              <a:sym typeface="Symbol" pitchFamily="18" charset="2"/>
            </a:endParaRPr>
          </a:p>
          <a:p>
            <a:r>
              <a:rPr lang="en-US" altLang="en-US" dirty="0" smtClean="0">
                <a:sym typeface="Symbol" pitchFamily="18" charset="2"/>
              </a:rPr>
              <a:t>Example: {a, e, c} and {d, b} are disjoint</a:t>
            </a:r>
          </a:p>
          <a:p>
            <a:endParaRPr lang="en-US" altLang="en-US" dirty="0">
              <a:sym typeface="Symbol" pitchFamily="18" charset="2"/>
            </a:endParaRPr>
          </a:p>
          <a:p>
            <a:r>
              <a:rPr lang="en-US" altLang="en-US" dirty="0" smtClean="0">
                <a:sym typeface="Symbol" pitchFamily="18" charset="2"/>
              </a:rPr>
              <a:t>Example: {x, y, z} and {t, u, x} are not disjoint</a:t>
            </a:r>
            <a:endParaRPr lang="en-US" altLang="en-US" dirty="0"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59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Partitions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partition </a:t>
            </a:r>
            <a:r>
              <a:rPr lang="en-US" i="1" dirty="0" smtClean="0"/>
              <a:t>P</a:t>
            </a:r>
            <a:r>
              <a:rPr lang="en-US" dirty="0" smtClean="0"/>
              <a:t> of a set </a:t>
            </a:r>
            <a:r>
              <a:rPr lang="en-US" i="1" dirty="0" smtClean="0"/>
              <a:t>S</a:t>
            </a:r>
            <a:r>
              <a:rPr lang="en-US" dirty="0" smtClean="0"/>
              <a:t> is a set of sets {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i="1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n</a:t>
            </a:r>
            <a:r>
              <a:rPr lang="en-US" dirty="0" smtClean="0"/>
              <a:t>} such that every element of </a:t>
            </a:r>
            <a:r>
              <a:rPr lang="en-US" i="1" dirty="0" smtClean="0"/>
              <a:t>S</a:t>
            </a:r>
            <a:r>
              <a:rPr lang="en-US" dirty="0" smtClean="0"/>
              <a:t> is in </a:t>
            </a:r>
            <a:r>
              <a:rPr lang="en-US" b="1" dirty="0" smtClean="0"/>
              <a:t>exactly one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b="1" dirty="0" smtClean="0"/>
              <a:t>Put another way:</a:t>
            </a:r>
          </a:p>
          <a:p>
            <a:pPr lvl="1"/>
            <a:r>
              <a:rPr lang="en-US" altLang="en-US" dirty="0"/>
              <a:t>S</a:t>
            </a:r>
            <a:r>
              <a:rPr lang="en-US" altLang="en-US" baseline="-25000" dirty="0"/>
              <a:t>1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S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 </a:t>
            </a:r>
            <a:r>
              <a:rPr lang="en-US" altLang="en-US" dirty="0"/>
              <a:t>. . .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k</a:t>
            </a:r>
            <a:r>
              <a:rPr lang="en-US" altLang="en-US" baseline="-25000" dirty="0"/>
              <a:t> </a:t>
            </a:r>
            <a:r>
              <a:rPr lang="en-US" altLang="en-US" dirty="0"/>
              <a:t>= S</a:t>
            </a:r>
          </a:p>
          <a:p>
            <a:pPr lvl="1"/>
            <a:r>
              <a:rPr lang="en-US" altLang="en-US" dirty="0" smtClean="0"/>
              <a:t>For all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and </a:t>
            </a:r>
            <a:r>
              <a:rPr lang="en-US" altLang="en-US" dirty="0" smtClean="0"/>
              <a:t>j,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>
                <a:sym typeface="Symbol" pitchFamily="18" charset="2"/>
              </a:rPr>
              <a:t></a:t>
            </a:r>
            <a:r>
              <a:rPr lang="en-US" altLang="en-US" dirty="0"/>
              <a:t> j </a:t>
            </a:r>
            <a:r>
              <a:rPr lang="en-US" altLang="en-US" dirty="0" smtClean="0">
                <a:sym typeface="Symbol" pitchFamily="18" charset="2"/>
              </a:rPr>
              <a:t>implies</a:t>
            </a:r>
            <a:r>
              <a:rPr lang="en-US" altLang="en-US" dirty="0" smtClean="0"/>
              <a:t> </a:t>
            </a:r>
            <a:r>
              <a:rPr lang="en-US" altLang="en-US" dirty="0"/>
              <a:t>S</a:t>
            </a:r>
            <a:r>
              <a:rPr lang="en-US" altLang="en-US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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j</a:t>
            </a:r>
            <a:r>
              <a:rPr lang="en-US" altLang="en-US" dirty="0"/>
              <a:t> = </a:t>
            </a:r>
            <a:r>
              <a:rPr lang="en-US" altLang="en-US" dirty="0" smtClean="0">
                <a:sym typeface="Symbol" pitchFamily="18" charset="2"/>
              </a:rPr>
              <a:t>  (sets are disjoint with each other)</a:t>
            </a:r>
          </a:p>
          <a:p>
            <a:pPr lvl="1"/>
            <a:endParaRPr lang="en-US" sz="10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b="1" dirty="0" smtClean="0">
                <a:sym typeface="Symbol" pitchFamily="18" charset="2"/>
              </a:rPr>
              <a:t>Example: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Let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be 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One partition: {a}, {</a:t>
            </a:r>
            <a:r>
              <a:rPr lang="en-US" dirty="0" err="1" smtClean="0">
                <a:sym typeface="Symbol" pitchFamily="18" charset="2"/>
              </a:rPr>
              <a:t>d,e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b,c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Another partition: {</a:t>
            </a:r>
            <a:r>
              <a:rPr lang="en-US" dirty="0" err="1" smtClean="0">
                <a:sym typeface="Symbol" pitchFamily="18" charset="2"/>
              </a:rPr>
              <a:t>a,b,c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en-US" altLang="en-US" dirty="0" smtClean="0">
                <a:sym typeface="Symbol" pitchFamily="18" charset="2"/>
              </a:rPr>
              <a:t>, {d}, {e}</a:t>
            </a:r>
          </a:p>
          <a:p>
            <a:pPr lvl="1"/>
            <a:r>
              <a:rPr lang="en-US" dirty="0" smtClean="0">
                <a:sym typeface="Symbol" pitchFamily="18" charset="2"/>
              </a:rPr>
              <a:t>A third: 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Not a partition: {</a:t>
            </a:r>
            <a:r>
              <a:rPr lang="en-US" dirty="0" err="1" smtClean="0">
                <a:sym typeface="Symbol" pitchFamily="18" charset="2"/>
              </a:rPr>
              <a:t>a,b,d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Not a partition of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: {</a:t>
            </a:r>
            <a:r>
              <a:rPr lang="en-US" dirty="0" err="1" smtClean="0">
                <a:sym typeface="Symbol" pitchFamily="18" charset="2"/>
              </a:rPr>
              <a:t>a,b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e,c</a:t>
            </a:r>
            <a:r>
              <a:rPr lang="en-US" dirty="0" smtClean="0">
                <a:sym typeface="Symbol" pitchFamily="18" charset="2"/>
              </a:rPr>
              <a:t>}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407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Binary relations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800600"/>
          </a:xfrm>
        </p:spPr>
        <p:txBody>
          <a:bodyPr/>
          <a:lstStyle/>
          <a:p>
            <a:r>
              <a:rPr lang="en-US" i="1" dirty="0" smtClean="0">
                <a:solidFill>
                  <a:srgbClr val="4F81BD"/>
                </a:solidFill>
              </a:rPr>
              <a:t>S x S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is the set of all pairs of elements of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Example: If </a:t>
            </a:r>
            <a:r>
              <a:rPr lang="en-US" i="1" dirty="0" smtClean="0"/>
              <a:t>S</a:t>
            </a:r>
            <a:r>
              <a:rPr lang="en-US" dirty="0" smtClean="0"/>
              <a:t> = {</a:t>
            </a:r>
            <a:r>
              <a:rPr lang="en-US" dirty="0" err="1" smtClean="0"/>
              <a:t>a,b,c</a:t>
            </a: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 smtClean="0"/>
              <a:t>    then </a:t>
            </a:r>
            <a:r>
              <a:rPr lang="en-US" i="1" dirty="0" smtClean="0"/>
              <a:t>S x S</a:t>
            </a:r>
            <a:r>
              <a:rPr lang="en-US" dirty="0" smtClean="0"/>
              <a:t> = {(</a:t>
            </a:r>
            <a:r>
              <a:rPr lang="en-US" dirty="0" err="1" smtClean="0"/>
              <a:t>a,a</a:t>
            </a:r>
            <a:r>
              <a:rPr lang="en-US" dirty="0" smtClean="0"/>
              <a:t>),(</a:t>
            </a:r>
            <a:r>
              <a:rPr lang="en-US" dirty="0" err="1" smtClean="0"/>
              <a:t>a,b</a:t>
            </a:r>
            <a:r>
              <a:rPr lang="en-US" dirty="0" smtClean="0"/>
              <a:t>),(</a:t>
            </a:r>
            <a:r>
              <a:rPr lang="en-US" dirty="0" err="1" smtClean="0"/>
              <a:t>a,c</a:t>
            </a:r>
            <a:r>
              <a:rPr lang="en-US" dirty="0" smtClean="0"/>
              <a:t>),(</a:t>
            </a:r>
            <a:r>
              <a:rPr lang="en-US" dirty="0" err="1" smtClean="0"/>
              <a:t>b,a</a:t>
            </a:r>
            <a:r>
              <a:rPr lang="en-US" dirty="0" smtClean="0"/>
              <a:t>),(</a:t>
            </a:r>
            <a:r>
              <a:rPr lang="en-US" dirty="0" err="1" smtClean="0"/>
              <a:t>b,b</a:t>
            </a:r>
            <a:r>
              <a:rPr lang="en-US" dirty="0" smtClean="0"/>
              <a:t>),(</a:t>
            </a:r>
            <a:r>
              <a:rPr lang="en-US" dirty="0" err="1" smtClean="0"/>
              <a:t>b,c</a:t>
            </a:r>
            <a:r>
              <a:rPr lang="en-US" dirty="0" smtClean="0"/>
              <a:t>)</a:t>
            </a:r>
            <a:r>
              <a:rPr lang="en-US" dirty="0" smtClean="0"/>
              <a:t>,(</a:t>
            </a:r>
            <a:r>
              <a:rPr lang="en-US" dirty="0" err="1" smtClean="0"/>
              <a:t>c,a</a:t>
            </a:r>
            <a:r>
              <a:rPr lang="en-US" dirty="0" smtClean="0"/>
              <a:t>),(</a:t>
            </a:r>
            <a:r>
              <a:rPr lang="en-US" dirty="0" err="1" smtClean="0"/>
              <a:t>c,b</a:t>
            </a:r>
            <a:r>
              <a:rPr lang="en-US" dirty="0" smtClean="0"/>
              <a:t>),(</a:t>
            </a:r>
            <a:r>
              <a:rPr lang="en-US" dirty="0" err="1" smtClean="0"/>
              <a:t>c,c</a:t>
            </a:r>
            <a:r>
              <a:rPr lang="en-US" dirty="0" smtClean="0"/>
              <a:t>)}</a:t>
            </a:r>
          </a:p>
          <a:p>
            <a:endParaRPr lang="en-US" sz="1000" dirty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binary relation </a:t>
            </a:r>
            <a:r>
              <a:rPr lang="en-US" i="1" dirty="0" smtClean="0"/>
              <a:t>R</a:t>
            </a:r>
            <a:r>
              <a:rPr lang="en-US" dirty="0" smtClean="0"/>
              <a:t> on a set </a:t>
            </a:r>
            <a:r>
              <a:rPr lang="en-US" i="1" dirty="0" smtClean="0"/>
              <a:t>S</a:t>
            </a:r>
            <a:r>
              <a:rPr lang="en-US" dirty="0" smtClean="0"/>
              <a:t> is any subset of </a:t>
            </a:r>
            <a:r>
              <a:rPr lang="en-US" i="1" dirty="0" smtClean="0"/>
              <a:t>S x S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Write </a:t>
            </a:r>
            <a:r>
              <a:rPr lang="en-US" i="1" dirty="0" smtClean="0">
                <a:solidFill>
                  <a:srgbClr val="4F81BD"/>
                </a:solidFill>
              </a:rPr>
              <a:t>R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dirty="0" err="1" smtClean="0">
                <a:solidFill>
                  <a:srgbClr val="4F81BD"/>
                </a:solidFill>
              </a:rPr>
              <a:t>x,y</a:t>
            </a:r>
            <a:r>
              <a:rPr lang="en-US" dirty="0" smtClean="0">
                <a:solidFill>
                  <a:srgbClr val="4F81BD"/>
                </a:solidFill>
              </a:rPr>
              <a:t>) to mean (</a:t>
            </a:r>
            <a:r>
              <a:rPr lang="en-US" dirty="0" err="1" smtClean="0">
                <a:solidFill>
                  <a:srgbClr val="4F81BD"/>
                </a:solidFill>
              </a:rPr>
              <a:t>x,y</a:t>
            </a:r>
            <a:r>
              <a:rPr lang="en-US" dirty="0" smtClean="0">
                <a:solidFill>
                  <a:srgbClr val="4F81BD"/>
                </a:solidFill>
              </a:rPr>
              <a:t>) is “in the relation”</a:t>
            </a:r>
          </a:p>
          <a:p>
            <a:pPr lvl="1"/>
            <a:r>
              <a:rPr lang="en-US" dirty="0" smtClean="0"/>
              <a:t>(Unary, ternary, quaternary, … relations defined similarly)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Examples </a:t>
            </a:r>
            <a:r>
              <a:rPr lang="en-US" dirty="0" smtClean="0"/>
              <a:t>of binary relations for </a:t>
            </a:r>
            <a:r>
              <a:rPr lang="en-US" i="1" dirty="0" smtClean="0"/>
              <a:t>S</a:t>
            </a:r>
            <a:r>
              <a:rPr lang="en-US" dirty="0" smtClean="0"/>
              <a:t> = people-in-this-room</a:t>
            </a:r>
          </a:p>
          <a:p>
            <a:pPr lvl="1"/>
            <a:r>
              <a:rPr lang="en-US" dirty="0" smtClean="0"/>
              <a:t>Sitting-next-to-each-other relation</a:t>
            </a:r>
          </a:p>
          <a:p>
            <a:pPr lvl="1"/>
            <a:r>
              <a:rPr lang="en-US" dirty="0" smtClean="0"/>
              <a:t>First-sitting-right-of-second relation</a:t>
            </a:r>
          </a:p>
          <a:p>
            <a:pPr lvl="1"/>
            <a:r>
              <a:rPr lang="en-US" dirty="0" smtClean="0"/>
              <a:t>Went-to-same-high-school relation</a:t>
            </a:r>
          </a:p>
          <a:p>
            <a:pPr lvl="1"/>
            <a:r>
              <a:rPr lang="en-US" dirty="0" smtClean="0"/>
              <a:t>Same-gender-relation</a:t>
            </a:r>
          </a:p>
          <a:p>
            <a:pPr lvl="1"/>
            <a:r>
              <a:rPr lang="en-US" dirty="0" smtClean="0"/>
              <a:t>First-is-younger-than-second relation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158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Properties of binary relations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A binary relation </a:t>
            </a:r>
            <a:r>
              <a:rPr lang="en-US" i="1" dirty="0" smtClean="0"/>
              <a:t>R</a:t>
            </a:r>
            <a:r>
              <a:rPr lang="en-US" dirty="0" smtClean="0"/>
              <a:t> over set </a:t>
            </a:r>
            <a:r>
              <a:rPr lang="en-US" i="1" dirty="0" smtClean="0"/>
              <a:t>S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4F81BD"/>
                </a:solidFill>
              </a:rPr>
              <a:t>reflexive if</a:t>
            </a:r>
            <a:r>
              <a:rPr lang="en-US" dirty="0" smtClean="0"/>
              <a:t>:</a:t>
            </a:r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R</a:t>
            </a:r>
            <a:r>
              <a:rPr lang="en-US" b="1" dirty="0" smtClean="0"/>
              <a:t>(</a:t>
            </a:r>
            <a:r>
              <a:rPr lang="en-US" b="1" dirty="0" err="1" smtClean="0"/>
              <a:t>a,a</a:t>
            </a:r>
            <a:r>
              <a:rPr lang="en-US" b="1" dirty="0" smtClean="0"/>
              <a:t>) for </a:t>
            </a:r>
            <a:r>
              <a:rPr lang="en-US" b="1" i="1" dirty="0" smtClean="0"/>
              <a:t>all</a:t>
            </a:r>
            <a:r>
              <a:rPr lang="en-US" b="1" dirty="0" smtClean="0"/>
              <a:t> a in </a:t>
            </a:r>
            <a:r>
              <a:rPr lang="en-US" b="1" i="1" dirty="0" smtClean="0"/>
              <a:t>S</a:t>
            </a:r>
          </a:p>
          <a:p>
            <a:pPr marL="0" indent="0" algn="ctr">
              <a:buNone/>
            </a:pPr>
            <a:endParaRPr lang="en-US" sz="600" dirty="0"/>
          </a:p>
          <a:p>
            <a:r>
              <a:rPr lang="en-US" dirty="0" smtClean="0"/>
              <a:t>A binary relation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over set </a:t>
            </a:r>
            <a:r>
              <a:rPr lang="en-US" i="1" dirty="0"/>
              <a:t>S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4F81BD"/>
                </a:solidFill>
              </a:rPr>
              <a:t>symmetric if</a:t>
            </a:r>
            <a:r>
              <a:rPr lang="en-US" dirty="0" smtClean="0"/>
              <a:t>: </a:t>
            </a:r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R</a:t>
            </a:r>
            <a:r>
              <a:rPr lang="en-US" b="1" dirty="0" smtClean="0"/>
              <a:t>(</a:t>
            </a:r>
            <a:r>
              <a:rPr lang="en-US" b="1" dirty="0" err="1" smtClean="0"/>
              <a:t>a,b</a:t>
            </a:r>
            <a:r>
              <a:rPr lang="en-US" b="1" dirty="0" smtClean="0"/>
              <a:t>) if and only if </a:t>
            </a:r>
            <a:r>
              <a:rPr lang="en-US" b="1" i="1" dirty="0" smtClean="0"/>
              <a:t>R</a:t>
            </a:r>
            <a:r>
              <a:rPr lang="en-US" b="1" dirty="0" smtClean="0"/>
              <a:t>(</a:t>
            </a:r>
            <a:r>
              <a:rPr lang="en-US" b="1" dirty="0" err="1" smtClean="0"/>
              <a:t>b,a</a:t>
            </a:r>
            <a:r>
              <a:rPr lang="en-US" b="1" dirty="0" smtClean="0"/>
              <a:t>) for </a:t>
            </a:r>
            <a:r>
              <a:rPr lang="en-US" b="1" i="1" dirty="0"/>
              <a:t>all</a:t>
            </a:r>
            <a:r>
              <a:rPr lang="en-US" b="1" dirty="0"/>
              <a:t> </a:t>
            </a:r>
            <a:r>
              <a:rPr lang="en-US" b="1" dirty="0" err="1" smtClean="0"/>
              <a:t>a,b</a:t>
            </a:r>
            <a:r>
              <a:rPr lang="en-US" b="1" dirty="0" smtClean="0"/>
              <a:t> </a:t>
            </a:r>
            <a:r>
              <a:rPr lang="en-US" b="1" dirty="0"/>
              <a:t>in </a:t>
            </a:r>
            <a:r>
              <a:rPr lang="en-US" b="1" i="1" dirty="0" smtClean="0"/>
              <a:t>S</a:t>
            </a:r>
          </a:p>
          <a:p>
            <a:pPr marL="0" indent="0" algn="ctr">
              <a:buNone/>
            </a:pPr>
            <a:endParaRPr lang="en-US" sz="600" i="1" dirty="0" smtClean="0"/>
          </a:p>
          <a:p>
            <a:r>
              <a:rPr lang="en-US" dirty="0" smtClean="0"/>
              <a:t>A binary relation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over set </a:t>
            </a:r>
            <a:r>
              <a:rPr lang="en-US" i="1" dirty="0"/>
              <a:t>S </a:t>
            </a:r>
            <a:r>
              <a:rPr lang="en-US" dirty="0" smtClean="0"/>
              <a:t>is </a:t>
            </a:r>
            <a:r>
              <a:rPr lang="en-US" smtClean="0">
                <a:solidFill>
                  <a:srgbClr val="4F81BD"/>
                </a:solidFill>
              </a:rPr>
              <a:t>transitive if</a:t>
            </a:r>
            <a:r>
              <a:rPr lang="en-US" smtClean="0"/>
              <a:t>: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 </a:t>
            </a:r>
            <a:r>
              <a:rPr lang="en-US" b="1" dirty="0" smtClean="0"/>
              <a:t> If </a:t>
            </a:r>
            <a:r>
              <a:rPr lang="en-US" b="1" i="1" dirty="0" smtClean="0"/>
              <a:t>R</a:t>
            </a:r>
            <a:r>
              <a:rPr lang="en-US" b="1" dirty="0" smtClean="0"/>
              <a:t>(</a:t>
            </a:r>
            <a:r>
              <a:rPr lang="en-US" b="1" dirty="0" err="1" smtClean="0"/>
              <a:t>a,b</a:t>
            </a:r>
            <a:r>
              <a:rPr lang="en-US" b="1" dirty="0"/>
              <a:t>) </a:t>
            </a:r>
            <a:r>
              <a:rPr lang="en-US" b="1" dirty="0" smtClean="0"/>
              <a:t>and </a:t>
            </a:r>
            <a:r>
              <a:rPr lang="en-US" b="1" i="1" dirty="0" smtClean="0"/>
              <a:t>R</a:t>
            </a:r>
            <a:r>
              <a:rPr lang="en-US" b="1" dirty="0" smtClean="0"/>
              <a:t>(</a:t>
            </a:r>
            <a:r>
              <a:rPr lang="en-US" b="1" dirty="0" err="1" smtClean="0"/>
              <a:t>b,c</a:t>
            </a:r>
            <a:r>
              <a:rPr lang="en-US" b="1" dirty="0" smtClean="0"/>
              <a:t>) then </a:t>
            </a:r>
            <a:r>
              <a:rPr lang="en-US" b="1" i="1" dirty="0" smtClean="0"/>
              <a:t>R</a:t>
            </a:r>
            <a:r>
              <a:rPr lang="en-US" b="1" dirty="0" smtClean="0"/>
              <a:t>(</a:t>
            </a:r>
            <a:r>
              <a:rPr lang="en-US" b="1" dirty="0" err="1" smtClean="0"/>
              <a:t>a,c</a:t>
            </a:r>
            <a:r>
              <a:rPr lang="en-US" b="1" dirty="0" smtClean="0"/>
              <a:t>) for </a:t>
            </a:r>
            <a:r>
              <a:rPr lang="en-US" b="1" i="1" dirty="0"/>
              <a:t>all</a:t>
            </a:r>
            <a:r>
              <a:rPr lang="en-US" b="1" dirty="0"/>
              <a:t> </a:t>
            </a:r>
            <a:r>
              <a:rPr lang="en-US" b="1" dirty="0" err="1" smtClean="0"/>
              <a:t>a,b,c</a:t>
            </a:r>
            <a:r>
              <a:rPr lang="en-US" b="1" dirty="0" smtClean="0"/>
              <a:t> </a:t>
            </a:r>
            <a:r>
              <a:rPr lang="en-US" b="1" dirty="0"/>
              <a:t>in </a:t>
            </a:r>
            <a:r>
              <a:rPr lang="en-US" b="1" i="1" dirty="0" smtClean="0"/>
              <a:t>S</a:t>
            </a:r>
          </a:p>
          <a:p>
            <a:pPr marL="0" indent="0" algn="ctr">
              <a:buNone/>
            </a:pPr>
            <a:endParaRPr lang="en-US" sz="1000" i="1" dirty="0"/>
          </a:p>
          <a:p>
            <a:r>
              <a:rPr lang="en-US" dirty="0"/>
              <a:t>Examples for </a:t>
            </a:r>
            <a:r>
              <a:rPr lang="en-US" i="1" dirty="0"/>
              <a:t>S</a:t>
            </a:r>
            <a:r>
              <a:rPr lang="en-US" dirty="0"/>
              <a:t> = people-in-this-room</a:t>
            </a:r>
          </a:p>
          <a:p>
            <a:pPr lvl="1"/>
            <a:r>
              <a:rPr lang="en-US" dirty="0"/>
              <a:t>Sitting-next-to-each-other relation</a:t>
            </a:r>
          </a:p>
          <a:p>
            <a:pPr lvl="1"/>
            <a:r>
              <a:rPr lang="en-US" dirty="0"/>
              <a:t>First-sitting-right-of-second relation</a:t>
            </a:r>
          </a:p>
          <a:p>
            <a:pPr lvl="1"/>
            <a:r>
              <a:rPr lang="en-US" dirty="0"/>
              <a:t>Went-to-same-high-school relation</a:t>
            </a:r>
          </a:p>
          <a:p>
            <a:pPr lvl="1"/>
            <a:r>
              <a:rPr lang="en-US" dirty="0"/>
              <a:t>Same-gender-relation</a:t>
            </a:r>
          </a:p>
          <a:p>
            <a:pPr lvl="1"/>
            <a:r>
              <a:rPr lang="en-US" dirty="0"/>
              <a:t>First-is-younger-than-second relation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35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Equivalence relations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binary relation </a:t>
            </a:r>
            <a:r>
              <a:rPr lang="en-US" i="1" dirty="0" smtClean="0"/>
              <a:t>R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chemeClr val="accent1"/>
                </a:solidFill>
              </a:rPr>
              <a:t>equivalence relation</a:t>
            </a:r>
            <a:r>
              <a:rPr lang="en-US" dirty="0" smtClean="0"/>
              <a:t> if </a:t>
            </a:r>
            <a:r>
              <a:rPr lang="en-US" i="1" dirty="0" smtClean="0"/>
              <a:t>R </a:t>
            </a:r>
            <a:r>
              <a:rPr lang="en-US" dirty="0" smtClean="0"/>
              <a:t>is reflexive, symmetric, and transitive</a:t>
            </a:r>
          </a:p>
          <a:p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Same gender</a:t>
            </a:r>
          </a:p>
          <a:p>
            <a:pPr lvl="1"/>
            <a:r>
              <a:rPr lang="en-US" dirty="0" smtClean="0"/>
              <a:t>Connected roads in the world</a:t>
            </a:r>
          </a:p>
          <a:p>
            <a:pPr lvl="1"/>
            <a:r>
              <a:rPr lang="en-US" i="1" dirty="0" smtClean="0"/>
              <a:t>Graduated</a:t>
            </a:r>
            <a:r>
              <a:rPr lang="en-US" dirty="0" smtClean="0"/>
              <a:t> from same high school? 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102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Punch-line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partition induces an </a:t>
            </a:r>
            <a:r>
              <a:rPr lang="en-US" i="1" dirty="0"/>
              <a:t>equivalence </a:t>
            </a:r>
            <a:r>
              <a:rPr lang="en-US" i="1" dirty="0" smtClean="0"/>
              <a:t>relation</a:t>
            </a:r>
            <a:endParaRPr lang="en-US" dirty="0" smtClean="0"/>
          </a:p>
          <a:p>
            <a:r>
              <a:rPr lang="en-US" dirty="0" smtClean="0"/>
              <a:t>Every equivalence relation </a:t>
            </a:r>
            <a:r>
              <a:rPr lang="en-US" i="1" dirty="0" smtClean="0"/>
              <a:t>induces</a:t>
            </a:r>
            <a:r>
              <a:rPr lang="en-US" dirty="0" smtClean="0"/>
              <a:t> a partition</a:t>
            </a:r>
          </a:p>
          <a:p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i="1" dirty="0" smtClean="0"/>
              <a:t>P</a:t>
            </a:r>
            <a:r>
              <a:rPr lang="en-US" dirty="0" smtClean="0"/>
              <a:t>={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i="1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n</a:t>
            </a:r>
            <a:r>
              <a:rPr lang="en-US" dirty="0" smtClean="0"/>
              <a:t>} be a partition</a:t>
            </a:r>
          </a:p>
          <a:p>
            <a:pPr lvl="1"/>
            <a:r>
              <a:rPr lang="en-US" dirty="0" smtClean="0"/>
              <a:t>Define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to mean x and y are in the same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</a:p>
          <a:p>
            <a:pPr lvl="2"/>
            <a:r>
              <a:rPr lang="en-US" i="1" dirty="0" smtClean="0"/>
              <a:t>R</a:t>
            </a:r>
            <a:r>
              <a:rPr lang="en-US" dirty="0" smtClean="0"/>
              <a:t> is an equivalence relation</a:t>
            </a:r>
          </a:p>
          <a:p>
            <a:pPr lvl="1"/>
            <a:endParaRPr lang="en-US" dirty="0"/>
          </a:p>
          <a:p>
            <a:r>
              <a:rPr lang="en-US" dirty="0" smtClean="0"/>
              <a:t>Suppose </a:t>
            </a:r>
            <a:r>
              <a:rPr lang="en-US" i="1" dirty="0" smtClean="0"/>
              <a:t>R</a:t>
            </a:r>
            <a:r>
              <a:rPr lang="en-US" dirty="0" smtClean="0"/>
              <a:t> is an equivalence relation over </a:t>
            </a:r>
            <a:r>
              <a:rPr lang="en-US" i="1" dirty="0" smtClean="0"/>
              <a:t>S</a:t>
            </a:r>
          </a:p>
          <a:p>
            <a:pPr lvl="1"/>
            <a:r>
              <a:rPr lang="en-US" dirty="0" smtClean="0"/>
              <a:t>Consider a set of sets S</a:t>
            </a:r>
            <a:r>
              <a:rPr lang="en-US" baseline="-25000" dirty="0" smtClean="0"/>
              <a:t>1</a:t>
            </a:r>
            <a:r>
              <a:rPr lang="en-US" dirty="0" smtClean="0"/>
              <a:t>,S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 where </a:t>
            </a:r>
          </a:p>
          <a:p>
            <a:pPr marL="914400" lvl="2" indent="0">
              <a:buNone/>
            </a:pPr>
            <a:r>
              <a:rPr lang="en-US" dirty="0" smtClean="0"/>
              <a:t>(1) x and y are in the same S</a:t>
            </a:r>
            <a:r>
              <a:rPr lang="en-US" baseline="-25000" dirty="0" smtClean="0"/>
              <a:t>i</a:t>
            </a:r>
            <a:r>
              <a:rPr lang="en-US" dirty="0" smtClean="0"/>
              <a:t> if and only if R(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marL="914400" lvl="2" indent="0">
              <a:buNone/>
            </a:pPr>
            <a:r>
              <a:rPr lang="en-US" dirty="0" smtClean="0"/>
              <a:t>(2) Every x is in some S</a:t>
            </a:r>
            <a:r>
              <a:rPr lang="en-US" baseline="-25000" dirty="0" smtClean="0"/>
              <a:t>i</a:t>
            </a:r>
          </a:p>
          <a:p>
            <a:pPr lvl="2"/>
            <a:r>
              <a:rPr lang="en-US" dirty="0" smtClean="0"/>
              <a:t>This set of sets is a partition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905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Let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be {</a:t>
            </a:r>
            <a:r>
              <a:rPr lang="en-US" dirty="0" err="1">
                <a:sym typeface="Symbol" pitchFamily="18" charset="2"/>
              </a:rPr>
              <a:t>a,b,c,d,e</a:t>
            </a:r>
            <a:r>
              <a:rPr lang="en-US" dirty="0">
                <a:sym typeface="Symbol" pitchFamily="18" charset="2"/>
              </a:rPr>
              <a:t>}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One </a:t>
            </a:r>
            <a:r>
              <a:rPr lang="en-US" dirty="0">
                <a:sym typeface="Symbol" pitchFamily="18" charset="2"/>
              </a:rPr>
              <a:t>partition: {</a:t>
            </a:r>
            <a:r>
              <a:rPr lang="en-US" dirty="0" err="1" smtClean="0">
                <a:sym typeface="Symbol" pitchFamily="18" charset="2"/>
              </a:rPr>
              <a:t>a,b,c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en-US" dirty="0">
                <a:sym typeface="Symbol" pitchFamily="18" charset="2"/>
              </a:rPr>
              <a:t>{</a:t>
            </a:r>
            <a:r>
              <a:rPr lang="en-US" dirty="0" smtClean="0">
                <a:sym typeface="Symbol" pitchFamily="18" charset="2"/>
              </a:rPr>
              <a:t>d}, {e}</a:t>
            </a:r>
          </a:p>
          <a:p>
            <a:endParaRPr lang="en-US" dirty="0" smtClean="0"/>
          </a:p>
          <a:p>
            <a:r>
              <a:rPr lang="en-US" dirty="0" smtClean="0"/>
              <a:t>The corresponding equivalence relation:</a:t>
            </a:r>
          </a:p>
          <a:p>
            <a:pPr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dirty="0" smtClean="0"/>
              <a:t>(</a:t>
            </a:r>
            <a:r>
              <a:rPr lang="en-US" altLang="en-US" dirty="0" err="1"/>
              <a:t>a,a</a:t>
            </a:r>
            <a:r>
              <a:rPr lang="en-US" altLang="en-US" dirty="0"/>
              <a:t>), (</a:t>
            </a:r>
            <a:r>
              <a:rPr lang="en-US" altLang="en-US" dirty="0" err="1"/>
              <a:t>b,b</a:t>
            </a:r>
            <a:r>
              <a:rPr lang="en-US" altLang="en-US" dirty="0"/>
              <a:t>), (</a:t>
            </a:r>
            <a:r>
              <a:rPr lang="en-US" altLang="en-US" dirty="0" err="1"/>
              <a:t>c,c</a:t>
            </a:r>
            <a:r>
              <a:rPr lang="en-US" altLang="en-US" dirty="0"/>
              <a:t>), (</a:t>
            </a:r>
            <a:r>
              <a:rPr lang="en-US" altLang="en-US" dirty="0" err="1"/>
              <a:t>a,b</a:t>
            </a:r>
            <a:r>
              <a:rPr lang="en-US" altLang="en-US" dirty="0"/>
              <a:t>), (</a:t>
            </a:r>
            <a:r>
              <a:rPr lang="en-US" altLang="en-US" dirty="0" err="1"/>
              <a:t>b,a</a:t>
            </a:r>
            <a:r>
              <a:rPr lang="en-US" altLang="en-US" dirty="0"/>
              <a:t>), (</a:t>
            </a:r>
            <a:r>
              <a:rPr lang="en-US" altLang="en-US" dirty="0" err="1"/>
              <a:t>a,c</a:t>
            </a:r>
            <a:r>
              <a:rPr lang="en-US" altLang="en-US" dirty="0"/>
              <a:t>), (</a:t>
            </a:r>
            <a:r>
              <a:rPr lang="en-US" altLang="en-US" dirty="0" err="1"/>
              <a:t>c,a</a:t>
            </a:r>
            <a:r>
              <a:rPr lang="en-US" altLang="en-US" dirty="0"/>
              <a:t>), </a:t>
            </a:r>
            <a:r>
              <a:rPr lang="en-US" altLang="en-US" dirty="0" smtClean="0"/>
              <a:t>(</a:t>
            </a:r>
            <a:r>
              <a:rPr lang="en-US" altLang="en-US" dirty="0" err="1"/>
              <a:t>b,c</a:t>
            </a:r>
            <a:r>
              <a:rPr lang="en-US" altLang="en-US" dirty="0"/>
              <a:t>), (</a:t>
            </a:r>
            <a:r>
              <a:rPr lang="en-US" altLang="en-US" dirty="0" err="1"/>
              <a:t>c,b</a:t>
            </a:r>
            <a:r>
              <a:rPr lang="en-US" altLang="en-US" dirty="0" smtClean="0"/>
              <a:t>), (</a:t>
            </a:r>
            <a:r>
              <a:rPr lang="en-US" altLang="en-US" dirty="0" err="1"/>
              <a:t>d,d</a:t>
            </a:r>
            <a:r>
              <a:rPr lang="en-US" altLang="en-US" dirty="0" smtClean="0"/>
              <a:t>), (</a:t>
            </a:r>
            <a:r>
              <a:rPr lang="en-US" altLang="en-US" dirty="0" err="1" smtClean="0"/>
              <a:t>e,e</a:t>
            </a:r>
            <a:r>
              <a:rPr lang="en-US" altLang="en-US" dirty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21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29579</TotalTime>
  <Words>2459</Words>
  <Application>Microsoft Macintosh PowerPoint</Application>
  <PresentationFormat>On-screen Show (4:3)</PresentationFormat>
  <Paragraphs>617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dan_design_template</vt:lpstr>
      <vt:lpstr>CSE373: Data Structures &amp; Algorithms Lecture 9: Disjoint Sets &amp; Union-Find</vt:lpstr>
      <vt:lpstr>The plan</vt:lpstr>
      <vt:lpstr>Disjoint sets</vt:lpstr>
      <vt:lpstr>Partitions</vt:lpstr>
      <vt:lpstr>Binary relations</vt:lpstr>
      <vt:lpstr>Properties of binary relations</vt:lpstr>
      <vt:lpstr>Equivalence relations</vt:lpstr>
      <vt:lpstr>Punch-line</vt:lpstr>
      <vt:lpstr>Example</vt:lpstr>
      <vt:lpstr>The plan</vt:lpstr>
      <vt:lpstr>The operations</vt:lpstr>
      <vt:lpstr>Example</vt:lpstr>
      <vt:lpstr>No other operations</vt:lpstr>
      <vt:lpstr>Example application: maze-building</vt:lpstr>
      <vt:lpstr>Maze building</vt:lpstr>
      <vt:lpstr>Repeatedly pick random edges to delete</vt:lpstr>
      <vt:lpstr>Problems with this approach</vt:lpstr>
      <vt:lpstr>Revised approach</vt:lpstr>
      <vt:lpstr>Cells and edges</vt:lpstr>
      <vt:lpstr>The trick</vt:lpstr>
      <vt:lpstr>The algorithm</vt:lpstr>
      <vt:lpstr>Example step</vt:lpstr>
      <vt:lpstr>Example step</vt:lpstr>
      <vt:lpstr>Add edge to M step</vt:lpstr>
      <vt:lpstr>At the end</vt:lpstr>
      <vt:lpstr>Other applications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1341</cp:revision>
  <dcterms:created xsi:type="dcterms:W3CDTF">2009-03-13T20:43:19Z</dcterms:created>
  <dcterms:modified xsi:type="dcterms:W3CDTF">2015-10-21T07:52:07Z</dcterms:modified>
</cp:coreProperties>
</file>