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tags/tag25.xml" ContentType="application/vnd.openxmlformats-officedocument.presentationml.tags+xml"/>
  <Override PartName="/ppt/notesSlides/notesSlide15.xml" ContentType="application/vnd.openxmlformats-officedocument.presentationml.notesSlide+xml"/>
  <Override PartName="/ppt/tags/tag26.xml" ContentType="application/vnd.openxmlformats-officedocument.presentationml.tags+xml"/>
  <Override PartName="/ppt/notesSlides/notesSlide16.xml" ContentType="application/vnd.openxmlformats-officedocument.presentationml.notesSlide+xml"/>
  <Override PartName="/ppt/tags/tag27.xml" ContentType="application/vnd.openxmlformats-officedocument.presentationml.tags+xml"/>
  <Override PartName="/ppt/notesSlides/notesSlide1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9.xml" ContentType="application/vnd.openxmlformats-officedocument.presentationml.notesSlide+xml"/>
  <Override PartName="/ppt/tags/tag135.xml" ContentType="application/vnd.openxmlformats-officedocument.presentationml.tags+xml"/>
  <Override PartName="/ppt/notesSlides/notesSlide20.xml" ContentType="application/vnd.openxmlformats-officedocument.presentationml.notesSlide+xml"/>
  <Override PartName="/ppt/tags/tag136.xml" ContentType="application/vnd.openxmlformats-officedocument.presentationml.tags+xml"/>
  <Override PartName="/ppt/notesSlides/notesSlide21.xml" ContentType="application/vnd.openxmlformats-officedocument.presentationml.notesSlide+xml"/>
  <Override PartName="/ppt/tags/tag137.xml" ContentType="application/vnd.openxmlformats-officedocument.presentationml.tags+xml"/>
  <Override PartName="/ppt/notesSlides/notesSlide22.xml" ContentType="application/vnd.openxmlformats-officedocument.presentationml.notesSlide+xml"/>
  <Override PartName="/ppt/tags/tag138.xml" ContentType="application/vnd.openxmlformats-officedocument.presentationml.tags+xml"/>
  <Override PartName="/ppt/notesSlides/notesSlide23.xml" ContentType="application/vnd.openxmlformats-officedocument.presentationml.notesSlide+xml"/>
  <Override PartName="/ppt/tags/tag139.xml" ContentType="application/vnd.openxmlformats-officedocument.presentationml.tags+xml"/>
  <Override PartName="/ppt/notesSlides/notesSlide24.xml" ContentType="application/vnd.openxmlformats-officedocument.presentationml.notesSlide+xml"/>
  <Override PartName="/ppt/tags/tag140.xml" ContentType="application/vnd.openxmlformats-officedocument.presentationml.tags+xml"/>
  <Override PartName="/ppt/notesSlides/notesSlide25.xml" ContentType="application/vnd.openxmlformats-officedocument.presentationml.notesSlide+xml"/>
  <Override PartName="/ppt/tags/tag141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55.xml" ContentType="application/vnd.openxmlformats-officedocument.presentationml.tags+xml"/>
  <Override PartName="/ppt/notesSlides/notesSlide35.xml" ContentType="application/vnd.openxmlformats-officedocument.presentationml.notesSlide+xml"/>
  <Override PartName="/ppt/tags/tag156.xml" ContentType="application/vnd.openxmlformats-officedocument.presentationml.tags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7" r:id="rId3"/>
    <p:sldId id="329" r:id="rId4"/>
    <p:sldId id="288" r:id="rId5"/>
    <p:sldId id="289" r:id="rId6"/>
    <p:sldId id="330" r:id="rId7"/>
    <p:sldId id="290" r:id="rId8"/>
    <p:sldId id="291" r:id="rId9"/>
    <p:sldId id="292" r:id="rId10"/>
    <p:sldId id="294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23" r:id="rId20"/>
    <p:sldId id="324" r:id="rId21"/>
    <p:sldId id="325" r:id="rId22"/>
    <p:sldId id="306" r:id="rId23"/>
    <p:sldId id="305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26" r:id="rId34"/>
    <p:sldId id="316" r:id="rId35"/>
    <p:sldId id="317" r:id="rId36"/>
    <p:sldId id="318" r:id="rId37"/>
    <p:sldId id="319" r:id="rId38"/>
    <p:sldId id="328" r:id="rId39"/>
    <p:sldId id="320" r:id="rId4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50" Type="http://schemas.openxmlformats.org/officeDocument/2006/relationships/tags" Target="../tags/tag79.xml"/><Relationship Id="rId51" Type="http://schemas.openxmlformats.org/officeDocument/2006/relationships/tags" Target="../tags/tag80.xml"/><Relationship Id="rId52" Type="http://schemas.openxmlformats.org/officeDocument/2006/relationships/tags" Target="../tags/tag81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69.xml"/><Relationship Id="rId41" Type="http://schemas.openxmlformats.org/officeDocument/2006/relationships/tags" Target="../tags/tag70.xml"/><Relationship Id="rId42" Type="http://schemas.openxmlformats.org/officeDocument/2006/relationships/tags" Target="../tags/tag71.xml"/><Relationship Id="rId43" Type="http://schemas.openxmlformats.org/officeDocument/2006/relationships/tags" Target="../tags/tag72.xml"/><Relationship Id="rId44" Type="http://schemas.openxmlformats.org/officeDocument/2006/relationships/tags" Target="../tags/tag73.xml"/><Relationship Id="rId45" Type="http://schemas.openxmlformats.org/officeDocument/2006/relationships/tags" Target="../tags/tag74.xml"/><Relationship Id="rId46" Type="http://schemas.openxmlformats.org/officeDocument/2006/relationships/tags" Target="../tags/tag75.xml"/><Relationship Id="rId47" Type="http://schemas.openxmlformats.org/officeDocument/2006/relationships/tags" Target="../tags/tag76.xml"/><Relationship Id="rId48" Type="http://schemas.openxmlformats.org/officeDocument/2006/relationships/tags" Target="../tags/tag77.xml"/><Relationship Id="rId49" Type="http://schemas.openxmlformats.org/officeDocument/2006/relationships/tags" Target="../tags/tag7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30" Type="http://schemas.openxmlformats.org/officeDocument/2006/relationships/tags" Target="../tags/tag59.xml"/><Relationship Id="rId31" Type="http://schemas.openxmlformats.org/officeDocument/2006/relationships/tags" Target="../tags/tag60.xml"/><Relationship Id="rId32" Type="http://schemas.openxmlformats.org/officeDocument/2006/relationships/tags" Target="../tags/tag61.xml"/><Relationship Id="rId33" Type="http://schemas.openxmlformats.org/officeDocument/2006/relationships/tags" Target="../tags/tag62.xml"/><Relationship Id="rId34" Type="http://schemas.openxmlformats.org/officeDocument/2006/relationships/tags" Target="../tags/tag63.xml"/><Relationship Id="rId35" Type="http://schemas.openxmlformats.org/officeDocument/2006/relationships/tags" Target="../tags/tag64.xml"/><Relationship Id="rId36" Type="http://schemas.openxmlformats.org/officeDocument/2006/relationships/tags" Target="../tags/tag65.xml"/><Relationship Id="rId37" Type="http://schemas.openxmlformats.org/officeDocument/2006/relationships/tags" Target="../tags/tag66.xml"/><Relationship Id="rId38" Type="http://schemas.openxmlformats.org/officeDocument/2006/relationships/tags" Target="../tags/tag67.xml"/><Relationship Id="rId39" Type="http://schemas.openxmlformats.org/officeDocument/2006/relationships/tags" Target="../tags/tag6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tags" Target="../tags/tag57.xml"/><Relationship Id="rId29" Type="http://schemas.openxmlformats.org/officeDocument/2006/relationships/tags" Target="../tags/tag5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4" Type="http://schemas.openxmlformats.org/officeDocument/2006/relationships/tags" Target="../tags/tag95.xml"/><Relationship Id="rId15" Type="http://schemas.openxmlformats.org/officeDocument/2006/relationships/tags" Target="../tags/tag96.xml"/><Relationship Id="rId16" Type="http://schemas.openxmlformats.org/officeDocument/2006/relationships/tags" Target="../tags/tag97.xml"/><Relationship Id="rId17" Type="http://schemas.openxmlformats.org/officeDocument/2006/relationships/tags" Target="../tags/tag98.xml"/><Relationship Id="rId18" Type="http://schemas.openxmlformats.org/officeDocument/2006/relationships/tags" Target="../tags/tag99.xml"/><Relationship Id="rId19" Type="http://schemas.openxmlformats.org/officeDocument/2006/relationships/tags" Target="../tags/tag100.xml"/><Relationship Id="rId50" Type="http://schemas.openxmlformats.org/officeDocument/2006/relationships/tags" Target="../tags/tag131.xml"/><Relationship Id="rId51" Type="http://schemas.openxmlformats.org/officeDocument/2006/relationships/tags" Target="../tags/tag132.xml"/><Relationship Id="rId52" Type="http://schemas.openxmlformats.org/officeDocument/2006/relationships/tags" Target="../tags/tag133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21.xml"/><Relationship Id="rId41" Type="http://schemas.openxmlformats.org/officeDocument/2006/relationships/tags" Target="../tags/tag122.xml"/><Relationship Id="rId42" Type="http://schemas.openxmlformats.org/officeDocument/2006/relationships/tags" Target="../tags/tag123.xml"/><Relationship Id="rId43" Type="http://schemas.openxmlformats.org/officeDocument/2006/relationships/tags" Target="../tags/tag124.xml"/><Relationship Id="rId44" Type="http://schemas.openxmlformats.org/officeDocument/2006/relationships/tags" Target="../tags/tag125.xml"/><Relationship Id="rId45" Type="http://schemas.openxmlformats.org/officeDocument/2006/relationships/tags" Target="../tags/tag126.xml"/><Relationship Id="rId46" Type="http://schemas.openxmlformats.org/officeDocument/2006/relationships/tags" Target="../tags/tag127.xml"/><Relationship Id="rId47" Type="http://schemas.openxmlformats.org/officeDocument/2006/relationships/tags" Target="../tags/tag128.xml"/><Relationship Id="rId48" Type="http://schemas.openxmlformats.org/officeDocument/2006/relationships/tags" Target="../tags/tag129.xml"/><Relationship Id="rId49" Type="http://schemas.openxmlformats.org/officeDocument/2006/relationships/tags" Target="../tags/tag130.xml"/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tags" Target="../tags/tag86.xml"/><Relationship Id="rId6" Type="http://schemas.openxmlformats.org/officeDocument/2006/relationships/tags" Target="../tags/tag87.xml"/><Relationship Id="rId7" Type="http://schemas.openxmlformats.org/officeDocument/2006/relationships/tags" Target="../tags/tag88.xml"/><Relationship Id="rId8" Type="http://schemas.openxmlformats.org/officeDocument/2006/relationships/tags" Target="../tags/tag89.xml"/><Relationship Id="rId9" Type="http://schemas.openxmlformats.org/officeDocument/2006/relationships/tags" Target="../tags/tag90.xml"/><Relationship Id="rId30" Type="http://schemas.openxmlformats.org/officeDocument/2006/relationships/tags" Target="../tags/tag111.xml"/><Relationship Id="rId31" Type="http://schemas.openxmlformats.org/officeDocument/2006/relationships/tags" Target="../tags/tag112.xml"/><Relationship Id="rId32" Type="http://schemas.openxmlformats.org/officeDocument/2006/relationships/tags" Target="../tags/tag113.xml"/><Relationship Id="rId33" Type="http://schemas.openxmlformats.org/officeDocument/2006/relationships/tags" Target="../tags/tag114.xml"/><Relationship Id="rId34" Type="http://schemas.openxmlformats.org/officeDocument/2006/relationships/tags" Target="../tags/tag115.xml"/><Relationship Id="rId35" Type="http://schemas.openxmlformats.org/officeDocument/2006/relationships/tags" Target="../tags/tag116.xml"/><Relationship Id="rId36" Type="http://schemas.openxmlformats.org/officeDocument/2006/relationships/tags" Target="../tags/tag117.xml"/><Relationship Id="rId37" Type="http://schemas.openxmlformats.org/officeDocument/2006/relationships/tags" Target="../tags/tag118.xml"/><Relationship Id="rId38" Type="http://schemas.openxmlformats.org/officeDocument/2006/relationships/tags" Target="../tags/tag119.xml"/><Relationship Id="rId39" Type="http://schemas.openxmlformats.org/officeDocument/2006/relationships/tags" Target="../tags/tag120.xml"/><Relationship Id="rId20" Type="http://schemas.openxmlformats.org/officeDocument/2006/relationships/tags" Target="../tags/tag101.xml"/><Relationship Id="rId21" Type="http://schemas.openxmlformats.org/officeDocument/2006/relationships/tags" Target="../tags/tag102.xml"/><Relationship Id="rId22" Type="http://schemas.openxmlformats.org/officeDocument/2006/relationships/tags" Target="../tags/tag103.xml"/><Relationship Id="rId23" Type="http://schemas.openxmlformats.org/officeDocument/2006/relationships/tags" Target="../tags/tag104.xml"/><Relationship Id="rId24" Type="http://schemas.openxmlformats.org/officeDocument/2006/relationships/tags" Target="../tags/tag105.xml"/><Relationship Id="rId25" Type="http://schemas.openxmlformats.org/officeDocument/2006/relationships/tags" Target="../tags/tag106.xml"/><Relationship Id="rId26" Type="http://schemas.openxmlformats.org/officeDocument/2006/relationships/tags" Target="../tags/tag107.xml"/><Relationship Id="rId27" Type="http://schemas.openxmlformats.org/officeDocument/2006/relationships/tags" Target="../tags/tag108.xml"/><Relationship Id="rId28" Type="http://schemas.openxmlformats.org/officeDocument/2006/relationships/tags" Target="../tags/tag109.xml"/><Relationship Id="rId29" Type="http://schemas.openxmlformats.org/officeDocument/2006/relationships/tags" Target="../tags/tag110.xml"/><Relationship Id="rId10" Type="http://schemas.openxmlformats.org/officeDocument/2006/relationships/tags" Target="../tags/tag91.xml"/><Relationship Id="rId11" Type="http://schemas.openxmlformats.org/officeDocument/2006/relationships/tags" Target="../tags/tag92.xml"/><Relationship Id="rId12" Type="http://schemas.openxmlformats.org/officeDocument/2006/relationships/tags" Target="../tags/tag9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3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3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3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3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4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4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152.xml"/><Relationship Id="rId12" Type="http://schemas.openxmlformats.org/officeDocument/2006/relationships/tags" Target="../tags/tag153.xml"/><Relationship Id="rId13" Type="http://schemas.openxmlformats.org/officeDocument/2006/relationships/tags" Target="../tags/tag15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2.xml"/><Relationship Id="rId1" Type="http://schemas.openxmlformats.org/officeDocument/2006/relationships/tags" Target="../tags/tag142.xml"/><Relationship Id="rId2" Type="http://schemas.openxmlformats.org/officeDocument/2006/relationships/tags" Target="../tags/tag143.xml"/><Relationship Id="rId3" Type="http://schemas.openxmlformats.org/officeDocument/2006/relationships/tags" Target="../tags/tag144.xml"/><Relationship Id="rId4" Type="http://schemas.openxmlformats.org/officeDocument/2006/relationships/tags" Target="../tags/tag145.xml"/><Relationship Id="rId5" Type="http://schemas.openxmlformats.org/officeDocument/2006/relationships/tags" Target="../tags/tag146.xml"/><Relationship Id="rId6" Type="http://schemas.openxmlformats.org/officeDocument/2006/relationships/tags" Target="../tags/tag147.xml"/><Relationship Id="rId7" Type="http://schemas.openxmlformats.org/officeDocument/2006/relationships/tags" Target="../tags/tag148.xml"/><Relationship Id="rId8" Type="http://schemas.openxmlformats.org/officeDocument/2006/relationships/tags" Target="../tags/tag149.xml"/><Relationship Id="rId9" Type="http://schemas.openxmlformats.org/officeDocument/2006/relationships/tags" Target="../tags/tag150.xml"/><Relationship Id="rId10" Type="http://schemas.openxmlformats.org/officeDocument/2006/relationships/tags" Target="../tags/tag15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15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1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14: </a:t>
            </a:r>
            <a:r>
              <a:rPr lang="en-US" sz="3200" i="0" dirty="0" smtClean="0"/>
              <a:t>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#1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1"/>
                </a:solidFill>
              </a:rPr>
              <a:t>might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Single source shortest paths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Given a weighted graph and node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find the minimum-cost path from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#2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Applications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57447"/>
      </p:ext>
    </p:extLst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#3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#3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Greedy Algorithm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Where are We?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Correctness: Intuition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Correctness: The Cloud (Rough Sketch)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343580" cy="2362200"/>
            <a:chOff x="1219200" y="3103243"/>
            <a:chExt cx="7226292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3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125347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rgbClr val="4F81BD"/>
                  </a:solidFill>
                  <a:latin typeface="+mj-lt"/>
                </a:rPr>
              </a:br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rgbClr val="4F81BD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rgbClr val="4F81BD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rgbClr val="4F81BD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rgbClr val="4F81BD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 path </a:t>
            </a:r>
            <a:r>
              <a:rPr lang="en-US" sz="1800" b="0" kern="0" dirty="0" smtClean="0">
                <a:latin typeface="+mn-lt"/>
              </a:rPr>
              <a:t>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already known </a:t>
            </a:r>
            <a:r>
              <a:rPr lang="en-US" sz="1800" b="0" kern="0" dirty="0" smtClean="0">
                <a:latin typeface="+mn-lt"/>
              </a:rPr>
              <a:t>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Naïve a</a:t>
            </a:r>
            <a:r>
              <a:rPr lang="en-US" dirty="0" smtClean="0">
                <a:solidFill>
                  <a:srgbClr val="C0504D"/>
                </a:solidFill>
              </a:rPr>
              <a:t>symptotic </a:t>
            </a:r>
            <a:r>
              <a:rPr lang="en-US" dirty="0" smtClean="0">
                <a:solidFill>
                  <a:srgbClr val="C0504D"/>
                </a:solidFill>
              </a:rPr>
              <a:t>running time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Improving </a:t>
            </a:r>
            <a:r>
              <a:rPr lang="en-US" dirty="0" smtClean="0">
                <a:solidFill>
                  <a:srgbClr val="C0504D"/>
                </a:solidFill>
              </a:rPr>
              <a:t>asymptotic running time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Efficiency, second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</a:t>
            </a:r>
            <a:r>
              <a:rPr lang="en-US" sz="2000" kern="0" baseline="0" dirty="0" smtClean="0">
                <a:latin typeface="Courier New" pitchFamily="49" charset="0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</a:t>
            </a:r>
            <a:r>
              <a:rPr lang="en-US" sz="2000" kern="0" baseline="0" dirty="0" smtClean="0">
                <a:latin typeface="Courier New" pitchFamily="49" charset="0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Efficiency, second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Not as easy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algorithm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is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wrong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752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00174" y="1809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Dijkstra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My favorite </a:t>
            </a:r>
            <a:r>
              <a:rPr lang="en-US" dirty="0" err="1" smtClean="0"/>
              <a:t>Dijkstra</a:t>
            </a:r>
            <a:r>
              <a:rPr lang="en-US" dirty="0" smtClean="0"/>
              <a:t> quote: </a:t>
            </a:r>
            <a:r>
              <a:rPr lang="en-US" dirty="0" smtClean="0"/>
              <a:t>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Dijkstra’s</a:t>
            </a:r>
            <a:r>
              <a:rPr lang="en-US" dirty="0" smtClean="0">
                <a:solidFill>
                  <a:srgbClr val="C0504D"/>
                </a:solidFill>
              </a:rPr>
              <a:t> algorithm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6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Dijkstra’s</a:t>
            </a:r>
            <a:r>
              <a:rPr lang="en-US" dirty="0" smtClean="0">
                <a:solidFill>
                  <a:srgbClr val="C0504D"/>
                </a:solidFill>
              </a:rPr>
              <a:t> Algorithm: Idea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Algorithm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Important features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24604</TotalTime>
  <Words>3321</Words>
  <Application>Microsoft Macintosh PowerPoint</Application>
  <PresentationFormat>On-screen Show (4:3)</PresentationFormat>
  <Paragraphs>1571</Paragraphs>
  <Slides>39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dan_design_template</vt:lpstr>
      <vt:lpstr>CSE373: Data Structures &amp; Algorithms  Lecture 14: Shortest Paths</vt:lpstr>
      <vt:lpstr>Single source shortest paths</vt:lpstr>
      <vt:lpstr>Applications</vt:lpstr>
      <vt:lpstr>Not as easy</vt:lpstr>
      <vt:lpstr>Dijkstra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Naïve asymptotic running time</vt:lpstr>
      <vt:lpstr>Improving asymptotic running time</vt:lpstr>
      <vt:lpstr>Efficiency, second approach</vt:lpstr>
      <vt:lpstr>Efficiency, second approach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1192</cp:revision>
  <dcterms:created xsi:type="dcterms:W3CDTF">2009-03-13T20:43:19Z</dcterms:created>
  <dcterms:modified xsi:type="dcterms:W3CDTF">2015-10-30T21:05:54Z</dcterms:modified>
</cp:coreProperties>
</file>