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1" r:id="rId12"/>
    <p:sldId id="313" r:id="rId13"/>
    <p:sldId id="314" r:id="rId14"/>
    <p:sldId id="315" r:id="rId15"/>
    <p:sldId id="333" r:id="rId16"/>
    <p:sldId id="322" r:id="rId17"/>
    <p:sldId id="323" r:id="rId18"/>
    <p:sldId id="316" r:id="rId19"/>
    <p:sldId id="317" r:id="rId20"/>
    <p:sldId id="318" r:id="rId21"/>
    <p:sldId id="319" r:id="rId22"/>
    <p:sldId id="320" r:id="rId23"/>
    <p:sldId id="321" r:id="rId24"/>
    <p:sldId id="324" r:id="rId25"/>
    <p:sldId id="326" r:id="rId26"/>
    <p:sldId id="325" r:id="rId27"/>
    <p:sldId id="327" r:id="rId28"/>
    <p:sldId id="328" r:id="rId29"/>
    <p:sldId id="329" r:id="rId30"/>
    <p:sldId id="334" r:id="rId31"/>
    <p:sldId id="330" r:id="rId32"/>
    <p:sldId id="331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tags" Target="../tags/tag112.xml"/><Relationship Id="rId28" Type="http://schemas.openxmlformats.org/officeDocument/2006/relationships/tags" Target="../tags/tag113.xml"/><Relationship Id="rId29" Type="http://schemas.openxmlformats.org/officeDocument/2006/relationships/tags" Target="../tags/tag114.xml"/><Relationship Id="rId30" Type="http://schemas.openxmlformats.org/officeDocument/2006/relationships/tags" Target="../tags/tag115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26.xml"/><Relationship Id="rId12" Type="http://schemas.openxmlformats.org/officeDocument/2006/relationships/tags" Target="../tags/tag127.xml"/><Relationship Id="rId13" Type="http://schemas.openxmlformats.org/officeDocument/2006/relationships/tags" Target="../tags/tag128.xml"/><Relationship Id="rId14" Type="http://schemas.openxmlformats.org/officeDocument/2006/relationships/tags" Target="../tags/tag129.xml"/><Relationship Id="rId15" Type="http://schemas.openxmlformats.org/officeDocument/2006/relationships/tags" Target="../tags/tag13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2" Type="http://schemas.openxmlformats.org/officeDocument/2006/relationships/tags" Target="../tags/tag117.xml"/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tags" Target="../tags/tag121.xml"/><Relationship Id="rId7" Type="http://schemas.openxmlformats.org/officeDocument/2006/relationships/tags" Target="../tags/tag122.xml"/><Relationship Id="rId8" Type="http://schemas.openxmlformats.org/officeDocument/2006/relationships/tags" Target="../tags/tag123.xml"/><Relationship Id="rId9" Type="http://schemas.openxmlformats.org/officeDocument/2006/relationships/tags" Target="../tags/tag124.xml"/><Relationship Id="rId10" Type="http://schemas.openxmlformats.org/officeDocument/2006/relationships/tags" Target="../tags/tag125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tags" Target="../tags/tag144.xml"/><Relationship Id="rId15" Type="http://schemas.openxmlformats.org/officeDocument/2006/relationships/tags" Target="../tags/tag14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Relationship Id="rId9" Type="http://schemas.openxmlformats.org/officeDocument/2006/relationships/tags" Target="../tags/tag139.xml"/><Relationship Id="rId10" Type="http://schemas.openxmlformats.org/officeDocument/2006/relationships/tags" Target="../tags/tag140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56.xml"/><Relationship Id="rId12" Type="http://schemas.openxmlformats.org/officeDocument/2006/relationships/tags" Target="../tags/tag157.xml"/><Relationship Id="rId13" Type="http://schemas.openxmlformats.org/officeDocument/2006/relationships/tags" Target="../tags/tag158.xml"/><Relationship Id="rId14" Type="http://schemas.openxmlformats.org/officeDocument/2006/relationships/tags" Target="../tags/tag159.xml"/><Relationship Id="rId15" Type="http://schemas.openxmlformats.org/officeDocument/2006/relationships/tags" Target="../tags/tag16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6.xml"/><Relationship Id="rId2" Type="http://schemas.openxmlformats.org/officeDocument/2006/relationships/tags" Target="../tags/tag147.xml"/><Relationship Id="rId3" Type="http://schemas.openxmlformats.org/officeDocument/2006/relationships/tags" Target="../tags/tag148.xml"/><Relationship Id="rId4" Type="http://schemas.openxmlformats.org/officeDocument/2006/relationships/tags" Target="../tags/tag149.xml"/><Relationship Id="rId5" Type="http://schemas.openxmlformats.org/officeDocument/2006/relationships/tags" Target="../tags/tag150.xml"/><Relationship Id="rId6" Type="http://schemas.openxmlformats.org/officeDocument/2006/relationships/tags" Target="../tags/tag151.xml"/><Relationship Id="rId7" Type="http://schemas.openxmlformats.org/officeDocument/2006/relationships/tags" Target="../tags/tag152.xml"/><Relationship Id="rId8" Type="http://schemas.openxmlformats.org/officeDocument/2006/relationships/tags" Target="../tags/tag153.xml"/><Relationship Id="rId9" Type="http://schemas.openxmlformats.org/officeDocument/2006/relationships/tags" Target="../tags/tag154.xml"/><Relationship Id="rId10" Type="http://schemas.openxmlformats.org/officeDocument/2006/relationships/tags" Target="../tags/tag155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73.xml"/><Relationship Id="rId14" Type="http://schemas.openxmlformats.org/officeDocument/2006/relationships/tags" Target="../tags/tag174.xml"/><Relationship Id="rId15" Type="http://schemas.openxmlformats.org/officeDocument/2006/relationships/tags" Target="../tags/tag175.xml"/><Relationship Id="rId16" Type="http://schemas.openxmlformats.org/officeDocument/2006/relationships/tags" Target="../tags/tag176.xml"/><Relationship Id="rId17" Type="http://schemas.openxmlformats.org/officeDocument/2006/relationships/tags" Target="../tags/tag177.xml"/><Relationship Id="rId18" Type="http://schemas.openxmlformats.org/officeDocument/2006/relationships/tags" Target="../tags/tag178.xml"/><Relationship Id="rId19" Type="http://schemas.openxmlformats.org/officeDocument/2006/relationships/tags" Target="../tags/tag179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210.xml"/><Relationship Id="rId51" Type="http://schemas.openxmlformats.org/officeDocument/2006/relationships/tags" Target="../tags/tag211.xml"/><Relationship Id="rId52" Type="http://schemas.openxmlformats.org/officeDocument/2006/relationships/tags" Target="../tags/tag212.xml"/><Relationship Id="rId53" Type="http://schemas.openxmlformats.org/officeDocument/2006/relationships/tags" Target="../tags/tag213.xml"/><Relationship Id="rId54" Type="http://schemas.openxmlformats.org/officeDocument/2006/relationships/tags" Target="../tags/tag214.xml"/><Relationship Id="rId55" Type="http://schemas.openxmlformats.org/officeDocument/2006/relationships/tags" Target="../tags/tag215.xml"/><Relationship Id="rId56" Type="http://schemas.openxmlformats.org/officeDocument/2006/relationships/tags" Target="../tags/tag216.xml"/><Relationship Id="rId57" Type="http://schemas.openxmlformats.org/officeDocument/2006/relationships/tags" Target="../tags/tag217.xml"/><Relationship Id="rId58" Type="http://schemas.openxmlformats.org/officeDocument/2006/relationships/tags" Target="../tags/tag218.xml"/><Relationship Id="rId59" Type="http://schemas.openxmlformats.org/officeDocument/2006/relationships/tags" Target="../tags/tag219.xml"/><Relationship Id="rId40" Type="http://schemas.openxmlformats.org/officeDocument/2006/relationships/tags" Target="../tags/tag200.xml"/><Relationship Id="rId41" Type="http://schemas.openxmlformats.org/officeDocument/2006/relationships/tags" Target="../tags/tag201.xml"/><Relationship Id="rId42" Type="http://schemas.openxmlformats.org/officeDocument/2006/relationships/tags" Target="../tags/tag202.xml"/><Relationship Id="rId43" Type="http://schemas.openxmlformats.org/officeDocument/2006/relationships/tags" Target="../tags/tag203.xml"/><Relationship Id="rId44" Type="http://schemas.openxmlformats.org/officeDocument/2006/relationships/tags" Target="../tags/tag204.xml"/><Relationship Id="rId45" Type="http://schemas.openxmlformats.org/officeDocument/2006/relationships/tags" Target="../tags/tag205.xml"/><Relationship Id="rId46" Type="http://schemas.openxmlformats.org/officeDocument/2006/relationships/tags" Target="../tags/tag206.xml"/><Relationship Id="rId47" Type="http://schemas.openxmlformats.org/officeDocument/2006/relationships/tags" Target="../tags/tag207.xml"/><Relationship Id="rId48" Type="http://schemas.openxmlformats.org/officeDocument/2006/relationships/tags" Target="../tags/tag208.xml"/><Relationship Id="rId49" Type="http://schemas.openxmlformats.org/officeDocument/2006/relationships/tags" Target="../tags/tag209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Relationship Id="rId9" Type="http://schemas.openxmlformats.org/officeDocument/2006/relationships/tags" Target="../tags/tag169.xml"/><Relationship Id="rId30" Type="http://schemas.openxmlformats.org/officeDocument/2006/relationships/tags" Target="../tags/tag190.xml"/><Relationship Id="rId31" Type="http://schemas.openxmlformats.org/officeDocument/2006/relationships/tags" Target="../tags/tag191.xml"/><Relationship Id="rId32" Type="http://schemas.openxmlformats.org/officeDocument/2006/relationships/tags" Target="../tags/tag192.xml"/><Relationship Id="rId33" Type="http://schemas.openxmlformats.org/officeDocument/2006/relationships/tags" Target="../tags/tag193.xml"/><Relationship Id="rId34" Type="http://schemas.openxmlformats.org/officeDocument/2006/relationships/tags" Target="../tags/tag194.xml"/><Relationship Id="rId35" Type="http://schemas.openxmlformats.org/officeDocument/2006/relationships/tags" Target="../tags/tag195.xml"/><Relationship Id="rId36" Type="http://schemas.openxmlformats.org/officeDocument/2006/relationships/tags" Target="../tags/tag196.xml"/><Relationship Id="rId37" Type="http://schemas.openxmlformats.org/officeDocument/2006/relationships/tags" Target="../tags/tag197.xml"/><Relationship Id="rId38" Type="http://schemas.openxmlformats.org/officeDocument/2006/relationships/tags" Target="../tags/tag198.xml"/><Relationship Id="rId39" Type="http://schemas.openxmlformats.org/officeDocument/2006/relationships/tags" Target="../tags/tag199.xml"/><Relationship Id="rId20" Type="http://schemas.openxmlformats.org/officeDocument/2006/relationships/tags" Target="../tags/tag180.xml"/><Relationship Id="rId21" Type="http://schemas.openxmlformats.org/officeDocument/2006/relationships/tags" Target="../tags/tag181.xml"/><Relationship Id="rId22" Type="http://schemas.openxmlformats.org/officeDocument/2006/relationships/tags" Target="../tags/tag182.xml"/><Relationship Id="rId23" Type="http://schemas.openxmlformats.org/officeDocument/2006/relationships/tags" Target="../tags/tag183.xml"/><Relationship Id="rId24" Type="http://schemas.openxmlformats.org/officeDocument/2006/relationships/tags" Target="../tags/tag184.xml"/><Relationship Id="rId25" Type="http://schemas.openxmlformats.org/officeDocument/2006/relationships/tags" Target="../tags/tag185.xml"/><Relationship Id="rId26" Type="http://schemas.openxmlformats.org/officeDocument/2006/relationships/tags" Target="../tags/tag186.xml"/><Relationship Id="rId27" Type="http://schemas.openxmlformats.org/officeDocument/2006/relationships/tags" Target="../tags/tag187.xml"/><Relationship Id="rId28" Type="http://schemas.openxmlformats.org/officeDocument/2006/relationships/tags" Target="../tags/tag188.xml"/><Relationship Id="rId29" Type="http://schemas.openxmlformats.org/officeDocument/2006/relationships/tags" Target="../tags/tag189.xml"/><Relationship Id="rId60" Type="http://schemas.openxmlformats.org/officeDocument/2006/relationships/tags" Target="../tags/tag220.xml"/><Relationship Id="rId61" Type="http://schemas.openxmlformats.org/officeDocument/2006/relationships/tags" Target="../tags/tag221.xml"/><Relationship Id="rId62" Type="http://schemas.openxmlformats.org/officeDocument/2006/relationships/tags" Target="../tags/tag222.xml"/><Relationship Id="rId10" Type="http://schemas.openxmlformats.org/officeDocument/2006/relationships/tags" Target="../tags/tag170.xml"/><Relationship Id="rId11" Type="http://schemas.openxmlformats.org/officeDocument/2006/relationships/tags" Target="../tags/tag171.xml"/><Relationship Id="rId12" Type="http://schemas.openxmlformats.org/officeDocument/2006/relationships/tags" Target="../tags/tag172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tags" Target="../tags/tag268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242.xml"/><Relationship Id="rId21" Type="http://schemas.openxmlformats.org/officeDocument/2006/relationships/tags" Target="../tags/tag243.xml"/><Relationship Id="rId22" Type="http://schemas.openxmlformats.org/officeDocument/2006/relationships/tags" Target="../tags/tag244.xml"/><Relationship Id="rId23" Type="http://schemas.openxmlformats.org/officeDocument/2006/relationships/tags" Target="../tags/tag245.xml"/><Relationship Id="rId24" Type="http://schemas.openxmlformats.org/officeDocument/2006/relationships/tags" Target="../tags/tag246.xml"/><Relationship Id="rId25" Type="http://schemas.openxmlformats.org/officeDocument/2006/relationships/tags" Target="../tags/tag247.xml"/><Relationship Id="rId26" Type="http://schemas.openxmlformats.org/officeDocument/2006/relationships/tags" Target="../tags/tag248.xml"/><Relationship Id="rId27" Type="http://schemas.openxmlformats.org/officeDocument/2006/relationships/tags" Target="../tags/tag249.xml"/><Relationship Id="rId28" Type="http://schemas.openxmlformats.org/officeDocument/2006/relationships/tags" Target="../tags/tag250.xml"/><Relationship Id="rId29" Type="http://schemas.openxmlformats.org/officeDocument/2006/relationships/tags" Target="../tags/tag251.xml"/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tags" Target="../tags/tag225.xml"/><Relationship Id="rId4" Type="http://schemas.openxmlformats.org/officeDocument/2006/relationships/tags" Target="../tags/tag226.xml"/><Relationship Id="rId5" Type="http://schemas.openxmlformats.org/officeDocument/2006/relationships/tags" Target="../tags/tag227.xml"/><Relationship Id="rId30" Type="http://schemas.openxmlformats.org/officeDocument/2006/relationships/tags" Target="../tags/tag252.xml"/><Relationship Id="rId31" Type="http://schemas.openxmlformats.org/officeDocument/2006/relationships/tags" Target="../tags/tag253.xml"/><Relationship Id="rId32" Type="http://schemas.openxmlformats.org/officeDocument/2006/relationships/tags" Target="../tags/tag254.xml"/><Relationship Id="rId9" Type="http://schemas.openxmlformats.org/officeDocument/2006/relationships/tags" Target="../tags/tag231.xml"/><Relationship Id="rId6" Type="http://schemas.openxmlformats.org/officeDocument/2006/relationships/tags" Target="../tags/tag228.xml"/><Relationship Id="rId7" Type="http://schemas.openxmlformats.org/officeDocument/2006/relationships/tags" Target="../tags/tag229.xml"/><Relationship Id="rId8" Type="http://schemas.openxmlformats.org/officeDocument/2006/relationships/tags" Target="../tags/tag230.xml"/><Relationship Id="rId33" Type="http://schemas.openxmlformats.org/officeDocument/2006/relationships/tags" Target="../tags/tag255.xml"/><Relationship Id="rId34" Type="http://schemas.openxmlformats.org/officeDocument/2006/relationships/tags" Target="../tags/tag256.xml"/><Relationship Id="rId35" Type="http://schemas.openxmlformats.org/officeDocument/2006/relationships/tags" Target="../tags/tag257.xml"/><Relationship Id="rId36" Type="http://schemas.openxmlformats.org/officeDocument/2006/relationships/tags" Target="../tags/tag258.xml"/><Relationship Id="rId10" Type="http://schemas.openxmlformats.org/officeDocument/2006/relationships/tags" Target="../tags/tag232.xml"/><Relationship Id="rId11" Type="http://schemas.openxmlformats.org/officeDocument/2006/relationships/tags" Target="../tags/tag233.xml"/><Relationship Id="rId12" Type="http://schemas.openxmlformats.org/officeDocument/2006/relationships/tags" Target="../tags/tag234.xml"/><Relationship Id="rId13" Type="http://schemas.openxmlformats.org/officeDocument/2006/relationships/tags" Target="../tags/tag235.xml"/><Relationship Id="rId14" Type="http://schemas.openxmlformats.org/officeDocument/2006/relationships/tags" Target="../tags/tag236.xml"/><Relationship Id="rId15" Type="http://schemas.openxmlformats.org/officeDocument/2006/relationships/tags" Target="../tags/tag237.xml"/><Relationship Id="rId16" Type="http://schemas.openxmlformats.org/officeDocument/2006/relationships/tags" Target="../tags/tag238.xml"/><Relationship Id="rId17" Type="http://schemas.openxmlformats.org/officeDocument/2006/relationships/tags" Target="../tags/tag239.xml"/><Relationship Id="rId18" Type="http://schemas.openxmlformats.org/officeDocument/2006/relationships/tags" Target="../tags/tag240.xml"/><Relationship Id="rId19" Type="http://schemas.openxmlformats.org/officeDocument/2006/relationships/tags" Target="../tags/tag241.xml"/><Relationship Id="rId37" Type="http://schemas.openxmlformats.org/officeDocument/2006/relationships/tags" Target="../tags/tag259.xml"/><Relationship Id="rId38" Type="http://schemas.openxmlformats.org/officeDocument/2006/relationships/tags" Target="../tags/tag260.xml"/><Relationship Id="rId39" Type="http://schemas.openxmlformats.org/officeDocument/2006/relationships/tags" Target="../tags/tag261.xml"/><Relationship Id="rId40" Type="http://schemas.openxmlformats.org/officeDocument/2006/relationships/tags" Target="../tags/tag262.xml"/><Relationship Id="rId41" Type="http://schemas.openxmlformats.org/officeDocument/2006/relationships/tags" Target="../tags/tag263.xml"/><Relationship Id="rId42" Type="http://schemas.openxmlformats.org/officeDocument/2006/relationships/tags" Target="../tags/tag264.xml"/><Relationship Id="rId43" Type="http://schemas.openxmlformats.org/officeDocument/2006/relationships/tags" Target="../tags/tag265.xml"/><Relationship Id="rId44" Type="http://schemas.openxmlformats.org/officeDocument/2006/relationships/tags" Target="../tags/tag266.xml"/><Relationship Id="rId45" Type="http://schemas.openxmlformats.org/officeDocument/2006/relationships/tags" Target="../tags/tag26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77.xml"/><Relationship Id="rId20" Type="http://schemas.openxmlformats.org/officeDocument/2006/relationships/tags" Target="../tags/tag288.xml"/><Relationship Id="rId21" Type="http://schemas.openxmlformats.org/officeDocument/2006/relationships/tags" Target="../tags/tag289.xml"/><Relationship Id="rId22" Type="http://schemas.openxmlformats.org/officeDocument/2006/relationships/tags" Target="../tags/tag290.xml"/><Relationship Id="rId23" Type="http://schemas.openxmlformats.org/officeDocument/2006/relationships/tags" Target="../tags/tag291.xml"/><Relationship Id="rId24" Type="http://schemas.openxmlformats.org/officeDocument/2006/relationships/tags" Target="../tags/tag292.xml"/><Relationship Id="rId25" Type="http://schemas.openxmlformats.org/officeDocument/2006/relationships/tags" Target="../tags/tag293.xml"/><Relationship Id="rId26" Type="http://schemas.openxmlformats.org/officeDocument/2006/relationships/tags" Target="../tags/tag294.xml"/><Relationship Id="rId27" Type="http://schemas.openxmlformats.org/officeDocument/2006/relationships/tags" Target="../tags/tag295.xml"/><Relationship Id="rId28" Type="http://schemas.openxmlformats.org/officeDocument/2006/relationships/tags" Target="../tags/tag296.xml"/><Relationship Id="rId29" Type="http://schemas.openxmlformats.org/officeDocument/2006/relationships/tags" Target="../tags/tag297.xml"/><Relationship Id="rId30" Type="http://schemas.openxmlformats.org/officeDocument/2006/relationships/tags" Target="../tags/tag298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278.xml"/><Relationship Id="rId11" Type="http://schemas.openxmlformats.org/officeDocument/2006/relationships/tags" Target="../tags/tag279.xml"/><Relationship Id="rId12" Type="http://schemas.openxmlformats.org/officeDocument/2006/relationships/tags" Target="../tags/tag280.xml"/><Relationship Id="rId13" Type="http://schemas.openxmlformats.org/officeDocument/2006/relationships/tags" Target="../tags/tag281.xml"/><Relationship Id="rId14" Type="http://schemas.openxmlformats.org/officeDocument/2006/relationships/tags" Target="../tags/tag282.xml"/><Relationship Id="rId15" Type="http://schemas.openxmlformats.org/officeDocument/2006/relationships/tags" Target="../tags/tag283.xml"/><Relationship Id="rId16" Type="http://schemas.openxmlformats.org/officeDocument/2006/relationships/tags" Target="../tags/tag284.xml"/><Relationship Id="rId17" Type="http://schemas.openxmlformats.org/officeDocument/2006/relationships/tags" Target="../tags/tag285.xml"/><Relationship Id="rId18" Type="http://schemas.openxmlformats.org/officeDocument/2006/relationships/tags" Target="../tags/tag286.xml"/><Relationship Id="rId19" Type="http://schemas.openxmlformats.org/officeDocument/2006/relationships/tags" Target="../tags/tag287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6" Type="http://schemas.openxmlformats.org/officeDocument/2006/relationships/tags" Target="../tags/tag274.xml"/><Relationship Id="rId7" Type="http://schemas.openxmlformats.org/officeDocument/2006/relationships/tags" Target="../tags/tag275.xml"/><Relationship Id="rId8" Type="http://schemas.openxmlformats.org/officeDocument/2006/relationships/tags" Target="../tags/tag27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01.xml"/><Relationship Id="rId4" Type="http://schemas.openxmlformats.org/officeDocument/2006/relationships/tags" Target="../tags/tag302.xml"/><Relationship Id="rId5" Type="http://schemas.openxmlformats.org/officeDocument/2006/relationships/tags" Target="../tags/tag303.xml"/><Relationship Id="rId6" Type="http://schemas.openxmlformats.org/officeDocument/2006/relationships/tags" Target="../tags/tag304.xml"/><Relationship Id="rId7" Type="http://schemas.openxmlformats.org/officeDocument/2006/relationships/tags" Target="../tags/tag305.xml"/><Relationship Id="rId8" Type="http://schemas.openxmlformats.org/officeDocument/2006/relationships/tags" Target="../tags/tag306.xml"/><Relationship Id="rId9" Type="http://schemas.openxmlformats.org/officeDocument/2006/relationships/tags" Target="../tags/tag307.xml"/><Relationship Id="rId10" Type="http://schemas.openxmlformats.org/officeDocument/2006/relationships/tags" Target="../tags/tag308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299.xml"/><Relationship Id="rId2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4" Type="http://schemas.openxmlformats.org/officeDocument/2006/relationships/tags" Target="../tags/tag312.xml"/><Relationship Id="rId5" Type="http://schemas.openxmlformats.org/officeDocument/2006/relationships/tags" Target="../tags/tag313.xml"/><Relationship Id="rId6" Type="http://schemas.openxmlformats.org/officeDocument/2006/relationships/tags" Target="../tags/tag314.xml"/><Relationship Id="rId7" Type="http://schemas.openxmlformats.org/officeDocument/2006/relationships/tags" Target="../tags/tag315.xml"/><Relationship Id="rId8" Type="http://schemas.openxmlformats.org/officeDocument/2006/relationships/tags" Target="../tags/tag316.xml"/><Relationship Id="rId9" Type="http://schemas.openxmlformats.org/officeDocument/2006/relationships/tags" Target="../tags/tag317.xml"/><Relationship Id="rId10" Type="http://schemas.openxmlformats.org/officeDocument/2006/relationships/tags" Target="../tags/tag318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309.xml"/><Relationship Id="rId2" Type="http://schemas.openxmlformats.org/officeDocument/2006/relationships/tags" Target="../tags/tag31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31.xml"/><Relationship Id="rId14" Type="http://schemas.openxmlformats.org/officeDocument/2006/relationships/tags" Target="../tags/tag332.xml"/><Relationship Id="rId15" Type="http://schemas.openxmlformats.org/officeDocument/2006/relationships/tags" Target="../tags/tag333.xml"/><Relationship Id="rId16" Type="http://schemas.openxmlformats.org/officeDocument/2006/relationships/tags" Target="../tags/tag334.xml"/><Relationship Id="rId17" Type="http://schemas.openxmlformats.org/officeDocument/2006/relationships/tags" Target="../tags/tag335.xml"/><Relationship Id="rId18" Type="http://schemas.openxmlformats.org/officeDocument/2006/relationships/tags" Target="../tags/tag336.xml"/><Relationship Id="rId19" Type="http://schemas.openxmlformats.org/officeDocument/2006/relationships/tags" Target="../tags/tag337.xml"/><Relationship Id="rId50" Type="http://schemas.openxmlformats.org/officeDocument/2006/relationships/tags" Target="../tags/tag368.xml"/><Relationship Id="rId51" Type="http://schemas.openxmlformats.org/officeDocument/2006/relationships/tags" Target="../tags/tag369.xml"/><Relationship Id="rId52" Type="http://schemas.openxmlformats.org/officeDocument/2006/relationships/tags" Target="../tags/tag370.xml"/><Relationship Id="rId53" Type="http://schemas.openxmlformats.org/officeDocument/2006/relationships/tags" Target="../tags/tag371.xml"/><Relationship Id="rId54" Type="http://schemas.openxmlformats.org/officeDocument/2006/relationships/slideLayout" Target="../slideLayouts/slideLayout2.xml"/><Relationship Id="rId40" Type="http://schemas.openxmlformats.org/officeDocument/2006/relationships/tags" Target="../tags/tag358.xml"/><Relationship Id="rId41" Type="http://schemas.openxmlformats.org/officeDocument/2006/relationships/tags" Target="../tags/tag359.xml"/><Relationship Id="rId42" Type="http://schemas.openxmlformats.org/officeDocument/2006/relationships/tags" Target="../tags/tag360.xml"/><Relationship Id="rId43" Type="http://schemas.openxmlformats.org/officeDocument/2006/relationships/tags" Target="../tags/tag361.xml"/><Relationship Id="rId44" Type="http://schemas.openxmlformats.org/officeDocument/2006/relationships/tags" Target="../tags/tag362.xml"/><Relationship Id="rId45" Type="http://schemas.openxmlformats.org/officeDocument/2006/relationships/tags" Target="../tags/tag363.xml"/><Relationship Id="rId46" Type="http://schemas.openxmlformats.org/officeDocument/2006/relationships/tags" Target="../tags/tag364.xml"/><Relationship Id="rId47" Type="http://schemas.openxmlformats.org/officeDocument/2006/relationships/tags" Target="../tags/tag365.xml"/><Relationship Id="rId48" Type="http://schemas.openxmlformats.org/officeDocument/2006/relationships/tags" Target="../tags/tag366.xml"/><Relationship Id="rId49" Type="http://schemas.openxmlformats.org/officeDocument/2006/relationships/tags" Target="../tags/tag367.xml"/><Relationship Id="rId1" Type="http://schemas.openxmlformats.org/officeDocument/2006/relationships/tags" Target="../tags/tag319.xml"/><Relationship Id="rId2" Type="http://schemas.openxmlformats.org/officeDocument/2006/relationships/tags" Target="../tags/tag320.xml"/><Relationship Id="rId3" Type="http://schemas.openxmlformats.org/officeDocument/2006/relationships/tags" Target="../tags/tag321.xml"/><Relationship Id="rId4" Type="http://schemas.openxmlformats.org/officeDocument/2006/relationships/tags" Target="../tags/tag322.xml"/><Relationship Id="rId5" Type="http://schemas.openxmlformats.org/officeDocument/2006/relationships/tags" Target="../tags/tag323.xml"/><Relationship Id="rId6" Type="http://schemas.openxmlformats.org/officeDocument/2006/relationships/tags" Target="../tags/tag324.xml"/><Relationship Id="rId7" Type="http://schemas.openxmlformats.org/officeDocument/2006/relationships/tags" Target="../tags/tag325.xml"/><Relationship Id="rId8" Type="http://schemas.openxmlformats.org/officeDocument/2006/relationships/tags" Target="../tags/tag326.xml"/><Relationship Id="rId9" Type="http://schemas.openxmlformats.org/officeDocument/2006/relationships/tags" Target="../tags/tag327.xml"/><Relationship Id="rId30" Type="http://schemas.openxmlformats.org/officeDocument/2006/relationships/tags" Target="../tags/tag348.xml"/><Relationship Id="rId31" Type="http://schemas.openxmlformats.org/officeDocument/2006/relationships/tags" Target="../tags/tag349.xml"/><Relationship Id="rId32" Type="http://schemas.openxmlformats.org/officeDocument/2006/relationships/tags" Target="../tags/tag350.xml"/><Relationship Id="rId33" Type="http://schemas.openxmlformats.org/officeDocument/2006/relationships/tags" Target="../tags/tag351.xml"/><Relationship Id="rId34" Type="http://schemas.openxmlformats.org/officeDocument/2006/relationships/tags" Target="../tags/tag352.xml"/><Relationship Id="rId35" Type="http://schemas.openxmlformats.org/officeDocument/2006/relationships/tags" Target="../tags/tag353.xml"/><Relationship Id="rId36" Type="http://schemas.openxmlformats.org/officeDocument/2006/relationships/tags" Target="../tags/tag354.xml"/><Relationship Id="rId37" Type="http://schemas.openxmlformats.org/officeDocument/2006/relationships/tags" Target="../tags/tag355.xml"/><Relationship Id="rId38" Type="http://schemas.openxmlformats.org/officeDocument/2006/relationships/tags" Target="../tags/tag356.xml"/><Relationship Id="rId39" Type="http://schemas.openxmlformats.org/officeDocument/2006/relationships/tags" Target="../tags/tag357.xml"/><Relationship Id="rId20" Type="http://schemas.openxmlformats.org/officeDocument/2006/relationships/tags" Target="../tags/tag338.xml"/><Relationship Id="rId21" Type="http://schemas.openxmlformats.org/officeDocument/2006/relationships/tags" Target="../tags/tag339.xml"/><Relationship Id="rId22" Type="http://schemas.openxmlformats.org/officeDocument/2006/relationships/tags" Target="../tags/tag340.xml"/><Relationship Id="rId23" Type="http://schemas.openxmlformats.org/officeDocument/2006/relationships/tags" Target="../tags/tag341.xml"/><Relationship Id="rId24" Type="http://schemas.openxmlformats.org/officeDocument/2006/relationships/tags" Target="../tags/tag342.xml"/><Relationship Id="rId25" Type="http://schemas.openxmlformats.org/officeDocument/2006/relationships/tags" Target="../tags/tag343.xml"/><Relationship Id="rId26" Type="http://schemas.openxmlformats.org/officeDocument/2006/relationships/tags" Target="../tags/tag344.xml"/><Relationship Id="rId27" Type="http://schemas.openxmlformats.org/officeDocument/2006/relationships/tags" Target="../tags/tag345.xml"/><Relationship Id="rId28" Type="http://schemas.openxmlformats.org/officeDocument/2006/relationships/tags" Target="../tags/tag346.xml"/><Relationship Id="rId29" Type="http://schemas.openxmlformats.org/officeDocument/2006/relationships/tags" Target="../tags/tag347.xml"/><Relationship Id="rId10" Type="http://schemas.openxmlformats.org/officeDocument/2006/relationships/tags" Target="../tags/tag328.xml"/><Relationship Id="rId11" Type="http://schemas.openxmlformats.org/officeDocument/2006/relationships/tags" Target="../tags/tag329.xml"/><Relationship Id="rId12" Type="http://schemas.openxmlformats.org/officeDocument/2006/relationships/tags" Target="../tags/tag330.xml"/></Relationships>
</file>

<file path=ppt/slides/_rels/slide23.xml.rels><?xml version="1.0" encoding="UTF-8" standalone="yes"?>
<Relationships xmlns="http://schemas.openxmlformats.org/package/2006/relationships"><Relationship Id="rId20" Type="http://schemas.openxmlformats.org/officeDocument/2006/relationships/tags" Target="../tags/tag391.xml"/><Relationship Id="rId21" Type="http://schemas.openxmlformats.org/officeDocument/2006/relationships/tags" Target="../tags/tag392.xml"/><Relationship Id="rId22" Type="http://schemas.openxmlformats.org/officeDocument/2006/relationships/tags" Target="../tags/tag393.xml"/><Relationship Id="rId23" Type="http://schemas.openxmlformats.org/officeDocument/2006/relationships/tags" Target="../tags/tag394.xml"/><Relationship Id="rId24" Type="http://schemas.openxmlformats.org/officeDocument/2006/relationships/tags" Target="../tags/tag395.xml"/><Relationship Id="rId25" Type="http://schemas.openxmlformats.org/officeDocument/2006/relationships/tags" Target="../tags/tag396.xml"/><Relationship Id="rId26" Type="http://schemas.openxmlformats.org/officeDocument/2006/relationships/tags" Target="../tags/tag397.xml"/><Relationship Id="rId27" Type="http://schemas.openxmlformats.org/officeDocument/2006/relationships/tags" Target="../tags/tag398.xml"/><Relationship Id="rId28" Type="http://schemas.openxmlformats.org/officeDocument/2006/relationships/tags" Target="../tags/tag399.xml"/><Relationship Id="rId29" Type="http://schemas.openxmlformats.org/officeDocument/2006/relationships/tags" Target="../tags/tag400.xml"/><Relationship Id="rId1" Type="http://schemas.openxmlformats.org/officeDocument/2006/relationships/tags" Target="../tags/tag372.xml"/><Relationship Id="rId2" Type="http://schemas.openxmlformats.org/officeDocument/2006/relationships/tags" Target="../tags/tag373.xml"/><Relationship Id="rId3" Type="http://schemas.openxmlformats.org/officeDocument/2006/relationships/tags" Target="../tags/tag374.xml"/><Relationship Id="rId4" Type="http://schemas.openxmlformats.org/officeDocument/2006/relationships/tags" Target="../tags/tag375.xml"/><Relationship Id="rId5" Type="http://schemas.openxmlformats.org/officeDocument/2006/relationships/tags" Target="../tags/tag376.xml"/><Relationship Id="rId30" Type="http://schemas.openxmlformats.org/officeDocument/2006/relationships/tags" Target="../tags/tag401.xml"/><Relationship Id="rId31" Type="http://schemas.openxmlformats.org/officeDocument/2006/relationships/tags" Target="../tags/tag402.xml"/><Relationship Id="rId32" Type="http://schemas.openxmlformats.org/officeDocument/2006/relationships/tags" Target="../tags/tag403.xml"/><Relationship Id="rId9" Type="http://schemas.openxmlformats.org/officeDocument/2006/relationships/tags" Target="../tags/tag380.xml"/><Relationship Id="rId6" Type="http://schemas.openxmlformats.org/officeDocument/2006/relationships/tags" Target="../tags/tag377.xml"/><Relationship Id="rId7" Type="http://schemas.openxmlformats.org/officeDocument/2006/relationships/tags" Target="../tags/tag378.xml"/><Relationship Id="rId8" Type="http://schemas.openxmlformats.org/officeDocument/2006/relationships/tags" Target="../tags/tag379.xml"/><Relationship Id="rId33" Type="http://schemas.openxmlformats.org/officeDocument/2006/relationships/tags" Target="../tags/tag404.xml"/><Relationship Id="rId34" Type="http://schemas.openxmlformats.org/officeDocument/2006/relationships/tags" Target="../tags/tag405.xml"/><Relationship Id="rId35" Type="http://schemas.openxmlformats.org/officeDocument/2006/relationships/tags" Target="../tags/tag406.xml"/><Relationship Id="rId36" Type="http://schemas.openxmlformats.org/officeDocument/2006/relationships/tags" Target="../tags/tag407.xml"/><Relationship Id="rId10" Type="http://schemas.openxmlformats.org/officeDocument/2006/relationships/tags" Target="../tags/tag381.xml"/><Relationship Id="rId11" Type="http://schemas.openxmlformats.org/officeDocument/2006/relationships/tags" Target="../tags/tag382.xml"/><Relationship Id="rId12" Type="http://schemas.openxmlformats.org/officeDocument/2006/relationships/tags" Target="../tags/tag383.xml"/><Relationship Id="rId13" Type="http://schemas.openxmlformats.org/officeDocument/2006/relationships/tags" Target="../tags/tag384.xml"/><Relationship Id="rId14" Type="http://schemas.openxmlformats.org/officeDocument/2006/relationships/tags" Target="../tags/tag385.xml"/><Relationship Id="rId15" Type="http://schemas.openxmlformats.org/officeDocument/2006/relationships/tags" Target="../tags/tag386.xml"/><Relationship Id="rId16" Type="http://schemas.openxmlformats.org/officeDocument/2006/relationships/tags" Target="../tags/tag387.xml"/><Relationship Id="rId17" Type="http://schemas.openxmlformats.org/officeDocument/2006/relationships/tags" Target="../tags/tag388.xml"/><Relationship Id="rId18" Type="http://schemas.openxmlformats.org/officeDocument/2006/relationships/tags" Target="../tags/tag389.xml"/><Relationship Id="rId19" Type="http://schemas.openxmlformats.org/officeDocument/2006/relationships/tags" Target="../tags/tag390.xml"/><Relationship Id="rId37" Type="http://schemas.openxmlformats.org/officeDocument/2006/relationships/tags" Target="../tags/tag408.xml"/><Relationship Id="rId38" Type="http://schemas.openxmlformats.org/officeDocument/2006/relationships/tags" Target="../tags/tag409.xml"/><Relationship Id="rId39" Type="http://schemas.openxmlformats.org/officeDocument/2006/relationships/tags" Target="../tags/tag410.xml"/><Relationship Id="rId40" Type="http://schemas.openxmlformats.org/officeDocument/2006/relationships/tags" Target="../tags/tag411.xml"/><Relationship Id="rId4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431.xml"/><Relationship Id="rId21" Type="http://schemas.openxmlformats.org/officeDocument/2006/relationships/tags" Target="../tags/tag432.xml"/><Relationship Id="rId22" Type="http://schemas.openxmlformats.org/officeDocument/2006/relationships/tags" Target="../tags/tag433.xml"/><Relationship Id="rId23" Type="http://schemas.openxmlformats.org/officeDocument/2006/relationships/tags" Target="../tags/tag434.xml"/><Relationship Id="rId24" Type="http://schemas.openxmlformats.org/officeDocument/2006/relationships/tags" Target="../tags/tag435.xml"/><Relationship Id="rId25" Type="http://schemas.openxmlformats.org/officeDocument/2006/relationships/tags" Target="../tags/tag436.xml"/><Relationship Id="rId26" Type="http://schemas.openxmlformats.org/officeDocument/2006/relationships/tags" Target="../tags/tag437.xml"/><Relationship Id="rId27" Type="http://schemas.openxmlformats.org/officeDocument/2006/relationships/tags" Target="../tags/tag438.xml"/><Relationship Id="rId28" Type="http://schemas.openxmlformats.org/officeDocument/2006/relationships/tags" Target="../tags/tag439.xml"/><Relationship Id="rId29" Type="http://schemas.openxmlformats.org/officeDocument/2006/relationships/tags" Target="../tags/tag440.xml"/><Relationship Id="rId1" Type="http://schemas.openxmlformats.org/officeDocument/2006/relationships/tags" Target="../tags/tag412.xml"/><Relationship Id="rId2" Type="http://schemas.openxmlformats.org/officeDocument/2006/relationships/tags" Target="../tags/tag413.xml"/><Relationship Id="rId3" Type="http://schemas.openxmlformats.org/officeDocument/2006/relationships/tags" Target="../tags/tag414.xml"/><Relationship Id="rId4" Type="http://schemas.openxmlformats.org/officeDocument/2006/relationships/tags" Target="../tags/tag415.xml"/><Relationship Id="rId5" Type="http://schemas.openxmlformats.org/officeDocument/2006/relationships/tags" Target="../tags/tag416.xml"/><Relationship Id="rId30" Type="http://schemas.openxmlformats.org/officeDocument/2006/relationships/tags" Target="../tags/tag441.xml"/><Relationship Id="rId31" Type="http://schemas.openxmlformats.org/officeDocument/2006/relationships/tags" Target="../tags/tag442.xml"/><Relationship Id="rId32" Type="http://schemas.openxmlformats.org/officeDocument/2006/relationships/tags" Target="../tags/tag443.xml"/><Relationship Id="rId9" Type="http://schemas.openxmlformats.org/officeDocument/2006/relationships/tags" Target="../tags/tag420.xml"/><Relationship Id="rId6" Type="http://schemas.openxmlformats.org/officeDocument/2006/relationships/tags" Target="../tags/tag417.xml"/><Relationship Id="rId7" Type="http://schemas.openxmlformats.org/officeDocument/2006/relationships/tags" Target="../tags/tag418.xml"/><Relationship Id="rId8" Type="http://schemas.openxmlformats.org/officeDocument/2006/relationships/tags" Target="../tags/tag419.xml"/><Relationship Id="rId33" Type="http://schemas.openxmlformats.org/officeDocument/2006/relationships/tags" Target="../tags/tag444.xml"/><Relationship Id="rId34" Type="http://schemas.openxmlformats.org/officeDocument/2006/relationships/tags" Target="../tags/tag445.xml"/><Relationship Id="rId35" Type="http://schemas.openxmlformats.org/officeDocument/2006/relationships/tags" Target="../tags/tag446.xml"/><Relationship Id="rId36" Type="http://schemas.openxmlformats.org/officeDocument/2006/relationships/tags" Target="../tags/tag447.xml"/><Relationship Id="rId10" Type="http://schemas.openxmlformats.org/officeDocument/2006/relationships/tags" Target="../tags/tag421.xml"/><Relationship Id="rId11" Type="http://schemas.openxmlformats.org/officeDocument/2006/relationships/tags" Target="../tags/tag422.xml"/><Relationship Id="rId12" Type="http://schemas.openxmlformats.org/officeDocument/2006/relationships/tags" Target="../tags/tag423.xml"/><Relationship Id="rId13" Type="http://schemas.openxmlformats.org/officeDocument/2006/relationships/tags" Target="../tags/tag424.xml"/><Relationship Id="rId14" Type="http://schemas.openxmlformats.org/officeDocument/2006/relationships/tags" Target="../tags/tag425.xml"/><Relationship Id="rId15" Type="http://schemas.openxmlformats.org/officeDocument/2006/relationships/tags" Target="../tags/tag426.xml"/><Relationship Id="rId16" Type="http://schemas.openxmlformats.org/officeDocument/2006/relationships/tags" Target="../tags/tag427.xml"/><Relationship Id="rId17" Type="http://schemas.openxmlformats.org/officeDocument/2006/relationships/tags" Target="../tags/tag428.xml"/><Relationship Id="rId18" Type="http://schemas.openxmlformats.org/officeDocument/2006/relationships/tags" Target="../tags/tag429.xml"/><Relationship Id="rId19" Type="http://schemas.openxmlformats.org/officeDocument/2006/relationships/tags" Target="../tags/tag430.xml"/><Relationship Id="rId37" Type="http://schemas.openxmlformats.org/officeDocument/2006/relationships/tags" Target="../tags/tag448.xml"/><Relationship Id="rId38" Type="http://schemas.openxmlformats.org/officeDocument/2006/relationships/tags" Target="../tags/tag449.xml"/><Relationship Id="rId39" Type="http://schemas.openxmlformats.org/officeDocument/2006/relationships/tags" Target="../tags/tag450.xml"/><Relationship Id="rId40" Type="http://schemas.openxmlformats.org/officeDocument/2006/relationships/tags" Target="../tags/tag451.xml"/><Relationship Id="rId41" Type="http://schemas.openxmlformats.org/officeDocument/2006/relationships/tags" Target="../tags/tag452.xml"/><Relationship Id="rId42" Type="http://schemas.openxmlformats.org/officeDocument/2006/relationships/tags" Target="../tags/tag453.xml"/><Relationship Id="rId43" Type="http://schemas.openxmlformats.org/officeDocument/2006/relationships/tags" Target="../tags/tag454.xml"/><Relationship Id="rId44" Type="http://schemas.openxmlformats.org/officeDocument/2006/relationships/tags" Target="../tags/tag455.xml"/><Relationship Id="rId45" Type="http://schemas.openxmlformats.org/officeDocument/2006/relationships/tags" Target="../tags/tag45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457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tags" Target="../tags/tag41.xml"/><Relationship Id="rId10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10: Implementing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plan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>
                <a:solidFill>
                  <a:schemeClr val="accent2"/>
                </a:solidFill>
              </a:rPr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8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Two key optimizations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</a:t>
            </a:r>
            <a:r>
              <a:rPr lang="en-US" dirty="0" smtClean="0"/>
              <a:t>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bad case to avoid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14478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1336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2590800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257800" y="403860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Weighted union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Weighted union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Weighted union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94325" y="30591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31479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Array implementation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weight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172200" y="4800600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Nifty trick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6" name="Text Box 3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50292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Bad example? Great example…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General analysis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that </a:t>
            </a:r>
            <a:r>
              <a:rPr lang="en-US" dirty="0" smtClean="0"/>
              <a:t>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</a:t>
            </a:r>
            <a:r>
              <a:rPr lang="en-US" dirty="0" smtClean="0"/>
              <a:t>fairly easy to show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weighted-union,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plan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b="1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7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Exponential number of nodes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</a:t>
            </a:r>
            <a:r>
              <a:rPr lang="en-US" dirty="0"/>
              <a:t>weighted-union, </a:t>
            </a:r>
            <a:r>
              <a:rPr lang="en-US" dirty="0" smtClean="0"/>
              <a:t>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weighted-union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key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new worst case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5605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Weighted Unions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</a:t>
            </a:r>
            <a:r>
              <a:rPr lang="en-US" altLang="en-US" sz="2000" b="0" dirty="0">
                <a:latin typeface="Arial" charset="0"/>
              </a:rPr>
              <a:t>Weighted Unions</a:t>
            </a:r>
          </a:p>
        </p:txBody>
      </p:sp>
      <p:sp>
        <p:nvSpPr>
          <p:cNvPr id="6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6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2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7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0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1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4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6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9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0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2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3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4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6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7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8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9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0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new worst case (continued)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about union-by-height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number of descendants (weight)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weight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Two key optimizations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Path compression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Solution</a:t>
            </a:r>
            <a:br>
              <a:rPr lang="en-US" dirty="0" smtClean="0">
                <a:solidFill>
                  <a:srgbClr val="C0504D"/>
                </a:solidFill>
              </a:rPr>
            </a:br>
            <a:r>
              <a:rPr lang="en-US" dirty="0">
                <a:solidFill>
                  <a:srgbClr val="C0504D"/>
                </a:solidFill>
              </a:rPr>
              <a:t/>
            </a:r>
            <a:br>
              <a:rPr lang="en-US" dirty="0">
                <a:solidFill>
                  <a:srgbClr val="C0504D"/>
                </a:solidFill>
              </a:rPr>
            </a:br>
            <a:r>
              <a:rPr lang="en-US" sz="2000" dirty="0" smtClean="0">
                <a:solidFill>
                  <a:srgbClr val="4F81BD"/>
                </a:solidFill>
              </a:rPr>
              <a:t>(good </a:t>
            </a:r>
            <a:r>
              <a:rPr lang="en-US" sz="2000" dirty="0" err="1" smtClean="0">
                <a:solidFill>
                  <a:srgbClr val="4F81BD"/>
                </a:solidFill>
              </a:rPr>
              <a:t>exampleof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 err="1" smtClean="0">
                <a:solidFill>
                  <a:srgbClr val="4F81BD"/>
                </a:solidFill>
              </a:rPr>
              <a:t>psuedocode</a:t>
            </a:r>
            <a:r>
              <a:rPr lang="en-US" sz="2000" dirty="0" smtClean="0">
                <a:solidFill>
                  <a:srgbClr val="4F81BD"/>
                </a:solidFill>
              </a:rPr>
              <a:t>!)</a:t>
            </a:r>
            <a:endParaRPr lang="en-US" sz="2000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533400"/>
            <a:ext cx="4953000" cy="5638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/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[r]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r </a:t>
            </a:r>
            <a:r>
              <a:rPr lang="en-US" sz="2000" kern="0" dirty="0" smtClean="0">
                <a:latin typeface="Courier New" pitchFamily="49" charset="0"/>
              </a:rPr>
              <a:t>= up[r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== 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!= </a:t>
            </a:r>
            <a:r>
              <a:rPr lang="en-US" sz="2000" kern="0" dirty="0" smtClean="0">
                <a:latin typeface="Courier New" pitchFamily="49" charset="0"/>
              </a:rPr>
              <a:t>r)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up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kern="0" dirty="0" smtClean="0">
                <a:latin typeface="Courier New" pitchFamily="49" charset="0"/>
              </a:rPr>
              <a:t> 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So, how fast is it?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really slow-growing function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log*(</a:t>
            </a:r>
            <a:r>
              <a:rPr lang="en-US" i="1" dirty="0" smtClean="0"/>
              <a:t>x)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(</a:t>
            </a:r>
            <a:r>
              <a:rPr lang="en-US" i="1" dirty="0" smtClean="0"/>
              <a:t>x) </a:t>
            </a:r>
            <a:r>
              <a:rPr lang="en-US" dirty="0" smtClean="0"/>
              <a:t>is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log(log</a:t>
            </a:r>
            <a:r>
              <a:rPr lang="en-US" altLang="en-US" sz="1800" dirty="0" smtClean="0"/>
              <a:t>(l</a:t>
            </a:r>
            <a:r>
              <a:rPr lang="en-US" altLang="en-US" sz="1800" dirty="0" smtClean="0"/>
              <a:t>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16))) </a:t>
            </a:r>
            <a:r>
              <a:rPr lang="en-US" altLang="en-US" sz="1800" dirty="0"/>
              <a:t>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log(log(log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65536)))) </a:t>
            </a:r>
            <a:r>
              <a:rPr lang="en-US" altLang="en-US" sz="1800" dirty="0"/>
              <a:t>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goal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amortized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Wait…. </a:t>
            </a:r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ow big?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435006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Just how big is </a:t>
            </a:r>
            <a:r>
              <a:rPr lang="en-US" altLang="en-US" b="0" dirty="0" smtClean="0">
                <a:latin typeface="+mj-lt"/>
              </a:rPr>
              <a:t>2</a:t>
            </a:r>
            <a:r>
              <a:rPr lang="en-US" altLang="en-US" b="0" baseline="30000" dirty="0" smtClean="0">
                <a:latin typeface="+mj-lt"/>
              </a:rPr>
              <a:t>65536</a:t>
            </a:r>
            <a:endParaRPr lang="en-US" altLang="en-US" b="0" dirty="0" smtClean="0">
              <a:latin typeface="+mj-lt"/>
            </a:endParaRP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	</a:t>
            </a:r>
            <a:r>
              <a:rPr lang="en-US" b="0" dirty="0" smtClean="0">
                <a:latin typeface="+mj-lt"/>
              </a:rPr>
              <a:t>Well </a:t>
            </a:r>
            <a:r>
              <a:rPr lang="en-US" altLang="en-US" b="0" dirty="0" smtClean="0">
                <a:latin typeface="+mj-lt"/>
              </a:rPr>
              <a:t>2</a:t>
            </a:r>
            <a:r>
              <a:rPr lang="en-US" altLang="en-US" b="0" baseline="30000" dirty="0" smtClean="0">
                <a:latin typeface="+mj-lt"/>
              </a:rPr>
              <a:t>10 </a:t>
            </a:r>
            <a:r>
              <a:rPr lang="en-US" altLang="en-US" b="0" dirty="0" smtClean="0">
                <a:latin typeface="+mj-lt"/>
              </a:rPr>
              <a:t>= 1024</a:t>
            </a:r>
          </a:p>
          <a:p>
            <a:r>
              <a:rPr lang="en-US" b="0" dirty="0">
                <a:latin typeface="+mj-lt"/>
              </a:rPr>
              <a:t>	</a:t>
            </a:r>
            <a:r>
              <a:rPr lang="en-US" b="0" dirty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      2</a:t>
            </a:r>
            <a:r>
              <a:rPr lang="en-US" b="0" baseline="30000" dirty="0" smtClean="0">
                <a:latin typeface="+mj-lt"/>
              </a:rPr>
              <a:t>20 = </a:t>
            </a:r>
            <a:r>
              <a:rPr lang="en-US" b="0" dirty="0" smtClean="0">
                <a:latin typeface="+mj-lt"/>
              </a:rPr>
              <a:t>1048576</a:t>
            </a:r>
          </a:p>
          <a:p>
            <a:r>
              <a:rPr lang="en-US" b="0" baseline="30000" dirty="0">
                <a:latin typeface="+mj-lt"/>
              </a:rPr>
              <a:t>	</a:t>
            </a:r>
            <a:r>
              <a:rPr lang="en-US" b="0" baseline="30000" dirty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      2</a:t>
            </a:r>
            <a:r>
              <a:rPr lang="en-US" b="0" baseline="30000" dirty="0" smtClean="0">
                <a:latin typeface="+mj-lt"/>
              </a:rPr>
              <a:t>30 </a:t>
            </a:r>
            <a:r>
              <a:rPr lang="en-US" b="0" dirty="0" smtClean="0">
                <a:latin typeface="+mj-lt"/>
              </a:rPr>
              <a:t>= 1073741824</a:t>
            </a:r>
          </a:p>
          <a:p>
            <a:r>
              <a:rPr lang="en-US" b="0" dirty="0">
                <a:latin typeface="+mj-lt"/>
              </a:rPr>
              <a:t>	</a:t>
            </a:r>
            <a:r>
              <a:rPr lang="en-US" b="0" dirty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      2</a:t>
            </a:r>
            <a:r>
              <a:rPr lang="en-US" b="0" baseline="30000" dirty="0" smtClean="0">
                <a:latin typeface="+mj-lt"/>
              </a:rPr>
              <a:t>100</a:t>
            </a:r>
            <a:r>
              <a:rPr lang="en-US" b="0" dirty="0" smtClean="0">
                <a:latin typeface="+mj-lt"/>
              </a:rPr>
              <a:t> = 1.125x10</a:t>
            </a:r>
            <a:r>
              <a:rPr lang="en-US" b="0" baseline="30000" dirty="0" smtClean="0">
                <a:latin typeface="+mj-lt"/>
              </a:rPr>
              <a:t>15</a:t>
            </a:r>
          </a:p>
          <a:p>
            <a:r>
              <a:rPr lang="en-US" b="0" baseline="30000" dirty="0">
                <a:latin typeface="+mj-lt"/>
              </a:rPr>
              <a:t>	</a:t>
            </a:r>
            <a:r>
              <a:rPr lang="en-US" b="0" baseline="30000" dirty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      </a:t>
            </a:r>
            <a:r>
              <a:rPr lang="en-US" altLang="en-US" b="0" dirty="0" smtClean="0">
                <a:latin typeface="+mj-lt"/>
              </a:rPr>
              <a:t>2</a:t>
            </a:r>
            <a:r>
              <a:rPr lang="en-US" altLang="en-US" b="0" baseline="30000" dirty="0" smtClean="0">
                <a:latin typeface="+mj-lt"/>
              </a:rPr>
              <a:t>65536 </a:t>
            </a:r>
            <a:r>
              <a:rPr lang="en-US" altLang="en-US" b="0" dirty="0" smtClean="0">
                <a:latin typeface="+mj-lt"/>
              </a:rPr>
              <a:t>= ... </a:t>
            </a:r>
            <a:r>
              <a:rPr lang="en-US" altLang="en-US" b="0" dirty="0">
                <a:latin typeface="+mj-lt"/>
              </a:rPr>
              <a:t>p</a:t>
            </a:r>
            <a:r>
              <a:rPr lang="en-US" altLang="en-US" b="0" dirty="0" smtClean="0">
                <a:latin typeface="+mj-lt"/>
              </a:rPr>
              <a:t>retty big</a:t>
            </a:r>
            <a:endParaRPr lang="en-US" b="0" baseline="300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105400"/>
            <a:ext cx="65255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chemeClr val="accent1"/>
                </a:solidFill>
                <a:latin typeface="+mn-lt"/>
              </a:rPr>
              <a:t>But its still not technically constant</a:t>
            </a:r>
            <a:endParaRPr lang="en-US" sz="3200" b="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838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Almost linear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dirty="0" smtClean="0"/>
              <a:t>is: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At this point, it feels almost silly to mention it, but even that bound is not tight…</a:t>
            </a:r>
          </a:p>
          <a:p>
            <a:pPr lvl="1"/>
            <a:r>
              <a:rPr lang="en-US" altLang="en-US" dirty="0" smtClean="0"/>
              <a:t>“Inverse Ackerman’s function” grows even more slowly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Inverse because Ackerman’s function grows really fast</a:t>
            </a:r>
          </a:p>
          <a:p>
            <a:pPr lvl="2"/>
            <a:r>
              <a:rPr lang="en-US" altLang="en-US" dirty="0" smtClean="0"/>
              <a:t>Function also appears in </a:t>
            </a:r>
            <a:r>
              <a:rPr lang="en-US" altLang="en-US" dirty="0" err="1" smtClean="0"/>
              <a:t>combinatorics</a:t>
            </a:r>
            <a:r>
              <a:rPr lang="en-US" altLang="en-US" dirty="0" smtClean="0"/>
              <a:t> and geometry</a:t>
            </a:r>
          </a:p>
          <a:p>
            <a:pPr lvl="2"/>
            <a:r>
              <a:rPr lang="en-US" altLang="en-US" dirty="0" smtClean="0"/>
              <a:t>For any number you can possibly imagine, it is &lt; 4</a:t>
            </a:r>
          </a:p>
          <a:p>
            <a:pPr lvl="1"/>
            <a:r>
              <a:rPr lang="en-US" altLang="en-US" dirty="0" smtClean="0"/>
              <a:t>Can 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with “Inverse Ackerman’s” in bound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Theory and terminology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or Inverse Ackerman’s grows </a:t>
            </a:r>
            <a:r>
              <a:rPr lang="en-US" dirty="0" smtClean="0"/>
              <a:t>so incredibly </a:t>
            </a:r>
            <a:r>
              <a:rPr lang="en-US" dirty="0" smtClean="0"/>
              <a:t>slowly</a:t>
            </a:r>
          </a:p>
          <a:p>
            <a:pPr lvl="1"/>
            <a:r>
              <a:rPr lang="en-US" dirty="0" smtClean="0"/>
              <a:t>For all practical purposes, amortized bound is constant, i.e., total cost is linear</a:t>
            </a:r>
          </a:p>
          <a:p>
            <a:pPr lvl="1"/>
            <a:r>
              <a:rPr lang="en-US" dirty="0" smtClean="0"/>
              <a:t>We say “near linear” or “effectively linear”</a:t>
            </a:r>
          </a:p>
          <a:p>
            <a:pPr lvl="1"/>
            <a:endParaRPr lang="en-US" dirty="0"/>
          </a:p>
          <a:p>
            <a:r>
              <a:rPr lang="en-US" dirty="0" smtClean="0"/>
              <a:t>Need weighted-union and path-compression for this bound</a:t>
            </a:r>
          </a:p>
          <a:p>
            <a:pPr lvl="1"/>
            <a:r>
              <a:rPr lang="en-US" dirty="0" smtClean="0"/>
              <a:t>Path-compression changes height but not weight, so they interact well</a:t>
            </a:r>
          </a:p>
          <a:p>
            <a:pPr lvl="1"/>
            <a:endParaRPr lang="en-US" dirty="0"/>
          </a:p>
          <a:p>
            <a:r>
              <a:rPr lang="en-US" dirty="0" smtClean="0"/>
              <a:t>As always, asymptotic analysis is separate from “coding it up”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28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Up-tree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children to 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3352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86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15200" y="5257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24600" y="5257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19800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4343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572000" y="4800600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629400" y="4724400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62800" y="4724400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324600" y="5638800"/>
            <a:ext cx="152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Find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Union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If they are not, just</a:t>
            </a:r>
            <a:r>
              <a:rPr lang="en-US" dirty="0" smtClean="0"/>
              <a:t> </a:t>
            </a:r>
            <a:r>
              <a:rPr lang="en-US" dirty="0" smtClean="0"/>
              <a:t>find the roots of their trees</a:t>
            </a:r>
          </a:p>
          <a:p>
            <a:pPr lvl="1"/>
            <a:r>
              <a:rPr lang="en-US" dirty="0" smtClean="0"/>
              <a:t>Assume distinct trees (else do nothing)</a:t>
            </a:r>
          </a:p>
          <a:p>
            <a:pPr lvl="1"/>
            <a:r>
              <a:rPr lang="en-US" dirty="0" smtClean="0"/>
              <a:t>Change 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Simple implementation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an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at index 1 on slides</a:t>
            </a:r>
          </a:p>
          <a:p>
            <a:pPr lvl="1"/>
            <a:r>
              <a:rPr lang="en-US" dirty="0" smtClean="0"/>
              <a:t>Put in array index of parent, with 0 (or -1, etc.) for a </a:t>
            </a:r>
            <a:r>
              <a:rPr lang="en-US" dirty="0" smtClean="0"/>
              <a:t>root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Implement operations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447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Implement operations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</a:t>
            </a:r>
            <a:endParaRPr lang="en-US" dirty="0" smtClean="0">
              <a:solidFill>
                <a:srgbClr val="4F81BD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3717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accent1"/>
                </a:solidFill>
                <a:latin typeface="+mj-lt"/>
              </a:rPr>
              <a:t>O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(1) (with our assumption…)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724400"/>
            <a:ext cx="725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48" y="5257800"/>
            <a:ext cx="1124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O(m *n)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4703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32210</TotalTime>
  <Words>2279</Words>
  <Application>Microsoft Macintosh PowerPoint</Application>
  <PresentationFormat>On-screen Show (4:3)</PresentationFormat>
  <Paragraphs>637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CSE373: Data Structures &amp; Algorithms Lecture 10: Implementing Union-Find</vt:lpstr>
      <vt:lpstr>The plan</vt:lpstr>
      <vt:lpstr>Our goal</vt:lpstr>
      <vt:lpstr>Up-tree data structure</vt:lpstr>
      <vt:lpstr>Find </vt:lpstr>
      <vt:lpstr>Union</vt:lpstr>
      <vt:lpstr>Simple implementation</vt:lpstr>
      <vt:lpstr>Implement operations</vt:lpstr>
      <vt:lpstr>Implement operations</vt:lpstr>
      <vt:lpstr>The plan</vt:lpstr>
      <vt:lpstr>Two key optimizations</vt:lpstr>
      <vt:lpstr>The bad case to avoid</vt:lpstr>
      <vt:lpstr>Weighted union</vt:lpstr>
      <vt:lpstr>Weighted union</vt:lpstr>
      <vt:lpstr>Weighted union</vt:lpstr>
      <vt:lpstr>Array implementation</vt:lpstr>
      <vt:lpstr>Nifty trick</vt:lpstr>
      <vt:lpstr>Bad example? Great example…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Solution  (good exampleof psuedocode!)</vt:lpstr>
      <vt:lpstr>So, how fast is it?</vt:lpstr>
      <vt:lpstr>A really slow-growing function</vt:lpstr>
      <vt:lpstr>Wait…. how big?</vt:lpstr>
      <vt:lpstr>Almost linear</vt:lpstr>
      <vt:lpstr>Theory and terminology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1387</cp:revision>
  <dcterms:created xsi:type="dcterms:W3CDTF">2009-03-13T20:43:19Z</dcterms:created>
  <dcterms:modified xsi:type="dcterms:W3CDTF">2015-10-23T21:26:55Z</dcterms:modified>
</cp:coreProperties>
</file>