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9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14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23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2" r:id="rId3"/>
    <p:sldId id="259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2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2" autoAdjust="0"/>
    <p:restoredTop sz="99416" autoAdjust="0"/>
  </p:normalViewPr>
  <p:slideViewPr>
    <p:cSldViewPr>
      <p:cViewPr varScale="1">
        <p:scale>
          <a:sx n="100" d="100"/>
          <a:sy n="100" d="100"/>
        </p:scale>
        <p:origin x="-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46" Type="http://schemas.openxmlformats.org/officeDocument/2006/relationships/tags" Target="../tags/tag123.xml"/><Relationship Id="rId47" Type="http://schemas.openxmlformats.org/officeDocument/2006/relationships/tags" Target="../tags/tag124.xml"/><Relationship Id="rId48" Type="http://schemas.openxmlformats.org/officeDocument/2006/relationships/tags" Target="../tags/tag125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97.xml"/><Relationship Id="rId21" Type="http://schemas.openxmlformats.org/officeDocument/2006/relationships/tags" Target="../tags/tag98.xml"/><Relationship Id="rId22" Type="http://schemas.openxmlformats.org/officeDocument/2006/relationships/tags" Target="../tags/tag99.xml"/><Relationship Id="rId23" Type="http://schemas.openxmlformats.org/officeDocument/2006/relationships/tags" Target="../tags/tag100.xml"/><Relationship Id="rId24" Type="http://schemas.openxmlformats.org/officeDocument/2006/relationships/tags" Target="../tags/tag101.xml"/><Relationship Id="rId25" Type="http://schemas.openxmlformats.org/officeDocument/2006/relationships/tags" Target="../tags/tag102.xml"/><Relationship Id="rId26" Type="http://schemas.openxmlformats.org/officeDocument/2006/relationships/tags" Target="../tags/tag103.xml"/><Relationship Id="rId27" Type="http://schemas.openxmlformats.org/officeDocument/2006/relationships/tags" Target="../tags/tag104.xml"/><Relationship Id="rId28" Type="http://schemas.openxmlformats.org/officeDocument/2006/relationships/tags" Target="../tags/tag105.xml"/><Relationship Id="rId29" Type="http://schemas.openxmlformats.org/officeDocument/2006/relationships/tags" Target="../tags/tag106.xml"/><Relationship Id="rId50" Type="http://schemas.openxmlformats.org/officeDocument/2006/relationships/notesSlide" Target="../notesSlides/notesSlide10.xml"/><Relationship Id="rId1" Type="http://schemas.openxmlformats.org/officeDocument/2006/relationships/tags" Target="../tags/tag78.xml"/><Relationship Id="rId2" Type="http://schemas.openxmlformats.org/officeDocument/2006/relationships/tags" Target="../tags/tag79.xml"/><Relationship Id="rId3" Type="http://schemas.openxmlformats.org/officeDocument/2006/relationships/tags" Target="../tags/tag80.xml"/><Relationship Id="rId4" Type="http://schemas.openxmlformats.org/officeDocument/2006/relationships/tags" Target="../tags/tag81.xml"/><Relationship Id="rId5" Type="http://schemas.openxmlformats.org/officeDocument/2006/relationships/tags" Target="../tags/tag82.xml"/><Relationship Id="rId30" Type="http://schemas.openxmlformats.org/officeDocument/2006/relationships/tags" Target="../tags/tag107.xml"/><Relationship Id="rId31" Type="http://schemas.openxmlformats.org/officeDocument/2006/relationships/tags" Target="../tags/tag108.xml"/><Relationship Id="rId32" Type="http://schemas.openxmlformats.org/officeDocument/2006/relationships/tags" Target="../tags/tag109.xml"/><Relationship Id="rId9" Type="http://schemas.openxmlformats.org/officeDocument/2006/relationships/tags" Target="../tags/tag86.xml"/><Relationship Id="rId6" Type="http://schemas.openxmlformats.org/officeDocument/2006/relationships/tags" Target="../tags/tag83.xml"/><Relationship Id="rId7" Type="http://schemas.openxmlformats.org/officeDocument/2006/relationships/tags" Target="../tags/tag84.xml"/><Relationship Id="rId8" Type="http://schemas.openxmlformats.org/officeDocument/2006/relationships/tags" Target="../tags/tag85.xml"/><Relationship Id="rId33" Type="http://schemas.openxmlformats.org/officeDocument/2006/relationships/tags" Target="../tags/tag110.xml"/><Relationship Id="rId34" Type="http://schemas.openxmlformats.org/officeDocument/2006/relationships/tags" Target="../tags/tag111.xml"/><Relationship Id="rId35" Type="http://schemas.openxmlformats.org/officeDocument/2006/relationships/tags" Target="../tags/tag112.xml"/><Relationship Id="rId36" Type="http://schemas.openxmlformats.org/officeDocument/2006/relationships/tags" Target="../tags/tag113.xml"/><Relationship Id="rId10" Type="http://schemas.openxmlformats.org/officeDocument/2006/relationships/tags" Target="../tags/tag87.xml"/><Relationship Id="rId11" Type="http://schemas.openxmlformats.org/officeDocument/2006/relationships/tags" Target="../tags/tag88.xml"/><Relationship Id="rId12" Type="http://schemas.openxmlformats.org/officeDocument/2006/relationships/tags" Target="../tags/tag89.xml"/><Relationship Id="rId13" Type="http://schemas.openxmlformats.org/officeDocument/2006/relationships/tags" Target="../tags/tag90.xml"/><Relationship Id="rId14" Type="http://schemas.openxmlformats.org/officeDocument/2006/relationships/tags" Target="../tags/tag91.xml"/><Relationship Id="rId15" Type="http://schemas.openxmlformats.org/officeDocument/2006/relationships/tags" Target="../tags/tag92.xml"/><Relationship Id="rId16" Type="http://schemas.openxmlformats.org/officeDocument/2006/relationships/tags" Target="../tags/tag93.xml"/><Relationship Id="rId17" Type="http://schemas.openxmlformats.org/officeDocument/2006/relationships/tags" Target="../tags/tag94.xml"/><Relationship Id="rId18" Type="http://schemas.openxmlformats.org/officeDocument/2006/relationships/tags" Target="../tags/tag95.xml"/><Relationship Id="rId19" Type="http://schemas.openxmlformats.org/officeDocument/2006/relationships/tags" Target="../tags/tag96.xml"/><Relationship Id="rId37" Type="http://schemas.openxmlformats.org/officeDocument/2006/relationships/tags" Target="../tags/tag114.xml"/><Relationship Id="rId38" Type="http://schemas.openxmlformats.org/officeDocument/2006/relationships/tags" Target="../tags/tag115.xml"/><Relationship Id="rId39" Type="http://schemas.openxmlformats.org/officeDocument/2006/relationships/tags" Target="../tags/tag116.xml"/><Relationship Id="rId40" Type="http://schemas.openxmlformats.org/officeDocument/2006/relationships/tags" Target="../tags/tag117.xml"/><Relationship Id="rId41" Type="http://schemas.openxmlformats.org/officeDocument/2006/relationships/tags" Target="../tags/tag118.xml"/><Relationship Id="rId42" Type="http://schemas.openxmlformats.org/officeDocument/2006/relationships/tags" Target="../tags/tag119.xml"/><Relationship Id="rId43" Type="http://schemas.openxmlformats.org/officeDocument/2006/relationships/tags" Target="../tags/tag120.xml"/><Relationship Id="rId44" Type="http://schemas.openxmlformats.org/officeDocument/2006/relationships/tags" Target="../tags/tag121.xml"/><Relationship Id="rId45" Type="http://schemas.openxmlformats.org/officeDocument/2006/relationships/tags" Target="../tags/tag1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34.xml"/><Relationship Id="rId20" Type="http://schemas.openxmlformats.org/officeDocument/2006/relationships/tags" Target="../tags/tag145.xml"/><Relationship Id="rId21" Type="http://schemas.openxmlformats.org/officeDocument/2006/relationships/tags" Target="../tags/tag146.xml"/><Relationship Id="rId22" Type="http://schemas.openxmlformats.org/officeDocument/2006/relationships/tags" Target="../tags/tag147.xml"/><Relationship Id="rId23" Type="http://schemas.openxmlformats.org/officeDocument/2006/relationships/tags" Target="../tags/tag148.xml"/><Relationship Id="rId24" Type="http://schemas.openxmlformats.org/officeDocument/2006/relationships/tags" Target="../tags/tag149.xml"/><Relationship Id="rId25" Type="http://schemas.openxmlformats.org/officeDocument/2006/relationships/tags" Target="../tags/tag150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135.xml"/><Relationship Id="rId11" Type="http://schemas.openxmlformats.org/officeDocument/2006/relationships/tags" Target="../tags/tag136.xml"/><Relationship Id="rId12" Type="http://schemas.openxmlformats.org/officeDocument/2006/relationships/tags" Target="../tags/tag137.xml"/><Relationship Id="rId13" Type="http://schemas.openxmlformats.org/officeDocument/2006/relationships/tags" Target="../tags/tag138.xml"/><Relationship Id="rId14" Type="http://schemas.openxmlformats.org/officeDocument/2006/relationships/tags" Target="../tags/tag139.xml"/><Relationship Id="rId15" Type="http://schemas.openxmlformats.org/officeDocument/2006/relationships/tags" Target="../tags/tag140.xml"/><Relationship Id="rId16" Type="http://schemas.openxmlformats.org/officeDocument/2006/relationships/tags" Target="../tags/tag141.xml"/><Relationship Id="rId17" Type="http://schemas.openxmlformats.org/officeDocument/2006/relationships/tags" Target="../tags/tag142.xml"/><Relationship Id="rId18" Type="http://schemas.openxmlformats.org/officeDocument/2006/relationships/tags" Target="../tags/tag143.xml"/><Relationship Id="rId19" Type="http://schemas.openxmlformats.org/officeDocument/2006/relationships/tags" Target="../tags/tag144.xml"/><Relationship Id="rId1" Type="http://schemas.openxmlformats.org/officeDocument/2006/relationships/tags" Target="../tags/tag126.xml"/><Relationship Id="rId2" Type="http://schemas.openxmlformats.org/officeDocument/2006/relationships/tags" Target="../tags/tag127.xml"/><Relationship Id="rId3" Type="http://schemas.openxmlformats.org/officeDocument/2006/relationships/tags" Target="../tags/tag128.xml"/><Relationship Id="rId4" Type="http://schemas.openxmlformats.org/officeDocument/2006/relationships/tags" Target="../tags/tag129.xml"/><Relationship Id="rId5" Type="http://schemas.openxmlformats.org/officeDocument/2006/relationships/tags" Target="../tags/tag130.xml"/><Relationship Id="rId6" Type="http://schemas.openxmlformats.org/officeDocument/2006/relationships/tags" Target="../tags/tag131.xml"/><Relationship Id="rId7" Type="http://schemas.openxmlformats.org/officeDocument/2006/relationships/tags" Target="../tags/tag132.xml"/><Relationship Id="rId8" Type="http://schemas.openxmlformats.org/officeDocument/2006/relationships/tags" Target="../tags/tag1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20" Type="http://schemas.openxmlformats.org/officeDocument/2006/relationships/tags" Target="../tags/tag170.xml"/><Relationship Id="rId21" Type="http://schemas.openxmlformats.org/officeDocument/2006/relationships/tags" Target="../tags/tag171.xml"/><Relationship Id="rId22" Type="http://schemas.openxmlformats.org/officeDocument/2006/relationships/tags" Target="../tags/tag172.xml"/><Relationship Id="rId23" Type="http://schemas.openxmlformats.org/officeDocument/2006/relationships/tags" Target="../tags/tag173.xml"/><Relationship Id="rId24" Type="http://schemas.openxmlformats.org/officeDocument/2006/relationships/tags" Target="../tags/tag174.xml"/><Relationship Id="rId25" Type="http://schemas.openxmlformats.org/officeDocument/2006/relationships/tags" Target="../tags/tag175.xml"/><Relationship Id="rId26" Type="http://schemas.openxmlformats.org/officeDocument/2006/relationships/tags" Target="../tags/tag176.xml"/><Relationship Id="rId27" Type="http://schemas.openxmlformats.org/officeDocument/2006/relationships/tags" Target="../tags/tag177.xml"/><Relationship Id="rId28" Type="http://schemas.openxmlformats.org/officeDocument/2006/relationships/tags" Target="../tags/tag178.xml"/><Relationship Id="rId29" Type="http://schemas.openxmlformats.org/officeDocument/2006/relationships/tags" Target="../tags/tag179.xml"/><Relationship Id="rId1" Type="http://schemas.openxmlformats.org/officeDocument/2006/relationships/tags" Target="../tags/tag151.xml"/><Relationship Id="rId2" Type="http://schemas.openxmlformats.org/officeDocument/2006/relationships/tags" Target="../tags/tag152.xml"/><Relationship Id="rId3" Type="http://schemas.openxmlformats.org/officeDocument/2006/relationships/tags" Target="../tags/tag153.xml"/><Relationship Id="rId4" Type="http://schemas.openxmlformats.org/officeDocument/2006/relationships/tags" Target="../tags/tag154.xml"/><Relationship Id="rId5" Type="http://schemas.openxmlformats.org/officeDocument/2006/relationships/tags" Target="../tags/tag155.xml"/><Relationship Id="rId30" Type="http://schemas.openxmlformats.org/officeDocument/2006/relationships/tags" Target="../tags/tag180.xml"/><Relationship Id="rId31" Type="http://schemas.openxmlformats.org/officeDocument/2006/relationships/tags" Target="../tags/tag181.xml"/><Relationship Id="rId32" Type="http://schemas.openxmlformats.org/officeDocument/2006/relationships/tags" Target="../tags/tag182.xml"/><Relationship Id="rId9" Type="http://schemas.openxmlformats.org/officeDocument/2006/relationships/tags" Target="../tags/tag159.xml"/><Relationship Id="rId6" Type="http://schemas.openxmlformats.org/officeDocument/2006/relationships/tags" Target="../tags/tag156.xml"/><Relationship Id="rId7" Type="http://schemas.openxmlformats.org/officeDocument/2006/relationships/tags" Target="../tags/tag157.xml"/><Relationship Id="rId8" Type="http://schemas.openxmlformats.org/officeDocument/2006/relationships/tags" Target="../tags/tag158.xml"/><Relationship Id="rId33" Type="http://schemas.openxmlformats.org/officeDocument/2006/relationships/tags" Target="../tags/tag183.xml"/><Relationship Id="rId34" Type="http://schemas.openxmlformats.org/officeDocument/2006/relationships/tags" Target="../tags/tag184.xml"/><Relationship Id="rId35" Type="http://schemas.openxmlformats.org/officeDocument/2006/relationships/tags" Target="../tags/tag185.xml"/><Relationship Id="rId36" Type="http://schemas.openxmlformats.org/officeDocument/2006/relationships/tags" Target="../tags/tag186.xml"/><Relationship Id="rId10" Type="http://schemas.openxmlformats.org/officeDocument/2006/relationships/tags" Target="../tags/tag160.xml"/><Relationship Id="rId11" Type="http://schemas.openxmlformats.org/officeDocument/2006/relationships/tags" Target="../tags/tag161.xml"/><Relationship Id="rId12" Type="http://schemas.openxmlformats.org/officeDocument/2006/relationships/tags" Target="../tags/tag162.xml"/><Relationship Id="rId13" Type="http://schemas.openxmlformats.org/officeDocument/2006/relationships/tags" Target="../tags/tag163.xml"/><Relationship Id="rId14" Type="http://schemas.openxmlformats.org/officeDocument/2006/relationships/tags" Target="../tags/tag164.xml"/><Relationship Id="rId15" Type="http://schemas.openxmlformats.org/officeDocument/2006/relationships/tags" Target="../tags/tag165.xml"/><Relationship Id="rId16" Type="http://schemas.openxmlformats.org/officeDocument/2006/relationships/tags" Target="../tags/tag166.xml"/><Relationship Id="rId17" Type="http://schemas.openxmlformats.org/officeDocument/2006/relationships/tags" Target="../tags/tag167.xml"/><Relationship Id="rId18" Type="http://schemas.openxmlformats.org/officeDocument/2006/relationships/tags" Target="../tags/tag168.xml"/><Relationship Id="rId19" Type="http://schemas.openxmlformats.org/officeDocument/2006/relationships/tags" Target="../tags/tag169.xml"/><Relationship Id="rId37" Type="http://schemas.openxmlformats.org/officeDocument/2006/relationships/tags" Target="../tags/tag187.xml"/><Relationship Id="rId38" Type="http://schemas.openxmlformats.org/officeDocument/2006/relationships/tags" Target="../tags/tag188.xml"/><Relationship Id="rId39" Type="http://schemas.openxmlformats.org/officeDocument/2006/relationships/tags" Target="../tags/tag189.xml"/><Relationship Id="rId40" Type="http://schemas.openxmlformats.org/officeDocument/2006/relationships/tags" Target="../tags/tag190.xml"/><Relationship Id="rId41" Type="http://schemas.openxmlformats.org/officeDocument/2006/relationships/tags" Target="../tags/tag191.xml"/><Relationship Id="rId42" Type="http://schemas.openxmlformats.org/officeDocument/2006/relationships/tags" Target="../tags/tag192.xml"/><Relationship Id="rId43" Type="http://schemas.openxmlformats.org/officeDocument/2006/relationships/slideLayout" Target="../slideLayouts/slideLayout2.xml"/><Relationship Id="rId4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05.xml"/><Relationship Id="rId14" Type="http://schemas.openxmlformats.org/officeDocument/2006/relationships/tags" Target="../tags/tag206.xml"/><Relationship Id="rId15" Type="http://schemas.openxmlformats.org/officeDocument/2006/relationships/tags" Target="../tags/tag207.xml"/><Relationship Id="rId16" Type="http://schemas.openxmlformats.org/officeDocument/2006/relationships/tags" Target="../tags/tag208.xml"/><Relationship Id="rId17" Type="http://schemas.openxmlformats.org/officeDocument/2006/relationships/tags" Target="../tags/tag209.xml"/><Relationship Id="rId18" Type="http://schemas.openxmlformats.org/officeDocument/2006/relationships/tags" Target="../tags/tag210.xml"/><Relationship Id="rId19" Type="http://schemas.openxmlformats.org/officeDocument/2006/relationships/tags" Target="../tags/tag211.xml"/><Relationship Id="rId50" Type="http://schemas.openxmlformats.org/officeDocument/2006/relationships/tags" Target="../tags/tag242.xml"/><Relationship Id="rId51" Type="http://schemas.openxmlformats.org/officeDocument/2006/relationships/tags" Target="../tags/tag243.xml"/><Relationship Id="rId52" Type="http://schemas.openxmlformats.org/officeDocument/2006/relationships/tags" Target="../tags/tag244.xml"/><Relationship Id="rId53" Type="http://schemas.openxmlformats.org/officeDocument/2006/relationships/tags" Target="../tags/tag245.xml"/><Relationship Id="rId54" Type="http://schemas.openxmlformats.org/officeDocument/2006/relationships/tags" Target="../tags/tag246.xml"/><Relationship Id="rId55" Type="http://schemas.openxmlformats.org/officeDocument/2006/relationships/tags" Target="../tags/tag247.xml"/><Relationship Id="rId56" Type="http://schemas.openxmlformats.org/officeDocument/2006/relationships/tags" Target="../tags/tag248.xml"/><Relationship Id="rId57" Type="http://schemas.openxmlformats.org/officeDocument/2006/relationships/tags" Target="../tags/tag249.xml"/><Relationship Id="rId58" Type="http://schemas.openxmlformats.org/officeDocument/2006/relationships/tags" Target="../tags/tag250.xml"/><Relationship Id="rId59" Type="http://schemas.openxmlformats.org/officeDocument/2006/relationships/slideLayout" Target="../slideLayouts/slideLayout2.xml"/><Relationship Id="rId40" Type="http://schemas.openxmlformats.org/officeDocument/2006/relationships/tags" Target="../tags/tag232.xml"/><Relationship Id="rId41" Type="http://schemas.openxmlformats.org/officeDocument/2006/relationships/tags" Target="../tags/tag233.xml"/><Relationship Id="rId42" Type="http://schemas.openxmlformats.org/officeDocument/2006/relationships/tags" Target="../tags/tag234.xml"/><Relationship Id="rId43" Type="http://schemas.openxmlformats.org/officeDocument/2006/relationships/tags" Target="../tags/tag235.xml"/><Relationship Id="rId44" Type="http://schemas.openxmlformats.org/officeDocument/2006/relationships/tags" Target="../tags/tag236.xml"/><Relationship Id="rId45" Type="http://schemas.openxmlformats.org/officeDocument/2006/relationships/tags" Target="../tags/tag237.xml"/><Relationship Id="rId46" Type="http://schemas.openxmlformats.org/officeDocument/2006/relationships/tags" Target="../tags/tag238.xml"/><Relationship Id="rId47" Type="http://schemas.openxmlformats.org/officeDocument/2006/relationships/tags" Target="../tags/tag239.xml"/><Relationship Id="rId48" Type="http://schemas.openxmlformats.org/officeDocument/2006/relationships/tags" Target="../tags/tag240.xml"/><Relationship Id="rId49" Type="http://schemas.openxmlformats.org/officeDocument/2006/relationships/tags" Target="../tags/tag241.xml"/><Relationship Id="rId1" Type="http://schemas.openxmlformats.org/officeDocument/2006/relationships/tags" Target="../tags/tag193.xml"/><Relationship Id="rId2" Type="http://schemas.openxmlformats.org/officeDocument/2006/relationships/tags" Target="../tags/tag194.xml"/><Relationship Id="rId3" Type="http://schemas.openxmlformats.org/officeDocument/2006/relationships/tags" Target="../tags/tag195.xml"/><Relationship Id="rId4" Type="http://schemas.openxmlformats.org/officeDocument/2006/relationships/tags" Target="../tags/tag196.xml"/><Relationship Id="rId5" Type="http://schemas.openxmlformats.org/officeDocument/2006/relationships/tags" Target="../tags/tag197.xml"/><Relationship Id="rId6" Type="http://schemas.openxmlformats.org/officeDocument/2006/relationships/tags" Target="../tags/tag198.xml"/><Relationship Id="rId7" Type="http://schemas.openxmlformats.org/officeDocument/2006/relationships/tags" Target="../tags/tag199.xml"/><Relationship Id="rId8" Type="http://schemas.openxmlformats.org/officeDocument/2006/relationships/tags" Target="../tags/tag200.xml"/><Relationship Id="rId9" Type="http://schemas.openxmlformats.org/officeDocument/2006/relationships/tags" Target="../tags/tag201.xml"/><Relationship Id="rId30" Type="http://schemas.openxmlformats.org/officeDocument/2006/relationships/tags" Target="../tags/tag222.xml"/><Relationship Id="rId31" Type="http://schemas.openxmlformats.org/officeDocument/2006/relationships/tags" Target="../tags/tag223.xml"/><Relationship Id="rId32" Type="http://schemas.openxmlformats.org/officeDocument/2006/relationships/tags" Target="../tags/tag224.xml"/><Relationship Id="rId33" Type="http://schemas.openxmlformats.org/officeDocument/2006/relationships/tags" Target="../tags/tag225.xml"/><Relationship Id="rId34" Type="http://schemas.openxmlformats.org/officeDocument/2006/relationships/tags" Target="../tags/tag226.xml"/><Relationship Id="rId35" Type="http://schemas.openxmlformats.org/officeDocument/2006/relationships/tags" Target="../tags/tag227.xml"/><Relationship Id="rId36" Type="http://schemas.openxmlformats.org/officeDocument/2006/relationships/tags" Target="../tags/tag228.xml"/><Relationship Id="rId37" Type="http://schemas.openxmlformats.org/officeDocument/2006/relationships/tags" Target="../tags/tag229.xml"/><Relationship Id="rId38" Type="http://schemas.openxmlformats.org/officeDocument/2006/relationships/tags" Target="../tags/tag230.xml"/><Relationship Id="rId39" Type="http://schemas.openxmlformats.org/officeDocument/2006/relationships/tags" Target="../tags/tag231.xml"/><Relationship Id="rId20" Type="http://schemas.openxmlformats.org/officeDocument/2006/relationships/tags" Target="../tags/tag212.xml"/><Relationship Id="rId21" Type="http://schemas.openxmlformats.org/officeDocument/2006/relationships/tags" Target="../tags/tag213.xml"/><Relationship Id="rId22" Type="http://schemas.openxmlformats.org/officeDocument/2006/relationships/tags" Target="../tags/tag214.xml"/><Relationship Id="rId23" Type="http://schemas.openxmlformats.org/officeDocument/2006/relationships/tags" Target="../tags/tag215.xml"/><Relationship Id="rId24" Type="http://schemas.openxmlformats.org/officeDocument/2006/relationships/tags" Target="../tags/tag216.xml"/><Relationship Id="rId25" Type="http://schemas.openxmlformats.org/officeDocument/2006/relationships/tags" Target="../tags/tag217.xml"/><Relationship Id="rId26" Type="http://schemas.openxmlformats.org/officeDocument/2006/relationships/tags" Target="../tags/tag218.xml"/><Relationship Id="rId27" Type="http://schemas.openxmlformats.org/officeDocument/2006/relationships/tags" Target="../tags/tag219.xml"/><Relationship Id="rId28" Type="http://schemas.openxmlformats.org/officeDocument/2006/relationships/tags" Target="../tags/tag220.xml"/><Relationship Id="rId29" Type="http://schemas.openxmlformats.org/officeDocument/2006/relationships/tags" Target="../tags/tag221.xml"/><Relationship Id="rId60" Type="http://schemas.openxmlformats.org/officeDocument/2006/relationships/notesSlide" Target="../notesSlides/notesSlide15.xml"/><Relationship Id="rId10" Type="http://schemas.openxmlformats.org/officeDocument/2006/relationships/tags" Target="../tags/tag202.xml"/><Relationship Id="rId11" Type="http://schemas.openxmlformats.org/officeDocument/2006/relationships/tags" Target="../tags/tag203.xml"/><Relationship Id="rId12" Type="http://schemas.openxmlformats.org/officeDocument/2006/relationships/tags" Target="../tags/tag20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20" Type="http://schemas.openxmlformats.org/officeDocument/2006/relationships/tags" Target="../tags/tag270.xml"/><Relationship Id="rId21" Type="http://schemas.openxmlformats.org/officeDocument/2006/relationships/tags" Target="../tags/tag271.xml"/><Relationship Id="rId22" Type="http://schemas.openxmlformats.org/officeDocument/2006/relationships/tags" Target="../tags/tag272.xml"/><Relationship Id="rId23" Type="http://schemas.openxmlformats.org/officeDocument/2006/relationships/tags" Target="../tags/tag273.xml"/><Relationship Id="rId24" Type="http://schemas.openxmlformats.org/officeDocument/2006/relationships/tags" Target="../tags/tag274.xml"/><Relationship Id="rId25" Type="http://schemas.openxmlformats.org/officeDocument/2006/relationships/tags" Target="../tags/tag275.xml"/><Relationship Id="rId26" Type="http://schemas.openxmlformats.org/officeDocument/2006/relationships/tags" Target="../tags/tag276.xml"/><Relationship Id="rId27" Type="http://schemas.openxmlformats.org/officeDocument/2006/relationships/tags" Target="../tags/tag277.xml"/><Relationship Id="rId28" Type="http://schemas.openxmlformats.org/officeDocument/2006/relationships/tags" Target="../tags/tag278.xml"/><Relationship Id="rId29" Type="http://schemas.openxmlformats.org/officeDocument/2006/relationships/tags" Target="../tags/tag279.xml"/><Relationship Id="rId1" Type="http://schemas.openxmlformats.org/officeDocument/2006/relationships/tags" Target="../tags/tag251.xml"/><Relationship Id="rId2" Type="http://schemas.openxmlformats.org/officeDocument/2006/relationships/tags" Target="../tags/tag252.xml"/><Relationship Id="rId3" Type="http://schemas.openxmlformats.org/officeDocument/2006/relationships/tags" Target="../tags/tag253.xml"/><Relationship Id="rId4" Type="http://schemas.openxmlformats.org/officeDocument/2006/relationships/tags" Target="../tags/tag254.xml"/><Relationship Id="rId5" Type="http://schemas.openxmlformats.org/officeDocument/2006/relationships/tags" Target="../tags/tag255.xml"/><Relationship Id="rId30" Type="http://schemas.openxmlformats.org/officeDocument/2006/relationships/tags" Target="../tags/tag280.xml"/><Relationship Id="rId31" Type="http://schemas.openxmlformats.org/officeDocument/2006/relationships/tags" Target="../tags/tag281.xml"/><Relationship Id="rId32" Type="http://schemas.openxmlformats.org/officeDocument/2006/relationships/tags" Target="../tags/tag282.xml"/><Relationship Id="rId9" Type="http://schemas.openxmlformats.org/officeDocument/2006/relationships/tags" Target="../tags/tag259.xml"/><Relationship Id="rId6" Type="http://schemas.openxmlformats.org/officeDocument/2006/relationships/tags" Target="../tags/tag256.xml"/><Relationship Id="rId7" Type="http://schemas.openxmlformats.org/officeDocument/2006/relationships/tags" Target="../tags/tag257.xml"/><Relationship Id="rId8" Type="http://schemas.openxmlformats.org/officeDocument/2006/relationships/tags" Target="../tags/tag258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23.xml"/><Relationship Id="rId10" Type="http://schemas.openxmlformats.org/officeDocument/2006/relationships/tags" Target="../tags/tag260.xml"/><Relationship Id="rId11" Type="http://schemas.openxmlformats.org/officeDocument/2006/relationships/tags" Target="../tags/tag261.xml"/><Relationship Id="rId12" Type="http://schemas.openxmlformats.org/officeDocument/2006/relationships/tags" Target="../tags/tag262.xml"/><Relationship Id="rId13" Type="http://schemas.openxmlformats.org/officeDocument/2006/relationships/tags" Target="../tags/tag263.xml"/><Relationship Id="rId14" Type="http://schemas.openxmlformats.org/officeDocument/2006/relationships/tags" Target="../tags/tag264.xml"/><Relationship Id="rId15" Type="http://schemas.openxmlformats.org/officeDocument/2006/relationships/tags" Target="../tags/tag265.xml"/><Relationship Id="rId16" Type="http://schemas.openxmlformats.org/officeDocument/2006/relationships/tags" Target="../tags/tag266.xml"/><Relationship Id="rId17" Type="http://schemas.openxmlformats.org/officeDocument/2006/relationships/tags" Target="../tags/tag267.xml"/><Relationship Id="rId18" Type="http://schemas.openxmlformats.org/officeDocument/2006/relationships/tags" Target="../tags/tag268.xml"/><Relationship Id="rId19" Type="http://schemas.openxmlformats.org/officeDocument/2006/relationships/tags" Target="../tags/tag269.xml"/></Relationships>
</file>

<file path=ppt/slides/_rels/slide26.xml.rels><?xml version="1.0" encoding="UTF-8" standalone="yes"?>
<Relationships xmlns="http://schemas.openxmlformats.org/package/2006/relationships"><Relationship Id="rId20" Type="http://schemas.openxmlformats.org/officeDocument/2006/relationships/tags" Target="../tags/tag302.xml"/><Relationship Id="rId21" Type="http://schemas.openxmlformats.org/officeDocument/2006/relationships/tags" Target="../tags/tag303.xml"/><Relationship Id="rId22" Type="http://schemas.openxmlformats.org/officeDocument/2006/relationships/tags" Target="../tags/tag304.xml"/><Relationship Id="rId23" Type="http://schemas.openxmlformats.org/officeDocument/2006/relationships/tags" Target="../tags/tag305.xml"/><Relationship Id="rId24" Type="http://schemas.openxmlformats.org/officeDocument/2006/relationships/tags" Target="../tags/tag306.xml"/><Relationship Id="rId25" Type="http://schemas.openxmlformats.org/officeDocument/2006/relationships/tags" Target="../tags/tag307.xml"/><Relationship Id="rId26" Type="http://schemas.openxmlformats.org/officeDocument/2006/relationships/tags" Target="../tags/tag308.xml"/><Relationship Id="rId27" Type="http://schemas.openxmlformats.org/officeDocument/2006/relationships/tags" Target="../tags/tag309.xml"/><Relationship Id="rId28" Type="http://schemas.openxmlformats.org/officeDocument/2006/relationships/tags" Target="../tags/tag310.xml"/><Relationship Id="rId29" Type="http://schemas.openxmlformats.org/officeDocument/2006/relationships/tags" Target="../tags/tag311.xml"/><Relationship Id="rId1" Type="http://schemas.openxmlformats.org/officeDocument/2006/relationships/tags" Target="../tags/tag283.xml"/><Relationship Id="rId2" Type="http://schemas.openxmlformats.org/officeDocument/2006/relationships/tags" Target="../tags/tag284.xml"/><Relationship Id="rId3" Type="http://schemas.openxmlformats.org/officeDocument/2006/relationships/tags" Target="../tags/tag285.xml"/><Relationship Id="rId4" Type="http://schemas.openxmlformats.org/officeDocument/2006/relationships/tags" Target="../tags/tag286.xml"/><Relationship Id="rId5" Type="http://schemas.openxmlformats.org/officeDocument/2006/relationships/tags" Target="../tags/tag287.xml"/><Relationship Id="rId30" Type="http://schemas.openxmlformats.org/officeDocument/2006/relationships/tags" Target="../tags/tag312.xml"/><Relationship Id="rId31" Type="http://schemas.openxmlformats.org/officeDocument/2006/relationships/tags" Target="../tags/tag313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291.xml"/><Relationship Id="rId6" Type="http://schemas.openxmlformats.org/officeDocument/2006/relationships/tags" Target="../tags/tag288.xml"/><Relationship Id="rId7" Type="http://schemas.openxmlformats.org/officeDocument/2006/relationships/tags" Target="../tags/tag289.xml"/><Relationship Id="rId8" Type="http://schemas.openxmlformats.org/officeDocument/2006/relationships/tags" Target="../tags/tag290.xml"/><Relationship Id="rId33" Type="http://schemas.openxmlformats.org/officeDocument/2006/relationships/notesSlide" Target="../notesSlides/notesSlide24.xml"/><Relationship Id="rId10" Type="http://schemas.openxmlformats.org/officeDocument/2006/relationships/tags" Target="../tags/tag292.xml"/><Relationship Id="rId11" Type="http://schemas.openxmlformats.org/officeDocument/2006/relationships/tags" Target="../tags/tag293.xml"/><Relationship Id="rId12" Type="http://schemas.openxmlformats.org/officeDocument/2006/relationships/tags" Target="../tags/tag294.xml"/><Relationship Id="rId13" Type="http://schemas.openxmlformats.org/officeDocument/2006/relationships/tags" Target="../tags/tag295.xml"/><Relationship Id="rId14" Type="http://schemas.openxmlformats.org/officeDocument/2006/relationships/tags" Target="../tags/tag296.xml"/><Relationship Id="rId15" Type="http://schemas.openxmlformats.org/officeDocument/2006/relationships/tags" Target="../tags/tag297.xml"/><Relationship Id="rId16" Type="http://schemas.openxmlformats.org/officeDocument/2006/relationships/tags" Target="../tags/tag298.xml"/><Relationship Id="rId17" Type="http://schemas.openxmlformats.org/officeDocument/2006/relationships/tags" Target="../tags/tag299.xml"/><Relationship Id="rId18" Type="http://schemas.openxmlformats.org/officeDocument/2006/relationships/tags" Target="../tags/tag300.xml"/><Relationship Id="rId19" Type="http://schemas.openxmlformats.org/officeDocument/2006/relationships/tags" Target="../tags/tag30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322.xml"/><Relationship Id="rId20" Type="http://schemas.openxmlformats.org/officeDocument/2006/relationships/tags" Target="../tags/tag333.xml"/><Relationship Id="rId21" Type="http://schemas.openxmlformats.org/officeDocument/2006/relationships/tags" Target="../tags/tag334.xml"/><Relationship Id="rId22" Type="http://schemas.openxmlformats.org/officeDocument/2006/relationships/tags" Target="../tags/tag335.xml"/><Relationship Id="rId23" Type="http://schemas.openxmlformats.org/officeDocument/2006/relationships/tags" Target="../tags/tag336.xml"/><Relationship Id="rId24" Type="http://schemas.openxmlformats.org/officeDocument/2006/relationships/tags" Target="../tags/tag337.xml"/><Relationship Id="rId25" Type="http://schemas.openxmlformats.org/officeDocument/2006/relationships/tags" Target="../tags/tag338.xml"/><Relationship Id="rId26" Type="http://schemas.openxmlformats.org/officeDocument/2006/relationships/tags" Target="../tags/tag339.xml"/><Relationship Id="rId27" Type="http://schemas.openxmlformats.org/officeDocument/2006/relationships/tags" Target="../tags/tag340.xml"/><Relationship Id="rId28" Type="http://schemas.openxmlformats.org/officeDocument/2006/relationships/tags" Target="../tags/tag341.xml"/><Relationship Id="rId29" Type="http://schemas.openxmlformats.org/officeDocument/2006/relationships/tags" Target="../tags/tag342.xml"/><Relationship Id="rId30" Type="http://schemas.openxmlformats.org/officeDocument/2006/relationships/tags" Target="../tags/tag343.xml"/><Relationship Id="rId31" Type="http://schemas.openxmlformats.org/officeDocument/2006/relationships/slideLayout" Target="../slideLayouts/slideLayout2.xml"/><Relationship Id="rId32" Type="http://schemas.openxmlformats.org/officeDocument/2006/relationships/notesSlide" Target="../notesSlides/notesSlide27.xml"/><Relationship Id="rId10" Type="http://schemas.openxmlformats.org/officeDocument/2006/relationships/tags" Target="../tags/tag323.xml"/><Relationship Id="rId11" Type="http://schemas.openxmlformats.org/officeDocument/2006/relationships/tags" Target="../tags/tag324.xml"/><Relationship Id="rId12" Type="http://schemas.openxmlformats.org/officeDocument/2006/relationships/tags" Target="../tags/tag325.xml"/><Relationship Id="rId13" Type="http://schemas.openxmlformats.org/officeDocument/2006/relationships/tags" Target="../tags/tag326.xml"/><Relationship Id="rId14" Type="http://schemas.openxmlformats.org/officeDocument/2006/relationships/tags" Target="../tags/tag327.xml"/><Relationship Id="rId15" Type="http://schemas.openxmlformats.org/officeDocument/2006/relationships/tags" Target="../tags/tag328.xml"/><Relationship Id="rId16" Type="http://schemas.openxmlformats.org/officeDocument/2006/relationships/tags" Target="../tags/tag329.xml"/><Relationship Id="rId17" Type="http://schemas.openxmlformats.org/officeDocument/2006/relationships/tags" Target="../tags/tag330.xml"/><Relationship Id="rId18" Type="http://schemas.openxmlformats.org/officeDocument/2006/relationships/tags" Target="../tags/tag331.xml"/><Relationship Id="rId19" Type="http://schemas.openxmlformats.org/officeDocument/2006/relationships/tags" Target="../tags/tag332.xml"/><Relationship Id="rId1" Type="http://schemas.openxmlformats.org/officeDocument/2006/relationships/tags" Target="../tags/tag314.xml"/><Relationship Id="rId2" Type="http://schemas.openxmlformats.org/officeDocument/2006/relationships/tags" Target="../tags/tag315.xml"/><Relationship Id="rId3" Type="http://schemas.openxmlformats.org/officeDocument/2006/relationships/tags" Target="../tags/tag316.xml"/><Relationship Id="rId4" Type="http://schemas.openxmlformats.org/officeDocument/2006/relationships/tags" Target="../tags/tag317.xml"/><Relationship Id="rId5" Type="http://schemas.openxmlformats.org/officeDocument/2006/relationships/tags" Target="../tags/tag318.xml"/><Relationship Id="rId6" Type="http://schemas.openxmlformats.org/officeDocument/2006/relationships/tags" Target="../tags/tag319.xml"/><Relationship Id="rId7" Type="http://schemas.openxmlformats.org/officeDocument/2006/relationships/tags" Target="../tags/tag320.xml"/><Relationship Id="rId8" Type="http://schemas.openxmlformats.org/officeDocument/2006/relationships/tags" Target="../tags/tag321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26.xml"/><Relationship Id="rId14" Type="http://schemas.openxmlformats.org/officeDocument/2006/relationships/tags" Target="../tags/tag27.xml"/><Relationship Id="rId15" Type="http://schemas.openxmlformats.org/officeDocument/2006/relationships/tags" Target="../tags/tag28.xml"/><Relationship Id="rId16" Type="http://schemas.openxmlformats.org/officeDocument/2006/relationships/tags" Target="../tags/tag29.xml"/><Relationship Id="rId17" Type="http://schemas.openxmlformats.org/officeDocument/2006/relationships/tags" Target="../tags/tag30.xml"/><Relationship Id="rId18" Type="http://schemas.openxmlformats.org/officeDocument/2006/relationships/tags" Target="../tags/tag31.xml"/><Relationship Id="rId19" Type="http://schemas.openxmlformats.org/officeDocument/2006/relationships/tags" Target="../tags/tag32.xml"/><Relationship Id="rId63" Type="http://schemas.openxmlformats.org/officeDocument/2006/relationships/tags" Target="../tags/tag76.xml"/><Relationship Id="rId64" Type="http://schemas.openxmlformats.org/officeDocument/2006/relationships/tags" Target="../tags/tag77.xml"/><Relationship Id="rId65" Type="http://schemas.openxmlformats.org/officeDocument/2006/relationships/slideLayout" Target="../slideLayouts/slideLayout2.xml"/><Relationship Id="rId66" Type="http://schemas.openxmlformats.org/officeDocument/2006/relationships/notesSlide" Target="../notesSlides/notesSlide9.xml"/><Relationship Id="rId50" Type="http://schemas.openxmlformats.org/officeDocument/2006/relationships/tags" Target="../tags/tag63.xml"/><Relationship Id="rId51" Type="http://schemas.openxmlformats.org/officeDocument/2006/relationships/tags" Target="../tags/tag64.xml"/><Relationship Id="rId52" Type="http://schemas.openxmlformats.org/officeDocument/2006/relationships/tags" Target="../tags/tag65.xml"/><Relationship Id="rId53" Type="http://schemas.openxmlformats.org/officeDocument/2006/relationships/tags" Target="../tags/tag66.xml"/><Relationship Id="rId54" Type="http://schemas.openxmlformats.org/officeDocument/2006/relationships/tags" Target="../tags/tag67.xml"/><Relationship Id="rId55" Type="http://schemas.openxmlformats.org/officeDocument/2006/relationships/tags" Target="../tags/tag68.xml"/><Relationship Id="rId56" Type="http://schemas.openxmlformats.org/officeDocument/2006/relationships/tags" Target="../tags/tag69.xml"/><Relationship Id="rId57" Type="http://schemas.openxmlformats.org/officeDocument/2006/relationships/tags" Target="../tags/tag70.xml"/><Relationship Id="rId58" Type="http://schemas.openxmlformats.org/officeDocument/2006/relationships/tags" Target="../tags/tag71.xml"/><Relationship Id="rId59" Type="http://schemas.openxmlformats.org/officeDocument/2006/relationships/tags" Target="../tags/tag72.xml"/><Relationship Id="rId40" Type="http://schemas.openxmlformats.org/officeDocument/2006/relationships/tags" Target="../tags/tag53.xml"/><Relationship Id="rId41" Type="http://schemas.openxmlformats.org/officeDocument/2006/relationships/tags" Target="../tags/tag54.xml"/><Relationship Id="rId42" Type="http://schemas.openxmlformats.org/officeDocument/2006/relationships/tags" Target="../tags/tag55.xml"/><Relationship Id="rId43" Type="http://schemas.openxmlformats.org/officeDocument/2006/relationships/tags" Target="../tags/tag56.xml"/><Relationship Id="rId44" Type="http://schemas.openxmlformats.org/officeDocument/2006/relationships/tags" Target="../tags/tag57.xml"/><Relationship Id="rId45" Type="http://schemas.openxmlformats.org/officeDocument/2006/relationships/tags" Target="../tags/tag58.xml"/><Relationship Id="rId46" Type="http://schemas.openxmlformats.org/officeDocument/2006/relationships/tags" Target="../tags/tag59.xml"/><Relationship Id="rId47" Type="http://schemas.openxmlformats.org/officeDocument/2006/relationships/tags" Target="../tags/tag60.xml"/><Relationship Id="rId48" Type="http://schemas.openxmlformats.org/officeDocument/2006/relationships/tags" Target="../tags/tag61.xml"/><Relationship Id="rId49" Type="http://schemas.openxmlformats.org/officeDocument/2006/relationships/tags" Target="../tags/tag62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tags" Target="../tags/tag22.xml"/><Relationship Id="rId30" Type="http://schemas.openxmlformats.org/officeDocument/2006/relationships/tags" Target="../tags/tag43.xml"/><Relationship Id="rId31" Type="http://schemas.openxmlformats.org/officeDocument/2006/relationships/tags" Target="../tags/tag44.xml"/><Relationship Id="rId32" Type="http://schemas.openxmlformats.org/officeDocument/2006/relationships/tags" Target="../tags/tag45.xml"/><Relationship Id="rId33" Type="http://schemas.openxmlformats.org/officeDocument/2006/relationships/tags" Target="../tags/tag46.xml"/><Relationship Id="rId34" Type="http://schemas.openxmlformats.org/officeDocument/2006/relationships/tags" Target="../tags/tag47.xml"/><Relationship Id="rId35" Type="http://schemas.openxmlformats.org/officeDocument/2006/relationships/tags" Target="../tags/tag48.xml"/><Relationship Id="rId36" Type="http://schemas.openxmlformats.org/officeDocument/2006/relationships/tags" Target="../tags/tag49.xml"/><Relationship Id="rId37" Type="http://schemas.openxmlformats.org/officeDocument/2006/relationships/tags" Target="../tags/tag50.xml"/><Relationship Id="rId38" Type="http://schemas.openxmlformats.org/officeDocument/2006/relationships/tags" Target="../tags/tag51.xml"/><Relationship Id="rId39" Type="http://schemas.openxmlformats.org/officeDocument/2006/relationships/tags" Target="../tags/tag52.xml"/><Relationship Id="rId20" Type="http://schemas.openxmlformats.org/officeDocument/2006/relationships/tags" Target="../tags/tag33.xml"/><Relationship Id="rId21" Type="http://schemas.openxmlformats.org/officeDocument/2006/relationships/tags" Target="../tags/tag34.xml"/><Relationship Id="rId22" Type="http://schemas.openxmlformats.org/officeDocument/2006/relationships/tags" Target="../tags/tag35.xml"/><Relationship Id="rId23" Type="http://schemas.openxmlformats.org/officeDocument/2006/relationships/tags" Target="../tags/tag36.xml"/><Relationship Id="rId24" Type="http://schemas.openxmlformats.org/officeDocument/2006/relationships/tags" Target="../tags/tag37.xml"/><Relationship Id="rId25" Type="http://schemas.openxmlformats.org/officeDocument/2006/relationships/tags" Target="../tags/tag38.xml"/><Relationship Id="rId26" Type="http://schemas.openxmlformats.org/officeDocument/2006/relationships/tags" Target="../tags/tag39.xml"/><Relationship Id="rId27" Type="http://schemas.openxmlformats.org/officeDocument/2006/relationships/tags" Target="../tags/tag40.xml"/><Relationship Id="rId28" Type="http://schemas.openxmlformats.org/officeDocument/2006/relationships/tags" Target="../tags/tag41.xml"/><Relationship Id="rId29" Type="http://schemas.openxmlformats.org/officeDocument/2006/relationships/tags" Target="../tags/tag42.xml"/><Relationship Id="rId60" Type="http://schemas.openxmlformats.org/officeDocument/2006/relationships/tags" Target="../tags/tag73.xml"/><Relationship Id="rId61" Type="http://schemas.openxmlformats.org/officeDocument/2006/relationships/tags" Target="../tags/tag74.xml"/><Relationship Id="rId62" Type="http://schemas.openxmlformats.org/officeDocument/2006/relationships/tags" Target="../tags/tag75.xml"/><Relationship Id="rId10" Type="http://schemas.openxmlformats.org/officeDocument/2006/relationships/tags" Target="../tags/tag23.xml"/><Relationship Id="rId11" Type="http://schemas.openxmlformats.org/officeDocument/2006/relationships/tags" Target="../tags/tag24.xml"/><Relationship Id="rId12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21: More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1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32587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84387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40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99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1975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8787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2137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8187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43437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21350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2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16325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738937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86637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192337" y="3886200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24112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9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526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474912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44750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792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267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230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5937" y="3919538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92225" y="4584700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401887" y="5326063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46250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73175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92175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63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0211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783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5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392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49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307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64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84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69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59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16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411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468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145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11937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  <p:extLst>
      <p:ext uri="{BB962C8B-B14F-4D97-AF65-F5344CB8AC3E}">
        <p14:creationId xmlns:p14="http://schemas.microsoft.com/office/powerpoint/2010/main" val="3674807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093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Best pivot?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Halve each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size n - 1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814812" y="1752600"/>
            <a:ext cx="3502793" cy="887594"/>
            <a:chOff x="5149022" y="533400"/>
            <a:chExt cx="3502793" cy="887594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9022" y="1081954"/>
              <a:ext cx="869792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966301" y="1110306"/>
              <a:ext cx="685514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224819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13303" y="4065589"/>
            <a:ext cx="3554497" cy="977016"/>
            <a:chOff x="5689666" y="533400"/>
            <a:chExt cx="3554497" cy="977016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28254" y="1110306"/>
              <a:ext cx="191590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latin typeface="Times New Roman" pitchFamily="18" charset="0"/>
                </a:rPr>
                <a:t>8  2  </a:t>
              </a:r>
              <a:r>
                <a:rPr lang="en-US" sz="2000" u="sng" dirty="0">
                  <a:latin typeface="Times New Roman" pitchFamily="18" charset="0"/>
                </a:rPr>
                <a:t>9 </a:t>
              </a:r>
              <a:r>
                <a:rPr lang="en-US" sz="2000" u="sng" dirty="0" smtClean="0">
                  <a:latin typeface="Times New Roman" pitchFamily="18" charset="0"/>
                </a:rPr>
                <a:t> 4  5  3  6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26075" y="947589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0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pivot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While sorting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(inclusive)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>
                <a:latin typeface="+mj-lt"/>
                <a:cs typeface="Courier New" pitchFamily="49" charset="0"/>
              </a:rPr>
              <a:t> (exclusive)</a:t>
            </a:r>
            <a:r>
              <a:rPr lang="en-US" dirty="0" smtClean="0">
                <a:latin typeface="+mj-lt"/>
              </a:rPr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</a:t>
            </a:r>
          </a:p>
          <a:p>
            <a:pPr lvl="1"/>
            <a:r>
              <a:rPr lang="en-US" dirty="0" smtClean="0"/>
              <a:t>Fast, but worst-case occurs with mostly sorted input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random element in the range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the most elegant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3,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398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fingers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39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Step one: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7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971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3505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05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505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05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638800" y="304800"/>
            <a:ext cx="3360215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Often have more than </a:t>
            </a:r>
          </a:p>
          <a:p>
            <a:r>
              <a:rPr lang="en-US" sz="2000" b="0" dirty="0" smtClean="0">
                <a:latin typeface="+mn-lt"/>
              </a:rPr>
              <a:t>one swap during partition – </a:t>
            </a:r>
          </a:p>
          <a:p>
            <a:r>
              <a:rPr lang="en-US" sz="2000" b="0" dirty="0" smtClean="0">
                <a:latin typeface="+mn-lt"/>
              </a:rPr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3505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4791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Best-case: Pivot is always the median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)=2T(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n</a:t>
            </a:r>
            <a:r>
              <a:rPr lang="en-US" dirty="0" smtClean="0"/>
              <a:t>           -- linear-time partition</a:t>
            </a:r>
          </a:p>
          <a:p>
            <a:pPr>
              <a:buNone/>
            </a:pPr>
            <a:r>
              <a:rPr lang="en-US" dirty="0" smtClean="0"/>
              <a:t>		Same recurrence as </a:t>
            </a:r>
            <a:r>
              <a:rPr lang="en-US" dirty="0" err="1" smtClean="0"/>
              <a:t>mergesort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Worst-case: Pivot is always smallest or largest element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             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-1)  + </a:t>
            </a:r>
            <a:r>
              <a:rPr lang="en-US" i="1" dirty="0" smtClean="0"/>
              <a:t>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Basically same recurrence as 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Average-case 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 (in text)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132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453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 skeleton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693420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quicksort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(hi – lo &lt; CUTOFF)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insertionSort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arr,lo,hi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   …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038600"/>
            <a:ext cx="7301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Notice how this cuts out the vast majority of the recursive calls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Think of the recursive calls to </a:t>
            </a:r>
            <a:r>
              <a:rPr lang="en-US" sz="2000" b="0" dirty="0" err="1" smtClean="0">
                <a:latin typeface="+mn-lt"/>
              </a:rPr>
              <a:t>quicksort</a:t>
            </a:r>
            <a:r>
              <a:rPr lang="en-US" sz="2000" b="0" dirty="0" smtClean="0">
                <a:latin typeface="+mn-lt"/>
              </a:rPr>
              <a:t> as a tree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Trims out the bottom layers of the tree</a:t>
            </a:r>
          </a:p>
        </p:txBody>
      </p:sp>
    </p:spTree>
    <p:extLst>
      <p:ext uri="{BB962C8B-B14F-4D97-AF65-F5344CB8AC3E}">
        <p14:creationId xmlns:p14="http://schemas.microsoft.com/office/powerpoint/2010/main" val="1128978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problem, stated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now, assume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(consistent and total)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with)</a:t>
            </a:r>
          </a:p>
          <a:p>
            <a:pPr lvl="1"/>
            <a:r>
              <a:rPr lang="en-US" dirty="0" smtClean="0"/>
              <a:t>Could also sort in reverse order, of course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2"/>
                </a:solidFill>
              </a:rPr>
              <a:t>comparison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www.cs.usfca.edu</a:t>
            </a:r>
            <a:r>
              <a:rPr lang="en-US" dirty="0"/>
              <a:t>/~</a:t>
            </a:r>
            <a:r>
              <a:rPr lang="en-US" dirty="0" err="1"/>
              <a:t>galles</a:t>
            </a:r>
            <a:r>
              <a:rPr lang="en-US" dirty="0"/>
              <a:t>/visualization/</a:t>
            </a:r>
            <a:r>
              <a:rPr lang="en-US" dirty="0" err="1"/>
              <a:t>Algorithms.html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930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Can We Sort?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 &amp; </a:t>
            </a:r>
            <a:r>
              <a:rPr lang="en-US" dirty="0" err="1" smtClean="0"/>
              <a:t>mergesort</a:t>
            </a:r>
            <a:r>
              <a:rPr lang="en-US" dirty="0" smtClean="0"/>
              <a:t> 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smtClean="0"/>
              <a:t>Quicksort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time</a:t>
            </a:r>
          </a:p>
          <a:p>
            <a:endParaRPr lang="en-US" dirty="0" smtClean="0"/>
          </a:p>
          <a:p>
            <a:r>
              <a:rPr lang="en-US" dirty="0" smtClean="0"/>
              <a:t>These bounds are all tight, actually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So maybe we need to dream up another algorithm with a lower asymptotic complexity, such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Instead: we </a:t>
            </a:r>
            <a:r>
              <a:rPr lang="en-US" i="1" dirty="0" smtClean="0"/>
              <a:t>know</a:t>
            </a:r>
            <a:r>
              <a:rPr lang="en-US" dirty="0" smtClean="0"/>
              <a:t> that this is </a:t>
            </a:r>
            <a:r>
              <a:rPr lang="en-US" i="1" dirty="0" smtClean="0"/>
              <a:t>impossible</a:t>
            </a:r>
          </a:p>
          <a:p>
            <a:pPr lvl="2"/>
            <a:r>
              <a:rPr lang="en-US" i="1" dirty="0" smtClean="0"/>
              <a:t>Assuming </a:t>
            </a:r>
            <a:r>
              <a:rPr lang="en-US" dirty="0" smtClean="0"/>
              <a:t>our comparison </a:t>
            </a:r>
            <a:r>
              <a:rPr lang="en-US" i="1" dirty="0" smtClean="0"/>
              <a:t>model</a:t>
            </a:r>
            <a:r>
              <a:rPr lang="en-US" dirty="0" smtClean="0"/>
              <a:t>: The only operation an algorithm can perform on data items is a 2-element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875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General View of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Assume we have </a:t>
            </a:r>
            <a:r>
              <a:rPr lang="en-US" i="1" dirty="0" smtClean="0"/>
              <a:t>n</a:t>
            </a:r>
            <a:r>
              <a:rPr lang="en-US" dirty="0" smtClean="0"/>
              <a:t> elements to sort </a:t>
            </a:r>
          </a:p>
          <a:p>
            <a:pPr lvl="1"/>
            <a:r>
              <a:rPr lang="en-US" dirty="0" smtClean="0"/>
              <a:t>For simplicity, assume none are equal (no duplicates)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many </a:t>
            </a:r>
            <a:r>
              <a:rPr lang="en-US" i="1" dirty="0" smtClean="0"/>
              <a:t>permutations</a:t>
            </a:r>
            <a:r>
              <a:rPr lang="en-US" dirty="0" smtClean="0"/>
              <a:t> of the </a:t>
            </a:r>
            <a:r>
              <a:rPr lang="en-US" dirty="0"/>
              <a:t>elements (possible orderings</a:t>
            </a:r>
            <a:r>
              <a:rPr lang="en-US" dirty="0" smtClean="0"/>
              <a:t>)?</a:t>
            </a:r>
          </a:p>
          <a:p>
            <a:endParaRPr lang="en-US" dirty="0" smtClean="0"/>
          </a:p>
          <a:p>
            <a:r>
              <a:rPr lang="en-US" dirty="0" smtClean="0"/>
              <a:t>Example, </a:t>
            </a:r>
            <a:r>
              <a:rPr lang="en-US" i="1" dirty="0" smtClean="0"/>
              <a:t>n</a:t>
            </a:r>
            <a:r>
              <a:rPr lang="en-US" dirty="0" smtClean="0"/>
              <a:t>=3</a:t>
            </a:r>
          </a:p>
          <a:p>
            <a:pPr>
              <a:buNone/>
            </a:pPr>
            <a:r>
              <a:rPr lang="en-US" dirty="0" smtClean="0"/>
              <a:t>		a[0]&lt;a[1]&lt;a[2]	a[0]&lt;a[2]&lt;a[1]	a[1]&lt;a[0]&lt;a[2]</a:t>
            </a:r>
          </a:p>
          <a:p>
            <a:pPr>
              <a:buNone/>
            </a:pPr>
            <a:r>
              <a:rPr lang="en-US" dirty="0" smtClean="0"/>
              <a:t>     	a[1]&lt;a[2]&lt;a[0]	a[2]&lt;a[0]&lt;a[1]	a[2]&lt;a[1]&lt;a[0]</a:t>
            </a:r>
          </a:p>
          <a:p>
            <a:endParaRPr lang="en-US" dirty="0" smtClean="0"/>
          </a:p>
          <a:p>
            <a:r>
              <a:rPr lang="en-US" dirty="0" smtClean="0"/>
              <a:t>In general, </a:t>
            </a:r>
            <a:r>
              <a:rPr lang="en-US" i="1" dirty="0" smtClean="0"/>
              <a:t>n</a:t>
            </a:r>
            <a:r>
              <a:rPr lang="en-US" dirty="0" smtClean="0"/>
              <a:t> choices for least element, </a:t>
            </a:r>
            <a:r>
              <a:rPr lang="en-US" i="1" dirty="0" smtClean="0"/>
              <a:t>n</a:t>
            </a:r>
            <a:r>
              <a:rPr lang="en-US" dirty="0" smtClean="0"/>
              <a:t>-1 for next, </a:t>
            </a:r>
            <a:r>
              <a:rPr lang="en-US" i="1" dirty="0" smtClean="0"/>
              <a:t>n</a:t>
            </a:r>
            <a:r>
              <a:rPr lang="en-US" dirty="0" smtClean="0"/>
              <a:t>-2 for next, …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-1)(</a:t>
            </a:r>
            <a:r>
              <a:rPr lang="en-US" i="1" dirty="0" smtClean="0"/>
              <a:t>n</a:t>
            </a:r>
            <a:r>
              <a:rPr lang="en-US" dirty="0" smtClean="0"/>
              <a:t>-2)…(2)(1) = </a:t>
            </a:r>
            <a:r>
              <a:rPr lang="en-US" i="1" dirty="0" smtClean="0"/>
              <a:t>n</a:t>
            </a:r>
            <a:r>
              <a:rPr lang="en-US" dirty="0" smtClean="0"/>
              <a:t>!  possible orderings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006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So </a:t>
            </a:r>
            <a:r>
              <a:rPr lang="en-US" i="1" dirty="0" smtClean="0"/>
              <a:t>every</a:t>
            </a:r>
            <a:r>
              <a:rPr lang="en-US" dirty="0" smtClean="0"/>
              <a:t> sorting algorithm has to “find” the right answer among the </a:t>
            </a:r>
            <a:r>
              <a:rPr lang="en-US" i="1" dirty="0" smtClean="0"/>
              <a:t>n</a:t>
            </a:r>
            <a:r>
              <a:rPr lang="en-US" dirty="0" smtClean="0"/>
              <a:t>! possible answers</a:t>
            </a:r>
          </a:p>
          <a:p>
            <a:pPr lvl="1"/>
            <a:r>
              <a:rPr lang="en-US" dirty="0" smtClean="0"/>
              <a:t>Starts “knowing nothing”, “anything is possible”</a:t>
            </a:r>
          </a:p>
          <a:p>
            <a:pPr lvl="1"/>
            <a:r>
              <a:rPr lang="en-US" dirty="0" smtClean="0"/>
              <a:t>Gains information with each comparison</a:t>
            </a:r>
          </a:p>
          <a:p>
            <a:pPr lvl="1"/>
            <a:r>
              <a:rPr lang="en-US" dirty="0" smtClean="0"/>
              <a:t>Intuition: Each comparison can </a:t>
            </a:r>
            <a:r>
              <a:rPr lang="en-US" i="1" dirty="0" smtClean="0"/>
              <a:t>at best</a:t>
            </a:r>
            <a:r>
              <a:rPr lang="en-US" dirty="0" smtClean="0"/>
              <a:t> eliminate </a:t>
            </a:r>
            <a:r>
              <a:rPr lang="en-US" i="1" dirty="0" smtClean="0"/>
              <a:t>half</a:t>
            </a:r>
            <a:r>
              <a:rPr lang="en-US" dirty="0" smtClean="0"/>
              <a:t>  the remaining possibilities</a:t>
            </a:r>
          </a:p>
          <a:p>
            <a:pPr lvl="1"/>
            <a:r>
              <a:rPr lang="en-US" dirty="0" smtClean="0"/>
              <a:t>Must narrow answer down to a single possibility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we can show:</a:t>
            </a:r>
          </a:p>
          <a:p>
            <a:pPr marL="0" indent="0">
              <a:buNone/>
            </a:pPr>
            <a:r>
              <a:rPr lang="en-US" dirty="0" smtClean="0"/>
              <a:t>   Any sorting algorithm must do </a:t>
            </a:r>
            <a:r>
              <a:rPr lang="en-US" i="1" dirty="0" smtClean="0"/>
              <a:t>at least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1/2)</a:t>
            </a:r>
            <a:r>
              <a:rPr lang="en-US" i="1" dirty="0" err="1" smtClean="0"/>
              <a:t>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</a:t>
            </a:r>
            <a:r>
              <a:rPr lang="en-US" i="1" dirty="0"/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dirty="0">
                <a:cs typeface="Courier New" pitchFamily="49" charset="0"/>
              </a:rPr>
              <a:t>(1/2)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/>
              <a:t>  (which is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 smtClean="0"/>
              <a:t>)) comparisons</a:t>
            </a:r>
          </a:p>
          <a:p>
            <a:pPr lvl="1"/>
            <a:r>
              <a:rPr lang="en-US" dirty="0" smtClean="0"/>
              <a:t>Otherwise there are at least two permutations among the </a:t>
            </a:r>
            <a:r>
              <a:rPr lang="en-US" i="1" dirty="0" smtClean="0"/>
              <a:t>n</a:t>
            </a:r>
            <a:r>
              <a:rPr lang="en-US" dirty="0" smtClean="0"/>
              <a:t>! possible that cannot yet be distinguished, so the algorithm would have to guess and could be wrong [incorrect algorithm]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294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Counting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know what the algorithm is, but it cannot make progress without doing comparisons</a:t>
            </a:r>
          </a:p>
          <a:p>
            <a:pPr lvl="1"/>
            <a:r>
              <a:rPr lang="en-US" dirty="0" smtClean="0"/>
              <a:t>Eventually does a first comparison “is </a:t>
            </a:r>
            <a:r>
              <a:rPr lang="en-US" i="1" dirty="0" smtClean="0"/>
              <a:t>a</a:t>
            </a:r>
            <a:r>
              <a:rPr lang="en-US" dirty="0" smtClean="0"/>
              <a:t> &lt; </a:t>
            </a:r>
            <a:r>
              <a:rPr lang="en-US" i="1" dirty="0" smtClean="0"/>
              <a:t>b</a:t>
            </a:r>
            <a:r>
              <a:rPr lang="en-US" dirty="0" smtClean="0"/>
              <a:t> ?"</a:t>
            </a:r>
          </a:p>
          <a:p>
            <a:pPr lvl="1"/>
            <a:r>
              <a:rPr lang="en-US" dirty="0" smtClean="0"/>
              <a:t>Can use the result to decide what second comparison to do</a:t>
            </a:r>
          </a:p>
          <a:p>
            <a:pPr lvl="1"/>
            <a:r>
              <a:rPr lang="en-US" dirty="0" smtClean="0"/>
              <a:t>Etc.: comparison </a:t>
            </a:r>
            <a:r>
              <a:rPr lang="en-US" i="1" dirty="0" smtClean="0"/>
              <a:t>k</a:t>
            </a:r>
            <a:r>
              <a:rPr lang="en-US" dirty="0" smtClean="0"/>
              <a:t> can be chosen based on first </a:t>
            </a:r>
            <a:r>
              <a:rPr lang="en-US" i="1" dirty="0" smtClean="0"/>
              <a:t>k-1</a:t>
            </a:r>
            <a:r>
              <a:rPr lang="en-US" dirty="0" smtClean="0"/>
              <a:t> results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represent this process as a </a:t>
            </a:r>
            <a:r>
              <a:rPr lang="en-US" i="1" dirty="0" smtClean="0"/>
              <a:t>decision tree</a:t>
            </a:r>
          </a:p>
          <a:p>
            <a:pPr lvl="1"/>
            <a:r>
              <a:rPr lang="en-US" dirty="0" smtClean="0"/>
              <a:t>Nodes contain “set of remaining possibilities”</a:t>
            </a:r>
          </a:p>
          <a:p>
            <a:pPr lvl="2"/>
            <a:r>
              <a:rPr lang="en-US" dirty="0" smtClean="0"/>
              <a:t>Root: None of the </a:t>
            </a:r>
            <a:r>
              <a:rPr lang="en-US" i="1" dirty="0" smtClean="0"/>
              <a:t>n</a:t>
            </a:r>
            <a:r>
              <a:rPr lang="en-US" dirty="0" smtClean="0"/>
              <a:t>! options  yet eliminated</a:t>
            </a:r>
          </a:p>
          <a:p>
            <a:pPr lvl="1"/>
            <a:r>
              <a:rPr lang="en-US" dirty="0" smtClean="0"/>
              <a:t>Edges are “answers from a comparison”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The algorithm does not actually build the tree; it’s what our </a:t>
            </a:r>
            <a:r>
              <a:rPr lang="en-US" i="1" dirty="0" smtClean="0">
                <a:solidFill>
                  <a:schemeClr val="accent2"/>
                </a:solidFill>
              </a:rPr>
              <a:t>proof</a:t>
            </a:r>
            <a:r>
              <a:rPr lang="en-US" dirty="0" smtClean="0">
                <a:solidFill>
                  <a:schemeClr val="accent2"/>
                </a:solidFill>
              </a:rPr>
              <a:t> uses to represent “the most the algorithm could know so far” as the algorithm progresses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154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One Decision Tree for n=3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4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a &lt; b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c &lt; b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3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3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39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00200" y="5715000"/>
            <a:ext cx="6322565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The leaves contain all the possible orderings of a, b, </a:t>
            </a:r>
            <a:r>
              <a:rPr lang="en-US" sz="2000" dirty="0" smtClean="0"/>
              <a:t>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 different algorithm would lead to a different tree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75014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Example if a &lt; c &lt; 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4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4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5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b &lt; a</a:t>
            </a:r>
          </a:p>
        </p:txBody>
      </p:sp>
      <p:sp>
        <p:nvSpPr>
          <p:cNvPr id="45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6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c &lt; a &lt; b</a:t>
            </a:r>
          </a:p>
        </p:txBody>
      </p:sp>
      <p:sp>
        <p:nvSpPr>
          <p:cNvPr id="4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4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5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3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64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65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66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67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68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69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70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71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72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>
            <a:off x="6781800" y="9144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possible orders</a:t>
            </a:r>
          </a:p>
        </p:txBody>
      </p:sp>
      <p:cxnSp>
        <p:nvCxnSpPr>
          <p:cNvPr id="75" name="AutoShape 35"/>
          <p:cNvCxnSpPr>
            <a:cxnSpLocks noChangeShapeType="1"/>
            <a:stCxn id="74" idx="1"/>
          </p:cNvCxnSpPr>
          <p:nvPr/>
        </p:nvCxnSpPr>
        <p:spPr bwMode="auto">
          <a:xfrm rot="10800000" flipV="1">
            <a:off x="5943600" y="1114455"/>
            <a:ext cx="838200" cy="63814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Text Box 34"/>
          <p:cNvSpPr txBox="1">
            <a:spLocks noChangeArrowheads="1"/>
          </p:cNvSpPr>
          <p:nvPr/>
        </p:nvSpPr>
        <p:spPr bwMode="auto">
          <a:xfrm>
            <a:off x="3353856" y="57150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actual order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35"/>
          <p:cNvCxnSpPr>
            <a:cxnSpLocks noChangeShapeType="1"/>
            <a:endCxn id="48" idx="3"/>
          </p:cNvCxnSpPr>
          <p:nvPr/>
        </p:nvCxnSpPr>
        <p:spPr bwMode="auto">
          <a:xfrm rot="16200000" flipV="1">
            <a:off x="2916226" y="5430826"/>
            <a:ext cx="611218" cy="41433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040909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What the Decision Tree Tells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76800"/>
          </a:xfrm>
        </p:spPr>
        <p:txBody>
          <a:bodyPr/>
          <a:lstStyle/>
          <a:p>
            <a:r>
              <a:rPr lang="en-US" dirty="0" smtClean="0"/>
              <a:t>A binary tree because each comparison has 2 outcomes</a:t>
            </a:r>
          </a:p>
          <a:p>
            <a:pPr lvl="1"/>
            <a:r>
              <a:rPr lang="en-US" dirty="0" smtClean="0"/>
              <a:t>(We assume no duplicate elements)</a:t>
            </a:r>
          </a:p>
          <a:p>
            <a:pPr lvl="1"/>
            <a:r>
              <a:rPr lang="en-US" dirty="0" smtClean="0"/>
              <a:t>(Would have 1 outcome if algorithm asks redundant questions)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Because any data is possible, any algorithm needs to ask enough questions to produce all </a:t>
            </a:r>
            <a:r>
              <a:rPr lang="en-US" i="1" dirty="0" smtClean="0"/>
              <a:t>n</a:t>
            </a:r>
            <a:r>
              <a:rPr lang="en-US" dirty="0" smtClean="0"/>
              <a:t>! answers</a:t>
            </a:r>
          </a:p>
          <a:p>
            <a:pPr lvl="1"/>
            <a:r>
              <a:rPr lang="en-US" dirty="0" smtClean="0"/>
              <a:t>Each answer is a different leaf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 the tree must be big enough to have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! leaves</a:t>
            </a:r>
          </a:p>
          <a:p>
            <a:pPr lvl="1"/>
            <a:r>
              <a:rPr lang="en-US" dirty="0" smtClean="0"/>
              <a:t>Running </a:t>
            </a:r>
            <a:r>
              <a:rPr lang="en-US" i="1" dirty="0" smtClean="0"/>
              <a:t>any</a:t>
            </a:r>
            <a:r>
              <a:rPr lang="en-US" dirty="0" smtClean="0"/>
              <a:t> algorithm on </a:t>
            </a:r>
            <a:r>
              <a:rPr lang="en-US" i="1" dirty="0" smtClean="0"/>
              <a:t>any</a:t>
            </a:r>
            <a:r>
              <a:rPr lang="en-US" dirty="0" smtClean="0"/>
              <a:t> input will </a:t>
            </a:r>
            <a:r>
              <a:rPr lang="en-US" i="1" dirty="0" smtClean="0"/>
              <a:t>at best</a:t>
            </a:r>
            <a:r>
              <a:rPr lang="en-US" dirty="0" smtClean="0"/>
              <a:t> correspond to a root-to-leaf path in </a:t>
            </a:r>
            <a:r>
              <a:rPr lang="en-US" i="1" dirty="0" smtClean="0"/>
              <a:t>some</a:t>
            </a:r>
            <a:r>
              <a:rPr lang="en-US" dirty="0" smtClean="0"/>
              <a:t> decision tree with </a:t>
            </a:r>
            <a:r>
              <a:rPr lang="en-US" i="1" dirty="0"/>
              <a:t>n</a:t>
            </a:r>
            <a:r>
              <a:rPr lang="en-US" dirty="0"/>
              <a:t>! </a:t>
            </a:r>
            <a:r>
              <a:rPr lang="en-US" dirty="0" smtClean="0"/>
              <a:t>leaves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 no algorithm can have worst-case running time better than the height of a tree with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! </a:t>
            </a:r>
            <a:r>
              <a:rPr lang="en-US" dirty="0" smtClean="0">
                <a:solidFill>
                  <a:schemeClr val="accent2"/>
                </a:solidFill>
              </a:rPr>
              <a:t>leaves</a:t>
            </a:r>
          </a:p>
          <a:p>
            <a:pPr lvl="2"/>
            <a:r>
              <a:rPr lang="en-US" dirty="0" smtClean="0"/>
              <a:t>Worst-case number-of-comparisons for an algorithm is an input leading to a longest path in algorithm’s decision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744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Where are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Proven: No comparison sort can have worst-case running time better than the height of a binary tree with </a:t>
            </a:r>
            <a:r>
              <a:rPr lang="en-US" i="1" dirty="0" smtClean="0"/>
              <a:t>n</a:t>
            </a:r>
            <a:r>
              <a:rPr lang="en-US" dirty="0" smtClean="0"/>
              <a:t>! leaves</a:t>
            </a:r>
          </a:p>
          <a:p>
            <a:pPr lvl="1"/>
            <a:r>
              <a:rPr lang="en-US" dirty="0" smtClean="0"/>
              <a:t>A comparison sort could be worse than this height, but it cannot be better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Now: a binary tree with </a:t>
            </a:r>
            <a:r>
              <a:rPr lang="en-US" i="1" dirty="0" smtClean="0"/>
              <a:t>n</a:t>
            </a:r>
            <a:r>
              <a:rPr lang="en-US" dirty="0" smtClean="0"/>
              <a:t>! leaves has height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Height could be more, but cannot be less</a:t>
            </a:r>
          </a:p>
          <a:p>
            <a:pPr lvl="1"/>
            <a:r>
              <a:rPr lang="en-US" dirty="0"/>
              <a:t>Factorial function grows very </a:t>
            </a:r>
            <a:r>
              <a:rPr lang="en-US" dirty="0" smtClean="0"/>
              <a:t>quickly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Conclusion: </a:t>
            </a:r>
            <a:r>
              <a:rPr lang="en-US" dirty="0" smtClean="0">
                <a:solidFill>
                  <a:schemeClr val="accent2"/>
                </a:solidFill>
              </a:rPr>
              <a:t>Comparison 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orting is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An amazing computer-science result: proves all the clever programming in the world cannot comparison-sort in linear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389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 </a:t>
            </a:r>
            <a:r>
              <a:rPr lang="en-US" dirty="0" smtClean="0"/>
              <a:t>Height 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610600" cy="4495800"/>
          </a:xfrm>
        </p:spPr>
        <p:txBody>
          <a:bodyPr/>
          <a:lstStyle/>
          <a:p>
            <a:r>
              <a:rPr lang="en-US" dirty="0" smtClean="0"/>
              <a:t>The height of a binary tree with </a:t>
            </a:r>
            <a:r>
              <a:rPr lang="en-US" i="1" dirty="0" smtClean="0"/>
              <a:t>L</a:t>
            </a:r>
            <a:r>
              <a:rPr lang="en-US" dirty="0" smtClean="0"/>
              <a:t> leaves is at least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</a:p>
          <a:p>
            <a:r>
              <a:rPr lang="en-US" dirty="0" smtClean="0"/>
              <a:t>So the height of our decision tree, </a:t>
            </a:r>
            <a:r>
              <a:rPr lang="en-US" i="1" dirty="0" smtClean="0"/>
              <a:t>h:</a:t>
            </a:r>
          </a:p>
          <a:p>
            <a:pPr marL="0" indent="0">
              <a:buNone/>
            </a:pPr>
            <a:endParaRPr lang="en-US" sz="1000" i="1" dirty="0" smtClean="0"/>
          </a:p>
          <a:p>
            <a:pPr>
              <a:buNone/>
            </a:pPr>
            <a:r>
              <a:rPr lang="en-US" i="1" dirty="0" smtClean="0"/>
              <a:t>   h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(</a:t>
            </a:r>
            <a:r>
              <a:rPr lang="en-US" i="1" dirty="0" smtClean="0"/>
              <a:t>n</a:t>
            </a:r>
            <a:r>
              <a:rPr lang="en-US" dirty="0" smtClean="0"/>
              <a:t>!)                                                      property of binary trees</a:t>
            </a:r>
          </a:p>
          <a:p>
            <a:pPr>
              <a:buNone/>
            </a:pPr>
            <a:r>
              <a:rPr lang="en-US" dirty="0" smtClean="0"/>
              <a:t>     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(n*(n-1)*(n-2)…(2)(1))	            definition of factorial</a:t>
            </a:r>
          </a:p>
          <a:p>
            <a:pPr>
              <a:buNone/>
            </a:pPr>
            <a:r>
              <a:rPr lang="en-US" dirty="0" smtClean="0"/>
              <a:t>     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    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(n-1) + …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1        property of logarithms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    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(n-1)  + …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(n/2) drop smaller terms (</a:t>
            </a:r>
            <a:r>
              <a:rPr lang="en-US" dirty="0" smtClean="0">
                <a:sym typeface="Symbol"/>
              </a:rPr>
              <a:t>0)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>
                <a:sym typeface="Symbol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 </a:t>
            </a:r>
            <a:r>
              <a:rPr lang="en-US" dirty="0" smtClean="0"/>
              <a:t> </a:t>
            </a:r>
            <a:r>
              <a:rPr lang="en-US" dirty="0"/>
              <a:t>+ …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 </a:t>
            </a:r>
            <a:r>
              <a:rPr lang="en-US" dirty="0" smtClean="0"/>
              <a:t>shrink terms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</a:t>
            </a: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      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 (n/2)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(n/2)	                                      arithmetic</a:t>
            </a:r>
          </a:p>
          <a:p>
            <a:pPr>
              <a:buNone/>
            </a:pPr>
            <a:r>
              <a:rPr lang="en-US" dirty="0" smtClean="0"/>
              <a:t>      = (n/2)(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2)		            property of logarithms</a:t>
            </a:r>
          </a:p>
          <a:p>
            <a:pPr>
              <a:buNone/>
            </a:pPr>
            <a:r>
              <a:rPr lang="en-US" dirty="0" smtClean="0"/>
              <a:t>      = (1/2)n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dirty="0" smtClean="0">
                <a:latin typeface="+mj-lt"/>
                <a:cs typeface="Courier New" pitchFamily="49" charset="0"/>
              </a:rPr>
              <a:t>(1/2)n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	    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+mj-lt"/>
                <a:cs typeface="Courier New" pitchFamily="49" charset="0"/>
              </a:rPr>
              <a:t>arithmetic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  “=“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5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867400" y="381000"/>
            <a:ext cx="2971800" cy="1295400"/>
            <a:chOff x="2880" y="2544"/>
            <a:chExt cx="2976" cy="1344"/>
          </a:xfrm>
        </p:grpSpPr>
        <p:sp>
          <p:nvSpPr>
            <p:cNvPr id="8" name="Oval 2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456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2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072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2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40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2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8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2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264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3" name="AutoShape 27"/>
            <p:cNvCxnSpPr>
              <a:cxnSpLocks noChangeShapeType="1"/>
              <a:stCxn id="8" idx="3"/>
              <a:endCxn id="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3216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28"/>
            <p:cNvCxnSpPr>
              <a:cxnSpLocks noChangeShapeType="1"/>
              <a:stCxn id="8" idx="5"/>
              <a:endCxn id="10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370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29"/>
            <p:cNvCxnSpPr>
              <a:cxnSpLocks noChangeShapeType="1"/>
              <a:stCxn id="9" idx="5"/>
              <a:endCxn id="12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3318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30"/>
            <p:cNvCxnSpPr>
              <a:cxnSpLocks noChangeShapeType="1"/>
              <a:stCxn id="9" idx="3"/>
              <a:endCxn id="11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02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" name="Oval 3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4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3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32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9" name="AutoShape 33"/>
            <p:cNvCxnSpPr>
              <a:cxnSpLocks noChangeShapeType="1"/>
              <a:stCxn id="10" idx="5"/>
              <a:endCxn id="18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086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34"/>
            <p:cNvCxnSpPr>
              <a:cxnSpLocks noChangeShapeType="1"/>
              <a:stCxn id="10" idx="3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379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" name="Oval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92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" name="Oval 3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08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" name="Oval 3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76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3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3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80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6" name="AutoShape 40"/>
            <p:cNvCxnSpPr>
              <a:cxnSpLocks noChangeShapeType="1"/>
              <a:stCxn id="21" idx="3"/>
              <a:endCxn id="22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475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" name="AutoShape 41"/>
            <p:cNvCxnSpPr>
              <a:cxnSpLocks noChangeShapeType="1"/>
              <a:stCxn id="21" idx="5"/>
              <a:endCxn id="23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5238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" name="AutoShape 42"/>
            <p:cNvCxnSpPr>
              <a:cxnSpLocks noChangeShapeType="1"/>
              <a:stCxn id="22" idx="5"/>
              <a:endCxn id="25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485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" name="AutoShape 43"/>
            <p:cNvCxnSpPr>
              <a:cxnSpLocks noChangeShapeType="1"/>
              <a:stCxn id="22" idx="3"/>
              <a:endCxn id="24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4560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" name="Oval 4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84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" name="Oval 4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56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2" name="AutoShape 46"/>
            <p:cNvCxnSpPr>
              <a:cxnSpLocks noChangeShapeType="1"/>
              <a:stCxn id="23" idx="5"/>
              <a:endCxn id="31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562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" name="AutoShape 47"/>
            <p:cNvCxnSpPr>
              <a:cxnSpLocks noChangeShapeType="1"/>
              <a:stCxn id="23" idx="3"/>
              <a:endCxn id="30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328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" name="Oval 4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224" y="254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5" name="AutoShape 49"/>
            <p:cNvCxnSpPr>
              <a:cxnSpLocks noChangeShapeType="1"/>
              <a:stCxn id="34" idx="5"/>
              <a:endCxn id="21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447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" name="AutoShape 50"/>
            <p:cNvCxnSpPr>
              <a:cxnSpLocks noChangeShapeType="1"/>
              <a:stCxn id="34" idx="3"/>
              <a:endCxn id="8" idx="0"/>
            </p:cNvCxnSpPr>
            <p:nvPr>
              <p:custDataLst>
                <p:tags r:id="rId30"/>
              </p:custDataLst>
            </p:nvPr>
          </p:nvCxnSpPr>
          <p:spPr bwMode="auto">
            <a:xfrm flipH="1">
              <a:off x="360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445005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Having defined an algorithm and argued it is correct, we should analyze its running time and space: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sort </a:t>
            </a:r>
            <a:r>
              <a:rPr lang="en-US" i="1" dirty="0" smtClean="0"/>
              <a:t>n</a:t>
            </a:r>
            <a:r>
              <a:rPr lang="en-US" dirty="0" smtClean="0"/>
              <a:t> elements, we:</a:t>
            </a:r>
          </a:p>
          <a:p>
            <a:pPr lvl="1"/>
            <a:r>
              <a:rPr lang="en-US" dirty="0" smtClean="0"/>
              <a:t>Return immediately if </a:t>
            </a:r>
            <a:r>
              <a:rPr lang="en-US" i="1" dirty="0" smtClean="0"/>
              <a:t>n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Else do 2 </a:t>
            </a:r>
            <a:r>
              <a:rPr lang="en-US" dirty="0" err="1" smtClean="0"/>
              <a:t>subproblems</a:t>
            </a:r>
            <a:r>
              <a:rPr lang="en-US" dirty="0" smtClean="0"/>
              <a:t> of size </a:t>
            </a:r>
            <a:r>
              <a:rPr lang="en-US" i="1" dirty="0" smtClean="0"/>
              <a:t>n</a:t>
            </a:r>
            <a:r>
              <a:rPr lang="en-US" dirty="0" smtClean="0"/>
              <a:t>/2 and then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merge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Recurrence relation:</a:t>
            </a:r>
          </a:p>
          <a:p>
            <a:pPr>
              <a:buNone/>
            </a:pPr>
            <a:r>
              <a:rPr lang="en-US" dirty="0" smtClean="0"/>
              <a:t>	 T(1) = c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     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c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356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of the recurrence classics…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simplicity let constants be 1 – no effect on asymptotic answer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T(1) = 1                                            So total is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where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T(n) = 2T(n/2) + n                                   </a:t>
            </a:r>
            <a:r>
              <a:rPr lang="en-US" dirty="0" err="1" smtClean="0"/>
              <a:t>n</a:t>
            </a:r>
            <a:r>
              <a:rPr lang="en-US" dirty="0" smtClean="0"/>
              <a:t>/2</a:t>
            </a:r>
            <a:r>
              <a:rPr lang="en-US" sz="2400" b="1" baseline="30000" dirty="0" smtClean="0"/>
              <a:t>k </a:t>
            </a:r>
            <a:r>
              <a:rPr lang="en-US" dirty="0" smtClean="0"/>
              <a:t>= 1, i.e., log n = k   </a:t>
            </a:r>
          </a:p>
          <a:p>
            <a:pPr>
              <a:buNone/>
            </a:pPr>
            <a:r>
              <a:rPr lang="en-US" dirty="0" smtClean="0"/>
              <a:t>        = 2(2T(n/4) + n/2) + n               That is, 2</a:t>
            </a:r>
            <a:r>
              <a:rPr lang="en-US" sz="2400" b="1" baseline="30000" dirty="0" smtClean="0"/>
              <a:t>log n </a:t>
            </a:r>
            <a:r>
              <a:rPr lang="en-US" dirty="0" smtClean="0"/>
              <a:t>T(1) + n log n</a:t>
            </a:r>
          </a:p>
          <a:p>
            <a:pPr>
              <a:buNone/>
            </a:pPr>
            <a:r>
              <a:rPr lang="en-US" dirty="0" smtClean="0"/>
              <a:t>        = 4T(n/4) + 2n                                     = n + n log n</a:t>
            </a:r>
          </a:p>
          <a:p>
            <a:pPr>
              <a:buNone/>
            </a:pPr>
            <a:r>
              <a:rPr lang="en-US" dirty="0" smtClean="0"/>
              <a:t>        = 4(2T(n/8) + n/4) + 2n                        = O(n log n)</a:t>
            </a:r>
          </a:p>
          <a:p>
            <a:pPr>
              <a:buNone/>
            </a:pPr>
            <a:r>
              <a:rPr lang="en-US" dirty="0" smtClean="0"/>
              <a:t>        = 8T(n/8) + 3n</a:t>
            </a:r>
          </a:p>
          <a:p>
            <a:pPr>
              <a:buNone/>
            </a:pPr>
            <a:r>
              <a:rPr lang="en-US" dirty="0" smtClean="0"/>
              <a:t>        ….</a:t>
            </a:r>
          </a:p>
          <a:p>
            <a:pPr>
              <a:buNone/>
            </a:pPr>
            <a:r>
              <a:rPr lang="en-US" dirty="0" smtClean="0"/>
              <a:t>        =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98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more intuitively…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51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recurrence is common you just “know” it’s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Merge sort is relatively easy to intuit (best, worst, and average):</a:t>
            </a:r>
          </a:p>
          <a:p>
            <a:r>
              <a:rPr lang="en-US" dirty="0" smtClean="0"/>
              <a:t>The recursion “tree” will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height</a:t>
            </a:r>
          </a:p>
          <a:p>
            <a:r>
              <a:rPr lang="en-US" dirty="0" smtClean="0"/>
              <a:t>At each level we do a </a:t>
            </a:r>
            <a:r>
              <a:rPr lang="en-US" i="1" dirty="0" smtClean="0"/>
              <a:t>total</a:t>
            </a:r>
            <a:r>
              <a:rPr lang="en-US" dirty="0" smtClean="0"/>
              <a:t> amount of merging equal to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66" name="Picture 65" descr="lecture13.jpg"/>
          <p:cNvPicPr>
            <a:picLocks noChangeAspect="1"/>
          </p:cNvPicPr>
          <p:nvPr/>
        </p:nvPicPr>
        <p:blipFill>
          <a:blip r:embed="rId3" cstate="print"/>
          <a:srcRect l="2500" t="18889" r="7500" b="13333"/>
          <a:stretch>
            <a:fillRect/>
          </a:stretch>
        </p:blipFill>
        <p:spPr>
          <a:xfrm>
            <a:off x="2133600" y="3517194"/>
            <a:ext cx="5105400" cy="288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396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uses divide-and-conquer</a:t>
            </a:r>
          </a:p>
          <a:p>
            <a:pPr lvl="1"/>
            <a:r>
              <a:rPr lang="en-US" dirty="0"/>
              <a:t>Recursively chop into </a:t>
            </a:r>
            <a:r>
              <a:rPr lang="en-US" dirty="0" smtClean="0"/>
              <a:t>two pieces</a:t>
            </a:r>
            <a:endParaRPr lang="en-US" dirty="0"/>
          </a:p>
          <a:p>
            <a:pPr lvl="1"/>
            <a:r>
              <a:rPr lang="en-US" dirty="0"/>
              <a:t>Instead of doing all the work as we merge together, </a:t>
            </a:r>
            <a:br>
              <a:rPr lang="en-US" dirty="0"/>
            </a:br>
            <a:r>
              <a:rPr lang="en-US" dirty="0"/>
              <a:t>we will do all the work as we recursively split into halves</a:t>
            </a:r>
            <a:endParaRPr lang="en-US" sz="1000" dirty="0"/>
          </a:p>
          <a:p>
            <a:pPr lvl="1"/>
            <a:r>
              <a:rPr lang="en-US" dirty="0"/>
              <a:t>Unlike </a:t>
            </a:r>
            <a:r>
              <a:rPr lang="en-US" dirty="0" smtClean="0"/>
              <a:t>merge sort</a:t>
            </a:r>
            <a:r>
              <a:rPr lang="en-US" dirty="0"/>
              <a:t>, does not need auxiliary </a:t>
            </a:r>
            <a:r>
              <a:rPr lang="en-US" dirty="0" smtClean="0"/>
              <a:t>space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on average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, but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 worst-case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Faster than merge sort in practice?</a:t>
            </a:r>
          </a:p>
          <a:p>
            <a:pPr lvl="1"/>
            <a:r>
              <a:rPr lang="en-US" dirty="0" smtClean="0"/>
              <a:t>Often believed so</a:t>
            </a:r>
          </a:p>
          <a:p>
            <a:pPr lvl="1"/>
            <a:r>
              <a:rPr lang="en-US" dirty="0" smtClean="0"/>
              <a:t>Does fewer copies and more comparisons, so it depends on the relative cost of these two operations!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519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pivot element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Partition all the data into: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greater than the pivot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Recursively sort A and C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answer is, “as simple as A, B, C”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(Alas, there are some details lurking in this algorithm)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81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in Terms of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5274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45099</TotalTime>
  <Words>2641</Words>
  <Application>Microsoft Macintosh PowerPoint</Application>
  <PresentationFormat>On-screen Show (4:3)</PresentationFormat>
  <Paragraphs>649</Paragraphs>
  <Slides>29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dan_design_template</vt:lpstr>
      <vt:lpstr>CSE373: Data Structure &amp; Algorithms  Lecture 21: More Comparison Sorting</vt:lpstr>
      <vt:lpstr>The main problem, stated carefully</vt:lpstr>
      <vt:lpstr>Sorting: The Big Picture</vt:lpstr>
      <vt:lpstr>Mergesort Analysis</vt:lpstr>
      <vt:lpstr>One of the recurrence classics…</vt:lpstr>
      <vt:lpstr>Or more intuitively…</vt:lpstr>
      <vt:lpstr>Quicksort</vt:lpstr>
      <vt:lpstr>Quicksort Overview</vt:lpstr>
      <vt:lpstr>Think in Terms of Sets</vt:lpstr>
      <vt:lpstr>Example, Showing Recursion</vt:lpstr>
      <vt:lpstr>Details</vt:lpstr>
      <vt:lpstr>Pivots</vt:lpstr>
      <vt:lpstr>Potential pivot rules</vt:lpstr>
      <vt:lpstr>Partitioning</vt:lpstr>
      <vt:lpstr>Example</vt:lpstr>
      <vt:lpstr>Example</vt:lpstr>
      <vt:lpstr>Analysis</vt:lpstr>
      <vt:lpstr>Cutoffs</vt:lpstr>
      <vt:lpstr>Cutoff skeleton</vt:lpstr>
      <vt:lpstr>Visualizations</vt:lpstr>
      <vt:lpstr>How Fast Can We Sort?</vt:lpstr>
      <vt:lpstr>A General View of Sorting</vt:lpstr>
      <vt:lpstr>Counting Comparisons</vt:lpstr>
      <vt:lpstr>Optional: Counting Comparisons</vt:lpstr>
      <vt:lpstr>Optional: One Decision Tree for n=3</vt:lpstr>
      <vt:lpstr>Optional: Example if a &lt; c &lt; b</vt:lpstr>
      <vt:lpstr>Optional: What the Decision Tree Tells Us</vt:lpstr>
      <vt:lpstr>Optional: Where are we</vt:lpstr>
      <vt:lpstr>Optional: Height lower bound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1984</cp:revision>
  <dcterms:created xsi:type="dcterms:W3CDTF">2009-03-13T20:43:19Z</dcterms:created>
  <dcterms:modified xsi:type="dcterms:W3CDTF">2014-03-03T20:58:21Z</dcterms:modified>
</cp:coreProperties>
</file>