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embeddings/oleObject2.bin" ContentType="application/vnd.openxmlformats-officedocument.oleObject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5.xml" ContentType="application/vnd.openxmlformats-officedocument.presentationml.notesSlide+xml"/>
  <Override PartName="/ppt/embeddings/oleObject4.bin" ContentType="application/vnd.openxmlformats-officedocument.oleObject"/>
  <Override PartName="/ppt/tags/tag130.xml" ContentType="application/vnd.openxmlformats-officedocument.presentationml.tags+xml"/>
  <Override PartName="/ppt/notesSlides/notesSlide16.xml" ContentType="application/vnd.openxmlformats-officedocument.presentationml.notesSlide+xml"/>
  <Override PartName="/ppt/tags/tag131.xml" ContentType="application/vnd.openxmlformats-officedocument.presentationml.tags+xml"/>
  <Override PartName="/ppt/notesSlides/notesSlide17.xml" ContentType="application/vnd.openxmlformats-officedocument.presentationml.notesSlide+xml"/>
  <Override PartName="/ppt/tags/tag132.xml" ContentType="application/vnd.openxmlformats-officedocument.presentationml.tags+xml"/>
  <Override PartName="/ppt/notesSlides/notesSlide18.xml" ContentType="application/vnd.openxmlformats-officedocument.presentationml.notesSlide+xml"/>
  <Override PartName="/ppt/tags/tag133.xml" ContentType="application/vnd.openxmlformats-officedocument.presentationml.tags+xml"/>
  <Override PartName="/ppt/notesSlides/notesSlide19.xml" ContentType="application/vnd.openxmlformats-officedocument.presentationml.notesSlide+xml"/>
  <Override PartName="/ppt/tags/tag13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3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8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9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0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31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2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3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5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6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37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4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4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50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53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54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55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56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56" r:id="rId2"/>
    <p:sldId id="381" r:id="rId3"/>
    <p:sldId id="334" r:id="rId4"/>
    <p:sldId id="382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79" r:id="rId16"/>
    <p:sldId id="380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8" r:id="rId49"/>
    <p:sldId id="383" r:id="rId50"/>
    <p:sldId id="384" r:id="rId51"/>
    <p:sldId id="385" r:id="rId52"/>
    <p:sldId id="386" r:id="rId53"/>
    <p:sldId id="387" r:id="rId54"/>
    <p:sldId id="388" r:id="rId55"/>
    <p:sldId id="389" r:id="rId56"/>
    <p:sldId id="391" r:id="rId57"/>
    <p:sldId id="392" r:id="rId58"/>
    <p:sldId id="393" r:id="rId59"/>
    <p:sldId id="390" r:id="rId6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93D"/>
    <a:srgbClr val="950097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5" autoAdjust="0"/>
    <p:restoredTop sz="94660"/>
  </p:normalViewPr>
  <p:slideViewPr>
    <p:cSldViewPr>
      <p:cViewPr varScale="1">
        <p:scale>
          <a:sx n="94" d="100"/>
          <a:sy n="94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1.149350649350649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1.269230769230769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3.441176470588244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6.055555555555592</c:v>
                </c:pt>
                <c:pt idx="91">
                  <c:v>6.750000000000046</c:v>
                </c:pt>
                <c:pt idx="92">
                  <c:v>7.642857142857204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2.422337562475972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2.763467632412859</c:v>
                </c:pt>
                <c:pt idx="53">
                  <c:v>2.86294896030246</c:v>
                </c:pt>
                <c:pt idx="54">
                  <c:v>2.969135802469139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3.962603878116349</c:v>
                </c:pt>
                <c:pt idx="62">
                  <c:v>4.152300949598254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4.825259515570943</c:v>
                </c:pt>
                <c:pt idx="66">
                  <c:v>5.091368227731874</c:v>
                </c:pt>
                <c:pt idx="67">
                  <c:v>5.382812500000011</c:v>
                </c:pt>
                <c:pt idx="68">
                  <c:v>5.702913631633728</c:v>
                </c:pt>
                <c:pt idx="69">
                  <c:v>6.05555555555557</c:v>
                </c:pt>
                <c:pt idx="70">
                  <c:v>6.44530321046375</c:v>
                </c:pt>
                <c:pt idx="71">
                  <c:v>6.877551020408182</c:v>
                </c:pt>
                <c:pt idx="72">
                  <c:v>7.358710562414288</c:v>
                </c:pt>
                <c:pt idx="73">
                  <c:v>7.896449704142036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9.951795841209868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22.72222222222238</c:v>
                </c:pt>
                <c:pt idx="85">
                  <c:v>26.01020408163285</c:v>
                </c:pt>
                <c:pt idx="86">
                  <c:v>30.0857988165683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78.62500000000117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200.5000000000049</c:v>
                </c:pt>
                <c:pt idx="95">
                  <c:v>313.0000000000098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312648"/>
        <c:axId val="-2126452632"/>
      </c:lineChart>
      <c:catAx>
        <c:axId val="-2124312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26452632"/>
        <c:crosses val="autoZero"/>
        <c:auto val="1"/>
        <c:lblAlgn val="ctr"/>
        <c:lblOffset val="100"/>
        <c:noMultiLvlLbl val="0"/>
      </c:catAx>
      <c:valAx>
        <c:axId val="-2126452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24312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805555555556"/>
          <c:y val="0.420736730825313"/>
          <c:w val="0.258972222222222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1.149350649350649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1.269230769230769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'open addressing hash tables'!$E$3:$E$80</c:f>
              <c:numCache>
                <c:formatCode>0.00</c:formatCode>
                <c:ptCount val="78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2.422337562475972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2.763467632412859</c:v>
                </c:pt>
                <c:pt idx="53">
                  <c:v>2.86294896030246</c:v>
                </c:pt>
                <c:pt idx="54">
                  <c:v>2.969135802469139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3.962603878116349</c:v>
                </c:pt>
                <c:pt idx="62">
                  <c:v>4.152300949598254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4.825259515570943</c:v>
                </c:pt>
                <c:pt idx="66">
                  <c:v>5.091368227731874</c:v>
                </c:pt>
                <c:pt idx="67">
                  <c:v>5.382812500000011</c:v>
                </c:pt>
                <c:pt idx="68">
                  <c:v>5.702913631633728</c:v>
                </c:pt>
                <c:pt idx="69">
                  <c:v>6.05555555555557</c:v>
                </c:pt>
                <c:pt idx="70">
                  <c:v>6.44530321046375</c:v>
                </c:pt>
                <c:pt idx="71">
                  <c:v>6.877551020408182</c:v>
                </c:pt>
                <c:pt idx="72">
                  <c:v>7.358710562414288</c:v>
                </c:pt>
                <c:pt idx="73">
                  <c:v>7.896449704142036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9.951795841209868</c:v>
                </c:pt>
                <c:pt idx="77">
                  <c:v>10.83057851239674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4483864"/>
        <c:axId val="-2103544856"/>
      </c:lineChart>
      <c:catAx>
        <c:axId val="-2104483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03544856"/>
        <c:crosses val="autoZero"/>
        <c:auto val="1"/>
        <c:lblAlgn val="ctr"/>
        <c:lblOffset val="100"/>
        <c:noMultiLvlLbl val="0"/>
      </c:catAx>
      <c:valAx>
        <c:axId val="-2103544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0448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805555555556"/>
          <c:y val="0.420736730825313"/>
          <c:w val="0.239527777777778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1.149350649350649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1.269230769230769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3.441176470588244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6.055555555555592</c:v>
                </c:pt>
                <c:pt idx="91">
                  <c:v>6.750000000000046</c:v>
                </c:pt>
                <c:pt idx="92">
                  <c:v>7.642857142857204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2.422337562475972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2.763467632412859</c:v>
                </c:pt>
                <c:pt idx="53">
                  <c:v>2.86294896030246</c:v>
                </c:pt>
                <c:pt idx="54">
                  <c:v>2.969135802469139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3.962603878116349</c:v>
                </c:pt>
                <c:pt idx="62">
                  <c:v>4.152300949598254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4.825259515570943</c:v>
                </c:pt>
                <c:pt idx="66">
                  <c:v>5.091368227731874</c:v>
                </c:pt>
                <c:pt idx="67">
                  <c:v>5.382812500000011</c:v>
                </c:pt>
                <c:pt idx="68">
                  <c:v>5.702913631633728</c:v>
                </c:pt>
                <c:pt idx="69">
                  <c:v>6.05555555555557</c:v>
                </c:pt>
                <c:pt idx="70">
                  <c:v>6.44530321046375</c:v>
                </c:pt>
                <c:pt idx="71">
                  <c:v>6.877551020408182</c:v>
                </c:pt>
                <c:pt idx="72">
                  <c:v>7.358710562414288</c:v>
                </c:pt>
                <c:pt idx="73">
                  <c:v>7.896449704142036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9.951795841209868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22.72222222222238</c:v>
                </c:pt>
                <c:pt idx="85">
                  <c:v>26.01020408163285</c:v>
                </c:pt>
                <c:pt idx="86">
                  <c:v>30.0857988165683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78.62500000000117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200.5000000000049</c:v>
                </c:pt>
                <c:pt idx="95">
                  <c:v>313.0000000000098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1073368"/>
        <c:axId val="-2099946008"/>
      </c:lineChart>
      <c:catAx>
        <c:axId val="-2101073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99946008"/>
        <c:crosses val="autoZero"/>
        <c:auto val="1"/>
        <c:lblAlgn val="ctr"/>
        <c:lblOffset val="100"/>
        <c:noMultiLvlLbl val="0"/>
      </c:catAx>
      <c:valAx>
        <c:axId val="-2099946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01073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805555555556"/>
          <c:y val="0.420736730825313"/>
          <c:w val="0.258972222222222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1.149350649350649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1.269230769230769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val>
            <c:numRef>
              <c:f>'open addressing hash tables'!$E$3:$E$80</c:f>
              <c:numCache>
                <c:formatCode>0.00</c:formatCode>
                <c:ptCount val="78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2.422337562475972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2.763467632412859</c:v>
                </c:pt>
                <c:pt idx="53">
                  <c:v>2.86294896030246</c:v>
                </c:pt>
                <c:pt idx="54">
                  <c:v>2.969135802469139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3.962603878116349</c:v>
                </c:pt>
                <c:pt idx="62">
                  <c:v>4.152300949598254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4.825259515570943</c:v>
                </c:pt>
                <c:pt idx="66">
                  <c:v>5.091368227731874</c:v>
                </c:pt>
                <c:pt idx="67">
                  <c:v>5.382812500000011</c:v>
                </c:pt>
                <c:pt idx="68">
                  <c:v>5.702913631633728</c:v>
                </c:pt>
                <c:pt idx="69">
                  <c:v>6.05555555555557</c:v>
                </c:pt>
                <c:pt idx="70">
                  <c:v>6.44530321046375</c:v>
                </c:pt>
                <c:pt idx="71">
                  <c:v>6.877551020408182</c:v>
                </c:pt>
                <c:pt idx="72">
                  <c:v>7.358710562414288</c:v>
                </c:pt>
                <c:pt idx="73">
                  <c:v>7.896449704142036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9.951795841209868</c:v>
                </c:pt>
                <c:pt idx="77">
                  <c:v>10.83057851239674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082424"/>
        <c:axId val="2129717640"/>
      </c:lineChart>
      <c:catAx>
        <c:axId val="-2125082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2129717640"/>
        <c:crosses val="autoZero"/>
        <c:auto val="1"/>
        <c:lblAlgn val="ctr"/>
        <c:lblOffset val="100"/>
        <c:noMultiLvlLbl val="0"/>
      </c:catAx>
      <c:valAx>
        <c:axId val="2129717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25082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805555555556"/>
          <c:y val="0.420736730825313"/>
          <c:w val="0.239527777777778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tables'!$F$3:$F$101</c:f>
              <c:numCache>
                <c:formatCode>0.00</c:formatCode>
                <c:ptCount val="99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1.115717756571049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1.205195252537452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1.527151219790259</c:v>
                </c:pt>
                <c:pt idx="60">
                  <c:v>1.543620557144992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1.848392481493189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  <c:pt idx="78">
                  <c:v>1.975503478816037</c:v>
                </c:pt>
                <c:pt idx="79">
                  <c:v>2.011797390542628</c:v>
                </c:pt>
                <c:pt idx="80">
                  <c:v>2.050285440520559</c:v>
                </c:pt>
                <c:pt idx="81">
                  <c:v>2.091217595234059</c:v>
                </c:pt>
                <c:pt idx="82">
                  <c:v>2.134887761363708</c:v>
                </c:pt>
                <c:pt idx="83">
                  <c:v>2.181644599700372</c:v>
                </c:pt>
                <c:pt idx="84">
                  <c:v>2.231905864571628</c:v>
                </c:pt>
                <c:pt idx="85">
                  <c:v>2.286177739968413</c:v>
                </c:pt>
                <c:pt idx="86">
                  <c:v>2.345081412099491</c:v>
                </c:pt>
                <c:pt idx="87">
                  <c:v>2.409390382045562</c:v>
                </c:pt>
                <c:pt idx="88">
                  <c:v>2.480084172123286</c:v>
                </c:pt>
                <c:pt idx="89">
                  <c:v>2.5584278811045</c:v>
                </c:pt>
                <c:pt idx="90">
                  <c:v>2.646094075441623</c:v>
                </c:pt>
                <c:pt idx="91">
                  <c:v>2.745357222074196</c:v>
                </c:pt>
                <c:pt idx="92">
                  <c:v>2.859419394551382</c:v>
                </c:pt>
                <c:pt idx="93">
                  <c:v>2.992990124212814</c:v>
                </c:pt>
                <c:pt idx="94">
                  <c:v>3.153402393214738</c:v>
                </c:pt>
                <c:pt idx="95">
                  <c:v>3.35299565090439</c:v>
                </c:pt>
                <c:pt idx="96">
                  <c:v>3.615008141567011</c:v>
                </c:pt>
                <c:pt idx="97">
                  <c:v>3.991860209620587</c:v>
                </c:pt>
                <c:pt idx="98">
                  <c:v>4.651687056553691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marker>
            <c:symbol val="none"/>
          </c:marker>
          <c:val>
            <c:numRef>
              <c:f>'open addressing hash tables'!$G$3:$G$101</c:f>
              <c:numCache>
                <c:formatCode>0.00</c:formatCode>
                <c:ptCount val="99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1.162790697674419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1.388888888888889</c:v>
                </c:pt>
                <c:pt idx="28">
                  <c:v>1.408450704225352</c:v>
                </c:pt>
                <c:pt idx="29">
                  <c:v>1.428571428571429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1.538461538461539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1.818181818181819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4.34782608695653</c:v>
                </c:pt>
                <c:pt idx="77">
                  <c:v>4.545454545454555</c:v>
                </c:pt>
                <c:pt idx="78">
                  <c:v>4.761904761904772</c:v>
                </c:pt>
                <c:pt idx="79">
                  <c:v>5.000000000000012</c:v>
                </c:pt>
                <c:pt idx="80">
                  <c:v>5.263157894736856</c:v>
                </c:pt>
                <c:pt idx="81">
                  <c:v>5.555555555555571</c:v>
                </c:pt>
                <c:pt idx="82">
                  <c:v>5.882352941176489</c:v>
                </c:pt>
                <c:pt idx="83">
                  <c:v>6.25000000000002</c:v>
                </c:pt>
                <c:pt idx="84">
                  <c:v>6.66666666666669</c:v>
                </c:pt>
                <c:pt idx="85">
                  <c:v>7.142857142857171</c:v>
                </c:pt>
                <c:pt idx="86">
                  <c:v>7.692307692307724</c:v>
                </c:pt>
                <c:pt idx="87">
                  <c:v>8.333333333333373</c:v>
                </c:pt>
                <c:pt idx="88">
                  <c:v>9.090909090909137</c:v>
                </c:pt>
                <c:pt idx="89">
                  <c:v>10.00000000000006</c:v>
                </c:pt>
                <c:pt idx="90">
                  <c:v>11.11111111111118</c:v>
                </c:pt>
                <c:pt idx="91">
                  <c:v>12.50000000000009</c:v>
                </c:pt>
                <c:pt idx="92">
                  <c:v>14.28571428571441</c:v>
                </c:pt>
                <c:pt idx="93">
                  <c:v>16.66666666666684</c:v>
                </c:pt>
                <c:pt idx="94">
                  <c:v>20.00000000000025</c:v>
                </c:pt>
                <c:pt idx="95">
                  <c:v>25.00000000000039</c:v>
                </c:pt>
                <c:pt idx="96">
                  <c:v>33.33333333333404</c:v>
                </c:pt>
                <c:pt idx="97">
                  <c:v>50.00000000000162</c:v>
                </c:pt>
                <c:pt idx="98">
                  <c:v>100.0000000000066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4482136"/>
        <c:axId val="-2094476648"/>
      </c:lineChart>
      <c:catAx>
        <c:axId val="-2094482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94476648"/>
        <c:crosses val="autoZero"/>
        <c:auto val="1"/>
        <c:lblAlgn val="ctr"/>
        <c:lblOffset val="100"/>
        <c:noMultiLvlLbl val="0"/>
      </c:catAx>
      <c:valAx>
        <c:axId val="-2094476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094482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514560679915"/>
          <c:y val="0.420736730825313"/>
          <c:w val="0.258972222222222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cat>
          <c:val>
            <c:numRef>
              <c:f>'open addressing hash tables'!$F$3:$F$80</c:f>
              <c:numCache>
                <c:formatCode>0.00</c:formatCode>
                <c:ptCount val="78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1.115717756571049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1.205195252537452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1.527151219790259</c:v>
                </c:pt>
                <c:pt idx="60">
                  <c:v>1.543620557144992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1.848392481493189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marker>
            <c:symbol val="none"/>
          </c:marker>
          <c:val>
            <c:numRef>
              <c:f>'open addressing hash tables'!$G$3:$G$80</c:f>
              <c:numCache>
                <c:formatCode>0.00</c:formatCode>
                <c:ptCount val="78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1.162790697674419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1.388888888888889</c:v>
                </c:pt>
                <c:pt idx="28">
                  <c:v>1.408450704225352</c:v>
                </c:pt>
                <c:pt idx="29">
                  <c:v>1.428571428571429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1.538461538461539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1.818181818181819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4.34782608695653</c:v>
                </c:pt>
                <c:pt idx="77">
                  <c:v>4.545454545454555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4566264"/>
        <c:axId val="-2094560792"/>
      </c:lineChart>
      <c:catAx>
        <c:axId val="-2094566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94560792"/>
        <c:crosses val="autoZero"/>
        <c:auto val="1"/>
        <c:lblAlgn val="ctr"/>
        <c:lblOffset val="100"/>
        <c:noMultiLvlLbl val="0"/>
      </c:catAx>
      <c:valAx>
        <c:axId val="-2094560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094566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805555555557"/>
          <c:y val="0.420736730825313"/>
          <c:w val="0.295695315627919"/>
          <c:h val="0.2793132108486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20" Type="http://schemas.openxmlformats.org/officeDocument/2006/relationships/tags" Target="../tags/tag78.xml"/><Relationship Id="rId21" Type="http://schemas.openxmlformats.org/officeDocument/2006/relationships/tags" Target="../tags/tag79.xml"/><Relationship Id="rId22" Type="http://schemas.openxmlformats.org/officeDocument/2006/relationships/tags" Target="../tags/tag80.xml"/><Relationship Id="rId23" Type="http://schemas.openxmlformats.org/officeDocument/2006/relationships/tags" Target="../tags/tag81.xml"/><Relationship Id="rId24" Type="http://schemas.openxmlformats.org/officeDocument/2006/relationships/tags" Target="../tags/tag82.xml"/><Relationship Id="rId25" Type="http://schemas.openxmlformats.org/officeDocument/2006/relationships/tags" Target="../tags/tag83.xml"/><Relationship Id="rId26" Type="http://schemas.openxmlformats.org/officeDocument/2006/relationships/tags" Target="../tags/tag8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68.xml"/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tags" Target="../tags/tag72.xml"/><Relationship Id="rId15" Type="http://schemas.openxmlformats.org/officeDocument/2006/relationships/tags" Target="../tags/tag73.xml"/><Relationship Id="rId16" Type="http://schemas.openxmlformats.org/officeDocument/2006/relationships/tags" Target="../tags/tag74.xml"/><Relationship Id="rId17" Type="http://schemas.openxmlformats.org/officeDocument/2006/relationships/tags" Target="../tags/tag75.xml"/><Relationship Id="rId18" Type="http://schemas.openxmlformats.org/officeDocument/2006/relationships/tags" Target="../tags/tag76.xml"/><Relationship Id="rId19" Type="http://schemas.openxmlformats.org/officeDocument/2006/relationships/tags" Target="../tags/tag77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tags" Target="../tags/tag111.xml"/><Relationship Id="rId28" Type="http://schemas.openxmlformats.org/officeDocument/2006/relationships/tags" Target="../tags/tag112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30" Type="http://schemas.openxmlformats.org/officeDocument/2006/relationships/tags" Target="../tags/tag114.xml"/><Relationship Id="rId31" Type="http://schemas.openxmlformats.org/officeDocument/2006/relationships/tags" Target="../tags/tag115.xml"/><Relationship Id="rId32" Type="http://schemas.openxmlformats.org/officeDocument/2006/relationships/tags" Target="../tags/tag116.xml"/><Relationship Id="rId9" Type="http://schemas.openxmlformats.org/officeDocument/2006/relationships/tags" Target="../tags/tag93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33" Type="http://schemas.openxmlformats.org/officeDocument/2006/relationships/tags" Target="../tags/tag117.xml"/><Relationship Id="rId34" Type="http://schemas.openxmlformats.org/officeDocument/2006/relationships/tags" Target="../tags/tag118.xml"/><Relationship Id="rId35" Type="http://schemas.openxmlformats.org/officeDocument/2006/relationships/tags" Target="../tags/tag119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37" Type="http://schemas.openxmlformats.org/officeDocument/2006/relationships/tags" Target="../tags/tag121.xml"/><Relationship Id="rId38" Type="http://schemas.openxmlformats.org/officeDocument/2006/relationships/slideLayout" Target="../slideLayouts/slideLayout2.xml"/><Relationship Id="rId39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tags" Target="../tags/tag1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tags" Target="../tags/tag1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4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tags" Target="../tags/tag1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tags" Target="../tags/tag1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5" Type="http://schemas.openxmlformats.org/officeDocument/2006/relationships/image" Target="../media/image5.png"/><Relationship Id="rId1" Type="http://schemas.openxmlformats.org/officeDocument/2006/relationships/tags" Target="../tags/tag135.xml"/><Relationship Id="rId2" Type="http://schemas.openxmlformats.org/officeDocument/2006/relationships/tags" Target="../tags/tag13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4.xml"/><Relationship Id="rId6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41.xml"/><Relationship Id="rId2" Type="http://schemas.openxmlformats.org/officeDocument/2006/relationships/tags" Target="../tags/tag14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43.xml"/><Relationship Id="rId2" Type="http://schemas.openxmlformats.org/officeDocument/2006/relationships/tags" Target="../tags/tag14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45.xml"/><Relationship Id="rId2" Type="http://schemas.openxmlformats.org/officeDocument/2006/relationships/tags" Target="../tags/tag14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147.xml"/><Relationship Id="rId2" Type="http://schemas.openxmlformats.org/officeDocument/2006/relationships/tags" Target="../tags/tag14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49.xml"/><Relationship Id="rId2" Type="http://schemas.openxmlformats.org/officeDocument/2006/relationships/tags" Target="../tags/tag15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153.xml"/><Relationship Id="rId2" Type="http://schemas.openxmlformats.org/officeDocument/2006/relationships/tags" Target="../tags/tag15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55.xml"/><Relationship Id="rId2" Type="http://schemas.openxmlformats.org/officeDocument/2006/relationships/tags" Target="../tags/tag15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157.xml"/><Relationship Id="rId2" Type="http://schemas.openxmlformats.org/officeDocument/2006/relationships/tags" Target="../tags/tag15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159.xml"/><Relationship Id="rId2" Type="http://schemas.openxmlformats.org/officeDocument/2006/relationships/tags" Target="../tags/tag1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161.xml"/><Relationship Id="rId2" Type="http://schemas.openxmlformats.org/officeDocument/2006/relationships/tags" Target="../tags/tag16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163.xml"/><Relationship Id="rId2" Type="http://schemas.openxmlformats.org/officeDocument/2006/relationships/tags" Target="../tags/tag16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4.xml"/><Relationship Id="rId6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2" Type="http://schemas.openxmlformats.org/officeDocument/2006/relationships/tags" Target="../tags/tag16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47.xml"/><Relationship Id="rId1" Type="http://schemas.openxmlformats.org/officeDocument/2006/relationships/tags" Target="../tags/tag167.xml"/><Relationship Id="rId2" Type="http://schemas.openxmlformats.org/officeDocument/2006/relationships/tags" Target="../tags/tag168.xml"/><Relationship Id="rId3" Type="http://schemas.openxmlformats.org/officeDocument/2006/relationships/tags" Target="../tags/tag169.xml"/><Relationship Id="rId4" Type="http://schemas.openxmlformats.org/officeDocument/2006/relationships/tags" Target="../tags/tag170.xml"/><Relationship Id="rId5" Type="http://schemas.openxmlformats.org/officeDocument/2006/relationships/tags" Target="../tags/tag171.xml"/><Relationship Id="rId6" Type="http://schemas.openxmlformats.org/officeDocument/2006/relationships/tags" Target="../tags/tag172.xml"/><Relationship Id="rId7" Type="http://schemas.openxmlformats.org/officeDocument/2006/relationships/tags" Target="../tags/tag173.xml"/><Relationship Id="rId8" Type="http://schemas.openxmlformats.org/officeDocument/2006/relationships/tags" Target="../tags/tag174.xml"/><Relationship Id="rId9" Type="http://schemas.openxmlformats.org/officeDocument/2006/relationships/tags" Target="../tags/tag175.xml"/><Relationship Id="rId10" Type="http://schemas.openxmlformats.org/officeDocument/2006/relationships/tags" Target="../tags/tag17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0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Relationship Id="rId9" Type="http://schemas.openxmlformats.org/officeDocument/2006/relationships/tags" Target="../tags/tag185.xml"/><Relationship Id="rId10" Type="http://schemas.openxmlformats.org/officeDocument/2006/relationships/tags" Target="../tags/tag186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tags" Target="../tags/tag197.xml"/><Relationship Id="rId20" Type="http://schemas.openxmlformats.org/officeDocument/2006/relationships/tags" Target="../tags/tag208.xml"/><Relationship Id="rId21" Type="http://schemas.openxmlformats.org/officeDocument/2006/relationships/tags" Target="../tags/tag209.xml"/><Relationship Id="rId22" Type="http://schemas.openxmlformats.org/officeDocument/2006/relationships/tags" Target="../tags/tag210.xml"/><Relationship Id="rId23" Type="http://schemas.openxmlformats.org/officeDocument/2006/relationships/tags" Target="../tags/tag211.xml"/><Relationship Id="rId24" Type="http://schemas.openxmlformats.org/officeDocument/2006/relationships/tags" Target="../tags/tag212.xml"/><Relationship Id="rId25" Type="http://schemas.openxmlformats.org/officeDocument/2006/relationships/tags" Target="../tags/tag213.xml"/><Relationship Id="rId26" Type="http://schemas.openxmlformats.org/officeDocument/2006/relationships/tags" Target="../tags/tag21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51.xml"/><Relationship Id="rId10" Type="http://schemas.openxmlformats.org/officeDocument/2006/relationships/tags" Target="../tags/tag198.xml"/><Relationship Id="rId11" Type="http://schemas.openxmlformats.org/officeDocument/2006/relationships/tags" Target="../tags/tag199.xml"/><Relationship Id="rId12" Type="http://schemas.openxmlformats.org/officeDocument/2006/relationships/tags" Target="../tags/tag200.xml"/><Relationship Id="rId13" Type="http://schemas.openxmlformats.org/officeDocument/2006/relationships/tags" Target="../tags/tag201.xml"/><Relationship Id="rId14" Type="http://schemas.openxmlformats.org/officeDocument/2006/relationships/tags" Target="../tags/tag202.xml"/><Relationship Id="rId15" Type="http://schemas.openxmlformats.org/officeDocument/2006/relationships/tags" Target="../tags/tag203.xml"/><Relationship Id="rId16" Type="http://schemas.openxmlformats.org/officeDocument/2006/relationships/tags" Target="../tags/tag204.xml"/><Relationship Id="rId17" Type="http://schemas.openxmlformats.org/officeDocument/2006/relationships/tags" Target="../tags/tag205.xml"/><Relationship Id="rId18" Type="http://schemas.openxmlformats.org/officeDocument/2006/relationships/tags" Target="../tags/tag206.xml"/><Relationship Id="rId19" Type="http://schemas.openxmlformats.org/officeDocument/2006/relationships/tags" Target="../tags/tag207.xml"/><Relationship Id="rId1" Type="http://schemas.openxmlformats.org/officeDocument/2006/relationships/tags" Target="../tags/tag189.xml"/><Relationship Id="rId2" Type="http://schemas.openxmlformats.org/officeDocument/2006/relationships/tags" Target="../tags/tag190.xml"/><Relationship Id="rId3" Type="http://schemas.openxmlformats.org/officeDocument/2006/relationships/tags" Target="../tags/tag191.xml"/><Relationship Id="rId4" Type="http://schemas.openxmlformats.org/officeDocument/2006/relationships/tags" Target="../tags/tag192.xml"/><Relationship Id="rId5" Type="http://schemas.openxmlformats.org/officeDocument/2006/relationships/tags" Target="../tags/tag193.xml"/><Relationship Id="rId6" Type="http://schemas.openxmlformats.org/officeDocument/2006/relationships/tags" Target="../tags/tag194.xml"/><Relationship Id="rId7" Type="http://schemas.openxmlformats.org/officeDocument/2006/relationships/tags" Target="../tags/tag195.xml"/><Relationship Id="rId8" Type="http://schemas.openxmlformats.org/officeDocument/2006/relationships/tags" Target="../tags/tag19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1" Type="http://schemas.openxmlformats.org/officeDocument/2006/relationships/tags" Target="../tags/tag225.xml"/><Relationship Id="rId12" Type="http://schemas.openxmlformats.org/officeDocument/2006/relationships/tags" Target="../tags/tag226.xml"/><Relationship Id="rId13" Type="http://schemas.openxmlformats.org/officeDocument/2006/relationships/tags" Target="../tags/tag227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3.xml"/><Relationship Id="rId1" Type="http://schemas.openxmlformats.org/officeDocument/2006/relationships/tags" Target="../tags/tag215.xml"/><Relationship Id="rId2" Type="http://schemas.openxmlformats.org/officeDocument/2006/relationships/tags" Target="../tags/tag216.xml"/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tags" Target="../tags/tag219.xml"/><Relationship Id="rId6" Type="http://schemas.openxmlformats.org/officeDocument/2006/relationships/tags" Target="../tags/tag220.xml"/><Relationship Id="rId7" Type="http://schemas.openxmlformats.org/officeDocument/2006/relationships/tags" Target="../tags/tag221.xml"/><Relationship Id="rId8" Type="http://schemas.openxmlformats.org/officeDocument/2006/relationships/tags" Target="../tags/tag222.xml"/><Relationship Id="rId9" Type="http://schemas.openxmlformats.org/officeDocument/2006/relationships/tags" Target="../tags/tag223.xml"/><Relationship Id="rId10" Type="http://schemas.openxmlformats.org/officeDocument/2006/relationships/tags" Target="../tags/tag224.xml"/></Relationships>
</file>

<file path=ppt/slides/_rels/slide56.xml.rels><?xml version="1.0" encoding="UTF-8" standalone="yes"?>
<Relationships xmlns="http://schemas.openxmlformats.org/package/2006/relationships"><Relationship Id="rId11" Type="http://schemas.openxmlformats.org/officeDocument/2006/relationships/tags" Target="../tags/tag238.xml"/><Relationship Id="rId12" Type="http://schemas.openxmlformats.org/officeDocument/2006/relationships/tags" Target="../tags/tag239.xml"/><Relationship Id="rId13" Type="http://schemas.openxmlformats.org/officeDocument/2006/relationships/tags" Target="../tags/tag24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4.xml"/><Relationship Id="rId1" Type="http://schemas.openxmlformats.org/officeDocument/2006/relationships/tags" Target="../tags/tag228.xml"/><Relationship Id="rId2" Type="http://schemas.openxmlformats.org/officeDocument/2006/relationships/tags" Target="../tags/tag229.xml"/><Relationship Id="rId3" Type="http://schemas.openxmlformats.org/officeDocument/2006/relationships/tags" Target="../tags/tag230.xml"/><Relationship Id="rId4" Type="http://schemas.openxmlformats.org/officeDocument/2006/relationships/tags" Target="../tags/tag231.xml"/><Relationship Id="rId5" Type="http://schemas.openxmlformats.org/officeDocument/2006/relationships/tags" Target="../tags/tag232.xml"/><Relationship Id="rId6" Type="http://schemas.openxmlformats.org/officeDocument/2006/relationships/tags" Target="../tags/tag233.xml"/><Relationship Id="rId7" Type="http://schemas.openxmlformats.org/officeDocument/2006/relationships/tags" Target="../tags/tag234.xml"/><Relationship Id="rId8" Type="http://schemas.openxmlformats.org/officeDocument/2006/relationships/tags" Target="../tags/tag235.xml"/><Relationship Id="rId9" Type="http://schemas.openxmlformats.org/officeDocument/2006/relationships/tags" Target="../tags/tag236.xml"/><Relationship Id="rId10" Type="http://schemas.openxmlformats.org/officeDocument/2006/relationships/tags" Target="../tags/tag237.xml"/></Relationships>
</file>

<file path=ppt/slides/_rels/slide57.xml.rels><?xml version="1.0" encoding="UTF-8" standalone="yes"?>
<Relationships xmlns="http://schemas.openxmlformats.org/package/2006/relationships"><Relationship Id="rId11" Type="http://schemas.openxmlformats.org/officeDocument/2006/relationships/tags" Target="../tags/tag251.xml"/><Relationship Id="rId12" Type="http://schemas.openxmlformats.org/officeDocument/2006/relationships/tags" Target="../tags/tag25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5.xml"/><Relationship Id="rId1" Type="http://schemas.openxmlformats.org/officeDocument/2006/relationships/tags" Target="../tags/tag241.xml"/><Relationship Id="rId2" Type="http://schemas.openxmlformats.org/officeDocument/2006/relationships/tags" Target="../tags/tag242.xml"/><Relationship Id="rId3" Type="http://schemas.openxmlformats.org/officeDocument/2006/relationships/tags" Target="../tags/tag243.xml"/><Relationship Id="rId4" Type="http://schemas.openxmlformats.org/officeDocument/2006/relationships/tags" Target="../tags/tag244.xml"/><Relationship Id="rId5" Type="http://schemas.openxmlformats.org/officeDocument/2006/relationships/tags" Target="../tags/tag245.xml"/><Relationship Id="rId6" Type="http://schemas.openxmlformats.org/officeDocument/2006/relationships/tags" Target="../tags/tag246.xml"/><Relationship Id="rId7" Type="http://schemas.openxmlformats.org/officeDocument/2006/relationships/tags" Target="../tags/tag247.xml"/><Relationship Id="rId8" Type="http://schemas.openxmlformats.org/officeDocument/2006/relationships/tags" Target="../tags/tag248.xml"/><Relationship Id="rId9" Type="http://schemas.openxmlformats.org/officeDocument/2006/relationships/tags" Target="../tags/tag249.xml"/><Relationship Id="rId10" Type="http://schemas.openxmlformats.org/officeDocument/2006/relationships/tags" Target="../tags/tag250.xml"/></Relationships>
</file>

<file path=ppt/slides/_rels/slide58.xml.rels><?xml version="1.0" encoding="UTF-8" standalone="yes"?>
<Relationships xmlns="http://schemas.openxmlformats.org/package/2006/relationships"><Relationship Id="rId11" Type="http://schemas.openxmlformats.org/officeDocument/2006/relationships/tags" Target="../tags/tag263.xml"/><Relationship Id="rId12" Type="http://schemas.openxmlformats.org/officeDocument/2006/relationships/tags" Target="../tags/tag264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6.xml"/><Relationship Id="rId1" Type="http://schemas.openxmlformats.org/officeDocument/2006/relationships/tags" Target="../tags/tag253.xml"/><Relationship Id="rId2" Type="http://schemas.openxmlformats.org/officeDocument/2006/relationships/tags" Target="../tags/tag254.xml"/><Relationship Id="rId3" Type="http://schemas.openxmlformats.org/officeDocument/2006/relationships/tags" Target="../tags/tag255.xml"/><Relationship Id="rId4" Type="http://schemas.openxmlformats.org/officeDocument/2006/relationships/tags" Target="../tags/tag256.xml"/><Relationship Id="rId5" Type="http://schemas.openxmlformats.org/officeDocument/2006/relationships/tags" Target="../tags/tag257.xml"/><Relationship Id="rId6" Type="http://schemas.openxmlformats.org/officeDocument/2006/relationships/tags" Target="../tags/tag258.xml"/><Relationship Id="rId7" Type="http://schemas.openxmlformats.org/officeDocument/2006/relationships/tags" Target="../tags/tag259.xml"/><Relationship Id="rId8" Type="http://schemas.openxmlformats.org/officeDocument/2006/relationships/tags" Target="../tags/tag260.xml"/><Relationship Id="rId9" Type="http://schemas.openxmlformats.org/officeDocument/2006/relationships/tags" Target="../tags/tag261.xml"/><Relationship Id="rId10" Type="http://schemas.openxmlformats.org/officeDocument/2006/relationships/tags" Target="../tags/tag262.xml"/></Relationships>
</file>

<file path=ppt/slides/_rels/slide59.xml.rels><?xml version="1.0" encoding="UTF-8" standalone="yes"?>
<Relationships xmlns="http://schemas.openxmlformats.org/package/2006/relationships"><Relationship Id="rId11" Type="http://schemas.openxmlformats.org/officeDocument/2006/relationships/tags" Target="../tags/tag275.xml"/><Relationship Id="rId12" Type="http://schemas.openxmlformats.org/officeDocument/2006/relationships/tags" Target="../tags/tag27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7.xml"/><Relationship Id="rId1" Type="http://schemas.openxmlformats.org/officeDocument/2006/relationships/tags" Target="../tags/tag265.xml"/><Relationship Id="rId2" Type="http://schemas.openxmlformats.org/officeDocument/2006/relationships/tags" Target="../tags/tag266.xml"/><Relationship Id="rId3" Type="http://schemas.openxmlformats.org/officeDocument/2006/relationships/tags" Target="../tags/tag267.xml"/><Relationship Id="rId4" Type="http://schemas.openxmlformats.org/officeDocument/2006/relationships/tags" Target="../tags/tag268.xml"/><Relationship Id="rId5" Type="http://schemas.openxmlformats.org/officeDocument/2006/relationships/tags" Target="../tags/tag269.xml"/><Relationship Id="rId6" Type="http://schemas.openxmlformats.org/officeDocument/2006/relationships/tags" Target="../tags/tag270.xml"/><Relationship Id="rId7" Type="http://schemas.openxmlformats.org/officeDocument/2006/relationships/tags" Target="../tags/tag271.xml"/><Relationship Id="rId8" Type="http://schemas.openxmlformats.org/officeDocument/2006/relationships/tags" Target="../tags/tag272.xml"/><Relationship Id="rId9" Type="http://schemas.openxmlformats.org/officeDocument/2006/relationships/tags" Target="../tags/tag273.xml"/><Relationship Id="rId10" Type="http://schemas.openxmlformats.org/officeDocument/2006/relationships/tags" Target="../tags/tag2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5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7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</a:t>
            </a:r>
          </a:p>
          <a:p>
            <a:pPr lvl="1"/>
            <a:r>
              <a:rPr lang="en-US" dirty="0" smtClean="0"/>
              <a:t>Maybe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noProof="0" dirty="0" smtClean="0">
                <a:sym typeface="Symbol" pitchFamily="18" charset="2"/>
              </a:rPr>
              <a:t>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65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</a:t>
            </a:r>
            <a:r>
              <a:rPr lang="en-US" sz="2000" b="0" kern="0" dirty="0">
                <a:latin typeface="+mn-lt"/>
              </a:rPr>
              <a:t>bucket is </a:t>
            </a:r>
            <a:r>
              <a:rPr lang="en-US" sz="2000" b="0" kern="0" dirty="0">
                <a:latin typeface="+mn-lt"/>
                <a:sym typeface="Symbol" pitchFamily="18" charset="2"/>
              </a:rPr>
              <a:t></a:t>
            </a: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494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</a:t>
            </a:r>
            <a:r>
              <a:rPr lang="en-US" sz="2000" b="0" kern="0" dirty="0">
                <a:latin typeface="+mn-lt"/>
              </a:rPr>
              <a:t>is </a:t>
            </a:r>
            <a:r>
              <a:rPr lang="en-US" sz="2000" b="0" kern="0" dirty="0">
                <a:latin typeface="+mn-lt"/>
                <a:sym typeface="Symbol" pitchFamily="18" charset="2"/>
              </a:rPr>
              <a:t></a:t>
            </a: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against </a:t>
            </a:r>
            <a:r>
              <a:rPr lang="en-US" sz="2000" i="1" dirty="0">
                <a:solidFill>
                  <a:srgbClr val="3333CC"/>
                </a:solidFill>
                <a:sym typeface="Symbol" pitchFamily="18" charset="2"/>
              </a:rPr>
              <a:t>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76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3 due at 11 p.m. (or later with late days)</a:t>
            </a:r>
          </a:p>
          <a:p>
            <a:r>
              <a:rPr lang="en-US" sz="2400" dirty="0" smtClean="0"/>
              <a:t>Homework 4 has been posted (due Feb. 20)</a:t>
            </a:r>
          </a:p>
          <a:p>
            <a:pPr lvl="1"/>
            <a:r>
              <a:rPr lang="en-US" sz="2400" dirty="0" smtClean="0"/>
              <a:t>Can be done with a partner</a:t>
            </a:r>
          </a:p>
          <a:p>
            <a:pPr lvl="1"/>
            <a:r>
              <a:rPr lang="en-US" sz="2400" dirty="0" smtClean="0"/>
              <a:t>Partner selection due Feb. 12</a:t>
            </a:r>
          </a:p>
          <a:p>
            <a:pPr lvl="1"/>
            <a:r>
              <a:rPr lang="en-US" sz="2400" dirty="0" smtClean="0"/>
              <a:t>Partner form linked from homework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21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hash </a:t>
            </a:r>
            <a:r>
              <a:rPr lang="en-US" dirty="0"/>
              <a:t>t</a:t>
            </a:r>
            <a:r>
              <a:rPr lang="en-US" dirty="0" smtClean="0"/>
              <a:t>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Trying </a:t>
            </a:r>
            <a:r>
              <a:rPr lang="en-US" dirty="0" smtClean="0"/>
              <a:t>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 </a:t>
            </a:r>
            <a:r>
              <a:rPr lang="en-US" dirty="0" smtClean="0"/>
              <a:t>(also called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526893"/>
              </p:ext>
            </p:extLst>
          </p:nvPr>
        </p:nvGraphicFramePr>
        <p:xfrm>
          <a:off x="4546272" y="2438400"/>
          <a:ext cx="4597728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337825"/>
              </p:ext>
            </p:extLst>
          </p:nvPr>
        </p:nvGraphicFramePr>
        <p:xfrm>
          <a:off x="76200" y="2438400"/>
          <a:ext cx="48768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53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</a:t>
            </a:r>
            <a:r>
              <a:rPr lang="en-US" sz="2000" b="0" dirty="0" smtClean="0">
                <a:latin typeface="+mn-lt"/>
              </a:rPr>
              <a:t>(like induction) using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Optional: Proof is posted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lecture13.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txt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08126"/>
              </p:ext>
            </p:extLst>
          </p:nvPr>
        </p:nvGraphicFramePr>
        <p:xfrm>
          <a:off x="4546272" y="3683000"/>
          <a:ext cx="4597728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565728"/>
              </p:ext>
            </p:extLst>
          </p:nvPr>
        </p:nvGraphicFramePr>
        <p:xfrm>
          <a:off x="76200" y="3683000"/>
          <a:ext cx="48768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238738"/>
              </p:ext>
            </p:extLst>
          </p:nvPr>
        </p:nvGraphicFramePr>
        <p:xfrm>
          <a:off x="4495800" y="1143000"/>
          <a:ext cx="480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438674"/>
              </p:ext>
            </p:extLst>
          </p:nvPr>
        </p:nvGraphicFramePr>
        <p:xfrm>
          <a:off x="76200" y="1143000"/>
          <a:ext cx="4495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probing, </a:t>
            </a:r>
            <a:r>
              <a:rPr lang="en-US" dirty="0" smtClean="0"/>
              <a:t>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1418787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ADT?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think of graphs as an ADT with operations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it is unclear what the “standard operations” are</a:t>
            </a:r>
          </a:p>
          <a:p>
            <a:endParaRPr lang="en-US" sz="10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Instead we tend to develop algorithms over graphs and then use data structures that are efficient for those algorithms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important problems can be solved by: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Formulating them in terms of graphs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Applying a standard graph algorithm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+mj-lt"/>
                <a:cs typeface="Courier New" pitchFamily="49" charset="0"/>
              </a:rPr>
              <a:t>To make the formulation easy and standard, we have a lot of </a:t>
            </a:r>
            <a:r>
              <a:rPr lang="en-US" i="1" dirty="0" smtClean="0">
                <a:latin typeface="+mj-lt"/>
                <a:cs typeface="Courier New" pitchFamily="49" charset="0"/>
              </a:rPr>
              <a:t>standard terminology</a:t>
            </a:r>
            <a:r>
              <a:rPr lang="en-US" dirty="0" smtClean="0">
                <a:latin typeface="+mj-lt"/>
                <a:cs typeface="Courier New" pitchFamily="49" charset="0"/>
              </a:rPr>
              <a:t> about graphs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94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each, what are the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 and what are the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smtClean="0"/>
              <a:t>the same algorithms for problems across so many domains sounds like “core computer science and engineering”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13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0574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3370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98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66482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44783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/>
              <a:t>for undirected?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 smtClean="0"/>
              <a:t>for directed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644014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for </a:t>
            </a:r>
            <a:r>
              <a:rPr lang="en-US" dirty="0"/>
              <a:t>undirected?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Maximum for </a:t>
            </a:r>
            <a:r>
              <a:rPr lang="en-US" dirty="0"/>
              <a:t>directed?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			(assuming self-edges allowed, else subtract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43487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 smtClean="0"/>
              <a:t>Maximum for undirected?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baseline="300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Maximum for directed?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			(assuming self-edges allowed, else subtract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)</a:t>
            </a:r>
            <a:endParaRPr lang="en-US" dirty="0" smtClean="0">
              <a:solidFill>
                <a:schemeClr val="accent2"/>
              </a:solidFill>
              <a:latin typeface="+mj-lt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12854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</a:t>
            </a:r>
            <a:br>
              <a:rPr lang="en-US" dirty="0" smtClean="0"/>
            </a:br>
            <a:r>
              <a:rPr lang="en-US" dirty="0" smtClean="0"/>
              <a:t>All keys that map to the same</a:t>
            </a:r>
            <a:br>
              <a:rPr lang="en-US" dirty="0" smtClean="0"/>
            </a:br>
            <a:r>
              <a:rPr lang="en-US" dirty="0" smtClean="0"/>
              <a:t>table location are kept in a list</a:t>
            </a:r>
            <a:br>
              <a:rPr lang="en-US" dirty="0" smtClean="0"/>
            </a:br>
            <a:r>
              <a:rPr lang="en-US" dirty="0" smtClean="0"/>
              <a:t>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insert 10, 22, 107, 12, 42</a:t>
            </a:r>
            <a:br>
              <a:rPr lang="en-US" dirty="0" smtClean="0"/>
            </a:br>
            <a:r>
              <a:rPr lang="en-US" dirty="0" smtClean="0"/>
              <a:t>with mod hashing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1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32174</TotalTime>
  <Words>4319</Words>
  <Application>Microsoft Macintosh PowerPoint</Application>
  <PresentationFormat>On-screen Show (4:3)</PresentationFormat>
  <Paragraphs>1303</Paragraphs>
  <Slides>59</Slides>
  <Notes>57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dan_design_template</vt:lpstr>
      <vt:lpstr>Equation</vt:lpstr>
      <vt:lpstr>CSE373: Data Structures &amp; Algorithms Lecture 13: Hash Collisions</vt:lpstr>
      <vt:lpstr>Announcements</vt:lpstr>
      <vt:lpstr>Hash Tables: Review</vt:lpstr>
      <vt:lpstr>One expert suggestion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Probing hash tables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  <vt:lpstr>Graphs</vt:lpstr>
      <vt:lpstr>An ADT?</vt:lpstr>
      <vt:lpstr>Some Graphs</vt:lpstr>
      <vt:lpstr>Undirected Graphs</vt:lpstr>
      <vt:lpstr>Directed Graphs</vt:lpstr>
      <vt:lpstr>Self-Edges, Connectedness</vt:lpstr>
      <vt:lpstr>More notation</vt:lpstr>
      <vt:lpstr>More notation</vt:lpstr>
      <vt:lpstr>More notation</vt:lpstr>
      <vt:lpstr>More notation</vt:lpstr>
      <vt:lpstr>More notation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1393</cp:revision>
  <dcterms:created xsi:type="dcterms:W3CDTF">2009-03-13T20:43:19Z</dcterms:created>
  <dcterms:modified xsi:type="dcterms:W3CDTF">2014-02-07T20:27:11Z</dcterms:modified>
</cp:coreProperties>
</file>