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6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8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9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0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1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21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7" r:id="rId3"/>
    <p:sldId id="330" r:id="rId4"/>
    <p:sldId id="317" r:id="rId5"/>
    <p:sldId id="318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1" r:id="rId17"/>
    <p:sldId id="314" r:id="rId18"/>
    <p:sldId id="315" r:id="rId19"/>
    <p:sldId id="316" r:id="rId20"/>
    <p:sldId id="263" r:id="rId21"/>
    <p:sldId id="265" r:id="rId22"/>
    <p:sldId id="266" r:id="rId23"/>
    <p:sldId id="269" r:id="rId24"/>
    <p:sldId id="270" r:id="rId25"/>
    <p:sldId id="272" r:id="rId26"/>
    <p:sldId id="273" r:id="rId27"/>
    <p:sldId id="275" r:id="rId28"/>
    <p:sldId id="276" r:id="rId29"/>
    <p:sldId id="277" r:id="rId30"/>
    <p:sldId id="278" r:id="rId31"/>
    <p:sldId id="280" r:id="rId32"/>
    <p:sldId id="283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0" autoAdjust="0"/>
    <p:restoredTop sz="94660"/>
  </p:normalViewPr>
  <p:slideViewPr>
    <p:cSldViewPr>
      <p:cViewPr varScale="1">
        <p:scale>
          <a:sx n="93" d="100"/>
          <a:sy n="93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9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10.xml"/><Relationship Id="rId20" Type="http://schemas.openxmlformats.org/officeDocument/2006/relationships/tags" Target="../tags/tag121.xml"/><Relationship Id="rId21" Type="http://schemas.openxmlformats.org/officeDocument/2006/relationships/tags" Target="../tags/tag122.xml"/><Relationship Id="rId22" Type="http://schemas.openxmlformats.org/officeDocument/2006/relationships/tags" Target="../tags/tag123.xml"/><Relationship Id="rId23" Type="http://schemas.openxmlformats.org/officeDocument/2006/relationships/tags" Target="../tags/tag124.xml"/><Relationship Id="rId24" Type="http://schemas.openxmlformats.org/officeDocument/2006/relationships/tags" Target="../tags/tag125.xml"/><Relationship Id="rId25" Type="http://schemas.openxmlformats.org/officeDocument/2006/relationships/tags" Target="../tags/tag126.xml"/><Relationship Id="rId26" Type="http://schemas.openxmlformats.org/officeDocument/2006/relationships/tags" Target="../tags/tag127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9.xml"/><Relationship Id="rId10" Type="http://schemas.openxmlformats.org/officeDocument/2006/relationships/tags" Target="../tags/tag111.xml"/><Relationship Id="rId11" Type="http://schemas.openxmlformats.org/officeDocument/2006/relationships/tags" Target="../tags/tag112.xml"/><Relationship Id="rId12" Type="http://schemas.openxmlformats.org/officeDocument/2006/relationships/tags" Target="../tags/tag113.xml"/><Relationship Id="rId13" Type="http://schemas.openxmlformats.org/officeDocument/2006/relationships/tags" Target="../tags/tag114.xml"/><Relationship Id="rId14" Type="http://schemas.openxmlformats.org/officeDocument/2006/relationships/tags" Target="../tags/tag115.xml"/><Relationship Id="rId15" Type="http://schemas.openxmlformats.org/officeDocument/2006/relationships/tags" Target="../tags/tag116.xml"/><Relationship Id="rId16" Type="http://schemas.openxmlformats.org/officeDocument/2006/relationships/tags" Target="../tags/tag117.xml"/><Relationship Id="rId17" Type="http://schemas.openxmlformats.org/officeDocument/2006/relationships/tags" Target="../tags/tag118.xml"/><Relationship Id="rId18" Type="http://schemas.openxmlformats.org/officeDocument/2006/relationships/tags" Target="../tags/tag119.xml"/><Relationship Id="rId19" Type="http://schemas.openxmlformats.org/officeDocument/2006/relationships/tags" Target="../tags/tag120.xml"/><Relationship Id="rId1" Type="http://schemas.openxmlformats.org/officeDocument/2006/relationships/tags" Target="../tags/tag102.xml"/><Relationship Id="rId2" Type="http://schemas.openxmlformats.org/officeDocument/2006/relationships/tags" Target="../tags/tag103.xml"/><Relationship Id="rId3" Type="http://schemas.openxmlformats.org/officeDocument/2006/relationships/tags" Target="../tags/tag104.xml"/><Relationship Id="rId4" Type="http://schemas.openxmlformats.org/officeDocument/2006/relationships/tags" Target="../tags/tag105.xml"/><Relationship Id="rId5" Type="http://schemas.openxmlformats.org/officeDocument/2006/relationships/tags" Target="../tags/tag106.xml"/><Relationship Id="rId6" Type="http://schemas.openxmlformats.org/officeDocument/2006/relationships/tags" Target="../tags/tag107.xml"/><Relationship Id="rId7" Type="http://schemas.openxmlformats.org/officeDocument/2006/relationships/tags" Target="../tags/tag108.xml"/><Relationship Id="rId8" Type="http://schemas.openxmlformats.org/officeDocument/2006/relationships/tags" Target="../tags/tag109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40.xml"/><Relationship Id="rId14" Type="http://schemas.openxmlformats.org/officeDocument/2006/relationships/tags" Target="../tags/tag141.xml"/><Relationship Id="rId15" Type="http://schemas.openxmlformats.org/officeDocument/2006/relationships/tags" Target="../tags/tag142.xml"/><Relationship Id="rId16" Type="http://schemas.openxmlformats.org/officeDocument/2006/relationships/tags" Target="../tags/tag143.xml"/><Relationship Id="rId17" Type="http://schemas.openxmlformats.org/officeDocument/2006/relationships/tags" Target="../tags/tag144.xml"/><Relationship Id="rId18" Type="http://schemas.openxmlformats.org/officeDocument/2006/relationships/tags" Target="../tags/tag145.xml"/><Relationship Id="rId19" Type="http://schemas.openxmlformats.org/officeDocument/2006/relationships/tags" Target="../tags/tag146.xml"/><Relationship Id="rId63" Type="http://schemas.openxmlformats.org/officeDocument/2006/relationships/tags" Target="../tags/tag190.xml"/><Relationship Id="rId64" Type="http://schemas.openxmlformats.org/officeDocument/2006/relationships/tags" Target="../tags/tag191.xml"/><Relationship Id="rId65" Type="http://schemas.openxmlformats.org/officeDocument/2006/relationships/tags" Target="../tags/tag192.xml"/><Relationship Id="rId66" Type="http://schemas.openxmlformats.org/officeDocument/2006/relationships/tags" Target="../tags/tag193.xml"/><Relationship Id="rId67" Type="http://schemas.openxmlformats.org/officeDocument/2006/relationships/tags" Target="../tags/tag194.xml"/><Relationship Id="rId68" Type="http://schemas.openxmlformats.org/officeDocument/2006/relationships/tags" Target="../tags/tag195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177.xml"/><Relationship Id="rId51" Type="http://schemas.openxmlformats.org/officeDocument/2006/relationships/tags" Target="../tags/tag178.xml"/><Relationship Id="rId52" Type="http://schemas.openxmlformats.org/officeDocument/2006/relationships/tags" Target="../tags/tag179.xml"/><Relationship Id="rId53" Type="http://schemas.openxmlformats.org/officeDocument/2006/relationships/tags" Target="../tags/tag180.xml"/><Relationship Id="rId54" Type="http://schemas.openxmlformats.org/officeDocument/2006/relationships/tags" Target="../tags/tag181.xml"/><Relationship Id="rId55" Type="http://schemas.openxmlformats.org/officeDocument/2006/relationships/tags" Target="../tags/tag182.xml"/><Relationship Id="rId56" Type="http://schemas.openxmlformats.org/officeDocument/2006/relationships/tags" Target="../tags/tag183.xml"/><Relationship Id="rId57" Type="http://schemas.openxmlformats.org/officeDocument/2006/relationships/tags" Target="../tags/tag184.xml"/><Relationship Id="rId58" Type="http://schemas.openxmlformats.org/officeDocument/2006/relationships/tags" Target="../tags/tag185.xml"/><Relationship Id="rId59" Type="http://schemas.openxmlformats.org/officeDocument/2006/relationships/tags" Target="../tags/tag186.xml"/><Relationship Id="rId40" Type="http://schemas.openxmlformats.org/officeDocument/2006/relationships/tags" Target="../tags/tag167.xml"/><Relationship Id="rId41" Type="http://schemas.openxmlformats.org/officeDocument/2006/relationships/tags" Target="../tags/tag168.xml"/><Relationship Id="rId42" Type="http://schemas.openxmlformats.org/officeDocument/2006/relationships/tags" Target="../tags/tag169.xml"/><Relationship Id="rId43" Type="http://schemas.openxmlformats.org/officeDocument/2006/relationships/tags" Target="../tags/tag170.xml"/><Relationship Id="rId44" Type="http://schemas.openxmlformats.org/officeDocument/2006/relationships/tags" Target="../tags/tag171.xml"/><Relationship Id="rId45" Type="http://schemas.openxmlformats.org/officeDocument/2006/relationships/tags" Target="../tags/tag172.xml"/><Relationship Id="rId46" Type="http://schemas.openxmlformats.org/officeDocument/2006/relationships/tags" Target="../tags/tag173.xml"/><Relationship Id="rId47" Type="http://schemas.openxmlformats.org/officeDocument/2006/relationships/tags" Target="../tags/tag174.xml"/><Relationship Id="rId48" Type="http://schemas.openxmlformats.org/officeDocument/2006/relationships/tags" Target="../tags/tag175.xml"/><Relationship Id="rId49" Type="http://schemas.openxmlformats.org/officeDocument/2006/relationships/tags" Target="../tags/tag176.xml"/><Relationship Id="rId1" Type="http://schemas.openxmlformats.org/officeDocument/2006/relationships/tags" Target="../tags/tag128.xml"/><Relationship Id="rId2" Type="http://schemas.openxmlformats.org/officeDocument/2006/relationships/tags" Target="../tags/tag129.xml"/><Relationship Id="rId3" Type="http://schemas.openxmlformats.org/officeDocument/2006/relationships/tags" Target="../tags/tag130.xml"/><Relationship Id="rId4" Type="http://schemas.openxmlformats.org/officeDocument/2006/relationships/tags" Target="../tags/tag131.xml"/><Relationship Id="rId5" Type="http://schemas.openxmlformats.org/officeDocument/2006/relationships/tags" Target="../tags/tag132.xml"/><Relationship Id="rId6" Type="http://schemas.openxmlformats.org/officeDocument/2006/relationships/tags" Target="../tags/tag133.xml"/><Relationship Id="rId7" Type="http://schemas.openxmlformats.org/officeDocument/2006/relationships/tags" Target="../tags/tag134.xml"/><Relationship Id="rId8" Type="http://schemas.openxmlformats.org/officeDocument/2006/relationships/tags" Target="../tags/tag135.xml"/><Relationship Id="rId9" Type="http://schemas.openxmlformats.org/officeDocument/2006/relationships/tags" Target="../tags/tag136.xml"/><Relationship Id="rId30" Type="http://schemas.openxmlformats.org/officeDocument/2006/relationships/tags" Target="../tags/tag157.xml"/><Relationship Id="rId31" Type="http://schemas.openxmlformats.org/officeDocument/2006/relationships/tags" Target="../tags/tag158.xml"/><Relationship Id="rId32" Type="http://schemas.openxmlformats.org/officeDocument/2006/relationships/tags" Target="../tags/tag159.xml"/><Relationship Id="rId33" Type="http://schemas.openxmlformats.org/officeDocument/2006/relationships/tags" Target="../tags/tag160.xml"/><Relationship Id="rId34" Type="http://schemas.openxmlformats.org/officeDocument/2006/relationships/tags" Target="../tags/tag161.xml"/><Relationship Id="rId35" Type="http://schemas.openxmlformats.org/officeDocument/2006/relationships/tags" Target="../tags/tag162.xml"/><Relationship Id="rId36" Type="http://schemas.openxmlformats.org/officeDocument/2006/relationships/tags" Target="../tags/tag163.xml"/><Relationship Id="rId37" Type="http://schemas.openxmlformats.org/officeDocument/2006/relationships/tags" Target="../tags/tag164.xml"/><Relationship Id="rId38" Type="http://schemas.openxmlformats.org/officeDocument/2006/relationships/tags" Target="../tags/tag165.xml"/><Relationship Id="rId39" Type="http://schemas.openxmlformats.org/officeDocument/2006/relationships/tags" Target="../tags/tag166.xml"/><Relationship Id="rId70" Type="http://schemas.openxmlformats.org/officeDocument/2006/relationships/notesSlide" Target="../notesSlides/notesSlide10.xml"/><Relationship Id="rId20" Type="http://schemas.openxmlformats.org/officeDocument/2006/relationships/tags" Target="../tags/tag147.xml"/><Relationship Id="rId21" Type="http://schemas.openxmlformats.org/officeDocument/2006/relationships/tags" Target="../tags/tag148.xml"/><Relationship Id="rId22" Type="http://schemas.openxmlformats.org/officeDocument/2006/relationships/tags" Target="../tags/tag149.xml"/><Relationship Id="rId23" Type="http://schemas.openxmlformats.org/officeDocument/2006/relationships/tags" Target="../tags/tag150.xml"/><Relationship Id="rId24" Type="http://schemas.openxmlformats.org/officeDocument/2006/relationships/tags" Target="../tags/tag151.xml"/><Relationship Id="rId25" Type="http://schemas.openxmlformats.org/officeDocument/2006/relationships/tags" Target="../tags/tag152.xml"/><Relationship Id="rId26" Type="http://schemas.openxmlformats.org/officeDocument/2006/relationships/tags" Target="../tags/tag153.xml"/><Relationship Id="rId27" Type="http://schemas.openxmlformats.org/officeDocument/2006/relationships/tags" Target="../tags/tag154.xml"/><Relationship Id="rId28" Type="http://schemas.openxmlformats.org/officeDocument/2006/relationships/tags" Target="../tags/tag155.xml"/><Relationship Id="rId29" Type="http://schemas.openxmlformats.org/officeDocument/2006/relationships/tags" Target="../tags/tag156.xml"/><Relationship Id="rId60" Type="http://schemas.openxmlformats.org/officeDocument/2006/relationships/tags" Target="../tags/tag187.xml"/><Relationship Id="rId61" Type="http://schemas.openxmlformats.org/officeDocument/2006/relationships/tags" Target="../tags/tag188.xml"/><Relationship Id="rId62" Type="http://schemas.openxmlformats.org/officeDocument/2006/relationships/tags" Target="../tags/tag189.xml"/><Relationship Id="rId10" Type="http://schemas.openxmlformats.org/officeDocument/2006/relationships/tags" Target="../tags/tag137.xml"/><Relationship Id="rId11" Type="http://schemas.openxmlformats.org/officeDocument/2006/relationships/tags" Target="../tags/tag138.xml"/><Relationship Id="rId12" Type="http://schemas.openxmlformats.org/officeDocument/2006/relationships/tags" Target="../tags/tag139.xml"/></Relationships>
</file>

<file path=ppt/slides/_rels/slide12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11.xml"/><Relationship Id="rId20" Type="http://schemas.openxmlformats.org/officeDocument/2006/relationships/tags" Target="../tags/tag215.xml"/><Relationship Id="rId21" Type="http://schemas.openxmlformats.org/officeDocument/2006/relationships/tags" Target="../tags/tag216.xml"/><Relationship Id="rId22" Type="http://schemas.openxmlformats.org/officeDocument/2006/relationships/tags" Target="../tags/tag217.xml"/><Relationship Id="rId23" Type="http://schemas.openxmlformats.org/officeDocument/2006/relationships/tags" Target="../tags/tag218.xml"/><Relationship Id="rId24" Type="http://schemas.openxmlformats.org/officeDocument/2006/relationships/tags" Target="../tags/tag219.xml"/><Relationship Id="rId25" Type="http://schemas.openxmlformats.org/officeDocument/2006/relationships/tags" Target="../tags/tag220.xml"/><Relationship Id="rId26" Type="http://schemas.openxmlformats.org/officeDocument/2006/relationships/tags" Target="../tags/tag221.xml"/><Relationship Id="rId27" Type="http://schemas.openxmlformats.org/officeDocument/2006/relationships/tags" Target="../tags/tag222.xml"/><Relationship Id="rId28" Type="http://schemas.openxmlformats.org/officeDocument/2006/relationships/tags" Target="../tags/tag223.xml"/><Relationship Id="rId29" Type="http://schemas.openxmlformats.org/officeDocument/2006/relationships/tags" Target="../tags/tag224.xml"/><Relationship Id="rId1" Type="http://schemas.openxmlformats.org/officeDocument/2006/relationships/tags" Target="../tags/tag196.xml"/><Relationship Id="rId2" Type="http://schemas.openxmlformats.org/officeDocument/2006/relationships/tags" Target="../tags/tag197.xml"/><Relationship Id="rId3" Type="http://schemas.openxmlformats.org/officeDocument/2006/relationships/tags" Target="../tags/tag198.xml"/><Relationship Id="rId4" Type="http://schemas.openxmlformats.org/officeDocument/2006/relationships/tags" Target="../tags/tag199.xml"/><Relationship Id="rId5" Type="http://schemas.openxmlformats.org/officeDocument/2006/relationships/tags" Target="../tags/tag200.xml"/><Relationship Id="rId30" Type="http://schemas.openxmlformats.org/officeDocument/2006/relationships/tags" Target="../tags/tag225.xml"/><Relationship Id="rId31" Type="http://schemas.openxmlformats.org/officeDocument/2006/relationships/tags" Target="../tags/tag226.xml"/><Relationship Id="rId32" Type="http://schemas.openxmlformats.org/officeDocument/2006/relationships/tags" Target="../tags/tag227.xml"/><Relationship Id="rId9" Type="http://schemas.openxmlformats.org/officeDocument/2006/relationships/tags" Target="../tags/tag204.xml"/><Relationship Id="rId6" Type="http://schemas.openxmlformats.org/officeDocument/2006/relationships/tags" Target="../tags/tag201.xml"/><Relationship Id="rId7" Type="http://schemas.openxmlformats.org/officeDocument/2006/relationships/tags" Target="../tags/tag202.xml"/><Relationship Id="rId8" Type="http://schemas.openxmlformats.org/officeDocument/2006/relationships/tags" Target="../tags/tag203.xml"/><Relationship Id="rId33" Type="http://schemas.openxmlformats.org/officeDocument/2006/relationships/tags" Target="../tags/tag228.xml"/><Relationship Id="rId34" Type="http://schemas.openxmlformats.org/officeDocument/2006/relationships/tags" Target="../tags/tag229.xml"/><Relationship Id="rId35" Type="http://schemas.openxmlformats.org/officeDocument/2006/relationships/tags" Target="../tags/tag230.xml"/><Relationship Id="rId36" Type="http://schemas.openxmlformats.org/officeDocument/2006/relationships/tags" Target="../tags/tag231.xml"/><Relationship Id="rId10" Type="http://schemas.openxmlformats.org/officeDocument/2006/relationships/tags" Target="../tags/tag205.xml"/><Relationship Id="rId11" Type="http://schemas.openxmlformats.org/officeDocument/2006/relationships/tags" Target="../tags/tag206.xml"/><Relationship Id="rId12" Type="http://schemas.openxmlformats.org/officeDocument/2006/relationships/tags" Target="../tags/tag207.xml"/><Relationship Id="rId13" Type="http://schemas.openxmlformats.org/officeDocument/2006/relationships/tags" Target="../tags/tag208.xml"/><Relationship Id="rId14" Type="http://schemas.openxmlformats.org/officeDocument/2006/relationships/tags" Target="../tags/tag209.xml"/><Relationship Id="rId15" Type="http://schemas.openxmlformats.org/officeDocument/2006/relationships/tags" Target="../tags/tag210.xml"/><Relationship Id="rId16" Type="http://schemas.openxmlformats.org/officeDocument/2006/relationships/tags" Target="../tags/tag211.xml"/><Relationship Id="rId17" Type="http://schemas.openxmlformats.org/officeDocument/2006/relationships/tags" Target="../tags/tag212.xml"/><Relationship Id="rId18" Type="http://schemas.openxmlformats.org/officeDocument/2006/relationships/tags" Target="../tags/tag213.xml"/><Relationship Id="rId19" Type="http://schemas.openxmlformats.org/officeDocument/2006/relationships/tags" Target="../tags/tag214.xml"/><Relationship Id="rId37" Type="http://schemas.openxmlformats.org/officeDocument/2006/relationships/tags" Target="../tags/tag232.xml"/><Relationship Id="rId38" Type="http://schemas.openxmlformats.org/officeDocument/2006/relationships/tags" Target="../tags/tag233.xml"/><Relationship Id="rId39" Type="http://schemas.openxmlformats.org/officeDocument/2006/relationships/tags" Target="../tags/tag234.xml"/><Relationship Id="rId40" Type="http://schemas.openxmlformats.org/officeDocument/2006/relationships/tags" Target="../tags/tag235.xml"/><Relationship Id="rId41" Type="http://schemas.openxmlformats.org/officeDocument/2006/relationships/tags" Target="../tags/tag236.xml"/><Relationship Id="rId42" Type="http://schemas.openxmlformats.org/officeDocument/2006/relationships/tags" Target="../tags/tag237.xml"/><Relationship Id="rId43" Type="http://schemas.openxmlformats.org/officeDocument/2006/relationships/tags" Target="../tags/tag238.xml"/><Relationship Id="rId44" Type="http://schemas.openxmlformats.org/officeDocument/2006/relationships/tags" Target="../tags/tag239.xml"/><Relationship Id="rId45" Type="http://schemas.openxmlformats.org/officeDocument/2006/relationships/tags" Target="../tags/tag240.xml"/></Relationships>
</file>

<file path=ppt/slides/_rels/slide13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12.xml"/><Relationship Id="rId20" Type="http://schemas.openxmlformats.org/officeDocument/2006/relationships/tags" Target="../tags/tag260.xml"/><Relationship Id="rId21" Type="http://schemas.openxmlformats.org/officeDocument/2006/relationships/tags" Target="../tags/tag261.xml"/><Relationship Id="rId22" Type="http://schemas.openxmlformats.org/officeDocument/2006/relationships/tags" Target="../tags/tag262.xml"/><Relationship Id="rId23" Type="http://schemas.openxmlformats.org/officeDocument/2006/relationships/tags" Target="../tags/tag263.xml"/><Relationship Id="rId24" Type="http://schemas.openxmlformats.org/officeDocument/2006/relationships/tags" Target="../tags/tag264.xml"/><Relationship Id="rId25" Type="http://schemas.openxmlformats.org/officeDocument/2006/relationships/tags" Target="../tags/tag265.xml"/><Relationship Id="rId26" Type="http://schemas.openxmlformats.org/officeDocument/2006/relationships/tags" Target="../tags/tag266.xml"/><Relationship Id="rId27" Type="http://schemas.openxmlformats.org/officeDocument/2006/relationships/tags" Target="../tags/tag267.xml"/><Relationship Id="rId28" Type="http://schemas.openxmlformats.org/officeDocument/2006/relationships/tags" Target="../tags/tag268.xml"/><Relationship Id="rId29" Type="http://schemas.openxmlformats.org/officeDocument/2006/relationships/tags" Target="../tags/tag269.xml"/><Relationship Id="rId1" Type="http://schemas.openxmlformats.org/officeDocument/2006/relationships/tags" Target="../tags/tag241.xml"/><Relationship Id="rId2" Type="http://schemas.openxmlformats.org/officeDocument/2006/relationships/tags" Target="../tags/tag242.xml"/><Relationship Id="rId3" Type="http://schemas.openxmlformats.org/officeDocument/2006/relationships/tags" Target="../tags/tag243.xml"/><Relationship Id="rId4" Type="http://schemas.openxmlformats.org/officeDocument/2006/relationships/tags" Target="../tags/tag244.xml"/><Relationship Id="rId5" Type="http://schemas.openxmlformats.org/officeDocument/2006/relationships/tags" Target="../tags/tag245.xml"/><Relationship Id="rId30" Type="http://schemas.openxmlformats.org/officeDocument/2006/relationships/tags" Target="../tags/tag270.xml"/><Relationship Id="rId31" Type="http://schemas.openxmlformats.org/officeDocument/2006/relationships/tags" Target="../tags/tag271.xml"/><Relationship Id="rId32" Type="http://schemas.openxmlformats.org/officeDocument/2006/relationships/tags" Target="../tags/tag272.xml"/><Relationship Id="rId9" Type="http://schemas.openxmlformats.org/officeDocument/2006/relationships/tags" Target="../tags/tag249.xml"/><Relationship Id="rId6" Type="http://schemas.openxmlformats.org/officeDocument/2006/relationships/tags" Target="../tags/tag246.xml"/><Relationship Id="rId7" Type="http://schemas.openxmlformats.org/officeDocument/2006/relationships/tags" Target="../tags/tag247.xml"/><Relationship Id="rId8" Type="http://schemas.openxmlformats.org/officeDocument/2006/relationships/tags" Target="../tags/tag248.xml"/><Relationship Id="rId33" Type="http://schemas.openxmlformats.org/officeDocument/2006/relationships/tags" Target="../tags/tag273.xml"/><Relationship Id="rId34" Type="http://schemas.openxmlformats.org/officeDocument/2006/relationships/tags" Target="../tags/tag274.xml"/><Relationship Id="rId35" Type="http://schemas.openxmlformats.org/officeDocument/2006/relationships/tags" Target="../tags/tag275.xml"/><Relationship Id="rId36" Type="http://schemas.openxmlformats.org/officeDocument/2006/relationships/tags" Target="../tags/tag276.xml"/><Relationship Id="rId10" Type="http://schemas.openxmlformats.org/officeDocument/2006/relationships/tags" Target="../tags/tag250.xml"/><Relationship Id="rId11" Type="http://schemas.openxmlformats.org/officeDocument/2006/relationships/tags" Target="../tags/tag251.xml"/><Relationship Id="rId12" Type="http://schemas.openxmlformats.org/officeDocument/2006/relationships/tags" Target="../tags/tag252.xml"/><Relationship Id="rId13" Type="http://schemas.openxmlformats.org/officeDocument/2006/relationships/tags" Target="../tags/tag253.xml"/><Relationship Id="rId14" Type="http://schemas.openxmlformats.org/officeDocument/2006/relationships/tags" Target="../tags/tag254.xml"/><Relationship Id="rId15" Type="http://schemas.openxmlformats.org/officeDocument/2006/relationships/tags" Target="../tags/tag255.xml"/><Relationship Id="rId16" Type="http://schemas.openxmlformats.org/officeDocument/2006/relationships/tags" Target="../tags/tag256.xml"/><Relationship Id="rId17" Type="http://schemas.openxmlformats.org/officeDocument/2006/relationships/tags" Target="../tags/tag257.xml"/><Relationship Id="rId18" Type="http://schemas.openxmlformats.org/officeDocument/2006/relationships/tags" Target="../tags/tag258.xml"/><Relationship Id="rId19" Type="http://schemas.openxmlformats.org/officeDocument/2006/relationships/tags" Target="../tags/tag259.xml"/><Relationship Id="rId37" Type="http://schemas.openxmlformats.org/officeDocument/2006/relationships/tags" Target="../tags/tag277.xml"/><Relationship Id="rId38" Type="http://schemas.openxmlformats.org/officeDocument/2006/relationships/tags" Target="../tags/tag278.xml"/><Relationship Id="rId39" Type="http://schemas.openxmlformats.org/officeDocument/2006/relationships/tags" Target="../tags/tag279.xml"/><Relationship Id="rId40" Type="http://schemas.openxmlformats.org/officeDocument/2006/relationships/tags" Target="../tags/tag280.xml"/><Relationship Id="rId41" Type="http://schemas.openxmlformats.org/officeDocument/2006/relationships/tags" Target="../tags/tag281.xml"/><Relationship Id="rId42" Type="http://schemas.openxmlformats.org/officeDocument/2006/relationships/tags" Target="../tags/tag282.xml"/><Relationship Id="rId43" Type="http://schemas.openxmlformats.org/officeDocument/2006/relationships/tags" Target="../tags/tag283.xml"/><Relationship Id="rId44" Type="http://schemas.openxmlformats.org/officeDocument/2006/relationships/tags" Target="../tags/tag284.xml"/><Relationship Id="rId45" Type="http://schemas.openxmlformats.org/officeDocument/2006/relationships/tags" Target="../tags/tag28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88.xml"/><Relationship Id="rId4" Type="http://schemas.openxmlformats.org/officeDocument/2006/relationships/tags" Target="../tags/tag289.xml"/><Relationship Id="rId5" Type="http://schemas.openxmlformats.org/officeDocument/2006/relationships/tags" Target="../tags/tag290.xml"/><Relationship Id="rId6" Type="http://schemas.openxmlformats.org/officeDocument/2006/relationships/tags" Target="../tags/tag291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6.xml"/><Relationship Id="rId1" Type="http://schemas.openxmlformats.org/officeDocument/2006/relationships/tags" Target="../tags/tag286.xml"/><Relationship Id="rId2" Type="http://schemas.openxmlformats.org/officeDocument/2006/relationships/tags" Target="../tags/tag28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300.xml"/><Relationship Id="rId20" Type="http://schemas.openxmlformats.org/officeDocument/2006/relationships/tags" Target="../tags/tag311.xml"/><Relationship Id="rId21" Type="http://schemas.openxmlformats.org/officeDocument/2006/relationships/tags" Target="../tags/tag312.xml"/><Relationship Id="rId22" Type="http://schemas.openxmlformats.org/officeDocument/2006/relationships/tags" Target="../tags/tag313.xml"/><Relationship Id="rId23" Type="http://schemas.openxmlformats.org/officeDocument/2006/relationships/tags" Target="../tags/tag314.xml"/><Relationship Id="rId24" Type="http://schemas.openxmlformats.org/officeDocument/2006/relationships/tags" Target="../tags/tag315.xml"/><Relationship Id="rId25" Type="http://schemas.openxmlformats.org/officeDocument/2006/relationships/tags" Target="../tags/tag316.xml"/><Relationship Id="rId26" Type="http://schemas.openxmlformats.org/officeDocument/2006/relationships/tags" Target="../tags/tag317.xml"/><Relationship Id="rId27" Type="http://schemas.openxmlformats.org/officeDocument/2006/relationships/tags" Target="../tags/tag318.xml"/><Relationship Id="rId28" Type="http://schemas.openxmlformats.org/officeDocument/2006/relationships/tags" Target="../tags/tag319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1.xml"/><Relationship Id="rId10" Type="http://schemas.openxmlformats.org/officeDocument/2006/relationships/tags" Target="../tags/tag301.xml"/><Relationship Id="rId11" Type="http://schemas.openxmlformats.org/officeDocument/2006/relationships/tags" Target="../tags/tag302.xml"/><Relationship Id="rId12" Type="http://schemas.openxmlformats.org/officeDocument/2006/relationships/tags" Target="../tags/tag303.xml"/><Relationship Id="rId13" Type="http://schemas.openxmlformats.org/officeDocument/2006/relationships/tags" Target="../tags/tag304.xml"/><Relationship Id="rId14" Type="http://schemas.openxmlformats.org/officeDocument/2006/relationships/tags" Target="../tags/tag305.xml"/><Relationship Id="rId15" Type="http://schemas.openxmlformats.org/officeDocument/2006/relationships/tags" Target="../tags/tag306.xml"/><Relationship Id="rId16" Type="http://schemas.openxmlformats.org/officeDocument/2006/relationships/tags" Target="../tags/tag307.xml"/><Relationship Id="rId17" Type="http://schemas.openxmlformats.org/officeDocument/2006/relationships/tags" Target="../tags/tag308.xml"/><Relationship Id="rId18" Type="http://schemas.openxmlformats.org/officeDocument/2006/relationships/tags" Target="../tags/tag309.xml"/><Relationship Id="rId19" Type="http://schemas.openxmlformats.org/officeDocument/2006/relationships/tags" Target="../tags/tag310.xml"/><Relationship Id="rId1" Type="http://schemas.openxmlformats.org/officeDocument/2006/relationships/tags" Target="../tags/tag292.xml"/><Relationship Id="rId2" Type="http://schemas.openxmlformats.org/officeDocument/2006/relationships/tags" Target="../tags/tag293.xml"/><Relationship Id="rId3" Type="http://schemas.openxmlformats.org/officeDocument/2006/relationships/tags" Target="../tags/tag294.xml"/><Relationship Id="rId4" Type="http://schemas.openxmlformats.org/officeDocument/2006/relationships/tags" Target="../tags/tag295.xml"/><Relationship Id="rId5" Type="http://schemas.openxmlformats.org/officeDocument/2006/relationships/tags" Target="../tags/tag296.xml"/><Relationship Id="rId6" Type="http://schemas.openxmlformats.org/officeDocument/2006/relationships/tags" Target="../tags/tag297.xml"/><Relationship Id="rId7" Type="http://schemas.openxmlformats.org/officeDocument/2006/relationships/tags" Target="../tags/tag298.xml"/><Relationship Id="rId8" Type="http://schemas.openxmlformats.org/officeDocument/2006/relationships/tags" Target="../tags/tag299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330.xml"/><Relationship Id="rId12" Type="http://schemas.openxmlformats.org/officeDocument/2006/relationships/tags" Target="../tags/tag331.xml"/><Relationship Id="rId13" Type="http://schemas.openxmlformats.org/officeDocument/2006/relationships/tags" Target="../tags/tag332.xml"/><Relationship Id="rId14" Type="http://schemas.openxmlformats.org/officeDocument/2006/relationships/tags" Target="../tags/tag333.xml"/><Relationship Id="rId15" Type="http://schemas.openxmlformats.org/officeDocument/2006/relationships/tags" Target="../tags/tag334.xml"/><Relationship Id="rId16" Type="http://schemas.openxmlformats.org/officeDocument/2006/relationships/tags" Target="../tags/tag335.xml"/><Relationship Id="rId17" Type="http://schemas.openxmlformats.org/officeDocument/2006/relationships/tags" Target="../tags/tag336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2.xml"/><Relationship Id="rId1" Type="http://schemas.openxmlformats.org/officeDocument/2006/relationships/tags" Target="../tags/tag320.xml"/><Relationship Id="rId2" Type="http://schemas.openxmlformats.org/officeDocument/2006/relationships/tags" Target="../tags/tag321.xml"/><Relationship Id="rId3" Type="http://schemas.openxmlformats.org/officeDocument/2006/relationships/tags" Target="../tags/tag322.xml"/><Relationship Id="rId4" Type="http://schemas.openxmlformats.org/officeDocument/2006/relationships/tags" Target="../tags/tag323.xml"/><Relationship Id="rId5" Type="http://schemas.openxmlformats.org/officeDocument/2006/relationships/tags" Target="../tags/tag324.xml"/><Relationship Id="rId6" Type="http://schemas.openxmlformats.org/officeDocument/2006/relationships/tags" Target="../tags/tag325.xml"/><Relationship Id="rId7" Type="http://schemas.openxmlformats.org/officeDocument/2006/relationships/tags" Target="../tags/tag326.xml"/><Relationship Id="rId8" Type="http://schemas.openxmlformats.org/officeDocument/2006/relationships/tags" Target="../tags/tag327.xml"/><Relationship Id="rId9" Type="http://schemas.openxmlformats.org/officeDocument/2006/relationships/tags" Target="../tags/tag328.xml"/><Relationship Id="rId10" Type="http://schemas.openxmlformats.org/officeDocument/2006/relationships/tags" Target="../tags/tag3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345.xml"/><Relationship Id="rId20" Type="http://schemas.openxmlformats.org/officeDocument/2006/relationships/tags" Target="../tags/tag356.xml"/><Relationship Id="rId21" Type="http://schemas.openxmlformats.org/officeDocument/2006/relationships/tags" Target="../tags/tag357.xml"/><Relationship Id="rId22" Type="http://schemas.openxmlformats.org/officeDocument/2006/relationships/tags" Target="../tags/tag358.xml"/><Relationship Id="rId23" Type="http://schemas.openxmlformats.org/officeDocument/2006/relationships/tags" Target="../tags/tag359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30.xml"/><Relationship Id="rId10" Type="http://schemas.openxmlformats.org/officeDocument/2006/relationships/tags" Target="../tags/tag346.xml"/><Relationship Id="rId11" Type="http://schemas.openxmlformats.org/officeDocument/2006/relationships/tags" Target="../tags/tag347.xml"/><Relationship Id="rId12" Type="http://schemas.openxmlformats.org/officeDocument/2006/relationships/tags" Target="../tags/tag348.xml"/><Relationship Id="rId13" Type="http://schemas.openxmlformats.org/officeDocument/2006/relationships/tags" Target="../tags/tag349.xml"/><Relationship Id="rId14" Type="http://schemas.openxmlformats.org/officeDocument/2006/relationships/tags" Target="../tags/tag350.xml"/><Relationship Id="rId15" Type="http://schemas.openxmlformats.org/officeDocument/2006/relationships/tags" Target="../tags/tag351.xml"/><Relationship Id="rId16" Type="http://schemas.openxmlformats.org/officeDocument/2006/relationships/tags" Target="../tags/tag352.xml"/><Relationship Id="rId17" Type="http://schemas.openxmlformats.org/officeDocument/2006/relationships/tags" Target="../tags/tag353.xml"/><Relationship Id="rId18" Type="http://schemas.openxmlformats.org/officeDocument/2006/relationships/tags" Target="../tags/tag354.xml"/><Relationship Id="rId19" Type="http://schemas.openxmlformats.org/officeDocument/2006/relationships/tags" Target="../tags/tag355.xml"/><Relationship Id="rId1" Type="http://schemas.openxmlformats.org/officeDocument/2006/relationships/tags" Target="../tags/tag337.xml"/><Relationship Id="rId2" Type="http://schemas.openxmlformats.org/officeDocument/2006/relationships/tags" Target="../tags/tag338.xml"/><Relationship Id="rId3" Type="http://schemas.openxmlformats.org/officeDocument/2006/relationships/tags" Target="../tags/tag339.xml"/><Relationship Id="rId4" Type="http://schemas.openxmlformats.org/officeDocument/2006/relationships/tags" Target="../tags/tag340.xml"/><Relationship Id="rId5" Type="http://schemas.openxmlformats.org/officeDocument/2006/relationships/tags" Target="../tags/tag341.xml"/><Relationship Id="rId6" Type="http://schemas.openxmlformats.org/officeDocument/2006/relationships/tags" Target="../tags/tag342.xml"/><Relationship Id="rId7" Type="http://schemas.openxmlformats.org/officeDocument/2006/relationships/tags" Target="../tags/tag343.xml"/><Relationship Id="rId8" Type="http://schemas.openxmlformats.org/officeDocument/2006/relationships/tags" Target="../tags/tag3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20" Type="http://schemas.openxmlformats.org/officeDocument/2006/relationships/tags" Target="../tags/tag22.xml"/><Relationship Id="rId21" Type="http://schemas.openxmlformats.org/officeDocument/2006/relationships/tags" Target="../tags/tag23.xml"/><Relationship Id="rId22" Type="http://schemas.openxmlformats.org/officeDocument/2006/relationships/tags" Target="../tags/tag24.xml"/><Relationship Id="rId23" Type="http://schemas.openxmlformats.org/officeDocument/2006/relationships/tags" Target="../tags/tag25.xml"/><Relationship Id="rId24" Type="http://schemas.openxmlformats.org/officeDocument/2006/relationships/tags" Target="../tags/tag26.xml"/><Relationship Id="rId25" Type="http://schemas.openxmlformats.org/officeDocument/2006/relationships/tags" Target="../tags/tag27.xml"/><Relationship Id="rId26" Type="http://schemas.openxmlformats.org/officeDocument/2006/relationships/tags" Target="../tags/tag28.xml"/><Relationship Id="rId27" Type="http://schemas.openxmlformats.org/officeDocument/2006/relationships/tags" Target="../tags/tag29.xml"/><Relationship Id="rId28" Type="http://schemas.openxmlformats.org/officeDocument/2006/relationships/tags" Target="../tags/tag30.xml"/><Relationship Id="rId29" Type="http://schemas.openxmlformats.org/officeDocument/2006/relationships/tags" Target="../tags/tag31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30" Type="http://schemas.openxmlformats.org/officeDocument/2006/relationships/tags" Target="../tags/tag32.xml"/><Relationship Id="rId31" Type="http://schemas.openxmlformats.org/officeDocument/2006/relationships/tags" Target="../tags/tag33.xml"/><Relationship Id="rId32" Type="http://schemas.openxmlformats.org/officeDocument/2006/relationships/tags" Target="../tags/tag34.xml"/><Relationship Id="rId9" Type="http://schemas.openxmlformats.org/officeDocument/2006/relationships/tags" Target="../tags/tag11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Relationship Id="rId33" Type="http://schemas.openxmlformats.org/officeDocument/2006/relationships/tags" Target="../tags/tag35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5.xml"/><Relationship Id="rId10" Type="http://schemas.openxmlformats.org/officeDocument/2006/relationships/tags" Target="../tags/tag12.xml"/><Relationship Id="rId11" Type="http://schemas.openxmlformats.org/officeDocument/2006/relationships/tags" Target="../tags/tag13.xml"/><Relationship Id="rId12" Type="http://schemas.openxmlformats.org/officeDocument/2006/relationships/tags" Target="../tags/tag14.xml"/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tags" Target="../tags/tag20.xml"/><Relationship Id="rId19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tags" Target="../tags/tag55.xml"/><Relationship Id="rId21" Type="http://schemas.openxmlformats.org/officeDocument/2006/relationships/tags" Target="../tags/tag56.xml"/><Relationship Id="rId22" Type="http://schemas.openxmlformats.org/officeDocument/2006/relationships/tags" Target="../tags/tag57.xml"/><Relationship Id="rId23" Type="http://schemas.openxmlformats.org/officeDocument/2006/relationships/tags" Target="../tags/tag58.xml"/><Relationship Id="rId24" Type="http://schemas.openxmlformats.org/officeDocument/2006/relationships/tags" Target="../tags/tag59.xml"/><Relationship Id="rId25" Type="http://schemas.openxmlformats.org/officeDocument/2006/relationships/tags" Target="../tags/tag60.xml"/><Relationship Id="rId26" Type="http://schemas.openxmlformats.org/officeDocument/2006/relationships/tags" Target="../tags/tag61.xml"/><Relationship Id="rId27" Type="http://schemas.openxmlformats.org/officeDocument/2006/relationships/tags" Target="../tags/tag62.xml"/><Relationship Id="rId28" Type="http://schemas.openxmlformats.org/officeDocument/2006/relationships/tags" Target="../tags/tag63.xml"/><Relationship Id="rId29" Type="http://schemas.openxmlformats.org/officeDocument/2006/relationships/tags" Target="../tags/tag64.xml"/><Relationship Id="rId1" Type="http://schemas.openxmlformats.org/officeDocument/2006/relationships/tags" Target="../tags/tag36.xml"/><Relationship Id="rId2" Type="http://schemas.openxmlformats.org/officeDocument/2006/relationships/tags" Target="../tags/tag37.xml"/><Relationship Id="rId3" Type="http://schemas.openxmlformats.org/officeDocument/2006/relationships/tags" Target="../tags/tag38.xml"/><Relationship Id="rId4" Type="http://schemas.openxmlformats.org/officeDocument/2006/relationships/tags" Target="../tags/tag39.xml"/><Relationship Id="rId5" Type="http://schemas.openxmlformats.org/officeDocument/2006/relationships/tags" Target="../tags/tag40.xml"/><Relationship Id="rId30" Type="http://schemas.openxmlformats.org/officeDocument/2006/relationships/tags" Target="../tags/tag65.xml"/><Relationship Id="rId31" Type="http://schemas.openxmlformats.org/officeDocument/2006/relationships/tags" Target="../tags/tag66.xml"/><Relationship Id="rId32" Type="http://schemas.openxmlformats.org/officeDocument/2006/relationships/tags" Target="../tags/tag67.xml"/><Relationship Id="rId9" Type="http://schemas.openxmlformats.org/officeDocument/2006/relationships/tags" Target="../tags/tag44.xml"/><Relationship Id="rId6" Type="http://schemas.openxmlformats.org/officeDocument/2006/relationships/tags" Target="../tags/tag41.xml"/><Relationship Id="rId7" Type="http://schemas.openxmlformats.org/officeDocument/2006/relationships/tags" Target="../tags/tag42.xml"/><Relationship Id="rId8" Type="http://schemas.openxmlformats.org/officeDocument/2006/relationships/tags" Target="../tags/tag43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6.xml"/><Relationship Id="rId10" Type="http://schemas.openxmlformats.org/officeDocument/2006/relationships/tags" Target="../tags/tag45.xml"/><Relationship Id="rId11" Type="http://schemas.openxmlformats.org/officeDocument/2006/relationships/tags" Target="../tags/tag46.xml"/><Relationship Id="rId12" Type="http://schemas.openxmlformats.org/officeDocument/2006/relationships/tags" Target="../tags/tag47.xml"/><Relationship Id="rId13" Type="http://schemas.openxmlformats.org/officeDocument/2006/relationships/tags" Target="../tags/tag48.xml"/><Relationship Id="rId14" Type="http://schemas.openxmlformats.org/officeDocument/2006/relationships/tags" Target="../tags/tag49.xml"/><Relationship Id="rId15" Type="http://schemas.openxmlformats.org/officeDocument/2006/relationships/tags" Target="../tags/tag50.xml"/><Relationship Id="rId16" Type="http://schemas.openxmlformats.org/officeDocument/2006/relationships/tags" Target="../tags/tag51.xml"/><Relationship Id="rId17" Type="http://schemas.openxmlformats.org/officeDocument/2006/relationships/tags" Target="../tags/tag52.xml"/><Relationship Id="rId18" Type="http://schemas.openxmlformats.org/officeDocument/2006/relationships/tags" Target="../tags/tag53.xml"/><Relationship Id="rId19" Type="http://schemas.openxmlformats.org/officeDocument/2006/relationships/tags" Target="../tags/tag54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78.xml"/><Relationship Id="rId12" Type="http://schemas.openxmlformats.org/officeDocument/2006/relationships/tags" Target="../tags/tag79.xml"/><Relationship Id="rId13" Type="http://schemas.openxmlformats.org/officeDocument/2006/relationships/tags" Target="../tags/tag80.xml"/><Relationship Id="rId14" Type="http://schemas.openxmlformats.org/officeDocument/2006/relationships/tags" Target="../tags/tag81.xml"/><Relationship Id="rId15" Type="http://schemas.openxmlformats.org/officeDocument/2006/relationships/tags" Target="../tags/tag82.xml"/><Relationship Id="rId16" Type="http://schemas.openxmlformats.org/officeDocument/2006/relationships/tags" Target="../tags/tag83.xml"/><Relationship Id="rId17" Type="http://schemas.openxmlformats.org/officeDocument/2006/relationships/tags" Target="../tags/tag84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7.xml"/><Relationship Id="rId1" Type="http://schemas.openxmlformats.org/officeDocument/2006/relationships/tags" Target="../tags/tag68.xml"/><Relationship Id="rId2" Type="http://schemas.openxmlformats.org/officeDocument/2006/relationships/tags" Target="../tags/tag69.xml"/><Relationship Id="rId3" Type="http://schemas.openxmlformats.org/officeDocument/2006/relationships/tags" Target="../tags/tag70.xml"/><Relationship Id="rId4" Type="http://schemas.openxmlformats.org/officeDocument/2006/relationships/tags" Target="../tags/tag71.xml"/><Relationship Id="rId5" Type="http://schemas.openxmlformats.org/officeDocument/2006/relationships/tags" Target="../tags/tag72.xml"/><Relationship Id="rId6" Type="http://schemas.openxmlformats.org/officeDocument/2006/relationships/tags" Target="../tags/tag73.xml"/><Relationship Id="rId7" Type="http://schemas.openxmlformats.org/officeDocument/2006/relationships/tags" Target="../tags/tag74.xml"/><Relationship Id="rId8" Type="http://schemas.openxmlformats.org/officeDocument/2006/relationships/tags" Target="../tags/tag75.xml"/><Relationship Id="rId9" Type="http://schemas.openxmlformats.org/officeDocument/2006/relationships/tags" Target="../tags/tag76.xml"/><Relationship Id="rId10" Type="http://schemas.openxmlformats.org/officeDocument/2006/relationships/tags" Target="../tags/tag77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tags" Target="../tags/tag99.xml"/><Relationship Id="rId16" Type="http://schemas.openxmlformats.org/officeDocument/2006/relationships/tags" Target="../tags/tag100.xml"/><Relationship Id="rId17" Type="http://schemas.openxmlformats.org/officeDocument/2006/relationships/tags" Target="../tags/tag101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8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Relationship Id="rId9" Type="http://schemas.openxmlformats.org/officeDocument/2006/relationships/tags" Target="../tags/tag93.xml"/><Relationship Id="rId10" Type="http://schemas.openxmlformats.org/officeDocument/2006/relationships/tags" Target="../tags/tag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8: AVL Trees and Priority Queues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US" dirty="0" smtClean="0"/>
              <a:t>First idea violated the order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066800" y="3932238"/>
            <a:ext cx="1479550" cy="2314575"/>
            <a:chOff x="1066800" y="3932238"/>
            <a:chExt cx="1479550" cy="2314575"/>
          </a:xfrm>
        </p:grpSpPr>
        <p:grpSp>
          <p:nvGrpSpPr>
            <p:cNvPr id="27" name="Group 26"/>
            <p:cNvGrpSpPr/>
            <p:nvPr/>
          </p:nvGrpSpPr>
          <p:grpSpPr>
            <a:xfrm>
              <a:off x="1066800" y="4206875"/>
              <a:ext cx="1479550" cy="2039938"/>
              <a:chOff x="1066800" y="4206875"/>
              <a:chExt cx="1479550" cy="2039938"/>
            </a:xfrm>
          </p:grpSpPr>
          <p:sp>
            <p:nvSpPr>
              <p:cNvPr id="8" name="Oval 13" descr="50%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295400" y="5761038"/>
                <a:ext cx="487362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3</a:t>
                </a:r>
              </a:p>
            </p:txBody>
          </p:sp>
          <p:sp>
            <p:nvSpPr>
              <p:cNvPr id="9" name="Oval 14" descr="50%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752600" y="4951413"/>
                <a:ext cx="487363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6</a:t>
                </a:r>
              </a:p>
            </p:txBody>
          </p:sp>
          <p:sp>
            <p:nvSpPr>
              <p:cNvPr id="10" name="Oval 15" descr="50%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066800" y="4206875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cxnSp>
            <p:nvCxnSpPr>
              <p:cNvPr id="11" name="AutoShape 16"/>
              <p:cNvCxnSpPr>
                <a:cxnSpLocks noChangeAspect="1" noChangeShapeType="1"/>
                <a:stCxn id="10" idx="5"/>
                <a:endCxn id="9" idx="0"/>
              </p:cNvCxnSpPr>
              <p:nvPr>
                <p:custDataLst>
                  <p:tags r:id="rId23"/>
                </p:custDataLst>
              </p:nvPr>
            </p:nvCxnSpPr>
            <p:spPr bwMode="auto">
              <a:xfrm rot="16200000" flipH="1">
                <a:off x="1575261" y="4530392"/>
                <a:ext cx="328548" cy="51349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2" name="AutoShape 17"/>
              <p:cNvCxnSpPr>
                <a:cxnSpLocks noChangeAspect="1" noChangeShapeType="1"/>
                <a:stCxn id="9" idx="3"/>
                <a:endCxn id="8" idx="0"/>
              </p:cNvCxnSpPr>
              <p:nvPr>
                <p:custDataLst>
                  <p:tags r:id="rId24"/>
                </p:custDataLst>
              </p:nvPr>
            </p:nvCxnSpPr>
            <p:spPr bwMode="auto">
              <a:xfrm rot="5400000">
                <a:off x="1484710" y="5421774"/>
                <a:ext cx="393635" cy="2848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3" name="Text Box 18"/>
              <p:cNvSpPr txBox="1"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752600" y="56086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14" name="Text Box 19"/>
              <p:cNvSpPr txBox="1"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209800" y="47704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</p:grpSp>
        <p:sp>
          <p:nvSpPr>
            <p:cNvPr id="15" name="Text Box 20"/>
            <p:cNvSpPr txBox="1"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3192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43200" y="3932238"/>
            <a:ext cx="2546350" cy="2468562"/>
            <a:chOff x="2743200" y="3932238"/>
            <a:chExt cx="2546350" cy="2468562"/>
          </a:xfrm>
        </p:grpSpPr>
        <p:sp>
          <p:nvSpPr>
            <p:cNvPr id="7" name="AutoShape 11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43200" y="5011738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21" descr="50%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48200" y="5913438"/>
              <a:ext cx="487362" cy="487362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6</a:t>
              </a:r>
            </a:p>
          </p:txBody>
        </p:sp>
        <p:sp>
          <p:nvSpPr>
            <p:cNvPr id="17" name="Oval 22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191000" y="5075238"/>
              <a:ext cx="487363" cy="485775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18" name="Oval 23" descr="50%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4283075"/>
              <a:ext cx="487362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1</a:t>
              </a:r>
            </a:p>
          </p:txBody>
        </p:sp>
        <p:cxnSp>
          <p:nvCxnSpPr>
            <p:cNvPr id="19" name="AutoShape 24"/>
            <p:cNvCxnSpPr>
              <a:cxnSpLocks noChangeAspect="1" noChangeShapeType="1"/>
              <a:stCxn id="18" idx="5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4027949" y="4668504"/>
              <a:ext cx="376173" cy="4372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5"/>
            <p:cNvCxnSpPr>
              <a:cxnSpLocks noChangeAspect="1" noChangeShapeType="1"/>
              <a:stCxn id="17" idx="5"/>
              <a:endCxn id="16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4537653" y="5559209"/>
              <a:ext cx="423565" cy="2848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26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53000" y="560863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2" name="Text Box 27"/>
            <p:cNvSpPr txBox="1"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91062" y="496728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1</a:t>
              </a:r>
            </a:p>
          </p:txBody>
        </p:sp>
        <p:sp>
          <p:nvSpPr>
            <p:cNvPr id="23" name="Text Box 28"/>
            <p:cNvSpPr txBox="1"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83857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19712" y="4422775"/>
            <a:ext cx="3125788" cy="1825625"/>
            <a:chOff x="5319712" y="4422775"/>
            <a:chExt cx="3125788" cy="1825625"/>
          </a:xfrm>
        </p:grpSpPr>
        <p:sp>
          <p:nvSpPr>
            <p:cNvPr id="32" name="Text Box 10"/>
            <p:cNvSpPr txBox="1"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488238" y="44227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1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19712" y="4770437"/>
              <a:ext cx="3125788" cy="1477963"/>
              <a:chOff x="5319712" y="4770437"/>
              <a:chExt cx="3125788" cy="1477963"/>
            </a:xfrm>
          </p:grpSpPr>
          <p:sp>
            <p:nvSpPr>
              <p:cNvPr id="24" name="AutoShape 11"/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5319712" y="5029200"/>
                <a:ext cx="852488" cy="304800"/>
              </a:xfrm>
              <a:prstGeom prst="rightArrow">
                <a:avLst>
                  <a:gd name="adj1" fmla="val 50000"/>
                  <a:gd name="adj2" fmla="val 69922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8" name="AutoShape 6"/>
              <p:cNvCxnSpPr>
                <a:cxnSpLocks noChangeAspect="1" noChangeShapeType="1"/>
                <a:stCxn id="34" idx="3"/>
                <a:endCxn id="33" idx="0"/>
              </p:cNvCxnSpPr>
              <p:nvPr>
                <p:custDataLst>
                  <p:tags r:id="rId3"/>
                </p:custDataLst>
              </p:nvPr>
            </p:nvCxnSpPr>
            <p:spPr bwMode="auto">
              <a:xfrm rot="5400000">
                <a:off x="6668014" y="5239327"/>
                <a:ext cx="575965" cy="4674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" name="AutoShape 7"/>
              <p:cNvCxnSpPr>
                <a:cxnSpLocks noChangeAspect="1" noChangeShapeType="1"/>
                <a:stCxn id="34" idx="5"/>
                <a:endCxn id="35" idx="0"/>
              </p:cNvCxnSpPr>
              <p:nvPr>
                <p:custDataLst>
                  <p:tags r:id="rId4"/>
                </p:custDataLst>
              </p:nvPr>
            </p:nvCxnSpPr>
            <p:spPr bwMode="auto">
              <a:xfrm rot="16200000" flipH="1">
                <a:off x="7465003" y="5254408"/>
                <a:ext cx="575965" cy="4372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" name="Text Box 8"/>
              <p:cNvSpPr txBox="1">
                <a:spLocks noChangeAspect="1"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8108950" y="54562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1" name="Text Box 9"/>
              <p:cNvSpPr txBox="1"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6172200" y="55324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3" name="Oval 23" descr="50%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478588" y="5761037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sp>
            <p:nvSpPr>
              <p:cNvPr id="34" name="Oval 22" descr="50%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118350" y="4770437"/>
                <a:ext cx="487363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3</a:t>
                </a:r>
              </a:p>
            </p:txBody>
          </p:sp>
          <p:sp>
            <p:nvSpPr>
              <p:cNvPr id="35" name="Oval 21" descr="50%"/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7727950" y="5761037"/>
                <a:ext cx="487362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983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284336" cy="2591666"/>
            <a:chOff x="304800" y="3885334"/>
            <a:chExt cx="4284336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599" y="4828309"/>
              <a:ext cx="9315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267200" cy="2286000"/>
            <a:chOff x="4876800" y="3505200"/>
            <a:chExt cx="42672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838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9462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sz="1800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28600" y="2714625"/>
            <a:ext cx="8839200" cy="2619375"/>
            <a:chOff x="228600" y="2714625"/>
            <a:chExt cx="8839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046288" y="3135313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68438" y="2971800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706438" y="3135312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9238" y="3581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48000" y="3429000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629025" y="3591719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71700" y="3835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909196" y="4072238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685557" y="4095256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71800" y="40989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3657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7800" y="40259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666282" y="3591718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" y="3352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514600" y="4343400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371600" y="44196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01481" y="51469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09396" y="50292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76438" y="3476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49638" y="30718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41388" y="2714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40386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9" name="Oval 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8135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30" name="AutoShape 5"/>
            <p:cNvCxnSpPr>
              <a:cxnSpLocks noChangeShapeType="1"/>
              <a:stCxn id="29" idx="3"/>
              <a:endCxn id="49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62731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AutoShape 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8768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2" name="AutoShape 10"/>
            <p:cNvCxnSpPr>
              <a:cxnSpLocks noChangeShapeType="1"/>
              <a:stCxn id="29" idx="5"/>
              <a:endCxn id="45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74961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2"/>
            <p:cNvCxnSpPr>
              <a:cxnSpLocks noChangeShapeType="1"/>
              <a:stCxn id="49" idx="5"/>
              <a:endCxn id="40" idx="0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63153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3"/>
            <p:cNvCxnSpPr>
              <a:cxnSpLocks noChangeShapeType="1"/>
              <a:stCxn id="45" idx="3"/>
              <a:endCxn id="39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75368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1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86600" y="41918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305800" y="35052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" name="Text Box 1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608762" y="38862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8" name="Text Box 4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342153" y="34290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AutoShape 5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2390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0" name="AutoShape 5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1" name="Oval 5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324600" y="49183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428759" y="47521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63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391400" y="28194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4" name="AutoShape 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1534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5" name="Oval 11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7263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46" name="AutoShape 10"/>
            <p:cNvCxnSpPr>
              <a:cxnSpLocks noChangeShapeType="1"/>
              <a:stCxn id="45" idx="5"/>
              <a:endCxn id="44" idx="0"/>
            </p:cNvCxnSpPr>
            <p:nvPr>
              <p:custDataLst>
                <p:tags r:id="rId40"/>
              </p:custDataLst>
            </p:nvPr>
          </p:nvCxnSpPr>
          <p:spPr bwMode="auto">
            <a:xfrm rot="16200000" flipH="1">
              <a:off x="82124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7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8661400" y="41148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8" name="AutoShape 11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405312" y="30480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7435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1" idx="0"/>
            </p:cNvCxnSpPr>
            <p:nvPr>
              <p:custDataLst>
                <p:tags r:id="rId44"/>
              </p:custDataLst>
            </p:nvPr>
          </p:nvCxnSpPr>
          <p:spPr bwMode="auto">
            <a:xfrm rot="5400000">
              <a:off x="54432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953000" y="40386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32362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Easier to remember than you may think: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Move c to grandparent’s position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Put a, b, X, U, V, and Z in the only legal positions for a BST</a:t>
            </a:r>
            <a:endParaRPr lang="en-US" sz="20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57266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333698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Trees: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303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(in the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16793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029200"/>
          </a:xfrm>
        </p:spPr>
        <p:txBody>
          <a:bodyPr/>
          <a:lstStyle/>
          <a:p>
            <a:r>
              <a:rPr lang="en-US" sz="2800" i="0" dirty="0" smtClean="0"/>
              <a:t>Done with AVL Trees (….phew!)</a:t>
            </a:r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next up…</a:t>
            </a:r>
            <a:br>
              <a:rPr lang="en-US" sz="2800" i="0" dirty="0" smtClean="0"/>
            </a:br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dirty="0" smtClean="0"/>
              <a:t>Priority Queues ADT</a:t>
            </a:r>
            <a:br>
              <a:rPr lang="en-US" sz="2800" i="0" dirty="0" smtClean="0"/>
            </a:br>
            <a:r>
              <a:rPr lang="en-US" sz="2800" i="0" dirty="0" smtClean="0"/>
              <a:t>(Homework 3 </a:t>
            </a:r>
            <a:r>
              <a:rPr lang="en-US" sz="2800" i="0" dirty="0" smtClean="0">
                <a:sym typeface="Wingdings"/>
              </a:rPr>
              <a:t></a:t>
            </a:r>
            <a:r>
              <a:rPr lang="en-US" sz="2800" i="0" dirty="0" smtClean="0"/>
              <a:t>)</a:t>
            </a:r>
            <a:endParaRPr lang="en-US" sz="2800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164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ADT: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>
                <a:solidFill>
                  <a:srgbClr val="0000FF"/>
                </a:solidFill>
              </a:rPr>
              <a:t>compare-able data</a:t>
            </a:r>
          </a:p>
          <a:p>
            <a:pPr marL="0" indent="0">
              <a:buNone/>
            </a:pPr>
            <a:endParaRPr lang="en-US" i="1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Like dictionaries, we need to </a:t>
            </a:r>
            <a:r>
              <a:rPr lang="en-US" i="1" dirty="0" smtClean="0">
                <a:solidFill>
                  <a:srgbClr val="0000FF"/>
                </a:solidFill>
              </a:rPr>
              <a:t>compare items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2"/>
            <a:r>
              <a:rPr lang="en-US" dirty="0"/>
              <a:t>Meaning of the ordering can depend on your data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Integers are comparable, so will use them in examples</a:t>
            </a:r>
          </a:p>
          <a:p>
            <a:pPr lvl="2"/>
            <a:r>
              <a:rPr lang="en-US" dirty="0" smtClean="0"/>
              <a:t>But the priority queue ADT is much more general</a:t>
            </a:r>
          </a:p>
          <a:p>
            <a:pPr lvl="2"/>
            <a:r>
              <a:rPr lang="en-US" dirty="0" smtClean="0"/>
              <a:t>Typically two fields, </a:t>
            </a:r>
            <a:r>
              <a:rPr lang="en-US" dirty="0"/>
              <a:t>the </a:t>
            </a:r>
            <a:r>
              <a:rPr lang="en-US" i="1" dirty="0">
                <a:solidFill>
                  <a:schemeClr val="accent6"/>
                </a:solidFill>
              </a:rPr>
              <a:t>priority </a:t>
            </a:r>
            <a:r>
              <a:rPr lang="en-US" dirty="0"/>
              <a:t>and the </a:t>
            </a:r>
            <a:r>
              <a:rPr lang="en-US" i="1" dirty="0">
                <a:solidFill>
                  <a:schemeClr val="accent6"/>
                </a:solidFill>
              </a:rPr>
              <a:t>data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296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r>
              <a:rPr lang="en-US" dirty="0" smtClean="0"/>
              <a:t>Each item has a “priority”</a:t>
            </a:r>
          </a:p>
          <a:p>
            <a:pPr lvl="1"/>
            <a:r>
              <a:rPr lang="en-US" dirty="0" smtClean="0"/>
              <a:t>In our examples, 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lvl="1"/>
            <a:r>
              <a:rPr lang="en-US" dirty="0" smtClean="0"/>
              <a:t>(Just a convention, think “first is best”)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property: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 (lowest priority value)</a:t>
            </a:r>
          </a:p>
          <a:p>
            <a:pPr lvl="1"/>
            <a:r>
              <a:rPr lang="en-US" dirty="0" smtClean="0"/>
              <a:t>Can resolve ties arbitrarily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0" y="2963862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 6        2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 15 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23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20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3557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x1</a:t>
            </a:r>
            <a:r>
              <a:rPr lang="en-US" dirty="0" smtClean="0"/>
              <a:t> with priority </a:t>
            </a:r>
            <a:r>
              <a:rPr lang="en-US" i="1" dirty="0" smtClean="0"/>
              <a:t>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x2</a:t>
            </a:r>
            <a:r>
              <a:rPr lang="en-US" dirty="0" smtClean="0"/>
              <a:t> with priority </a:t>
            </a:r>
            <a:r>
              <a:rPr lang="en-US" i="1" dirty="0" smtClean="0"/>
              <a:t>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x3</a:t>
            </a:r>
            <a:r>
              <a:rPr lang="en-US" dirty="0" smtClean="0"/>
              <a:t> with priority </a:t>
            </a:r>
            <a:r>
              <a:rPr lang="en-US" i="1" dirty="0" smtClean="0"/>
              <a:t>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x4</a:t>
            </a:r>
            <a:r>
              <a:rPr lang="en-US" dirty="0" smtClean="0"/>
              <a:t> with priority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x5</a:t>
            </a:r>
            <a:r>
              <a:rPr lang="en-US" dirty="0" smtClean="0"/>
              <a:t> with priority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Analogy: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the whole point is to use priorities instead of FIFO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154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1 feedback out soon (by Friday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Homework </a:t>
            </a:r>
            <a:r>
              <a:rPr lang="en-US" dirty="0"/>
              <a:t>2 due </a:t>
            </a:r>
            <a:r>
              <a:rPr lang="en-US" dirty="0" smtClean="0"/>
              <a:t>NOW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a few minutes ago</a:t>
            </a:r>
            <a:r>
              <a:rPr lang="en-US" dirty="0" smtClean="0">
                <a:solidFill>
                  <a:srgbClr val="FF0000"/>
                </a:solidFill>
              </a:rPr>
              <a:t>!!!)</a:t>
            </a:r>
          </a:p>
          <a:p>
            <a:r>
              <a:rPr lang="en-US" dirty="0" smtClean="0"/>
              <a:t>Homework 3 out today (due April 30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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TA Sessions</a:t>
            </a:r>
          </a:p>
          <a:p>
            <a:pPr lvl="1"/>
            <a:r>
              <a:rPr lang="en-US" dirty="0" smtClean="0">
                <a:sym typeface="Wingdings"/>
              </a:rPr>
              <a:t>Tomorrow: BST and AVL Trees</a:t>
            </a:r>
          </a:p>
          <a:p>
            <a:pPr lvl="1"/>
            <a:r>
              <a:rPr lang="en-US" dirty="0" smtClean="0">
                <a:sym typeface="Wingdings"/>
              </a:rPr>
              <a:t>Tuesday: Priority Queues and Binary Heaps</a:t>
            </a:r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Today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Finish AVL Trees</a:t>
            </a:r>
          </a:p>
          <a:p>
            <a:pPr lvl="1"/>
            <a:r>
              <a:rPr lang="en-US" dirty="0" smtClean="0">
                <a:sym typeface="Wingdings"/>
              </a:rPr>
              <a:t>Start Priority Queues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289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Like all good ADTs, the priority queue arises often</a:t>
            </a:r>
          </a:p>
          <a:p>
            <a:pPr lvl="1"/>
            <a:r>
              <a:rPr lang="en-US" dirty="0" smtClean="0"/>
              <a:t>Sometimes blatant, sometimes less obvious</a:t>
            </a:r>
          </a:p>
          <a:p>
            <a:pPr lvl="1"/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“critical” before “interactive” before “compute-intensive”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Maybe let users set priority level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Treat 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print jobs in order of decreasing length?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most frequent symbols for data compression 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Sort (first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all, then 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Much like Homework 1 uses a stack to implement reverse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good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circular array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	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791200" cy="254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add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end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    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search      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add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front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    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search      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search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/ shift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      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move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front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      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remove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front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	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 leftmost             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i="1" kern="0" dirty="0" smtClean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)  leftmost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One more idea: if priorities are 0, 1, …, </a:t>
            </a:r>
            <a:r>
              <a:rPr lang="en-US" i="1" dirty="0"/>
              <a:t>k</a:t>
            </a:r>
            <a:r>
              <a:rPr lang="en-US" dirty="0"/>
              <a:t> can </a:t>
            </a:r>
            <a:r>
              <a:rPr lang="en-US" dirty="0" smtClean="0"/>
              <a:t>use an </a:t>
            </a:r>
            <a:r>
              <a:rPr lang="en-US" dirty="0"/>
              <a:t>array of </a:t>
            </a:r>
            <a:r>
              <a:rPr lang="en-US" dirty="0" smtClean="0"/>
              <a:t>k </a:t>
            </a:r>
            <a:r>
              <a:rPr lang="en-US" dirty="0"/>
              <a:t>lists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add to front of list 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[priority]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remove from lowest non-empty list </a:t>
            </a:r>
            <a:r>
              <a:rPr lang="en-US" i="1" dirty="0"/>
              <a:t>O(k)</a:t>
            </a:r>
          </a:p>
          <a:p>
            <a:endParaRPr lang="en-US" sz="1000" dirty="0" smtClean="0"/>
          </a:p>
          <a:p>
            <a:r>
              <a:rPr lang="en-US" dirty="0" smtClean="0"/>
              <a:t>We are about to see a data structure called a “binary heap”</a:t>
            </a:r>
          </a:p>
          <a:p>
            <a:pPr lvl="1"/>
            <a:r>
              <a:rPr lang="en-US" dirty="0" smtClean="0"/>
              <a:t>Another binary tree structure with specific properties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  <a:r>
              <a:rPr lang="en-US" i="1" dirty="0" smtClean="0"/>
              <a:t>worst-case</a:t>
            </a:r>
          </a:p>
          <a:p>
            <a:pPr lvl="2"/>
            <a:r>
              <a:rPr lang="en-US" dirty="0" smtClean="0"/>
              <a:t>Possible because we don’t support unneeded operations; no need to maintain a full sort</a:t>
            </a:r>
          </a:p>
          <a:p>
            <a:pPr lvl="1"/>
            <a:r>
              <a:rPr lang="en-US" i="1" dirty="0" smtClean="0"/>
              <a:t>Very</a:t>
            </a:r>
            <a:r>
              <a:rPr lang="en-US" dirty="0" smtClean="0"/>
              <a:t> good constant factors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items arrive in random order,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(1) on </a:t>
            </a:r>
            <a:r>
              <a:rPr lang="en-US" i="1" dirty="0" smtClean="0"/>
              <a:t>average</a:t>
            </a:r>
          </a:p>
          <a:p>
            <a:pPr lvl="2"/>
            <a:r>
              <a:rPr lang="en-US" dirty="0" smtClean="0"/>
              <a:t>Because 75% of nodes in bottom two rows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has: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less important than </a:t>
            </a:r>
            <a:r>
              <a:rPr lang="en-US" dirty="0"/>
              <a:t>the 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 a binary search tree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33400" y="3390900"/>
            <a:ext cx="2717800" cy="1543050"/>
            <a:chOff x="533400" y="3390900"/>
            <a:chExt cx="2717800" cy="1543050"/>
          </a:xfrm>
        </p:grpSpPr>
        <p:sp>
          <p:nvSpPr>
            <p:cNvPr id="7" name="Oval 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33600" y="4648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15</a:t>
              </a:r>
            </a:p>
          </p:txBody>
        </p:sp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19200" y="4648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30</a:t>
              </a: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6256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235200" y="3505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12" name="AutoShape 9"/>
            <p:cNvCxnSpPr>
              <a:cxnSpLocks noChangeShapeType="1"/>
              <a:stCxn id="11" idx="3"/>
              <a:endCxn id="10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1879600" y="3768725"/>
              <a:ext cx="4302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11" idx="5"/>
              <a:endCxn id="9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668588" y="37687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8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473200" y="4340225"/>
              <a:ext cx="2270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0" idx="5"/>
              <a:endCxn id="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2058988" y="43402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Text Box 3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3400" y="3390900"/>
              <a:ext cx="1549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+mn-lt"/>
                </a:rPr>
                <a:t>not a heap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267200" y="3276600"/>
            <a:ext cx="3556000" cy="1946275"/>
            <a:chOff x="4267200" y="3276600"/>
            <a:chExt cx="3556000" cy="1946275"/>
          </a:xfrm>
        </p:grpSpPr>
        <p:grpSp>
          <p:nvGrpSpPr>
            <p:cNvPr id="36" name="Group 35"/>
            <p:cNvGrpSpPr/>
            <p:nvPr/>
          </p:nvGrpSpPr>
          <p:grpSpPr>
            <a:xfrm>
              <a:off x="4267200" y="3276600"/>
              <a:ext cx="3556000" cy="1946275"/>
              <a:chOff x="4267200" y="2930525"/>
              <a:chExt cx="3556000" cy="1946275"/>
            </a:xfrm>
          </p:grpSpPr>
          <p:sp>
            <p:nvSpPr>
              <p:cNvPr id="16" name="Oval 13"/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731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99</a:t>
                </a:r>
              </a:p>
            </p:txBody>
          </p:sp>
          <p:sp>
            <p:nvSpPr>
              <p:cNvPr id="17" name="Oval 14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5791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60</a:t>
                </a:r>
              </a:p>
            </p:txBody>
          </p:sp>
          <p:sp>
            <p:nvSpPr>
              <p:cNvPr id="18" name="Oval 15"/>
              <p:cNvSpPr>
                <a:spLocks noChangeAspect="1"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477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40</a:t>
                </a:r>
              </a:p>
            </p:txBody>
          </p:sp>
          <p:sp>
            <p:nvSpPr>
              <p:cNvPr id="19" name="Oval 16"/>
              <p:cNvSpPr>
                <a:spLocks noChangeAspect="1"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6908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80</a:t>
                </a:r>
              </a:p>
            </p:txBody>
          </p:sp>
          <p:sp>
            <p:nvSpPr>
              <p:cNvPr id="20" name="Oval 17"/>
              <p:cNvSpPr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5384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20</a:t>
                </a:r>
              </a:p>
            </p:txBody>
          </p:sp>
          <p:sp>
            <p:nvSpPr>
              <p:cNvPr id="21" name="Oval 18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096000" y="29305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10</a:t>
                </a:r>
              </a:p>
            </p:txBody>
          </p:sp>
          <p:cxnSp>
            <p:nvCxnSpPr>
              <p:cNvPr id="22" name="AutoShape 19"/>
              <p:cNvCxnSpPr>
                <a:cxnSpLocks noChangeShapeType="1"/>
                <a:stCxn id="21" idx="3"/>
                <a:endCxn id="20" idx="0"/>
              </p:cNvCxnSpPr>
              <p:nvPr>
                <p:custDataLst>
                  <p:tags r:id="rId8"/>
                </p:custDataLst>
              </p:nvPr>
            </p:nvCxnSpPr>
            <p:spPr bwMode="auto">
              <a:xfrm flipH="1">
                <a:off x="5638800" y="3194050"/>
                <a:ext cx="531813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3" name="AutoShape 20"/>
              <p:cNvCxnSpPr>
                <a:cxnSpLocks noChangeShapeType="1"/>
                <a:stCxn id="21" idx="5"/>
                <a:endCxn id="19" idx="0"/>
              </p:cNvCxnSpPr>
              <p:nvPr>
                <p:custDataLst>
                  <p:tags r:id="rId9"/>
                </p:custDataLst>
              </p:nvPr>
            </p:nvCxnSpPr>
            <p:spPr bwMode="auto">
              <a:xfrm>
                <a:off x="6529388" y="3194050"/>
                <a:ext cx="633412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4" name="AutoShape 21"/>
              <p:cNvCxnSpPr>
                <a:cxnSpLocks noChangeShapeType="1"/>
                <a:stCxn id="19" idx="5"/>
                <a:endCxn id="16" idx="0"/>
              </p:cNvCxnSpPr>
              <p:nvPr>
                <p:custDataLst>
                  <p:tags r:id="rId10"/>
                </p:custDataLst>
              </p:nvPr>
            </p:nvCxnSpPr>
            <p:spPr bwMode="auto">
              <a:xfrm rot="16200000" flipH="1">
                <a:off x="7320579" y="3767753"/>
                <a:ext cx="270447" cy="2267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5" name="AutoShape 22"/>
              <p:cNvCxnSpPr>
                <a:cxnSpLocks noChangeShapeType="1"/>
                <a:stCxn id="20" idx="3"/>
                <a:endCxn id="18" idx="0"/>
              </p:cNvCxnSpPr>
              <p:nvPr>
                <p:custDataLst>
                  <p:tags r:id="rId11"/>
                </p:custDataLst>
              </p:nvPr>
            </p:nvCxnSpPr>
            <p:spPr bwMode="auto">
              <a:xfrm flipH="1">
                <a:off x="5029200" y="3765550"/>
                <a:ext cx="430213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6" name="AutoShape 23"/>
              <p:cNvCxnSpPr>
                <a:cxnSpLocks noChangeShapeType="1"/>
                <a:stCxn id="20" idx="5"/>
                <a:endCxn id="17" idx="0"/>
              </p:cNvCxnSpPr>
              <p:nvPr>
                <p:custDataLst>
                  <p:tags r:id="rId12"/>
                </p:custDataLst>
              </p:nvPr>
            </p:nvCxnSpPr>
            <p:spPr bwMode="auto">
              <a:xfrm>
                <a:off x="5818188" y="3765550"/>
                <a:ext cx="227012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7" name="Oval 24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2672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50</a:t>
                </a:r>
              </a:p>
            </p:txBody>
          </p:sp>
          <p:cxnSp>
            <p:nvCxnSpPr>
              <p:cNvPr id="28" name="AutoShape 25"/>
              <p:cNvCxnSpPr>
                <a:cxnSpLocks noChangeShapeType="1"/>
                <a:stCxn id="18" idx="3"/>
                <a:endCxn id="27" idx="0"/>
              </p:cNvCxnSpPr>
              <p:nvPr>
                <p:custDataLst>
                  <p:tags r:id="rId14"/>
                </p:custDataLst>
              </p:nvPr>
            </p:nvCxnSpPr>
            <p:spPr bwMode="auto">
              <a:xfrm flipH="1">
                <a:off x="4597400" y="4279900"/>
                <a:ext cx="252413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9" name="Oval 26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1308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700</a:t>
                </a:r>
              </a:p>
            </p:txBody>
          </p:sp>
          <p:cxnSp>
            <p:nvCxnSpPr>
              <p:cNvPr id="30" name="AutoShape 27"/>
              <p:cNvCxnSpPr>
                <a:cxnSpLocks noChangeShapeType="1"/>
                <a:stCxn id="18" idx="5"/>
                <a:endCxn id="29" idx="0"/>
              </p:cNvCxnSpPr>
              <p:nvPr>
                <p:custDataLst>
                  <p:tags r:id="rId16"/>
                </p:custDataLst>
              </p:nvPr>
            </p:nvCxnSpPr>
            <p:spPr bwMode="auto">
              <a:xfrm>
                <a:off x="5208588" y="4279900"/>
                <a:ext cx="252412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1" name="Oval 28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553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85</a:t>
                </a:r>
              </a:p>
            </p:txBody>
          </p:sp>
          <p:cxnSp>
            <p:nvCxnSpPr>
              <p:cNvPr id="32" name="AutoShape 29"/>
              <p:cNvCxnSpPr>
                <a:cxnSpLocks noChangeShapeType="1"/>
                <a:stCxn id="19" idx="3"/>
                <a:endCxn id="31" idx="0"/>
              </p:cNvCxnSpPr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6759975" y="3793154"/>
                <a:ext cx="270447" cy="1759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4" name="Text Box 3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72000" y="3314700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</a:t>
              </a: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Where is the highest-priority item?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height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heap with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: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5011737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3713162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53530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46672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4094162" y="34210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32956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43227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39052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34845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30670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3240087" y="371475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3589337" y="371475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4078287" y="371475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4387850" y="371475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3468687" y="318135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4006850" y="318135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4840287" y="318135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5305425" y="318135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3886200" y="259080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4656137" y="259080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5486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4362450" y="227806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sp>
        <p:nvSpPr>
          <p:cNvPr id="30" name="Oval 4"/>
          <p:cNvSpPr>
            <a:spLocks noChangeArrowheads="1"/>
          </p:cNvSpPr>
          <p:nvPr/>
        </p:nvSpPr>
        <p:spPr bwMode="auto">
          <a:xfrm>
            <a:off x="4362450" y="2317750"/>
            <a:ext cx="344488" cy="2682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DeleteMin</a:t>
            </a:r>
            <a:r>
              <a:rPr lang="en-US" dirty="0" smtClean="0"/>
              <a:t>: Keep the </a:t>
            </a:r>
            <a:r>
              <a:rPr lang="en-US" dirty="0"/>
              <a:t>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6388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Keep structure property</a:t>
            </a:r>
            <a:r>
              <a:rPr lang="en-US" dirty="0" smtClean="0"/>
              <a:t>: When </a:t>
            </a:r>
            <a:r>
              <a:rPr lang="en-US" dirty="0"/>
              <a:t>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</a:t>
            </a:r>
            <a:r>
              <a:rPr lang="en-US" dirty="0" smtClean="0"/>
              <a:t>complete</a:t>
            </a:r>
          </a:p>
          <a:p>
            <a:endParaRPr lang="en-US" dirty="0"/>
          </a:p>
          <a:p>
            <a:r>
              <a:rPr lang="en-US" dirty="0" smtClean="0"/>
              <a:t>Pick the last node on the bottom row of the tree and move it to the “hole”</a:t>
            </a:r>
            <a:endParaRPr lang="en-US" dirty="0"/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7" grpId="0" animBg="1"/>
      <p:bldP spid="105498" grpId="0" animBg="1"/>
      <p:bldP spid="105499" grpId="0" animBg="1"/>
      <p:bldP spid="105500" grpId="0" animBg="1"/>
      <p:bldP spid="105501" grpId="0" animBg="1"/>
      <p:bldP spid="105502" grpId="0" animBg="1"/>
      <p:bldP spid="105503" grpId="0" animBg="1"/>
      <p:bldP spid="105504" grpId="0" animBg="1"/>
      <p:bldP spid="105505" grpId="0" animBg="1"/>
      <p:bldP spid="105506" grpId="0" animBg="1"/>
      <p:bldP spid="1055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DeleteMin</a:t>
            </a:r>
            <a:r>
              <a:rPr lang="en-US" dirty="0"/>
              <a:t>: Restore </a:t>
            </a:r>
            <a:r>
              <a:rPr lang="en-US" dirty="0" smtClean="0"/>
              <a:t>the Heap Property</a:t>
            </a:r>
            <a:endParaRPr lang="en-US" dirty="0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4057650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4043363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78486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down</a:t>
            </a:r>
            <a:r>
              <a:rPr lang="en-US" sz="2000" b="0" dirty="0" smtClean="0">
                <a:latin typeface="Arial" charset="0"/>
              </a:rPr>
              <a:t>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</a:t>
            </a:r>
            <a:r>
              <a:rPr lang="en-US" sz="2000" b="0" dirty="0" smtClean="0">
                <a:latin typeface="Arial" charset="0"/>
              </a:rPr>
              <a:t>priority of item with 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If priority is less important, swap with the most important child </a:t>
            </a:r>
            <a:r>
              <a:rPr lang="en-US" sz="2000" b="0" dirty="0">
                <a:latin typeface="Arial" charset="0"/>
              </a:rPr>
              <a:t>and </a:t>
            </a:r>
            <a:r>
              <a:rPr lang="en-US" sz="2000" b="0" dirty="0" smtClean="0">
                <a:latin typeface="Arial" charset="0"/>
              </a:rPr>
              <a:t>	go </a:t>
            </a:r>
            <a:r>
              <a:rPr lang="en-US" sz="2000" b="0" dirty="0">
                <a:latin typeface="Arial" charset="0"/>
              </a:rPr>
              <a:t>down one level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less important than the </a:t>
            </a:r>
            <a:r>
              <a:rPr lang="en-US" sz="2000" b="0" dirty="0">
                <a:latin typeface="Arial" charset="0"/>
                <a:sym typeface="Symbol" pitchFamily="18" charset="2"/>
              </a:rPr>
              <a:t>item or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we’ve 	reached </a:t>
            </a:r>
            <a:r>
              <a:rPr lang="en-US" sz="2000" b="0" dirty="0">
                <a:latin typeface="Arial" charset="0"/>
                <a:sym typeface="Symbol" pitchFamily="18" charset="2"/>
              </a:rPr>
              <a:t>a leaf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node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30480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4865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4865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4865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4332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4332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4332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4332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3722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3722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3429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3352800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3276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10</a:t>
            </a:r>
            <a:endParaRPr lang="en-US" dirty="0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48656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48656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4865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4332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4332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4332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43322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3722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37226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3429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3581400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45704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5180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5180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5180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48641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48641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48641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43307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43307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43307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43307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37211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37211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3427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31242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34290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 373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5715000"/>
            <a:ext cx="388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Why </a:t>
            </a:r>
            <a:r>
              <a:rPr lang="en-US" sz="2000" b="0" dirty="0">
                <a:latin typeface="Arial" charset="0"/>
              </a:rPr>
              <a:t>is this correct?  </a:t>
            </a:r>
          </a:p>
          <a:p>
            <a:pPr eaLnBrk="0" hangingPunct="0"/>
            <a:r>
              <a:rPr lang="en-US" sz="2000" b="0" dirty="0">
                <a:latin typeface="Arial" charset="0"/>
              </a:rPr>
              <a:t>What is the run time?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  <p:bldP spid="107526" grpId="0" animBg="1"/>
      <p:bldP spid="107527" grpId="0" animBg="1"/>
      <p:bldP spid="107528" grpId="0" animBg="1"/>
      <p:bldP spid="107529" grpId="0" animBg="1"/>
      <p:bldP spid="107530" grpId="0" animBg="1"/>
      <p:bldP spid="107531" grpId="0" animBg="1"/>
      <p:bldP spid="107532" grpId="0"/>
      <p:bldP spid="107533" grpId="0" animBg="1"/>
      <p:bldP spid="107534" grpId="0" animBg="1"/>
      <p:bldP spid="107535" grpId="0" animBg="1"/>
      <p:bldP spid="107545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  <p:bldP spid="107553" grpId="0"/>
      <p:bldP spid="107554" grpId="0" animBg="1"/>
      <p:bldP spid="107555" grpId="0" animBg="1"/>
      <p:bldP spid="107556" grpId="0" animBg="1"/>
      <p:bldP spid="107566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86" grpId="0" animBg="1"/>
      <p:bldP spid="107587" grpId="0"/>
      <p:bldP spid="10758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time is </a:t>
            </a:r>
            <a:r>
              <a:rPr lang="en-US" i="1" dirty="0" smtClean="0"/>
              <a:t>O</a:t>
            </a:r>
            <a:r>
              <a:rPr lang="en-US" dirty="0" smtClean="0"/>
              <a:t>(height </a:t>
            </a:r>
            <a:r>
              <a:rPr lang="en-US" dirty="0"/>
              <a:t>of heap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heap is a complete binary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 smtClean="0"/>
              <a:t>Height </a:t>
            </a:r>
            <a:r>
              <a:rPr lang="en-US" dirty="0"/>
              <a:t>of a complete binary tree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nodes?</a:t>
            </a:r>
          </a:p>
          <a:p>
            <a:pPr lvl="1"/>
            <a:r>
              <a:rPr lang="en-US" dirty="0" smtClean="0">
                <a:sym typeface="Symbol" pitchFamily="18" charset="2"/>
              </a:rPr>
              <a:t>height = </a:t>
            </a:r>
            <a:r>
              <a:rPr lang="en-US" b="1" dirty="0" smtClean="0">
                <a:sym typeface="Symbol"/>
              </a:rPr>
              <a:t>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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Run </a:t>
            </a:r>
            <a:r>
              <a:rPr lang="en-US" dirty="0"/>
              <a:t>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eleteMin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correct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3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AVL Tree </a:t>
            </a:r>
            <a:r>
              <a:rPr lang="en-US" dirty="0"/>
              <a:t>Data Structure</a:t>
            </a:r>
          </a:p>
        </p:txBody>
      </p: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371600"/>
            <a:ext cx="7353300" cy="4953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An AVL tree is a </a:t>
            </a:r>
            <a:r>
              <a:rPr lang="en-US" sz="2000" dirty="0">
                <a:solidFill>
                  <a:srgbClr val="0000FF"/>
                </a:solidFill>
              </a:rPr>
              <a:t>self-balancing </a:t>
            </a:r>
            <a:r>
              <a:rPr lang="en-US" sz="2000" dirty="0"/>
              <a:t>binary search tree.</a:t>
            </a:r>
          </a:p>
          <a:p>
            <a:pPr marL="457200" indent="-457200">
              <a:buFontTx/>
              <a:buNone/>
            </a:pPr>
            <a:endParaRPr lang="en-US" sz="2000" i="1" dirty="0" smtClean="0"/>
          </a:p>
          <a:p>
            <a:pPr marL="457200" indent="-457200">
              <a:buFontTx/>
              <a:buNone/>
            </a:pPr>
            <a:r>
              <a:rPr lang="en-US" sz="2000" i="1" dirty="0" smtClean="0"/>
              <a:t>Structural </a:t>
            </a:r>
            <a:r>
              <a:rPr lang="en-US" sz="2000" i="1" dirty="0"/>
              <a:t>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Binary tree </a:t>
            </a:r>
            <a:r>
              <a:rPr lang="en-US" sz="2000" dirty="0" smtClean="0"/>
              <a:t>property (</a:t>
            </a:r>
            <a:r>
              <a:rPr lang="en-US" sz="2000" dirty="0"/>
              <a:t>same as BST</a:t>
            </a:r>
            <a:r>
              <a:rPr lang="en-US" sz="2000" dirty="0" smtClean="0"/>
              <a:t>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Order</a:t>
            </a:r>
            <a:r>
              <a:rPr lang="en-US" sz="2000" dirty="0" smtClean="0"/>
              <a:t> property </a:t>
            </a:r>
            <a:r>
              <a:rPr lang="en-US" sz="2000" dirty="0" smtClean="0">
                <a:sym typeface="Symbol" pitchFamily="18" charset="2"/>
              </a:rPr>
              <a:t>(same </a:t>
            </a:r>
            <a:r>
              <a:rPr lang="en-US" sz="2000" dirty="0">
                <a:sym typeface="Symbol" pitchFamily="18" charset="2"/>
              </a:rPr>
              <a:t>as for </a:t>
            </a:r>
            <a:r>
              <a:rPr lang="en-US" sz="2000" dirty="0" smtClean="0">
                <a:sym typeface="Symbol" pitchFamily="18" charset="2"/>
              </a:rPr>
              <a:t>BST)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Balance property: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/>
              <a:t>balance of every node </a:t>
            </a:r>
            <a:r>
              <a:rPr lang="en-US" sz="2000" dirty="0" smtClean="0"/>
              <a:t>is between </a:t>
            </a:r>
            <a:r>
              <a:rPr lang="en-US" sz="2000" dirty="0"/>
              <a:t>-1 and </a:t>
            </a:r>
            <a:r>
              <a:rPr lang="en-US" sz="2000" dirty="0" smtClean="0"/>
              <a:t>1</a:t>
            </a:r>
            <a:endParaRPr lang="en-US" sz="20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Need to keep track of height of every node and maintain balance as we perform operations.</a:t>
            </a:r>
            <a:endParaRPr lang="en-US" sz="2000" dirty="0"/>
          </a:p>
          <a:p>
            <a:pPr marL="838200" lvl="1" indent="-381000">
              <a:buFontTx/>
              <a:buNone/>
            </a:pP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15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8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Maintain </a:t>
            </a:r>
            <a:r>
              <a:rPr lang="en-US" dirty="0"/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/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Insert: </a:t>
            </a:r>
            <a:r>
              <a:rPr lang="en-US" dirty="0" smtClean="0"/>
              <a:t>Restore the heap property</a:t>
            </a:r>
            <a:endParaRPr lang="en-US" dirty="0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40528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5191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31242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504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47228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4429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5038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47228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47228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4722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4189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4189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4189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41894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3579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35798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295400" y="1219200"/>
            <a:ext cx="7007046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</a:t>
            </a:r>
            <a:r>
              <a:rPr lang="en-US" sz="2000" b="0" dirty="0" smtClean="0">
                <a:latin typeface="Arial" charset="0"/>
              </a:rPr>
              <a:t>is less important, 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is more important than item </a:t>
            </a:r>
            <a:r>
              <a:rPr lang="en-US" sz="2000" b="0" dirty="0">
                <a:latin typeface="Arial" charset="0"/>
                <a:sym typeface="Symbol" pitchFamily="18" charset="2"/>
              </a:rPr>
              <a:t>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52133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4733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52673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47323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4810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40481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34385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3286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sp>
        <p:nvSpPr>
          <p:cNvPr id="85" name="Oval 61"/>
          <p:cNvSpPr>
            <a:spLocks noChangeArrowheads="1"/>
          </p:cNvSpPr>
          <p:nvPr/>
        </p:nvSpPr>
        <p:spPr bwMode="auto">
          <a:xfrm>
            <a:off x="6934200" y="3886200"/>
            <a:ext cx="344488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56388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j-lt"/>
              </a:rPr>
              <a:t>What is the running time?</a:t>
            </a:r>
          </a:p>
          <a:p>
            <a:r>
              <a:rPr lang="en-US" sz="2000" b="0" dirty="0" smtClean="0">
                <a:latin typeface="+mj-lt"/>
              </a:rPr>
              <a:t>Like</a:t>
            </a:r>
            <a:r>
              <a:rPr lang="en-US" sz="2000" b="0" dirty="0" smtClean="0"/>
              <a:t> </a:t>
            </a:r>
            <a:r>
              <a:rPr lang="en-US" sz="2000" b="0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b="0" dirty="0"/>
              <a:t>, </a:t>
            </a:r>
            <a:r>
              <a:rPr lang="en-US" sz="2000" b="0" dirty="0">
                <a:latin typeface="+mj-lt"/>
              </a:rPr>
              <a:t>worst-case time proportional to tree </a:t>
            </a:r>
            <a:r>
              <a:rPr lang="en-US" sz="2000" b="0" dirty="0" smtClean="0">
                <a:latin typeface="+mj-lt"/>
              </a:rPr>
              <a:t>height: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>
                <a:latin typeface="+mj-lt"/>
              </a:rPr>
              <a:t>(</a:t>
            </a:r>
            <a:r>
              <a:rPr lang="en-US" sz="2000" b="0" dirty="0">
                <a:latin typeface="+mj-lt"/>
                <a:cs typeface="Courier New" pitchFamily="49" charset="0"/>
              </a:rPr>
              <a:t>log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sz="2000" b="0" dirty="0">
                <a:latin typeface="+mj-lt"/>
              </a:rPr>
              <a:t>)</a:t>
            </a:r>
            <a:endParaRPr lang="en-US" sz="2000" b="0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4" grpId="0"/>
      <p:bldP spid="112645" grpId="0" animBg="1"/>
      <p:bldP spid="112646" grpId="0" animBg="1"/>
      <p:bldP spid="112648" grpId="0" animBg="1"/>
      <p:bldP spid="112649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55" grpId="0" animBg="1"/>
      <p:bldP spid="112656" grpId="0" animBg="1"/>
      <p:bldP spid="112666" grpId="0" animBg="1"/>
      <p:bldP spid="112667" grpId="0"/>
      <p:bldP spid="112669" grpId="0"/>
      <p:bldP spid="112670" grpId="0"/>
      <p:bldP spid="112671" grpId="0" animBg="1"/>
      <p:bldP spid="112672" grpId="0" animBg="1"/>
      <p:bldP spid="112674" grpId="0" animBg="1"/>
      <p:bldP spid="112675" grpId="0" animBg="1"/>
      <p:bldP spid="112676" grpId="0" animBg="1"/>
      <p:bldP spid="112677" grpId="0" animBg="1"/>
      <p:bldP spid="112678" grpId="0" animBg="1"/>
      <p:bldP spid="112679" grpId="0" animBg="1"/>
      <p:bldP spid="112680" grpId="0" animBg="1"/>
      <p:bldP spid="112681" grpId="0" animBg="1"/>
      <p:bldP spid="112682" grpId="0" animBg="1"/>
      <p:bldP spid="112692" grpId="0" animBg="1"/>
      <p:bldP spid="112694" grpId="0"/>
      <p:bldP spid="112695" grpId="0" animBg="1"/>
      <p:bldP spid="112696" grpId="0"/>
      <p:bldP spid="112697" grpId="0" animBg="1"/>
      <p:bldP spid="112698" grpId="0" animBg="1"/>
      <p:bldP spid="112700" grpId="0" animBg="1"/>
      <p:bldP spid="112701" grpId="0" animBg="1"/>
      <p:bldP spid="112702" grpId="0" animBg="1"/>
      <p:bldP spid="112703" grpId="0" animBg="1"/>
      <p:bldP spid="112704" grpId="0" animBg="1"/>
      <p:bldP spid="112705" grpId="0" animBg="1"/>
      <p:bldP spid="112706" grpId="0" animBg="1"/>
      <p:bldP spid="112707" grpId="0" animBg="1"/>
      <p:bldP spid="112708" grpId="0" animBg="1"/>
      <p:bldP spid="112718" grpId="0" animBg="1"/>
      <p:bldP spid="112720" grpId="0"/>
      <p:bldP spid="8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Priority Queue ADT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comparable object, 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Binary heap</a:t>
            </a:r>
            <a:r>
              <a:rPr lang="en-US" dirty="0" smtClean="0"/>
              <a:t> data structure: </a:t>
            </a:r>
          </a:p>
          <a:p>
            <a:pPr lvl="1"/>
            <a:r>
              <a:rPr lang="en-US" dirty="0" smtClean="0"/>
              <a:t>Complete binary tree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node has </a:t>
            </a:r>
            <a:r>
              <a:rPr lang="en-US" dirty="0" smtClean="0"/>
              <a:t>less important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priority value than its parent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</a:t>
            </a:r>
            <a:r>
              <a:rPr lang="en-US" dirty="0" smtClean="0"/>
              <a:t>operations = </a:t>
            </a:r>
            <a:r>
              <a:rPr lang="en-US" i="1" dirty="0" smtClean="0"/>
              <a:t>O</a:t>
            </a:r>
            <a:r>
              <a:rPr lang="en-US" dirty="0" smtClean="0"/>
              <a:t>(height-of-tree)=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       put at new last position in tree and percolate-up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  <a:r>
              <a:rPr lang="en-US" sz="1000" dirty="0" smtClean="0"/>
              <a:t> </a:t>
            </a:r>
            <a:r>
              <a:rPr lang="en-US" dirty="0" smtClean="0"/>
              <a:t>remove root, put last element at root and  		                   </a:t>
            </a:r>
            <a:r>
              <a:rPr lang="en-US" sz="1000" dirty="0" smtClean="0"/>
              <a:t> </a:t>
            </a:r>
            <a:r>
              <a:rPr lang="en-US" dirty="0" smtClean="0"/>
              <a:t>percolate-down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800600" y="1371600"/>
            <a:ext cx="3810000" cy="1295400"/>
            <a:chOff x="3810000" y="2735262"/>
            <a:chExt cx="4876800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798578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91400" y="3573462"/>
              <a:ext cx="1219206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err="1">
                  <a:solidFill>
                    <a:schemeClr val="accent2"/>
                  </a:solidFill>
                </a:rPr>
                <a:t>deleteMin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 6        2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 15 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23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14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81600" y="3048000"/>
            <a:ext cx="2418347" cy="1295400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	</a:t>
              </a:r>
              <a:endParaRPr lang="en-US" sz="1400" dirty="0"/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71002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Trees: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 (add a leaf in appropriate position)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 smtClean="0"/>
              <a:t>Unbalanced node’s left-left grandchild is too tall</a:t>
            </a:r>
          </a:p>
          <a:p>
            <a:pPr lvl="1"/>
            <a:r>
              <a:rPr lang="en-US" dirty="0"/>
              <a:t>Unbalanced node’s left</a:t>
            </a:r>
            <a:r>
              <a:rPr lang="en-US" dirty="0" smtClean="0"/>
              <a:t>-right grandchild is too tall</a:t>
            </a:r>
          </a:p>
          <a:p>
            <a:pPr lvl="1"/>
            <a:r>
              <a:rPr lang="en-US" dirty="0"/>
              <a:t>Unbalanced node’s right</a:t>
            </a:r>
            <a:r>
              <a:rPr lang="en-US" dirty="0" smtClean="0"/>
              <a:t>-left grandchild is too tall</a:t>
            </a:r>
          </a:p>
          <a:p>
            <a:pPr lvl="1"/>
            <a:r>
              <a:rPr lang="en-US" dirty="0"/>
              <a:t>Unbalanced node’s right</a:t>
            </a:r>
            <a:r>
              <a:rPr lang="en-US" dirty="0" smtClean="0"/>
              <a:t>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248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Trees: Single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basic operation we’ll use to rebalance an AVL Tree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sub-trees move in only way BST allows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437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00"/>
            <a:ext cx="7772400" cy="1143000"/>
          </a:xfrm>
        </p:spPr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62500"/>
            <a:ext cx="8229600" cy="1447800"/>
          </a:xfrm>
        </p:spPr>
        <p:txBody>
          <a:bodyPr/>
          <a:lstStyle/>
          <a:p>
            <a:r>
              <a:rPr lang="en-US" dirty="0"/>
              <a:t>Insertion into </a:t>
            </a:r>
            <a:r>
              <a:rPr lang="en-US" dirty="0">
                <a:solidFill>
                  <a:srgbClr val="0000FF"/>
                </a:solidFill>
              </a:rPr>
              <a:t>left-left </a:t>
            </a:r>
            <a:r>
              <a:rPr lang="en-US" dirty="0"/>
              <a:t>grandchild causes an </a:t>
            </a:r>
            <a:r>
              <a:rPr lang="en-US" dirty="0" smtClean="0"/>
              <a:t>imbalance at node 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z="1800" dirty="0" smtClean="0"/>
              <a:t>Move </a:t>
            </a:r>
            <a:r>
              <a:rPr lang="en-US" sz="1800" dirty="0"/>
              <a:t>child of unbalanced node into parent position</a:t>
            </a:r>
          </a:p>
          <a:p>
            <a:pPr lvl="1"/>
            <a:r>
              <a:rPr lang="en-US" sz="1800" dirty="0"/>
              <a:t>Parent becomes the “other” </a:t>
            </a:r>
            <a:r>
              <a:rPr lang="en-US" sz="1800" dirty="0" smtClean="0"/>
              <a:t>child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Other sub-trees move in the only way BST allows: 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36868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rotation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same height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12704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2104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10846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6639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12119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54969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381649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1211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376569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379734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476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16075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86706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272400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14989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499749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19419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292103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384189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17834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17834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49254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379733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372114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34014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2867064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272400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387354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377839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11799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26394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15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9" grpId="0" animBg="1"/>
      <p:bldP spid="51" grpId="0" animBg="1"/>
      <p:bldP spid="52" grpId="0" animBg="1"/>
      <p:bldP spid="53" grpId="0" animBg="1"/>
      <p:bldP spid="57" grpId="0"/>
      <p:bldP spid="58" grpId="0"/>
      <p:bldP spid="59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53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1" grpId="0" animBg="1"/>
      <p:bldP spid="14" grpId="0" animBg="1"/>
      <p:bldP spid="16" grpId="0"/>
      <p:bldP spid="17" grpId="0"/>
      <p:bldP spid="18" grpId="0"/>
      <p:bldP spid="20" grpId="0"/>
      <p:bldP spid="42" grpId="0" animBg="1"/>
      <p:bldP spid="43" grpId="0" animBg="1"/>
      <p:bldP spid="45" grpId="0" animBg="1"/>
      <p:bldP spid="46" grpId="0"/>
      <p:bldP spid="69" grpId="0" animBg="1"/>
      <p:bldP spid="71" grpId="0" animBg="1"/>
      <p:bldP spid="72" grpId="0" animBg="1"/>
      <p:bldP spid="73" grpId="0" animBg="1"/>
      <p:bldP spid="75" grpId="0" animBg="1"/>
      <p:bldP spid="77" grpId="0"/>
      <p:bldP spid="78" grpId="0"/>
      <p:bldP spid="79" grpId="0"/>
      <p:bldP spid="80" grpId="0"/>
      <p:bldP spid="81" grpId="0"/>
      <p:bldP spid="85" grpId="0" animBg="1"/>
      <p:bldP spid="86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2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4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14606" y="3918083"/>
            <a:ext cx="1775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Violates order 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property!</a:t>
            </a:r>
          </a:p>
        </p:txBody>
      </p:sp>
    </p:spTree>
    <p:extLst>
      <p:ext uri="{BB962C8B-B14F-4D97-AF65-F5344CB8AC3E}">
        <p14:creationId xmlns:p14="http://schemas.microsoft.com/office/powerpoint/2010/main" val="18821261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9" grpId="0" animBg="1"/>
      <p:bldP spid="20" grpId="0" animBg="1"/>
      <p:bldP spid="22" grpId="0" animBg="1"/>
      <p:bldP spid="24" grpId="0"/>
      <p:bldP spid="25" grpId="0"/>
      <p:bldP spid="2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25986" y="3918083"/>
            <a:ext cx="2066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Still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unbalanced!</a:t>
            </a:r>
          </a:p>
        </p:txBody>
      </p:sp>
    </p:spTree>
    <p:extLst>
      <p:ext uri="{BB962C8B-B14F-4D97-AF65-F5344CB8AC3E}">
        <p14:creationId xmlns:p14="http://schemas.microsoft.com/office/powerpoint/2010/main" val="8558935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  <p:bldP spid="29" grpId="0" animBg="1"/>
      <p:bldP spid="32" grpId="0"/>
      <p:bldP spid="33" grpId="0"/>
      <p:bldP spid="34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24362</TotalTime>
  <Words>2466</Words>
  <Application>Microsoft Macintosh PowerPoint</Application>
  <PresentationFormat>On-screen Show (4:3)</PresentationFormat>
  <Paragraphs>742</Paragraphs>
  <Slides>32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dan_design_template</vt:lpstr>
      <vt:lpstr>CSE373: Data Structures &amp; Algorithms  Lecture 8: AVL Trees and Priority Queues</vt:lpstr>
      <vt:lpstr>Announcements</vt:lpstr>
      <vt:lpstr>The AVL Tree Data Structure</vt:lpstr>
      <vt:lpstr>AVL Trees: Insert</vt:lpstr>
      <vt:lpstr>AVL Trees: Single rotation</vt:lpstr>
      <vt:lpstr>The general left-left case</vt:lpstr>
      <vt:lpstr>The general right-right case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AVL Trees: efficiency</vt:lpstr>
      <vt:lpstr>Pros and Cons of AVL Trees</vt:lpstr>
      <vt:lpstr>Done with AVL Trees (….phew!)  next up…  Priority Queues ADT (Homework 3 )</vt:lpstr>
      <vt:lpstr>A new ADT: Priority Queue</vt:lpstr>
      <vt:lpstr>Priorities</vt:lpstr>
      <vt:lpstr>Example</vt:lpstr>
      <vt:lpstr>Applications</vt:lpstr>
      <vt:lpstr>Finding a good data structure</vt:lpstr>
      <vt:lpstr>More on possibilities</vt:lpstr>
      <vt:lpstr>Our data structure</vt:lpstr>
      <vt:lpstr>Operations: basic idea</vt:lpstr>
      <vt:lpstr>DeleteMin</vt:lpstr>
      <vt:lpstr>DeleteMin: Keep the Structure Property</vt:lpstr>
      <vt:lpstr>DeleteMin: Restore the Heap Property</vt:lpstr>
      <vt:lpstr>DeleteMin: Run Time Analysis</vt:lpstr>
      <vt:lpstr>Insert</vt:lpstr>
      <vt:lpstr>Insert: Maintain the Structure Property</vt:lpstr>
      <vt:lpstr>Insert: Restore the heap property</vt:lpstr>
      <vt:lpstr>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Nicola Dell</cp:lastModifiedBy>
  <cp:revision>1100</cp:revision>
  <dcterms:created xsi:type="dcterms:W3CDTF">2009-03-13T20:43:19Z</dcterms:created>
  <dcterms:modified xsi:type="dcterms:W3CDTF">2014-04-16T17:43:12Z</dcterms:modified>
</cp:coreProperties>
</file>