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8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3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9.xml" ContentType="application/vnd.openxmlformats-officedocument.presentationml.notesSlide+xml"/>
  <Override PartName="/ppt/tags/tag26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262" r:id="rId4"/>
    <p:sldId id="259" r:id="rId5"/>
    <p:sldId id="274" r:id="rId6"/>
    <p:sldId id="27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13" r:id="rId18"/>
    <p:sldId id="306" r:id="rId19"/>
    <p:sldId id="307" r:id="rId20"/>
    <p:sldId id="308" r:id="rId21"/>
    <p:sldId id="314" r:id="rId22"/>
    <p:sldId id="315" r:id="rId23"/>
    <p:sldId id="316" r:id="rId24"/>
    <p:sldId id="327" r:id="rId25"/>
    <p:sldId id="317" r:id="rId26"/>
    <p:sldId id="318" r:id="rId27"/>
    <p:sldId id="319" r:id="rId28"/>
    <p:sldId id="320" r:id="rId29"/>
    <p:sldId id="321" r:id="rId30"/>
    <p:sldId id="322" r:id="rId31"/>
    <p:sldId id="328" r:id="rId32"/>
    <p:sldId id="323" r:id="rId33"/>
    <p:sldId id="324" r:id="rId34"/>
    <p:sldId id="325" r:id="rId35"/>
    <p:sldId id="326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2" autoAdjust="0"/>
    <p:restoredTop sz="99416" autoAdjust="0"/>
  </p:normalViewPr>
  <p:slideViewPr>
    <p:cSldViewPr>
      <p:cViewPr varScale="1">
        <p:scale>
          <a:sx n="98" d="100"/>
          <a:sy n="9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tags" Target="../tags/tag123.xml"/><Relationship Id="rId47" Type="http://schemas.openxmlformats.org/officeDocument/2006/relationships/tags" Target="../tags/tag124.xml"/><Relationship Id="rId48" Type="http://schemas.openxmlformats.org/officeDocument/2006/relationships/tags" Target="../tags/tag125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97.xml"/><Relationship Id="rId21" Type="http://schemas.openxmlformats.org/officeDocument/2006/relationships/tags" Target="../tags/tag98.xml"/><Relationship Id="rId22" Type="http://schemas.openxmlformats.org/officeDocument/2006/relationships/tags" Target="../tags/tag99.xml"/><Relationship Id="rId23" Type="http://schemas.openxmlformats.org/officeDocument/2006/relationships/tags" Target="../tags/tag100.xml"/><Relationship Id="rId24" Type="http://schemas.openxmlformats.org/officeDocument/2006/relationships/tags" Target="../tags/tag101.xml"/><Relationship Id="rId25" Type="http://schemas.openxmlformats.org/officeDocument/2006/relationships/tags" Target="../tags/tag102.xml"/><Relationship Id="rId26" Type="http://schemas.openxmlformats.org/officeDocument/2006/relationships/tags" Target="../tags/tag103.xml"/><Relationship Id="rId27" Type="http://schemas.openxmlformats.org/officeDocument/2006/relationships/tags" Target="../tags/tag104.xml"/><Relationship Id="rId28" Type="http://schemas.openxmlformats.org/officeDocument/2006/relationships/tags" Target="../tags/tag105.xml"/><Relationship Id="rId29" Type="http://schemas.openxmlformats.org/officeDocument/2006/relationships/tags" Target="../tags/tag106.xml"/><Relationship Id="rId50" Type="http://schemas.openxmlformats.org/officeDocument/2006/relationships/notesSlide" Target="../notesSlides/notesSlide9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30" Type="http://schemas.openxmlformats.org/officeDocument/2006/relationships/tags" Target="../tags/tag107.xml"/><Relationship Id="rId31" Type="http://schemas.openxmlformats.org/officeDocument/2006/relationships/tags" Target="../tags/tag108.xml"/><Relationship Id="rId32" Type="http://schemas.openxmlformats.org/officeDocument/2006/relationships/tags" Target="../tags/tag109.xml"/><Relationship Id="rId9" Type="http://schemas.openxmlformats.org/officeDocument/2006/relationships/tags" Target="../tags/tag86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33" Type="http://schemas.openxmlformats.org/officeDocument/2006/relationships/tags" Target="../tags/tag110.xml"/><Relationship Id="rId34" Type="http://schemas.openxmlformats.org/officeDocument/2006/relationships/tags" Target="../tags/tag111.xml"/><Relationship Id="rId35" Type="http://schemas.openxmlformats.org/officeDocument/2006/relationships/tags" Target="../tags/tag112.xml"/><Relationship Id="rId36" Type="http://schemas.openxmlformats.org/officeDocument/2006/relationships/tags" Target="../tags/tag113.xml"/><Relationship Id="rId10" Type="http://schemas.openxmlformats.org/officeDocument/2006/relationships/tags" Target="../tags/tag87.xml"/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tags" Target="../tags/tag91.xml"/><Relationship Id="rId15" Type="http://schemas.openxmlformats.org/officeDocument/2006/relationships/tags" Target="../tags/tag92.xml"/><Relationship Id="rId16" Type="http://schemas.openxmlformats.org/officeDocument/2006/relationships/tags" Target="../tags/tag93.xml"/><Relationship Id="rId17" Type="http://schemas.openxmlformats.org/officeDocument/2006/relationships/tags" Target="../tags/tag94.xml"/><Relationship Id="rId18" Type="http://schemas.openxmlformats.org/officeDocument/2006/relationships/tags" Target="../tags/tag95.xml"/><Relationship Id="rId19" Type="http://schemas.openxmlformats.org/officeDocument/2006/relationships/tags" Target="../tags/tag96.xml"/><Relationship Id="rId37" Type="http://schemas.openxmlformats.org/officeDocument/2006/relationships/tags" Target="../tags/tag114.xml"/><Relationship Id="rId38" Type="http://schemas.openxmlformats.org/officeDocument/2006/relationships/tags" Target="../tags/tag115.xml"/><Relationship Id="rId39" Type="http://schemas.openxmlformats.org/officeDocument/2006/relationships/tags" Target="../tags/tag116.xml"/><Relationship Id="rId40" Type="http://schemas.openxmlformats.org/officeDocument/2006/relationships/tags" Target="../tags/tag117.xml"/><Relationship Id="rId41" Type="http://schemas.openxmlformats.org/officeDocument/2006/relationships/tags" Target="../tags/tag118.xml"/><Relationship Id="rId42" Type="http://schemas.openxmlformats.org/officeDocument/2006/relationships/tags" Target="../tags/tag119.xml"/><Relationship Id="rId43" Type="http://schemas.openxmlformats.org/officeDocument/2006/relationships/tags" Target="../tags/tag120.xml"/><Relationship Id="rId44" Type="http://schemas.openxmlformats.org/officeDocument/2006/relationships/tags" Target="../tags/tag121.xml"/><Relationship Id="rId45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20" Type="http://schemas.openxmlformats.org/officeDocument/2006/relationships/tags" Target="../tags/tag145.xml"/><Relationship Id="rId21" Type="http://schemas.openxmlformats.org/officeDocument/2006/relationships/tags" Target="../tags/tag146.xml"/><Relationship Id="rId22" Type="http://schemas.openxmlformats.org/officeDocument/2006/relationships/tags" Target="../tags/tag147.xml"/><Relationship Id="rId23" Type="http://schemas.openxmlformats.org/officeDocument/2006/relationships/tags" Target="../tags/tag148.xml"/><Relationship Id="rId24" Type="http://schemas.openxmlformats.org/officeDocument/2006/relationships/tags" Target="../tags/tag149.xml"/><Relationship Id="rId25" Type="http://schemas.openxmlformats.org/officeDocument/2006/relationships/tags" Target="../tags/tag150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tags" Target="../tags/tag144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170.xml"/><Relationship Id="rId21" Type="http://schemas.openxmlformats.org/officeDocument/2006/relationships/tags" Target="../tags/tag171.xml"/><Relationship Id="rId22" Type="http://schemas.openxmlformats.org/officeDocument/2006/relationships/tags" Target="../tags/tag172.xml"/><Relationship Id="rId23" Type="http://schemas.openxmlformats.org/officeDocument/2006/relationships/tags" Target="../tags/tag173.xml"/><Relationship Id="rId24" Type="http://schemas.openxmlformats.org/officeDocument/2006/relationships/tags" Target="../tags/tag174.xml"/><Relationship Id="rId25" Type="http://schemas.openxmlformats.org/officeDocument/2006/relationships/tags" Target="../tags/tag175.xml"/><Relationship Id="rId26" Type="http://schemas.openxmlformats.org/officeDocument/2006/relationships/tags" Target="../tags/tag176.xml"/><Relationship Id="rId27" Type="http://schemas.openxmlformats.org/officeDocument/2006/relationships/tags" Target="../tags/tag177.xml"/><Relationship Id="rId28" Type="http://schemas.openxmlformats.org/officeDocument/2006/relationships/tags" Target="../tags/tag178.xml"/><Relationship Id="rId29" Type="http://schemas.openxmlformats.org/officeDocument/2006/relationships/tags" Target="../tags/tag179.xml"/><Relationship Id="rId1" Type="http://schemas.openxmlformats.org/officeDocument/2006/relationships/tags" Target="../tags/tag151.xml"/><Relationship Id="rId2" Type="http://schemas.openxmlformats.org/officeDocument/2006/relationships/tags" Target="../tags/tag152.xml"/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30" Type="http://schemas.openxmlformats.org/officeDocument/2006/relationships/tags" Target="../tags/tag180.xml"/><Relationship Id="rId31" Type="http://schemas.openxmlformats.org/officeDocument/2006/relationships/tags" Target="../tags/tag181.xml"/><Relationship Id="rId32" Type="http://schemas.openxmlformats.org/officeDocument/2006/relationships/tags" Target="../tags/tag182.xml"/><Relationship Id="rId9" Type="http://schemas.openxmlformats.org/officeDocument/2006/relationships/tags" Target="../tags/tag159.xml"/><Relationship Id="rId6" Type="http://schemas.openxmlformats.org/officeDocument/2006/relationships/tags" Target="../tags/tag156.xml"/><Relationship Id="rId7" Type="http://schemas.openxmlformats.org/officeDocument/2006/relationships/tags" Target="../tags/tag157.xml"/><Relationship Id="rId8" Type="http://schemas.openxmlformats.org/officeDocument/2006/relationships/tags" Target="../tags/tag158.xml"/><Relationship Id="rId33" Type="http://schemas.openxmlformats.org/officeDocument/2006/relationships/tags" Target="../tags/tag183.xml"/><Relationship Id="rId34" Type="http://schemas.openxmlformats.org/officeDocument/2006/relationships/tags" Target="../tags/tag184.xml"/><Relationship Id="rId35" Type="http://schemas.openxmlformats.org/officeDocument/2006/relationships/tags" Target="../tags/tag185.xml"/><Relationship Id="rId36" Type="http://schemas.openxmlformats.org/officeDocument/2006/relationships/tags" Target="../tags/tag186.xml"/><Relationship Id="rId10" Type="http://schemas.openxmlformats.org/officeDocument/2006/relationships/tags" Target="../tags/tag160.xml"/><Relationship Id="rId11" Type="http://schemas.openxmlformats.org/officeDocument/2006/relationships/tags" Target="../tags/tag161.xml"/><Relationship Id="rId12" Type="http://schemas.openxmlformats.org/officeDocument/2006/relationships/tags" Target="../tags/tag162.xml"/><Relationship Id="rId13" Type="http://schemas.openxmlformats.org/officeDocument/2006/relationships/tags" Target="../tags/tag163.xml"/><Relationship Id="rId14" Type="http://schemas.openxmlformats.org/officeDocument/2006/relationships/tags" Target="../tags/tag164.xml"/><Relationship Id="rId15" Type="http://schemas.openxmlformats.org/officeDocument/2006/relationships/tags" Target="../tags/tag165.xml"/><Relationship Id="rId16" Type="http://schemas.openxmlformats.org/officeDocument/2006/relationships/tags" Target="../tags/tag166.xml"/><Relationship Id="rId17" Type="http://schemas.openxmlformats.org/officeDocument/2006/relationships/tags" Target="../tags/tag167.xml"/><Relationship Id="rId18" Type="http://schemas.openxmlformats.org/officeDocument/2006/relationships/tags" Target="../tags/tag168.xml"/><Relationship Id="rId19" Type="http://schemas.openxmlformats.org/officeDocument/2006/relationships/tags" Target="../tags/tag169.xml"/><Relationship Id="rId37" Type="http://schemas.openxmlformats.org/officeDocument/2006/relationships/tags" Target="../tags/tag187.xml"/><Relationship Id="rId38" Type="http://schemas.openxmlformats.org/officeDocument/2006/relationships/tags" Target="../tags/tag188.xml"/><Relationship Id="rId39" Type="http://schemas.openxmlformats.org/officeDocument/2006/relationships/tags" Target="../tags/tag189.xml"/><Relationship Id="rId40" Type="http://schemas.openxmlformats.org/officeDocument/2006/relationships/tags" Target="../tags/tag190.xml"/><Relationship Id="rId41" Type="http://schemas.openxmlformats.org/officeDocument/2006/relationships/tags" Target="../tags/tag191.xml"/><Relationship Id="rId42" Type="http://schemas.openxmlformats.org/officeDocument/2006/relationships/tags" Target="../tags/tag192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05.xml"/><Relationship Id="rId14" Type="http://schemas.openxmlformats.org/officeDocument/2006/relationships/tags" Target="../tags/tag206.xml"/><Relationship Id="rId15" Type="http://schemas.openxmlformats.org/officeDocument/2006/relationships/tags" Target="../tags/tag207.xml"/><Relationship Id="rId16" Type="http://schemas.openxmlformats.org/officeDocument/2006/relationships/tags" Target="../tags/tag208.xml"/><Relationship Id="rId17" Type="http://schemas.openxmlformats.org/officeDocument/2006/relationships/tags" Target="../tags/tag209.xml"/><Relationship Id="rId18" Type="http://schemas.openxmlformats.org/officeDocument/2006/relationships/tags" Target="../tags/tag210.xml"/><Relationship Id="rId19" Type="http://schemas.openxmlformats.org/officeDocument/2006/relationships/tags" Target="../tags/tag211.xml"/><Relationship Id="rId50" Type="http://schemas.openxmlformats.org/officeDocument/2006/relationships/tags" Target="../tags/tag242.xml"/><Relationship Id="rId51" Type="http://schemas.openxmlformats.org/officeDocument/2006/relationships/tags" Target="../tags/tag243.xml"/><Relationship Id="rId52" Type="http://schemas.openxmlformats.org/officeDocument/2006/relationships/tags" Target="../tags/tag244.xml"/><Relationship Id="rId53" Type="http://schemas.openxmlformats.org/officeDocument/2006/relationships/tags" Target="../tags/tag245.xml"/><Relationship Id="rId54" Type="http://schemas.openxmlformats.org/officeDocument/2006/relationships/tags" Target="../tags/tag246.xml"/><Relationship Id="rId55" Type="http://schemas.openxmlformats.org/officeDocument/2006/relationships/tags" Target="../tags/tag247.xml"/><Relationship Id="rId56" Type="http://schemas.openxmlformats.org/officeDocument/2006/relationships/tags" Target="../tags/tag248.xml"/><Relationship Id="rId57" Type="http://schemas.openxmlformats.org/officeDocument/2006/relationships/tags" Target="../tags/tag249.xml"/><Relationship Id="rId58" Type="http://schemas.openxmlformats.org/officeDocument/2006/relationships/tags" Target="../tags/tag250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232.xml"/><Relationship Id="rId41" Type="http://schemas.openxmlformats.org/officeDocument/2006/relationships/tags" Target="../tags/tag233.xml"/><Relationship Id="rId42" Type="http://schemas.openxmlformats.org/officeDocument/2006/relationships/tags" Target="../tags/tag234.xml"/><Relationship Id="rId43" Type="http://schemas.openxmlformats.org/officeDocument/2006/relationships/tags" Target="../tags/tag235.xml"/><Relationship Id="rId44" Type="http://schemas.openxmlformats.org/officeDocument/2006/relationships/tags" Target="../tags/tag236.xml"/><Relationship Id="rId45" Type="http://schemas.openxmlformats.org/officeDocument/2006/relationships/tags" Target="../tags/tag237.xml"/><Relationship Id="rId46" Type="http://schemas.openxmlformats.org/officeDocument/2006/relationships/tags" Target="../tags/tag238.xml"/><Relationship Id="rId47" Type="http://schemas.openxmlformats.org/officeDocument/2006/relationships/tags" Target="../tags/tag239.xml"/><Relationship Id="rId48" Type="http://schemas.openxmlformats.org/officeDocument/2006/relationships/tags" Target="../tags/tag240.xml"/><Relationship Id="rId49" Type="http://schemas.openxmlformats.org/officeDocument/2006/relationships/tags" Target="../tags/tag241.xml"/><Relationship Id="rId1" Type="http://schemas.openxmlformats.org/officeDocument/2006/relationships/tags" Target="../tags/tag193.xml"/><Relationship Id="rId2" Type="http://schemas.openxmlformats.org/officeDocument/2006/relationships/tags" Target="../tags/tag194.xml"/><Relationship Id="rId3" Type="http://schemas.openxmlformats.org/officeDocument/2006/relationships/tags" Target="../tags/tag195.xml"/><Relationship Id="rId4" Type="http://schemas.openxmlformats.org/officeDocument/2006/relationships/tags" Target="../tags/tag196.xml"/><Relationship Id="rId5" Type="http://schemas.openxmlformats.org/officeDocument/2006/relationships/tags" Target="../tags/tag197.xml"/><Relationship Id="rId6" Type="http://schemas.openxmlformats.org/officeDocument/2006/relationships/tags" Target="../tags/tag198.xml"/><Relationship Id="rId7" Type="http://schemas.openxmlformats.org/officeDocument/2006/relationships/tags" Target="../tags/tag199.xml"/><Relationship Id="rId8" Type="http://schemas.openxmlformats.org/officeDocument/2006/relationships/tags" Target="../tags/tag200.xml"/><Relationship Id="rId9" Type="http://schemas.openxmlformats.org/officeDocument/2006/relationships/tags" Target="../tags/tag201.xml"/><Relationship Id="rId30" Type="http://schemas.openxmlformats.org/officeDocument/2006/relationships/tags" Target="../tags/tag222.xml"/><Relationship Id="rId31" Type="http://schemas.openxmlformats.org/officeDocument/2006/relationships/tags" Target="../tags/tag223.xml"/><Relationship Id="rId32" Type="http://schemas.openxmlformats.org/officeDocument/2006/relationships/tags" Target="../tags/tag224.xml"/><Relationship Id="rId33" Type="http://schemas.openxmlformats.org/officeDocument/2006/relationships/tags" Target="../tags/tag225.xml"/><Relationship Id="rId34" Type="http://schemas.openxmlformats.org/officeDocument/2006/relationships/tags" Target="../tags/tag226.xml"/><Relationship Id="rId35" Type="http://schemas.openxmlformats.org/officeDocument/2006/relationships/tags" Target="../tags/tag227.xml"/><Relationship Id="rId36" Type="http://schemas.openxmlformats.org/officeDocument/2006/relationships/tags" Target="../tags/tag228.xml"/><Relationship Id="rId37" Type="http://schemas.openxmlformats.org/officeDocument/2006/relationships/tags" Target="../tags/tag229.xml"/><Relationship Id="rId38" Type="http://schemas.openxmlformats.org/officeDocument/2006/relationships/tags" Target="../tags/tag230.xml"/><Relationship Id="rId39" Type="http://schemas.openxmlformats.org/officeDocument/2006/relationships/tags" Target="../tags/tag231.xml"/><Relationship Id="rId20" Type="http://schemas.openxmlformats.org/officeDocument/2006/relationships/tags" Target="../tags/tag212.xml"/><Relationship Id="rId21" Type="http://schemas.openxmlformats.org/officeDocument/2006/relationships/tags" Target="../tags/tag213.xml"/><Relationship Id="rId22" Type="http://schemas.openxmlformats.org/officeDocument/2006/relationships/tags" Target="../tags/tag214.xml"/><Relationship Id="rId23" Type="http://schemas.openxmlformats.org/officeDocument/2006/relationships/tags" Target="../tags/tag215.xml"/><Relationship Id="rId24" Type="http://schemas.openxmlformats.org/officeDocument/2006/relationships/tags" Target="../tags/tag216.xml"/><Relationship Id="rId25" Type="http://schemas.openxmlformats.org/officeDocument/2006/relationships/tags" Target="../tags/tag217.xml"/><Relationship Id="rId26" Type="http://schemas.openxmlformats.org/officeDocument/2006/relationships/tags" Target="../tags/tag218.xml"/><Relationship Id="rId27" Type="http://schemas.openxmlformats.org/officeDocument/2006/relationships/tags" Target="../tags/tag219.xml"/><Relationship Id="rId28" Type="http://schemas.openxmlformats.org/officeDocument/2006/relationships/tags" Target="../tags/tag220.xml"/><Relationship Id="rId29" Type="http://schemas.openxmlformats.org/officeDocument/2006/relationships/tags" Target="../tags/tag221.xml"/><Relationship Id="rId60" Type="http://schemas.openxmlformats.org/officeDocument/2006/relationships/notesSlide" Target="../notesSlides/notesSlide14.xml"/><Relationship Id="rId10" Type="http://schemas.openxmlformats.org/officeDocument/2006/relationships/tags" Target="../tags/tag202.xml"/><Relationship Id="rId11" Type="http://schemas.openxmlformats.org/officeDocument/2006/relationships/tags" Target="../tags/tag203.xml"/><Relationship Id="rId12" Type="http://schemas.openxmlformats.org/officeDocument/2006/relationships/tags" Target="../tags/tag20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9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Relationship Id="rId9" Type="http://schemas.openxmlformats.org/officeDocument/2006/relationships/tags" Target="../tags/tag259.xml"/><Relationship Id="rId10" Type="http://schemas.openxmlformats.org/officeDocument/2006/relationships/tags" Target="../tags/tag26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untingSort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75.xml"/><Relationship Id="rId12" Type="http://schemas.openxmlformats.org/officeDocument/2006/relationships/tags" Target="../tags/tag276.xml"/><Relationship Id="rId13" Type="http://schemas.openxmlformats.org/officeDocument/2006/relationships/tags" Target="../tags/tag277.xml"/><Relationship Id="rId14" Type="http://schemas.openxmlformats.org/officeDocument/2006/relationships/tags" Target="../tags/tag278.xml"/><Relationship Id="rId15" Type="http://schemas.openxmlformats.org/officeDocument/2006/relationships/tags" Target="../tags/tag279.xml"/><Relationship Id="rId16" Type="http://schemas.openxmlformats.org/officeDocument/2006/relationships/tags" Target="../tags/tag280.xml"/><Relationship Id="rId17" Type="http://schemas.openxmlformats.org/officeDocument/2006/relationships/slideLayout" Target="../slideLayouts/slideLayout2.xml"/><Relationship Id="rId1" Type="http://schemas.openxmlformats.org/officeDocument/2006/relationships/tags" Target="../tags/tag265.xml"/><Relationship Id="rId2" Type="http://schemas.openxmlformats.org/officeDocument/2006/relationships/tags" Target="../tags/tag266.xml"/><Relationship Id="rId3" Type="http://schemas.openxmlformats.org/officeDocument/2006/relationships/tags" Target="../tags/tag267.xml"/><Relationship Id="rId4" Type="http://schemas.openxmlformats.org/officeDocument/2006/relationships/tags" Target="../tags/tag268.xml"/><Relationship Id="rId5" Type="http://schemas.openxmlformats.org/officeDocument/2006/relationships/tags" Target="../tags/tag269.xml"/><Relationship Id="rId6" Type="http://schemas.openxmlformats.org/officeDocument/2006/relationships/tags" Target="../tags/tag270.xml"/><Relationship Id="rId7" Type="http://schemas.openxmlformats.org/officeDocument/2006/relationships/tags" Target="../tags/tag271.xml"/><Relationship Id="rId8" Type="http://schemas.openxmlformats.org/officeDocument/2006/relationships/tags" Target="../tags/tag272.xml"/><Relationship Id="rId9" Type="http://schemas.openxmlformats.org/officeDocument/2006/relationships/tags" Target="../tags/tag273.xml"/><Relationship Id="rId10" Type="http://schemas.openxmlformats.org/officeDocument/2006/relationships/tags" Target="../tags/tag27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7.xml"/><Relationship Id="rId1" Type="http://schemas.openxmlformats.org/officeDocument/2006/relationships/tags" Target="../tags/tag281.xml"/><Relationship Id="rId2" Type="http://schemas.openxmlformats.org/officeDocument/2006/relationships/tags" Target="../tags/tag2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63" Type="http://schemas.openxmlformats.org/officeDocument/2006/relationships/tags" Target="../tags/tag76.xml"/><Relationship Id="rId64" Type="http://schemas.openxmlformats.org/officeDocument/2006/relationships/tags" Target="../tags/tag77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8.xml"/><Relationship Id="rId50" Type="http://schemas.openxmlformats.org/officeDocument/2006/relationships/tags" Target="../tags/tag63.xml"/><Relationship Id="rId51" Type="http://schemas.openxmlformats.org/officeDocument/2006/relationships/tags" Target="../tags/tag64.xml"/><Relationship Id="rId52" Type="http://schemas.openxmlformats.org/officeDocument/2006/relationships/tags" Target="../tags/tag65.xml"/><Relationship Id="rId53" Type="http://schemas.openxmlformats.org/officeDocument/2006/relationships/tags" Target="../tags/tag66.xml"/><Relationship Id="rId54" Type="http://schemas.openxmlformats.org/officeDocument/2006/relationships/tags" Target="../tags/tag67.xml"/><Relationship Id="rId55" Type="http://schemas.openxmlformats.org/officeDocument/2006/relationships/tags" Target="../tags/tag68.xml"/><Relationship Id="rId56" Type="http://schemas.openxmlformats.org/officeDocument/2006/relationships/tags" Target="../tags/tag69.xml"/><Relationship Id="rId57" Type="http://schemas.openxmlformats.org/officeDocument/2006/relationships/tags" Target="../tags/tag70.xml"/><Relationship Id="rId58" Type="http://schemas.openxmlformats.org/officeDocument/2006/relationships/tags" Target="../tags/tag71.xml"/><Relationship Id="rId59" Type="http://schemas.openxmlformats.org/officeDocument/2006/relationships/tags" Target="../tags/tag72.xml"/><Relationship Id="rId40" Type="http://schemas.openxmlformats.org/officeDocument/2006/relationships/tags" Target="../tags/tag53.xml"/><Relationship Id="rId41" Type="http://schemas.openxmlformats.org/officeDocument/2006/relationships/tags" Target="../tags/tag54.xml"/><Relationship Id="rId42" Type="http://schemas.openxmlformats.org/officeDocument/2006/relationships/tags" Target="../tags/tag55.xml"/><Relationship Id="rId43" Type="http://schemas.openxmlformats.org/officeDocument/2006/relationships/tags" Target="../tags/tag56.xml"/><Relationship Id="rId44" Type="http://schemas.openxmlformats.org/officeDocument/2006/relationships/tags" Target="../tags/tag57.xml"/><Relationship Id="rId45" Type="http://schemas.openxmlformats.org/officeDocument/2006/relationships/tags" Target="../tags/tag58.xml"/><Relationship Id="rId46" Type="http://schemas.openxmlformats.org/officeDocument/2006/relationships/tags" Target="../tags/tag59.xml"/><Relationship Id="rId47" Type="http://schemas.openxmlformats.org/officeDocument/2006/relationships/tags" Target="../tags/tag60.xml"/><Relationship Id="rId48" Type="http://schemas.openxmlformats.org/officeDocument/2006/relationships/tags" Target="../tags/tag61.xml"/><Relationship Id="rId49" Type="http://schemas.openxmlformats.org/officeDocument/2006/relationships/tags" Target="../tags/tag6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tags" Target="../tags/tag49.xml"/><Relationship Id="rId37" Type="http://schemas.openxmlformats.org/officeDocument/2006/relationships/tags" Target="../tags/tag50.xml"/><Relationship Id="rId38" Type="http://schemas.openxmlformats.org/officeDocument/2006/relationships/tags" Target="../tags/tag51.xml"/><Relationship Id="rId39" Type="http://schemas.openxmlformats.org/officeDocument/2006/relationships/tags" Target="../tags/tag52.xml"/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60" Type="http://schemas.openxmlformats.org/officeDocument/2006/relationships/tags" Target="../tags/tag73.xml"/><Relationship Id="rId61" Type="http://schemas.openxmlformats.org/officeDocument/2006/relationships/tags" Target="../tags/tag74.xml"/><Relationship Id="rId62" Type="http://schemas.openxmlformats.org/officeDocument/2006/relationships/tags" Target="../tags/tag75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22: </a:t>
            </a:r>
            <a:r>
              <a:rPr lang="en-US" sz="3200" i="0" dirty="0" smtClean="0"/>
              <a:t>More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0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merge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5 partner selection due TODAY!</a:t>
            </a:r>
          </a:p>
          <a:p>
            <a:pPr lvl="1"/>
            <a:r>
              <a:rPr lang="en-US" sz="2400" dirty="0" smtClean="0"/>
              <a:t>Catalyst link posted on the webpage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Homework 5 due next Wednesday at 11pm!</a:t>
            </a:r>
          </a:p>
          <a:p>
            <a:pPr lvl="1"/>
            <a:r>
              <a:rPr lang="en-US" sz="2400" dirty="0" smtClean="0"/>
              <a:t>Good job for already starting….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sorting </a:t>
            </a:r>
            <a:r>
              <a:rPr lang="en-US" dirty="0" smtClean="0">
                <a:solidFill>
                  <a:schemeClr val="accent2"/>
                </a:solidFill>
              </a:rPr>
              <a:t>in general is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An amazing computer-science result: proves all the clever programming in the world cannot comparison-sort in linear </a:t>
            </a:r>
            <a:r>
              <a:rPr lang="en-US" dirty="0" smtClean="0"/>
              <a:t>time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51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3578012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495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09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7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Winter 2014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26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8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662206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74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comparison sorting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03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www.cs.usfca.edu</a:t>
            </a:r>
            <a:r>
              <a:rPr lang="en-US" dirty="0"/>
              <a:t>/~</a:t>
            </a:r>
            <a:r>
              <a:rPr lang="en-US" dirty="0" err="1"/>
              <a:t>galles</a:t>
            </a:r>
            <a:r>
              <a:rPr lang="en-US" dirty="0"/>
              <a:t>/visualization/</a:t>
            </a:r>
            <a:r>
              <a:rPr lang="en-US" dirty="0" err="1"/>
              <a:t>RadixSort.html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3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7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33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4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5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Quick sort: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divide-and-conquer algorithm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 animBg="1"/>
      <p:bldP spid="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47540</TotalTime>
  <Words>2660</Words>
  <Application>Microsoft Macintosh PowerPoint</Application>
  <PresentationFormat>On-screen Show (4:3)</PresentationFormat>
  <Paragraphs>864</Paragraphs>
  <Slides>35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CSE373: Data Structure &amp; Algorithms  Lecture 22: More Sorting</vt:lpstr>
      <vt:lpstr>Admin</vt:lpstr>
      <vt:lpstr>The comparison sorting problem</vt:lpstr>
      <vt:lpstr>Sorting: The Big Picture</vt:lpstr>
      <vt:lpstr>Divide and conquer</vt:lpstr>
      <vt:lpstr>Divide-and-Conquer Sorting</vt:lpstr>
      <vt:lpstr>Quick 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Quick sort visualization</vt:lpstr>
      <vt:lpstr>Analysis</vt:lpstr>
      <vt:lpstr>Cutoffs</vt:lpstr>
      <vt:lpstr>Cutoff pseudocode</vt:lpstr>
      <vt:lpstr>How Fast Can We Sort?</vt:lpstr>
      <vt:lpstr>The Big Picture</vt:lpstr>
      <vt:lpstr>Bucket Sort (a.k.a. BinSort)</vt:lpstr>
      <vt:lpstr>Visualization</vt:lpstr>
      <vt:lpstr>Analyzing Bucket Sort</vt:lpstr>
      <vt:lpstr>Bucket Sort with Data</vt:lpstr>
      <vt:lpstr>Radix sort</vt:lpstr>
      <vt:lpstr>Example</vt:lpstr>
      <vt:lpstr>Example</vt:lpstr>
      <vt:lpstr>Example</vt:lpstr>
      <vt:lpstr>Visualization</vt:lpstr>
      <vt:lpstr>Analysis</vt:lpstr>
      <vt:lpstr>Sorting massive data</vt:lpstr>
      <vt:lpstr>External Merge Sort</vt:lpstr>
      <vt:lpstr>Last Slide on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2028</cp:revision>
  <dcterms:created xsi:type="dcterms:W3CDTF">2009-03-13T20:43:19Z</dcterms:created>
  <dcterms:modified xsi:type="dcterms:W3CDTF">2014-05-21T18:45:18Z</dcterms:modified>
</cp:coreProperties>
</file>