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6" r:id="rId3"/>
    <p:sldId id="347" r:id="rId4"/>
    <p:sldId id="346" r:id="rId5"/>
    <p:sldId id="304" r:id="rId6"/>
    <p:sldId id="305" r:id="rId7"/>
    <p:sldId id="306" r:id="rId8"/>
    <p:sldId id="307" r:id="rId9"/>
    <p:sldId id="308" r:id="rId10"/>
    <p:sldId id="355" r:id="rId11"/>
    <p:sldId id="311" r:id="rId12"/>
    <p:sldId id="313" r:id="rId13"/>
    <p:sldId id="314" r:id="rId14"/>
    <p:sldId id="315" r:id="rId15"/>
    <p:sldId id="322" r:id="rId16"/>
    <p:sldId id="323" r:id="rId17"/>
    <p:sldId id="316" r:id="rId18"/>
    <p:sldId id="317" r:id="rId19"/>
    <p:sldId id="318" r:id="rId20"/>
    <p:sldId id="319" r:id="rId21"/>
    <p:sldId id="320" r:id="rId22"/>
    <p:sldId id="321" r:id="rId23"/>
    <p:sldId id="324" r:id="rId24"/>
    <p:sldId id="326" r:id="rId25"/>
    <p:sldId id="325" r:id="rId26"/>
    <p:sldId id="327" r:id="rId27"/>
    <p:sldId id="328" r:id="rId28"/>
    <p:sldId id="329" r:id="rId29"/>
    <p:sldId id="330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0" autoAdjust="0"/>
    <p:restoredTop sz="94660"/>
  </p:normalViewPr>
  <p:slideViewPr>
    <p:cSldViewPr>
      <p:cViewPr varScale="1">
        <p:scale>
          <a:sx n="99" d="100"/>
          <a:sy n="99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20" Type="http://schemas.openxmlformats.org/officeDocument/2006/relationships/tags" Target="../tags/tag101.xml"/><Relationship Id="rId21" Type="http://schemas.openxmlformats.org/officeDocument/2006/relationships/tags" Target="../tags/tag102.xml"/><Relationship Id="rId22" Type="http://schemas.openxmlformats.org/officeDocument/2006/relationships/tags" Target="../tags/tag10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91.xml"/><Relationship Id="rId11" Type="http://schemas.openxmlformats.org/officeDocument/2006/relationships/tags" Target="../tags/tag92.xml"/><Relationship Id="rId12" Type="http://schemas.openxmlformats.org/officeDocument/2006/relationships/tags" Target="../tags/tag93.xml"/><Relationship Id="rId13" Type="http://schemas.openxmlformats.org/officeDocument/2006/relationships/tags" Target="../tags/tag94.xml"/><Relationship Id="rId14" Type="http://schemas.openxmlformats.org/officeDocument/2006/relationships/tags" Target="../tags/tag95.xml"/><Relationship Id="rId15" Type="http://schemas.openxmlformats.org/officeDocument/2006/relationships/tags" Target="../tags/tag96.xml"/><Relationship Id="rId16" Type="http://schemas.openxmlformats.org/officeDocument/2006/relationships/tags" Target="../tags/tag97.xml"/><Relationship Id="rId17" Type="http://schemas.openxmlformats.org/officeDocument/2006/relationships/tags" Target="../tags/tag98.xml"/><Relationship Id="rId18" Type="http://schemas.openxmlformats.org/officeDocument/2006/relationships/tags" Target="../tags/tag99.xml"/><Relationship Id="rId19" Type="http://schemas.openxmlformats.org/officeDocument/2006/relationships/tags" Target="../tags/tag100.xml"/><Relationship Id="rId1" Type="http://schemas.openxmlformats.org/officeDocument/2006/relationships/tags" Target="../tags/tag82.xml"/><Relationship Id="rId2" Type="http://schemas.openxmlformats.org/officeDocument/2006/relationships/tags" Target="../tags/tag83.xml"/><Relationship Id="rId3" Type="http://schemas.openxmlformats.org/officeDocument/2006/relationships/tags" Target="../tags/tag84.xml"/><Relationship Id="rId4" Type="http://schemas.openxmlformats.org/officeDocument/2006/relationships/tags" Target="../tags/tag85.xml"/><Relationship Id="rId5" Type="http://schemas.openxmlformats.org/officeDocument/2006/relationships/tags" Target="../tags/tag86.xml"/><Relationship Id="rId6" Type="http://schemas.openxmlformats.org/officeDocument/2006/relationships/tags" Target="../tags/tag87.xml"/><Relationship Id="rId7" Type="http://schemas.openxmlformats.org/officeDocument/2006/relationships/tags" Target="../tags/tag88.xml"/><Relationship Id="rId8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20" Type="http://schemas.openxmlformats.org/officeDocument/2006/relationships/tags" Target="../tags/tag123.xml"/><Relationship Id="rId21" Type="http://schemas.openxmlformats.org/officeDocument/2006/relationships/tags" Target="../tags/tag124.xml"/><Relationship Id="rId22" Type="http://schemas.openxmlformats.org/officeDocument/2006/relationships/tags" Target="../tags/tag125.xml"/><Relationship Id="rId23" Type="http://schemas.openxmlformats.org/officeDocument/2006/relationships/tags" Target="../tags/tag126.xml"/><Relationship Id="rId24" Type="http://schemas.openxmlformats.org/officeDocument/2006/relationships/tags" Target="../tags/tag127.xml"/><Relationship Id="rId25" Type="http://schemas.openxmlformats.org/officeDocument/2006/relationships/tags" Target="../tags/tag128.xml"/><Relationship Id="rId26" Type="http://schemas.openxmlformats.org/officeDocument/2006/relationships/tags" Target="../tags/tag129.xml"/><Relationship Id="rId27" Type="http://schemas.openxmlformats.org/officeDocument/2006/relationships/tags" Target="../tags/tag130.xml"/><Relationship Id="rId28" Type="http://schemas.openxmlformats.org/officeDocument/2006/relationships/tags" Target="../tags/tag131.xml"/><Relationship Id="rId29" Type="http://schemas.openxmlformats.org/officeDocument/2006/relationships/tags" Target="../tags/tag132.xml"/><Relationship Id="rId30" Type="http://schemas.openxmlformats.org/officeDocument/2006/relationships/tags" Target="../tags/tag133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113.xml"/><Relationship Id="rId11" Type="http://schemas.openxmlformats.org/officeDocument/2006/relationships/tags" Target="../tags/tag114.xml"/><Relationship Id="rId12" Type="http://schemas.openxmlformats.org/officeDocument/2006/relationships/tags" Target="../tags/tag115.xml"/><Relationship Id="rId13" Type="http://schemas.openxmlformats.org/officeDocument/2006/relationships/tags" Target="../tags/tag116.xml"/><Relationship Id="rId14" Type="http://schemas.openxmlformats.org/officeDocument/2006/relationships/tags" Target="../tags/tag117.xml"/><Relationship Id="rId15" Type="http://schemas.openxmlformats.org/officeDocument/2006/relationships/tags" Target="../tags/tag118.xml"/><Relationship Id="rId16" Type="http://schemas.openxmlformats.org/officeDocument/2006/relationships/tags" Target="../tags/tag119.xml"/><Relationship Id="rId17" Type="http://schemas.openxmlformats.org/officeDocument/2006/relationships/tags" Target="../tags/tag120.xml"/><Relationship Id="rId18" Type="http://schemas.openxmlformats.org/officeDocument/2006/relationships/tags" Target="../tags/tag121.xml"/><Relationship Id="rId19" Type="http://schemas.openxmlformats.org/officeDocument/2006/relationships/tags" Target="../tags/tag122.xml"/><Relationship Id="rId1" Type="http://schemas.openxmlformats.org/officeDocument/2006/relationships/tags" Target="../tags/tag104.xml"/><Relationship Id="rId2" Type="http://schemas.openxmlformats.org/officeDocument/2006/relationships/tags" Target="../tags/tag105.xml"/><Relationship Id="rId3" Type="http://schemas.openxmlformats.org/officeDocument/2006/relationships/tags" Target="../tags/tag106.xml"/><Relationship Id="rId4" Type="http://schemas.openxmlformats.org/officeDocument/2006/relationships/tags" Target="../tags/tag107.xml"/><Relationship Id="rId5" Type="http://schemas.openxmlformats.org/officeDocument/2006/relationships/tags" Target="../tags/tag108.xml"/><Relationship Id="rId6" Type="http://schemas.openxmlformats.org/officeDocument/2006/relationships/tags" Target="../tags/tag109.xml"/><Relationship Id="rId7" Type="http://schemas.openxmlformats.org/officeDocument/2006/relationships/tags" Target="../tags/tag110.xml"/><Relationship Id="rId8" Type="http://schemas.openxmlformats.org/officeDocument/2006/relationships/tags" Target="../tags/tag111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44.xml"/><Relationship Id="rId12" Type="http://schemas.openxmlformats.org/officeDocument/2006/relationships/tags" Target="../tags/tag145.xml"/><Relationship Id="rId13" Type="http://schemas.openxmlformats.org/officeDocument/2006/relationships/tags" Target="../tags/tag146.xml"/><Relationship Id="rId14" Type="http://schemas.openxmlformats.org/officeDocument/2006/relationships/tags" Target="../tags/tag147.xml"/><Relationship Id="rId15" Type="http://schemas.openxmlformats.org/officeDocument/2006/relationships/tags" Target="../tags/tag14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4.xml"/><Relationship Id="rId2" Type="http://schemas.openxmlformats.org/officeDocument/2006/relationships/tags" Target="../tags/tag135.xml"/><Relationship Id="rId3" Type="http://schemas.openxmlformats.org/officeDocument/2006/relationships/tags" Target="../tags/tag136.xml"/><Relationship Id="rId4" Type="http://schemas.openxmlformats.org/officeDocument/2006/relationships/tags" Target="../tags/tag137.xml"/><Relationship Id="rId5" Type="http://schemas.openxmlformats.org/officeDocument/2006/relationships/tags" Target="../tags/tag138.xml"/><Relationship Id="rId6" Type="http://schemas.openxmlformats.org/officeDocument/2006/relationships/tags" Target="../tags/tag139.xml"/><Relationship Id="rId7" Type="http://schemas.openxmlformats.org/officeDocument/2006/relationships/tags" Target="../tags/tag140.xml"/><Relationship Id="rId8" Type="http://schemas.openxmlformats.org/officeDocument/2006/relationships/tags" Target="../tags/tag141.xml"/><Relationship Id="rId9" Type="http://schemas.openxmlformats.org/officeDocument/2006/relationships/tags" Target="../tags/tag142.xml"/><Relationship Id="rId10" Type="http://schemas.openxmlformats.org/officeDocument/2006/relationships/tags" Target="../tags/tag143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Relationship Id="rId9" Type="http://schemas.openxmlformats.org/officeDocument/2006/relationships/tags" Target="../tags/tag157.xml"/><Relationship Id="rId10" Type="http://schemas.openxmlformats.org/officeDocument/2006/relationships/tags" Target="../tags/tag15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4" Type="http://schemas.openxmlformats.org/officeDocument/2006/relationships/tags" Target="../tags/tag177.xml"/><Relationship Id="rId15" Type="http://schemas.openxmlformats.org/officeDocument/2006/relationships/tags" Target="../tags/tag178.xml"/><Relationship Id="rId16" Type="http://schemas.openxmlformats.org/officeDocument/2006/relationships/tags" Target="../tags/tag179.xml"/><Relationship Id="rId17" Type="http://schemas.openxmlformats.org/officeDocument/2006/relationships/tags" Target="../tags/tag180.xml"/><Relationship Id="rId18" Type="http://schemas.openxmlformats.org/officeDocument/2006/relationships/tags" Target="../tags/tag181.xml"/><Relationship Id="rId19" Type="http://schemas.openxmlformats.org/officeDocument/2006/relationships/tags" Target="../tags/tag182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213.xml"/><Relationship Id="rId51" Type="http://schemas.openxmlformats.org/officeDocument/2006/relationships/tags" Target="../tags/tag214.xml"/><Relationship Id="rId52" Type="http://schemas.openxmlformats.org/officeDocument/2006/relationships/tags" Target="../tags/tag215.xml"/><Relationship Id="rId53" Type="http://schemas.openxmlformats.org/officeDocument/2006/relationships/tags" Target="../tags/tag216.xml"/><Relationship Id="rId54" Type="http://schemas.openxmlformats.org/officeDocument/2006/relationships/tags" Target="../tags/tag217.xml"/><Relationship Id="rId55" Type="http://schemas.openxmlformats.org/officeDocument/2006/relationships/tags" Target="../tags/tag218.xml"/><Relationship Id="rId56" Type="http://schemas.openxmlformats.org/officeDocument/2006/relationships/tags" Target="../tags/tag219.xml"/><Relationship Id="rId57" Type="http://schemas.openxmlformats.org/officeDocument/2006/relationships/tags" Target="../tags/tag220.xml"/><Relationship Id="rId58" Type="http://schemas.openxmlformats.org/officeDocument/2006/relationships/tags" Target="../tags/tag221.xml"/><Relationship Id="rId59" Type="http://schemas.openxmlformats.org/officeDocument/2006/relationships/tags" Target="../tags/tag222.xml"/><Relationship Id="rId40" Type="http://schemas.openxmlformats.org/officeDocument/2006/relationships/tags" Target="../tags/tag203.xml"/><Relationship Id="rId41" Type="http://schemas.openxmlformats.org/officeDocument/2006/relationships/tags" Target="../tags/tag204.xml"/><Relationship Id="rId42" Type="http://schemas.openxmlformats.org/officeDocument/2006/relationships/tags" Target="../tags/tag205.xml"/><Relationship Id="rId43" Type="http://schemas.openxmlformats.org/officeDocument/2006/relationships/tags" Target="../tags/tag206.xml"/><Relationship Id="rId44" Type="http://schemas.openxmlformats.org/officeDocument/2006/relationships/tags" Target="../tags/tag207.xml"/><Relationship Id="rId45" Type="http://schemas.openxmlformats.org/officeDocument/2006/relationships/tags" Target="../tags/tag208.xml"/><Relationship Id="rId46" Type="http://schemas.openxmlformats.org/officeDocument/2006/relationships/tags" Target="../tags/tag209.xml"/><Relationship Id="rId47" Type="http://schemas.openxmlformats.org/officeDocument/2006/relationships/tags" Target="../tags/tag210.xml"/><Relationship Id="rId48" Type="http://schemas.openxmlformats.org/officeDocument/2006/relationships/tags" Target="../tags/tag211.xml"/><Relationship Id="rId49" Type="http://schemas.openxmlformats.org/officeDocument/2006/relationships/tags" Target="../tags/tag212.xml"/><Relationship Id="rId1" Type="http://schemas.openxmlformats.org/officeDocument/2006/relationships/tags" Target="../tags/tag164.xml"/><Relationship Id="rId2" Type="http://schemas.openxmlformats.org/officeDocument/2006/relationships/tags" Target="../tags/tag165.xml"/><Relationship Id="rId3" Type="http://schemas.openxmlformats.org/officeDocument/2006/relationships/tags" Target="../tags/tag166.xml"/><Relationship Id="rId4" Type="http://schemas.openxmlformats.org/officeDocument/2006/relationships/tags" Target="../tags/tag167.xml"/><Relationship Id="rId5" Type="http://schemas.openxmlformats.org/officeDocument/2006/relationships/tags" Target="../tags/tag168.xml"/><Relationship Id="rId6" Type="http://schemas.openxmlformats.org/officeDocument/2006/relationships/tags" Target="../tags/tag169.xml"/><Relationship Id="rId7" Type="http://schemas.openxmlformats.org/officeDocument/2006/relationships/tags" Target="../tags/tag170.xml"/><Relationship Id="rId8" Type="http://schemas.openxmlformats.org/officeDocument/2006/relationships/tags" Target="../tags/tag171.xml"/><Relationship Id="rId9" Type="http://schemas.openxmlformats.org/officeDocument/2006/relationships/tags" Target="../tags/tag172.xml"/><Relationship Id="rId30" Type="http://schemas.openxmlformats.org/officeDocument/2006/relationships/tags" Target="../tags/tag193.xml"/><Relationship Id="rId31" Type="http://schemas.openxmlformats.org/officeDocument/2006/relationships/tags" Target="../tags/tag194.xml"/><Relationship Id="rId32" Type="http://schemas.openxmlformats.org/officeDocument/2006/relationships/tags" Target="../tags/tag195.xml"/><Relationship Id="rId33" Type="http://schemas.openxmlformats.org/officeDocument/2006/relationships/tags" Target="../tags/tag196.xml"/><Relationship Id="rId34" Type="http://schemas.openxmlformats.org/officeDocument/2006/relationships/tags" Target="../tags/tag197.xml"/><Relationship Id="rId35" Type="http://schemas.openxmlformats.org/officeDocument/2006/relationships/tags" Target="../tags/tag198.xml"/><Relationship Id="rId36" Type="http://schemas.openxmlformats.org/officeDocument/2006/relationships/tags" Target="../tags/tag199.xml"/><Relationship Id="rId37" Type="http://schemas.openxmlformats.org/officeDocument/2006/relationships/tags" Target="../tags/tag200.xml"/><Relationship Id="rId38" Type="http://schemas.openxmlformats.org/officeDocument/2006/relationships/tags" Target="../tags/tag201.xml"/><Relationship Id="rId39" Type="http://schemas.openxmlformats.org/officeDocument/2006/relationships/tags" Target="../tags/tag202.xml"/><Relationship Id="rId20" Type="http://schemas.openxmlformats.org/officeDocument/2006/relationships/tags" Target="../tags/tag183.xml"/><Relationship Id="rId21" Type="http://schemas.openxmlformats.org/officeDocument/2006/relationships/tags" Target="../tags/tag184.xml"/><Relationship Id="rId22" Type="http://schemas.openxmlformats.org/officeDocument/2006/relationships/tags" Target="../tags/tag185.xml"/><Relationship Id="rId23" Type="http://schemas.openxmlformats.org/officeDocument/2006/relationships/tags" Target="../tags/tag186.xml"/><Relationship Id="rId24" Type="http://schemas.openxmlformats.org/officeDocument/2006/relationships/tags" Target="../tags/tag187.xml"/><Relationship Id="rId25" Type="http://schemas.openxmlformats.org/officeDocument/2006/relationships/tags" Target="../tags/tag188.xml"/><Relationship Id="rId26" Type="http://schemas.openxmlformats.org/officeDocument/2006/relationships/tags" Target="../tags/tag189.xml"/><Relationship Id="rId27" Type="http://schemas.openxmlformats.org/officeDocument/2006/relationships/tags" Target="../tags/tag190.xml"/><Relationship Id="rId28" Type="http://schemas.openxmlformats.org/officeDocument/2006/relationships/tags" Target="../tags/tag191.xml"/><Relationship Id="rId29" Type="http://schemas.openxmlformats.org/officeDocument/2006/relationships/tags" Target="../tags/tag192.xml"/><Relationship Id="rId60" Type="http://schemas.openxmlformats.org/officeDocument/2006/relationships/tags" Target="../tags/tag223.xml"/><Relationship Id="rId61" Type="http://schemas.openxmlformats.org/officeDocument/2006/relationships/tags" Target="../tags/tag224.xml"/><Relationship Id="rId62" Type="http://schemas.openxmlformats.org/officeDocument/2006/relationships/tags" Target="../tags/tag225.xml"/><Relationship Id="rId10" Type="http://schemas.openxmlformats.org/officeDocument/2006/relationships/tags" Target="../tags/tag173.xml"/><Relationship Id="rId11" Type="http://schemas.openxmlformats.org/officeDocument/2006/relationships/tags" Target="../tags/tag174.xml"/><Relationship Id="rId12" Type="http://schemas.openxmlformats.org/officeDocument/2006/relationships/tags" Target="../tags/tag175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tags" Target="../tags/tag271.xml"/><Relationship Id="rId47" Type="http://schemas.openxmlformats.org/officeDocument/2006/relationships/slideLayout" Target="../slideLayouts/slideLayout2.xml"/><Relationship Id="rId20" Type="http://schemas.openxmlformats.org/officeDocument/2006/relationships/tags" Target="../tags/tag245.xml"/><Relationship Id="rId21" Type="http://schemas.openxmlformats.org/officeDocument/2006/relationships/tags" Target="../tags/tag246.xml"/><Relationship Id="rId22" Type="http://schemas.openxmlformats.org/officeDocument/2006/relationships/tags" Target="../tags/tag247.xml"/><Relationship Id="rId23" Type="http://schemas.openxmlformats.org/officeDocument/2006/relationships/tags" Target="../tags/tag248.xml"/><Relationship Id="rId24" Type="http://schemas.openxmlformats.org/officeDocument/2006/relationships/tags" Target="../tags/tag249.xml"/><Relationship Id="rId25" Type="http://schemas.openxmlformats.org/officeDocument/2006/relationships/tags" Target="../tags/tag250.xml"/><Relationship Id="rId26" Type="http://schemas.openxmlformats.org/officeDocument/2006/relationships/tags" Target="../tags/tag251.xml"/><Relationship Id="rId27" Type="http://schemas.openxmlformats.org/officeDocument/2006/relationships/tags" Target="../tags/tag252.xml"/><Relationship Id="rId28" Type="http://schemas.openxmlformats.org/officeDocument/2006/relationships/tags" Target="../tags/tag253.xml"/><Relationship Id="rId29" Type="http://schemas.openxmlformats.org/officeDocument/2006/relationships/tags" Target="../tags/tag254.xml"/><Relationship Id="rId1" Type="http://schemas.openxmlformats.org/officeDocument/2006/relationships/tags" Target="../tags/tag226.xml"/><Relationship Id="rId2" Type="http://schemas.openxmlformats.org/officeDocument/2006/relationships/tags" Target="../tags/tag227.xml"/><Relationship Id="rId3" Type="http://schemas.openxmlformats.org/officeDocument/2006/relationships/tags" Target="../tags/tag228.xml"/><Relationship Id="rId4" Type="http://schemas.openxmlformats.org/officeDocument/2006/relationships/tags" Target="../tags/tag229.xml"/><Relationship Id="rId5" Type="http://schemas.openxmlformats.org/officeDocument/2006/relationships/tags" Target="../tags/tag230.xml"/><Relationship Id="rId30" Type="http://schemas.openxmlformats.org/officeDocument/2006/relationships/tags" Target="../tags/tag255.xml"/><Relationship Id="rId31" Type="http://schemas.openxmlformats.org/officeDocument/2006/relationships/tags" Target="../tags/tag256.xml"/><Relationship Id="rId32" Type="http://schemas.openxmlformats.org/officeDocument/2006/relationships/tags" Target="../tags/tag257.xml"/><Relationship Id="rId9" Type="http://schemas.openxmlformats.org/officeDocument/2006/relationships/tags" Target="../tags/tag234.xml"/><Relationship Id="rId6" Type="http://schemas.openxmlformats.org/officeDocument/2006/relationships/tags" Target="../tags/tag231.xml"/><Relationship Id="rId7" Type="http://schemas.openxmlformats.org/officeDocument/2006/relationships/tags" Target="../tags/tag232.xml"/><Relationship Id="rId8" Type="http://schemas.openxmlformats.org/officeDocument/2006/relationships/tags" Target="../tags/tag233.xml"/><Relationship Id="rId33" Type="http://schemas.openxmlformats.org/officeDocument/2006/relationships/tags" Target="../tags/tag258.xml"/><Relationship Id="rId34" Type="http://schemas.openxmlformats.org/officeDocument/2006/relationships/tags" Target="../tags/tag259.xml"/><Relationship Id="rId35" Type="http://schemas.openxmlformats.org/officeDocument/2006/relationships/tags" Target="../tags/tag260.xml"/><Relationship Id="rId36" Type="http://schemas.openxmlformats.org/officeDocument/2006/relationships/tags" Target="../tags/tag261.xml"/><Relationship Id="rId10" Type="http://schemas.openxmlformats.org/officeDocument/2006/relationships/tags" Target="../tags/tag235.xml"/><Relationship Id="rId11" Type="http://schemas.openxmlformats.org/officeDocument/2006/relationships/tags" Target="../tags/tag236.xml"/><Relationship Id="rId12" Type="http://schemas.openxmlformats.org/officeDocument/2006/relationships/tags" Target="../tags/tag237.xml"/><Relationship Id="rId13" Type="http://schemas.openxmlformats.org/officeDocument/2006/relationships/tags" Target="../tags/tag238.xml"/><Relationship Id="rId14" Type="http://schemas.openxmlformats.org/officeDocument/2006/relationships/tags" Target="../tags/tag239.xml"/><Relationship Id="rId15" Type="http://schemas.openxmlformats.org/officeDocument/2006/relationships/tags" Target="../tags/tag240.xml"/><Relationship Id="rId16" Type="http://schemas.openxmlformats.org/officeDocument/2006/relationships/tags" Target="../tags/tag241.xml"/><Relationship Id="rId17" Type="http://schemas.openxmlformats.org/officeDocument/2006/relationships/tags" Target="../tags/tag242.xml"/><Relationship Id="rId18" Type="http://schemas.openxmlformats.org/officeDocument/2006/relationships/tags" Target="../tags/tag243.xml"/><Relationship Id="rId19" Type="http://schemas.openxmlformats.org/officeDocument/2006/relationships/tags" Target="../tags/tag244.xml"/><Relationship Id="rId37" Type="http://schemas.openxmlformats.org/officeDocument/2006/relationships/tags" Target="../tags/tag262.xml"/><Relationship Id="rId38" Type="http://schemas.openxmlformats.org/officeDocument/2006/relationships/tags" Target="../tags/tag263.xml"/><Relationship Id="rId39" Type="http://schemas.openxmlformats.org/officeDocument/2006/relationships/tags" Target="../tags/tag264.xml"/><Relationship Id="rId40" Type="http://schemas.openxmlformats.org/officeDocument/2006/relationships/tags" Target="../tags/tag265.xml"/><Relationship Id="rId41" Type="http://schemas.openxmlformats.org/officeDocument/2006/relationships/tags" Target="../tags/tag266.xml"/><Relationship Id="rId42" Type="http://schemas.openxmlformats.org/officeDocument/2006/relationships/tags" Target="../tags/tag267.xml"/><Relationship Id="rId43" Type="http://schemas.openxmlformats.org/officeDocument/2006/relationships/tags" Target="../tags/tag268.xml"/><Relationship Id="rId44" Type="http://schemas.openxmlformats.org/officeDocument/2006/relationships/tags" Target="../tags/tag269.xml"/><Relationship Id="rId45" Type="http://schemas.openxmlformats.org/officeDocument/2006/relationships/tags" Target="../tags/tag270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80.xml"/><Relationship Id="rId20" Type="http://schemas.openxmlformats.org/officeDocument/2006/relationships/tags" Target="../tags/tag291.xml"/><Relationship Id="rId21" Type="http://schemas.openxmlformats.org/officeDocument/2006/relationships/tags" Target="../tags/tag292.xml"/><Relationship Id="rId22" Type="http://schemas.openxmlformats.org/officeDocument/2006/relationships/tags" Target="../tags/tag293.xml"/><Relationship Id="rId23" Type="http://schemas.openxmlformats.org/officeDocument/2006/relationships/tags" Target="../tags/tag294.xml"/><Relationship Id="rId24" Type="http://schemas.openxmlformats.org/officeDocument/2006/relationships/tags" Target="../tags/tag295.xml"/><Relationship Id="rId25" Type="http://schemas.openxmlformats.org/officeDocument/2006/relationships/tags" Target="../tags/tag296.xml"/><Relationship Id="rId26" Type="http://schemas.openxmlformats.org/officeDocument/2006/relationships/tags" Target="../tags/tag297.xml"/><Relationship Id="rId27" Type="http://schemas.openxmlformats.org/officeDocument/2006/relationships/tags" Target="../tags/tag298.xml"/><Relationship Id="rId28" Type="http://schemas.openxmlformats.org/officeDocument/2006/relationships/tags" Target="../tags/tag299.xml"/><Relationship Id="rId29" Type="http://schemas.openxmlformats.org/officeDocument/2006/relationships/tags" Target="../tags/tag300.xml"/><Relationship Id="rId30" Type="http://schemas.openxmlformats.org/officeDocument/2006/relationships/tags" Target="../tags/tag301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281.xml"/><Relationship Id="rId11" Type="http://schemas.openxmlformats.org/officeDocument/2006/relationships/tags" Target="../tags/tag282.xml"/><Relationship Id="rId12" Type="http://schemas.openxmlformats.org/officeDocument/2006/relationships/tags" Target="../tags/tag283.xml"/><Relationship Id="rId13" Type="http://schemas.openxmlformats.org/officeDocument/2006/relationships/tags" Target="../tags/tag284.xml"/><Relationship Id="rId14" Type="http://schemas.openxmlformats.org/officeDocument/2006/relationships/tags" Target="../tags/tag285.xml"/><Relationship Id="rId15" Type="http://schemas.openxmlformats.org/officeDocument/2006/relationships/tags" Target="../tags/tag286.xml"/><Relationship Id="rId16" Type="http://schemas.openxmlformats.org/officeDocument/2006/relationships/tags" Target="../tags/tag287.xml"/><Relationship Id="rId17" Type="http://schemas.openxmlformats.org/officeDocument/2006/relationships/tags" Target="../tags/tag288.xml"/><Relationship Id="rId18" Type="http://schemas.openxmlformats.org/officeDocument/2006/relationships/tags" Target="../tags/tag289.xml"/><Relationship Id="rId19" Type="http://schemas.openxmlformats.org/officeDocument/2006/relationships/tags" Target="../tags/tag290.xml"/><Relationship Id="rId1" Type="http://schemas.openxmlformats.org/officeDocument/2006/relationships/tags" Target="../tags/tag272.xml"/><Relationship Id="rId2" Type="http://schemas.openxmlformats.org/officeDocument/2006/relationships/tags" Target="../tags/tag273.xml"/><Relationship Id="rId3" Type="http://schemas.openxmlformats.org/officeDocument/2006/relationships/tags" Target="../tags/tag274.xml"/><Relationship Id="rId4" Type="http://schemas.openxmlformats.org/officeDocument/2006/relationships/tags" Target="../tags/tag275.xml"/><Relationship Id="rId5" Type="http://schemas.openxmlformats.org/officeDocument/2006/relationships/tags" Target="../tags/tag276.xml"/><Relationship Id="rId6" Type="http://schemas.openxmlformats.org/officeDocument/2006/relationships/tags" Target="../tags/tag277.xml"/><Relationship Id="rId7" Type="http://schemas.openxmlformats.org/officeDocument/2006/relationships/tags" Target="../tags/tag278.xml"/><Relationship Id="rId8" Type="http://schemas.openxmlformats.org/officeDocument/2006/relationships/tags" Target="../tags/tag2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04.xml"/><Relationship Id="rId4" Type="http://schemas.openxmlformats.org/officeDocument/2006/relationships/tags" Target="../tags/tag305.xml"/><Relationship Id="rId5" Type="http://schemas.openxmlformats.org/officeDocument/2006/relationships/tags" Target="../tags/tag306.xml"/><Relationship Id="rId6" Type="http://schemas.openxmlformats.org/officeDocument/2006/relationships/tags" Target="../tags/tag307.xml"/><Relationship Id="rId7" Type="http://schemas.openxmlformats.org/officeDocument/2006/relationships/tags" Target="../tags/tag308.xml"/><Relationship Id="rId8" Type="http://schemas.openxmlformats.org/officeDocument/2006/relationships/tags" Target="../tags/tag309.xml"/><Relationship Id="rId9" Type="http://schemas.openxmlformats.org/officeDocument/2006/relationships/tags" Target="../tags/tag310.xml"/><Relationship Id="rId10" Type="http://schemas.openxmlformats.org/officeDocument/2006/relationships/tags" Target="../tags/tag311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302.xml"/><Relationship Id="rId2" Type="http://schemas.openxmlformats.org/officeDocument/2006/relationships/tags" Target="../tags/tag30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4" Type="http://schemas.openxmlformats.org/officeDocument/2006/relationships/tags" Target="../tags/tag315.xml"/><Relationship Id="rId5" Type="http://schemas.openxmlformats.org/officeDocument/2006/relationships/tags" Target="../tags/tag316.xml"/><Relationship Id="rId6" Type="http://schemas.openxmlformats.org/officeDocument/2006/relationships/tags" Target="../tags/tag317.xml"/><Relationship Id="rId7" Type="http://schemas.openxmlformats.org/officeDocument/2006/relationships/tags" Target="../tags/tag318.xml"/><Relationship Id="rId8" Type="http://schemas.openxmlformats.org/officeDocument/2006/relationships/tags" Target="../tags/tag319.xml"/><Relationship Id="rId9" Type="http://schemas.openxmlformats.org/officeDocument/2006/relationships/tags" Target="../tags/tag320.xml"/><Relationship Id="rId10" Type="http://schemas.openxmlformats.org/officeDocument/2006/relationships/tags" Target="../tags/tag321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312.xml"/><Relationship Id="rId2" Type="http://schemas.openxmlformats.org/officeDocument/2006/relationships/tags" Target="../tags/tag313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34.xml"/><Relationship Id="rId14" Type="http://schemas.openxmlformats.org/officeDocument/2006/relationships/tags" Target="../tags/tag335.xml"/><Relationship Id="rId15" Type="http://schemas.openxmlformats.org/officeDocument/2006/relationships/tags" Target="../tags/tag336.xml"/><Relationship Id="rId16" Type="http://schemas.openxmlformats.org/officeDocument/2006/relationships/tags" Target="../tags/tag337.xml"/><Relationship Id="rId17" Type="http://schemas.openxmlformats.org/officeDocument/2006/relationships/tags" Target="../tags/tag338.xml"/><Relationship Id="rId18" Type="http://schemas.openxmlformats.org/officeDocument/2006/relationships/tags" Target="../tags/tag339.xml"/><Relationship Id="rId19" Type="http://schemas.openxmlformats.org/officeDocument/2006/relationships/tags" Target="../tags/tag340.xml"/><Relationship Id="rId50" Type="http://schemas.openxmlformats.org/officeDocument/2006/relationships/tags" Target="../tags/tag371.xml"/><Relationship Id="rId51" Type="http://schemas.openxmlformats.org/officeDocument/2006/relationships/tags" Target="../tags/tag372.xml"/><Relationship Id="rId52" Type="http://schemas.openxmlformats.org/officeDocument/2006/relationships/tags" Target="../tags/tag373.xml"/><Relationship Id="rId53" Type="http://schemas.openxmlformats.org/officeDocument/2006/relationships/tags" Target="../tags/tag374.xml"/><Relationship Id="rId54" Type="http://schemas.openxmlformats.org/officeDocument/2006/relationships/slideLayout" Target="../slideLayouts/slideLayout2.xml"/><Relationship Id="rId40" Type="http://schemas.openxmlformats.org/officeDocument/2006/relationships/tags" Target="../tags/tag361.xml"/><Relationship Id="rId41" Type="http://schemas.openxmlformats.org/officeDocument/2006/relationships/tags" Target="../tags/tag362.xml"/><Relationship Id="rId42" Type="http://schemas.openxmlformats.org/officeDocument/2006/relationships/tags" Target="../tags/tag363.xml"/><Relationship Id="rId43" Type="http://schemas.openxmlformats.org/officeDocument/2006/relationships/tags" Target="../tags/tag364.xml"/><Relationship Id="rId44" Type="http://schemas.openxmlformats.org/officeDocument/2006/relationships/tags" Target="../tags/tag365.xml"/><Relationship Id="rId45" Type="http://schemas.openxmlformats.org/officeDocument/2006/relationships/tags" Target="../tags/tag366.xml"/><Relationship Id="rId46" Type="http://schemas.openxmlformats.org/officeDocument/2006/relationships/tags" Target="../tags/tag367.xml"/><Relationship Id="rId47" Type="http://schemas.openxmlformats.org/officeDocument/2006/relationships/tags" Target="../tags/tag368.xml"/><Relationship Id="rId48" Type="http://schemas.openxmlformats.org/officeDocument/2006/relationships/tags" Target="../tags/tag369.xml"/><Relationship Id="rId49" Type="http://schemas.openxmlformats.org/officeDocument/2006/relationships/tags" Target="../tags/tag370.xml"/><Relationship Id="rId1" Type="http://schemas.openxmlformats.org/officeDocument/2006/relationships/tags" Target="../tags/tag322.xml"/><Relationship Id="rId2" Type="http://schemas.openxmlformats.org/officeDocument/2006/relationships/tags" Target="../tags/tag323.xml"/><Relationship Id="rId3" Type="http://schemas.openxmlformats.org/officeDocument/2006/relationships/tags" Target="../tags/tag324.xml"/><Relationship Id="rId4" Type="http://schemas.openxmlformats.org/officeDocument/2006/relationships/tags" Target="../tags/tag325.xml"/><Relationship Id="rId5" Type="http://schemas.openxmlformats.org/officeDocument/2006/relationships/tags" Target="../tags/tag326.xml"/><Relationship Id="rId6" Type="http://schemas.openxmlformats.org/officeDocument/2006/relationships/tags" Target="../tags/tag327.xml"/><Relationship Id="rId7" Type="http://schemas.openxmlformats.org/officeDocument/2006/relationships/tags" Target="../tags/tag328.xml"/><Relationship Id="rId8" Type="http://schemas.openxmlformats.org/officeDocument/2006/relationships/tags" Target="../tags/tag329.xml"/><Relationship Id="rId9" Type="http://schemas.openxmlformats.org/officeDocument/2006/relationships/tags" Target="../tags/tag330.xml"/><Relationship Id="rId30" Type="http://schemas.openxmlformats.org/officeDocument/2006/relationships/tags" Target="../tags/tag351.xml"/><Relationship Id="rId31" Type="http://schemas.openxmlformats.org/officeDocument/2006/relationships/tags" Target="../tags/tag352.xml"/><Relationship Id="rId32" Type="http://schemas.openxmlformats.org/officeDocument/2006/relationships/tags" Target="../tags/tag353.xml"/><Relationship Id="rId33" Type="http://schemas.openxmlformats.org/officeDocument/2006/relationships/tags" Target="../tags/tag354.xml"/><Relationship Id="rId34" Type="http://schemas.openxmlformats.org/officeDocument/2006/relationships/tags" Target="../tags/tag355.xml"/><Relationship Id="rId35" Type="http://schemas.openxmlformats.org/officeDocument/2006/relationships/tags" Target="../tags/tag356.xml"/><Relationship Id="rId36" Type="http://schemas.openxmlformats.org/officeDocument/2006/relationships/tags" Target="../tags/tag357.xml"/><Relationship Id="rId37" Type="http://schemas.openxmlformats.org/officeDocument/2006/relationships/tags" Target="../tags/tag358.xml"/><Relationship Id="rId38" Type="http://schemas.openxmlformats.org/officeDocument/2006/relationships/tags" Target="../tags/tag359.xml"/><Relationship Id="rId39" Type="http://schemas.openxmlformats.org/officeDocument/2006/relationships/tags" Target="../tags/tag360.xml"/><Relationship Id="rId20" Type="http://schemas.openxmlformats.org/officeDocument/2006/relationships/tags" Target="../tags/tag341.xml"/><Relationship Id="rId21" Type="http://schemas.openxmlformats.org/officeDocument/2006/relationships/tags" Target="../tags/tag342.xml"/><Relationship Id="rId22" Type="http://schemas.openxmlformats.org/officeDocument/2006/relationships/tags" Target="../tags/tag343.xml"/><Relationship Id="rId23" Type="http://schemas.openxmlformats.org/officeDocument/2006/relationships/tags" Target="../tags/tag344.xml"/><Relationship Id="rId24" Type="http://schemas.openxmlformats.org/officeDocument/2006/relationships/tags" Target="../tags/tag345.xml"/><Relationship Id="rId25" Type="http://schemas.openxmlformats.org/officeDocument/2006/relationships/tags" Target="../tags/tag346.xml"/><Relationship Id="rId26" Type="http://schemas.openxmlformats.org/officeDocument/2006/relationships/tags" Target="../tags/tag347.xml"/><Relationship Id="rId27" Type="http://schemas.openxmlformats.org/officeDocument/2006/relationships/tags" Target="../tags/tag348.xml"/><Relationship Id="rId28" Type="http://schemas.openxmlformats.org/officeDocument/2006/relationships/tags" Target="../tags/tag349.xml"/><Relationship Id="rId29" Type="http://schemas.openxmlformats.org/officeDocument/2006/relationships/tags" Target="../tags/tag350.xml"/><Relationship Id="rId10" Type="http://schemas.openxmlformats.org/officeDocument/2006/relationships/tags" Target="../tags/tag331.xml"/><Relationship Id="rId11" Type="http://schemas.openxmlformats.org/officeDocument/2006/relationships/tags" Target="../tags/tag332.xml"/><Relationship Id="rId12" Type="http://schemas.openxmlformats.org/officeDocument/2006/relationships/tags" Target="../tags/tag333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394.xml"/><Relationship Id="rId21" Type="http://schemas.openxmlformats.org/officeDocument/2006/relationships/tags" Target="../tags/tag395.xml"/><Relationship Id="rId22" Type="http://schemas.openxmlformats.org/officeDocument/2006/relationships/tags" Target="../tags/tag396.xml"/><Relationship Id="rId23" Type="http://schemas.openxmlformats.org/officeDocument/2006/relationships/tags" Target="../tags/tag397.xml"/><Relationship Id="rId24" Type="http://schemas.openxmlformats.org/officeDocument/2006/relationships/tags" Target="../tags/tag398.xml"/><Relationship Id="rId25" Type="http://schemas.openxmlformats.org/officeDocument/2006/relationships/tags" Target="../tags/tag399.xml"/><Relationship Id="rId26" Type="http://schemas.openxmlformats.org/officeDocument/2006/relationships/tags" Target="../tags/tag400.xml"/><Relationship Id="rId27" Type="http://schemas.openxmlformats.org/officeDocument/2006/relationships/tags" Target="../tags/tag401.xml"/><Relationship Id="rId28" Type="http://schemas.openxmlformats.org/officeDocument/2006/relationships/tags" Target="../tags/tag402.xml"/><Relationship Id="rId29" Type="http://schemas.openxmlformats.org/officeDocument/2006/relationships/tags" Target="../tags/tag403.xml"/><Relationship Id="rId1" Type="http://schemas.openxmlformats.org/officeDocument/2006/relationships/tags" Target="../tags/tag375.xml"/><Relationship Id="rId2" Type="http://schemas.openxmlformats.org/officeDocument/2006/relationships/tags" Target="../tags/tag376.xml"/><Relationship Id="rId3" Type="http://schemas.openxmlformats.org/officeDocument/2006/relationships/tags" Target="../tags/tag377.xml"/><Relationship Id="rId4" Type="http://schemas.openxmlformats.org/officeDocument/2006/relationships/tags" Target="../tags/tag378.xml"/><Relationship Id="rId5" Type="http://schemas.openxmlformats.org/officeDocument/2006/relationships/tags" Target="../tags/tag379.xml"/><Relationship Id="rId30" Type="http://schemas.openxmlformats.org/officeDocument/2006/relationships/tags" Target="../tags/tag404.xml"/><Relationship Id="rId31" Type="http://schemas.openxmlformats.org/officeDocument/2006/relationships/tags" Target="../tags/tag405.xml"/><Relationship Id="rId32" Type="http://schemas.openxmlformats.org/officeDocument/2006/relationships/tags" Target="../tags/tag406.xml"/><Relationship Id="rId9" Type="http://schemas.openxmlformats.org/officeDocument/2006/relationships/tags" Target="../tags/tag383.xml"/><Relationship Id="rId6" Type="http://schemas.openxmlformats.org/officeDocument/2006/relationships/tags" Target="../tags/tag380.xml"/><Relationship Id="rId7" Type="http://schemas.openxmlformats.org/officeDocument/2006/relationships/tags" Target="../tags/tag381.xml"/><Relationship Id="rId8" Type="http://schemas.openxmlformats.org/officeDocument/2006/relationships/tags" Target="../tags/tag382.xml"/><Relationship Id="rId33" Type="http://schemas.openxmlformats.org/officeDocument/2006/relationships/tags" Target="../tags/tag407.xml"/><Relationship Id="rId34" Type="http://schemas.openxmlformats.org/officeDocument/2006/relationships/tags" Target="../tags/tag408.xml"/><Relationship Id="rId35" Type="http://schemas.openxmlformats.org/officeDocument/2006/relationships/tags" Target="../tags/tag409.xml"/><Relationship Id="rId36" Type="http://schemas.openxmlformats.org/officeDocument/2006/relationships/tags" Target="../tags/tag410.xml"/><Relationship Id="rId10" Type="http://schemas.openxmlformats.org/officeDocument/2006/relationships/tags" Target="../tags/tag384.xml"/><Relationship Id="rId11" Type="http://schemas.openxmlformats.org/officeDocument/2006/relationships/tags" Target="../tags/tag385.xml"/><Relationship Id="rId12" Type="http://schemas.openxmlformats.org/officeDocument/2006/relationships/tags" Target="../tags/tag386.xml"/><Relationship Id="rId13" Type="http://schemas.openxmlformats.org/officeDocument/2006/relationships/tags" Target="../tags/tag387.xml"/><Relationship Id="rId14" Type="http://schemas.openxmlformats.org/officeDocument/2006/relationships/tags" Target="../tags/tag388.xml"/><Relationship Id="rId15" Type="http://schemas.openxmlformats.org/officeDocument/2006/relationships/tags" Target="../tags/tag389.xml"/><Relationship Id="rId16" Type="http://schemas.openxmlformats.org/officeDocument/2006/relationships/tags" Target="../tags/tag390.xml"/><Relationship Id="rId17" Type="http://schemas.openxmlformats.org/officeDocument/2006/relationships/tags" Target="../tags/tag391.xml"/><Relationship Id="rId18" Type="http://schemas.openxmlformats.org/officeDocument/2006/relationships/tags" Target="../tags/tag392.xml"/><Relationship Id="rId19" Type="http://schemas.openxmlformats.org/officeDocument/2006/relationships/tags" Target="../tags/tag393.xml"/><Relationship Id="rId37" Type="http://schemas.openxmlformats.org/officeDocument/2006/relationships/tags" Target="../tags/tag411.xml"/><Relationship Id="rId38" Type="http://schemas.openxmlformats.org/officeDocument/2006/relationships/tags" Target="../tags/tag412.xml"/><Relationship Id="rId39" Type="http://schemas.openxmlformats.org/officeDocument/2006/relationships/tags" Target="../tags/tag413.xml"/><Relationship Id="rId40" Type="http://schemas.openxmlformats.org/officeDocument/2006/relationships/tags" Target="../tags/tag414.xml"/><Relationship Id="rId4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434.xml"/><Relationship Id="rId21" Type="http://schemas.openxmlformats.org/officeDocument/2006/relationships/tags" Target="../tags/tag435.xml"/><Relationship Id="rId22" Type="http://schemas.openxmlformats.org/officeDocument/2006/relationships/tags" Target="../tags/tag436.xml"/><Relationship Id="rId23" Type="http://schemas.openxmlformats.org/officeDocument/2006/relationships/tags" Target="../tags/tag437.xml"/><Relationship Id="rId24" Type="http://schemas.openxmlformats.org/officeDocument/2006/relationships/tags" Target="../tags/tag438.xml"/><Relationship Id="rId25" Type="http://schemas.openxmlformats.org/officeDocument/2006/relationships/tags" Target="../tags/tag439.xml"/><Relationship Id="rId26" Type="http://schemas.openxmlformats.org/officeDocument/2006/relationships/tags" Target="../tags/tag440.xml"/><Relationship Id="rId27" Type="http://schemas.openxmlformats.org/officeDocument/2006/relationships/tags" Target="../tags/tag441.xml"/><Relationship Id="rId28" Type="http://schemas.openxmlformats.org/officeDocument/2006/relationships/tags" Target="../tags/tag442.xml"/><Relationship Id="rId29" Type="http://schemas.openxmlformats.org/officeDocument/2006/relationships/tags" Target="../tags/tag443.xml"/><Relationship Id="rId1" Type="http://schemas.openxmlformats.org/officeDocument/2006/relationships/tags" Target="../tags/tag415.xml"/><Relationship Id="rId2" Type="http://schemas.openxmlformats.org/officeDocument/2006/relationships/tags" Target="../tags/tag416.xml"/><Relationship Id="rId3" Type="http://schemas.openxmlformats.org/officeDocument/2006/relationships/tags" Target="../tags/tag417.xml"/><Relationship Id="rId4" Type="http://schemas.openxmlformats.org/officeDocument/2006/relationships/tags" Target="../tags/tag418.xml"/><Relationship Id="rId5" Type="http://schemas.openxmlformats.org/officeDocument/2006/relationships/tags" Target="../tags/tag419.xml"/><Relationship Id="rId30" Type="http://schemas.openxmlformats.org/officeDocument/2006/relationships/tags" Target="../tags/tag444.xml"/><Relationship Id="rId31" Type="http://schemas.openxmlformats.org/officeDocument/2006/relationships/tags" Target="../tags/tag445.xml"/><Relationship Id="rId32" Type="http://schemas.openxmlformats.org/officeDocument/2006/relationships/tags" Target="../tags/tag446.xml"/><Relationship Id="rId9" Type="http://schemas.openxmlformats.org/officeDocument/2006/relationships/tags" Target="../tags/tag423.xml"/><Relationship Id="rId6" Type="http://schemas.openxmlformats.org/officeDocument/2006/relationships/tags" Target="../tags/tag420.xml"/><Relationship Id="rId7" Type="http://schemas.openxmlformats.org/officeDocument/2006/relationships/tags" Target="../tags/tag421.xml"/><Relationship Id="rId8" Type="http://schemas.openxmlformats.org/officeDocument/2006/relationships/tags" Target="../tags/tag422.xml"/><Relationship Id="rId33" Type="http://schemas.openxmlformats.org/officeDocument/2006/relationships/tags" Target="../tags/tag447.xml"/><Relationship Id="rId34" Type="http://schemas.openxmlformats.org/officeDocument/2006/relationships/tags" Target="../tags/tag448.xml"/><Relationship Id="rId35" Type="http://schemas.openxmlformats.org/officeDocument/2006/relationships/tags" Target="../tags/tag449.xml"/><Relationship Id="rId36" Type="http://schemas.openxmlformats.org/officeDocument/2006/relationships/tags" Target="../tags/tag450.xml"/><Relationship Id="rId10" Type="http://schemas.openxmlformats.org/officeDocument/2006/relationships/tags" Target="../tags/tag424.xml"/><Relationship Id="rId11" Type="http://schemas.openxmlformats.org/officeDocument/2006/relationships/tags" Target="../tags/tag425.xml"/><Relationship Id="rId12" Type="http://schemas.openxmlformats.org/officeDocument/2006/relationships/tags" Target="../tags/tag426.xml"/><Relationship Id="rId13" Type="http://schemas.openxmlformats.org/officeDocument/2006/relationships/tags" Target="../tags/tag427.xml"/><Relationship Id="rId14" Type="http://schemas.openxmlformats.org/officeDocument/2006/relationships/tags" Target="../tags/tag428.xml"/><Relationship Id="rId15" Type="http://schemas.openxmlformats.org/officeDocument/2006/relationships/tags" Target="../tags/tag429.xml"/><Relationship Id="rId16" Type="http://schemas.openxmlformats.org/officeDocument/2006/relationships/tags" Target="../tags/tag430.xml"/><Relationship Id="rId17" Type="http://schemas.openxmlformats.org/officeDocument/2006/relationships/tags" Target="../tags/tag431.xml"/><Relationship Id="rId18" Type="http://schemas.openxmlformats.org/officeDocument/2006/relationships/tags" Target="../tags/tag432.xml"/><Relationship Id="rId19" Type="http://schemas.openxmlformats.org/officeDocument/2006/relationships/tags" Target="../tags/tag433.xml"/><Relationship Id="rId37" Type="http://schemas.openxmlformats.org/officeDocument/2006/relationships/tags" Target="../tags/tag451.xml"/><Relationship Id="rId38" Type="http://schemas.openxmlformats.org/officeDocument/2006/relationships/tags" Target="../tags/tag452.xml"/><Relationship Id="rId39" Type="http://schemas.openxmlformats.org/officeDocument/2006/relationships/tags" Target="../tags/tag453.xml"/><Relationship Id="rId40" Type="http://schemas.openxmlformats.org/officeDocument/2006/relationships/tags" Target="../tags/tag454.xml"/><Relationship Id="rId41" Type="http://schemas.openxmlformats.org/officeDocument/2006/relationships/tags" Target="../tags/tag455.xml"/><Relationship Id="rId42" Type="http://schemas.openxmlformats.org/officeDocument/2006/relationships/tags" Target="../tags/tag456.xml"/><Relationship Id="rId43" Type="http://schemas.openxmlformats.org/officeDocument/2006/relationships/tags" Target="../tags/tag457.xml"/><Relationship Id="rId44" Type="http://schemas.openxmlformats.org/officeDocument/2006/relationships/tags" Target="../tags/tag458.xml"/><Relationship Id="rId45" Type="http://schemas.openxmlformats.org/officeDocument/2006/relationships/tags" Target="../tags/tag459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468.xml"/><Relationship Id="rId20" Type="http://schemas.openxmlformats.org/officeDocument/2006/relationships/tags" Target="../tags/tag479.xml"/><Relationship Id="rId21" Type="http://schemas.openxmlformats.org/officeDocument/2006/relationships/tags" Target="../tags/tag480.xml"/><Relationship Id="rId22" Type="http://schemas.openxmlformats.org/officeDocument/2006/relationships/tags" Target="../tags/tag481.xml"/><Relationship Id="rId23" Type="http://schemas.openxmlformats.org/officeDocument/2006/relationships/tags" Target="../tags/tag482.xml"/><Relationship Id="rId24" Type="http://schemas.openxmlformats.org/officeDocument/2006/relationships/tags" Target="../tags/tag483.xml"/><Relationship Id="rId25" Type="http://schemas.openxmlformats.org/officeDocument/2006/relationships/tags" Target="../tags/tag484.xml"/><Relationship Id="rId26" Type="http://schemas.openxmlformats.org/officeDocument/2006/relationships/tags" Target="../tags/tag485.xml"/><Relationship Id="rId27" Type="http://schemas.openxmlformats.org/officeDocument/2006/relationships/tags" Target="../tags/tag486.xml"/><Relationship Id="rId28" Type="http://schemas.openxmlformats.org/officeDocument/2006/relationships/tags" Target="../tags/tag487.xml"/><Relationship Id="rId29" Type="http://schemas.openxmlformats.org/officeDocument/2006/relationships/slideLayout" Target="../slideLayouts/slideLayout2.xml"/><Relationship Id="rId10" Type="http://schemas.openxmlformats.org/officeDocument/2006/relationships/tags" Target="../tags/tag469.xml"/><Relationship Id="rId11" Type="http://schemas.openxmlformats.org/officeDocument/2006/relationships/tags" Target="../tags/tag470.xml"/><Relationship Id="rId12" Type="http://schemas.openxmlformats.org/officeDocument/2006/relationships/tags" Target="../tags/tag471.xml"/><Relationship Id="rId13" Type="http://schemas.openxmlformats.org/officeDocument/2006/relationships/tags" Target="../tags/tag472.xml"/><Relationship Id="rId14" Type="http://schemas.openxmlformats.org/officeDocument/2006/relationships/tags" Target="../tags/tag473.xml"/><Relationship Id="rId15" Type="http://schemas.openxmlformats.org/officeDocument/2006/relationships/tags" Target="../tags/tag474.xml"/><Relationship Id="rId16" Type="http://schemas.openxmlformats.org/officeDocument/2006/relationships/tags" Target="../tags/tag475.xml"/><Relationship Id="rId17" Type="http://schemas.openxmlformats.org/officeDocument/2006/relationships/tags" Target="../tags/tag476.xml"/><Relationship Id="rId18" Type="http://schemas.openxmlformats.org/officeDocument/2006/relationships/tags" Target="../tags/tag477.xml"/><Relationship Id="rId19" Type="http://schemas.openxmlformats.org/officeDocument/2006/relationships/tags" Target="../tags/tag478.xml"/><Relationship Id="rId1" Type="http://schemas.openxmlformats.org/officeDocument/2006/relationships/tags" Target="../tags/tag460.xml"/><Relationship Id="rId2" Type="http://schemas.openxmlformats.org/officeDocument/2006/relationships/tags" Target="../tags/tag461.xml"/><Relationship Id="rId3" Type="http://schemas.openxmlformats.org/officeDocument/2006/relationships/tags" Target="../tags/tag462.xml"/><Relationship Id="rId4" Type="http://schemas.openxmlformats.org/officeDocument/2006/relationships/tags" Target="../tags/tag463.xml"/><Relationship Id="rId5" Type="http://schemas.openxmlformats.org/officeDocument/2006/relationships/tags" Target="../tags/tag464.xml"/><Relationship Id="rId6" Type="http://schemas.openxmlformats.org/officeDocument/2006/relationships/tags" Target="../tags/tag465.xml"/><Relationship Id="rId7" Type="http://schemas.openxmlformats.org/officeDocument/2006/relationships/tags" Target="../tags/tag466.xml"/><Relationship Id="rId8" Type="http://schemas.openxmlformats.org/officeDocument/2006/relationships/tags" Target="../tags/tag46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Relationship Id="rId9" Type="http://schemas.openxmlformats.org/officeDocument/2006/relationships/tags" Target="../tags/tag27.xml"/><Relationship Id="rId10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9" Type="http://schemas.openxmlformats.org/officeDocument/2006/relationships/tags" Target="../tags/tag41.xml"/><Relationship Id="rId10" Type="http://schemas.openxmlformats.org/officeDocument/2006/relationships/tags" Target="../tags/tag42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tags" Target="../tags/tag78.xml"/><Relationship Id="rId34" Type="http://schemas.openxmlformats.org/officeDocument/2006/relationships/tags" Target="../tags/tag79.xml"/><Relationship Id="rId35" Type="http://schemas.openxmlformats.org/officeDocument/2006/relationships/tags" Target="../tags/tag80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37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11: Implementing 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1143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 </a:t>
            </a:r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 </a:t>
            </a:r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 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19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219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3000" y="3505200"/>
            <a:ext cx="7239000" cy="1600200"/>
            <a:chOff x="1600200" y="4114800"/>
            <a:chExt cx="7239000" cy="1600200"/>
          </a:xfrm>
        </p:grpSpPr>
        <p:sp>
          <p:nvSpPr>
            <p:cNvPr id="11" name="Oval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3" name="Oval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4" name="Oval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5" name="Oval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6" name="Oval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17" name="Oval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18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1905000" y="44958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9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4076700" y="4495800"/>
              <a:ext cx="1905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0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4572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1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10000" y="5143500"/>
              <a:ext cx="1143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72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53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</a:t>
              </a:r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15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696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77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458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29" name="Text Box 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172200" y="4556125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638800" y="4937125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876800" y="5177135"/>
            <a:ext cx="788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33271" y="55581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(n)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966871" y="5867400"/>
            <a:ext cx="1215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(m*n)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71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Improve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>
                <a:solidFill>
                  <a:srgbClr val="0000FF"/>
                </a:solidFill>
              </a:rPr>
              <a:t>so it stays </a:t>
            </a:r>
            <a:r>
              <a:rPr lang="en-US" i="1" dirty="0" smtClean="0">
                <a:solidFill>
                  <a:srgbClr val="0000FF"/>
                </a:solidFill>
              </a:rPr>
              <a:t>O(1) </a:t>
            </a:r>
            <a:r>
              <a:rPr lang="en-US" dirty="0" smtClean="0">
                <a:solidFill>
                  <a:srgbClr val="0000FF"/>
                </a:solidFill>
              </a:rPr>
              <a:t>but makes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</a:p>
          <a:p>
            <a:pPr lvl="1" indent="-342900"/>
            <a:r>
              <a:rPr lang="en-US" dirty="0" smtClean="0">
                <a:solidFill>
                  <a:srgbClr val="0000FF"/>
                </a:solidFill>
              </a:rPr>
              <a:t>So </a:t>
            </a:r>
            <a:r>
              <a:rPr lang="en-US" i="1" dirty="0">
                <a:solidFill>
                  <a:srgbClr val="0000FF"/>
                </a:solidFill>
              </a:rPr>
              <a:t>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rgbClr val="0000FF"/>
                </a:solidFill>
              </a:rPr>
              <a:t>s and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-1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>
                <a:solidFill>
                  <a:srgbClr val="0000FF"/>
                </a:solidFill>
              </a:rPr>
              <a:t>s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 + 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 indent="-342900"/>
            <a:r>
              <a:rPr lang="en-US" i="1" dirty="0" smtClean="0">
                <a:solidFill>
                  <a:srgbClr val="0000FF"/>
                </a:solidFill>
              </a:rPr>
              <a:t>Union-by-size: </a:t>
            </a:r>
            <a:r>
              <a:rPr lang="en-US" dirty="0" smtClean="0">
                <a:solidFill>
                  <a:srgbClr val="0000FF"/>
                </a:solidFill>
              </a:rPr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faster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b="1" i="1" dirty="0" smtClean="0"/>
              <a:t>almost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i="1" dirty="0" smtClean="0"/>
              <a:t>+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Path-compression:</a:t>
            </a:r>
            <a:r>
              <a:rPr lang="en-US" dirty="0" smtClean="0"/>
              <a:t> connect directly to root during finds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7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 to avoid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22668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94002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4019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60954" y="326521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62600" y="5543490"/>
            <a:ext cx="24467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</a:t>
            </a:r>
            <a:r>
              <a:rPr lang="en-US" altLang="en-US" sz="2000" b="0" dirty="0" smtClean="0">
                <a:latin typeface="Arial" charset="0"/>
              </a:rPr>
              <a:t>=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2099758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Union-by-size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Union-by-size: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683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214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Union-by-size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Union-by-size:</a:t>
            </a:r>
            <a:endParaRPr lang="en-US" dirty="0" smtClean="0"/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406650" y="3048000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4302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the size (number of nodes in a second array)</a:t>
            </a:r>
          </a:p>
          <a:p>
            <a:pPr lvl="1"/>
            <a:r>
              <a:rPr lang="en-US" dirty="0" smtClean="0"/>
              <a:t>Or have one array of objects with two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3429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352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76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2667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2630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72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72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53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53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34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34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15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15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96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96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177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77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558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58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26670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</a:t>
            </a:r>
            <a:r>
              <a:rPr lang="en-US" altLang="en-US" sz="2400" b="0" dirty="0" smtClean="0">
                <a:latin typeface="Arial" charset="0"/>
              </a:rPr>
              <a:t>3   4  5   6  7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24525" y="3084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9537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6415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033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843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070075" y="2819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565375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803375" y="3467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08387" y="253371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47788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652588" y="5562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14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652588" y="5029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62188" y="47640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629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10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10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91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772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772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153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153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534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534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00713" y="52181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165725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6177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7795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81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605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046263" y="4953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541563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779563" y="5600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584575" y="4667310"/>
            <a:ext cx="356188" cy="46166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652588" y="4267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248400" y="48006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</a:t>
            </a:r>
            <a:r>
              <a:rPr lang="en-US" altLang="en-US" sz="2400" b="0" dirty="0" smtClean="0">
                <a:latin typeface="Arial" charset="0"/>
              </a:rPr>
              <a:t>3   4  5   6  7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1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Nifty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size</a:t>
            </a:r>
          </a:p>
          <a:p>
            <a:pPr lvl="1"/>
            <a:r>
              <a:rPr lang="en-US" dirty="0" smtClean="0"/>
              <a:t>So up value &lt; 0 means a 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90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00200" y="3124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28956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2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590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3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96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-2	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77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8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9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20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101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5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82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-4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80137" y="28956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28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48325" y="33131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30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653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271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2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081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993875" y="3048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489175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727175" y="3695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32187" y="27623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71588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76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352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41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576388" y="5257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2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85988" y="49926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3" name="Rectangle 1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72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5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7" name="Rectangle 2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1" name="Rectangle 2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696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3" name="Rectangle 2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077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55" name="Rectangle 2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458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-6</a:t>
            </a:r>
            <a:endParaRPr lang="en-US" altLang="en-US" sz="20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24513" y="54467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59" name="Oval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5415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60" name="Oval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033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61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405188" y="6019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2" name="Oval 1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0843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63" name="Line 1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970063" y="51816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Line 1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4465363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5" name="Line 1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703363" y="58293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8375" y="48959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7" name="Freeform 15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1576388" y="4495800"/>
            <a:ext cx="2736575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Text Box 3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80137" y="50292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</a:t>
            </a:r>
            <a:r>
              <a:rPr lang="en-US" altLang="en-US" sz="2400" b="0" dirty="0" smtClean="0">
                <a:latin typeface="Arial" charset="0"/>
              </a:rPr>
              <a:t> </a:t>
            </a:r>
            <a:r>
              <a:rPr lang="en-US" altLang="en-US" sz="2400" b="0" dirty="0">
                <a:latin typeface="Arial" charset="0"/>
              </a:rPr>
              <a:t>6  </a:t>
            </a:r>
            <a:r>
              <a:rPr lang="en-US" altLang="en-US" sz="2400" b="0" dirty="0" smtClean="0">
                <a:latin typeface="Arial" charset="0"/>
              </a:rPr>
              <a:t>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234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7" grpId="0" animBg="1"/>
      <p:bldP spid="49" grpId="0" animBg="1"/>
      <p:bldP spid="51" grpId="0" animBg="1"/>
      <p:bldP spid="53" grpId="0" animBg="1"/>
      <p:bldP spid="55" grpId="0" animBg="1"/>
      <p:bldP spid="57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case? Now a Great case…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10200" y="19812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3513" y="2750594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9" name="Text Box 2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3638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0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5915" y="315436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5181600"/>
            <a:ext cx="2876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 smtClean="0">
                <a:latin typeface="Arial" charset="0"/>
              </a:rPr>
              <a:t>constant here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2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3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4" name="Oval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30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3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5303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one worst-case example is now good is </a:t>
            </a:r>
            <a:r>
              <a:rPr lang="en-US" i="1" dirty="0" smtClean="0"/>
              <a:t>not</a:t>
            </a:r>
            <a:r>
              <a:rPr lang="en-US" dirty="0" smtClean="0"/>
              <a:t> a proof that the worst-case has improved</a:t>
            </a:r>
          </a:p>
          <a:p>
            <a:endParaRPr lang="en-US" dirty="0"/>
          </a:p>
          <a:p>
            <a:r>
              <a:rPr lang="en-US" dirty="0" smtClean="0"/>
              <a:t>So let’s prove: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is still </a:t>
            </a:r>
            <a:r>
              <a:rPr lang="en-US" i="1" dirty="0" smtClean="0"/>
              <a:t>O</a:t>
            </a:r>
            <a:r>
              <a:rPr lang="en-US" dirty="0" smtClean="0"/>
              <a:t>(1) – this is “obvious”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now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we use union-by-size, an up-tree of height </a:t>
            </a:r>
            <a:r>
              <a:rPr lang="en-US" i="1" dirty="0" smtClean="0"/>
              <a:t>h</a:t>
            </a:r>
            <a:r>
              <a:rPr lang="en-US" dirty="0" smtClean="0"/>
              <a:t> has at least 2</a:t>
            </a:r>
            <a:r>
              <a:rPr lang="en-US" sz="2800" i="1" baseline="30000" dirty="0" smtClean="0"/>
              <a:t>h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Proof by induction on </a:t>
            </a:r>
            <a:r>
              <a:rPr lang="en-US" i="1" dirty="0" smtClean="0"/>
              <a:t>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32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number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h</a:t>
            </a:r>
            <a:r>
              <a:rPr lang="en-US" dirty="0" smtClean="0"/>
              <a:t>)= With union-by-size, up-tree </a:t>
            </a:r>
            <a:r>
              <a:rPr lang="en-US" dirty="0"/>
              <a:t>of height </a:t>
            </a:r>
            <a:r>
              <a:rPr lang="en-US" i="1" dirty="0"/>
              <a:t>h</a:t>
            </a:r>
            <a:r>
              <a:rPr lang="en-US" dirty="0"/>
              <a:t> has at least 2</a:t>
            </a:r>
            <a:r>
              <a:rPr lang="en-US" sz="2800" i="1" baseline="30000" dirty="0"/>
              <a:t>h</a:t>
            </a:r>
            <a:r>
              <a:rPr lang="en-US" dirty="0"/>
              <a:t> nodes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Proof </a:t>
            </a:r>
            <a:r>
              <a:rPr lang="en-US" dirty="0"/>
              <a:t>by induction on </a:t>
            </a:r>
            <a:r>
              <a:rPr lang="en-US" i="1" dirty="0"/>
              <a:t>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Base case: </a:t>
            </a:r>
            <a:r>
              <a:rPr lang="en-US" i="1" dirty="0" smtClean="0"/>
              <a:t>h</a:t>
            </a:r>
            <a:r>
              <a:rPr lang="en-US" dirty="0" smtClean="0"/>
              <a:t> = 0: The up-tree has 1 node and 2</a:t>
            </a:r>
            <a:r>
              <a:rPr lang="en-US" sz="2800" i="1" baseline="30000" dirty="0" smtClean="0"/>
              <a:t>0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Inductive case: Assume P(</a:t>
            </a:r>
            <a:r>
              <a:rPr lang="en-US" i="1" dirty="0"/>
              <a:t>h</a:t>
            </a:r>
            <a:r>
              <a:rPr lang="en-US" dirty="0" smtClean="0"/>
              <a:t>) and show P(</a:t>
            </a:r>
            <a:r>
              <a:rPr lang="en-US" i="1" dirty="0" smtClean="0"/>
              <a:t>h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 height </a:t>
            </a:r>
            <a:r>
              <a:rPr lang="en-US" i="1" dirty="0" smtClean="0"/>
              <a:t>h</a:t>
            </a:r>
            <a:r>
              <a:rPr lang="en-US" dirty="0" smtClean="0"/>
              <a:t>+1 tree T has at least one height </a:t>
            </a:r>
            <a:r>
              <a:rPr lang="en-US" i="1" dirty="0" smtClean="0"/>
              <a:t>h</a:t>
            </a:r>
            <a:r>
              <a:rPr lang="en-US" dirty="0" smtClean="0"/>
              <a:t> child T1</a:t>
            </a:r>
          </a:p>
          <a:p>
            <a:pPr lvl="1"/>
            <a:r>
              <a:rPr lang="en-US" dirty="0" smtClean="0"/>
              <a:t>T1 has at least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nodes by induction</a:t>
            </a:r>
          </a:p>
          <a:p>
            <a:pPr lvl="1"/>
            <a:r>
              <a:rPr lang="en-US" dirty="0" smtClean="0"/>
              <a:t>And T has </a:t>
            </a:r>
            <a:r>
              <a:rPr lang="en-US" i="1" dirty="0" smtClean="0"/>
              <a:t>at least</a:t>
            </a:r>
            <a:r>
              <a:rPr lang="en-US" dirty="0" smtClean="0"/>
              <a:t> as many nodes not in T1 than in T1</a:t>
            </a:r>
          </a:p>
          <a:p>
            <a:pPr lvl="2"/>
            <a:r>
              <a:rPr lang="en-US" dirty="0" smtClean="0"/>
              <a:t>Else union-by-size would have </a:t>
            </a:r>
          </a:p>
          <a:p>
            <a:pPr marL="914400" lvl="2" indent="0">
              <a:buNone/>
            </a:pPr>
            <a:r>
              <a:rPr lang="en-US" dirty="0" smtClean="0"/>
              <a:t>   had T point to T1, not T1 point to T (!!)</a:t>
            </a:r>
          </a:p>
          <a:p>
            <a:pPr lvl="1"/>
            <a:r>
              <a:rPr lang="en-US" dirty="0" smtClean="0"/>
              <a:t>So total number of nodes is </a:t>
            </a:r>
            <a:r>
              <a:rPr lang="en-US" i="1" dirty="0" smtClean="0"/>
              <a:t>at least</a:t>
            </a:r>
            <a:r>
              <a:rPr lang="en-US" dirty="0" smtClean="0"/>
              <a:t> 2</a:t>
            </a:r>
            <a:r>
              <a:rPr lang="en-US" sz="2800" i="1" baseline="30000" dirty="0" smtClean="0"/>
              <a:t>h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i="1" baseline="30000" dirty="0"/>
              <a:t> </a:t>
            </a:r>
            <a:r>
              <a:rPr lang="en-US" dirty="0" smtClean="0"/>
              <a:t>= 2</a:t>
            </a:r>
            <a:r>
              <a:rPr lang="en-US" sz="2800" i="1" baseline="30000" dirty="0" smtClean="0"/>
              <a:t>h+1</a:t>
            </a:r>
            <a:r>
              <a:rPr lang="en-US" sz="100" dirty="0" smtClean="0"/>
              <a:t>.</a:t>
            </a:r>
            <a:endParaRPr lang="en-US" sz="1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934200" y="4495800"/>
            <a:ext cx="1828800" cy="1371600"/>
            <a:chOff x="6934200" y="4495800"/>
            <a:chExt cx="1828800" cy="1371600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010400" y="48768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696200" y="50292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7315200" y="4876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>
                  <a:latin typeface="Arial" charset="0"/>
                </a:rPr>
                <a:t>h</a:t>
              </a:r>
              <a:endParaRPr lang="en-US" altLang="en-US" sz="1800" i="1" dirty="0">
                <a:latin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5344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610600" y="502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534400" y="586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8610600" y="5562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772400" y="5410200"/>
              <a:ext cx="4844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>
                  <a:solidFill>
                    <a:schemeClr val="accent6"/>
                  </a:solidFill>
                  <a:latin typeface="Arial" charset="0"/>
                </a:rPr>
                <a:t>T1</a:t>
              </a:r>
              <a:endParaRPr lang="en-US" altLang="en-US" sz="2000" baseline="-25000" dirty="0">
                <a:solidFill>
                  <a:schemeClr val="accent6"/>
                </a:solidFill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4495800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507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omework 3 due in ONE week…Wednesday April 30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TA sessions</a:t>
            </a:r>
          </a:p>
          <a:p>
            <a:pPr lvl="1"/>
            <a:r>
              <a:rPr lang="en-US" dirty="0" smtClean="0"/>
              <a:t>Thursday: Disjoint sets and union-find ADT</a:t>
            </a:r>
          </a:p>
          <a:p>
            <a:pPr lvl="1"/>
            <a:r>
              <a:rPr lang="en-US" dirty="0" smtClean="0"/>
              <a:t>Next Tuesday: Extra help with homework 3</a:t>
            </a:r>
          </a:p>
          <a:p>
            <a:pPr lvl="1"/>
            <a:endParaRPr lang="en-US" dirty="0"/>
          </a:p>
          <a:p>
            <a:r>
              <a:rPr lang="en-US" dirty="0" smtClean="0"/>
              <a:t>Nicki away next week on Monday and Wednesday</a:t>
            </a:r>
          </a:p>
          <a:p>
            <a:pPr lvl="1"/>
            <a:r>
              <a:rPr lang="en-US" dirty="0" smtClean="0"/>
              <a:t>Aaron Bauer will teach you about hashing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6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51533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76400"/>
            <a:ext cx="23086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n/2 </a:t>
            </a:r>
            <a:r>
              <a:rPr lang="en-US" altLang="en-US" sz="2000" b="0" dirty="0" smtClean="0">
                <a:latin typeface="Arial" charset="0"/>
              </a:rPr>
              <a:t>Unions-by-size</a:t>
            </a: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n/4 Unions-by-size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6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828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514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124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576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2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810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419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626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484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484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6400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16764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9812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812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0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133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1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9812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480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7432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4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9718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766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6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66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429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32766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9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3434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0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0386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2672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2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5720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3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5720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4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47244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5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45720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6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6388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7" name="Oval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3340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8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5626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9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8674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0" name="Oval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674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019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8674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77916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 (continued)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566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</a:t>
            </a:r>
            <a:r>
              <a:rPr lang="en-US" altLang="en-US" sz="2000" b="0" dirty="0" smtClean="0">
                <a:latin typeface="Arial" charset="0"/>
              </a:rPr>
              <a:t>Unions-by-size: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60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union-by-height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store the height of each root rather than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Still guarantees logarithmic worst-case find</a:t>
            </a:r>
          </a:p>
          <a:p>
            <a:pPr lvl="1"/>
            <a:r>
              <a:rPr lang="en-US" dirty="0" smtClean="0"/>
              <a:t>Proof left as an exercise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work well with our next optimization</a:t>
            </a:r>
          </a:p>
          <a:p>
            <a:pPr lvl="1"/>
            <a:r>
              <a:rPr lang="en-US" dirty="0" smtClean="0"/>
              <a:t>Maintaining height becomes inefficient, but maintaining size still easy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80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</a:rPr>
              <a:t>so it becomes even faster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Make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>
                <a:solidFill>
                  <a:schemeClr val="accent2"/>
                </a:solidFill>
              </a:rPr>
              <a:t>s </a:t>
            </a:r>
            <a:r>
              <a:rPr lang="en-US" b="1" i="1" dirty="0" smtClean="0">
                <a:solidFill>
                  <a:schemeClr val="accent2"/>
                </a:solidFill>
              </a:rPr>
              <a:t>almost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m </a:t>
            </a:r>
            <a:r>
              <a:rPr lang="en-US" i="1" dirty="0" smtClean="0">
                <a:solidFill>
                  <a:schemeClr val="accent2"/>
                </a:solidFill>
              </a:rPr>
              <a:t>+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Path-compression:</a:t>
            </a:r>
            <a:r>
              <a:rPr lang="en-US" dirty="0" smtClean="0">
                <a:solidFill>
                  <a:schemeClr val="accent2"/>
                </a:solidFill>
              </a:rPr>
              <a:t> connect directly to root during finds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4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Simple idea: As part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037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9837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12556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403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19301" y="4724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239837" y="3581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646362" y="35052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048000" y="3429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42672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19910" y="50921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8795" y="3547381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52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124200" y="4419600"/>
            <a:ext cx="2286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581400" y="4419600"/>
            <a:ext cx="1143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362200" y="50921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191000" y="3962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153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34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486400" y="3352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7724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0100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162800" y="3276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553200" y="3200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72400" y="4656483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010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628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1628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69657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77011" y="57663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19301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019301" y="57663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879756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187110" y="4204716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629400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629400" y="4267200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928085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495800" cy="548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//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(up[r] &gt; 0)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r = up[r]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compress path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==r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r;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!= r) {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=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43699" y="25261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93343" y="99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50444" y="1828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98143" y="22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777505" y="6096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417143" y="13716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7051053" y="21965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3505200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93343" y="25261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7493343" y="21965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7599943" y="3637543"/>
            <a:ext cx="521208" cy="2809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50444" y="523295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610600" y="51733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001000" y="51733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24800" y="42589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8305800" y="4572000"/>
            <a:ext cx="533400" cy="609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8153400" y="4648199"/>
            <a:ext cx="76200" cy="533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543800" y="4563717"/>
            <a:ext cx="457200" cy="6940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010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82296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708154" y="28707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150444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7150444" y="28707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056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012954" y="5551468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5244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7455244" y="56139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" name="TextBox 2"/>
          <p:cNvSpPr txBox="1"/>
          <p:nvPr/>
        </p:nvSpPr>
        <p:spPr>
          <a:xfrm>
            <a:off x="4876800" y="1676400"/>
            <a:ext cx="65463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=3</a:t>
            </a:r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=3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58670" y="3733800"/>
            <a:ext cx="1901335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Courier New"/>
                <a:cs typeface="Courier New"/>
              </a:rPr>
              <a:t>old_parent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u</a:t>
            </a:r>
            <a:r>
              <a:rPr lang="en-US" sz="1800" i="1" dirty="0" smtClean="0">
                <a:latin typeface="Courier New"/>
                <a:cs typeface="Courier New"/>
              </a:rPr>
              <a:t>p[3]=7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old_parent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u</a:t>
            </a:r>
            <a:r>
              <a:rPr lang="en-US" sz="1800" i="1" dirty="0" smtClean="0">
                <a:latin typeface="Courier New"/>
                <a:cs typeface="Courier New"/>
              </a:rPr>
              <a:t>p[6]=7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r>
              <a:rPr lang="en-US" sz="1800" i="1" dirty="0" err="1">
                <a:latin typeface="Courier New"/>
                <a:cs typeface="Courier New"/>
              </a:rPr>
              <a:t>o</a:t>
            </a:r>
            <a:r>
              <a:rPr lang="en-US" sz="1800" i="1" dirty="0" err="1" smtClean="0">
                <a:latin typeface="Courier New"/>
                <a:cs typeface="Courier New"/>
              </a:rPr>
              <a:t>ld_parent</a:t>
            </a:r>
            <a:r>
              <a:rPr lang="en-US" sz="1800" i="1" dirty="0" smtClean="0">
                <a:latin typeface="Courier New"/>
                <a:cs typeface="Courier New"/>
              </a:rPr>
              <a:t>=7</a:t>
            </a:r>
          </a:p>
          <a:p>
            <a:endParaRPr lang="en-US" sz="1800" i="1" dirty="0" smtClean="0">
              <a:latin typeface="Courier New"/>
              <a:cs typeface="Courier New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76800" y="1352490"/>
            <a:ext cx="1341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Example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58416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/>
      <p:bldP spid="25" grpId="0" animBg="1"/>
      <p:bldP spid="26" grpId="0" animBg="1"/>
      <p:bldP spid="27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fast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But we will </a:t>
            </a:r>
            <a:r>
              <a:rPr lang="en-US" i="1" dirty="0" smtClean="0"/>
              <a:t>understand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How 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Because total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4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really slow-growing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 the minimum number of times you need to apply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of” to go from </a:t>
            </a:r>
            <a:r>
              <a:rPr lang="en-US" i="1" dirty="0" smtClean="0"/>
              <a:t>x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 number &lt;=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just about every number we care about,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</a:t>
            </a:r>
            <a:r>
              <a:rPr lang="en-US" i="1" dirty="0" smtClean="0"/>
              <a:t> 5 </a:t>
            </a:r>
            <a:r>
              <a:rPr lang="en-US" dirty="0" smtClean="0"/>
              <a:t>(!)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&lt;= 2</a:t>
            </a:r>
            <a:r>
              <a:rPr lang="en-US" sz="2800" baseline="30000" dirty="0" smtClean="0"/>
              <a:t>65536 </a:t>
            </a:r>
            <a:r>
              <a:rPr lang="en-US" dirty="0" smtClean="0"/>
              <a:t>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&lt;= 5</a:t>
            </a:r>
          </a:p>
          <a:p>
            <a:pPr lvl="1"/>
            <a:r>
              <a:rPr lang="en-US" altLang="en-US" dirty="0"/>
              <a:t>log* 2 = </a:t>
            </a:r>
            <a:r>
              <a:rPr lang="en-US" altLang="en-US" dirty="0" smtClean="0"/>
              <a:t>1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4 = log* 2</a:t>
            </a:r>
            <a:r>
              <a:rPr lang="en-US" altLang="en-US" baseline="30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16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(2</a:t>
            </a:r>
            <a:r>
              <a:rPr lang="en-US" altLang="en-US" baseline="46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3       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16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65536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((2</a:t>
            </a:r>
            <a:r>
              <a:rPr lang="en-US" altLang="en-US" baseline="44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baseline="52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4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65536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2</a:t>
            </a:r>
            <a:r>
              <a:rPr lang="en-US" altLang="en-US" baseline="30000" dirty="0"/>
              <a:t>65536</a:t>
            </a:r>
            <a:r>
              <a:rPr lang="en-US" altLang="en-US" dirty="0"/>
              <a:t> = …………… = </a:t>
            </a:r>
            <a:r>
              <a:rPr lang="en-US" altLang="en-US" dirty="0" smtClean="0"/>
              <a:t>5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73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Turns out total time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is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O</a:t>
            </a:r>
            <a:r>
              <a:rPr lang="en-US" dirty="0"/>
              <a:t>((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)*(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altLang="en-US" dirty="0" smtClean="0"/>
              <a:t>Remember, if </a:t>
            </a:r>
            <a:r>
              <a:rPr lang="en-US" altLang="en-US" i="1" dirty="0" err="1" smtClean="0"/>
              <a:t>m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n</a:t>
            </a:r>
            <a:r>
              <a:rPr lang="en-US" altLang="en-US" dirty="0" smtClean="0"/>
              <a:t> &lt; 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alt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 &lt; 5</a:t>
            </a:r>
          </a:p>
          <a:p>
            <a:pPr marL="457200" lvl="1" indent="0">
              <a:buNone/>
            </a:pPr>
            <a:r>
              <a:rPr lang="en-US" altLang="en-US" dirty="0" smtClean="0"/>
              <a:t>	so effectively we have O</a:t>
            </a:r>
            <a:r>
              <a:rPr lang="en-US" dirty="0" smtClean="0"/>
              <a:t>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</a:t>
            </a:r>
            <a:endParaRPr lang="en-US" altLang="en-US" dirty="0"/>
          </a:p>
          <a:p>
            <a:r>
              <a:rPr lang="en-US" dirty="0"/>
              <a:t>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grows </a:t>
            </a:r>
            <a:r>
              <a:rPr lang="en-US" dirty="0" err="1"/>
              <a:t>soooo</a:t>
            </a:r>
            <a:r>
              <a:rPr lang="en-US" dirty="0"/>
              <a:t> slowly</a:t>
            </a:r>
          </a:p>
          <a:p>
            <a:pPr lvl="1"/>
            <a:r>
              <a:rPr lang="en-US" dirty="0"/>
              <a:t>For all practical purposes, amortized bound is constant, i.e., </a:t>
            </a:r>
            <a:r>
              <a:rPr lang="en-US" dirty="0" smtClean="0"/>
              <a:t>cost of find is constant, total </a:t>
            </a:r>
            <a:r>
              <a:rPr lang="en-US" dirty="0" smtClean="0"/>
              <a:t>cost for m finds </a:t>
            </a:r>
            <a:r>
              <a:rPr lang="en-US" dirty="0"/>
              <a:t>is linear</a:t>
            </a:r>
          </a:p>
          <a:p>
            <a:pPr lvl="1"/>
            <a:r>
              <a:rPr lang="en-US" dirty="0"/>
              <a:t>We say “near linear” or “effectively linear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Need union-by-size and path-compression for this bound</a:t>
            </a:r>
          </a:p>
          <a:p>
            <a:pPr lvl="1"/>
            <a:r>
              <a:rPr lang="en-US" dirty="0"/>
              <a:t>Path-compression changes height but not weight, so they interact </a:t>
            </a:r>
            <a:r>
              <a:rPr lang="en-US" dirty="0" smtClean="0"/>
              <a:t>well</a:t>
            </a:r>
            <a:endParaRPr lang="en-US" dirty="0"/>
          </a:p>
          <a:p>
            <a:r>
              <a:rPr lang="en-US" dirty="0"/>
              <a:t>As always, asymptotic analysis is separate from “coding it up”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17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D</a:t>
            </a:r>
            <a:r>
              <a:rPr lang="en-US" dirty="0" smtClean="0"/>
              <a:t>isjoint sets</a:t>
            </a:r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Today’s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Basic </a:t>
            </a:r>
            <a:r>
              <a:rPr lang="en-US" dirty="0"/>
              <a:t>implementation of the </a:t>
            </a:r>
            <a:r>
              <a:rPr lang="en-US" dirty="0" smtClean="0"/>
              <a:t>union-find ADT </a:t>
            </a:r>
            <a:r>
              <a:rPr lang="en-US" dirty="0"/>
              <a:t>with “up trees</a:t>
            </a:r>
            <a:r>
              <a:rPr lang="en-US" dirty="0" smtClean="0"/>
              <a:t>”</a:t>
            </a:r>
            <a:endParaRPr lang="en-US" sz="1200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007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448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–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</a:t>
            </a:r>
          </a:p>
          <a:p>
            <a:r>
              <a:rPr lang="en-US" dirty="0" smtClean="0"/>
              <a:t>May have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1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</a:t>
            </a:r>
            <a:r>
              <a:rPr lang="en-US" dirty="0" smtClean="0">
                <a:solidFill>
                  <a:srgbClr val="0000FF"/>
                </a:solidFill>
              </a:rPr>
              <a:t>children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3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6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7" name="Oval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9" name="Oval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4572000" y="4800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6294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1628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4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24600" y="5638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</p:spTree>
    <p:extLst>
      <p:ext uri="{BB962C8B-B14F-4D97-AF65-F5344CB8AC3E}">
        <p14:creationId xmlns:p14="http://schemas.microsoft.com/office/powerpoint/2010/main" val="3372386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</a:t>
            </a:r>
          </a:p>
          <a:p>
            <a:pPr lvl="1"/>
            <a:r>
              <a:rPr lang="en-US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2"/>
            <a:r>
              <a:rPr lang="en-US" dirty="0" smtClean="0"/>
              <a:t>Will use an array where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holds node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3733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55356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6576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5532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70866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5002212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154457"/>
            <a:ext cx="11137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 smtClean="0">
                <a:latin typeface="Arial" charset="0"/>
              </a:rPr>
              <a:t>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651500" y="4849812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943600" y="3859212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1" name="Rectangle 20"/>
          <p:cNvSpPr/>
          <p:nvPr/>
        </p:nvSpPr>
        <p:spPr>
          <a:xfrm>
            <a:off x="2133600" y="4171890"/>
            <a:ext cx="548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en-US" sz="2000" b="0" dirty="0">
                <a:latin typeface="Arial" charset="0"/>
              </a:rPr>
              <a:t>= 7</a:t>
            </a:r>
            <a:endParaRPr lang="en-US" altLang="en-US" sz="20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0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cs typeface="Courier New" panose="02070309020205020404" pitchFamily="49" charset="0"/>
              </a:rPr>
              <a:t> are roots</a:t>
            </a:r>
            <a:endParaRPr lang="en-US" dirty="0"/>
          </a:p>
          <a:p>
            <a:pPr lvl="2"/>
            <a:r>
              <a:rPr lang="en-US" dirty="0" smtClean="0"/>
              <a:t>Else </a:t>
            </a:r>
            <a:r>
              <a:rPr lang="en-US" b="1" dirty="0" smtClean="0">
                <a:latin typeface="Courier New"/>
                <a:cs typeface="Courier New"/>
              </a:rPr>
              <a:t>find</a:t>
            </a:r>
            <a:r>
              <a:rPr lang="en-US" dirty="0" smtClean="0"/>
              <a:t> the roots of their trees</a:t>
            </a:r>
          </a:p>
          <a:p>
            <a:pPr lvl="1"/>
            <a:r>
              <a:rPr lang="en-US" dirty="0" smtClean="0"/>
              <a:t>Assume distinct trees (else do nothing)</a:t>
            </a:r>
          </a:p>
          <a:p>
            <a:pPr lvl="1"/>
            <a:r>
              <a:rPr lang="en-US" dirty="0" smtClean="0"/>
              <a:t>Change root of one to have parent be the root of the other</a:t>
            </a:r>
          </a:p>
          <a:p>
            <a:pPr lvl="2"/>
            <a:r>
              <a:rPr lang="en-US" dirty="0" smtClean="0"/>
              <a:t>Notice no limit on branching factor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4495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722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056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7912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200400" y="3632201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35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set elements are contiguous numbers (e.g., 1,2,…,</a:t>
            </a:r>
            <a:r>
              <a:rPr lang="en-US" i="1" dirty="0" smtClean="0"/>
              <a:t>n</a:t>
            </a:r>
            <a:r>
              <a:rPr lang="en-US" dirty="0" smtClean="0"/>
              <a:t>), use an array of length </a:t>
            </a:r>
            <a:r>
              <a:rPr lang="en-US" i="1" dirty="0" smtClean="0"/>
              <a:t>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Starting at index 1 on slides</a:t>
            </a:r>
          </a:p>
          <a:p>
            <a:pPr lvl="1"/>
            <a:r>
              <a:rPr lang="en-US" dirty="0" smtClean="0"/>
              <a:t>Put in array index of parent, with 0 (or -1, etc.) for a root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to map elements (keys) to numbers (values)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600200" y="3962400"/>
            <a:ext cx="7239000" cy="1752600"/>
            <a:chOff x="1600200" y="3962400"/>
            <a:chExt cx="7239000" cy="17526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905000" y="44958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5" name="Line 1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076700" y="4495800"/>
              <a:ext cx="1905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 flipV="1">
              <a:off x="4572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3810000" y="5143500"/>
              <a:ext cx="1143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8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172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553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934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315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696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8077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458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172200" y="39624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638800" y="43434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43000" y="2895600"/>
            <a:ext cx="7620000" cy="777875"/>
            <a:chOff x="1143000" y="2895600"/>
            <a:chExt cx="7620000" cy="777875"/>
          </a:xfrm>
        </p:grpSpPr>
        <p:sp>
          <p:nvSpPr>
            <p:cNvPr id="27" name="Oval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1430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8" name="Oval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7526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2</a:t>
              </a:r>
            </a:p>
          </p:txBody>
        </p:sp>
        <p:sp>
          <p:nvSpPr>
            <p:cNvPr id="29" name="Oval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62200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30" name="Oval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971800" y="3203713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4</a:t>
              </a:r>
            </a:p>
          </p:txBody>
        </p:sp>
        <p:sp>
          <p:nvSpPr>
            <p:cNvPr id="31" name="Oval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6235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5</a:t>
              </a:r>
            </a:p>
          </p:txBody>
        </p:sp>
        <p:sp>
          <p:nvSpPr>
            <p:cNvPr id="32" name="Oval 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33" name="Oval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72439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34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77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6" name="Rectangle 1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37" name="Rectangle 1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8" name="Rectangle 1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001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82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28956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42" name="Text Box 2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3276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26211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33004</TotalTime>
  <Words>2196</Words>
  <Application>Microsoft Macintosh PowerPoint</Application>
  <PresentationFormat>On-screen Show (4:3)</PresentationFormat>
  <Paragraphs>616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CSE373: Data Structures &amp; Algorithms Lecture 11: Implementing Union-Find</vt:lpstr>
      <vt:lpstr>Announcements</vt:lpstr>
      <vt:lpstr>The plan</vt:lpstr>
      <vt:lpstr>Union-Find ADT</vt:lpstr>
      <vt:lpstr>Implementation – our goal</vt:lpstr>
      <vt:lpstr>Up-tree data structure</vt:lpstr>
      <vt:lpstr>Find </vt:lpstr>
      <vt:lpstr>Union</vt:lpstr>
      <vt:lpstr>Simple implementation</vt:lpstr>
      <vt:lpstr>Implement operations</vt:lpstr>
      <vt:lpstr>Two key optimizations</vt:lpstr>
      <vt:lpstr>The bad case to avoid</vt:lpstr>
      <vt:lpstr>Union-by-size</vt:lpstr>
      <vt:lpstr>Union-by-size</vt:lpstr>
      <vt:lpstr>Array implementation</vt:lpstr>
      <vt:lpstr>Nifty trick</vt:lpstr>
      <vt:lpstr>The Bad case? Now a Great case…</vt:lpstr>
      <vt:lpstr>General analysis</vt:lpstr>
      <vt:lpstr>Exponential number of nodes</vt:lpstr>
      <vt:lpstr>The key idea</vt:lpstr>
      <vt:lpstr>The new worst case</vt:lpstr>
      <vt:lpstr>The new worst case (continued)</vt:lpstr>
      <vt:lpstr>What about union-by-height</vt:lpstr>
      <vt:lpstr>Two key optimizations</vt:lpstr>
      <vt:lpstr>Path compression</vt:lpstr>
      <vt:lpstr>Pseudocode</vt:lpstr>
      <vt:lpstr>So, how fast is it?</vt:lpstr>
      <vt:lpstr>A really slow-growing function</vt:lpstr>
      <vt:lpstr>Almost linear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1390</cp:revision>
  <dcterms:created xsi:type="dcterms:W3CDTF">2009-03-13T20:43:19Z</dcterms:created>
  <dcterms:modified xsi:type="dcterms:W3CDTF">2014-04-23T18:56:42Z</dcterms:modified>
</cp:coreProperties>
</file>