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83" r:id="rId21"/>
    <p:sldId id="284" r:id="rId22"/>
    <p:sldId id="281" r:id="rId23"/>
    <p:sldId id="286" r:id="rId24"/>
    <p:sldId id="274" r:id="rId25"/>
    <p:sldId id="275" r:id="rId26"/>
    <p:sldId id="276" r:id="rId27"/>
    <p:sldId id="277" r:id="rId28"/>
    <p:sldId id="278" r:id="rId29"/>
    <p:sldId id="279" r:id="rId30"/>
    <p:sldId id="285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</a:t>
            </a:r>
            <a:r>
              <a:rPr lang="en-US" dirty="0" smtClean="0"/>
              <a:t>faster?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size of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2010 model vs. 1990)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  <a:p>
            <a:r>
              <a:rPr lang="en-US" dirty="0" smtClean="0"/>
              <a:t>Note: 600x still helpful for problems without logarithmic algorithms!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sum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62000" y="3810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 Big-Oh (Dr? Ms? </a:t>
            </a:r>
            <a:r>
              <a:rPr lang="en-US" dirty="0" err="1" smtClean="0"/>
              <a:t>Mr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  <a:endParaRPr lang="en-US" dirty="0" smtClean="0"/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</a:t>
            </a:r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Uh, why not just run the program and time it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</a:t>
            </a:r>
            <a:r>
              <a:rPr lang="en-US" dirty="0" err="1" smtClean="0"/>
              <a:t>inexhaustive</a:t>
            </a:r>
            <a:r>
              <a:rPr lang="en-US" dirty="0" smtClean="0"/>
              <a:t>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</a:t>
            </a:r>
            <a:r>
              <a:rPr lang="en-US" dirty="0" smtClean="0"/>
              <a:t>Names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Pet peeve: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364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/>
              <a:t>Less common: Algorithm is </a:t>
            </a:r>
            <a:r>
              <a:rPr lang="en-US" dirty="0" smtClean="0">
                <a:sym typeface="Symbol" pitchFamily="18" charset="2"/>
              </a:rPr>
              <a:t>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 (it is not really, really, really fast asymptotically)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</a:t>
            </a:r>
            <a:r>
              <a:rPr lang="en-US" dirty="0" smtClean="0">
                <a:sym typeface="Symbol" pitchFamily="18" charset="2"/>
              </a:rPr>
              <a:t>better</a:t>
            </a:r>
            <a:endParaRPr lang="en-US" dirty="0" smtClean="0">
              <a:sym typeface="Symbol" pitchFamily="18" charset="2"/>
            </a:endParaRP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</a:t>
            </a:r>
            <a:r>
              <a:rPr lang="en-US" dirty="0" smtClean="0"/>
              <a:t>of inputs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 smtClean="0"/>
              <a:t>uses randomization in the algorithm</a:t>
            </a:r>
          </a:p>
          <a:p>
            <a:pPr lvl="2"/>
            <a:r>
              <a:rPr lang="en-US" dirty="0" smtClean="0"/>
              <a:t>Will see an example with </a:t>
            </a:r>
            <a:r>
              <a:rPr lang="en-US" dirty="0" smtClean="0"/>
              <a:t>sorting</a:t>
            </a:r>
            <a:endParaRPr lang="en-US" dirty="0" smtClean="0"/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</a:t>
            </a:r>
            <a:r>
              <a:rPr lang="en-US" dirty="0" smtClean="0"/>
              <a:t>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asymptotic is valuable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Large inputs</a:t>
            </a:r>
            <a:r>
              <a:rPr lang="en-US" dirty="0" smtClean="0"/>
              <a:t> 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 (“worst case”)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8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20320</TotalTime>
  <Words>2326</Words>
  <Application>Microsoft Office PowerPoint</Application>
  <PresentationFormat>On-screen Show (4:3)</PresentationFormat>
  <Paragraphs>489</Paragraphs>
  <Slides>30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and Algorithms  Lecture 3: Asymptotic Analysis</vt:lpstr>
      <vt:lpstr>Gauging performance</vt:lpstr>
      <vt:lpstr>Comparing algorithms</vt:lpstr>
      <vt:lpstr>Analyzing code (“worst case”)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Another example: sum array</vt:lpstr>
      <vt:lpstr>What about a binary version?</vt:lpstr>
      <vt:lpstr>Parallelism teaser</vt:lpstr>
      <vt:lpstr>Really common recurrences</vt:lpstr>
      <vt:lpstr>Asymptotic notation</vt:lpstr>
      <vt:lpstr>Big-Oh relates functions</vt:lpstr>
      <vt:lpstr>Formally Big-Oh (Dr? Ms? Mr? )</vt:lpstr>
      <vt:lpstr>More examples, using formal definition</vt:lpstr>
      <vt:lpstr>More examples, using formal definition</vt:lpstr>
      <vt:lpstr>What’s with the c</vt:lpstr>
      <vt:lpstr>What you can drop</vt:lpstr>
      <vt:lpstr>Big-O: Common Names (Again)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909</cp:revision>
  <dcterms:created xsi:type="dcterms:W3CDTF">2009-03-13T20:43:19Z</dcterms:created>
  <dcterms:modified xsi:type="dcterms:W3CDTF">2013-09-27T20:20:04Z</dcterms:modified>
</cp:coreProperties>
</file>