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ink/ink3.xml" ContentType="application/inkml+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ink/ink4.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ink/ink5.xml" ContentType="application/inkml+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ink/ink6.xml" ContentType="application/inkml+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9.xml" ContentType="application/vnd.openxmlformats-officedocument.presentationml.notesSlide+xml"/>
  <Override PartName="/ppt/ink/ink8.xml" ContentType="application/inkml+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ink/ink9.xml" ContentType="application/inkml+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0.xml" ContentType="application/vnd.openxmlformats-officedocument.presentationml.notesSlide+xml"/>
  <Override PartName="/ppt/ink/ink10.xml" ContentType="application/inkml+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1.xml" ContentType="application/vnd.openxmlformats-officedocument.presentationml.notesSlide+xml"/>
  <Override PartName="/ppt/ink/ink11.xml" ContentType="application/inkml+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2.xml" ContentType="application/vnd.openxmlformats-officedocument.presentationml.notesSlide+xml"/>
  <Override PartName="/ppt/ink/ink12.xml" ContentType="application/inkml+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3.xml" ContentType="application/vnd.openxmlformats-officedocument.presentationml.notesSlide+xml"/>
  <Override PartName="/ppt/ink/ink13.xml" ContentType="application/inkml+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4.xml" ContentType="application/vnd.openxmlformats-officedocument.presentationml.notesSlide+xml"/>
  <Override PartName="/ppt/ink/ink14.xml" ContentType="application/inkml+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15.xml" ContentType="application/vnd.openxmlformats-officedocument.presentationml.notesSlide+xml"/>
  <Override PartName="/ppt/ink/ink15.xml" ContentType="application/inkml+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16.xml" ContentType="application/vnd.openxmlformats-officedocument.presentationml.notesSlide+xml"/>
  <Override PartName="/ppt/ink/ink16.xml" ContentType="application/inkml+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17.xml" ContentType="application/vnd.openxmlformats-officedocument.presentationml.notesSlide+xml"/>
  <Override PartName="/ppt/ink/ink17.xml" ContentType="application/inkml+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notesSlides/notesSlide18.xml" ContentType="application/vnd.openxmlformats-officedocument.presentationml.notesSlide+xml"/>
  <Override PartName="/ppt/ink/ink18.xml" ContentType="application/inkml+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19.xml" ContentType="application/vnd.openxmlformats-officedocument.presentationml.notesSlide+xml"/>
  <Override PartName="/ppt/ink/ink19.xml" ContentType="application/inkml+xml"/>
  <Override PartName="/ppt/ink/ink20.xml" ContentType="application/inkml+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20.xml" ContentType="application/vnd.openxmlformats-officedocument.presentationml.notesSlide+xml"/>
  <Override PartName="/ppt/ink/ink21.xml" ContentType="application/inkml+xml"/>
  <Override PartName="/ppt/ink/ink22.xml" ContentType="application/inkml+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21.xml" ContentType="application/vnd.openxmlformats-officedocument.presentationml.notesSlide+xml"/>
  <Override PartName="/ppt/ink/ink23.xml" ContentType="application/inkml+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notesSlides/notesSlide22.xml" ContentType="application/vnd.openxmlformats-officedocument.presentationml.notesSlide+xml"/>
  <Override PartName="/ppt/ink/ink24.xml" ContentType="application/inkml+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notesSlides/notesSlide23.xml" ContentType="application/vnd.openxmlformats-officedocument.presentationml.notesSlide+xml"/>
  <Override PartName="/ppt/ink/ink25.xml" ContentType="application/inkml+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24.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notesSlides/notesSlide25.xml" ContentType="application/vnd.openxmlformats-officedocument.presentationml.notesSlide+xml"/>
  <Override PartName="/ppt/ink/ink26.xml" ContentType="application/inkml+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26.xml" ContentType="application/vnd.openxmlformats-officedocument.presentationml.notesSlide+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notesSlides/notesSlide27.xml" ContentType="application/vnd.openxmlformats-officedocument.presentationml.notesSlide+xml"/>
  <Override PartName="/ppt/ink/ink27.xml" ContentType="application/inkml+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notesSlides/notesSlide28.xml" ContentType="application/vnd.openxmlformats-officedocument.presentationml.notesSlide+xml"/>
  <Override PartName="/ppt/ink/ink28.xml" ContentType="application/inkml+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notesSlides/notesSlide29.xml" ContentType="application/vnd.openxmlformats-officedocument.presentationml.notesSlide+xml"/>
  <Override PartName="/ppt/ink/ink29.xml" ContentType="application/inkml+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notesSlides/notesSlide30.xml" ContentType="application/vnd.openxmlformats-officedocument.presentationml.notesSlide+xml"/>
  <Override PartName="/ppt/ink/ink30.xml" ContentType="application/inkml+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notesSlides/notesSlide31.xml" ContentType="application/vnd.openxmlformats-officedocument.presentationml.notesSlide+xml"/>
  <Override PartName="/ppt/ink/ink31.xml" ContentType="application/inkml+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notesSlides/notesSlide32.xml" ContentType="application/vnd.openxmlformats-officedocument.presentationml.notesSlide+xml"/>
  <Override PartName="/ppt/ink/ink32.xml" ContentType="application/inkml+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notesSlides/notesSlide33.xml" ContentType="application/vnd.openxmlformats-officedocument.presentationml.notesSlide+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notesSlides/notesSlide34.xml" ContentType="application/vnd.openxmlformats-officedocument.presentationml.notesSlide+xml"/>
  <Override PartName="/ppt/ink/ink33.xml" ContentType="application/inkml+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notesSlides/notesSlide35.xml" ContentType="application/vnd.openxmlformats-officedocument.presentationml.notesSlide+xml"/>
  <Override PartName="/ppt/ink/ink34.xml" ContentType="application/inkml+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notesSlides/notesSlide36.xml" ContentType="application/vnd.openxmlformats-officedocument.presentationml.notesSlide+xml"/>
  <Override PartName="/ppt/ink/ink35.xml" ContentType="application/inkml+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notesSlides/notesSlide37.xml" ContentType="application/vnd.openxmlformats-officedocument.presentationml.notesSlide+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notesSlides/notesSlide38.xml" ContentType="application/vnd.openxmlformats-officedocument.presentationml.notesSlide+xml"/>
  <Override PartName="/ppt/ink/ink36.xml" ContentType="application/inkml+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notesSlides/notesSlide39.xml" ContentType="application/vnd.openxmlformats-officedocument.presentationml.notesSlide+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notesSlides/notesSlide40.xml" ContentType="application/vnd.openxmlformats-officedocument.presentationml.notesSlide+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notesSlides/notesSlide41.xml" ContentType="application/vnd.openxmlformats-officedocument.presentationml.notesSlide+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notesSlides/notesSlide42.xml" ContentType="application/vnd.openxmlformats-officedocument.presentationml.notesSlide+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notesSlides/notesSlide43.xml" ContentType="application/vnd.openxmlformats-officedocument.presentationml.notesSlide+xml"/>
  <Override PartName="/ppt/ink/ink37.xml" ContentType="application/inkml+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notesSlides/notesSlide44.xml" ContentType="application/vnd.openxmlformats-officedocument.presentationml.notesSlide+xml"/>
  <Override PartName="/ppt/ink/ink38.xml" ContentType="application/inkml+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notesSlides/notesSlide45.xml" ContentType="application/vnd.openxmlformats-officedocument.presentationml.notesSlide+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notesSlides/notesSlide46.xml" ContentType="application/vnd.openxmlformats-officedocument.presentationml.notesSlide+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notesSlides/notesSlide47.xml" ContentType="application/vnd.openxmlformats-officedocument.presentationml.notesSlide+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notesSlides/notesSlide48.xml" ContentType="application/vnd.openxmlformats-officedocument.presentationml.notesSlide+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notesSlides/notesSlide49.xml" ContentType="application/vnd.openxmlformats-officedocument.presentationml.notesSlide+xml"/>
  <Override PartName="/ppt/ink/ink39.xml" ContentType="application/inkml+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notesSlides/notesSlide50.xml" ContentType="application/vnd.openxmlformats-officedocument.presentationml.notesSlide+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notesSlides/notesSlide51.xml" ContentType="application/vnd.openxmlformats-officedocument.presentationml.notesSlide+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notesSlides/notesSlide52.xml" ContentType="application/vnd.openxmlformats-officedocument.presentationml.notesSlide+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notesSlides/notesSlide53.xml" ContentType="application/vnd.openxmlformats-officedocument.presentationml.notesSlide+xml"/>
  <Override PartName="/ppt/ink/ink40.xml" ContentType="application/inkml+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notesSlides/notesSlide54.xml" ContentType="application/vnd.openxmlformats-officedocument.presentationml.notesSlide+xml"/>
  <Override PartName="/ppt/ink/ink41.xml" ContentType="application/inkml+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notesSlides/notesSlide55.xml" ContentType="application/vnd.openxmlformats-officedocument.presentationml.notesSlide+xml"/>
  <Override PartName="/ppt/ink/ink42.xml" ContentType="application/inkml+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notesSlides/notesSlide56.xml" ContentType="application/vnd.openxmlformats-officedocument.presentationml.notesSlide+xml"/>
  <Override PartName="/ppt/ink/ink43.xml" ContentType="application/inkml+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notesSlides/notesSlide57.xml" ContentType="application/vnd.openxmlformats-officedocument.presentationml.notesSlide+xml"/>
  <Override PartName="/ppt/ink/ink44.xml" ContentType="application/inkml+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notesSlides/notesSlide58.xml" ContentType="application/vnd.openxmlformats-officedocument.presentationml.notesSlide+xml"/>
  <Override PartName="/ppt/ink/ink45.xml" ContentType="application/inkml+xml"/>
  <Override PartName="/ppt/ink/ink46.xml" ContentType="application/inkml+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notesSlides/notesSlide59.xml" ContentType="application/vnd.openxmlformats-officedocument.presentationml.notesSlide+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notesSlides/notesSlide60.xml" ContentType="application/vnd.openxmlformats-officedocument.presentationml.notesSlide+xml"/>
  <Override PartName="/ppt/ink/ink47.xml" ContentType="application/inkml+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notesSlides/notesSlide61.xml" ContentType="application/vnd.openxmlformats-officedocument.presentationml.notesSlide+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notesSlides/notesSlide62.xml" ContentType="application/vnd.openxmlformats-officedocument.presentationml.notesSlide+xml"/>
  <Override PartName="/ppt/ink/ink48.xml" ContentType="application/inkml+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notesSlides/notesSlide63.xml" ContentType="application/vnd.openxmlformats-officedocument.presentationml.notesSlide+xml"/>
  <Override PartName="/ppt/ink/ink49.xml" ContentType="application/inkml+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notesSlides/notesSlide64.xml" ContentType="application/vnd.openxmlformats-officedocument.presentationml.notesSlide+xml"/>
  <Override PartName="/ppt/ink/ink50.xml" ContentType="application/inkml+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notesSlides/notesSlide65.xml" ContentType="application/vnd.openxmlformats-officedocument.presentationml.notesSlide+xml"/>
  <Override PartName="/ppt/ink/ink51.xml" ContentType="application/inkml+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notesSlides/notesSlide66.xml" ContentType="application/vnd.openxmlformats-officedocument.presentationml.notesSlide+xml"/>
  <Override PartName="/ppt/ink/ink52.xml" ContentType="application/inkml+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notesSlides/notesSlide67.xml" ContentType="application/vnd.openxmlformats-officedocument.presentationml.notesSlide+xml"/>
  <Override PartName="/ppt/ink/ink53.xml" ContentType="application/inkml+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notesSlides/notesSlide68.xml" ContentType="application/vnd.openxmlformats-officedocument.presentationml.notesSlide+xml"/>
  <Override PartName="/ppt/ink/ink54.xml" ContentType="application/inkml+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notesSlides/notesSlide69.xml" ContentType="application/vnd.openxmlformats-officedocument.presentationml.notesSlide+xml"/>
  <Override PartName="/ppt/ink/ink55.xml" ContentType="application/inkml+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notesSlides/notesSlide70.xml" ContentType="application/vnd.openxmlformats-officedocument.presentationml.notesSlide+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notesSlides/notesSlide71.xml" ContentType="application/vnd.openxmlformats-officedocument.presentationml.notesSlide+xml"/>
  <Override PartName="/ppt/ink/ink56.xml" ContentType="application/inkml+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notesSlides/notesSlide72.xml" ContentType="application/vnd.openxmlformats-officedocument.presentationml.notesSlide+xml"/>
  <Override PartName="/ppt/ink/ink57.xml" ContentType="application/inkml+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notesSlides/notesSlide73.xml" ContentType="application/vnd.openxmlformats-officedocument.presentationml.notesSlide+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notesSlides/notesSlide74.xml" ContentType="application/vnd.openxmlformats-officedocument.presentationml.notesSlide+xml"/>
  <Override PartName="/ppt/ink/ink58.xml" ContentType="application/inkml+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notesSlides/notesSlide75.xml" ContentType="application/vnd.openxmlformats-officedocument.presentationml.notesSlide+xml"/>
  <Override PartName="/ppt/ink/ink59.xml" ContentType="application/inkml+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ink/ink60.xml" ContentType="application/inkml+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ink/ink6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1" r:id="rId1"/>
  </p:sldMasterIdLst>
  <p:notesMasterIdLst>
    <p:notesMasterId r:id="rId86"/>
  </p:notesMasterIdLst>
  <p:handoutMasterIdLst>
    <p:handoutMasterId r:id="rId87"/>
  </p:handoutMasterIdLst>
  <p:sldIdLst>
    <p:sldId id="1076" r:id="rId2"/>
    <p:sldId id="985" r:id="rId3"/>
    <p:sldId id="982" r:id="rId4"/>
    <p:sldId id="987" r:id="rId5"/>
    <p:sldId id="988" r:id="rId6"/>
    <p:sldId id="989" r:id="rId7"/>
    <p:sldId id="883" r:id="rId8"/>
    <p:sldId id="884" r:id="rId9"/>
    <p:sldId id="1004" r:id="rId10"/>
    <p:sldId id="975" r:id="rId11"/>
    <p:sldId id="992" r:id="rId12"/>
    <p:sldId id="991" r:id="rId13"/>
    <p:sldId id="889" r:id="rId14"/>
    <p:sldId id="890" r:id="rId15"/>
    <p:sldId id="981" r:id="rId16"/>
    <p:sldId id="1005" r:id="rId17"/>
    <p:sldId id="1007" r:id="rId18"/>
    <p:sldId id="1009" r:id="rId19"/>
    <p:sldId id="1010" r:id="rId20"/>
    <p:sldId id="1011" r:id="rId21"/>
    <p:sldId id="1012" r:id="rId22"/>
    <p:sldId id="1077" r:id="rId23"/>
    <p:sldId id="1013" r:id="rId24"/>
    <p:sldId id="1014" r:id="rId25"/>
    <p:sldId id="1015" r:id="rId26"/>
    <p:sldId id="1016" r:id="rId27"/>
    <p:sldId id="1017" r:id="rId28"/>
    <p:sldId id="1018" r:id="rId29"/>
    <p:sldId id="1019" r:id="rId30"/>
    <p:sldId id="1071" r:id="rId31"/>
    <p:sldId id="1021" r:id="rId32"/>
    <p:sldId id="1022" r:id="rId33"/>
    <p:sldId id="1023" r:id="rId34"/>
    <p:sldId id="1024" r:id="rId35"/>
    <p:sldId id="1025" r:id="rId36"/>
    <p:sldId id="1026" r:id="rId37"/>
    <p:sldId id="1027" r:id="rId38"/>
    <p:sldId id="1028" r:id="rId39"/>
    <p:sldId id="1029" r:id="rId40"/>
    <p:sldId id="1073" r:id="rId41"/>
    <p:sldId id="1074" r:id="rId42"/>
    <p:sldId id="1030" r:id="rId43"/>
    <p:sldId id="1031" r:id="rId44"/>
    <p:sldId id="1075" r:id="rId45"/>
    <p:sldId id="1032" r:id="rId46"/>
    <p:sldId id="1033" r:id="rId47"/>
    <p:sldId id="1072" r:id="rId48"/>
    <p:sldId id="1035" r:id="rId49"/>
    <p:sldId id="1036" r:id="rId50"/>
    <p:sldId id="1037" r:id="rId51"/>
    <p:sldId id="1038" r:id="rId52"/>
    <p:sldId id="1039" r:id="rId53"/>
    <p:sldId id="1040" r:id="rId54"/>
    <p:sldId id="1041" r:id="rId55"/>
    <p:sldId id="1042" r:id="rId56"/>
    <p:sldId id="1043" r:id="rId57"/>
    <p:sldId id="1044" r:id="rId58"/>
    <p:sldId id="1045" r:id="rId59"/>
    <p:sldId id="1046" r:id="rId60"/>
    <p:sldId id="1047" r:id="rId61"/>
    <p:sldId id="1048" r:id="rId62"/>
    <p:sldId id="1049" r:id="rId63"/>
    <p:sldId id="1050" r:id="rId64"/>
    <p:sldId id="1078" r:id="rId65"/>
    <p:sldId id="1079" r:id="rId66"/>
    <p:sldId id="1051" r:id="rId67"/>
    <p:sldId id="1052" r:id="rId68"/>
    <p:sldId id="1053" r:id="rId69"/>
    <p:sldId id="1054" r:id="rId70"/>
    <p:sldId id="1055" r:id="rId71"/>
    <p:sldId id="1056" r:id="rId72"/>
    <p:sldId id="1057" r:id="rId73"/>
    <p:sldId id="1058" r:id="rId74"/>
    <p:sldId id="1059" r:id="rId75"/>
    <p:sldId id="1060" r:id="rId76"/>
    <p:sldId id="1061" r:id="rId77"/>
    <p:sldId id="1062" r:id="rId78"/>
    <p:sldId id="1063" r:id="rId79"/>
    <p:sldId id="1064" r:id="rId80"/>
    <p:sldId id="1065" r:id="rId81"/>
    <p:sldId id="1066" r:id="rId82"/>
    <p:sldId id="1067" r:id="rId83"/>
    <p:sldId id="1068" r:id="rId84"/>
    <p:sldId id="1069" r:id="rId85"/>
  </p:sldIdLst>
  <p:sldSz cx="9144000" cy="6858000" type="screen4x3"/>
  <p:notesSz cx="9586913" cy="7302500"/>
  <p:custDataLst>
    <p:tags r:id="rId88"/>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0">
          <p15:clr>
            <a:srgbClr val="A4A3A4"/>
          </p15:clr>
        </p15:guide>
        <p15:guide id="2" pos="30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0000"/>
    <a:srgbClr val="5CE455"/>
    <a:srgbClr val="FF9999"/>
    <a:srgbClr val="FFFF99"/>
    <a:srgbClr val="DCB834"/>
    <a:srgbClr val="DFC03D"/>
    <a:srgbClr val="CDF1C5"/>
    <a:srgbClr val="F1C7C7"/>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0" autoAdjust="0"/>
    <p:restoredTop sz="93136" autoAdjust="0"/>
  </p:normalViewPr>
  <p:slideViewPr>
    <p:cSldViewPr snapToGrid="0">
      <p:cViewPr varScale="1">
        <p:scale>
          <a:sx n="56" d="100"/>
          <a:sy n="56" d="100"/>
        </p:scale>
        <p:origin x="13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1812" y="-90"/>
      </p:cViewPr>
      <p:guideLst>
        <p:guide orient="horz" pos="2300"/>
        <p:guide pos="302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70395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25:21.44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
  </inkml:definitions>
  <inkml:trace contextRef="#ctx0" brushRef="#br0">14650 1870 292 0,'0'0'132'0,"-15"24"-6"15,2 2 0-15,9 23-96 16,-3 15-2 0,5 14-5-1,-2 11-8-15,4 21-2 16,-2 7-9-16,4 4 2 15,-1 6-9-15,2-9-9 0,2-8-11 16,-7-23-23-16,14-8-81 16,-8-44-2-16,9-15-2 15,-9-36-6-15</inkml:trace>
  <inkml:trace contextRef="#ctx0" brushRef="#br0" timeOffset="406.8673">14524 2335 227 0,'-19'-55'114'15,"11"14"3"-15,2-1-3 16,16 15-62-16,7 0-35 16,18 8-5-16,10 2 1 0,11 8-5 15,3 9-3-15,2 7-1 16,-5 13-3 0,-7 8 1-1,-14 15-1-15,-18 6-1 16,-18 4 2-16,-14 2 1 15,-9-7-1-15,-5-2 0 16,-3-11 0-16,6-9-1 16,10-21 1-16,16-5-1 15,22-20-1-15,14-4 0 0,14-2 3 16,8 3 2 0,4 4 2-16,0 16 0 0,-11 16 2 15,-12 25 1-15,-25 18-1 16,-13 17 0-16,-21 13-2 15,-14 9 1-15,-13 3-6 16,-6-6-7-16,-2-4-6 16,-2-21-12-16,15-8-12 0,-4-28-24 15,24-3-69-15,3-28-2 16,19 0 1 0,13-38 9-16</inkml:trace>
  <inkml:trace contextRef="#ctx0" brushRef="#br0" timeOffset="826.4091">15106 2821 282 0,'27'-13'122'0,"3"29"6"16,-12 5-8-16,3 33-80 15,-14 2-13-15,5 12-10 16,-5-2-4-16,3-2-6 16,-2-10-1-16,0-15-8 15,-1-15 4-15,-7-24-6 16,23-16 5-16,-14-18 1 15,4-13-13-15,-1-18-4 16,9-1-14-16,-5-14-9 16,14 21-10-16,-8-16 0 0,11 33-1 15,-8-8 3-15,8 29 18 16,-8 8 15-16,-2 19 12 16,-5 16 16-1,-6 0 13-15,2 22 3 0,-11-6 3 0,6 18 2 16,-12-8-9-16,9 6-7 15,-8-12-2 1,7 0-4-16,-4-13-4 16,5-6-1-16,-6-23-2 15,14-4-1-15,-2-21-4 16,4-12 1-16,1-9-5 16,6-14-4-16,6 3-12 0,-4-17-21 15,13 24-74-15,-6-7-10 16,9 17 8-16,-7 1-6 15</inkml:trace>
  <inkml:trace contextRef="#ctx0" brushRef="#br0" timeOffset="1086.1978">16068 2803 222 0,'-7'60'111'16,"-3"-4"-5"-16,5 6 0 31,0-17-70-31,7 7-18 15,1-19 0-15,7-9-9 16,-10-24-2-16,29 2-6 16,-9-27 5-16,2-12-1 15,3-12-4-15,3-12 5 16,4-8-3-16,7-5 4 16,0 4-5-16,3 3-4 0,4 12-20 15,-7 0-54-15,2 24-32 16,-8 3-10-16,-3 23 2 15,-13 5-6-15</inkml:trace>
  <inkml:trace contextRef="#ctx0" brushRef="#br0" timeOffset="1666.4153">16615 3332 213 0,'0'0'123'0,"3"13"0"16,0-28 1-16,-3 15-52 16,23-40-43-16,-2 11-3 15,-1-20 0-15,11-3-6 16,1-12-7-16,4 2-1 0,0-1-2 31,4 5 2-31,0-1-5 0,5 10 1 16,1 9-5-1,5 11 0-15,-1 10-4 0,-5 10-10 0,3 22-35 0,-18-3-89 16,-3 24 2-16,-18-10-12 16,-2 16-3-16</inkml:trace>
  <inkml:trace contextRef="#ctx0" brushRef="#br0" timeOffset="2486.1895">16720 2799 307 0,'0'0'135'16,"-24"-6"-8"-16,21 24 4 15,-5 2-108-15,8 26-1 16,-1 2-5-16,5 12-6 16,-1 7-3-16,2-2-7 15,2-5 2-15,0-9-4 16,0-14 1-16,0-18-10 15,-7-19-15-15,0 0-99 16,22-20-5-16,-16-18-4 16,4-1-7-16</inkml:trace>
  <inkml:trace contextRef="#ctx0" brushRef="#br0" timeOffset="3019.6311">17488 2307 352 0,'-5'-20'143'16,"5"20"-1"-16,0 0-9 15,0 42-121-15,3 8-7 16,7 24 0-16,-1 18 1 15,5 18 0-15,-2 11-6 16,2 3-2-16,-1 2 1 16,-1-4 0-16,-3-15 1 15,-5-17 0-15,-3-23-1 16,-5-18-3-16,-2-23 4 16,6-26 2-16,-16 5 2 15,14-23 1-15,0-12 3 16,6-5-1-16,8-3 1 0,5-4-1 15,8 0 2-15,8 3-5 16,6-2-1-16,4 3-7 16,6 6-19-16,-4-10-33 15,8 19-81-15,-15-9-4 16,2 13-4-16,-17-8-2 16</inkml:trace>
  <inkml:trace contextRef="#ctx0" brushRef="#br0" timeOffset="3417.4855">18476 2271 416 0,'0'-13'145'0,"-6"0"-5"15,6 13-8-15,0 0-149 32,0 0-109-32,16 22-11 15,-16-2-12-15,6 19-3 16</inkml:trace>
  <inkml:trace contextRef="#ctx0" brushRef="#br0" timeOffset="3584.8538">18574 3089 325 0,'12'19'158'16,"-12"-19"-8"-16,24-10-12 15,-11-15-62-15,-1-1-124 0,24 18-92 16,-14-11 5-1,11 22-6-15,-9-15 3 0</inkml:trace>
  <inkml:trace contextRef="#ctx0" brushRef="#br0" timeOffset="3758.1416">18980 3088 327 0,'34'11'113'16,"-2"-11"9"-16,1 9-5 16,-3-11-106-16,1 4-6 15,1-2-6-15,-4-4-7 16,1 8-8-16,-4-8-11 15,4 11-7-15,-6-13 0 16,11 15 0-16,-6-15-35 0,6 15-46 16,-2 1 8-16,6-5 1 15,6 6 8-15</inkml:trace>
  <inkml:trace contextRef="#ctx0" brushRef="#br0" timeOffset="168603.3198">21652 3509 166 0,'11'-16'92'0,"-11"16"0"16,-1-17 2-16,-3 4-70 15,4 13-1-15,-3-17 0 16,3 17-3-16,-9-16-1 16,9 16-3-16,-14-13-4 15,14 13-3-15,-26-9-2 16,7 5-3-16,-3 1-1 16,-4 0 1-16,-4-1 0 15,-3 1 0-15,-6-2 1 16,-3 2 0-16,-6-1 1 15,2 3 0-15,-4-2 1 16,-1 3 0-16,1-2-2 16,2 7 0-16,-1-2 0 15,4 2 0-15,-2 3-1 16,1 2 0-16,-1 1-2 0,0 2-1 16,-4 3 1-16,-2 1 2 15,-5 1 1-15,2 2 2 16,0-3-1-16,1 6 2 15,-2-1-2-15,6 1 0 16,1-1-1-16,6 4 0 16,0-2-4-16,6 5 2 15,0 0-2-15,5 1 0 0,1 1-1 16,2 0-4-16,1 2 4 16,3 1-5-16,0 0 3 15,4 1-3-15,4 1 3 16,0 1-4-1,5 4 5-15,5 1 1 16,5 2-2-16,4 3 2 16,8 0-3-16,4 2 3 0,4 0-3 15,3 0 2-15,3-2-1 16,2-3 1-16,4-2-1 16,3-3 1-16,-1-1 2 15,5-2-6-15,6-2 6 16,4-1-5-16,6 2 4 15,5-2-6-15,3 3 5 16,4-2-4-16,3 0 1 16,4-2 1-16,1-2-1 15,2-2 1-15,1-5 0 0,1-7 1 16,5-8 0-16,1-5 0 16,5-10 0-1,-2-7 2-15,3-5 0 0,-1-7 0 16,-2-3 0-16,1-3 1 15,-2-2 1-15,-3-5 0 16,-2-6-2-16,-4-1 4 16,-7-9-4-16,-6-9 4 15,-7-8-2-15,-7-9 2 0,-12-4-3 0,-9-4 2 16,-12-2 2 0,-13-3-3-1,-12 5-2-15,-14 2-8 0,-11 14-10 16,-20-7-21-1,0 17-70-15,-17-4-4 16,0 13-5-16,-9-3-2 0</inkml:trace>
  <inkml:trace contextRef="#ctx0" brushRef="#br0" timeOffset="169702.9884">21336 2443 199 0,'0'0'98'0,"-20"-25"1"15,8 12 0-15,-7-3-67 16,19 16-5-16,-31-26-4 16,15 13-4-1,-9-1-4-15,-1 2-1 16,-6 8-5-16,-1 6-1 0,-6-1-2 15,0 8-1 1,-2 1 0-16,-7 10 1 16,0 2 0-16,1 8-2 15,-1-4 1-15,0 7 0 16,1 3-1-16,-1 5 0 16,1 3-2-16,3 4 1 0,1 1-3 15,3-1 2 1,1 2-3-16,5-1 6 0,7-3-2 15,7-2 1-15,5 0-1 16,10 1-1-16,8 0 1 16,7-1-2-16,7 3 1 0,5-3-4 15,1 4 0-15,3 0 0 16,3-4 0-16,1 0 1 16,2-4-1-16,2-2 1 0,4-5-1 15,5-4 1-15,5-8 0 16,4-3 1-16,5-7-1 15,5-4 1-15,3-2 0 16,3-4-1-16,1-4 1 31,1 0 0-31,-1-4 1 0,0 0-2 16,-1-5 2-16,-2-5-1 16,-1-3 1-16,-4-5-1 15,-3-5 2-15,-5-5-2 16,-5-5 2-16,-7-5-1 15,-7-5 3-15,-8-5 0 16,-8-4-3-16,-5-5 2 16,-11-5 0-16,-7-6 1 15,-9-4 0-15,-6 1 0 0,-11 3-2 16,-6 4-1-16,-11 6 0 16,-7 6-7-16,-5 14-8 15,-9 5-18-15,9 20-82 16,-4-2-6-16,10 13-3 15,2-4-4-15</inkml:trace>
  <inkml:trace contextRef="#ctx0" brushRef="#br0" timeOffset="170533.984">21108 1615 228 0,'-23'1'105'0,"-3"-2"-2"16,7 2 2-16,-5 0-65 0,9 7-12 0,-4-1-7 16,6 9-5-1,-4 0-5-15,4 4-6 0,-3 7 0 16,2 8-7-16,-2 10 2 16,0 2-6-16,3 12 5 15,4-4-3-15,5 4 3 16,7-2 0-16,10-8 3 15,10-9 4-15,12-14-2 16,11-10 3-16,10-16-1 0,10-7 1 31,5-15 1-31,1-5-4 16,-2-11 2-16,-6-8-3 16,-7-6 3-16,-8-1 2 15,-17-7-1-15,-12 4 4 0,-16 0 0 0,-10 1 2 16,-14 5-4-16,-10 8 2 15,-15 9-5 1,-5 8-1-16,-11 12-11 0,-8 9-7 16,1 14-14-16,-9 9-34 15,12 14-62 1,-1 4 0 0,17 11-5-16,4-6 0 0</inkml:trace>
  <inkml:trace contextRef="#ctx0" brushRef="#br0" timeOffset="171060.7789">21072 1877 255 0,'-25'-4'105'0,"25"4"-4"0,-20-9 1 15,20 9-70-15,0 0-7 16,0 0-5-16,-6-16-5 16,6 16-4-16,0 0-4 0,15-11-1 15,-15 11-4 1,0 0-6-16,14-9-14 16,-14 9-15-16,0 0-75 15,0 0 2-15,20-13-8 16,-20 13 6-1</inkml:trace>
  <inkml:trace contextRef="#ctx0" brushRef="#br0" timeOffset="171250.8182">21124 1850 225 0,'8'16'99'16,"-8"-16"-5"-16,18 4 1 15,-4-3-67-15,2-6-16 16,-2-3-16-16,5 0-37 16,-6-2-46-16,0 1-11 15,-13 9 2-15,13-13-5 16</inkml:trace>
  <inkml:trace contextRef="#ctx0" brushRef="#br0" timeOffset="171529.7359">21023 1944 247 0,'-12'13'98'16,"12"-13"4"-16,-14 24-5 16,14-24-76-16,1 25 0 15,-1-25-5-15,28 17-1 16,-10-14-3-16,7 0-4 15,2-6 0-15,1-2-2 16,-1-5-1-16,-1-1-5 16,-3 2-5-16,-7-2-12 15,6 5-24-15,-22 6-61 16,21-13-7-16,-21 13 1 16,0 0-8-16</inkml:trace>
  <inkml:trace contextRef="#ctx0" brushRef="#br1" timeOffset="226973.9693">11233 8474 1 0,'-6'-13'0'0,"6"13"40"16,0 0-20-16,-13-4-16 0,13 4 1 16,0 0 1-16,-16 1 1 15,16-1 0-15,-13 3 2 16,13-3 4-16,-17 4 0 0,17-4 2 15,-20 5-1 1,20-5 0-16,-23 1-1 16,23-1 1-16,-25 1-4 15,11-1-2-15,14 0-2 0,-28 5-2 16,14-4-2-16,-2 2-1 16,0 1 1-16,0-1-2 15,2 2 3 1,-3-1-1-16,2 2 2 0,1-2 2 15,-1 2 0-15,1-2 1 16,1 3-1-16,-2-2-1 16,15-5 0-16,-24 13-1 15,11-6-2-15,0-1-1 16,0 1 1-16,0 0 0 0,0 0 3 0,0-1 0 16,-1 1 1-16,1 1-2 15,13-8 1 1,-25 13-1-16,25-13 1 0,-22 14 1 15,22-14-5-15,-20 17 3 16,20-17-2-16,-20 19 2 16,20-19-2-16,-23 22 2 15,23-22-2 1,-22 18-2-16,11-5-1 16,11-13 1-16,-23 19-3 15,23-19 3-15,-22 20-3 16,22-20 3-16,-23 22-3 15,10-13 2-15,0 1 1 16,0 0 0-16,13-10 0 16,-25 20 0-16,25-20 0 15,-23 20 0-15,23-20-1 0,-18 19 1 16,18-19 0-16,-15 17 0 16,15-17-1-16,-10 16 1 15,10-16-1-15,-6 16-1 16,6-16 0-16,-3 14-1 0,3-14 1 15,-1 15-2-15,1-15 2 16,1 14-2-16,-1-14 1 0,5 15-1 31,-5-15 0-31,7 16-1 16,-7-16-1-16,12 14 0 16,-12-14-2-16,14 13 1 15,-14-13 0-15,19 13 0 0,-19-13-1 0,20 12 1 16,-20-12 0-16,23 14-2 31,-23-14 0-31,25 19 0 16,-13-11 2-16,3 4-2 0,1-3 3 15,3-1 1-15,-1 0 2 16,5-3 1-16,-1-2 4 16,4-1 0-16,1-2 2 0,1-2 3 0,-1-1-1 15,1-1 0-15,1 1-6 16,-6-1-20-16,5 5-50 15,-12-8-2 1,9 10 37-16,-25-3 35 16</inkml:trace>
  <inkml:trace contextRef="#ctx0" brushRef="#br1" timeOffset="228226.6971">11011 8591 1 0,'0'0'85'16,"3"-22"1"-16,-3 22-41 0,0 0-20 15,7-13-6-15,-7 13-3 16,0 0-5-16,0 0-1 0,16-4-5 31,-16 4-1-31,18 0-2 0,-5 1 1 0,5-2-3 16,1-1 2-16,-1-1 0 15,4 2-2 1,1-2 0-16,2 0 0 0,-1 0 0 16,1 0-1-1,2 1 2-15,-1 2-1 0,1-2 0 16,2 4 1-16,2-1-1 15,-3 0 1-15,6 1-2 16,-1 1 2-16,0 0-1 16,0 0 0-16,0 1 0 15,1-1 0-15,-3 1 0 0,4 0 0 16,0 4 0-16,-2-3 0 16,0 1 0-16,2 0 1 15,-2 0-1 1,0 1 0-16,-1-1 1 0,-1 1-1 15,-3 0 3 1,1 2-3-16,-3 2 4 0,-3-1-3 16,1 5 1-1,-2-4 0-15,1 5 0 0,-3-4 1 32,2 1-4-32,-3 0-1 15,2-5 2-15,-2 4-3 16,1-3 3-16,-4 1-4 0,0-2 4 15,-3 4-4-15,0-2 4 16,-13-10-1-16,17 25 1 16,-11-11 0-16,-2 2-1 15,-1-2 2-15,-3 2-1 0,0-1 1 16,-1-1-2-16,-4-1 2 16,0 0-2-16,5-13 2 15,-16 25-3-15,16-25 0 16,-22 23-2-16,22-23 2 15,-26 20-1 1,12-11 0-16,-2-1 0 16,-1-2 0-16,-2 1 0 15,-3-3-2-15,1 2-3 0,-4-1-5 16,-2 0 2-16,1 0 0 0,-2 3 1 0,1-3 1 16,2 3 0-16,-2-3 3 15,4 2 4-15,0-1 4 16,1-2-1-16,0 0 2 15,2-1-3-15,-1 2 1 32,-1-3-1-32,0 3 0 15,-1-2 1-15,0 1-1 16,-1 0 1-16,-2 1-1 16,2-1 2-16,1 2 0 0,0-2 1 15,3 2 0-15,1-3 1 0,3 1 0 16,3-3-5-16,13-1-10 15,-15-4-65-15,15 4-3 16,0 0 6-16,0 0 73 0</inkml:trace>
  <inkml:trace contextRef="#ctx0" brushRef="#br1" timeOffset="228863.3949">10724 9126 1 0,'0'0'0'0,"0"0"76"16,-5 13 0-16,5-13-59 15,0 0-3-15,16 4 0 16,-16-4-1-16,25 5-4 16,-11-4-2-16,6 3-4 15,1 1-3-15,3-1-2 16,1 2 1-16,1-2 0 16,0-1 0-16,2 1 0 15,4-2 2-15,-2-2 1 16,1-2 3-16,2-2 2 15,-3-2-1-15,2 2 1 0,-2-2-2 16,-1 0 0-16,-3 1-1 16,0 0-2-16,-1 1-1 15,-5 3-2 1,1-2 1-16,0 3 0 0,-1 1 1 16,0 1-1-16,0 0-1 15,2 0 2 1,-2-1-1-16,-3 1 0 15,2 1-4-15,-6-3-10 0,0-3-66 16,0 7-1-16,-13-4-2 16,0 0 77-16</inkml:trace>
  <inkml:trace contextRef="#ctx0" brushRef="#br1" timeOffset="229211.7242">11582 9161 1 0,'0'0'57'16,"0"0"24"-16,0 0 3 15,6-15-64-15,-6 15-12 16,0 0 0 0,14 0 1-16,-14 0 1 15,15 5-2-15,-15-5-1 16,21 10-4-16,-8-2 0 0,2 2-1 15,-1 1 0-15,2 0-1 16,-3-1-2-16,2 5 1 16,-4-2-1-16,-1 1 0 15,-4 0 0-15,-5 4 0 0,-2-2 0 16,-5 1 2-16,-2 0-1 16,-4 2 1-1,2-3 0-15,-3 0-3 16,3-3-5-16,10-13-12 0,-15 17-43 15,15-17-27-15,0 0 5 0,0 0 47 16</inkml:trace>
  <inkml:trace contextRef="#ctx0" brushRef="#br1" timeOffset="229597.2675">11757 9152 25 0,'0'0'90'16,"-12"-14"4"-16,12 14-23 16,0 0-56-16,-13-13 0 15,13 13 0-15,0 0-2 16,0 0-3-16,3 15-5 0,-3-15-3 15,4 22-2-15,-1-5 1 16,0 4 0 0,0 3-1-16,0 1 0 15,-2 4 1-15,1-2-1 0,-1-1 0 16,-2-2 1-16,-2-3-1 16,-4-5 0-16,7-16 1 15,-20 18-5-15,20-18-5 0,-25 6-11 16,12-9-23-1,13 3-48-15,-16-8-3 0,12-5 1 16,4 13 88 0</inkml:trace>
  <inkml:trace contextRef="#ctx0" brushRef="#br1" timeOffset="229880.5755">11745 9174 2 0,'-17'-25'91'0,"17"25"2"15,-22-16 3-15,9 9-74 16,13 7-8-16,0 0 0 16,0 0 0-16,0 0-1 0,-4 22-6 15,11-6-5 1,2 4-1-16,2 1-1 16,-1 2 0-16,2 1 0 15,-2 0 1-15,-3-2-1 0,-2-1 2 16,-7 0-1-16,-1-3 1 15,-5-3 1-15,-2-1-1 16,10-14-6 0,-22 15-14-16,22-15-74 0,0 0-4 0,-7-23-1 15,15 4 25-15</inkml:trace>
  <inkml:trace contextRef="#ctx0" brushRef="#br1" timeOffset="230544.9943">10696 8761 61 0,'0'0'85'15,"-17"-6"1"-15,17 6-39 16,0 0-42 0,7 18-1-16,-3-5-5 15,2 1 5-15,-1 2-1 0,-1 4-1 16,-4 0 0-16,-3 3-1 16,-1-1 0-16,-9 0 5 15,-2-4 4-15,-5-2 3 16,3-1 1-16,-6-7 0 15,7 1 0-15,-3-5-1 0,19-4 0 16,-17 12-5 0,17-12-5-16,8 14-6 15,7-7-2-15,12-1-9 16,3-4-6-16,9 1-19 0,-1-5-59 16,-1-8-1-16,2 0 0 15,-11-10 69 1</inkml:trace>
  <inkml:trace contextRef="#ctx0" brushRef="#br1" timeOffset="230963.6644">10773 8768 1 0,'-18'-19'63'0,"18"19"26"16,19-11 1-16,3 7-72 15,10-1-1 1,5-1 0-16,8 2 1 0,-2 0-7 15,-1 1-7-15,-6 0-1 16,-7 3-4 0,-10 2 3-16,-19-2-1 15,0 0-1-15,-11 20-2 0,-13-10 2 16,-5 6-1-16,-7-2 4 16,0 6-1-1,-2-1 3-15,4 4-3 16,8 0 3-16,7-1-1 0,12 0 1 15,10-4-2-15,11 1-3 16,8-3-2-16,5-3-1 0,5-4-1 16,4-2 0-16,-1-3 0 15,-2-1 0-15,-1 0 1 16,-6-3 1-16,-3 1 0 16,-5-1 1-1,0 0 1-15,-5-1-6 16,-13 1-5-16,18-3-16 0,-18 3-51 15,0 0-13 1,13-14 0-16,-13-1 66 0</inkml:trace>
  <inkml:trace contextRef="#ctx0" brushRef="#br1" timeOffset="231715.9488">11112 8765 1 0,'-15'-13'50'0,"-9"-7"32"0,8 14 1 16,0-4-64-16,3 7-6 15,13 3 3-15,0 0-1 16,13 2 1-16,7-4-2 16,12 2-4-1,7-2-5-15,4 0-5 0,5-1 0 16,-3 0-2-16,-8 0 1 16,-8 2-2-16,-7 0 2 15,-22 1-1-15,13 2 2 0,-13-2-1 16,-29 12 1-16,4-1-3 15,-7 1 2 1,-2 4-1-16,-4 0 1 16,4 1-2-16,2-1 2 0,6 1-1 15,9-2 1-15,7-2 1 16,10-13 0 0,14 23-1-16,6-12 1 15,8-1-2-15,2 1 2 0,3-1-2 16,0 0 1-16,-1 0 1 15,-5 1-1-15,-3-2 2 0,-7 1 0 16,-3-1 1-16,-14-9 1 16,23 14 2-16,-23-14 0 0,21 10 1 15,-21-10-1-15,21-3 1 16,-21 3-1-16,22-10-2 16,-22 10-1-16,20-20-2 15,-16 7 0-15,-2-1-1 16,-4-2 1-16,-5 0-2 15,-4-4 2-15,-1 2 0 16,-2 0 0-16,-1 2 0 16,4 0 1-16,11 16-1 15,-10-23-1-15,10 23 1 16,24-16-1-16,1 7 1 16,8 6 0-16,4-4-1 15,4 6 1 1,-1 1-1-16,-2 1 1 0,-5 4-2 15,-7-1 1-15,-6 6 0 16,-20-10-1 0,16 22 1-16,-16-22-1 0,-6 21 2 15,-4-8 0-15,-3-1 1 16,-6-1 0-16,2 1 1 16,1-1 0-16,3 0 0 15,13-11-3-15,0 14-10 16,17-10-21-16,9 2-55 15,9-9-5 1,13 5 0-16,-7-10 78 0</inkml:trace>
  <inkml:trace contextRef="#ctx0" brushRef="#br1" timeOffset="232354.445">11201 8747 41 0,'0'0'97'16,"23"-18"-1"-16,15 11-2 16,4-2-72-16,14 1-19 15,9 1 0-15,3 1 1 16,-1 1-1-16,-7 5 1 15,-7 0-1-15,-13 5-1 0,-9 2-6 16,-15 3 0-16,-11 7-4 0,-13-1 1 16,-11 6-2-1,-7-2 2 1,-7 5-2-16,-5-5 4 0,1 4 4 16,-2-5 3-16,6-2 4 15,5-2 0-15,11-4 1 16,17-11-1-16,9 16 0 15,12-13-4-15,11-1-4 16,8-4-1-16,4 1-2 16,3-1-4-16,-3-1-3 15,-6 6-1-15,-7-1 0 16,-7 5 0-16,-8 0 2 16,-3 5 2-16,-13-12 4 15,9 20 7-15,-9-20 4 16,-5 19 3-16,5-19 0 15,-14 20 1-15,14-20 0 16,-19 19-2-16,19-19-3 16,-16 18-4-16,16-18-2 15,-10 15 1-15,10-15-1 0,0 0 1 16,-20 1-1-16,7-7 2 0,-6 1-1 16,-5-1 0-16,-8 3 0 15,-1 0-1-15,-6 2-5 16,3 5-18-1,4 5-63-15,-1-5-3 16,13 8-1-16,-2-7 75 16</inkml:trace>
  <inkml:trace contextRef="#ctx0" brushRef="#br2" timeOffset="236501.2843">9577 8182 93 0,'-19'-10'105'16,"19"10"0"-16,-19-13-5 16,19 13-92-16,0 0-2 15,35-13-3-15,-5 12 0 16,15-5 0-16,8 2-1 15,9-2 1-15,6-1-1 16,1-2 0-16,-1 1 1 16,-5-1 1-16,-3 0 0 15,-13 2 2-15,-5 3 0 16,-10-1 0-16,-6 4 1 0,-7 2 0 16,-1 5-1-1,-2 6-2-15,0 4-1 16,-1 7-2-16,3 5 0 15,0 9-2-15,5 4 1 16,0 4-2-16,1 3 2 16,4-1-2-16,1-2 2 0,-2-3-2 15,2-6 2-15,-3-7 0 16,-5-8 0-16,1-2 1 16,-5-6 1-16,-17-13-1 15,21 18 0-15,-21-18 0 16,13 7 0-1,-13-7-6-15,0 0-11 0,15 10-33 16,-15-10-65-16,0 0 3 16,16 16-7-16,-16-16 39 15</inkml:trace>
  <inkml:trace contextRef="#ctx0" brushRef="#br2" timeOffset="237064.6591">9636 8752 85 0,'-23'-3'102'16,"8"5"6"-16,1-6-4 16,1 1-88-16,13 3-3 15,20-2-1-15,9 1 1 16,16-2-4-16,14 0 2 0,10 2-6 15,10-1-4 1,8 2-2-16,5 3 1 16,-4 0-2-16,-3 3-3 15,-10-2 4-15,-10 3-3 0,-11-2 4 16,-12 0 0-16,-14-3-2 16,-12-1-6-16,-16-1-15 15,0 0-39-15,-20 3-45 16,0 1 1-16,-9-1-5 0</inkml:trace>
  <inkml:trace contextRef="#ctx0" brushRef="#br2" timeOffset="237595.1968">9527 9188 1 0,'-21'9'75'0,"8"5"15"16,-3-7 3-16,16-7-69 15,7 16-2-15,12-14-2 16,17 1-1-16,12-8-4 15,17 2-3-15,10-2-7 16,10-1-4-16,7 3-2 16,5 0-2-16,5 3-3 15,-2-1 0-15,1 2 0 0,-10-2 0 16,-8-1 4 0,-11 2 2-16,-12-3 1 15,-16-1-1-15,-12 1-2 0,-17 0-8 16,-15 3-21-16,0 0-58 15,-25 12-4-15,5-2-3 16,-12-7 70-16</inkml:trace>
  <inkml:trace contextRef="#ctx0" brushRef="#br2" timeOffset="238306.6955">9607 9788 119 0,'0'0'104'0,"27"6"-2"0,2-6-2 16,10-6-87-16,13-1-9 15,14 3 1-15,9-2-3 16,11 2-1-16,4 2-5 15,3 1-1-15,1 2-2 16,-5 2-2 0,-5 3 0-16,-8-2 1 0,-5 3 1 15,-13-1 2-15,-9 0 3 16,-10-2 3-16,-11-1 2 16,-4-1 1-16,-9-7 0 15,1 0 1-15,-6-10 1 16,6-2 1-16,-1-14 4 15,5-5 1-15,2-11 0 16,5-1 2-16,-3-7 0 16,5 5-2-16,2-6 1 15,-1 7-4-15,-3 4-2 16,1 12-4-16,-7 7-5 0,-5 7-13 0,-1 13-23 16,-15 6-78-16,0 0 2 15,0 0-6-15,0 0-1 16</inkml:trace>
  <inkml:trace contextRef="#ctx0" brushRef="#br2" timeOffset="239250.564">11982 8622 60 0,'0'0'100'0,"0"0"4"16,0 0-3-16,17-18-79 15,-4 5-7-15,6 0-2 16,-3-5-4-16,2 1-2 16,-2-2 0-16,-4 1-2 0,-6-1-2 15,-2 0-1-15,-7 2-1 16,0-1-1-16,-3 3 1 15,2 2-2 1,1-2 1 0,5 2 0-16,6 0 1 0,8 0-2 15,10 0 1-15,9 0 0 16,17-1 1-16,11-2 0 16,18-1 1-16,14-2 0 0,13-1 2 15,6 1-1 1,8 0 2-16,-1 0-1 0,-9 4-2 15,-11 2-6-15,-11 4-12 16,-22 0-21-16,-13 5-71 16,-15 7-1-16,-18-3-4 15,-22 0 28-15</inkml:trace>
  <inkml:trace contextRef="#ctx0" brushRef="#br2" timeOffset="239778.9567">12335 8803 5 0,'0'0'92'0,"-21"10"0"16,21-10-34-16,0 0-21 16,-13 3-6-16,13-3-9 15,13-7 0-15,3 2-4 0,1-3-3 16,10 0-5-16,5 0-1 16,10 1 0-16,8-4 2 31,12 0 3-31,8-1-5 15,6 1 3-15,2-2-5 16,1-2 1-16,1 2-6 16,-4-1 3-16,-8 1-9 0,-12 3-5 15,-11 0-5-15,-16 0-16 16,-5 4-59-16,-11 4-23 16,-13 2 5-16,0 0-7 15</inkml:trace>
  <inkml:trace contextRef="#ctx0" brushRef="#br2" timeOffset="240195.6369">12325 8975 99 0,'-13'1'100'16,"13"-1"4"-16,0 0-22 15,26 10-75-15,4-8-1 16,11-1 0-16,12-1-1 16,17-1 0-16,13 1-1 0,15-5-3 15,12 1-1-15,5-3-1 16,1 1 1-16,-2-3-3 16,-9-1-6-1,-11 4-18-15,-20 2-68 0,-21-3-8 16,-14 7 0-16,-25-3 26 15</inkml:trace>
  <inkml:trace contextRef="#ctx0" brushRef="#br2" timeOffset="240808.5179">12106 9210 115 0,'-25'-3'106'15,"25"3"3"-15,-23 3-15 16,23-3-80-16,-13 10 2 16,13-10-1-16,13 23 2 15,2-10-1-15,8 9-3 16,1-1-5-16,5 7-3 15,1-1-2-15,1 3-1 16,-2 1-1-16,-5-1 0 16,-2 3-1-16,-3-1 1 15,-1-3-2-15,0-2 0 16,-3-2-1-16,0-5 1 16,-1-4 0-16,-1-5 2 15,2-4-2-15,2-2 2 16,2-2 1-16,5-2 0 15,5 2 0-15,10 1 0 16,12 1 0-16,11 0 0 0,11 1 0 16,15 0 0-16,8 0 0 0,3 0 0 15,1-1 0-15,-1 0 1 16,-8 0-4 0,-12 1-15-16,-8 3-96 15,-17 1-4-15,-17-6-5 16,-10 1-3-16</inkml:trace>
  <inkml:trace contextRef="#ctx0" brushRef="#br2" timeOffset="243105.4229">11239 8532 69 0,'0'0'106'15,"0"0"-4"-15,0 0 6 16,0 0-97-16,10-22-2 0,-6 5 4 16,3-4 3-1,-1-9 3-15,1-2 0 16,-7-8 1-16,5-3-6 16,-8-6-1-16,0 0-2 0,-6-3 0 15,1 4-5-15,-5 0 1 16,1 7 0-16,1 3-3 15,0 6 3 1,4 3-4-16,9 6 3 0,5 3-4 16,10 1 0-16,13 2-2 15,15-2-2-15,19-1 2 16,14-3-2-16,18-1 3 16,12-2-3-16,15 1 3 15,6-2-3-15,2 6-2 16,-11 1-4-16,-11 7-6 0,-18-1-14 15,-13 12-43 1,-23-1-51-16,-22 3 0 16,-33 0 0-16,0 0 35 15</inkml:trace>
  <inkml:trace contextRef="#ctx0" brushRef="#br2" timeOffset="243866.4292">11066 8496 1 0,'-15'2'52'16,"15"-2"36"-16,-27 6 8 15,11-7-74-15,16 1-1 16,-26-6 4-16,26 6 6 16,-23-20 2-16,14 5-1 15,-5-8-4-15,4-3-8 16,-8-10-2-16,5-3-3 0,-8-10 0 15,-1 0-5-15,-5-6 1 16,2 0 2-16,-2-2-2 16,2 0 0-16,-2-2-1 15,4 3-1-15,1-7 0 16,5 1-1-16,-2-6 0 16,3 3-8-16,-1 0 6 15,-1 7-6-15,1 5 3 0,0 8-2 16,-1 10 0-16,0 9-1 15,0 9 0-15,0 4-1 16,-5 4-1-16,-3 1-2 16,-6 3-1-1,-7 1-3-15,-3 3 0 16,-7 1-3-16,-4 5 0 16,-11 3-1-16,-4 8 0 15,-7 1 2-15,0 6 0 0,-6 0 0 16,1 9-2-16,-7-2-2 15,6 9-14-15,0-9-26 16,12 6-54-16,9-2-1 16,9-6 0-1,14-4 40-15</inkml:trace>
  <inkml:trace contextRef="#ctx0" brushRef="#br2" timeOffset="244789.4862">11182 9383 38 0,'-14'-29'101'0,"4"4"1"0,0 1-38 16,-3-6-4-16,7 8-9 15,-4-4-13-15,7 9-9 16,-4-1-8-16,7 18-7 16,-4-18-5-16,4 18-5 15,0 0-2-15,0 0-1 16,-6 26-1-16,4-3 0 16,-1 8 0-1,2 10 3-15,-5 11-2 16,3 10 2-16,0 10-3 15,1 9 3-15,3 8-4 16,0 6 3-16,2 5-3 16,0-3 1-16,2-4-2 15,-3-4-2-15,-4-9 3 16,-3-9-1-16,-11-9 2 0,-7-9-2 16,-11-12 4-16,-11-7-3 15,-17-10 2-15,-10-9 4 16,-11-7 0-16,-6-7 2 15,-8-8 1-15,-2-5-1 0,-4-2 1 16,2-1-2 0,5 2-2-16,6 0-9 15,12 6-13-15,6-4-28 16,20 8-70-16,18-1 1 16,16 1-7-16,18 3 2 15</inkml:trace>
  <inkml:trace contextRef="#ctx0" brushRef="#br2" timeOffset="245362.0905">11370 9236 44 0,'0'0'97'0,"13"-2"2"15,-13 2-2-15,10 26-67 16,-11 2-13-16,-1 12-6 16,-2 15-5-16,-6 17 0 15,-5 13-4-15,-3 15 4 16,-4 6-4-16,2 4 4 16,-2 1-2-16,3-3-1 15,5-9-1-15,7-11 0 0,10-15 0 16,5-11-1-16,10-13 4 15,5-8-5 1,6-11 2-16,5-7 2 16,7-6-2-16,8-4 3 15,8-5 2-15,11-1 2 16,11-6 1-16,18 1-1 0,10-2 0 16,8 1 1-16,1 1-2 15,1 0-1-15,-8 1-2 0,-5 0-3 16,-13 6-3-16,-14-2-7 15,-15 6-20-15,-21-1-73 16,-9-2-9-16,-13-2-3 16,-19-8-3-16</inkml:trace>
</inkml:ink>
</file>

<file path=ppt/ink/ink1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56:24.41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12663 3385 235 0,'0'0'118'0,"0"0"-3"16,20-7-7-16,3 8-108 16,15 3-1-16,11 4 2 15,14-3-1-15,17 4 4 16,15-3 2-16,20 1 4 16,21-5 1-16,27 5 4 0,23-7 1 15,30 1 0-15,31-8 1 16,34-2-4-16,37-5 0 15,40-3-5-15,37-5 2 16,34-3-5-16,55-1 3 16,62 0-2-1,-14 2 1-15,22 1-3 16,10 3 1-16,5 4-2 0,2 6-1 16,-4 7-1-16,-33 9-1 15,-52 8-3-15,17 9-3 16,-28 6-14-16,-27 20-49 0,-38-9-59 15,-34 8-3-15,-40-13-12 16,-42-14-5 0</inkml:trace>
  <inkml:trace contextRef="#ctx0" brushRef="#br0" timeOffset="3348.4706">3743 6272 94 0,'30'6'126'0,"17"-2"-7"15,23-2 0-15,28 1-58 16,34-6-61-16,39-2 1 15,44-5 5-15,39-3 0 16,42-7 0-16,37 1 0 0,31-1 0 16,30 4-4-16,24 3 2 15,18 2-1 1,52 2-1-16,-32 2 1 0,0-2-1 16,-11 2-4-16,-17 3-20 0,-36-8-64 15,-34 3-36-15,-48-4-7 16,-95-7-5-16</inkml:trace>
  <inkml:trace contextRef="#ctx0" brushRef="#br0" timeOffset="10111.89">8139 7487 53 0,'0'0'102'16,"25"-3"-1"0,-12-3 2-16,7 3-95 0,5 2-3 15,4 1 0 1,5 1 0-16,7 1 1 0,6 1-2 16,11 3-1-16,10 1-2 15,13 0 5-15,15 0 1 0,14 0 5 16,15 1 0-16,11-4 2 0,13 3 1 15,1-4 0-15,7 3 1 16,-6-6-3 0,2 1-1-16,-13-2-4 15,-4-1 1-15,-15-3-1 0,-10 0-2 16,-14-1 0-16,-15 1-2 16,-14-1-4-16,-17 2-6 15,-11 4-15-15,-20-5-34 16,-20 5-68-16,0 0-3 15,0 0-2-15,0 0 29 16</inkml:trace>
  <inkml:trace contextRef="#ctx0" brushRef="#br0" timeOffset="14382.55">3753 8159 1 0,'0'0'47'0,"0"-16"30"16,0 16 3 0,15-4-57-16,-15 4-6 15,24-4-5-15,-7 1-2 16,9 3 1-16,8-2 1 16,7 1 1-16,14-2 4 0,16-1 0 15,11-5 2-15,15 3-1 16,13-5 1-16,9 1-3 15,7-2 0-15,4 5-3 16,-5 0-3-16,-4 2-4 16,-7 4-3-16,-8 1-2 15,-14 3-1-15,-10-2 1 16,-12 2-1-16,-11-1 1 0,-12-1 1 16,-9-1 4-16,-12-1 0 0,-5-1-1 15,-6-1 0-15,-15 3-6 16,13-4-7-16,-13 4-18 15,0 0-77 1,0 0-3 0,0 0-6-16,0 0-1 15</inkml:trace>
  <inkml:trace contextRef="#ctx0" brushRef="#br0" timeOffset="15488.6057">6327 8195 1 0,'0'0'55'16,"0"0"30"-16,19-5 2 15,4 3-61-15,7-2-3 0,12 4-3 16,4-3-1-16,6 3-1 15,-3-1-5-15,-1 2-1 16,-6-1-5-16,-6 1-4 0,-12 2-3 16,-24-3 1-16,0 0 0 15,0 0 2-15,-38 10 1 16,1-8 0 0,-9-2 2-16,-3 0 0 15,-3 0-1-15,5 1-9 0,3 2-87 16,8 3-6-16,3-7-8 0,16 2 4 15</inkml:trace>
  <inkml:trace contextRef="#ctx0" brushRef="#br0" timeOffset="18692.1471">14458 8273 1 0,'0'0'0'0,"29"-5"10"0,-11-3 64 16,14 7-51-1,6-1-2-15,12 1 3 16,11 2 3-16,14-1 2 16,17 3-2-16,13-3-3 0,25 6 2 15,16-7 2-15,26 4 2 16,21-11 1-16,26 4 0 15,14-10-2-15,19-1-2 16,5-5-3-16,4 1-5 16,-3-4-4-16,-1 4-9 15,-23 6-14-15,-20 2-22 0,-30 8-79 16,-28 4-4-16,-36 1-5 16,-28 5-2-16</inkml:trace>
  <inkml:trace contextRef="#ctx0" brushRef="#br0" timeOffset="50830.5815">10618 11380 190 0,'-13'-2'136'15,"13"2"-1"-15,0 0-2 16,41-5-106-16,18 9 1 0,20-4-6 16,27 3-5-16,15 0-7 15,16 0-4 1,9 1-9-16,1-1-12 0,0 11-38 16,-10-7-78-16,-6 5-7 15,-15-6-9-15,-12-6-7 0</inkml:trace>
  <inkml:trace contextRef="#ctx0" brushRef="#br0" timeOffset="78170.1961">3610 15736 114 0,'0'0'129'16,"23"-6"-3"-16,-5 9-47 15,5-7-46-15,19 9-1 16,0-6-2-16,17 5-11 15,1-2-9-15,14 2-2 16,1-1-6-16,1-5-25 0,5 4-104 31,-12-4-7-31,-9-3-6 16,-11-3-6-16</inkml:trace>
  <inkml:trace contextRef="#ctx0" brushRef="#br0" timeOffset="80095.4301">5190 15757 56 0,'-13'-1'128'0,"0"0"-4"16,13 1 3-16,-18-3-94 16,18 3-10-16,0 0-1 15,24 10-4-15,5-7-9 16,16 2-5-16,17 1-1 0,24 0-1 15,27-2-1-15,22 2 0 16,27-2-1-16,26 1 0 16,18-5 5-16,18 1 3 15,9-2 3-15,4 1-1 16,-11-2 0-16,-11 2 0 16,-26 2-7-16,-28-2-14 15,-27 7-115-15,-45-9-12 0,-34 0-7 16,-35-7-9-16</inkml:trace>
  <inkml:trace contextRef="#ctx0" brushRef="#br0" timeOffset="89740.9975">18909 9733 189 0,'0'0'141'15,"-25"-15"1"-15,12 18-3 16,-4 5-83-16,6 18-34 15,-4 7-5-15,9 18-3 0,2 15-7 16,3 19 1 0,1 21 0-16,1 24-1 15,-2 18 3-15,-1 19-1 16,-4 11 2-16,1 8 1 0,-7 0 1 16,5-4 0-16,-5-15-8 0,5-14 0 15,0-21-11-15,1-27-25 16,10-17-117-16,-5-30-4 15,4-24-5-15,-3-34-3 16</inkml:trace>
  <inkml:trace contextRef="#ctx0" brushRef="#br0" timeOffset="90338.2502">18612 9899 151 0,'0'0'126'16,"1"-18"2"-16,5 0-2 15,8-6-89-15,-4-12-11 0,9 1-5 16,-3-8 0-1,7 5-6-15,-6-1 2 0,2 9-1 16,-6 4 4-16,-13 26-1 16,16-9 1-16,-12 28-2 15,-5 13-6-15,2 13-2 16,-1 9-11-16,3 4-12 16,10 11-44-16,-5-12-88 15,9-5-5-15,-1-12-1 16,2-7-2-16</inkml:trace>
  <inkml:trace contextRef="#ctx0" brushRef="#br0" timeOffset="91851.8952">18267 11785 64 0,'0'0'113'0,"0"0"2"0,0 0 7 0,-17-7-54 15,17 7-13-15,0 0-10 16,0 0-9-16,0 0-7 16,5 16-8-16,-5-16-6 0,13 7-4 31,-13-7-3-31,25 7-3 16,-6-4-4-16,4 0 0 15,4-1-2-15,6-1-1 16,6-1 0-16,6-1-1 15,7-1-1-15,4-2 2 16,6 1-1-16,5-4 2 0,5 1-1 16,1-1 1-1,5 2 0-15,2-2 1 0,2 1 0 16,2 2-2-16,4 0 0 16,7-1 1-16,4 1-1 15,8 1 0-15,6-1 1 0,5 0 0 16,10-4 0-16,7 1 0 15,5-2 0-15,4-2-1 16,7 2 0-16,5-2 0 16,9 1 0-16,1-2 0 15,4 0 0-15,1 1 0 16,4-1 1-16,0 1 0 16,-2-2 1-16,-6 0-1 15,-7 1 1-15,-2-1-1 0,-8 0 2 31,-10 3-2-31,-12-1 2 16,-7 2-2-16,-13-1 2 0,-5 1 0 16,-12 1 0-16,-10 0 0 15,-11 0 0-15,-5-1-1 16,-7 0-1-16,-8-1-6 16,-2 6-12-16,-12-6-15 15,5 10-25-15,-17-7-72 16,2 2-2-16,-6 1 1 15,-2 0-1-15</inkml:trace>
  <inkml:trace contextRef="#ctx0" brushRef="#br0" timeOffset="92128.8606">23438 11365 181 0,'-20'-1'123'16,"7"-3"-3"-16,13 4 5 16,0 0-110-16,13-15-4 15,8 17 2-15,0 0 4 16,8 11 2-16,-9 2 1 0,4 8 1 16,-11 3-4-1,2 7-4-15,-14 2-6 0,-7 2-2 0,-7 1-17 16,-15-11-52-16,3 4-74 15,-8-6-5-15,1-4-3 16,-1-10-5-16</inkml:trace>
  <inkml:trace contextRef="#ctx0" brushRef="#br0" timeOffset="100735.0131">18727 11837 1 0,'0'0'72'0,"0"0"16"16,0 0 5-16,0 0-52 15,16 2-8-15,-16-2-5 16,0 0-3-16,0 0-5 0,13-16-4 15,-13 16-3-15,6-13-4 16,-6 13-1-16,7-15-2 16,-7 15-1-16,10-16-2 15,-10 16-1-15,10-15 2 16,-10 15 0-16,13-16 1 0,-13 16 0 31,15-16 0-31,-15 16 0 16,15-17-1-16,-15 17 1 0,18-22-3 15,-18 22-1-15,19-25-1 16,-11 11 1-16,2-3 0 16,-1-2 1-16,0 0-1 0,-2 0 3 15,1 1 0-15,0-1 0 16,-1 0-1-16,0 2 2 16,3-1-3-16,-3 1 0 15,4 0-1-15,-3-2 0 16,1 0-2-16,0-1 0 15,-2 0 1-15,-2 0 0 16,1 1 0-16,-1 0 1 16,-1 3-1-16,-1 2 2 15,0 1-2 1,1-2 1-16,0 1-1 0,2 0 0 16,1-7 1-16,1 4-1 0,2-3 0 0,-2-2 2 15,2-1-1-15,3 3 0 16,-3-2 0-1,1 5-1-15,-3 3 0 16,1-1 0 0,-9 15 0-16,14-23-2 15,-14 23 2-15,13-22-1 16,-5 9 1-16,-1-1 0 16,3-2-1-16,-1-1 2 0,1-2-3 0,0 2 2 0,1-2-2 15,-2 3 2 1,0-1-2-16,-1 2 2 15,-1 1-1-15,2 0 1 32,0-1 0-32,-1 2 0 0,1-1 1 15,0-4-1-15,1 3 1 16,0-3 0-16,3 2-1 0,-2 3 0 16,-11 13 0-16,22-18 0 0,-22 18-2 15,19-6 2 1,-19 6-2-16,13 4 2 15,-13-4 0-15,0 0 0 16,10 15 0-16,-10-15 1 16,0 0-1-16,16-2 1 0,-16 2 0 15,17-14-2-15,-5 1 0 16,1 0 0-16,3-6-1 16,1-1 0-1,0-3-1-15,2-3 0 16,-2 0 1-16,1 1 1 15,-4 4-2-15,0 0 2 0,-4 5-1 0,1 4 2 32,-11 12-1-32,0 0 2 15,14-6-1-15,-14 6 2 16,6 16 0-16,-6-16 0 16,6 20 1-16,-6-20-1 0,13 19 1 0,-13-19-2 15,21 5 0-15,-8-8-1 16,3-1 0-16,1-6-1 15,2 0 1-15,-2-2-1 16,2-3-2-16,-4 3 2 16,-1-2-1-16,-14 14 1 15,20-24-1 1,-10 11 1-16,-2-1 0 16,0-2-4-16,1 0 5 15,0-4-5-15,-1 0 6 16,2-2-7-16,-2 1 7 15,2-1-7-15,-2 3 5 0,1 2 0 16,-2 1-1-16,0 2-2 16,-7 14 0-1,13-21 0-15,-13 21-1 16,10-18 2-16,-10 18-2 0,11-21 3 16,-11 21 0-16,10-23 3 0,-5 10-1 15,-2 0 1 1,3 0 0-16,-2 0 0 15,2-1 0-15,-2 1-1 0,1 0 1 16,-1 0-1-16,-4 13 0 16,9-20 0-16,-9 20 0 15,10-16 0 1,-10 16 1-16,13-10 0 16,-13 10-1-16,17-9 1 15,-17 9-1-15,20-13 1 0,-20 13-1 0,23-10 1 16,-23 10-2-16,22-10 1 0,-22 10 0 15,23-10 0 1,-23 10 0 0,25-12 0-16,-12 4 1 15,0-2 0-15,0 0 0 0,0-1 0 16,0 3 1-16,0-1-1 16,-13 9 0-16,20-14 0 15,-20 14-1-15,17-9 0 16,-17 9 0-16,13-6-1 15,-13 6 1-15,0 0 0 0,13-7 0 16,-13 7 1 0,0 0-1-1,0 0 1-15,0 0-1 0,0 0 0 0,16-6 1 16,-16 6-2-16,14-3 1 16,-14 3-2-16,24-1 0 15,-24 1 0-15,21-2-1 16,-21 2 1-16,17 3-1 15,-17-3 1 1,0 0 0-16,15 0 2 16,-15 0-1-16,0 0 1 0,0 0 0 15,0 0 1-15,16-8-1 16,-16 8-1-16,0 0 1 16,16-6 0-16,-16 6 0 0,0 0 0 15,18-2 1-15,-18 2 0 16,13-1 0-16,-13 1 1 15,13 0-1-15,-13 0 1 16,13 1-1 0,-13-1 0-16,0 0 0 0,18 9 0 15,-18-9-1-15,0 0 0 16,16 10 0-16,-16-10 0 16,0 0 1-16,17 0-1 15,-17 0 0 1,0 0-1-16,14-7 1 0,-14 7 0 15,0 0 0-15,0 0 0 16,16-6 0-16,-16 6 0 16,0 0 0-16,0 0 0 15,0 0 1-15,0 0 0 0,15 6 1 16,-15-6 0-16,0 0 0 16,0 0 1-1,0 0 0-15,4 13 0 0,-4-13 0 16,-2 25 0-16,4-8-1 15,-2 2-1-15,3 1 0 16,0 1-1-16,1-2 0 16,2 1 0-16,2-4 0 0,1-3 0 15,-9-13-1 1,23 19-1 0,-23-19-1-16,25 7 1 15,-12-5-1-15,-13-2 0 0,21 0 1 16,-21 0 0-16,18-2 0 15,-18 2 3-15,0 0 0 16,0 0 0-16,13 7 1 16,-13-7 0-16,0 0 2 15,0 0 1-15,4 19 2 16,-4-19 0-16,0 0 2 16,0 18 0-16,0-18 0 0,0 14 0 0,0-14-1 15,-3 17-1-15,3-17-3 16,0 19-1-16,0-19 0 15,9 22-2-15,-9-22-1 16,19 18 0-16,-5-7 1 16,0-4-2-16,2 1 2 15,2 1-2-15,-1 0 1 16,0 1-1-16,1 1 1 0,-3 2 0 31,0 0-1-31,-2 2 1 16,-2-1 0-16,-1 2 0 15,-4 0 0-15,0 0 6 16,-3 1-6-16,0 2 6 0,3 1-5 16,2 0 4-16,1-1-5 15,4 0 5-15,1-3-5 16,2-2-1-16,1-2 1 0,1-5-1 16,-2-3 1-16,-3-2-1 15,0-1 2 1,-13-1-2-16,20-3 2 15,-20 3-1-15,14-4-1 0,-14 4 1 16,13-6 0-16,-13 6 1 16,16-6-2-1,-16 6 3-15,20-7-1 16,-20 7 0-16,25-9 1 16,-12 7-1-16,3-1 1 0,0 1-1 0,1 2 0 15,-1 0-1-15,-2 2 1 16,2 1-1-16,0-1 0 31,0 3 0-31,0-1 0 16,0-1 1-16,1 1 1 0,-3-1-1 15,1 3 0-15,-2 0 1 16,0 1-1-16,-13-7 0 16,21 20 0-16,-21-20 0 0,13 23-1 0,-7-10 1 15,-6-13 0-15,9 20-1 31,-9-20 1-31,10 16-1 0,-10-16 1 16,13 9-1-16,-13-9 0 16,21 4-1-16,-5-2 1 15,-16-2 0 1,25 3 0-16,-25-3 0 16,20 2 0-16,-20-2 0 0,16 8-1 15,-16-8 1-15,0 0 0 16,11 18 1-16,-11-18-1 15,0 15-1-15,0-15 2 16,0 16-2-16,0-16 2 16,-1 17-2-16,1-17 2 15,3 17-1-15,-3-17 0 0,11 16 0 16,-11-16 0 0,19 15 0-16,-4-8 1 0,0-3-1 15,3 2 0-15,-1-2 0 16,2-1 0-16,-2-1 1 15,2 2 0-15,-2-3 1 16,-1 4 1 0,-3-1 0-16,2 0 0 15,-2 4-1-15,-13-8 1 0,24 17-1 16,-11-7 0-16,0 0-1 16,1-1 0-16,2-1-1 15,0 1 1-15,-1-3 0 16,-1 0 0-16,-1-2 1 15,-13-4 0-15,20 9-1 16,-20-9 1-16,0 0 0 16,18 17 0-16,-18-17-1 15,11 13 0-15,-11-13 0 16,16 11-1-16,-16-11 0 0,19 11 1 0,-19-11 0 16,18 11 0-16,-18-11 0 15,15 15 1-15,-15-15-1 16,11 15 1-16,-11-15-2 15,11 19 1-15,-11-19-1 16,14 15 1-16,-14-15-1 16,16 8 0-16,-16-8 0 15,20 5 0-15,-20-5 0 0,22-2 0 16,-22 2 0-16,20-1 1 16,-20 1-2-16,19-2 1 15,-19 2 0-15,18-3-1 31,-18 3 1-31,21-7 0 16,-8 3 0-16,2-3 0 16,3 1 0-16,-1-3 0 0,0 2 1 0,2 0-1 15,-2 1 0 1,1 3-1-16,-5 3 2 16,-13 0-1-16,24 7-1 15,-24-7 2-15,23 16-2 0,-8-7 2 16,-1 0-1-16,2-1 0 15,-1 1 0-15,-1-3-1 16,0 1 1-16,-1 0-1 0,-13-7 1 16,21 14 0-16,-21-14 0 15,14 21 1-15,-14-21-1 32,14 23 0-32,-14-23 1 15,13 21-1-15,-13-21 1 0,12 19 0 16,-12-19 0-16,12 16 0 15,-12-16 0-15,10 23-2 0,-2-10 1 16,-1 0 0-16,1 0-1 16,-1 1 0-16,-1-1 0 15,1 2-1 1,-7-15 2-16,14 22 0 16,-14-22-1-16,16 23 1 0,-16-23 0 15,23 23 0 1,-8-10-1-16,-1-2 1 15,2 4 0-15,-2 1 0 16,-1 1 0-16,0 0 0 0,-1 2 0 16,1 0 1-16,-2-2 0 15,2 0 2-15,0-2-2 16,2-2 1 0,-1-2-1-16,1-1 0 0,1-1-1 0,-3 0-4 15,2-1-6-15,-15-8-21 16,34 16-103-16,-21-7-4 15,-13-9-4-15,20 7-2 16</inkml:trace>
  <inkml:trace contextRef="#ctx0" brushRef="#br0" timeOffset="105428.9454">18729 9989 138 0,'-15'16'124'0,"15"-16"4"31,-13 7 1-31,13-7-83 16,-8-13-8-16,8 13-6 16,7-33-8-16,3 8-7 15,0-12-1-15,10-7-6 16,-1-9 0-16,7-10-5 16,-2-12 1-16,2-12-4 0,-4-14 2 15,-3-12-3-15,-9-2 3 16,-6-2-5-16,-5 3 2 0,-6 10 4 15,-6 15-3 1,-2 14 2-16,1 19-3 16,1 15 2-16,4 14-10 0,0 4-14 15,9 23-114-15,6-22-8 0,-6 22 1 16,13-19-6-16</inkml:trace>
  <inkml:trace contextRef="#ctx0" brushRef="#br0" timeOffset="106554.5451">18654 8885 172 0,'-13'-23'118'16,"15"7"3"-16,4-7-2 0,9-9-105 16,9-1 2-16,8-7-5 15,8-1 6-15,-1-2-3 16,2 7 7-16,-10 3-3 15,0 13 1 1,-14 5 1-16,-3 17-1 16,-14-2-3-16,0 31-4 15,-5-2-5-15,0 4-17 16,8 8-28-16,-7-7-102 0,13-5-1 16,1-4-4-16,1-11-2 15</inkml:trace>
  <inkml:trace contextRef="#ctx0" brushRef="#br0" timeOffset="109364.4667">18760 9342 83 0,'0'0'92'16,"13"-2"-2"-16,-13 2-42 16,0 0-27-16,22-5-3 15,-22 5-4-15,20 2-1 0,-20-2-1 16,26 4-2-16,-11-1-3 16,3 0-1-16,3 0-4 15,3-2-1-15,2-1 0 16,4 0 0-16,1-3 1 0,3 2 0 15,2-4-1 1,2 3 0-16,-2-3 1 16,1 2 0-16,-1 0 0 15,2 1 3-15,0-1 1 0,0 1 2 0,0-2 0 16,-2 3 1-16,0-2-1 16,0 1 1-16,-1-1 0 15,1 3-3 1,-3 0-3-16,2 0 1 15,-2 0-2-15,0 2 0 16,0-2 0-16,2 1 0 16,-2-1-1-16,0 0 0 0,-1-1 1 15,3-1-1-15,-2 1 0 16,-1-1 0 0,1 1-1-16,0 0 0 15,0-1 0-15,2 2 0 16,-2 0 0-16,0 2 0 15,3-2-1-15,0 0 1 16,0-2 0-16,3 2 1 16,-1-1-1-16,1-2 0 0,-2 1 1 15,1-1-1-15,-4 2 0 16,1 0 0-16,0 1 0 16,-4 0-1-16,1 0 0 0,0 1 1 15,4-1 0-15,1 0-1 0,1 0 0 16,1 0 2-1,0-1 0-15,1-1 0 16,1-1 1-16,1-1-1 0,-3 1 1 16,-2-1 0-16,-1-1 0 15,2 2-1-15,-4-1 1 32,1 0 0-32,0-1-1 15,-2 3 0-15,-2-1 1 0,3 0-1 16,-1-2 0-16,-1 3 0 15,4-1-1-15,-3 0 0 16,0 0 0-16,2 0 1 16,-2 0-1-16,0 0 0 15,-1 2 0-15,2-2 0 16,-5 2 1-16,4-2-2 16,-4 1 2-16,2 2-1 0,-3-1 0 15,1 1 0-15,0-2 0 16,-1 2 0-16,0-1 0 15,1 1 0-15,2 0 0 0,-1 0 0 16,2-2 1 0,-2 2-1-16,3-1 0 0,0-2 1 15,0 2 0-15,1-2 0 16,0 0 1-16,5 0-2 0,-1 0 0 31,4 0 0-31,-2 0 1 16,5 3-1-16,-2-1 2 15,3 1 0-15,0-2 2 16,2 2 1-16,0-1 0 0,4 2 1 16,-1-1 0-16,3 3 1 15,-2-1-1 1,1 1 1-16,-5 0-2 16,-3-1 1-16,-8 1-1 0,-7-1-2 0,-7 1-9 15,-10-6-23-15,2 4-97 16,-15-1-5-1,0 0-3-15,0 0-6 0</inkml:trace>
  <inkml:trace contextRef="#ctx0" brushRef="#br0" timeOffset="110967.4497">22279 9953 70 0,'5'-13'126'0,"-5"13"2"16,6-16 1-16,-8 2-73 15,2 14-9-15,12-13-7 16,-12 13-11-16,0 0-9 16,3 13-4-16,-14 4-3 0,0 10-1 15,-12 8-3-15,-5 8 0 0,-8 8-4 16,-4 3 1-16,-3 4 0 31,-2-2-7-31,3-4-5 16,0-11-13-16,15-4-16 0,-5-21-23 15,22 0-15-15,-4-23-24 16,14 7 0-16,7-32 15 0,10 9 22 0,-4-10 25 16,6 1 26-16,0 3 29 15,-5-1 21-15,3 11 26 32,-9 0 1-32,-8 19-3 15,10-14-18-15,-10 14-9 0,-6 14-8 16,3 5-2-1,-11 0 2-15,2 10-7 0,-7-3 4 16,6 4-6-16,-4-5 3 16,8 1-6-16,-2-11 2 15,6 0-7-15,5-15-5 16,0 0-2-16,23-9-6 16,-7-7-10-16,10 3-25 15,-8-11-40-15,10 7-69 16,-4-4-2-16,2 5-2 15,-5 2 0-15</inkml:trace>
  <inkml:trace contextRef="#ctx0" brushRef="#br0" timeOffset="112232.3799">22920 9764 179 0,'0'0'137'0,"0"0"1"15,0 0-1-15,13-7-102 0,14 8-10 16,1-7-7-16,9 3-7 16,5-1-7-16,0-3-9 31,1 2-10-31,-11-3-20 0,3 11-29 16,-35-3-61-1,20-5-13-15,-20 5 2 0,-22 2 1 16,-5-4 105-1,-5 10 30-15,-8-1 0 0,-5-4 0 16,9 4 86-16,-4 0 41 0,5 2 4 16,5-1 2-1,9 8-59-15,3-11-30 16,18 9-12-16,0-14-9 0,5 27-8 16,6-8-7-1,0 6-3-15,-1 4-6 0,-3 1-2 16,-1 3-1-16,-6-1 0 15,-1-2-1-15,-7-1 4 16,1-4 0 0,2-7 3-16,0-5 2 0,5-13 2 15,2 13 1 1,-2-13-1-16,23 5-1 16,-5-4-3-16,6 0-8 0,0-2-19 0,12 11-32 15,-8-8-81 1,9 2 1-1,-7-1-6-15,-1 0 4 0</inkml:trace>
  <inkml:trace contextRef="#ctx0" brushRef="#br0" timeOffset="112948.3505">23014 10168 59 0,'0'0'113'16,"0"0"9"-16,-15 1-12 15,15-1-61-15,0 0-9 0,0 0-4 0,0 0-7 16,0 0-6-1,2-14-5-15,-2 14-4 16,0 0-1-16,0 0-2 16,0 0-2-16,0 0 0 0,0 0-1 15,0 0-2 1,0 0-1-16,14-7-2 16,-14 7-2-16,0 0 0 15,16 2 0-15,-16-2-1 0,13 5-1 16,-13-5 2-16,6 14-2 15,-9-1 1-15,-6 5 0 16,-4 3 1-16,-5 7 4 16,-5 3-1-16,-5 4 4 15,1 0-3-15,-5-1 5 16,3-1-4-16,3-4 5 16,6 0-4-16,4-10-2 15,12-3-1-15,4-16 0 0,21 13-1 16,7-16-2-16,8-3 1 15,7-3-1-15,8-2 0 16,2-2 0 0,0 1-1-16,-2 2-3 15,-6 2-2-15,-5 2-6 16,-10-3-10-16,1 11-21 16,-18-12-38-16,3 10-65 0,-16 0 2 0,14-6-2 15,-14 6 4 1</inkml:trace>
  <inkml:trace contextRef="#ctx0" brushRef="#br0" timeOffset="113492.8981">23553 10159 103 0,'0'0'131'0,"-7"13"-4"15,6 4 4-15,-2 2-68 16,6 10-42-16,-5 0 4 15,10 10-8-15,-6-3-4 16,4 0-6-16,0-6 3 16,1-4-5-16,-2-11-2 15,-5-15 1-15,0 0-1 16,8-22 0-16,-6-11-6 16,-1-10 3-16,-1-14-4 0,0-10 3 15,6-4-3-15,5-4 3 16,8 4-3-16,4 6 2 15,6 10 3-15,1 15-1 16,4 15 1-16,-1 23 2 16,-10 12 0-16,-9 20 1 15,-12 10 0-15,-11 11 1 16,-10 4-2-16,-8 4 2 0,-8-3-5 16,-1-7-2-1,2-4-3-15,-2-18-13 16,12-1-14-16,1-23-29 15,23-3-71-15,0 0-6 0,23-17 4 16,2-1-2-16</inkml:trace>
  <inkml:trace contextRef="#ctx0" brushRef="#br0" timeOffset="114064.1212">23976 10263 98 0,'0'0'126'0,"13"-10"7"15,-13 10-2-15,15-16-74 16,-17 2-16-16,2 14-4 16,12-13-10-16,-12 13-10 15,0 0-4-15,0 0-4 16,8 16 3-16,-10 4-7 16,-7 6 4-16,-1 8-4 0,-3 4 1 15,0 2-2-15,-2-1 2 16,4-3-3-16,1-7-2 0,3-7 1 15,7-22-1 1,0 0 0 0,27-3-1-16,-5-17-1 0,8-8-1 15,3-5-3-15,7 0-4 0,-1-2 2 16,2 6-4-16,-8 3 3 16,-4 9-2-16,-10 7 3 15,-19 10 2-15,7 16 4 16,-17 3 7-16,-6 7-1 15,-4 2 5 1,2 7-1-16,2-3 5 16,9 2-2-16,9-6-3 0,14-5-3 0,8-3-8 15,5-11-23-15,19-2-117 16,-7-10-2-16,4-3-6 16,-7-8-1-16</inkml:trace>
  <inkml:trace contextRef="#ctx0" brushRef="#br0" timeOffset="115151.6486">17742 9680 183 0,'0'0'132'0,"0"0"4"16,17-1-3-16,-3-8-90 0,22 5-9 16,5-8-10-1,17 2-8-15,8-4-6 0,8-5-6 16,8-1-8-1,-3-5-11-15,6 5-23 0,-14-9-35 0,-2 5-62 32,-11-1-4-32,-12 2 1 15,-13 6 0-15</inkml:trace>
  <inkml:trace contextRef="#ctx0" brushRef="#br0" timeOffset="115370.8391">18483 9390 164 0,'-23'3'126'0,"4"0"4"15,19-3-5-15,0 0-87 16,0 0-11-16,21-6-9 16,6 2-9-16,9 1-7 15,3 1-1-15,1 4 0 0,-3 1 1 16,-7 5 3-16,-13 4 1 16,-11 5 1-16,-15-1 3 15,-7 4-3-15,-8 1-5 16,-5-3-11-16,5 4-29 15,-8-11-91-15,12-2-6 16,2-7 0-16,18-2-8 16</inkml:trace>
  <inkml:trace contextRef="#ctx0" brushRef="#br0" timeOffset="115854.8728">16732 9628 147 0,'-2'-16'132'15,"2"16"-1"-15,2-16 2 16,-2 16-89-16,0 0-5 16,13 6-7-16,-19 10-11 0,4 11-7 15,-6 8-5 1,-1 8-3-16,-2 5-7 16,-2 0-6-16,4 1-10 15,0-15-17-15,16-1-28 0,-7-33-73 16,18 8-2-1,2-28 0-15,9-14 2 16</inkml:trace>
  <inkml:trace contextRef="#ctx0" brushRef="#br0" timeOffset="116017.7451">16950 9513 131 0,'0'0'126'0,"0"0"5"16,0 0 2-16,-9 33-85 15,5 6-15-15,-7-2-11 16,4 8-16-16,3 1-28 15,-5-7-32-15,6-3-74 16,0-5-2-16,2-10-2 16,-5-6 1-16</inkml:trace>
  <inkml:trace contextRef="#ctx0" brushRef="#br0" timeOffset="116147.7564">16811 9796 205 0,'-17'-16'134'0,"17"16"-2"16,0 0 1-16,0 0-105 15,20 7-26-15,-6-7-33 0,12 0-94 16,0-2-5-16,2-2-4 16,-1-5 1-16</inkml:trace>
  <inkml:trace contextRef="#ctx0" brushRef="#br0" timeOffset="116756.8829">17108 9644 88 0,'0'0'114'0,"13"-6"3"0,-13 6-3 16,0 0-69-16,0 0-17 15,0 0-3 1,7 13-6-16,-7-13-6 16,0 0-3-16,-13 15-2 0,13-15-1 0,0 0-1 15,-13 8-1-15,13-8-4 16,0 0-1-16,0 0 0 15,0 0-1-15,0 0 1 16,0 0-1 0,0 0 2-16,0 0 0 0,0 0 2 15,0 0-1 1,0 0 1-16,0 0 0 16,-2 13 1-16,-1 5 0 15,1 3-1-15,-2 2 0 16,2 2 0-16,2-2 2 15,-1-3 0-15,5-5 2 0,-4-15-2 0,19 2 1 16,-4-13 1 0,5-6-1-1,-1-6-1-15,5-3-2 0,1 0 0 16,1 0-1-16,-3 3 0 0,0 2 0 16,-3 5 0-16,0 3-5 15,-3 8-8-15,-4-1-14 16,2 12-19-1,-15-6-30-15,0 0-59 16,3 17 1-16,-10-4-3 0,-9 0 55 16,1 9 45-16,-11-5 28 15,2-1 32 1,6 8 40-16,-2-3 64 16,6 0 3-16,5-2 4 15,12 3-48-15,-3-22-39 16,25 23-15-16,-8-15-26 0,4-8-40 15,8-1-98-15,-3-3-4 0,-1-2-6 0,-5-3-3 16</inkml:trace>
  <inkml:trace contextRef="#ctx0" brushRef="#br0" timeOffset="116955.3874">16753 10093 213 0,'0'0'148'0,"26"6"-3"0,19-8-2 16,13-4-95 0,14-2-76-16,17 2-99 0,2 0-8 15,-1-3-9 1,-1-2-7-16</inkml:trace>
  <inkml:trace contextRef="#ctx0" brushRef="#br0" timeOffset="122972.9334">23481 10852 140 0,'25'-2'121'16,"14"-5"2"-16,14 1 4 0,6-8-94 15,22 7-7-15,3-8-3 16,10 7-6-16,-2-4-6 16,0 0-18-16,-1 10-35 15,-13-7-80-15,-6 3-4 0,-11-1-4 16,-11-3-3-16</inkml:trace>
  <inkml:trace contextRef="#ctx0" brushRef="#br0" timeOffset="125441.9411">20474 9807 68 0,'0'0'107'0,"0"0"3"15,0 0-31-15,0 0-29 16,-15-11-7-16,15 11-7 15,0 0-10-15,-3 13-5 16,3-13-7-16,-3 18-5 16,0-3-3-16,3 2-2 0,-3 6-2 15,2 3 0-15,1 1 0 16,-2 7 1-16,2-1-3 16,2 1 3-16,-1 3-3 0,2 2 3 15,-2-3-2-15,2 1 0 0,0 2 5 31,-1 0-4-31,0-1 3 0,1 2-3 16,-1-3 3-16,-1 5-3 0,1-1 4 16,-1 1-3-16,-1-2-2 15,0 0 2 1,-1 2-2 0,-1-1 2-16,-1 0-2 15,0 0 1-15,1-2-1 16,0-3 1-16,1 0-2 0,1 0 0 0,0-3 0 15,1 0 2-15,-1 1-5 16,2 0 1-16,-2-1 1 16,0-1-2-16,-2 0 2 15,2-2-1-15,-1-1 1 16,-1-2-1-16,2-3 2 31,0-3 1-31,0-1-1 0,0 1 1 16,2-4 0-16,-2 0 1 15,0 0-1-15,1 1 1 16,1 1 0-16,-1-1 1 0,0 1 0 16,1 0 1-16,-1-3-2 0,2 2 3 15,-1-2-1-15,1 3 0 32,-2-2-1-32,2 2 0 0,0-2 0 15,3 2 0-15,-4 0-1 0,3 0-1 16,-1-2 1-16,0-1 0 15,1-2 0 1,-2-1 0-16,-3-13-2 16,4 19 2-16,-4-19-5 0,0 0-2 0,4 16-8 15,-4-16-13 1,0 0-22-16,-5-13-61 16,5 13-21-16,0-19-2 0,0 19 3 15</inkml:trace>
  <inkml:trace contextRef="#ctx0" brushRef="#br0" timeOffset="125938.8485">20428 11530 96 0,'-11'-16'118'0,"11"16"3"15,-15-10 1-15,15 10-63 16,-13-7-22 0,13 7-6-16,0 0-7 0,0 0-8 15,-13 13-6-15,13 1-2 16,2 3-3-16,4 5-1 16,-1 3-1-16,5 1-1 15,2 0-1-15,2-2 2 16,1-4-1-1,4-5 2-15,-2-8 0 0,2-6-1 16,-2-6 1-16,2-6-1 16,-5-3-2-16,-1-6-7 15,0 3-9-15,-7-11-20 16,7 11-32-16,-9-9-65 16,2 1-1-16,-3-1-1 0,0-5 1 15</inkml:trace>
  <inkml:trace contextRef="#ctx0" brushRef="#br0" timeOffset="126617.3479">20368 9921 188 0,'-10'14'122'16,"10"-14"1"-16,0 0-37 15,0 0-52-15,2-12-9 16,-2 12-8-16,21-25-8 15,-8 6-3-15,0-4-3 16,0 0-2-16,0 3-1 0,0 0 0 0,-5 4 4 16,-8 16 0-16,12-13 2 15,-12 13 1-15,3 17 0 16,-5 5 0-16,1 2-2 16,1 5-6-16,3 4-19 31,-6-10-35-31,4 0-75 15,6-5-1-15,-7-18-3 16,13 7 0-16</inkml:trace>
  <inkml:trace contextRef="#ctx0" brushRef="#br1" timeOffset="131547.2692">20210 9520 73 0,'2'-23'113'0,"-2"23"6"15,3-19-4-15,-6 6-63 16,3 13-12-16,0 0-7 0,0 0-6 16,0 0-9-1,8 13-5-15,-10 3-4 16,2 9 0-16,-5 0-4 16,2 13 0-16,-2 5-4 0,-3 8 1 15,3 5-3-15,-3 3 3 16,1 8-3-16,1 0 3 15,1 6-3-15,0-1 2 0,2 1 3 16,-1-1-2 0,1-1 3-16,0-2-4 15,0-2 4-15,1-1-4 16,-1-4 3-16,0-1-2 0,1-4-1 16,1-3 1-16,1 1-2 15,0-5 2 1,0-1-2-16,0-1 2 0,-2-1-4 15,1 0 0-15,-2-1 1 16,2 0 0-16,-1-3 3 0,1 5 1 16,-2-5 2-16,4 6 1 15,-1-4 3-15,5 0 2 16,-2-3-1-16,4-1 2 16,-1-5-4-16,1 3 3 15,-3-5-4 1,2-3 1-16,-3-5-2 15,-2 0 0-15,-4-4-2 16,2-5-2-16,-2 1-5 16,3-18-7-16,-6 17-14 0,6-17-26 15,0 0-88-15,-10-16-5 16,10 16 2-16,-7-26-1 16</inkml:trace>
  <inkml:trace contextRef="#ctx0" brushRef="#br1" timeOffset="131800.7528">20092 11556 205 0,'-3'20'131'0,"3"-6"0"16,-4 2 3-16,11 6-95 16,-10-6-12-1,9 5-4 1,-3-6-6-16,4-1-4 0,-7-14-5 0,17 9-1 15,-17-9-7-15,21-25-6 16,-8 2-9-16,-6-14-18 16,10 2-27-16,-11-14-77 15,5-6-4-15,-5-4 0 16,0-4 3 0</inkml:trace>
  <inkml:trace contextRef="#ctx0" brushRef="#br1" timeOffset="132306.1691">20184 9527 141 0,'0'15'134'0,"0"-15"-4"0,0 0 4 15,0 0-76-15,-2-13-22 16,2 13-9 0,4-22-14-16,-1 6-4 0,0-4-6 15,2 0 0-15,3-6-3 16,0 3 2-16,-1 0 2 15,4 2 1-15,-4 3 3 0,-7 18 0 16,13-13 2-16,-13 13 0 0,13 27-1 31,-6 2-8-31,3 7-29 16,-7 0-109-16,11-4-5 16,-3-5-3-16,0-14-9 15</inkml:trace>
  <inkml:trace contextRef="#ctx0" brushRef="#br1" timeOffset="145229.022">20586 9527 77 0,'0'0'98'16,"0"0"8"-16,4-14-48 16,-4 14-22-16,0-13-8 15,0 13-6-15,-3-15-4 0,3 15-4 16,0 0-2-16,-20-16-5 0,7 15 0 15,-5 0-1 1,-3 1 1-16,-5 0-1 16,-3 1 2-16,-3 0 0 0,1 4-2 31,-1 3 0-31,1 0-1 16,1 2-2-16,4 4 1 0,-1 1 0 15,2 3-2-15,4 4-2 16,2 1 1-16,6-1-1 15,4 2 0-15,11-2 1 16,8-2-1-16,11-1-1 16,8-5 1-16,10-5 0 0,7-5 0 15,6-2 0-15,2-7 0 0,-1-3 1 16,-4-4-1 0,-4-2 1-16,-6-1 0 15,-9-2 2-15,-8 1-1 16,-9-3 1-16,-5 1 0 15,-12 2 3-15,0 0-1 16,-9-1 2-16,-2 2-3 0,-5 4 1 16,-3 2 0-16,-4 6-1 15,-4 3-2-15,0 2 0 16,-4 6-1 0,5 2 1-16,4 5-1 0,3 3 0 15,8 4 0-15,11-2-1 0,13 2 2 16,11-5-1-1,10-2 1-15,8-7 1 16,5-3 1-16,0-10 2 0,0-3 1 16,-7-7 2-16,-8-1-2 15,-11-2 2-15,-8-3-2 16,-13 0 0-16,-9 2-2 16,-9 2-1-1,-7 4-2-15,-6 0 0 16,-2 3-3-16,-2 4 0 15,1 3-4 1,4 3 0-16,6 3-1 0,7 3 0 16,21-6 0-16,0 0-1 15,-2 14 2-15,23-12 1 16,3-2 2-16,5 0 1 16,1-3 0-16,-1-2 0 0,-7 1 1 0,-5-2 1 15,-17 6-1-15,0 0 1 31,-17-4 1-31,-11 5 0 16,-3 2 1-16,-8 4 2 0,0 2 1 16,-2-2 0-16,7 0 1 15,5 1-1 1,9-1 0-16,20-7 0 0,0 0-2 16,0 0-1-16,20 11-1 15,9-11-2-15,5-1-1 16,7 1-1-16,-1-4 0 15,-4 2-1-15,-4-2 0 0,-8 4 0 0,-8-2 0 16,-16 2 1-16,0 0 1 31,-21 2 1-31,-2-2 2 16,-9 1 1-16,0-1 0 0,-1 2 0 16,3-1-1-16,2-1 1 0,8 3-1 15,20-3 0 1,-16 6-2-16,16-6 1 0,27 4-2 15,2-4 1-15,5-6-1 16,2 1-1 0,1-4 1-16,-4-1-1 0,-2 1 1 15,-10 1-1 1,-21 8 0-16,15-16 1 0,-15 16 0 16,-25-5 0-1,3 7 1-15,-6-1 0 0,-3 2 1 16,1-1 1-16,0-1-1 15,4-1 0 1,4 0 1-16,9-1-1 16,13 1 0-16,0 0-1 0,15-10-1 15,8 8-1-15,3-1 0 16,2 3 0-16,1 0-1 0,-3 2 0 16,-7 1 1-16,-19-3 0 15,14 10 1-15,-14-10 0 16,-21 8 1-16,-2-2 0 15,-3-3 0-15,-3 1 1 16,3-2-1-16,1-2 0 16,4-2-1-16,6 1 1 15,15 1-3-15,0 0 0 16,21-16 0-16,6 9-3 16,5 0 2-16,4 2-1 15,-2-1 1-15,0 2-1 16,-10 1 3-16,-9 2-1 15,-15 1 3-15,0 0 3 16,-24 3-2-16,-3 0 4 16,-3-1-2-16,-3 1 4 15,1 0-1-15,2-1-1 0,6-1 0 0,7-1 0 16,17 0-1 0,0 0-3-1,0 0 1-15,32-9-6 16,0 7 1-16,7-1-1 0,2 1 0 15,3-1-1-15,-4 2 3 16,-5-2 1 0,-9 2 3-16,-26 1 2 15,13-3 2-15,-28 0 3 0,-8 3 0 16,-10-3 0-16,-3 4-3 16,0 1-3-16,3 1-9 15,15 11-54-15,18-14-74 16,-7 17-8-16,7-17-2 15,30 21-8-15</inkml:trace>
</inkml:ink>
</file>

<file path=ppt/ink/ink1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01:18.406"/>
    </inkml:context>
    <inkml:brush xml:id="br0">
      <inkml:brushProperty name="width" value="0.05292" units="cm"/>
      <inkml:brushProperty name="height" value="0.05292" units="cm"/>
      <inkml:brushProperty name="color" value="#00B0F0"/>
    </inkml:brush>
  </inkml:definitions>
  <inkml:trace contextRef="#ctx0" brushRef="#br0">4075 8094 82 0,'13'-4'104'16,"16"3"-1"-16,11-5-1 15,19 2-92-15,25 4 1 0,27-3 1 16,28 6 0-1,27-3 1-15,25 4 0 16,22-1 3-16,19 1-2 0,10 0 0 16,15 2-3-16,-4-1 1 15,-7-3 2-15,-16 0-3 0,-15 1 1 16,-28-2-4-16,-21 2-3 0,-32-2-9 16,-34 1-13-16,-28 2-17 15,-40-5-31-15,-32 1-59 16,0 0 2-16,-43 8-6 15,-5-3 44-15</inkml:trace>
  <inkml:trace contextRef="#ctx0" brushRef="#br0" timeOffset="2241.2284">4902 9289 116 0,'-26'7'118'15,"8"-1"-3"-15,18-6 0 16,6 13-98-16,24-9 0 0,27 4-4 16,11-6 2-1,24 1 0-15,12-4-5 16,16-1-1-16,5-3-2 16,6-2-3-16,-2 1-14 15,-12-4-23-15,4 4-80 16,-16 2-6-16,-8-5-6 15,-11 3-8-15</inkml:trace>
</inkml:ink>
</file>

<file path=ppt/ink/ink1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01:27.22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13000 5846 177 0,'-7'-40'138'0,"-7"1"-5"16,-11 0-3-16,-5 0-111 15,-10 13-24-15,-11 5 2 16,-14 5 5-16,-10 3 1 0,-16 3 4 16,-11 10 4-1,-18 8-2-15,-13 17 1 16,-15 17-3-16,-4 21-1 15,-4 25-5-15,9 19-2 16,19 21-1-16,24 12 1 16,36 12-2-16,42-5 5 15,51-10 0-15,47-17 3 16,52-25 1-16,49-24 3 16,46-31-6-16,35-33 2 0,26-34 0 15,13-32-3-15,0-35-4 16,-10-29-2-16,-21-28 5 15,-37-18-1 1,-49-10-1-16,-56 5 7 0,-69 8-9 16,-66 18 0-16,-71 24-6 15,-72 25-13-15,-58 41-30 16,-61 18-83-16,-26 28-1 16,-19 21-11-16,8 17 3 15</inkml:trace>
  <inkml:trace contextRef="#ctx0" brushRef="#br1" timeOffset="22316.3467">7963 5154 464 0,'18'-7'136'0,"28"-11"-123"0,28 8-5 16,24-4-4-16,24-2-2 0,28-6 0 16,25 1-2-16,25-1 1 15,23 0 0-15,22 5 1 32,22 1-1-32,24 0 1 0,22 3-2 15,18 2 2 1,5 1-2-16,-3 1-5 0,-14-1-16 15,-20 11-38-15,-38-4-67 0,-39 5-8 16,-43-6-4-16,-42-4-10 16</inkml:trace>
</inkml:ink>
</file>

<file path=ppt/ink/ink1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03:02.797"/>
    </inkml:context>
    <inkml:brush xml:id="br0">
      <inkml:brushProperty name="width" value="0.05292" units="cm"/>
      <inkml:brushProperty name="height" value="0.05292" units="cm"/>
      <inkml:brushProperty name="color" value="#FF0000"/>
    </inkml:brush>
  </inkml:definitions>
  <inkml:trace contextRef="#ctx0" brushRef="#br0">7216 8038 10 0,'25'-6'91'15,"22"3"-1"1,8-8-6-16,17 1-72 0,13 4 2 16,8-3-4-16,9-1 7 15,-5-1-5-15,1-4 2 16,-14 4-5-16,-7 2-4 15,-10 5-32-15,-14 4-67 0,-12-5 2 16,-10 8-12-16,-5-8 54 16</inkml:trace>
  <inkml:trace contextRef="#ctx0" brushRef="#br0" timeOffset="541.9676">9600 7299 14 0,'21'-5'95'16,"17"0"1"-16,9-3 0 15,26-2-78-15,16 7-3 16,22-3-3-16,23 3 1 16,21-4 0-16,16 2-2 15,13 1-3-15,8 1-3 16,1 5-2-16,-3 2-4 15,-11 5 1 1,-14 1-2-16,-25 4-2 0,-18-1-4 16,-26 6-8-16,-27-3-15 15,-22 1-71-15,-18 3 4 16,-29-20-7-16,-16 23 74 16</inkml:trace>
  <inkml:trace contextRef="#ctx0" brushRef="#br0" timeOffset="1483.2929">6763 9429 47 0,'0'0'93'16,"19"-9"-2"-16,7 7-6 16,11-1-78-16,5 4-5 15,10 1-4 1,1-2 1-16,5 0 0 16,-3-2-2-16,-6 1-3 15,-3 4-23-15,-4 1-55 16,-19-3-2-16,-3 8-3 0,-20-9 66 0</inkml:trace>
  <inkml:trace contextRef="#ctx0" brushRef="#br0" timeOffset="2208.0095">12830 9083 1 0,'72'4'67'0,"15"-7"16"16,28-1-47-1,27 5-6-15,22-4-5 16,22 6-3-16,16-6-4 15,15 6-2-15,6-3-4 16,3 5 0-16,-12-2-2 0,-10 4-2 0,-21-1-1 16,-18-2-2-16,-28 2 0 15,-25-3-1 1,-29-1-5-16,-24-2-5 16,-19 3-18-16,-24 3-65 15,-16-6-3-15,-17 0-2 16,-12-10 40-16</inkml:trace>
  <inkml:trace contextRef="#ctx0" brushRef="#br0" timeOffset="2978.7495">6904 11058 101 0,'-40'-19'105'0,"10"1"-7"16,12-1 4-16,15 0-66 0,19 9-14 16,13 1-11-16,12 6-14 15,8 6-25 1,6 4-69-16,-2-4-3 15,5 0-10 1,-2-10 0-16</inkml:trace>
  <inkml:trace contextRef="#ctx0" brushRef="#br0" timeOffset="3696.2765">17267 10840 106 0,'42'-14'95'0,"24"5"-6"15,15-4-2-15,27 6-70 16,28 7-11 0,30 3-1-16,29 0-3 15,30-2 0-15,26-5-2 0,21-5 2 16,13-2 3-1,15-8 0-15,4-1 4 16,-4-6 1-16,-8 3 3 0,-22-3-1 0,-18 10 0 16,-33 0-1-16,-21 9-6 15,-44 5-6 1,-28 4-12-16,-37 8-21 16,-31 3-65-16,-33-2-4 0,-25-11-3 15,-28 15-4-15</inkml:trace>
  <inkml:trace contextRef="#ctx0" brushRef="#br0" timeOffset="4648.3592">4164 12797 42 0,'-24'-13'99'0,"5"-5"0"16,15 1-8-16,15 1-70 16,20 5-17-16,15 2 4 0,16 5-5 15,16 1 0-15,11 0-1 16,9 1 0-16,6-2 0 16,4 3 0-16,-2-1-1 15,-7 2 0-15,-5-1 0 16,-10-1-1-16,-6-1 1 15,-12 2-1-15,-13-2-2 16,-15 0-8-16,-12 6-21 16,-13-1-60-16,-13-2-1 0,-19-6-8 15,-8-4 45 1</inkml:trace>
  <inkml:trace contextRef="#ctx0" brushRef="#br0" timeOffset="6759.806">14150 10487 55 0,'3'-13'87'16,"-13"-3"-6"-16,-3 1-4 15,-10 5-66-15,-10 2-8 16,-15 3-3-16,-9 1-1 16,-13 3 1-16,-10 1 0 15,-10 1 0-15,-8 3 1 0,-4 6 0 16,-4 6 1-16,7 6 0 15,5 11-1-15,10 6 1 16,13 13-1-16,20 9 4 16,22 5-2-16,29 3 2 15,31 0-2-15,31-1 3 16,38-4-4-16,31-8 2 16,35-10-1-16,26-7-1 0,27-10 2 15,21-7-1-15,14-9 2 16,10-8 0-16,-1-6 2 15,-5-6-1-15,-9-11 0 16,-10-9 1-16,-26-8-1 16,-24-9 1-1,-36-10 3-15,-32-8-1 16,-43-10 4-16,-35-3 0 16,-48-3 1-16,-43 5-4 0,-47-2-2 15,-39 8-4-15,-38 7-10 16,-32 12-6-16,-21 15-15 15,-14 10-17 1,5 18-56-16,5 17 0 0,17 14-1 16,23 20-1-16</inkml:trace>
  <inkml:trace contextRef="#ctx0" brushRef="#br0" timeOffset="7142.9653">14833 11243 168 0,'-13'-33'113'0,"10"7"-2"15,10 10-8-15,11 17-91 16,3 16-9-16,4 15-6 0,1 13-2 16,-3 5-1-1,0 5 1-15,-4 2-1 0,-1-6 3 0,-2-3 0 16,-1 0-8-16,-4-9-11 15,5 1-30-15,-7-8-44 16,-5-6-2-16,-2-6-1 31,-5-7 0-31</inkml:trace>
  <inkml:trace contextRef="#ctx0" brushRef="#br0" timeOffset="7322.964">14895 11710 58 0,'-27'-1'85'16,"6"7"-2"-16,5 2 0 15,3 4-57-15,15 9-5 16,7 0-5-16,11 2 0 0,6-7-1 16,11-2-1-16,4-10 0 15,3-2-1-15,-3-7-8 16,-5-5-24-16,-4-3-67 16,-5-4-11-1,-4-15-10-15,3-7-10 16</inkml:trace>
</inkml:ink>
</file>

<file path=ppt/ink/ink1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04:34.754"/>
    </inkml:context>
    <inkml:brush xml:id="br0">
      <inkml:brushProperty name="width" value="0.05292" units="cm"/>
      <inkml:brushProperty name="height" value="0.05292" units="cm"/>
      <inkml:brushProperty name="color" value="#FF0000"/>
    </inkml:brush>
  </inkml:definitions>
  <inkml:trace contextRef="#ctx0" brushRef="#br0">11533 5126 1 0,'165'-2'10'0,"16"-4"78"15,7-10 1 1,18-9-52-1,12 8-10-15,7-7-1 16,15 2-6-16,5-4 0 16,9 0-2-16,11-1 1 15,17 3 0-15,5-1 0 16,12 4-1-16,5 3-2 0,12 5-1 16,4 2-3-1,11 9-2-15,3-1-3 0,4 6-2 16,7-2 1-1,7 2 2-15,6 0 0 0,5 1 1 16,0-1 0-16,-1 4 1 16,-9 2-1-1,-5 4 0-15,-20 4-2 0,-14 2-3 16,-25 5-3-16,-20 2 0 0,-28 3-6 16,-24-1-11-16,-25 9-29 15,-31-4-66-15,-25-4-4 16,-28-7-4-1,-28-12-5-15</inkml:trace>
  <inkml:trace contextRef="#ctx0" brushRef="#br0" timeOffset="562.0749">2613 6147 159 0,'215'-37'123'15,"22"-3"2"-15,26 4-13 16,19 7-95-16,18 15-18 15,16 12-18-15,-4 5-41 0,1 17-58 16,-17 2-9-16,-22-8-5 16,-24-2 54-1</inkml:trace>
  <inkml:trace contextRef="#ctx0" brushRef="#br0" timeOffset="28565.9502">5896 8488 522 0,'14'-23'16'0,"15"7"-3"15,25 15-6-15,25 11-6 16,36 12-4-16,43 14-6 15,44 6-11-15,62 10-2 16,41-2-7-16,98 5 3 16,10-9-3-16,67 2 5 15,38-11 4-15,69-5 10 16,-4-3 14 0,28-3 10-16,13 1 9 15,-15-4 3-15,78 5 7 16,-62-10-2-16,-3 5 0 0,-15-7-6 15,-25 5-2 1,-50-3-12-16,-40-2-20 0,-68 10-63 0,-92-1-54 16,-30-12-4-16,-59-10-8 15</inkml:trace>
  <inkml:trace contextRef="#ctx0" brushRef="#br0" timeOffset="67440.1837">22883 10162 139 0,'15'-6'121'0,"-2"2"-3"15,2-2 5 1,2-4-103-16,11 4-5 16,-1-2 1-16,5 3-1 15,1 0 0-15,4 5-1 0,-5 2-3 16,3 9-5-16,-5 4-3 0,-2 7-1 31,-5 8 3-31,-6 6-6 0,-7 12 5 0,-4 8-4 16,-5 14 2-16,-4 12-2 15,-1 13 1 1,0 7-1-16,-1 12-5 16,5 5 4-16,5 2-3 0,2-1 4 15,6-2-3-15,3-8 4 0,3-9-1 16,1-5 2-16,-2-11 2 16,-5-4 3-1,-7-9 1-15,-6-5 2 16,-16-12 1-16,-13-3-1 15,-20-12-2 1,-17-4-3-16,-18-7-10 0,-20-15-19 16,-4 1-107-16,-20-12-4 15,-3-6-8-15,-2-4-1 0</inkml:trace>
  <inkml:trace contextRef="#ctx0" brushRef="#br0" timeOffset="130995.6888">10441 18320 56 0,'218'-4'125'15,"30"-17"6"-15,64-12 4 16,37-16-99-16,47 0-2 15,50-1 2-15,68-7-1 16,0 7-5-16,19 1-6 16,23 4-6-16,-9 12-5 15,-3 13-8-15,-31 5 2 16,-32 17-8-16,-79 12-25 0,-18 11-96 16,-62-11-3-16,-46-10-11 15,-63-18 2-15</inkml:trace>
</inkml:ink>
</file>

<file path=ppt/ink/ink1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07:01.405"/>
    </inkml:context>
    <inkml:brush xml:id="br0">
      <inkml:brushProperty name="width" value="0.05292" units="cm"/>
      <inkml:brushProperty name="height" value="0.05292" units="cm"/>
      <inkml:brushProperty name="color" value="#FF0000"/>
    </inkml:brush>
  </inkml:definitions>
  <inkml:trace contextRef="#ctx0" brushRef="#br0">13217 7070 119 0,'-36'3'120'16,"16"3"-8"-16,5-2-44 15,15-4-49-15,17 3 0 16,14-3-3-16,24 6-4 15,12-2 1-15,30 3-7 16,21-3 3 0,27-1-2-16,24-7 6 0,28-2-2 15,20-11 4-15,16-2 1 0,8-10 0 32,6 0-1-32,-9-8-1 0,-6 2-8 0,-21 5-15 15,-26-6-45-15,-24 6-72 16,-25-1-5-16,-34 3-2 15,-28 0-8-15</inkml:trace>
  <inkml:trace contextRef="#ctx0" brushRef="#br0" timeOffset="11128.363">7052 9334 139 0,'0'0'124'16,"1"-16"7"-16,-1 16-5 15,0 0-93-15,-27 11-10 0,9 11-2 16,-12 6-3 0,-5 13-6-16,-14 8 1 15,-7 11-5-15,-6 9-10 16,-7 2-25-16,8 8-99 0,-2-1-6 15,9-9-7 1,17-11-1-16</inkml:trace>
  <inkml:trace contextRef="#ctx0" brushRef="#br0" timeOffset="11876.1449">21740 9253 96 0,'0'0'117'16,"0"-17"8"-16,0 17-2 16,0 0-81-16,-19 10-8 15,10 14-4-15,-12 4-5 16,-1 15-6-16,-11 8-5 0,-2 6-9 16,-5 8-15-16,-8-3-19 0,9 9-42 15,-5-8-60-15,5-8-1 16,3-9-4-16,5-11 16 15</inkml:trace>
  <inkml:trace contextRef="#ctx0" brushRef="#br0" timeOffset="12640.8614">12657 8487 84 0,'14'-26'123'16,"-14"26"0"-16,12-19 3 15,-12 19-102-15,0 0 1 16,0 0-2-16,19 25-4 16,-18-7-3-16,6 13-1 15,-2 5-2-15,-1 9-8 16,2 4 3-16,0 3-7 0,-2-2 3 16,3-2-4-1,2-7 4-15,-1-6-6 16,1-10 3-16,3-12 0 15,1-12-2-15,1-12 0 0,3-13 0 16,2-10 2-16,6-8-6 16,-1-3 6-16,4 2-5 15,-2 3 7-15,-5 6-2 16,-1 10 7-16,-5 11-6 16,-15 13 4-16,10 19 3 0,-11 2-6 15,-5 8 2 1,0 1-14-16,5 8-7 0,-5-6-25 0,13 10-20 15,-7-9-73-15,13-7-2 16,0-6 2-16,7-6 26 16</inkml:trace>
  <inkml:trace contextRef="#ctx0" brushRef="#br0" timeOffset="12883.7065">13269 8885 79 0,'24'-4'115'15,"2"5"3"-15,-1-1 0 16,-1-3-80-16,5 3-20 15,-1-5-4-15,3-3-2 16,-5-5-3-16,0-1 0 16,-8-6 2-16,-8 4-3 15,-10-1 1 1,0 17 0-16,-26-19 0 16,0 19-1-1,-4 4-1-15,-4 8-4 0,4 5-7 0,3 2-6 16,11 5-15-1,1-6-17-15,21 6-48 16,4-4-39-16,13-7-2 16,9-3 6-16</inkml:trace>
  <inkml:trace contextRef="#ctx0" brushRef="#br0" timeOffset="13465.7989">13817 8900 87 0,'19'2'113'16,"-19"-2"0"-16,0 0 4 15,0 0-96-15,-12-20-7 16,-4 12 0-16,-8-4-1 16,1 3-1-16,-6 1 2 15,3 6-1-15,-1 4-1 16,5 5-1-16,2 4-4 16,5 7-1-16,7 1-2 15,8-2-2-15,7 0-5 16,6-5-7-16,11-1-10 15,1-9-6 1,12-1-3-16,-6-11 0 16,9 3 1-16,-10-11 1 0,4 6 8 15,-13-6 6-15,-1 4 13 0,-5 2 7 16,-15 12 8-16,0 0 3 31,0 0 2-31,0 0 0 0,-10 20-1 16,3 6-1-16,-5 6-3 15,9 4-2 1,-1 3-5-16,7-1-2 0,4-4-3 16,3-5 1-16,3-7-4 15,0-11 1-15,-13-11 1 0,20-7-2 16,-13-12 1 0,-1-7-2-16,-1-10 2 0,3-4-3 15,5-8 3 1,6-2-3-16,7 1 3 0,9 1 4 15,3 3-3-15,7 9 5 0,3 12 1 16,-2 7 2-16,-9 12 1 16,-8 11 3-16,-16 4-2 15,-10 13-4-15,-16 2 1 16,-11 2-10-16,-17 2-20 16,-21-3-60-16,0-2-53 15,-7 0-2-15,1-4-5 16</inkml:trace>
  <inkml:trace contextRef="#ctx0" brushRef="#br0" timeOffset="14174.8224">7207 10191 186 0,'0'-13'67'15,"0"13"-61"-15,0 0-10 0,18-13-118 16,-5 14-6-16</inkml:trace>
  <inkml:trace contextRef="#ctx0" brushRef="#br0" timeOffset="14372.4498">8043 10162 158 0,'0'0'10'16,"0"0"-2"-1,13 4-9-15,0-4-125 0</inkml:trace>
  <inkml:trace contextRef="#ctx0" brushRef="#br0" timeOffset="14640.3738">8916 10145 217 0,'-13'-6'99'0,"13"6"-68"15,-18 1-27-15,-2-1-124 16,20 0-15-16</inkml:trace>
  <inkml:trace contextRef="#ctx0" brushRef="#br0" timeOffset="15483.7071">9530 9565 67 0,'-31'-28'107'0,"10"18"-1"0,-5-7 3 32,-2 1-59-32,-4 7-33 0,-6-2-3 15,-2 5 3-15,-9 2-2 0,-2 7 2 16,-6-1 4-16,-2 11-9 16,-5 6-1-16,2 9-4 15,0 8-2-15,0 11-1 16,6 14-1-16,7 11 0 15,7 12-6 1,13 7 6-16,14 4-7 16,18-1 0-1,19-2 0-15,24-8-1 0,29-12 1 0,19-17-1 16,26-16 3-16,15-16-2 16,14-20 3-1,8-16 2-15,5-16-3 16,-9-13 3-16,-12-16-3 0,-11-15 1 0,-22-13-1 15,-18-7 2-15,-27-7-2 16,-24-1 1 0,-29 0 3-16,-24 4-3 0,-35 9 4 15,-31 18-2-15,-32 12 2 16,-30 18-1-16,-26 18-5 16,-23 15-18-1,-5 18-95-15,-10 22-4 0,-2 12-5 16,10 19-4-16</inkml:trace>
  <inkml:trace contextRef="#ctx0" brushRef="#br0" timeOffset="19720.6445">1828 13522 62 0,'-13'-7'117'15,"13"7"-4"1,-5-13 4-16,5 13-86 16,34-6-11-16,5 9-3 0,25 7-5 15,18 3 5-15,35 2-11 16,31-1 4-16,34-2-8 15,42-6 2-15,34-4 0 16,41-6 1-16,30-6 1 16,33-12-4-16,17-4 7 15,17-8-7-15,3 1 7 0,-6-3-3 16,-15 2-6-16,-29 7-25 16,-33-2-88-16,-37 6-6 15,-44 3-11-15,-56-2-7 16</inkml:trace>
  <inkml:trace contextRef="#ctx0" brushRef="#br0" timeOffset="28864.7418">17059 15747 151 0,'30'0'117'15,"8"-1"1"-15,13-2-5 16,11 3-103-16,13 0 2 16,8 1-2-1,1 1-20-15,-5-4-61 16,-1 1-39-16,-4 0-5 15,-12-2-4-15</inkml:trace>
  <inkml:trace contextRef="#ctx0" brushRef="#br0" timeOffset="29655.9474">15869 13776 72 0,'0'0'112'16,"0"0"-1"-16,0 0 1 15,29-4-51-15,1 3-38 16,19 2-2-16,12-4-3 0,21 2-4 16,15-2-6-16,18 0-1 15,12-1-2-15,16-2-2 16,14 0-1-16,5-1-4 0,2 3-2 16,-2-4 0-16,-2 4 0 15,-7-3 0 1,-9 2 0-16,-18 0 0 15,-17 0 1-15,-18 1 1 0,-16 1-7 16,-21-3-25 0,-17 2-71-16,-15 3-2 15,-22 1-5-15,0 0-2 0</inkml:trace>
  <inkml:trace contextRef="#ctx0" brushRef="#br0" timeOffset="31685.537">15300 12612 58 0,'-7'-16'95'0,"7"16"5"16,-4-19-4-16,4 19-58 16,-9-17-18-16,9 17-2 0,-10-13-3 31,10 13-4-31,-16-9-4 0,3 8-1 16,-1 1-1-16,-4 0-1 15,-2 0 1-15,-1 1-1 16,-4 1 1-16,2-1 0 15,-3 1 1-15,0-1 0 0,0-1 0 16,2 3 0 0,-4-3 0-16,1 4 1 15,-2-2-1-15,0 4 1 16,-3-2 0-16,1 3-1 0,-3 2 2 16,4 1-1-16,-3 1 0 15,3 4-1-15,-2 2-2 16,3 2 1-16,0 1-1 15,5 0-3-15,-1 3 2 0,3 1-2 16,4 0 1 0,2 1-4-16,1-1 6 15,4 2-6-15,1 0 5 0,2 4-2 16,0 2 1-16,1 4-2 16,-1 3 1-16,3 3 1 15,-1 4-2 1,2 5 2-16,1 1-2 0,1 0 2 0,4-2-3 15,-1-1 3 1,2-1-3-16,3-5 3 16,0-3-1-16,2-2-1 15,5-3 1-15,2-2-2 0,3-3 2 16,5-1-4-16,5-2 1 16,6-2-2-1,10-2-1-15,5-4 0 16,6 1-1-16,4-4 1 15,6-3 0-15,3-5 1 16,4-3 2-16,0-5 1 16,3-8 1-16,0-5 0 15,1-7 3-15,-1-6-1 0,-4-10 1 16,-3-4 3-16,-5-9-1 0,-6-7 2 16,-11-12 2-16,-7-10 1 31,-15-12 1-31,-9-6-1 0,-14-10 1 15,-9-3 0-15,-18-8-3 0,-12 3 0 16,-10 4-6-16,-11 13-5 16,-7 21-22-16,-18 11-93 0,-1 26-11 15,-12 12-11-15,1 21-7 16</inkml:trace>
  <inkml:trace contextRef="#ctx0" brushRef="#br0" timeOffset="149419.8485">3446 5382 52 0,'36'-16'97'0,"25"-3"3"15,25-7-4-15,40-1-61 0,32-8-7 16,37 2-7-16,33-7 0 16,29 4-5-16,21-3-1 15,20 4-5-15,2 3 1 16,1 5-5-16,-9 5-1 15,-14 8-8 1,-18 5-7-16,-18 3-18 16,-19 11-75-16,-30-7-5 0,-20-2-11 15,-27-6-7-15</inkml:trace>
</inkml:ink>
</file>

<file path=ppt/ink/ink1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10:15.138"/>
    </inkml:context>
    <inkml:brush xml:id="br0">
      <inkml:brushProperty name="width" value="0.05292" units="cm"/>
      <inkml:brushProperty name="height" value="0.05292" units="cm"/>
      <inkml:brushProperty name="color" value="#FF0000"/>
    </inkml:brush>
  </inkml:definitions>
  <inkml:trace contextRef="#ctx0" brushRef="#br0">4531 3261 190 0,'91'-16'124'15,"18"4"-5"-15,20-3-8 16,19 3-105-16,33 11-10 16,22 1-8-16,35 2-4 15,22-4 1-15,37-1-2 0,24-10 9 16,74 0 6-1,-13-5 8-15,28-3 6 16,21 5 10-16,23 4-2 16,19 9 0-16,6 5-1 15,11 12-6-15,-42 4-6 16,36 6-3-16,-12 5-3 16,-13 1-11-16,-16 6-27 0,-20-10-68 0,-19-3-7 31,-25-11-5-31,-27-11-9 15</inkml:trace>
  <inkml:trace contextRef="#ctx0" brushRef="#br0" timeOffset="7755.1417">4483 7097 16 0,'-18'-4'97'0,"0"0"-3"16,4-1 6-16,-1-5-70 16,15 10-10-16,0 0-2 15,0 0-6-15,18-5 3 0,6 7-5 16,9 0-4-16,9 1-1 15,7 1-1-15,9-2 5 16,3-2-4-16,4 0 1 16,-1-6 0-16,4 3-4 0,-7-6 6 15,-5 5-5-15,-10-5 3 16,-7 3-5-16,-11 1-2 16,-12-1-6-16,-16 6-14 15,0 0-46-15,-22-3-37 16,-1 6-7-16,3 0 1 15</inkml:trace>
  <inkml:trace contextRef="#ctx0" brushRef="#br0" timeOffset="8456.1104">8705 7139 40 0,'0'0'97'0,"-20"2"4"16,20-2 0-16,24 3-77 16,1-8-3-16,15 7-1 15,8-10-4-15,15 4 5 16,5-5-8-16,7 2 0 15,-1 0-6-15,1-2 0 0,-7 5-9 16,-5-3-4-16,-9 5-11 16,-11-2-27-1,-13 3-60-15,-2 2-7 0,-13-2 2 16,3 4 22-16</inkml:trace>
  <inkml:trace contextRef="#ctx0" brushRef="#br0" timeOffset="9047.9149">12143 7198 1 0,'-23'3'88'0,"3"-6"11"16,6 1 5-16,14 2-66 15,0 0-9-15,0 0 0 0,10-15-13 16,16 14 3-16,11-4-9 16,15 4 2-16,16-1-7 0,14 1-3 15,18 1 0-15,14 0-6 16,14 0 6 0,8-1-2-16,2 1 3 15,-2-2-2-15,-8 1 2 0,-9-2 3 16,-14 1-10-1,-18-2-8-15,-17 4-35 0,-16 1-58 32,-24-5-4-32,-8 3-1 15,-22 1 33-15</inkml:trace>
  <inkml:trace contextRef="#ctx0" brushRef="#br0" timeOffset="9544.0453">17424 7045 1 0,'-46'-7'3'15,"16"4"80"-15,4-5 10 16,11-1-55-16,15 9 4 16,0 0-2-16,36-13 5 0,-5 6-6 15,12 4-11-15,-1-1-14 16,4 2-14-1,0 5-27-15,-4 1-68 16,-6-1-2 0,-6 2-10-16,-17-3 8 15</inkml:trace>
  <inkml:trace contextRef="#ctx0" brushRef="#br0" timeOffset="10420.5011">2222 7366 79 0,'13'-9'99'0,"-1"-5"1"0,8 1 1 15,0-6-75-15,11 5-5 16,6-7 1-16,18 4-2 16,8-8 1-16,18 2-2 15,9-4-10-15,11 2 0 16,7-2-5-16,7 2 0 0,4 0-4 16,-1 1 1-16,-6 1-4 15,-8 6-2-15,-10 1 5 0,-9 2-3 16,-11 2-3-16,-12-1-8 15,-10 9-13 1,-16-6-48-16,-4 5-33 16,-11-3-4-16,-1 1 0 15</inkml:trace>
  <inkml:trace contextRef="#ctx0" brushRef="#br0" timeOffset="10684.6465">3737 6865 86 0,'-24'3'102'16,"11"-2"-3"-16,13-1-5 16,17-5-83-16,15 2-11 15,14 1 0 1,12 1 2-16,11-3 2 16,3 2 3-16,0 1 3 15,-2 4 3-15,-16-1 4 0,-10 6 1 16,-21 0-1-16,-15 8-2 15,-22 0-2-15,-15 3-7 16,-16 2-17-16,-9 3-87 16,-7 3-11-16,-1-4-5 0,4-3-8 15</inkml:trace>
  <inkml:trace contextRef="#ctx0" brushRef="#br0" timeOffset="22718.7543">1772 7386 181 0,'0'0'139'0,"-13"-6"-2"15,13 6 0-15,0 0-107 0,0 0-11 0,10 19-3 16,0 0-6-16,5 10-1 31,-2 5-4-31,3 9 1 16,-5 8-3-16,-2-1 0 15,-5 1-2-15,-2-6 2 0,-7-8-2 16,-3-11 1 0,-7-14-1-16,-1-15-1 15,-2-17 1-15,0-15-1 0,0-14 2 0,2-10-3 16,6-9 3 0,5-3-3-16,12 1 2 15,9 3-2-15,7 11 3 16,8 14-1-16,3 13 0 15,1 16 1-15,0 15-1 16,-5 14 1-16,-8 14-1 16,-9 7 2-16,-8 7-5 0,-8 0-3 15,-5 5-16-15,-15-12-48 16,4 7-75-16,-9-12-4 16,8-5-3-16,0-9-7 15</inkml:trace>
  <inkml:trace contextRef="#ctx0" brushRef="#br0" timeOffset="25923.5641">9098 5336 84 0,'-5'-13'125'0,"1"-3"-2"16,4 16 4-16,-13-30-77 16,13 30-18-16,-2-22-4 15,2 22-6-15,0 0-4 16,0 0-4-16,0 0-1 0,-2 29-2 15,-3 1-3-15,1 12-1 16,-2 4 2 0,-1 7-10-16,1 1 0 15,-1-4-12-15,5-4-1 16,-2-14-14-16,7-6-4 16,-3-26-10-16,0 0-3 15,-13-6 5-15,10-9 8 16,-5-10 11-16,2-1 14 15,-3 6 15-15,0-2 12 0,9 22 8 16,-5-17 5-16,5 17 0 16,4 19-4-16,6 4-5 15,-6 3-7-15,5 4-3 16,-3-1-1-16,2-2 0 16,-3-7-2-16,3-5 2 15,-8-15-3-15,0 0 2 16,19-10-5-16,-12-7-4 15,2-4-10-15,-5-6-16 0,11 10-35 16,-14-8-76-16,7 9-7 16,-10-1 0-16,2 17-2 15</inkml:trace>
  <inkml:trace contextRef="#ctx0" brushRef="#br0" timeOffset="26708.363">7744 4821 140 0,'0'0'122'16,"3"-15"5"-16,-3 15-5 15,-1 15-92-15,6 6-5 16,-5 2-8-16,5 9-5 16,-5 1-6-16,1 6 1 15,-1-4-3-15,-1-1 0 16,-2-8 0-16,0-8 0 0,3-18 1 15,0 0 1-15,-17-19 0 16,12-11-1-16,1-12 0 16,5-7-1-16,2-7-3 15,7-2 3-15,9 2-4 16,4 5 5 0,3 8-6-16,2 10 6 15,0 11-4-15,0 13 4 16,-8 15 3-16,-4 11-4 15,-13 9 3-15,-8 7-6 16,-7 5 5-16,-6 2-7 0,-5 1 1 16,-3-4-12-16,3-1-9 0,-3-17-24 15,13 6-89 1,-4-17-2 0,17-8-4-16,0 0 2 15</inkml:trace>
  <inkml:trace contextRef="#ctx0" brushRef="#br0" timeOffset="26885.9843">7969 4796 201 0,'18'0'138'15,"-18"0"0"-15,28-3-5 16,-28 3-105-16,29-4-17 16,-6 4-27-16,-7-9-44 15,9 9-73 1,-8-6-2-16,2 4-3 0,-19 2 1 15</inkml:trace>
  <inkml:trace contextRef="#ctx0" brushRef="#br0" timeOffset="27051.2541">8131 4675 173 0,'-23'-22'140'16,"23"22"3"-16,-19-1-2 0,13 18-83 16,-8-2-21-16,9 9-18 15,-2 3-5 1,3 5-20-16,4 3-7 15,-4-8-23-15,12 9-45 0,-9-15-60 32,7-1-4-32,-6-20 1 15,5 16-1-15</inkml:trace>
  <inkml:trace contextRef="#ctx0" brushRef="#br0" timeOffset="30872.563">8242 4623 26 0,'0'0'92'0,"0"0"-30"16,0 0-3-16,1-13-6 16,-1 13 1-16,0 0-9 0,0 0-4 15,0 0-6-15,0 0-7 16,0 0-4-16,0 0-2 15,-7-17-3-15,7 17-3 16,0 0-2-16,0 0-1 16,0 0-1-16,12-13-2 15,-12 13-1-15,0 0-2 16,0 0-2-16,17-9-2 0,-17 9 0 16,16-4-3-16,-16 4 1 15,20-3-1 1,-20 3 0-16,22-3-1 15,-22 3 1-15,17 0 0 0,-17 0 0 16,14 0 1 0,-14 0-1-16,0 0 1 15,15-3 0-15,-15 3 0 16,0 0 0-16,0 0 1 0,0 0 0 16,13-4 0-16,-13 4 0 15,0 0 0 1,0 0 0-16,0 0 0 15,0 0-1-15,0 0 1 0,0 0 0 16,0 0 0-16,0 0-1 0,0 0 1 0,0 0 0 16,0 0-1-1,0 0 0-15,0 0-1 0,17 5 0 16,-17-5 0-16,16 2 0 16,-16-2 0-16,19 4 0 15,-19-4 1-15,17 9-1 16,-17-9-1-16,15 13 1 15,-15-13 0 1,7 16-2-16,-7-16 2 16,-2 18-2-16,-2-5 1 15,-5 2 0-15,-4-1-3 0,-3 2 5 16,-2 0-4-16,-4 1 5 16,2 1-6-16,0-1 7 15,-1-4-6 1,4 1 6-16,3-3-4 15,14-11 2-15,-15 18-1 16,15-18 2-16,0 0 0 16,0 0 0-16,23 10 1 15,-8-13 0-15,4-1 0 0,1 0 0 0,0-2-2 32,0 2-2-32,-4-2-5 15,1 5-10-15,-17 1-24 0,26-8-96 0,-26 8-2 16,0 0-2-16,0 0 0 15</inkml:trace>
  <inkml:trace contextRef="#ctx0" brushRef="#br0" timeOffset="31686.7824">8663 4682 30 0,'-13'9'107'0,"13"-9"2"15,0 0-6-15,-4 17-54 16,4-17-9-16,-6 22-10 15,6-22-1-15,4 26-9 16,-4-26-1-16,21 21-4 0,-5-15 0 16,11-4-3-16,2-8-2 15,5-3-1-15,0-11-5 16,3-2 5-16,-4-5-8 0,-2-1 8 16,-10 1-6-1,-6 2 9-15,-15 4-5 16,-9 6 4-16,-13 7 0 0,-8 8-3 15,-9 4-2-15,-7 5-9 16,3 11-20-16,-8-7-112 16,18 11-1-1,1-8-9-15,15 2-2 0</inkml:trace>
  <inkml:trace contextRef="#ctx0" brushRef="#br0" timeOffset="35729.9581">12631 4971 149 0,'3'-13'128'0,"-3"0"2"16,0 13-4-16,0 0-96 15,0 0-2-15,0 0-6 0,-7 21-4 16,-3 2-8-16,2 8 0 16,-5 5-4-16,3 3 0 15,-3 0-5-15,0-2-5 0,3 1-10 0,-4-11-10 31,8 1-13-31,-8-18-11 16,12 6-10-16,-12-24-4 16,14 8 7-16,-10-17 19 0,7 4 21 0,0-3 17 15,-1-1 21-15,4 17 13 16,-6-16 14-16,6 16 4 31,-2 16-3-31,10 8-14 0,-10-5-13 16,9 9-5-16,-4-4-7 15,4 1 0-15,-2-7-2 16,2-2 0-16,-7-16-2 16,13 10 0-16,-13-10 0 0,10-13-4 15,-10 13-4-15,10-29-7 16,-1 15-10-16,-6-11-18 16,13 14-61-16,-12-8-42 15,-4 19 0 1,16-26-3-16</inkml:trace>
  <inkml:trace contextRef="#ctx0" brushRef="#br0" timeOffset="36613.8293">12179 4572 126 0,'2'-14'122'0,"-2"14"-3"15,0 0 0-15,-4-14-81 16,4 14-2-16,-3 15-6 16,4 6-7-16,-5 0-6 15,4 10-9-15,-2 0 2 16,1 4-7-16,-1-2 3 15,1-3-6-15,1-4 2 16,0-8-4-16,0-18 3 16,0 0 0-16,0 0 0 15,1-19 2-15,2-8-5 16,5-8 3-16,3-7-3 0,5-1 3 16,4-2-3-16,3 5 3 15,5 4-4-15,-1 8 2 16,1 9 3-1,-4 11 0-15,-5 8 0 16,-5 8 1-16,-9 8-2 16,-8 6 1-16,-10 4-1 0,-8 4 0 15,-6 0-1-15,-5-1-8 16,-2 0-1-16,-4-7-16 16,11 1-10-16,-5-17-28 15,32-6-66-15,-22 8-3 16,22-8-1-16,18-10 7 15</inkml:trace>
  <inkml:trace contextRef="#ctx0" brushRef="#br0" timeOffset="36806.8486">12542 4597 209 0,'14'6'135'16,"-14"-6"-3"-16,19 5 2 0,-19-5-107 15,26 2-11-15,-6-2-16 16,0-4-20-16,10 5-32 16,-11-8-77-16,6 4 0 15,-9-6-4-15,-2 4 4 16</inkml:trace>
  <inkml:trace contextRef="#ctx0" brushRef="#br0" timeOffset="36962.0072">12731 4516 223 0,'-15'-13'130'0,"15"13"3"15,0 0-8-15,-11 25-91 16,1-7-15-16,4 8-13 16,1 5-10-16,-2-4-23 15,12 5-17-15,-13-10-81 16,13-2-9-16,-5-20-4 16,8 17 3-16</inkml:trace>
  <inkml:trace contextRef="#ctx0" brushRef="#br0" timeOffset="38400.1651">12954 4570 132 0,'-8'-15'116'16,"8"15"4"-16,-3-14-11 16,3 14-74-16,0 0-10 15,0 0-7-15,0 0-8 16,0 0-5-16,1-15-3 0,-1 15 0 31,0 0 1-31,16-8 0 16,-16 8 0-16,0 0 1 15,0 0 0-15,14-9-1 0,-14 9 0 0,0 0-1 16,0 0-1 0,0 0 0-16,0 0-1 15,13-7 1-15,-13 7 0 16,0 0 0-16,19-5 0 16,-19 5-1-16,23 0 1 15,-5 3 0-15,0 2 0 16,1 0 0-16,0 5-1 15,-5 2 1-15,-4 2-1 0,-5 2 1 16,-8 2-2-16,-7 3 2 16,-9-2-1-16,-4 1-2 15,-3-2 6-15,-1-3-6 16,2-2 6-16,5-1-7 16,20-12 6-16,-16 13-9 15,16-13 3-15,23 4-7 16,4-2-4-16,4-5 1 15,9 1-4-15,-4-2 4 16,5 1 0-16,-8 0 10 0,-4 2 3 16,-8 2 7-1,-21-1 6-15,20 13 0 0,-20-13 7 0,-1 25-5 16,-5-12 3-16,8 6-7 16,-1-5-1-16,8 0-3 15,5-5-2 1,6-3-1-16,4-8-2 15,3-5-1-15,2-4-2 16,-2-7 3-16,-1-3-6 16,-7-5 7-16,-6-2-6 15,-6 1 6-15,-8 2-5 16,-5 2 7-16,-8 4-6 16,-7 8 3-16,-6 7-2 15,-5 5-2-15,-2 11-2 0,-3 1-9 16,9 8-14-16,-4-3-49 15,19 8-54-15,7-6-4 16,18 0 2-16,9-7-2 16</inkml:trace>
  <inkml:trace contextRef="#ctx0" brushRef="#br0" timeOffset="39456.981">13559 4714 177 0,'0'0'133'0,"0"0"-1"15,0 0 3-15,0 0-101 0,0 0-9 0,17 10-8 16,-4-9-5-16,7 1-7 16,3-1-8-16,1-5-13 15,6 7-25 1,-11-15-54-16,5 11-40 16,-11-9 3-16,2 4-2 15</inkml:trace>
  <inkml:trace contextRef="#ctx0" brushRef="#br0" timeOffset="39624.8733">13723 4604 205 0,'-14'0'130'0,"14"0"7"15,-22 23-4-15,18 2-98 16,-13-2-10-16,7 6-19 0,-2 1-13 16,-1-7-32-16,14 5-89 15,-8-13-9 1,7 1-1-16,0-16 2 0</inkml:trace>
  <inkml:trace contextRef="#ctx0" brushRef="#br0" timeOffset="40105.1838">13922 4548 169 0,'0'0'133'16,"2"17"-2"-16,-4 5 2 16,-13-5-89-16,6 15-20 15,-10-3-8-15,3 2-23 0,5 4-25 16,-9-10-75 0,11 2-26-16,0-13-3 15,9-14-1-15</inkml:trace>
  <inkml:trace contextRef="#ctx0" brushRef="#br0" timeOffset="40404.693">14186 4529 132 0,'0'0'133'0,"8"13"-3"16,-13 6 5-16,-8-5-66 15,3 21-38-15,-7-3 0 31,10 7-14-31,1-5-3 16,10-2-11-16,6-7 1 16,9-10-12-16,10-10 0 0,1-11-2 15,2-7-1-15,-6-9 6 16,-6-1-1-16,-11 0 7 16,-9 3-1-1,0 20 9-15,-33-17 0 0,7 21 0 0,-7 6-3 16,1 4-23-16,12 11-112 15,-2-5-8-15,12 3-5 16,7-10-8-16</inkml:trace>
</inkml:ink>
</file>

<file path=ppt/ink/ink1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11:53.238"/>
    </inkml:context>
    <inkml:brush xml:id="br0">
      <inkml:brushProperty name="width" value="0.05292" units="cm"/>
      <inkml:brushProperty name="height" value="0.05292" units="cm"/>
      <inkml:brushProperty name="color" value="#FF0000"/>
    </inkml:brush>
  </inkml:definitions>
  <inkml:trace contextRef="#ctx0" brushRef="#br0">21179 2050 197 0,'0'0'95'0,"-3"-18"-4"16,3 18 0-16,0 0-79 15,0 0-2 1,17-8 1-16,5 10 1 16,11 1 1-16,12-3 0 15,17 3 0-15,15-5 2 0,24 1-2 16,19-4-1-16,19 1-5 16,17 0-1-16,15 2-3 15,10 2 0-15,5 3 0 16,1 3-2-16,-1 1 0 0,-7 5-1 15,-4-2-1-15,-18 1 1 32,-11-1 0-32,-18-2 0 15,-15-4-4-15,-19 0-11 0,-24-8-25 16,-16 4-65-16,-22-6 0 16,-15 0-6-16,-17 6 2 15</inkml:trace>
  <inkml:trace contextRef="#ctx0" brushRef="#br0" timeOffset="590.905">20923 2782 266 0,'0'0'113'0,"17"-3"2"16,34-6-9-16,34-1-97 16,38-1-7-16,33-1-2 15,34-2 1-15,22-4-1 0,20 0 0 16,9-3 0-16,-4 6 0 15,-12 6-1 1,-16 12-4-16,-24 4-12 16,-15 15-34-16,-24 1-58 0,-20 1 3 15,-27-1-10-15,-21 0 2 16</inkml:trace>
  <inkml:trace contextRef="#ctx0" brushRef="#br0" timeOffset="2419.6753">21050 3564 7 0,'0'0'54'0,"0"0"2"15,0 0 1-15,-14 10-38 0,14-10 0 16,0 0 4-16,0 0 3 15,13-3 1-15,3 0-2 0,8 3-3 32,8-3-4-32,10 3-5 15,5-1-6-15,8-1-3 16,3 0-3-16,1 0 0 16,0-1 0-16,-1-1 1 0,-8 1 1 15,-3-1-1-15,-10 2-7 16,-8 1-37-16,-9 1-34 15,-4 4-5-15,-16-4-1 16,0 0-4-16</inkml:trace>
  <inkml:trace contextRef="#ctx0" brushRef="#br0" timeOffset="2965.8307">20949 4125 131 0,'0'0'98'16,"0"0"-4"-16,3-13-1 0,-3 13-82 16,13 2-9-16,3 0-2 15,6 1 1-15,9 0 0 16,10 2-2-16,5-3 2 16,6-2 0-1,5 2 0-15,1-1 0 0,3 1 0 16,-1-1 0-16,-3 1 0 0,-5 1-4 15,-6-2-5-15,-4 5-13 16,-12-5-29-16,-4 2-40 16,-6 1-1-1,-20-4-2-15,16 5 13 0</inkml:trace>
  <inkml:trace contextRef="#ctx0" brushRef="#br0" timeOffset="3322.5777">20887 4831 161 0,'-7'16'111'16,"7"-16"-7"-16,13 17-3 0,10-10-101 15,12 0 0-15,9 1-2 0,17-4-1 31,7-4-4-31,13 1-6 0,1-4-13 0,10 5-70 32,-2-2-4-32,-4-2-5 15,-1 1-3-15</inkml:trace>
  <inkml:trace contextRef="#ctx0" brushRef="#br0" timeOffset="15603.7407">12814 11716 87 0,'-5'-17'111'16,"-1"-1"0"-16,0 4 0 16,-6-2-85-16,12 16-1 0,-28-14 0 15,10 15-2-15,-11-1-5 16,-1 10-5 0,-12 2-3-16,-5 8-1 0,-11 6-5 31,-3 9-1-31,-6 12-3 0,-6 14-2 0,-2 17 2 31,0 18-1-31,2 20 0 16,9 14 1-16,18 11 0 15,20 9-1-15,26-7 3 0,30-9 3 16,35-23 2-16,31-26 0 0,28-36 7 0,21-30-4 16,13-39 5-16,12-31 0 15,-6-31-1 1,-6-25-2-16,-23-24-3 15,-18-18-5 1,-26-3-5-16,-30-1 1 16,-37 10-8-16,-38 11-7 0,-35 33-35 15,-44 15-84-15,-29 35-3 16,-34 25-7-16,-24 21-5 16</inkml:trace>
  <inkml:trace contextRef="#ctx0" brushRef="#br0" timeOffset="56512.7745">3039 12113 140 0,'-6'16'137'0,"2"5"-1"0,2 10 2 16,-2 8-110-16,6 10-15 15,-2 7-3-15,1 7 4 16,-2-3-2-16,3 0 3 15,-2-11-2-15,2-7-3 16,-1-15-2-16,-1-27-2 16,0 0-2-1,0-36-1-15,0-20 0 0,-1-20-4 16,1-23 2-16,4-12-3 16,6-8 2-16,11-3-2 15,7 7 2-15,11 15-2 0,9 21 3 16,4 21 0-16,3 27 2 15,-3 22 0-15,-9 19 1 32,-7 17 2-32,-17 14 0 15,-15 9 0-15,-14 7-2 0,-13 2-2 16,-12 1-5-16,-9-5-8 16,-6 0-15-16,-10-15-42 15,8 1-76-15,1-12-2 16,17-6 0-16,5-13 1 15</inkml:trace>
  <inkml:trace contextRef="#ctx0" brushRef="#br0" timeOffset="57222.9426">3809 12170 126 0,'-18'6'136'0,"3"0"-2"15,15-6 2-15,0 0-67 16,0 0-60-16,26-9-1 16,7 4 0-16,16-1 0 15,11-1 0-15,15 2-3 16,8 1-4-16,11 0-3 15,10 2 0-15,6 1 0 16,9-1-1-16,8-1 1 16,6 2 0-16,4-3 1 0,5 1 1 15,2-2 0 1,3 1 1-16,2 1-1 16,-4 0 2-16,0 2-1 15,-8 1 2-15,-3 1-2 0,-1-1 1 16,-3 0-2-16,-5 2 2 15,-4-2-1-15,-4-2 2 16,-3 1 0-16,-4-2 1 0,-1 0-2 16,-2-1 1-1,-4-1 0-15,-4 0 1 16,-2-1-2-16,-3 0 0 16,-3 0-2-16,-5 1 1 15,-6 0 0-15,-11-1 0 0,-6 4 0 16,-9-3 1-16,-5 2 1 0,-12-1-1 15,-4 1-1 1,-7 0 0-16,-4-1-7 0,-3 3-12 16,-19 1-34-16,21-13-85 15,-21 13 0 1,0 0-4-16,6-22 0 16</inkml:trace>
  <inkml:trace contextRef="#ctx0" brushRef="#br0" timeOffset="57463.7179">8050 11878 164 0,'0'0'114'0,"-10"17"-4"15,24-6 9-15,9-3-105 16,16 6-24-16,5 1 3 16,2-4 18-1,3 6 12-15,-14-8 10 16,-1 10-1-16,-25-5-5 15,-9 8-4-15,-22-8 0 0,-8 8-4 0,-16-5-6 16,-6 2-9-16,-3 1-22 16,-9-10-89-16,14 6-36 31,4-7-3-31,14-3-5 0</inkml:trace>
  <inkml:trace contextRef="#ctx0" brushRef="#br0" timeOffset="59483.177">12553 11984 29 0,'0'0'95'0,"-3"-13"5"15,3 13-38-15,-4-13-23 16,4 13 1-16,3-14-6 16,-3 14-2-16,-4-13-7 0,4 13-2 15,-19-12-6-15,0 7-2 16,-8-4-6-16,-8 2-1 16,-8-3-4-16,-8-2-1 0,-7 1-1 0,-6-2 0 31,-6-3 0-31,-3-2 0 15,-7 0 0-15,0-3-1 16,-7 0 2-16,-4-2-2 0,-3 0 2 16,-2-2-2-16,-3 1 0 15,0 2-1-15,-4 0 2 0,-2 1-2 16,-3 3 1-16,-2 5 0 16,-1 2-1-16,0 1 1 15,-4 4 1 1,1 0-2-16,-2 6 1 0,-2 2-1 15,0 1 1-15,1 1-1 0,0 3 0 16,-1 3 2-16,1 2-2 16,-2 2 1-16,2 2-1 15,2 3 1-15,3 0-2 16,0 1 2-16,3 1 0 16,2 1 0-1,-1 1 0 1,1 0 0-16,3 0 0 15,0 2 1-15,3 1-1 16,0 1-1-16,3 5 0 0,1 4-2 16,4 3 3-16,6 4-3 0,6 8 4 15,8 4-3-15,6 7 3 16,10 7-1-16,13 2-2 16,10 4 5-16,15 1-4 0,13 1 3 15,18-2-3-15,15 1-1 16,18-4 1-16,17-4-1 15,17-3 2-15,19-3-2 16,18-3 1-16,12-6-2 16,15-6 1-16,14-8 2 15,14-5-2 1,10-8 1-16,17-6 0 0,13-7-1 16,12-5 1-1,15-4 0-15,13-6 1 16,8-2-1-16,0-4 2 15,3-7-3-15,-10-7 3 16,-7-4-3-16,-18-8 2 16,-12-7-2-16,-19-8 1 15,-14-8-3-15,-15-8 1 0,-14-5 3 0,-17-5-1 16,-18-2 2-16,-18-6 1 16,-17 4 3-16,-23-3 0 15,-19 4 5-15,-20 0-1 16,-20 0-4-1,-23-1 3-15,-14 2-2 16,-23 1-5-16,-20-1-4 16,-25 5-6-16,-27 1-9 0,-27 17-16 15,-39-1-26 1,-20 20-69-16,-31 9-5 16,-12 16 0-16,-8 13 9 15</inkml:trace>
  <inkml:trace contextRef="#ctx0" brushRef="#br0" timeOffset="63450.162">13990 12416 115 0,'-4'-19'113'16,"2"0"0"-1,2-4-6-15,6 9-87 0,-1-5-5 0,6 6-5 16,1 0-8-16,-1 0-12 15,2 7-21-15,-13 6-50 16,15-13-28 0,-15 13-3-16,0 0-2 0</inkml:trace>
  <inkml:trace contextRef="#ctx0" brushRef="#br0" timeOffset="63646.8627">14032 12277 115 0,'-14'-17'117'16,"14"17"1"-16,5-13-1 16,10 13-82-16,-15 0-8 0,32 0-7 15,-12 4-6-15,6 5-9 16,1 2-12 0,-1-2-13-16,6 8-25 0,-10-8-68 15,4 1-5-15,-11-10-1 16,-15 0-1-1</inkml:trace>
  <inkml:trace contextRef="#ctx0" brushRef="#br0" timeOffset="63921.1565">14133 12263 96 0,'-33'10'109'15,"0"12"0"-15,0 9 0 16,2 15-80-16,-1 11-11 16,7 11-4-16,-3 7-4 15,5 8-8 1,-2 5-1-16,5-3-6 15,4-2 3-15,6-10-5 16,9-4 3-16,2-8-2 16,9-10 2-16,5-8 2 0,6-7-2 0,7-7 3 15,4-6 1-15,4-4 3 16,-2-5 1-16,4-2 1 16,-2-4 1-1,1-1 0-15,-2-2-6 0,-5-1-4 16,-1 2-18-16,-10-9-53 15,3 4-33 1,-6-2-6-16,-4-2-1 16</inkml:trace>
  <inkml:trace contextRef="#ctx0" brushRef="#br0" timeOffset="65304.6049">9235 15317 1 0,'90'-4'0'0,"30"3"41"16,17-7 57-16,21-3-56 16,25 6-1-16,7-8 10 15,14 11-2-15,-11-7-8 16,0 8-21-16,-18-1-18 15,-16-1-25-15,-19 6-80 16,-28-1-2-16,-24 0-7 0,-20 0 70 16</inkml:trace>
  <inkml:trace contextRef="#ctx0" brushRef="#br0" timeOffset="66174.0044">12070 16815 84 0,'1'-27'108'0,"-1"-1"4"16,-8-8-9-16,-7-1-102 15,-5-1-10-15,-15-4 16 16,-7 0-9-16,-17-1 10 16,-14-2-5-16,-17 2 1 15,-12 0-3-15,-12 1 1 16,-15 2-3-16,-11 2 2 16,-12 6-2-16,-10 6 2 15,-7 9-2-15,-7 8 2 16,-6 12 0-16,1 15 0 15,3 13 0-15,6 18-3 0,11 15 1 16,9 20-7-16,17 15 12 16,19 18-5-16,20 16-2 15,26 2-8-15,20 13 2 16,38-1-1-16,22 16 6 16,45-15-2-16,26 5-4 15,43-21-6-15,25-1 7 16,37-21 1-16,24-12 8 0,27-25-2 15,14-31 2-15,15-17 1 16,2-28 3-16,0-30 8 16,-4-32 1-16,-18-32-1 15,-20-20-1-15,-32-19 12 16,-20-18 7-16,-43-15-1 16,-14-14 7-16,-49 6-7 15,-22 1-5-15,-54 15 0 16,-33 6-14-16,-55 22-29 0,-60 9-75 15,-53 33-33 1,-69 19-15-16,-46 24-4 16</inkml:trace>
</inkml:ink>
</file>

<file path=ppt/ink/ink1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13:43.221"/>
    </inkml:context>
    <inkml:brush xml:id="br0">
      <inkml:brushProperty name="width" value="0.05292" units="cm"/>
      <inkml:brushProperty name="height" value="0.05292" units="cm"/>
      <inkml:brushProperty name="color" value="#FF0000"/>
    </inkml:brush>
  </inkml:definitions>
  <inkml:trace contextRef="#ctx0" brushRef="#br0">1709 6631 1 0,'18'2'79'16,"21"-1"8"0,15-2 1-16,14-4-66 15,27 7 2 1,13-5 4-16,23 6-3 15,5-7 2-15,15 8-5 0,0-6-4 0,1 5-8 32,-7-1-2-32,-8-1-5 0,-16 1-6 15,-14-4-12-15,-12 8-58 16,-21-3-26-16,-17 1-6 16,-18 2-2-16</inkml:trace>
  <inkml:trace contextRef="#ctx0" brushRef="#br0" timeOffset="1113.9155">863 9103 91 0,'0'0'122'0,"13"-16"3"0,3 0-2 16,-2-11-96-16,15 1-7 16,2-9 0-1,8 1-6-15,-2-7-3 16,5-1-6-16,0 2-13 16,-5 0-3-16,1 6-12 15,-15 3 3-15,1 10-9 0,-15 0 5 16,-9 21-6-1,3-15 5-15,-3 15 6 0,-27 13 3 16,11 0 8-16,-10-1-2 16,5 2 8-16,-2 2-2 15,5-4 8-15,5 1-4 0,13-13 4 16,-12 14-3 0,12-14 2-16,0 0-1 15,16 12-1-15,0-12-2 16,0 1-2-16,0-5 0 0,4 2-1 15,-6-2 0-15,2 3-2 16,-16 1-2-16,15-5-3 0,-15 5-4 16,0 0-15-16,-15 12-57 15,2-9-6 1,13-3 15-16,-24 14 78 16</inkml:trace>
  <inkml:trace contextRef="#ctx0" brushRef="#br0" timeOffset="1684.4708">1039 8731 1 0,'0'0'14'0,"0"0"64"15,19-2 0-15,1-4-67 0,13 1-8 16,5-1-45-16,8 3-31 15,-8-4 4-15,9 7 69 16</inkml:trace>
  <inkml:trace contextRef="#ctx0" brushRef="#br0" timeOffset="2913.6945">3605 14072 52 0,'0'0'98'16,"0"0"0"-16,15-10-2 0,26 7-84 15,28 2-2-15,32 5-1 16,36 0 2 0,38 6 0-16,34-2-3 15,33 3 0-15,34-4-4 0,21-1-2 16,21-3-2-16,6 0-1 16,8-4-9-16,-10-5-20 15,-9 1-62-15,-19 0-2 16,-33-4-5-1,-24 3 7-15</inkml:trace>
  <inkml:trace contextRef="#ctx0" brushRef="#br0" timeOffset="36338.1893">1671 7722 2 0,'0'0'88'16,"0"0"-1"-16,0 0 5 15,0 0-69-15,-7 16-9 16,7-16 1-16,-17 19 1 15,1-8-1-15,1 8 1 0,-3 4-7 16,-1 3-2-16,-1 6-4 16,-1 4-2-16,3 3-1 15,-1 4-1-15,3 6-1 16,4 3 0-16,7 2 0 16,3-1-1-16,8-4 0 15,8-7 2-15,8-9 1 16,8-11 0-16,8-12 0 0,4-13 1 15,5-12 1-15,2-6-1 16,1-11 2-16,-4-5-2 16,-3-7 1-16,-3 0 0 15,-5-8 0-15,-5-3 1 0,-7-3 4 32,-2 2 1-32,-10 1 2 15,-2 7 1-15,-12 5 0 16,-7 11 0-16,-13 11 0 0,-8 12-2 0,-13 13-9 15,-10 11-9-15,-5 17-22 16,-9 6-71-16,3 9-7 16,0 5-1-16,6 2 3 15</inkml:trace>
  <inkml:trace contextRef="#ctx0" brushRef="#br0" timeOffset="42901.5476">1025 10132 1 0,'-10'14'62'0,"8"5"32"15,-2 3-10-15,2-2-52 16,7 4-6-16,-4 1 1 16,6 5-8-16,-1-2 0 15,3 2-8-15,-3-4 0 16,2-2-6-16,-2-6-3 16,3-2 0-16,-9-16 0 15,0 0 1-15,0 0 0 0,11-13 1 16,-11-11-5-16,-1-7 5 15,-2-11-3-15,1-6 7 0,0-8-3 16,3-5 3-16,2-2-2 0,7 5 3 16,2 2 5-16,11 7-5 15,1 8 2-15,9 10-4 32,3 10-1-32,5 13-2 15,-1 8-1-15,1 8-1 0,-4 13-3 16,-5 6 0-1,-6 5-1-15,-7 2 3 16,-11 0 3-16,-5-4 3 16,-13-4 0-16,-4-4 2 0,-11-9 0 15,-2-5-1-15,-6-6 0 16,-4-4-8-16,0 2-17 16,-5-6-22-16,10 4-80 0,-4-1-5 0,6 1-2 15,4-1 0 1</inkml:trace>
  <inkml:trace contextRef="#ctx0" brushRef="#br0" timeOffset="47105.2029">2752 10397 70 0,'-15'19'110'15,"15"-19"1"-15,-15 26-1 16,9-6-98-16,-1 5-2 16,2 5 5-16,-1 2 0 15,4 2 1-15,-3 2-6 0,4-2-1 16,-4-6-4-16,4-4 1 16,-2-10 0-1,3-14-1 1,0 0-1-16,-9-19-2 0,8-13 0 15,0-6-3-15,3-9 3 16,4-6-3 0,6-5-3-16,5 3 3 15,6 3-3-15,6 9 4 0,3 7-5 16,2 12 6-16,0 8-5 16,-6 13 5-16,-3 13 5 15,-9 7-5-15,-7 8 6 16,-8 4-6-16,-7 4 5 15,-7 4-5-15,-6-1 3 16,-4-1-12-16,-1-2-11 16,-5-8-21-16,4-2-75 15,2-6-1-15,6-7-4 16,17-10 11-16</inkml:trace>
  <inkml:trace contextRef="#ctx0" brushRef="#br0" timeOffset="47299.2248">2978 10487 173 0,'0'0'130'0,"28"10"-5"16,-12-10-2-16,4 3-116 15,0 0-10-15,0-3-14 16,3 4-28-16,-10-4-71 0,3-2-8 15,-16 2 3-15,20-11-5 16</inkml:trace>
  <inkml:trace contextRef="#ctx0" brushRef="#br0" timeOffset="47483.2138">3136 10324 161 0,'0'0'126'0,"0"0"-2"0,-13 4 3 0,7 16-106 0,-6 5-9 16,2 9-1-16,-4 4-7 15,-3 1-12-15,4 6-19 16,-6-12-25 0,9 3-74-16,0-9 1 15,5-5-3-15,5-22 9 16</inkml:trace>
  <inkml:trace contextRef="#ctx0" brushRef="#br0" timeOffset="48721.1599">3514 10247 1 0,'0'0'0'16,"0"0"64"-16,-16-16 26 0,16 16-51 0,0 0-2 31,0 0-1-31,-13-8-1 16,13 8-9-16,-15 0-4 15,1-2-4-15,14 2-2 16,-27 6-3-16,12-2-2 15,-2 1-1-15,-1 0-2 0,1 0-2 16,3 2 1-16,1 2 1 16,13-9-5-16,-15 23 4 15,12-5-4-15,2 4 7 16,10 8-3-16,4 4 4 16,5 6-3-16,4 5-2 15,4 7-1-15,-3-3-2 16,2-3 0-16,-2-3-4 15,-9-7 1-15,-5-7-3 16,-9-10 1-16,0-19 0 16,-28 3 3-16,4-16 3 0,-4-7 1 15,-2-11 3 1,4-1 1-16,2-9 4 16,12 0-2-16,9-3 3 15,15-1-4-15,15 1 0 0,12 4-3 0,9 3-6 16,2 2-1-16,1 9-11 15,-8 1-6-15,-5 12-19 16,-20-2-37 0,-18 15-54-16,0 0-2 0,-21-3 3 15,-10 6 48 1</inkml:trace>
  <inkml:trace contextRef="#ctx0" brushRef="#br0" timeOffset="71801.0221">7721 7561 38 0,'16'-3'97'0,"-2"3"-4"16,-14 0-1-16,16-12-86 15,-16 12-4-15,20-1-8 16,-20 1-19-16,0 0-65 15,15 3-3-15,-15-3-1 16,0 0 75-16</inkml:trace>
  <inkml:trace contextRef="#ctx0" brushRef="#br0" timeOffset="72109.9331">8564 7550 147 0,'0'0'109'0,"7"-17"-3"16,-7 17-12-16,0 0-116 16,0 0-16-16,0 0-54 15,-13 12-20-15,13-12-1 16,3 14 35-16</inkml:trace>
  <inkml:trace contextRef="#ctx0" brushRef="#br0" timeOffset="72518.322">9500 7584 91 0,'3'14'89'0,"-3"-14"-7"16,0 0-14-16,0 0-117 0,-13 7-57 16,13-7 3-16,0 0 32 15,4 19 71-15</inkml:trace>
  <inkml:trace contextRef="#ctx0" brushRef="#br0" timeOffset="72893.1467">10312 7647 67 0,'13'-1'106'16,"-13"1"-2"-16,0 0-4 15,16-9-97-15,-16 9-18 16,0 0-22-16,16-6-61 16,-16 6-5-16,0 0 3 15,0 0 74-15</inkml:trace>
  <inkml:trace contextRef="#ctx0" brushRef="#br0" timeOffset="73237.2459">11232 7641 93 0,'0'0'107'0,"0"0"-2"16,-15-7-1-16,15 7-105 15,0 0-12-15,0 0-12 32,0 0-30-32,0 0-52 0,0 0 4 15,16 6-1-15</inkml:trace>
  <inkml:trace contextRef="#ctx0" brushRef="#br0" timeOffset="73520.8897">12047 7672 53 0,'0'0'103'0,"0"0"-5"0,0 0 1 16,1-15-96-16,-1 15-7 15,0 0-8-15,0 0-22 16,0 0-59-16,0 0-5 16,0 0 2-16,15 16 78 15</inkml:trace>
  <inkml:trace contextRef="#ctx0" brushRef="#br0" timeOffset="73788.3947">12718 7686 16 0,'0'0'96'15,"0"0"-5"-15,0 0-1 16,0 0-88-16,5-13-9 16,-5 13-20-16,0 0-60 15,0 0 0-15,0 0 1 16,0 0 86-16</inkml:trace>
  <inkml:trace contextRef="#ctx0" brushRef="#br0" timeOffset="74088.3189">13559 7509 69 0,'0'0'111'16,"23"-12"-4"-16,-23 12 0 15,10-23-84 1,-10 23-10-16,0 0-20 0,1-14-42 15,-1 14-54-15,0 0-6 16,0 0-3 0,0 0 63-16</inkml:trace>
  <inkml:trace contextRef="#ctx0" brushRef="#br0" timeOffset="76646.3137">17714 3205 354 0,'22'-26'139'16,"37"18"-9"-16,32-7-6 16,43 4-130-16,51 10-4 15,43 0 0-15,56 2 0 16,42-2 0-16,43 1 1 16,31-3 4-16,23-2 6 15,10-2 6-15,-3-4 7 16,-3 5 2-16,-26-4 1 0,-19 10 1 15,-31 0-2 1,-28 7-4-16,-33 0-5 16,-29 8-6-1,-33 2-9-15,-33-1-8 0,-30 8-9 16,-37-14-19-16,-20 11-86 16,-34-8-1-16,-22 5-4 15,-23-5-1-15</inkml:trace>
  <inkml:trace contextRef="#ctx0" brushRef="#br0" timeOffset="83802.0738">11451 17265 88 0,'-13'5'110'0,"13"-5"3"15,0 0-31-15,0 0-67 0,24 8-5 16,-2-8 2-16,11 3-6 0,8-1-3 15,12-4 2-15,15 1 0 16,14-2 2-16,15-2 3 0,18 0 3 16,14-3 1-1,15-2 1-15,9-1 0 16,8 1-6-16,-2 0 1 16,-6-1-4-1,-12 4-16-15,-22 1-43 0,-20-1-69 16,-18-1 0-16,-29-8-10 15,-17-2 24-15</inkml:trace>
  <inkml:trace contextRef="#ctx0" brushRef="#br0" timeOffset="85601.6156">17479 8816 106 0,'0'0'104'0,"19"11"5"16,11-9-6-16,9-4-76 15,23 5-3-15,12-6-1 16,18 2-3-16,8-3-4 15,9-1-6-15,-2 1-11 16,-6-3-23-16,-6 2-79 16,-21 1-3-16,-21 1-11 15,-20 2-2 1</inkml:trace>
  <inkml:trace contextRef="#ctx0" brushRef="#br0" timeOffset="163447.1156">2170 7794 83 0,'8'15'123'0,"-8"-15"-2"16,11 18 4-16,-11-18-88 15,0 0-3-15,12-17-2 16,1 3-8-16,-6-11-6 15,6-2-6-15,-2-9-1 16,4-5-4 0,-2-6-1-16,3-4-2 0,1-4 1 15,-1 2-2 1,-2 2 1-16,-1 2-2 0,-3 8 1 16,-1 6-2-16,-2 8 1 0,-1 5-2 15,-2 7 1-15,-4 15-1 16,10-15 0-16,-10 15 0 15,28-6 0-15,-8 3 1 16,7 0-1-16,7 2 0 16,5-2 0-16,5 0 0 15,7-1 0 1,2-1 0-16,9-1 0 0,5-1 0 0,5 0-3 31,6-3 6-31,8 1-6 16,10-2 6-16,7-2-7 15,7 0 3-15,5 0-3 0,5 0 3 0,9 0 0 16,5 0-4-16,6 0 5 16,3 0-4-1,2 3 4 1,8 0 1-16,3 1-1 0,4 3 0 16,2 0 2-16,-2 1-1 15,-3 2 0-15,1 0-1 0,-3 0 1 16,-5 3-1-16,-4-1 2 0,-3-1-1 15,-2 1-1-15,2-2 1 16,0 0-1-16,1-3 1 16,-1 2 0-16,3-2 0 15,-2 3-1-15,-1-1-1 16,-4 2 2-16,-4 2-2 16,-6 2 0-16,-7 1 0 31,0 1 0-31,-6-1 0 15,-2 0 0-15,-3 0 1 0,1 1-1 0,-4-1 1 16,0 3-1 0,0-2-1-16,-1 0 1 15,0 2-1-15,-2-2 1 16,-2 1-1-16,-1-2 1 0,-4-2 0 16,-3-2 2-16,-1-1 0 15,-3-2-1-15,-3 1 1 16,-1-3-1-1,-2 2-1-15,-4 0 2 16,-5-1-2-16,-1 2 1 0,-6 3 0 16,-2-1-1-16,-4 2 2 15,-4 1-1-15,-1-1 1 16,-3 2-1-16,0 0 1 16,-1-2-1-16,0 1 1 15,-2-1 0-15,1 1 0 16,-1-1 0-16,2 1 0 15,-3-1 0-15,1 1-1 16,-1-1 0-16,4 0 1 16,-2 2-1-16,-1-1 1 15,-1-1-1-15,-4-2 1 0,2 2 0 16,-3-2-1-16,1 1 2 16,-4-2-1-16,0 1 0 15,-1 1-1 1,0 0 1-16,1 1 0 0,-2 1 0 15,-1 1-1-15,-1 2 2 16,-3 0-1-16,-3 0 0 16,0 1 1-16,-4-1-1 15,-1-1 1-15,-2-3-1 16,2-1 1-16,1-3-2 16,0-1 1-16,1 0 1 15,1-1-1-15,-4 0 0 0,1 0-2 16,-2 1 2-16,-6 1-1 15,-1 2 0-15,-1 1 0 16,0 1 0-16,0-2 0 16,3 1 1-16,-1-2 0 0,1 1 0 0,1 1-1 15,0-2 0 1,2 1 1 0,1 0-1-1,-1 2 1-15,1 2-2 0,-1 1 1 16,1 2-1-16,1 1 2 0,0 0-1 0,-2 2 1 15,1 0-1-15,-1-1 1 16,1 0-1-16,1-1 2 16,1-1-2-16,4-2 1 15,-1-1 1-15,3-3-2 16,0-2 1-16,2 1 0 16,1-2 0-16,3 0-1 15,-2-1 1 1,1 1-1-1,-2 1 0-15,-1 1 0 0,-4 1 1 16,-2-1-1-16,-4 2 0 0,-4 2 1 16,-2 0-1-16,-3 1 1 15,-2-1-1 1,1 1 0-16,-1-1 0 16,-1 2 0-16,0-1 1 0,-13-4 4 15,23 4-6-15,-23-4 6 0,26 6-5 16,-11-6 4-16,5 3-4 15,0-2 5-15,2-1-5 16,4 2 0-16,-2-4 1 16,5 2-6-16,-3 0 5 15,3 2 1-15,-2-4 0 32,1-1-5-32,-1 5 5 0,2-4-1 15,-1 5 2-15,-1-6 4 16,-1 2-5-16,-3 0-5 15,0 2 4-15,-3 2 1 16,-1-3 0-16,-3 3 2 0,-3-6-1 0,-13 3-3 16,19 3 4-1,-19-3 0-15,14 1 0 16,-14-1-1-16,0 0 0 0,13 0-6 16,-13 0 4-1,0 0 4-15,19 7-5 0,-19-7 5 16,16 6-4-16,-16-6 4 15,20 4-3-15,-20-4 3 16,22 3-4-16,-22-3-3 16,20 6 7-1,-20-6-7-15,20 7 6 16,-20-7-6-16,20 9 6 16,-20-9-6-16,23 9 7 15,-10-5-4-15,2 0 1 16,-1-1 0-16,0-1-1 0,-1 1 0 15,-13-3 0-15,21 5 1 16,-21-5-2-16,0 0 2 16,13 22-2-16,-13-9 1 15,0 4 0-15,0 5 0 16,0 4-1-16,-5 6 1 0,1 4-1 16,-2 6 2-16,-2 4-2 15,-1 3 2-15,2 4-6 16,-1 1-7-16,8 6-31 15,-7-6-99-15,14-8-1 16,4-10-7 0,4-13 1-16</inkml:trace>
  <inkml:trace contextRef="#ctx0" brushRef="#br0" timeOffset="168083.718">4600 7776 155 0,'0'0'141'0,"-27"-24"-6"15,21 10 3-15,-4-12-97 0,17 3-12 16,3-7-8 0,7 1-10-1,2 0-5-15,0 3-4 16,-3 7-1-16,-16 19-3 0,0 0 1 16,-6 19 0-16,-26 20-2 15,-15 19-2-15,-8 11 6 0,-6 7-1 16,-2 7 0-16,7-5 0 0,8-11 1 15,15-10 0-15,18-18 0 16,18-21 3 0,17-19-6-1,14-21 1-15,13-17-2 0,4-11 3 0,1-6 2 16,-6 1 2-16,-13 6 1 31,-17 14 2-31,-26 18-2 16,-23 22-1-16,-25 24 4 0,-13 16-9 15,-7 17-16-15,-3-4-41 16,15 13-83-16,18-14-6 16,36-9-3-16,32-21-1 0</inkml:trace>
  <inkml:trace contextRef="#ctx0" brushRef="#br0" timeOffset="168668.2869">7490 7767 135 0,'20'0'140'0,"-1"-7"-3"15,3 1 2-15,-9-7-108 0,8 6-1 0,-21 7 0 16,28-18-8-16,-28 18-9 15,0 0-6-15,-32 28-3 16,-11 4-8 0,-18 11 7-16,-8 9-3 0,-9 10 1 15,0 4-4-15,5 1 3 16,13-7-3-16,19-6 2 16,23-17 3-16,21-15-5 15,20-18-1 1,22-17 0-16,14-16 1 15,15-14 0-15,8-10 5 0,6-7-3 16,3 1 3-16,-5 3 2 0,-11 11 4 16,-18 8 0-16,-18 14 1 15,-26 12-2 1,-13 11-7-16,-41 31 4 16,-11-2-14-16,-5 14-43 0,-7-6-89 0,6 2-5 15,11-5-2-15,11-14-5 16</inkml:trace>
  <inkml:trace contextRef="#ctx0" brushRef="#br0" timeOffset="169961.4929">2290 8863 15 0,'0'0'109'0,"-14"5"-1"16,14-5-40-16,0 0-9 15,0 0-9-15,0 0-11 16,0 0-10-16,18-12-5 16,-18 12-5-16,31-10-3 15,-15 1-2-15,4 5-2 16,-6-5-2 0,1 2-3-16,-15 7-2 15,0 0-1-15,0 0-2 16,0 0-2-16,-32 7 0 15,3 9 0-15,-6 6-2 16,-2 4 2-16,1 3-2 16,7 0 1-16,12 2 1 15,11-2 1-15,13-3-1 0,13-3 2 16,14-1 0-16,7-2 2 16,3-2 0-16,-1 0 3 15,-8-2-2-15,-9 0 1 16,-12 0-3-16,-14-3-2 15,-9 0-11-15,-14-13-19 16,3 4-60-16,-12-17-47 0,5-6 0 16,-1-12-2-16</inkml:trace>
  <inkml:trace contextRef="#ctx0" brushRef="#br0" timeOffset="170112.7008">2411 8813 146 0,'21'-10'139'15,"0"4"-2"-15,-5 0-2 16,3 5-107-16,-5 1-27 16,2-3-29-16,13 2-99 15,-5-1-4-15,5 2-7 16,0-1 1-16</inkml:trace>
  <inkml:trace contextRef="#ctx0" brushRef="#br0" timeOffset="170579.9148">2885 8747 80 0,'0'0'127'16,"0"0"-3"-16,-22 5 3 15,22-5-85-15,-29 18-13 16,10 2-5-16,-11-1-4 16,1 11-2-1,-4 3-2-15,6 10 0 0,1 1-3 16,13 2 1-16,10-6-5 15,16-4-2-15,13-13-4 16,13-10-1-16,5-13-2 0,7-11 1 31,-6-8-2-31,-6-5 0 16,-13-2 0-16,-12 4 0 16,-17 9 0-16,-13 7 1 15,-13 13-1-15,-8 8 0 0,-4 9-3 0,0 5-5 0,7 9-12 16,1-11-20-16,23 8-76 31,3-12-23-31,16-7-1 0,5-8-4 16</inkml:trace>
  <inkml:trace contextRef="#ctx0" brushRef="#br0" timeOffset="170811.3879">3146 8631 134 0,'19'-37'141'16,"-7"6"1"-16,-12 31-2 15,13-14-96-15,-10 34-22 16,-8 13-1-16,2 18-9 16,-9 11-4-16,1 13-7 15,-4 10-8-15,-1 2-11 16,3 5-23-16,-7-17-64 15,7-7-36-15,-3-18-2 0,8-15 1 0</inkml:trace>
  <inkml:trace contextRef="#ctx0" brushRef="#br0" timeOffset="171165.5909">3312 8979 136 0,'-8'22'140'0,"7"8"0"16,-2 0 0-1,16 9-95-15,-3-10-13 0,19 1-8 16,4-12-8-16,12-10-6 16,1-9-3-16,3-12-3 15,-5-13 1-15,-7-7-4 16,-12-5 2-16,-17-4-3 16,-16 5 0-16,-18 4-4 0,-10 14-12 15,-24 4-71-15,1 27-60 16,-12 8-3-16,2 10-8 0</inkml:trace>
</inkml:ink>
</file>

<file path=ppt/ink/ink1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16:46.682"/>
    </inkml:context>
    <inkml:brush xml:id="br0">
      <inkml:brushProperty name="width" value="0.05292" units="cm"/>
      <inkml:brushProperty name="height" value="0.05292" units="cm"/>
      <inkml:brushProperty name="color" value="#FF0000"/>
    </inkml:brush>
  </inkml:definitions>
  <inkml:trace contextRef="#ctx0" brushRef="#br0">3421 5897 150 0,'-21'-10'125'0,"2"8"-6"0,5 2-3 16,6 13-102-1,13 3-14 1,16 6-2-16,15 2-2 0,19-2 4 0,27-3 0 16,30-9 4-16,33-9 1 15,37-6 2-15,37-11 0 16,34-4 1-16,37-6 1 16,30-2-3-16,31-2 2 0,17 1-7 15,16 2 1-15,2-1-7 16,-6 5-1-16,-14-3-14 15,-17 12-22 1,-34-2-80-16,-41 6-5 16,-42-2-4-16,-54-4 10 0</inkml:trace>
  <inkml:trace contextRef="#ctx0" brushRef="#br0" timeOffset="5810.1588">2178 4298 188 0,'67'-13'114'0,"26"-8"-4"0,25 2-41 0,25 2-61 16,20 6-3-16,17 3-1 15,18-1-1-15,11 8-11 16,2 1-90 0,4 8-6-16,-7-3-12 15,-2-8-10-15</inkml:trace>
  <inkml:trace contextRef="#ctx0" brushRef="#br0" timeOffset="22386.5859">7509 6421 1 0,'0'0'76'0,"0"0"18"16,-16-10 3-1,16 10-57-15,-13-3-12 16,13 3-4-16,0 0-6 0,0 0-5 0,0 0-4 16,0 0-5-1,0 0-3-15,30 16-2 16,-1-9 0-16,9-1 2 0,11-2 2 16,11-1 3-16,10-3 5 15,12 1-1-15,3-5 0 16,6 1 0-1,-4-3 0-15,-5 2-3 16,-9 0-10-16,-12-2-18 0,-6 6-87 16,-19 0 0-16,-15-2-6 15,-21 2-2-15</inkml:trace>
  <inkml:trace contextRef="#ctx0" brushRef="#br0" timeOffset="27374.6696">18479 2096 304 0,'0'0'126'16,"-3"-15"-3"-16,12 2-4 15,12 3-115-15,5-2-3 16,10 2 0-16,12 1 2 16,8 2-3-16,12 1 2 15,9 3 0-15,9 0 1 16,11 2-2-16,7 0 1 0,5-1-6 15,10 2-20-15,-8-4-89 0,9 1-9 16,-11-1-3-16,-11-1-11 16</inkml:trace>
  <inkml:trace contextRef="#ctx0" brushRef="#br0" timeOffset="29271.1255">22598 2111 324 0,'0'0'132'0,"0"0"-7"16,5-22-1-16,32 16-122 0,19 2 0 31,25 0 1-31,23-3 3 16,23-1-1-16,14 3 3 15,12-3 0-15,0 1 0 16,3 1-1-16,-10 2-12 0,-15-2-34 16,-10 9-90-1,-22-6 0-15,-13-1-16 0,-15-8-1 16</inkml:trace>
  <inkml:trace contextRef="#ctx0" brushRef="#br0" timeOffset="36447.3842">6267 7200 83 0,'0'0'107'0,"0"0"-5"16,30-7 4-16,0 2-89 15,14 0 5-15,23 2 1 16,17-7 3-16,26 4 2 15,15-4-6-15,30 4 4 16,12-6-3-16,22 5-3 16,9-3-13-16,7 3 3 15,-5 0-10-15,-11-1-1 0,-16 1 3 0,-26 0-11 16,-21 6-18-16,-34-5-69 31,-24 7-31-31,-30 4-8 16,-38-5-1-16</inkml:trace>
  <inkml:trace contextRef="#ctx0" brushRef="#br0" timeOffset="52523.1107">6013 7836 42 0,'0'0'48'16,"0"0"-10"-16,0 0-5 16,0 0-9-16,0 0-2 0,0 0-8 15,0 0-4-15,0 0-3 16,13-11-2 0,-13 11 1-16,13-2 0 0,-13 2 1 15,20-4 0-15,-7 2 0 16,3-1 0-16,1 1 0 15,5 0-2-15,2-1-1 16,4 2 1-16,-1-2-1 0,3 2 0 16,-1-2-2-16,2 3 1 15,2-2-2 1,-2 1 2-16,0-1 0 16,-2-1-2-16,-2 1 2 15,2 0-1-15,0 1 0 0,0 1-1 16,-2-2 0-16,-1 2 0 15,0 2 0-15,1-2-1 0,4 3 1 16,-1-3 0-16,2 1 1 16,1-1 1-16,2 0 0 15,1 0 0-15,-2-1 0 16,1-1 0-16,-1 2 1 16,3 2 0-16,-3-2-1 15,2 1-2-15,0 2 1 16,2-2-1-16,2 1-1 15,2 1 0-15,1-3 0 16,1 0-1 0,2 0 2-16,1-2-2 15,2 2 2-15,1 0-1 16,-3-1 0-16,4-1 1 0,-2 2-1 16,-2 0 0-16,-1 2 0 15,-1-1 0-15,1 1-1 16,-1-1 1-16,1 2 1 15,2-2-2-15,0 2 2 16,3 0-2-16,4 0 1 0,2 0-1 16,2 3 0-16,1-2 0 15,1 2 0-15,0 0 0 16,1 1 0-16,0-3 1 16,-3 3-6-16,1-2 2 15,-2 2-3-15,1-3 2 16,0 1-3-16,-1-3 3 15,1 1-3-15,-4-3 3 0,0 0 3 16,-6-1-9 0,-3 1-25-16,-4 3-57 15,-15-12 4 1,1 8 5-16,-18-12 84 0</inkml:trace>
  <inkml:trace contextRef="#ctx0" brushRef="#br0" timeOffset="86183.65">709 7545 89 0,'4'-15'122'0,"-2"-2"3"16,-2 17 1-16,1-23-81 15,-1 23-8-15,0 0-6 16,9 24-5-16,-9-3-8 0,3 7-3 16,-3 9-6-16,1 7-1 15,-1 7-8-15,-1 1-8 16,2 5-11-16,-7-9-23 16,11 7-59-16,-10-16-35 0,7-3-3 15,-5-16 0 1</inkml:trace>
  <inkml:trace contextRef="#ctx0" brushRef="#br0" timeOffset="86489.9831">908 7558 94 0,'4'-15'123'16,"-4"15"3"-16,10-16 1 16,-10 16-81-16,0 0-7 15,18 32-6-15,-18-13-11 16,4 14-5-16,-4 3-5 16,4 6-6-16,-2 4-10 15,-2 0-13-15,4 6-17 16,-8-16-29-16,10 8-72 0,-9-14-1 15,4-1-3-15,-4-13 23 16</inkml:trace>
  <inkml:trace contextRef="#ctx0" brushRef="#br0" timeOffset="86731.4435">1169 7501 28 0,'9'-17'118'0,"-1"4"2"15,-8 13 2-15,0 0-54 16,19 7-27-16,-20 12-10 16,6 16-7-16,-6-1-9 15,2 11-5-15,-2 4-14 16,-2-1-15-16,6 9-35 0,-10-6-72 15,5-6-5-15,-2-12 2 16,4-7 16-16</inkml:trace>
  <inkml:trace contextRef="#ctx0" brushRef="#br0" timeOffset="86969.4154">1358 7536 98 0,'14'-27'124'16,"-3"4"1"-16,3 10-1 0,-14-2-86 16,13 18-9-16,-13-3-5 0,9 29-7 15,-9-3-8 1,-2 10-1-16,-1 6-5 16,-2 2-3-1,0 8-12-15,-6-4-12 16,11 4-26-16,-12-15-57 15,12 0-26-15,-3-17 0 0,8-7 5 16</inkml:trace>
  <inkml:trace contextRef="#ctx0" brushRef="#br0" timeOffset="87209.7337">1599 7444 139 0,'9'-13'123'15,"-9"13"3"-15,13 1-36 16,-13-1-52-16,1 33-9 16,-4-5-7-16,3 9-7 15,-3 4-8-15,0 2-5 16,1 5-12-16,-6-5-15 16,7 7-38-16,-9-11-67 15,3-1 1-15,-2-14-4 16,3-5 33-16</inkml:trace>
  <inkml:trace contextRef="#ctx0" brushRef="#br0" timeOffset="87421.2244">1833 7367 130 0,'19'-24'131'0,"-12"5"1"16,-7 19-2-16,0 0-96 15,7 20-9-15,-13 8-7 16,3 12-9-16,-4 10-10 0,-3 5-5 16,4 9-19-16,-7-9-23 15,15 4-80 1,-8-10-4-16,4-6 0 16,-2-14-2-16</inkml:trace>
  <inkml:trace contextRef="#ctx0" brushRef="#br0" timeOffset="87658.9544">2062 7321 131 0,'0'0'134'16,"15"9"-1"-16,-23 9-2 15,7 17-99-15,-12 5-8 16,7 12-7-16,-4 3-19 16,1-3-16-16,8 4-22 15,-9-17-43-15,8 2-48 16,0-14-2-16,3-9-1 0</inkml:trace>
  <inkml:trace contextRef="#ctx0" brushRef="#br0" timeOffset="88720.3776">2299 7382 45 0,'0'0'102'0,"0"0"5"16,0 0-52 0,0 0-13-16,0 0-4 0,-18 8-6 15,18 5-3-15,0-13-5 16,-10 32-1 0,2-12-3-16,5 12-1 15,-4-2-4-15,4 9-2 0,3-4-3 16,4 2-1-16,5-6-1 15,8-5 0-15,9-13-1 0,6-12-1 16,7-14 0-16,0-11-1 0,0-13 1 16,-2-6-2-16,-8-6 0 15,-10 0-3 1,-12 1 4-16,-11 7-1 16,-15 7 1-16,-9 11-3 15,-8 13-16-15,-13 7-118 16,3 19-5-16,-7 4-5 0,2 5-11 15</inkml:trace>
  <inkml:trace contextRef="#ctx0" brushRef="#br0" timeOffset="92723.7054">18123 3881 217 0,'-21'-14'110'0,"21"14"-2"15,-17-20-6-15,17 20-89 0,0 0-5 16,16 7-10 0,-9 12 0-16,-1 11-5 0,1 18-3 15,-4 9-8 1,1 18 1-16,-1 8 0 15,10 7-2-15,5 1 6 16,13 7-3-16,7-7 3 0,14-8 7 16,10-10 7-1,13-14 8-15,11-10 0 16,8-10 5-16,9-5-4 16,-1-16 3-16,5-5-1 0,-2-7-3 15,0-5-11-15,-2 4-31 0,-9-7-67 16,-9 1-5-16,-7-3-4 15,-13-4-7 1</inkml:trace>
  <inkml:trace contextRef="#ctx0" brushRef="#br0" timeOffset="95909.5318">7316 8621 110 0,'0'0'109'0,"14"-10"1"16,11 10-3-16,8 1-103 16,20 1 2-16,21 2 4 15,20-4 1-15,27 3 3 16,17-6 2-16,25 2 2 0,10-4 0 15,18 3-3-15,2-6-3 16,2 4-5 0,-9-3-10-16,-19-3-23 15,-12 0-96-15,-30 4-7 0,-28-4-4 0,-29 2-6 16</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31:53.238"/>
    </inkml:context>
    <inkml:brush xml:id="br0">
      <inkml:brushProperty name="width" value="0.05292" units="cm"/>
      <inkml:brushProperty name="height" value="0.05292" units="cm"/>
      <inkml:brushProperty name="color" value="#FF0000"/>
    </inkml:brush>
  </inkml:definitions>
  <inkml:trace contextRef="#ctx0" brushRef="#br0">9776 18148 260 0,'-61'0'165'0,"61"0"-4"16,0 0 2-16,0 0-105 15,64-16-37-15,-64 16-5 16,121-13-4-16,-45 9-8 16,8-3-7-16,1 4 1 15,3 1-13-15,-13 5-27 0,10 5-64 0,-20-13-60 16,0-1 5-16,-65 6-7 16,100-24 8-16</inkml:trace>
  <inkml:trace contextRef="#ctx0" brushRef="#br0" timeOffset="214.2267">10569 17899 338 0,'0'0'156'0,"-59"-5"-2"0,59 5-44 16,0 0-102-16,0 0-5 16,16 59 7-16,-16-59 2 15,59 52 3-15,-59-52-13 16,64 55 4-16,-64-55 10 15,0 0-13 1,49 58-2-16,-49-58-11 0,0 0-38 0,-84 46-109 16,84-46 1-16,-115 32-12 15,55-22-2-15</inkml:trace>
  <inkml:trace contextRef="#ctx0" brushRef="#br0" timeOffset="3326.4892">10247 9585 117 0,'0'0'115'16,"0"-16"1"-16,0 16 8 15,0 0-89-15,-5 13-8 16,5 10 1-16,-9 0-3 16,6 16-1-16,-7-1-5 15,6 8-4-15,-5-4-5 0,8-3-2 31,1-11-2-31,3-7-2 16,-3-21-4-16,17-9-1 16,-4-18-2-16,-3-17-1 15,0-11-3-15,-1-8-3 16,-2-5 3-16,-1 0-1 16,-5 6 4-16,2 7 2 15,-3 6 4-15,6 13-1 0,0 8 4 16,7 12 1-1,2 8-2-15,6 7-3 16,5 10-10-16,0 1-17 0,11 13-42 0,-7-2-63 31,1 4 2-31,-8 1-8 0,-7-3 2 16</inkml:trace>
  <inkml:trace contextRef="#ctx0" brushRef="#br0" timeOffset="3484.4527">10314 9536 276 0,'-13'3'139'0,"13"-3"0"16,0 0-6-16,0 0-134 0,24-10-20 15,7 18-24-15,-7-6-83 16,14 5-8-16,-4-1 4 16,5 4-6-16</inkml:trace>
  <inkml:trace contextRef="#ctx0" brushRef="#br0" timeOffset="3761.9626">10650 9679 194 0,'-9'30'123'16,"-2"3"1"-16,-1 0 0 0,2-8-95 15,4 2-22-15,5-7-5 16,1-20-4-16,0 0-8 16,22-7-8-16,-7-16-2 15,-3-13-4-15,5-4 2 16,-8-11 2-1,4-2 7-15,-4-2 10 0,-1 2 12 16,5 9 9-16,-3 0 7 16,11 9 0-16,-3 3 0 15,14 12-6-15,-2 6-12 16,4 5-21 0,3 15-38-16,-4-2-75 0,-7 10 1 0,-11 5-6 15,-11 6-2 1</inkml:trace>
  <inkml:trace contextRef="#ctx0" brushRef="#br0" timeOffset="3924.3158">10651 9608 283 0,'15'-9'143'0,"18"-1"-9"16,10-3 1-16,9 0-141 15,15 10-16-15,-12-7-22 0,11 12-93 16,-20-2 3-1,-6 10-5-15,-21 0 6 16</inkml:trace>
  <inkml:trace contextRef="#ctx0" brushRef="#br0" timeOffset="4317.265">11015 9886 280 0,'-17'44'142'16,"11"-2"-3"-16,2-12-4 15,5-6-131-15,12-8-5 16,6-14-1-16,4-17-5 16,0-14-1-16,3-11-2 15,-4-15-2-15,-1-5 0 16,-5-13 0-16,-1 3 4 0,-7 3 2 0,1 7 8 16,-2 8-1-16,2 7 4 15,5 12 0-15,5 10 2 16,10 13-6-1,7 13-17-15,-3-3-40 0,9 14-75 16,-6 5 1-16,-3 5-5 16,-14 4 2-16</inkml:trace>
  <inkml:trace contextRef="#ctx0" brushRef="#br0" timeOffset="4451.8494">11224 9713 277 0,'13'9'137'15,"16"-13"-11"1,13-4-20-16,4-10-182 16,10 9-63-16,-1 0 2 0,2 6-7 15,-7 3 3 1</inkml:trace>
  <inkml:trace contextRef="#ctx0" brushRef="#br0" timeOffset="4676.3442">11679 9843 200 0,'7'20'84'15,"-7"-20"-48"-15,-19 13-33 16,19-13-125-16,-13 10-7 16</inkml:trace>
  <inkml:trace contextRef="#ctx0" brushRef="#br0" timeOffset="4823.125">11918 9775 212 0,'8'21'12'0,"-8"-21"-8"16,0 0-1-16,17 5-133 15</inkml:trace>
  <inkml:trace contextRef="#ctx0" brushRef="#br0" timeOffset="104821.3869">7907 15166 190 0,'0'0'139'15,"0"0"-2"-15,-7-20-11 16,7 20-142-16,0 0-41 16,0-19-70-16,0 19 3 0,4-25-6 15,-1 9-1-15</inkml:trace>
  <inkml:trace contextRef="#ctx0" brushRef="#br0" timeOffset="105798.175">12886 12357 61 0,'-4'-15'114'0,"-2"-5"3"16,5 7 4 0,-3-10-46-16,9 8-36 0,-6-2-8 15,1 17-3 1,0 0-5-16,0 0-5 0,3 22-7 0,-10 21-2 31,-6 19-4-31,-2 20 0 16,-1 21-1-16,-1 21-1 15,0 17 1-15,1 14 2 0,3 1 2 16,4-1-2-16,5-3 0 16,4-4-1-16,3-13 1 15,4-18-2-15,3-22-9 16,2-25-22-16,12-16-105 15,-5-33-6-15,8-22-3 16,-1-34-5-16</inkml:trace>
  <inkml:trace contextRef="#ctx0" brushRef="#br0" timeOffset="106298.0153">14438 12303 147 0,'4'-30'130'16,"-4"1"0"-1,7 15 2-15,-5 1-57 16,-2 13-44-16,11 33-12 16,-2 17-1-16,-5 20-4 15,3 23 0-15,-1 26-4 16,0 24-3-16,-5 14-1 16,2 10 0-16,-1 2-2 15,0 0-4-15,3-9-3 16,2-13-12-16,9-14-27 15,-5-35-95-15,18-13-1 0,0-33-9 16,13-22-2-16</inkml:trace>
  <inkml:trace contextRef="#ctx0" brushRef="#br0" timeOffset="106744.084">16577 12256 257 0,'6'-15'131'16,"1"28"3"-16,-5 15-1 15,8 24-106-15,-3 21-10 16,5 28-2-1,-7 22 2 1,3 25-2-16,-8 13-3 0,0 9-7 0,-3-3-1 0,0-2-8 16,1-12-4-1,-2-19-17-15,17-12-109 16,-6-34-5 0,12-20-4-16,3-30-3 15</inkml:trace>
  <inkml:trace contextRef="#ctx0" brushRef="#br0" timeOffset="107144.0187">18173 12233 267 0,'27'15'132'0,"-2"16"2"0,-9 9 2 15,0 19-109 1,-8 22-7-16,-2 24 0 0,-12 21-1 16,2 23 1-1,-10 12-2-15,2 8-5 0,1-6-8 16,3-4-9-16,8-15-7 16,2-27-17-16,19-15-52 15,3-43-62 1,14-27-1-16,4-33-2 0,9-30-3 15</inkml:trace>
  <inkml:trace contextRef="#ctx0" brushRef="#br0" timeOffset="107381.6952">19443 12300 324 0,'32'45'149'16,"-14"19"-2"0,-3 31-6-16,-15 29-125 0,-6 30 1 15,-11 19 1-15,-2 14-3 16,0 2-7-16,-1-5-24 16,20-6-120-16,-2-25-6 15,17-29-9-15,8-33-9 0</inkml:trace>
  <inkml:trace contextRef="#ctx0" brushRef="#br0" timeOffset="114579.5267">12055 12263 140 0,'-20'-13'109'0,"20"13"-2"16,7-23-5-16,21 18-89 15,14 3-5-15,15 4 0 16,13 3-3-16,8 2-1 16,4 3-1-16,-7 2 0 0,-9-4 0 31,-15 2 1-31,-25-4-1 16,-26-6 1-16,-32 10 0 15,-24-8 1-15,-24-1-1 16,-8-1 1-16,-10 3-1 0,6 0-1 15,10 0-1-15,18 3-1 16,25-4-1-16,39-2-2 16,0 0 0-16,46 16 1 15,19-11-1-15,15 0 2 16,9 3 0-16,-2-3 2 16,-9 3 1-16,-19-4 2 15,-29 2-1-15,-30-6 1 0,-35 10 0 16,-27-6-1-16,-20 0-1 15,-10 2-1 1,-5 1-3-16,8 4-1 16,19 0-1-16,26 2-1 0,31 2-1 15,28-3 1-15,35 3 0 16,20-4 0-16,21 1 3 16,4-3 1-1,-2-2 2-15,-11-1 0 0,-23-3 1 16,-29-1 0-16,-30-2 0 15,-53 3-1-15,-22 0 0 16,-22-1-1-16,-12 2-1 16,-5 0 0-16,7 4-2 0,19-3 0 15,30 4-1-15,32 0 0 16,26-9-2-16,55 17 1 16,20-8 1-16,22-1 1 15,14 1 2-15,4 0 0 16,-7-1 4-16,-15-2 0 15,-28-2 0-15,-32 1 2 0,-33-5-2 16,-43 1 0-16,-25-2-1 16,-16-1 0-16,-8 1-3 15,-1-1-2-15,17 4-2 16,23 1-1 0,35 4-1-1,34 3 0-15,36 1 2 0,23 2-1 16,22 3 6-16,10 0 2 15,-1 0 3-15,-9-2 0 16,-23 1 2-16,-30-2-5 16,-44-13 3-16,-21 20-4 0,-47-14 0 15,-24 0-4 1,-21-2 2-16,-7 0-3 16,5 1 1-16,15-1 1 0,30 3-1 15,31 0 0-15,39-7 0 0,37 21 0 16,35-11 1-16,23 1 1 15,15-1 3-15,6 0 1 0,-13-1 1 16,-12-2 0-16,-31-2 0 16,-36-1 1-16,-46-4 0 15,-35 1-1-15,-39-1-2 16,-20 0-1-16,-13 0-1 16,2 2 0-16,16 2-1 15,25 2 0-15,39 5-2 16,47-11 0-1,31 28 0-15,44-11 1 0,29 2 0 16,18 4 1 0,8-4 1-16,-3 1 1 15,-19-3 0-15,-24 1 2 16,-39-4-2-16,-45-14 1 0,-42 20 0 16,-42-15-1-1,-28 0 0-15,-20 3-1 0,-2-4-2 16,7 2 0-16,25 4-2 15,31 0 1 1,45 4-1-16,45 1 0 16,41 2 1-16,37 0 0 15,26 2 1-15,9-2 2 16,3-1 0-16,-13-3 1 0,-22-3 0 16,-34-1 1-1,-44-5-2-15,-42-1 1 0,-47-1-1 16,-32-2 1-16,-25-2-2 15,-11 2 0-15,4 2-1 16,13 1 0-16,30 4-1 16,36 1 1-16,43 5-1 0,41 0 0 15,43 5-1-15,30 1 1 16,25 2-1-16,10-1 1 16,-3 1 0-16,-16-6 2 15,-28-2 3-15,-40-2 2 16,-53-11 2-16,-45 5 2 0,-51-8 1 15,-31 1 1-15,-23-3-1 16,-5 7 0-16,12 1-5 31,27 8-1-31,39 9-5 16,50 3-3-16,53 6 2 0,44 3-2 16,43 3 4-16,24 1-2 15,10-5 8-15,0-3 0 16,-21-11 3-16,-27-4 1 15,-45-7-6-15,-54-6-10 0,-33-3-53 16,-58-16-67-16,-28-1-11 16,-25-15-8-1,0-1-6-15</inkml:trace>
</inkml:ink>
</file>

<file path=ppt/ink/ink2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25:58.6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
  </inkml:definitions>
  <inkml:trace contextRef="#ctx0" brushRef="#br0">3436 4379 217 0,'0'0'132'0,"-18"20"-3"16,11 0-2-16,-7-2-109 15,12 11 2-15,-3 1-3 16,9 12-4-16,0 4-3 0,5 12-4 0,-2 5 2 31,6 11-4-31,-4 2 2 0,2 4-4 0,-3-4-1 0,-1-8-2 31,-1-9 1-31,-2-10 0 16,-3-11 0-16,-1-14 0 0,0-24 1 16,0 0-1-16,0 0-1 15,12-27 1-15,-2-6 0 16,3-9-1-16,4-5 1 15,3-2-2-15,6 2 3 0,0 5 1 16,2 12 5-16,-1 17 2 16,-2 18 0-16,-1 21 1 15,-5 15-1-15,0 17 2 16,-5 5-5-16,1 6-2 16,0 1-11-16,-3-14-13 15,8-4-27-15,-13-33-69 16,14-11-28-16,-8-25-2 15,5-8-1-15</inkml:trace>
  <inkml:trace contextRef="#ctx0" brushRef="#br0" timeOffset="413.9036">4271 5030 202 0,'23'-15'129'0,"-8"-6"0"16,-2 3-2 0,-13-5-101-16,-2 9 0 15,-15 1-10-15,-3 14-4 16,-11 11-3-16,-2 17-1 0,-4 8-2 15,2 12-1-15,5 2-3 16,8-1-1-16,13-8-1 16,14-13-1-16,12-15-1 15,13-19 0-15,8-16 1 0,7-9 2 16,-1-6 3 0,0 0 4-16,-10 6 2 15,-3 8 0-15,-16 12 2 16,-15 10-2-16,8 20-2 15,-16 3-7-15,-3 6-12 16,-6-6-22-16,11 13-46 16,-9-16-66-16,15 5 0 15,-2-11-4-15,13 5 4 0</inkml:trace>
  <inkml:trace contextRef="#ctx0" brushRef="#br0" timeOffset="817.4173">4654 5201 202 0,'0'0'144'0,"-2"18"0"15,-5 1-1-15,5 14-81 16,-2 4-42-16,7 11-7 16,1-1-3-16,4 5-9 15,3-3 2-15,1-5-6 0,-1-8 3 16,-1-10-6-16,-10-26 0 15,0 0 0 1,2-16-5-16,-14-24 3 16,-5-15-3-16,-2-16 4 0,2-13-1 0,5-7 4 0,8 1 0 15,8 6 5 1,9 13 4 0,7 19 0-1,9 22 3-15,4 24-2 0,-2 28 1 16,-5 20-1-16,-9 15-3 0,-7 13 1 0,-8 5-2 15,-8 3-4-15,-6-1-6 16,-9-10-13-16,3-4-17 16,-12-24-38-16,17-7-61 15,-1-25-3-15,14-7 0 16,7-26 3-16</inkml:trace>
  <inkml:trace contextRef="#ctx0" brushRef="#br0" timeOffset="1190.1217">5066 5096 161 0,'16'-4'133'0,"1"18"5"15,-11 6-4-15,4 21-71 16,-7 1-38-16,7 14-2 16,-5 2-10-16,2-1-8 15,-3-6 2-15,-1-9-8 0,-4-15 5 0,-4-14-3 16,5-13 0-1,-20-32-2 1,6-9-4-16,-2-21 3 0,1-15-5 0,5-10 5 16,10-1-4-16,9 3 1 15,10 7 5-15,5 12 0 16,6 17 3-16,2 23 1 16,0 20-1-16,-6 21 3 15,-12 16-2-15,-9 13 0 16,-15 9-3-1,-8 3 2-15,-9 4-4 0,-6-4-2 16,-3-3-7-16,-3-12-12 16,13-4-19-16,-6-22-30 15,32-15-63 1,0 0-5-16,0 0 1 0,30-24 1 0</inkml:trace>
  <inkml:trace contextRef="#ctx0" brushRef="#br0" timeOffset="1532.3982">5534 4825 219 0,'7'19'141'15,"7"15"-3"-15,-2 1-3 16,12 8-112-16,-2-1-17 15,1-4-20-15,10-1-38 16,-7-21-78 0,10-7-6-16,-4-24 1 0,6-2 0 0,-8-13 105 15,2-2 27 1,-3 6 25-16,-12-7 38 16,7 25 82-16,-24 8 9 15,18 26-1-15,-26 10 1 16,7 28-100-16,-18 8-19 15,2 13-18-15,-3 6-15 0,-3-9-38 16,14 2-111-16,-7-23-5 16,12-14-4-16,-3-27-5 15</inkml:trace>
  <inkml:trace contextRef="#ctx0" brushRef="#br0" timeOffset="2424.732">7903 4329 182 0,'-13'-51'132'16,"-2"8"2"-16,-11-3 0 15,2 17-95-15,-12 0-2 16,8 27-2-16,-9 18-7 15,8 32-4-15,2 28-3 16,9 34-4-16,4 21-4 16,8 21-4-16,5 8-4 0,4-1-6 15,7-14 2 1,0-22-14-16,3-25-4 0,-9-36-7 16,6-30-11-1,-10-32-6 1,-1-32 2-16,-14-21 7 15,2-6 7-15,-8-9 13 0,-2-3 7 16,-2 6 9-16,-2 8 12 16,6 15 6-16,0 7-2 0,9 16-12 15,12 19-22-15,-3-18-32 16,24 22-80-16,0-1-3 16,15 5-2-16,0-3 3 15,16 9 97 1,-11-4 19-16,-1-1 22 0,1 11 33 15,-17-5 81-15,3 6 4 16,-11-2 2 0,3 10-1-16,-16-12-96 0,11 8-11 15,-5-8-8-15,1-1-6 16,-10-16-2-16,13 7-3 0,-13-7 2 16,12-22 0-16,-7 2 3 15,3-6-2-15,2-5 3 16,4-3-2-16,4-2-3 15,2-1-12-15,10 8-22 16,-10-9-50-16,15 14-60 0,-8-1 1 16,6 12-4-1,-9 0 3-15</inkml:trace>
  <inkml:trace contextRef="#ctx0" brushRef="#br0" timeOffset="2573.4121">8282 4916 257 0,'3'24'147'0,"10"14"-4"16,-7-8-1-16,10 8-113 0,-5-7-14 16,2-3-25-16,8 1-60 15,-21-29-72-15,28-2-5 16,-19-22 0-16,7-8-3 16</inkml:trace>
  <inkml:trace contextRef="#ctx0" brushRef="#br0" timeOffset="2718.1257">8428 4642 293 0,'0'0'151'16,"-26"-10"-9"-1,26 10-2-15,-14 14-131 0,14-14-28 16,8 32-55-16,0-18-69 0,13 15-3 31,-2-4-4-31,10 12 1 16</inkml:trace>
  <inkml:trace contextRef="#ctx0" brushRef="#br0" timeOffset="3149.0725">9046 4777 178 0,'13'-8'143'16,"5"6"-2"-16,-18 2 0 15,22-6-67-15,-22 6-54 0,3-13-4 16,-3 13-13-16,-30-13 0 16,2 11-1-16,-6 4 0 15,-8 13 0 1,-3 11 2-16,-4 11-2 0,4 11 1 16,8 4 2-16,11 0-2 15,16-9-3 1,15-13 0-16,20-18-4 15,17-25-1-15,15-20 0 0,11-21 0 16,6-15-4-16,-3-12 7 16,-5-4-1-1,-11 3 8-15,-13 6 1 16,-12 12 6-16,-16 14-3 16,-11 19 3-16,-3 31 1 15,-27-1-4-15,2 37-2 16,-2 19-12-16,-1 20-7 0,4 8-15 0,14 17-20 0,-3-16-35 15,21 7-64-15,4-24-3 32,18-9 2-32,-1-28 5 15</inkml:trace>
  <inkml:trace contextRef="#ctx0" brushRef="#br0" timeOffset="3549.5966">9581 4870 188 0,'35'-23'139'15,"-11"-3"4"-15,3 10-5 16,-15-13-72-16,1 16-38 16,-17-2-8-16,4 15-7 0,-35-5-5 15,2 18-1-15,-10 10-4 0,-4 14 2 16,-2 9-2-16,5 9 1 16,6 0-3-16,12-3 2 15,15-10-5-15,16-15-1 0,17-15-1 31,7-19-4-31,10-16 2 16,4-18-2-16,2-5 2 16,-2-5 1-16,-5 4 7 15,-8 5 2-15,-7 6 4 0,-6 13 3 16,-17 23-1-16,0 0 2 16,3 13-2-16,-11 19-1 15,-4 5-6 1,3 8-4-16,5 2-8 0,3-2-1 15,12-3-9-15,2-17-12 16,19-4-20-16,-9-27-29 16,20 1-66-16,-7-20 2 0,9 1 3 0,-10-11 1 15</inkml:trace>
  <inkml:trace contextRef="#ctx0" brushRef="#br0" timeOffset="3894.699">10066 4799 148 0,'0'0'136'15,"16"-25"1"-15,-16 25-1 16,0 0-74-16,17 13-24 16,-17-13-13-16,16 23-11 0,-3-11-9 15,3-3-8-15,7-4 1 16,1-2-1-16,2 0 2 16,3 6 3-16,-2 5 5 0,2 17 4 0,-6 10 1 15,2 16 4-15,-11 9-4 16,2 15 5-1,-9 4-4-15,-2 3-7 0,-8-3-7 16,-10-14-11-16,0-9-4 16,-12-22-7-16,5-11 3 15,-6-25-2 1,5-11 3-16,-1-20 11 0,7-12-2 16,5-7 10-16,6-11 3 15,11 4 5-15,5-6-12 16,2-7-34-16,17 4-92 31,-3-8-9-31,10 4 0 16,-2-5-2-16</inkml:trace>
  <inkml:trace contextRef="#ctx0" brushRef="#br0" timeOffset="4141.3792">10950 4200 337 0,'0'0'158'16,"25"38"-4"-16,-24-8-4 0,3 19-134 15,-4 15-9 1,-4 6-14-16,0 17-28 15,-15-5-119-15,18 10-1 16,-10-14-5-16,14 5 1 16</inkml:trace>
  <inkml:trace contextRef="#ctx0" brushRef="#br0" timeOffset="4238.387">11067 5176 286 0,'7'18'147'0,"-7"-18"-140"15,-11 15-9-15,-7-18-134 16,3-10-19-16</inkml:trace>
  <inkml:trace contextRef="#ctx0" brushRef="#br1" timeOffset="9030.1872">21467 695 421 0,'0'0'167'16,"0"0"-5"-16,-85 6-11 16,85-6-139-16,-53 93-23 15,25-20 5-15,2 28-4 0,5 20-1 16,5 24-6-16,1 23 3 16,5 27-1-1,2 29 1 1,9 30 4-16,8 16 1 0,15 12-1 0,14 4 0 15,21 4 4-15,25-7 1 16,29-13 1 0,29-19 3-16,28-25 0 15,31-16 1-15,22-24 2 0,20-18 3 16,11-23 2-16,7-14-1 16,-6-13 1-16,-1-11-6 15,-13-10 0-15,-14-11-5 16,-17-8-2-16,-18-13-12 15,-14 0-25-15,-33-19-98 16,-9-12-4-16,-31-23 1 16,-20-12-5-16</inkml:trace>
  <inkml:trace contextRef="#ctx0" brushRef="#br1" timeOffset="9579.4975">20990 2278 355 0,'-39'29'134'15,"-12"-1"1"-15,-2-2-11 16,-14-2-132-16,-3-10-4 16,-8-3 3-16,-13-6 6 0,-10-2-1 15,-12-3 0-15,-12-6 1 16,-18 2 2-16,-17-3 3 16,-12 1 1-16,-11 3 0 15,-8-1 3-15,-8-2 0 16,-3 3 0-16,-3-3 0 15,5 2 0-15,1-3-3 16,7 0 2-16,9-9-2 16,8-1 3-16,9-4-7 15,12-2-2-15,18-3-18 16,10-7-35-16,28 9-73 16,18-4 0-16,28 12-6 0,27 3-2 15</inkml:trace>
  <inkml:trace contextRef="#ctx0" brushRef="#br1" timeOffset="9994.5834">21394 3272 409 0,'-78'61'156'15,"-13"15"-7"-15,-23-2-13 16,-7 11-155-16,4 15-5 0,-3-1 1 0,9 11 1 16,0 2 1-16,2 8 1 15,1 6 7-15,-4 2 6 16,-2 11 10-16,-6-1 5 15,-1 2 2-15,-9-10 2 0,-4-6-2 32,-12-11-2-32,-10-11-4 15,-14-11 2-15,-15-13-4 16,-12-10-1-16,-11-11-9 16,-3-6-4-16,-1-14-14 0,19 1-12 15,8-19-74-15,44-2-29 16,34-14 1-16,52-6-3 15</inkml:trace>
  <inkml:trace contextRef="#ctx0" brushRef="#br1" timeOffset="10370.181">22526 4926 351 0,'-26'75'151'16,"-24"3"-6"-16,-9 16-7 0,-19 7-146 16,-5 8-6-16,3 12 1 15,-3 6 1-15,8 11 8 16,2 6-5-1,6 12 10-15,5 11 0 0,7 13 8 16,9 6 2-16,6 2 0 16,7 5 0-16,2-6-6 15,1-7-2-15,-5-11-2 16,-8-19-4 0,-12-15-9-16,-14-24-8 15,-4-11-22-15,-24-34-48 0,6-11-52 16,-1-27 4-16,11-23-6 15,17-25 4 1</inkml:trace>
  <inkml:trace contextRef="#ctx0" brushRef="#br1" timeOffset="10996.953">22581 1780 346 0,'0'0'136'16,"-10"29"-8"-16,7-4 1 15,16 5-126-15,1 8-6 0,8-1 5 16,8 1 0-16,6-5 2 0,2-13 1 31,4-10 1-31,-3-16 4 16,3-14 1-16,-6-14 3 15,-3-7-2-15,-10-5-1 16,-4-3 5-16,-11 1-6 16,-8 7-1-16,-10 7-18 15,-13 8-14-15,0 16-48 0,-14 6-64 0,6 8-9 0,-3 8-3 16,12 8-4-16</inkml:trace>
  <inkml:trace contextRef="#ctx0" brushRef="#br1" timeOffset="11285.0642">23711 2036 388 0,'11'17'148'16,"-2"11"-9"-16,-16-1-1 16,0 16-136-16,1 8-3 0,3 2-2 15,10 3 1-15,8-1-2 16,10-7 4 0,10-11 0-16,7-16 6 0,10-20-3 15,4-15 6 1,5-18-1-16,-5-13 0 15,-4-10-2-15,-4-4-12 16,-14-4-17-16,2 6-64 0,-23 4-52 0,-3 14-9 16,-21 10 3-16,-6 22-7 15</inkml:trace>
  <inkml:trace contextRef="#ctx0" brushRef="#br1" timeOffset="11597.466">22507 3183 393 0,'-27'68'156'0,"30"14"-7"16,16-10-4-16,33 5-126 31,23-4-24-31,26-8 3 15,24-17 0-15,24-22 2 16,14-25 2-16,10-20 2 0,-4-18 3 0,-8-8 1 16,-18-8 0-16,-17-1-2 15,-25 1-1-15,-23 4-6 32,-25 9-8-32,-20-4-19 0,-8 21-118 0,-22-11-3 0,-3 12-6 15,-16-6-4 1</inkml:trace>
  <inkml:trace contextRef="#ctx0" brushRef="#br2" timeOffset="15350.324">2198 6908 194 0,'0'0'138'0,"0"0"0"16,0 0-2-16,0 0-109 15,-3 18-4-15,9-5 0 16,-6-13-7-16,4 33-7 16,-4-7 2-16,0 10-2 0,-4 10-2 15,-8 12-1-15,-4 10-1 0,0 8 1 31,-4 6 0-31,6-2 4 16,1-4-7-16,7-5 2 16,12-11-1-16,8-13 0 0,8-19 0 15,8-15-2-15,6-13-4 16,5-13-4-16,3-8-9 16,-2-14-16-16,9 6-32 15,-15-12-84-15,10 7-2 16,-11-5-3-16,2 13 3 15</inkml:trace>
  <inkml:trace contextRef="#ctx0" brushRef="#br2" timeOffset="15717.12">2784 7436 131 0,'17'-1'137'16,"3"4"1"-16,-7-12 0 15,3 8-65-15,-10-14-43 16,-6 15-4-16,4-24-7 15,-11 11-5-15,-12 4-5 16,-5 9-1-16,-13 10-1 0,-4 12-1 16,-4 10-1-16,2 8 0 15,2 5-3-15,11 0 1 16,14-5-3 0,15-11 1-1,15-16-2-15,15-15-1 16,10-15 1-16,6-12-1 15,2-10 1-15,-1-3 0 16,-4 2 3-16,-7 5 0 16,-12 11 1-16,-9 11 0 0,-14 13 0 15,0 0-3-15,-16 34-7 16,-1-10-11-16,7 10-34 16,-9-11-93-16,18 0-2 0,1-23-3 15,13 10-1 1</inkml:trace>
  <inkml:trace contextRef="#ctx0" brushRef="#br2" timeOffset="16097.9495">3172 6991 220 0,'5'-25'139'16,"-6"8"2"-16,1 17-6 0,0 0-107 15,-14 30-17-15,8 0 2 16,2 12-7-16,-5 10-3 15,2 10-1-15,-2 3-2 16,0 0 1-16,2-4-1 16,1-11 4-16,2-11-8 15,4-14 0-15,0-25-3 16,26 1 0-16,0-17 0 0,4-8-1 16,9 3 3-16,0 4 2 15,0 9 5-15,-3 8 3 16,-11 13 5-16,-7 12 3 15,-13 7 0-15,-10 7 2 16,-12-3-3-16,-6 0-1 16,-7-5-5-16,-3-8-3 15,-2-9-9-15,-1-8-15 16,8 1-35 0,-6-16-89-16,15 4-2 15,3-10-3-15,15 2-2 16</inkml:trace>
  <inkml:trace contextRef="#ctx0" brushRef="#br2" timeOffset="16818.1738">4048 7103 248 0,'0'0'139'16,"0"0"4"-16,0 0-8 16,15-3-115-16,11 2 3 15,0-8-11-15,10 1-3 0,-1-3-8 16,1 1 2-16,-4 0-2 15,-5 3-1-15,-5 1-1 16,-22 6-4-16,17-6 2 16,-17 6 1-1,0 0-1-15,-27 12 4 16,8-2-4-16,-7 0 0 16,-3 6 3-16,-5 1-2 15,-4 9 3-15,1-1-1 0,-4 4 1 16,4 1-5-1,3 0 4-15,7-4 0 0,10-3-2 16,11-5 1-16,6-18-2 16,30 20 1-16,9-14-1 15,9-2 1-15,11 6 0 16,0 5 1-16,3 6 1 16,-8 8 2-1,-8 7 1-15,-13 6 2 0,-14 0 1 16,-15 0 1-16,-16-5-1 15,-9-5-1-15,-14-10-5 16,-5-12-4-16,-5-9-10 16,-4-21-20-16,12 1-41 0,-5-21-67 15,14-5-2-15,2-11 2 16,19 1-1 0</inkml:trace>
  <inkml:trace contextRef="#ctx0" brushRef="#br2" timeOffset="17005.1351">4118 7097 241 0,'-13'8'142'15,"13"-8"3"-15,13-2-6 16,15-5-115-16,8-9-6 16,13 0-5-16,1-4-11 0,2-2-8 15,2 8-23-15,-15-11-53 16,1 17-56-1,-18 2-10-15,-5 10 7 16,-17-4-5-16</inkml:trace>
  <inkml:trace contextRef="#ctx0" brushRef="#br2" timeOffset="17321.9516">4782 7054 234 0,'4'-17'143'16,"3"2"1"-16,15 10-4 0,1-8-110 16,15 7-18-16,1 0 6 15,7 9-3-15,-4 3-3 16,0 10-3-16,-14 5 6 31,-9 11-2-31,-20 4-1 16,-12 12-1-16,-13 2-7 15,-12 5-11-15,-1 10-21 16,-10-13-55-16,16 16-72 16,-2-8-3-16,24 4 0 0,4-14-2 15</inkml:trace>
  <inkml:trace contextRef="#ctx0" brushRef="#br2" timeOffset="17475.8308">5006 7853 316 0,'14'21'154'0,"-13"-1"-42"16,-6-7-111-16,-13-7-147 15,-6-8-10-15</inkml:trace>
  <inkml:trace contextRef="#ctx0" brushRef="#br2" timeOffset="223790.1714">1886 9140 149 0,'0'0'135'16,"0"0"0"-16,0 0 1 16,0 0-110-16,6 29 0 15,-5 2-3-15,8 15-2 16,-2 7-3-16,5 14-4 16,-4 5-1-16,3 6-4 0,-1-3-1 15,0-3-3-15,-2-12-1 16,-2-11-5-16,-2-17-3 15,-4-32-1-15,0 0-1 16,5-30-2-16,-14-19-1 16,-4-16 0-1,2-9 1-15,-7-5 2 0,4-3 3 16,1 1 2-16,3 6 2 0,10 6 2 16,8 5 5-16,11 9-1 15,6 6 0 1,6 10-1-16,4 6-1 15,4 10-4-15,1 9-6 0,-5 6-13 16,3 21-42-16,-17 0-82 16,-2 12-3-1,-18 1-2-15,-2 11-2 16</inkml:trace>
  <inkml:trace contextRef="#ctx0" brushRef="#br2" timeOffset="223960.9043">1944 9351 200 0,'3'32'155'16,"3"-9"-1"-16,17 4-1 16,-6-8-117-16,15 0-16 15,-1-8-9-15,4-8-22 16,5 2-44-16,-12-17-94 16,4 3-1-16,-11-12-3 15,7 5 1-15</inkml:trace>
  <inkml:trace contextRef="#ctx0" brushRef="#br2" timeOffset="224102.5528">2381 9405 211 0,'19'34'152'0,"-8"4"-1"15,7 11-2 1,-8-6-116-16,4 5-28 0,5 2-41 16,-8-17-105-16,4-7-8 15,-15-26 0-15,16 6-4 16</inkml:trace>
  <inkml:trace contextRef="#ctx0" brushRef="#br2" timeOffset="224224.4447">2485 9410 194 0,'-7'-21'143'15,"5"8"0"-15,2 13-21 16,-7-19-148-16,7 19-95 16,0 0-11-16,19-6-7 15,-19 6-8-15</inkml:trace>
  <inkml:trace contextRef="#ctx0" brushRef="#br2" timeOffset="224522.8348">2755 9363 207 0,'18'13'150'16,"-7"1"-3"-16,7 14-1 15,-10 2-118-15,6 9-9 16,-4-2-9-16,0-1-12 0,3 0-6 0,-6-12-6 15,3-9-3-15,-10-15-1 16,16-10 1-16,-8-13 3 0,5-7 4 16,1-6 11-16,2-2 7 15,6 4 7-15,-4 2 3 32,7 15 4-32,-6 5-2 15,5 18 1-15,-5 8-3 0,-3 9-13 0,-2 9-10 16,-4-2-17-16,6 9-39 15,-7-11-85-15,1-2-4 16,-3-13 1 0,9-5-2-1</inkml:trace>
  <inkml:trace contextRef="#ctx0" brushRef="#br2" timeOffset="224759.7626">3423 9507 180 0,'36'-20'136'16,"-12"-6"1"-16,-5 3-3 15,-19-3-105-15,3 10-4 16,-19 3-12-16,-1 11-4 0,-6 13 1 16,3 10-3-16,-2 9 1 15,6 11-1 1,7-2 0-16,12-5-1 16,10-6-4-16,7-15-6 15,9-10-11-15,-6-22-20 16,12 2-40-16,-10-18-71 15,-1-1 2-15,-9-4-3 0,-1-2 4 16</inkml:trace>
  <inkml:trace contextRef="#ctx0" brushRef="#br2" timeOffset="224990.5856">3851 8692 246 0,'0'0'152'0,"-5"21"-5"15,-7 10-3-15,5 19-128 16,-2 11 1-16,8 15-6 16,-1 8-4-16,8 7-3 15,6-2-1-15,3-1-1 16,9-8 2-16,-1-13-3 16,7-12-5-16,-3-19-9 15,8-8-28-15,-13-21-105 16,5-7-7-16,-7-12 4 0,2 1-7 31</inkml:trace>
  <inkml:trace contextRef="#ctx0" brushRef="#br2" timeOffset="225205.2699">2452 10194 293 0,'24'40'167'16,"46"-27"-3"-16,59-13 0 16,49-26-146-16,35-13-3 15,28-10-6-15,6-14-26 16,8 2-136-16,-31-2-2 16,-20 15-7-16,-41 12-6 15</inkml:trace>
</inkml:ink>
</file>

<file path=ppt/ink/ink2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20:19:20.431"/>
    </inkml:context>
    <inkml:brush xml:id="br0">
      <inkml:brushProperty name="width" value="0.05292" units="cm"/>
      <inkml:brushProperty name="height" value="0.05292" units="cm"/>
      <inkml:brushProperty name="color" value="#FF0000"/>
    </inkml:brush>
  </inkml:definitions>
  <inkml:trace contextRef="#ctx0" brushRef="#br0">12508 7819 1 0,'0'0'83'0,"3"-17"15"16,-3 17-5-16,22-9-63 15,-8 0-12-15,9 5-3 16,6-2-5-16,9 2-1 16,1 1-3-16,3 3-2 0,2 1-4 15,3 2-4 1,2 2-5-16,-6-3-4 0,-1 6-9 15,-11-5-15-15,4-2-45 16,-6 3-16-16,-12-7 5 16,2 5 85-16</inkml:trace>
  <inkml:trace contextRef="#ctx0" brushRef="#br0" timeOffset="3042.2127">4043 9992 22 0,'0'0'86'0,"0"0"-1"0,0 0-14 15,18 1-56-15,2-5-1 16,7-3 2-16,9 2 0 0,9-5-1 15,7 3 0 1,1-2-4-16,5 6-3 16,3-2-6-16,-5 0-16 15,-1 7-26-15,-2 1-57 16,-15-3 0-16,1 5-5 0,-13-7 77 16</inkml:trace>
  <inkml:trace contextRef="#ctx0" brushRef="#br0" timeOffset="38952.5873">1095 13411 131 0,'9'-29'142'15,"-9"1"-5"-15,2 6 2 16,-14-1-100-16,12 23-10 0,-14-15-7 16,14 15-10-16,-25 29-7 15,6 6 3 1,-4 20-4 0,-3 21-4-16,-5 28 2 0,-3 25-1 15,3 25 0-15,2 23-3 16,10 23 3-16,9 13-7 15,8 11 7-15,10 4 0 16,6-9 1-16,6-7-5 0,6-11 12 16,5-12-6-16,0-16 6 15,2-12-6 1,4-15 2-16,0-12-6 0,8-7-6 16,-3-10-33-16,8-4-105 0,-4-14 0 15,0-8-7-15,-2-13 5 16</inkml:trace>
</inkml:ink>
</file>

<file path=ppt/ink/ink2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33:08.19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1137 3280 158 0,'-27'-10'119'0,"7"-2"-3"15,20 12-4-15,-15-16-95 16,15 16-1-16,35 7-9 15,2-2-5-15,17-2-6 16,14-1 0-16,20-3 2 16,13-3-1-16,15-6 1 15,11-5-1-15,13-2 4 16,10-5 1-16,5 3 5 16,4-1-1-16,-2 4 1 15,2 0-1-15,-5 5-1 16,2 1 1-1,-6 5-2-15,-10 4-1 16,-10 0-3-16,-16 1-2 16,-15 1-3-16,-21 2-2 15,-25 3 0-15,-32 4-2 16,-21-10 0-16,-55 20 1 0,-20-11 0 16,-32 1 8-1,-27-9 6-15,-19-2 6 0,-20-12 5 16,-3 1 5-16,-7-7-2 15,11 5 3-15,7 5-9 0,22 9-32 16,28 21-99-16,26 6-9 16,40-4-14-1,33 4-8-15</inkml:trace>
  <inkml:trace contextRef="#ctx0" brushRef="#br1" timeOffset="3592.7312">1429 3332 257 0,'0'0'139'0,"0"0"-5"16,0 0-9-16,40-16-126 15,14 19-1-15,25 1 0 16,23-1-1-16,28 0 0 15,23-2-1-15,26 2 1 0,16-6 2 16,14-3 4-16,12-4 4 16,4-6 1-16,-1 0 0 15,-9-4 1 1,-12 2-3-16,-18-1-10 16,-25 0-74-16,-16 10-45 15,-33-7-10-15,-30-1-12 16,-25-10-4-16</inkml:trace>
  <inkml:trace contextRef="#ctx0" brushRef="#br1" timeOffset="51783.426">8411 7490 76 0,'-28'-4'111'0,"5"-1"1"16,4-6-2-16,19 11-72 15,2-15-12-15,25 7-5 16,14-4-4-16,21 2-5 15,13 1-4-15,20 2-3 0,19 3-2 16,13 1-2-16,7 3-1 16,5 4-3-1,2 3-6-15,-10 2-12 16,1 7-16-16,-23-6-56 0,-11 4-23 16,-14-3-2-16,-20-4-4 15</inkml:trace>
  <inkml:trace contextRef="#ctx0" brushRef="#br1" timeOffset="52043.3091">9708 7318 50 0,'0'0'80'0,"27"-1"4"16,12 5 6-16,15 10-88 16,6 11 6-1,2 1 1-15,2 3 12 16,-17-5 13-16,-3 2 4 0,-27-8-5 15,-10 0-10 1,-21-5-9-16,-12-5-6 0,-15-3-8 16,-12-3-9-16,-5 1-11 0,-11-5-16 15,8 12-50-15,-2 2-28 16,5 5 2 0,9 6-4-16</inkml:trace>
  <inkml:trace contextRef="#ctx0" brushRef="#br1" timeOffset="52834.0185">1899 10208 94 0,'0'0'106'16,"-1"-20"4"-1,1 20-9-15,37-17-80 16,6 14-8-16,27 3-6 15,28-2-1-15,33 2 1 16,34-4 4-16,32 0 1 16,28-5 2-16,22 0 0 15,20-2-1-15,12 1-1 16,0 1 0-16,-4 5-1 16,-14 4-4-16,-17 6-2 0,-29 5-14 15,-29 3-29 1,-39 7-70-16,-32 0-10 15,-40-6-7-15,-31-1-10 16</inkml:trace>
  <inkml:trace contextRef="#ctx0" brushRef="#br1" timeOffset="78330.7919">13015 6916 1 0,'0'0'31'16,"-25"-22"53"-16,25 22 3 0,-18-16-66 15,2 7-1 1,3 5 5-16,-5-3-2 0,4 3 4 16,-6-4-3-16,4 7-4 15,-4-2-6-15,0 4-1 16,-4-1-2-16,0 5-3 0,-5-1 2 15,2 5-2-15,-4-1 1 32,-3 5-1-32,1 3 0 15,-1 2-2-15,3 0 0 16,2 5 1-16,1-1-3 0,2 4 2 16,-1 1 2-16,2 5-1 15,1-1 0-15,-2 2-1 16,0 3 1-16,0 1-2 15,0 4 2-15,1 2-2 16,2 0-3-16,2 6-1 0,3 3 0 16,4 3 2-16,5 1-3 15,4 4 2-15,6-4-2 0,6 0 0 16,6-1-1-16,7-5 0 16,8-6-1-1,6-4 1-15,4-5-1 16,8-5 1-16,2-3-1 15,2-1 1-15,5-5 0 16,0-3 3-16,1-3-2 16,-1-5 1-16,0-6 0 15,-2-5 1-15,2-9 2 16,-3-8 0-16,-3-8 3 16,-1-8 0-16,-2-7 0 15,-3-5-2-15,-4-6 2 0,-3-3-2 16,-7-7-1-1,-3-3-1-15,-7-2-1 0,-8-1-2 0,-8 0 5 16,-7 4-1-16,-9 2 2 16,-7 8 1-16,-9 6-6 15,-3 6 6 1,-5 8-8-16,-2 6-3 16,-5 9-12-1,-3 2-12-15,6 16-17 0,-8-5-41 16,9 13-35-16,-2 5-9 15,3 8 6-15</inkml:trace>
  <inkml:trace contextRef="#ctx0" brushRef="#br1" timeOffset="79673.8363">12594 7903 1 0,'-18'-5'80'16,"18"5"12"-16,0 0 7 15,-1-14-74-15,18 11-2 32,11-7 1-32,10 4-3 15,6-4 3-15,12 3-7 16,2-3-3-16,7 2-5 16,3 0 0-16,-2 0-2 15,-10 4 0-15,-8 0 0 16,-15 0 0-16,-16 4 0 0,-17 0 1 15,-23 4 1-15,-20-1 0 16,-10 2 3-16,-14 0 1 16,-1 2 0-16,-2-4-2 15,8 1 0-15,7-2-7 16,11-4-19-16,20 2-93 16,10-1-14-16,14 1-3 15,0 0-7-15</inkml:trace>
  <inkml:trace contextRef="#ctx0" brushRef="#br1" timeOffset="105377.7692">2297 17194 196 0,'57'-5'137'16,"6"-2"-15"-16,19-8-38 16,2 8-203-16,11-2-12 15,11-7 2-15,0-10-10 16</inkml:trace>
</inkml:ink>
</file>

<file path=ppt/ink/ink2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35:08.498"/>
    </inkml:context>
    <inkml:brush xml:id="br0">
      <inkml:brushProperty name="width" value="0.05292" units="cm"/>
      <inkml:brushProperty name="height" value="0.05292" units="cm"/>
      <inkml:brushProperty name="color" value="#FF0000"/>
    </inkml:brush>
  </inkml:definitions>
  <inkml:trace contextRef="#ctx0" brushRef="#br0">2466 10872 104 0,'-4'17'106'15,"4"-17"-2"-15,20 16-3 16,3-10-100-16,15-3 1 0,12-3 4 16,18 0 4-16,17-5 1 15,23 0-1-15,16-1 0 16,19 0 2-16,9 0 0 15,4 3-1-15,-1 1-4 16,1 0-1-16,-9 1-2 16,-10 1-1-16,-15-2 0 15,-18 1-1-15,-19 1-5 16,-18-5-10-16,-10 7-29 0,-18-4-69 16,-19-2-3-1,-20 4-2-15,0 0-4 0</inkml:trace>
  <inkml:trace contextRef="#ctx0" brushRef="#br0" timeOffset="707.0185">4418 9090 94 0,'-18'7'117'0,"3"9"1"16,2 7 4 0,-6 9-105-16,14 10 5 0,-1 4 1 15,9 6 4-15,-2-3-2 0,8 7-6 16,0-4-5-1,2-1-11-15,5-8-12 16,-6-8-19-16,7-1-23 16,-12-11-72-16,0-7-4 0,-5-16 4 15,0 0-4 1</inkml:trace>
  <inkml:trace contextRef="#ctx0" brushRef="#br0" timeOffset="962.926">4261 9542 117 0,'-19'-2'114'0,"-1"4"-4"16,4 8 4-16,6 7-99 16,1 8-4-16,9 8 1 15,3 4-4-15,7 7 1 16,3-6-1-16,8 3 4 16,2-11 0-16,6-4 3 15,-3-13 2-15,5-7 1 16,-6-16 3-16,4-5-2 15,-9-11-2-15,4-2-6 16,-5-9 0-16,0 0-7 16,-8-1-9-16,-3-1-14 15,-1 14-40-15,-11-6-73 0,1 11-7 16,-7 4-2-16,10 16-6 16</inkml:trace>
  <inkml:trace contextRef="#ctx0" brushRef="#br0" timeOffset="2656.5529">14195 9592 1 0,'0'0'66'15,"-11"-16"28"-15,11 16-3 16,-19-23-42-16,19 23-28 31,-25-19 1-31,12 12 0 0,-5-4-2 16,0 5-5-16,-3-3-3 16,-2 5-3-16,-3 1-3 15,-2 3 1-15,-2 0 0 16,0 4 0-16,-4-1 0 15,0 4-1-15,-2-1 1 0,2 1 1 0,-2 3-1 32,3 2 1-32,0 1-2 0,1 6 1 15,-1-2 0-15,1 5 2 16,1 1-3-16,-1 6 2 16,2 0-4-16,1 8 1 15,1 8-4-15,2 4 3 16,5 11-4-16,3 5 2 15,8 12-4-15,4 1-1 16,11 4 2-16,6-1-3 0,17-3 4 0,11-2-3 16,14-7 6-1,11-5-2-15,11-11 6 16,8-8 2-16,8-9-1 16,6-10 1-16,0-14-1 0,-1-12-1 31,-5-12-1-31,-4-14-3 15,-9-13-1-15,-9-11 0 16,-10-14-3-16,-13-8 2 16,-11-7 0-16,-14-9 2 0,-12-5-1 15,-7 2 2-15,-13 2-1 16,-6 7 0 0,-12 5 2-16,-4 11-3 15,-13 8 2-15,-6 9-9 0,-11 13-13 0,-14 0-42 0,-2 10-67 16,-2 9-2-1,-1 8-5-15,4 8-2 16</inkml:trace>
  <inkml:trace contextRef="#ctx0" brushRef="#br0" timeOffset="36566.2433">13670 10130 128 0,'-17'10'116'0,"17"-10"7"15,-18 19-3-15,11 1-98 16,-6-1-1-16,7 13 4 16,-10-3 0-16,2 11-5 15,-10-4-2-15,0 9-6 0,-9-3 0 16,-3 1-3-16,-7-5 1 15,-6-4-6-15,-7-11 3 16,4-7-1-16,-5-13 0 16,5-10-1-16,3-13 1 0,7-11-1 15,8-9-2-15,8-6 5 0,9-6-5 16,8 0 2-16,6 0-3 16,6 1 2-16,4 4-5 15,2 2 0-15,1 10-8 16,-1 2-9-16,4 16-13 15,-11-6-21-15,-2 23-48 16,13-3-39-16,-13 3 1 16,-2 20 0-16</inkml:trace>
  <inkml:trace contextRef="#ctx0" brushRef="#br0" timeOffset="36846.5666">12953 10162 162 0,'0'0'118'16,"-20"-22"0"-16,12 7 3 16,1-4-108-16,10-1-6 15,4-6 2-15,8 0 0 16,2-6 1-16,5 4-1 0,-5-2 0 16,5 6-2-16,-6 1 1 15,-2 8 0-15,-14 15 1 16,17-11 1-16,-17 11-1 0,0 0 0 31,5 17-2-31,-5-17-1 0,1 24-3 16,-1-11-7-16,3 5-21 15,-3-18-46-15,-2 17-61 16,2-17-4-16,3 19 0 16,-3-19-4-16</inkml:trace>
  <inkml:trace contextRef="#ctx0" brushRef="#br0" timeOffset="38168.4773">10983 10169 67 0,'0'0'111'16,"-13"-7"0"-16,13 7 4 15,0 0-84-15,-4 14 0 0,4-14-3 16,6 22-4-1,-6-22-4-15,10 32-4 0,-3-12-3 16,3 6-6-16,-3-1 2 16,4 1-5-16,-6-3 4 0,3 0-6 15,-3-6 5-15,0-3-5 16,-5-14 1-16,0 0 0 16,0 0-3-16,8-14 1 0,-1-9-2 31,-1-5 4-31,4-3-5 15,3-2 4-15,3 1-4 16,0 3 5-16,1 4 0 16,2 12 4-16,-4 11 1 0,2 12 0 15,-7 10 2-15,0 12-1 16,-6 2 2-16,2 7-4 0,-6-1 2 16,2-1-6-16,-2-4-3 15,0-9-12-15,3-5-12 16,-3-21-20-16,0 0-32 15,14 3-58-15,-7-16-3 16,0-4-1-16,1-2 13 16</inkml:trace>
  <inkml:trace contextRef="#ctx0" brushRef="#br0" timeOffset="38536.4022">11354 10305 35 0,'19'19'110'16,"-19"-19"5"-16,0 0 4 15,19 17-48-15,-19-17-37 16,24 9 1-16,-9-11-7 16,9 2-4-16,-5-7-9 15,5 1 0-15,-3-5-11 16,-1-4 3-16,-6-2-8 15,-7-3 4-15,-5-1-4 16,-9 7 3-16,-8 4-2 0,-3 4 2 0,-7 9 3 16,-2 10 2-16,-1 9 2 15,4 7-4-15,2 2 4 16,9 2-5-16,7-1 0 0,11-6-12 16,13-1-13-16,3-18-25 15,17 2-33 1,-1-17-51-16,2 0-4 15,-3-10 0-15,-2 3 27 16</inkml:trace>
  <inkml:trace contextRef="#ctx0" brushRef="#br0" timeOffset="38816.394">11755 10311 71 0,'0'0'113'15,"25"-2"-1"-15,-25 2 7 16,21-11-63-16,-21 11-39 15,18-13-4-15,-18 13 3 16,-2-15-4-16,2 15 0 16,-23-4-7-16,3 7-2 15,-6 7 5-15,-3 6-2 16,-4 4 5 0,1 9-4-16,3 0 4 15,8 2-2-15,5-5 4 0,12-3-6 16,4-23-2-16,24 18-4 0,2-23-7 15,4-12-15-15,9 0-28 16,-8-11-77-16,6-3-1 16,-8-4-2-16,-2 2-1 31</inkml:trace>
  <inkml:trace contextRef="#ctx0" brushRef="#br0" timeOffset="39535.6868">11979 10028 131 0,'19'-13'115'0,"-5"3"6"15,-14 10 0-15,17 17-88 16,-15 0-19-16,-1 14 2 31,-4 3-1-31,5 10 1 16,-4-1-3-16,5 4-7 16,3-5 1-16,3-4-5 15,2-8 3-15,1-5-6 16,1-9 1-16,-13-16-8 0,17 13 1 15,-17-13-1-15,0 0-2 16,-20-16 2-16,0 11 1 16,-11 2 4-16,-6 2 4 15,-2 4 6-15,-1 3 0 16,3 7 2-16,4 0 0 16,10 3 0-16,10-2-2 15,13 2-1-15,15-5-3 16,9-1-3-16,8-4-1 0,8-3-2 15,5-4 0-15,1-8-1 0,2-1-1 16,-5-5-1-16,-4-3 1 16,-10-7-1-16,-7 1-1 15,-12-4 6-15,-7 2-4 16,-9 3 5-16,-7 4-4 16,-3 5 5-16,-4 5-3 15,1 9 5-15,3 6-2 0,3 4-3 16,6 5 5-1,3 2-5-15,5 0 8 16,2 5-6-16,4 1 6 16,2 2-5-1,1 1 5-15,1 1-1 16,2 0-2-16,3-4 0 0,0-2-2 16,3-7 0-16,-2-10-1 15,2-9 0-15,-3-11 0 16,-2-6-1-16,-5-5 0 0,-2-2 1 15,-3 0 0-15,-2 4 3 16,-1 5-1-16,4 4 3 16,-5 16 0-16,20-20 4 15,-3 10 1-15,9 1 5 16,0 1-4 0,6-1 2-16,-2-1-3 15,2 1-1-15,-5 4-8 16,-5 0-8-16,0 11-39 15,-22-6-94-15,0 0 4 16,7 16-8-16,-7-16 2 16</inkml:trace>
</inkml:ink>
</file>

<file path=ppt/ink/ink2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36:46.93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7862 3053 305 0,'65'9'142'0,"33"-11"-3"16,51 7-8-16,46-4-130 16,42 5 0-16,48-3 3 15,43-6-2-15,47-1 3 16,33-2 0-16,25 0-1 15,17 2 0-15,0 1-1 0,-5 1-6 16,-18 15-119-16,-35-4-7 16,-40 4-12-1,-51-7-9-15</inkml:trace>
  <inkml:trace contextRef="#ctx0" brushRef="#br1" timeOffset="66585.4611">10216 7532 1 0,'21'-6'92'16,"-21"6"0"0,0 0-3-16,0 0-58 0,0 0-29 0,-18-7 2 15,3 4 1 1,2 1 0-16,-3-2 3 15,16 4 1-15,-20-9 0 16,20 9-3-16,0 0-3 0,32-4-2 16,-3 4-4-1,7 2 0-15,7-1-1 16,2 0 1-16,1 2 0 16,-4 0 2-16,-10-1 3 0,-11-2 4 15,-21 0 3-15,0 0 4 16,-23-9 4-16,-10 8 0 15,-16-8 1-15,1 6-4 16,-5-4 0-16,4 4-3 16,7-1-2-16,9 2-4 15,14 1-3-15,19 1-1 16,0 0-2-16,36 4 0 0,5-3-3 16,8 2 1-16,10 0 0 15,3-1 1-15,0-1 0 16,-7 1 3-16,-12-1 3 15,-10-2 4-15,-17 1 3 16,-16 0 2-16,0 0 2 16,-33-9-1-16,-3 2 1 15,-5 2-3 1,-9-3-2-16,-1 3-4 0,1-2-3 16,5 1-5-16,10 5-10 15,10-5-19-15,25 6-90 16,0 0-3-16,36-3-4 15,5-1-1-15</inkml:trace>
  <inkml:trace contextRef="#ctx0" brushRef="#br1" timeOffset="67171.8327">10454 6878 37 0,'-33'0'101'16,"1"4"2"-16,-4-4 4 16,0-2-90-16,5 4 0 0,7-4-1 15,24 2 0-15,0 0-2 16,13-15-4-16,24 5-7 16,12 0-7-16,14 1 0 15,1-2-2-15,1 1 2 16,-4 1 0-16,-12 2 1 15,-13 0 1-15,-20 4 4 16,-16 3 3-16,-22 0 1 16,-11 4 4-16,-17-3-1 15,-8 5 0-15,-10-4 1 16,-1 3 0-16,0-5-3 16,8 5 0-16,12-4-3 15,13 2-2-15,23 0-1 0,13-3 0 0,40 4 0 0,12-4-1 16,16 0 0-1,9 0 0-15,0 0 1 16,0-3 1-16,-17 0 3 16,-15 2 0-16,-26 0-1 0,-19 1-2 31,-27 4-10-31,-18-4-13 16,-7 6-56-16,-13-2-39 15,4-1-4-15,9 0-3 0</inkml:trace>
  <inkml:trace contextRef="#ctx0" brushRef="#br1" timeOffset="68105.0431">11295 6908 1 0,'22'0'94'0,"-8"-7"10"16,0 1-1 0,-14 6-67-16,5-17-13 0,-5 17-2 15,-6-16-2-15,6 16-7 16,-1-16-2-16,1 16-6 16,24-7-3-16,1 6-1 15,6 1 0-15,7 3 0 16,-1 2 0-16,-2 3 3 15,-8 0-1-15,-11 2 4 16,-16-10-1-16,-18 25 0 0,-17-14 1 16,-13 4 0-16,-11-4-1 15,-4 2-1 1,-2-1 0-16,1-2-3 0,14 0 0 16,14-1 0-16,16-3 0 0,20-6-1 15,25 10 1 1,19-6-1-16,16-1-1 15,11 0 2 1,0-2-1-16,-3 3 1 0,-8 1-2 16,-17 1 2-16,-22 4 0 15,-21-10 7-15,-35 20-4 16,-14-9 6-16,-16 0-4 16,-10-1 5-16,-4 0-5 15,5-3 3-15,12-1 1 16,16 2-8-16,31-2 3 0,15-6-6 15,51 13 4-15,14-4-7 16,16-3 5-16,8 1-8 16,5-1 2-16,-6-2-1 15,-16 0 3-15,-19-1-2 16,-24-1 6-16,-29-2-1 0,-26 0 8 16,-21-2 3-16,-24-4-3 15,-11 3 4 1,-15-1-4-16,3 1-4 15,11 3-3-15,15-1-3 16,27 5-3-16,28 0-5 16,32 4 4-16,24-3-5 15,30 4 5-15,12 0 1 16,7-1 1-16,-1 0 2 16,-10-1 2-16,-16-3 2 15,-25 0 1-15,-24-1 2 16,-32-1 2-16,-27-2 0 15,-25-3 1-15,-16 3-1 0,-14-2-1 16,-1 4-3-16,6 1-1 16,18 3-4-16,23 2-1 15,29 4-1-15,33 2 1 16,29 1 0-16,26 2 2 0,16 2 1 16,4-1 1-16,-4 1 2 15,-10 0-3 1,-22-5-7-16,-23 4-25 15,-26-18-66-15,-39 18-25 16,-6-18-1-16,-1-4-2 16</inkml:trace>
  <inkml:trace contextRef="#ctx0" brushRef="#br1" timeOffset="68461.2944">12194 7058 151 0,'1'-20'115'16,"-8"-1"-6"-1,-2-1 0-15,1 2-118 0,-18 8 9 0,-9-1 0 16,-10-1 3 0,-6 2 0-16,-6 2 1 15,7 3 0-15,9 1-3 16,21 5-3-16,20 1-3 0,32 8-1 31,20 1-1-31,14-2 3 16,15 2 3-16,4 1 5 15,-3-1 2-15,-7 1 6 0,-23-6 4 16,-18 3 2-16,-34-7 2 16,-26 6-1-16,-38-7-1 0,-27 2-17 0,-21 1-113 31,-25 2-14-31,-9-6-7 0,16 1-14 15</inkml:trace>
  <inkml:trace contextRef="#ctx0" brushRef="#br1" timeOffset="71384.9287">12083 7097 131 0,'-7'-20'116'16,"1"3"0"-16,-3-3-5 15,-1 7-98-15,10 13-8 16,-14 11 3-16,12 8-2 0,7 4-5 15,6 6-3-15,8 3 3 16,5-1-3-16,4 0 2 0,-4-5 0 16,-1-6-1-1,-11 0 0 1,-16-1 4-16,-17 0 2 16,-18-4 1-16,-13 3 0 15,-10-4 0-15,0 1-2 16,2-4 0-16,14-2-2 15,14-5 0-15,32-4-1 16,0 0-1-16,52-20 1 16,8 7 1-16,17-1 1 0,4 1-1 15,-1 0 1-15,-4 2 0 16,-19 6 2 0,-24 0 1-16,-33 5 1 0,0 0 1 15,-56 6 1-15,-13-3 2 0,-15 1-2 16,-7-2 0-16,2 2-2 15,8 0-2 1,18 5-3-16,19 0-2 0,27-1-3 16,33 1-1-16,24-2 1 15,25 1-2 1,17-3 2-16,15 3-1 16,6-7 2-16,-1 2 2 15,-10-2 4-15,-18-2 1 0,-19-2 0 16,-28-4 1-1,-27 7-2-15,-34-20-3 16,-23 4-9-16,-12 3-24 0,-12-3-97 16,9-1-3-16,9-4-1 15,22-3-7-15</inkml:trace>
  <inkml:trace contextRef="#ctx0" brushRef="#br1" timeOffset="72221.6827">12820 6907 139 0,'-48'-10'116'16,"4"0"-7"-16,-1-5 4 0,8 2-117 0,0 10 2 15,6 1 0-15,6-3 4 16,25 5 2-16,0 0-1 15,22-10-1-15,18 12-4 0,16 3-2 32,11 4-3-32,6 3 4 0,1-1 3 0,-8 2 3 15,-8 0 5-15,-20-4 2 16,-17 4 1 0,-21-13 1-16,-20 20-2 0,-20-13-2 15,-14 3-2-15,-12-3-4 16,-5 2 0-1,2 1-4-15,5-1 0 0,15 2-4 16,18-1 2-16,31-10-2 16,8 24 2-16,38-11-1 15,17-2 5 1,19 2-5-16,4 0 8 0,-1-1 1 16,-5-2 2-1,-20-2 2-15,-23 0 0 0,-37-8 2 16,-15 10-3-1,-37-10 4-15,-16 3-4 0,-17-1-2 16,-4 3-4-16,-1 1-1 16,11-1-4-1,18 5-1-15,19-2-5 0,42-8 5 16,8 13-3-16,41-10 3 16,20-3 1-16,15 1 2 15,7-2 1-15,-1-2 3 16,-4 1 0-16,-19 2 1 15,-20 0 1-15,-33 2 3 0,-14-2 1 16,-49 1-1 0,-9 3 2-16,-21-2-2 15,-5 1 0-15,-5 0-2 16,9 1-2-16,17 0-4 16,21 2-1-16,42-6-1 15,0 0 2-15,64 17-1 0,16-11 0 0,24 0-1 0,9 1 1 16,7-1 1-16,-5 1 2 15,-14-1-1-15,-20-2-1 16,-34 1 3-16,-47-5 2 16,-13 1 4-16,-40-2 2 31,-34-7 0-31,-16 3 1 16,-16-4-1-16,5 3 0 0,10-1-2 0,21 1-4 15,32 6-16-15,25-4-62 16,41 7-58-1,28-2-6-15,22-11-7 0,20 0-2 16</inkml:trace>
</inkml:ink>
</file>

<file path=ppt/ink/ink2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39:00.881"/>
    </inkml:context>
    <inkml:brush xml:id="br0">
      <inkml:brushProperty name="width" value="0.05292" units="cm"/>
      <inkml:brushProperty name="height" value="0.05292" units="cm"/>
      <inkml:brushProperty name="color" value="#FF0000"/>
    </inkml:brush>
  </inkml:definitions>
  <inkml:trace contextRef="#ctx0" brushRef="#br0">8366 4448 191 0,'0'0'130'0,"46"6"-6"16,26-6-2-16,31-9-107 15,40 7-4-15,31-3-3 0,27 1-4 16,15 0-3-16,9 4-1 16,0 4-11-16,-10 0-29 15,-11 14-75-15,-27-5-9 16,-24 1-7-16,-24-5-9 15</inkml:trace>
  <inkml:trace contextRef="#ctx0" brushRef="#br0" timeOffset="3040.2947">11256 3300 316 0,'0'0'152'0,"16"14"-2"16,0-18-5-16,14 7-122 0,3-6-9 16,11 1-1-16,-3-2-9 15,4-3-7 1,-2 1-10-16,-11-4-16 0,1 14-36 15,-20-15-77-15,-13 11-2 16,0 0-2-16,0 0 1 16</inkml:trace>
  <inkml:trace contextRef="#ctx0" brushRef="#br0" timeOffset="3437.7856">11848 2943 282 0,'18'-11'134'16,"-6"-6"4"-16,4 15 0 15,-16 2-112-15,16 6 5 0,-21 10-10 16,4 17-3-16,-5 9-7 15,5 10-7 1,1 1 0-16,7 2-6 16,10-9 1-16,9-16-8 0,13-14 2 15,4-20-6-15,8-19 7 0,-3-15 6 16,-4-5 1-16,-6-3 7 16,-12 3 0-16,-9 12 8 15,-17 11-2-15,0 20 5 16,-23 25-6-16,3 14-7 15,-5 13-3-15,2 10-15 32,6 20-23-32,-9-7-115 0,13 14 2 15,-9-14-10-15,5 6-4 16</inkml:trace>
  <inkml:trace contextRef="#ctx0" brushRef="#br0" timeOffset="3615.2632">11708 3956 320 0,'47'-5'166'16,"37"2"-5"-16,16-18-1 15,24 6-131-15,3-4-12 16,5 2-4-16,-6 4-30 16,-25-6-133-16,-7 14-12 15,-37 0-7-15,-28 5-3 16</inkml:trace>
  <inkml:trace contextRef="#ctx0" brushRef="#br0" timeOffset="81096.7643">8907 9770 122 0,'9'-15'129'0,"-9"15"4"15,8-14 1-15,-8 14-87 16,0 0-10 0,0 0-6-1,0 0-8-15,0 0-7 0,16 24-3 0,-16-1-4 16,3 13 0-16,-4 12-1 31,1 11 2-31,-5 13-2 16,2 13-1-16,-4 8 1 0,1 11-1 15,-1-2-1-15,0 2 0 16,0-6-2-16,3-4 0 16,-2-15-4-16,1-11-1 0,5-12-12 15,-4-21-21-15,11-3-54 16,-7-32-61-16,0 0 2 16,0 0-5-16,-13-18 2 15</inkml:trace>
  <inkml:trace contextRef="#ctx0" brushRef="#br0" timeOffset="81837.7253">8712 9907 226 0,'0'0'141'0,"0"0"-1"15,9-28-30-15,-9 28-76 16,14-29-6-16,-1 6-9 16,2-6-6-16,2-2-5 15,2-3-2-15,0 3-3 16,-2 0 0-16,-1 4-1 0,-3 4 0 16,-2 4 0-1,-5 5 1 1,-6 14-1-16,9-15 0 15,-9 15 0-15,3 13 0 16,0 6-1-16,2 8 0 0,5 10 0 16,5 3-2-1,-1 2 2-15,4 0-1 16,2-2 2-16,-3-5 0 16,-2-6 3-16,-7-9 1 0,-5-4 2 0,-3-16-1 15,-24 21 2-15,-2-15 0 16,-3 0-1-16,-6-5-3 15,-4-4-16-15,7 2-138 16,-4-9-6 0,9-9-6-16,11-5-5 0</inkml:trace>
  <inkml:trace contextRef="#ctx0" brushRef="#br0" timeOffset="96227.7971">8000 8673 15 0,'0'0'102'0,"0"0"-6"16,0 0 7-16,0 0-69 0,0 0-11 15,4-20-8-15,-4 20-4 16,17-18-4-16,-4 11-2 16,3-1 2-16,4 0-3 15,2 0-1-15,0 1-1 0,1-2-1 16,-2 2 1-1,2-3 2-15,0-1 1 16,-1-2 1-16,1 2 0 16,0-5 0-16,3 2 0 0,-1-2 0 15,4 1 0 1,-1-1-2-16,4 2-2 0,0 0 2 16,3-1-2-16,1 1 1 15,3-1 0-15,-2-1 0 16,3 2-1-16,-2-2 0 0,0 2 0 15,-4-2-1-15,1 3 0 16,-2 0-1-16,-3 1 0 16,2 1 0-1,1-1 0-15,5 1 1 0,2-1-1 0,3 1 0 16,2 1 1-16,1-1 0 16,0 3-2-16,1-1 2 31,-3 3-1-31,0-1 0 15,-1 4 0-15,-1-1 0 16,2 1 1-16,0 2-1 0,1-1 2 16,1 1-1-16,0 2 1 15,-1 2-1-15,-2 1 1 0,2 4-1 16,-4-1 1-16,4 3-2 0,0 0 1 16,3 0 1-1,1 2 0-15,1-4 1 16,1 2 1-16,3 0-1 15,3 1 1-15,-4-1-1 0,0 3 0 16,-1 1-1-16,-1 3-2 16,-5 4 0-16,3-3 0 31,-7 3-1-31,-2 0 2 16,2-1-2-16,-3 2 2 0,2-3-2 0,-1 0 2 15,3-2-1-15,-2 3 1 16,2-3-1-1,0-1 0 1,2 2 0-16,-2-3 1 0,-2 0-1 0,-2-1 1 16,-5 1 0-16,-1-2 1 15,-4-2 3 1,-1 1-3-16,-8 1 3 0,-3-2-5 16,0 4 5-16,-2-2-6 15,-15-13 6 1,20 21-6-16,-20-21 1 15,16 16-3-15,-16-16 1 16,14 7-1-16,-14-7 0 16,0 0-2-16,16-1-2 15,-16 1-2-15,15-6-16 0,-15 6-13 0,0 0-41 0,4-16-41 16,-4 16-2-16,0 0 3 16</inkml:trace>
  <inkml:trace contextRef="#ctx0" brushRef="#br0" timeOffset="96583.1235">11330 8634 1 0,'-21'-4'77'0,"-2"-8"33"16,6 5 0-16,3 0-64 15,-4-3-11-15,18 10 1 0,-14-12-9 16,14 12-5-16,0 0-7 0,0 0-6 0,0 0-6 16,13 13-1-1,7-1-1-15,5 1 0 0,6 2 2 16,0 0 1 0,3 1 5-16,-3-2-2 0,-7-1 10 31,-7-3-5-31,-17-10 9 15,-8 18-6-15,-20-18 4 0,-2 4-2 0,-13-6-5 16,1 1-3-16,0 0-21 16,0-5-42-16,10 2-80 15,14-2-2 1,18 6-7-16,1-13-3 0</inkml:trace>
  <inkml:trace contextRef="#ctx0" brushRef="#br0" timeOffset="97375.3084">10781 7490 157 0,'15'-6'129'0,"6"-4"3"0,5 4 2 16,-3-1-114-16,9 7-2 16,-3-4-1-16,3 5 2 15,-11 3 0-15,0 8-3 16,-14 8-7 0,-7 3-9-16,-6 13-20 0,-13-4-27 15,9 16-86-15,-7-2-7 16,2 3 2-16,5-3-3 15</inkml:trace>
  <inkml:trace contextRef="#ctx0" brushRef="#br0" timeOffset="97508.1541">11050 8051 148 0,'5'19'131'0,"4"-3"-7"16,-9-16-16-16,7 13-107 0,-7-13-69 15,-7-13-61-15,7 13 2 16,16-32-4-16,-2 6 75 15</inkml:trace>
  <inkml:trace contextRef="#ctx0" brushRef="#br0" timeOffset="97871.591">11483 7585 175 0,'0'0'127'0,"14"-22"-1"0,-14 22-1 15,0 0-111 1,0 0-9 0,-3 29 0-16,-7 0-1 15,-2 7 2-15,-5 6 1 16,0 4 5-16,1-5-2 0,6-1 3 16,3-8-4-16,12-8 4 0,10-12-5 15,15-12 4-15,11-15-3 16,10-6-3-1,12-12 2-15,7-5-3 0,7-7 5 16,1-1-4-16,0-3 3 16,-3 6-4-16,-6 4 2 15,-4 6-3 1,-13 7-3-16,-9 3-10 0,-4 13-19 16,-19-2-66-16,2 12-50 15,-22 0-5 1,20 1-4-16</inkml:trace>
  <inkml:trace contextRef="#ctx0" brushRef="#br0" timeOffset="101098.1595">7823 8487 43 0,'5'-13'107'0,"-5"13"3"16,11-28 3-16,-8 10-86 15,0 0-7-15,-4 0-1 16,-1-1-5-16,-8 0-1 15,-1 3-4-15,-11 3-4 16,-8 6-4-16,-8 7-2 16,-9 6-2-16,-11 8-5 15,-10 5-5-15,-1 8-5 0,-6-1-6 0,8 8-21 16,0-6-46-16,12-3-14 16,17-1-2-16,11-11 42 15</inkml:trace>
  <inkml:trace contextRef="#ctx0" brushRef="#br0" timeOffset="101356.5242">7362 8457 7 0,'0'0'85'31,"0"0"-3"-31,-16-2 6 0,-7 12-74 16,1 6 3-16,-5 0 2 15,5 3 4-15,-2-6 4 16,8 5 3-16,1-7-1 15,15-11-2-15,-1 15-7 16,1-15-2-16,21 8-5 16,-3-7-2-16,-1-2-3 15,5 1-4-15,1-2-1 16,-2-1-3-16,0 3-11 16,-4-4-28-16,2 0-73 15,-3 1-7-15,-16 3 1 16,23-18-5-16</inkml:trace>
  <inkml:trace contextRef="#ctx0" brushRef="#br0" timeOffset="102069.1018">7593 7786 46 0,'-13'-12'101'16,"13"12"8"-16,-10-22 2 15,10 22-75-15,4-23-7 16,10 12 1-16,-2-5 0 16,11 4 0-16,-6-2-5 0,8 7-5 15,-4 0-6-15,5 5-5 16,-4 2-4-16,-2 6-5 15,2 5-16 1,-22-11-29-16,22 29-76 16,-20-7-7-16,-2 4 3 0,-4-2-7 15</inkml:trace>
  <inkml:trace contextRef="#ctx0" brushRef="#br0" timeOffset="102206.1941">7656 8071 178 0,'-11'16'104'0,"8"0"0"16,3-16-10-16,0 0-138 0,-13 13-53 15,13-13-24-15,0 0 3 16,-6-24 19 0</inkml:trace>
  <inkml:trace contextRef="#ctx0" brushRef="#br0" timeOffset="102646.1544">8024 7752 102 0,'16'5'106'0,"-16"-5"1"15,4 17-6-15,-10 0-100 16,-1 9 0-16,0 3-1 16,0 2 4-16,-2 0 3 15,2-3 6-15,6-2 2 16,3-10 2-16,11-5 2 0,9-15-4 15,13-8 6-15,1-12-5 16,11-2-2-16,0-7-5 16,4-1-1-16,-1-2-1 15,0 5-3-15,-8 0 3 16,-3 7-5-16,-6 3 2 16,-6 7-3-16,-3 4-9 15,-9-2-21-15,4 11-92 16,-19 1-6-16,15 1-1 15,-15-1-6-15</inkml:trace>
  <inkml:trace contextRef="#ctx0" brushRef="#br0" timeOffset="112954.6497">7144 8491 51 0,'0'0'60'16,"14"-24"-15"-16,-14 24-8 15,10-22-4-15,-10 22-6 16,8-17-5-16,-8 17-7 0,0 0-4 31,0 0-4-31,0 0-1 16,-13 7-3-16,13-7-1 15,-13 23-1-15,4-7-1 16,3 1 0-16,-1 1-1 16,1-1 1-16,-1 0 0 0,3-4 1 15,-2 0 2-15,6-13 2 16,-6 13 1-16,6-13 0 15,0 0 1-15,0 0 0 16,9-13 2-16,-9 13-3 0,20-17 0 16,-7 7-7-16,1 0-12 15,4 1-78-15,-1 6-7 16,-17 3-2-16,22-4 29 16</inkml:trace>
  <inkml:trace contextRef="#ctx0" brushRef="#br0" timeOffset="116918.9999">4490 9673 1 0,'-1'16'56'0,"1"-16"23"0,-1 24 2 16,-1-8-66-16,4 7-5 15,0 3 3-15,1 0 0 0,3-1 3 32,-3-4 3-32,1 0-3 15,-1-7-2-15,-3-14-2 16,0 0-1-16,13 6-2 0,-13-6 0 0,6-25-4 15,-5 6-4-15,1-4-1 16,-2-1 1-16,0-2-1 16,-2 1 1-16,-2 2-2 0,1 5 1 15,-1 5 1-15,4 13 1 32,0 0 1-32,0 0 0 0,-9 24 0 15,9 2 0-15,2 0 1 16,-2-1 2-16,4-1 4 0,-3-4-1 15,2-1 1-15,-3-19-2 16,6 13 1 0,-6-13 0-16,3-20 0 0,-4 2-2 15,1-3-5-15,-2-1 0 16,1-2-2-16,1 2 1 16,0 5-2-16,-2 2 1 15,2 15-1-15,0 0 1 16,0 0-1-16,0 0 1 0,2 16-4 15,-1-3-26-15,-1-13-72 32,0 0-5-32,0 0-3 0,0 0-7 15</inkml:trace>
  <inkml:trace contextRef="#ctx0" brushRef="#br0" timeOffset="118372.3616">4460 9814 20 0,'9'-17'92'16,"-6"-3"1"-16,4 5 0 0,-7 15-63 16,1-18-6-16,-1 18-5 15,0 0-1 1,0 0-1-16,-7 24-2 0,9 2 0 15,-2 7-2-15,4 15 2 0,-3 7-3 16,5 8 1-16,-3 4 0 16,3 5-3-16,-3-3 0 0,4-3-2 15,-1-9-3-15,-2-11-11 16,3-9-17-16,-4-9-84 16,1-15-7-16,-4-13 1 31,0-15-6-31</inkml:trace>
  <inkml:trace contextRef="#ctx0" brushRef="#br0" timeOffset="118895.3655">4345 9937 102 0,'0'0'108'15,"-10"-22"3"1,11 5-1-16,1-6-89 0,6 1-1 0,1-7 0 15,8 1-2-15,-4-6-2 32,6 3-6-32,-5-1-4 0,2 3-4 15,-4 4 1-15,-1 4-3 16,-3 8 0-16,-8 13-2 16,0 0-1-16,15 1 1 0,-7 14-1 15,-1 6 2-15,6 2-2 16,-2 3 5-16,5 0 0 15,0 0 6-15,-3-3 1 16,-1-4 1 0,-9-3 1-16,-3-1-1 0,0-15 1 15,-26 17-2-15,1-11-3 0,-4-4-2 16,-3-2-4-16,-1-1-6 16,4 2-9-16,-1-5-12 15,13 10-25-15,-3-3-66 16,20-3-4-16,-6 13-1 15,19-5-2-15</inkml:trace>
  <inkml:trace contextRef="#ctx0" brushRef="#br0" timeOffset="120284.8215">7919 9686 30 0,'0'0'94'16,"0"0"5"-16,0 0-2 16,0 0-69-16,0 0-4 15,0 0 0-15,0 0-4 0,-13 9-2 16,13-9-3-16,0 0-4 16,0 0-1-16,0 0-1 15,0 0-2-15,0 0-1 0,0 0 1 16,0 0-1-1,0 0 1-15,0 0 0 16,0 0 0-16,11-13-1 16,-11 13 1-16,0 0-2 0,0 0-2 15,0 0 0-15,0 0 0 16,0 0 0-16,13-6 1 16,-13 6 0-1,0 0 1-15,0 0-1 0,0 0 1 16,15-3-1-1,-15 3-1-15,0 0 0 16,0 0-1-16,0 0-1 16,13-7 1-16,-13 7 0 0,0 0 0 15,0 0 0-15,3-13-1 16,-3 13 0-16,0 0 0 16,0 0 0-16,0 0 0 0,-5-13-1 15,5 13 0-15,0 0-9 16,0 0-21-1,0 0-89-15,0 0-2 16,0 0-4-16,0 0-1 0</inkml:trace>
  <inkml:trace contextRef="#ctx0" brushRef="#br0" timeOffset="123051.9483">7334 8872 1 0,'-5'-13'70'15,"-7"-4"18"-15,12 17 0 16,-22-23-63-16,5 11-3 16,1 4-4-16,-3-1 0 15,2 3-3-15,-4 0 0 16,-1 3-4-16,-1 2 0 16,1 4-4-16,-2 0 2 15,1 1-3-15,-3 2 2 16,2 1 0-16,0 2-4 0,4 1 1 0,-3 0-3 15,2 3 2-15,0 1-3 16,2 4 1-16,0 3-2 16,-1 2 1-16,4 5-1 15,0 2 0-15,3 6-1 16,3 2-1-16,7 5-1 16,3 2 1-16,9 2-2 15,7 1 1-15,7 1-1 16,9-4 1-16,8-5 2 15,9-4 0 1,7-10 0-16,7-7 2 16,3-10 1-16,3-8 1 0,0-10 0 15,-2-4 1-15,-7-8-3 16,-6-5 3-16,-11-7 2 16,-8-6-2-16,-15-5 1 15,-10-3-2-15,-13-2 3 16,-10 0-4-16,-9 1-4 15,-11 3-11-15,-7 12-15 16,-11 9-70-16,-5 2-5 16,3 15-3-16,-5-1-1 15</inkml:trace>
  <inkml:trace contextRef="#ctx0" brushRef="#br0" timeOffset="124650.5489">7932 9695 38 0,'-5'15'38'16,"0"1"-3"-16,-3 6-5 16,-3 4-9-16,-2 6-10 15,-4 2-5-15,-4 7-4 16,-3 2-1-16,-1 5 0 0,-4-1 1 15,-1 2 1 1,-2 0 2-16,1 2 2 16,-7-4 0-16,4 0 2 15,-4-1 1-15,-2-4 1 0,-2 1 0 16,-3-1 0-16,-3 0-3 16,-2-3-2-16,-2 1-1 15,-7 2-1-15,0-3-3 16,-8 3-1-16,-2-3 0 15,-7 1-1-15,-5-3 2 16,-6 0 1-16,-1-1 4 16,-6-5 0-16,-4 3 4 15,-4-9-1-15,-1 1 3 0,-3-5-1 16,-3-3 0 0,-3-6-2-16,-2-5-3 15,-4-4-2-15,2-4-2 16,1-4-1-16,1-3-2 15,1-4 1-15,6 1 0 16,5-4 1-16,7-2 1 16,5-2 3-16,5-1-2 0,4-5 1 15,9-2 2-15,3-6 3 16,7-2 0 0,4-7 5-16,8 0-3 15,4-7 4-15,8-1-1 0,5-9 6 16,10 1-2-16,4-7-2 15,12 3 0-15,1-6-3 0,9 5-1 16,-2-4-2-16,9 2-2 0,-4 3-4 16,4 6-1-16,-4 3 0 15,1 4-3 1,-2 4-1-16,-4 5-5 16,3 9-4-16,-7 5-10 0,6 12-11 15,-10 1-15 1,7 13-35-1,0 0-34-15,-16 14 1 16,3-4 3-16</inkml:trace>
  <inkml:trace contextRef="#ctx0" brushRef="#br0" timeOffset="124999.7161">4193 9807 59 0,'0'0'93'0,"0"-17"4"16,0 17 0-16,6-31-66 15,6 17-6-15,1-8-6 16,8 1-3-16,2-5-3 15,3 1-4-15,-1 1-3 16,1 1-4-16,-5 4 2 16,-2 3-3-16,-4 9 2 0,-15 7 1 15,15 8 0 1,-13 13 1 0,-5 5-1-16,2 8 5 0,-4 4-3 0,2 2 6 15,-2-4-3-15,5 0 2 16,-2-8-3-16,5-7 1 15,3-8-1 1,-6-13-1-16,14 6-2 0,-14-6-2 16,15-10-2-1,-15 10-3-15,11-13-1 16,-11 13-3-16,0 0-3 0,6-13-7 16,-6 13-9-16,0 0-23 15,0 0-65-15,0 0-2 16,0 0-2-1,-17 6 1-15</inkml:trace>
  <inkml:trace contextRef="#ctx0" brushRef="#br0" timeOffset="127140.1567">4417 9231 1 0,'0'0'0'15,"0"0"56"-15,0 0 7 16,0 0-53-16,-15 13-3 16,15-13 4-16,0 0 3 0,-17 12 5 15,17-12 1-15,0 0 3 16,0 0 0-16,0 0 1 16,-1-17-1-1,15 5-1-15,1-7-4 0,9 1 0 16,2-10 0-16,9 1 0 15,2-11 3-15,7 5-3 16,-4-6 1-16,0 7-4 0,-5 2 0 16,-5 5-6-16,-10 8 0 15,-5 9-5-15,-15 8-4 16,-13 17 0-16,-7 7-3 16,-11 11 2-16,-5 8-2 15,-7 6 3-15,-2 5-4 16,-2-4 5-1,3-1-4-15,5-7 2 0,9-9 0 16,6-10 2-16,24-23-2 16,0 0 1-16,0 0 1 15,17-18-2-15,9-5 2 16,6-9-1-16,5-4 2 16,5-6-2-16,-2 1 3 15,2 1-3-15,-4 4 2 16,-5 4-2-16,-6 6 1 15,-5 9-1-15,-22 17-1 16,13-7 1-16,-13 7-2 16,-27 29 2-16,-2-1-3 15,-9 4 2-15,-2 6-1 16,-1-1 2-16,1-1-3 0,5-5 3 16,7-5-1-16,13-12 1 15,15-14 1-15,0 0-1 16,23-17 0-16,7-6 1 15,8-6 1-15,7-4-1 0,1-3 1 16,-1 2 0 0,-2 1 0-16,-8 7 0 15,-8 5 1-15,-13 6-2 0,-14 15 0 16,0 0 0-16,-17 9-1 16,-10 10-1-1,-7 8-1-15,-3 2 2 16,-1 5-2-16,4-2 1 0,2-2 0 0,9-4 0 15,6-4-1-15,12-9 3 16,5-13-2-16,21-1 2 31,3-12 0-31,8-5 0 16,5-5 0-16,2-3 0 0,5-3 1 16,-3 2-2-16,-3 2 2 15,-9 4-4-15,-9 6 2 0,-20 15-1 0,0 0 0 31,0 0 1-31,-36 28-1 0,-2-2 0 16,-8 4-1-16,-1 3 3 16,-4 0-3-16,6-2 2 15,5-2-2-15,8-6 3 16,11-9-3-16,21-14 3 0,0 0-1 16,0 0 0-16,30-11 2 15,0-11-1-15,6-5 2 16,3-5-2-16,3-1 3 15,-4-1-2-15,-4 7 3 16,-8 2-3-16,-10 8 1 16,-16 17-2-16,0 0 1 15,0 0-1-15,-30 22-2 0,-1 5 1 16,-5 3-2-16,-3 4 2 31,2-1-2-31,2-3 2 16,6-2-1-16,8-8 2 0,21-20-2 15,-9 16 2 1,26-21 1-16,8-8-2 0,10-4 2 0,5-8-1 16,5 1 1-16,-3-3-2 15,-5 2 3-15,-8 5-3 16,-15 5 1 0,-14 15-2-16,0 0-7 15,-36 9-11-15,5 13-31 16,-7-2-59-16,1 0-4 15,0-1-3-15,9-6 14 0</inkml:trace>
  <inkml:trace contextRef="#ctx0" brushRef="#br0" timeOffset="128052.1234">2312 10410 67 0,'-6'-20'108'16,"6"20"6"-16,4-16-3 15,-4 16-64-15,0 0-21 16,15 13-2-16,-8 10-1 16,-3 7-3-16,1 14-3 15,-7 8-6-15,2 7-2 16,-3 3-8-16,-1-3-6 15,3-1-18-15,-5-16-27 16,7-11-69-16,-1-31-2 0,0 0-3 16,23-24-1-16</inkml:trace>
  <inkml:trace contextRef="#ctx0" brushRef="#br0" timeOffset="128391.6469">2701 10198 48 0,'-5'17'100'16,"-11"5"4"-16,-7 7-3 15,-3 13-88-15,-2 8 5 16,7 15 1-16,-1 7 3 16,10 6-3-16,4-7-5 15,12-3-2-15,12-12-5 0,8-10 0 16,5-17-2-16,6-17 0 15,-2-18 0-15,-1-13-2 16,-8-7-1 0,-8-7-3-16,-10 1 0 15,-12 3-2-15,-8 5 1 16,-11 8-1-16,-6 10 1 16,-7 10 2-16,3 11-7 15,1 5-8-15,11 12-30 0,10 0-62 0,11-6-2 16,15-5-2-16,10-11 14 15</inkml:trace>
  <inkml:trace contextRef="#ctx0" brushRef="#br0" timeOffset="128563.927">2932 10689 176 0,'13'-5'123'0,"5"-2"0"16,5-2-2-16,3-1-112 15,5 3-4 1,5 0-13-16,-1-6-21 16,4 4-80-16,-7-1-5 0,-8 0-7 0,-8-1 0 15</inkml:trace>
  <inkml:trace contextRef="#ctx0" brushRef="#br0" timeOffset="128733.2912">3133 10455 174 0,'0'0'119'0,"-13"14"5"15,10 9 0-15,-1 6-101 16,2 17-10 0,-2 9-5-16,-1 6-2 15,1-1-17-15,-2-8-25 16,5-5-83-16,-2-16-6 16,3-16-3-16,0-15-5 15</inkml:trace>
  <inkml:trace contextRef="#ctx0" brushRef="#br0" timeOffset="130044.1537">4365 8674 1 0,'-20'21'0'16,"-6"-4"62"-16,10 5 20 15,-4 2-49-15,4 2-7 16,3 7-1-16,1 5-1 16,2 9-4-16,4 11-12 15,4 7-5-15,4 7-3 0,10 0 0 0,7 0-1 16,11-7 6-16,8-10-1 31,12-11 4-31,9-20 2 16,12-12 1-16,4-17 0 0,7-5 1 15,-1-11 0-15,1-7-5 16,-4-8 3-16,-4-6-3 16,-14-8 1-16,-9-7-3 15,-15-6 3-15,-16-5-1 0,-17-5 0 16,-15-1 4 0,-16-1-6-16,-8 9 1 15,-11 2-3-15,-3 9 1 16,-1 9-5-16,2 9-5 0,6 13-15 15,-3 11-63-15,4 11-16 16,2 9-7-16,-1 7 1 16</inkml:trace>
  <inkml:trace contextRef="#ctx0" brushRef="#br0" timeOffset="131563.633">8210 8931 90 0,'6'-39'103'0,"-5"8"1"16,-9-3 0 0,-12 8-97-16,1 5 2 15,-9 8-3-15,-3 4 0 0,-10 5 0 16,-5 7-1-16,-7 5-1 16,-2 10 0-16,-3 9-4 15,-1 12-2-15,7 13 3 16,4 13 2-16,15 10-2 15,16 4 3-15,23-1 2 16,23-3 7-16,20-14 1 16,24-12 3-16,14-27 0 15,17-20 1-15,1-25-2 0,3-16 0 32,-11-17-2-32,-12-10-9 15,-17-9 0-15,-21-3-6 16,-21-2 2-16,-17 0-1 0,-22 7-8 15,-20 7-6-15,-16 16-16 16,-23 5-30-16,-9 16-62 16,-14 12-3-16,-14 9-3 15,-12 19 20-15</inkml:trace>
  <inkml:trace contextRef="#ctx0" brushRef="#br0" timeOffset="132170.8922">3590 10311 112 0,'0'0'114'0,"23"-15"4"0,-23 15 2 16,28 18-97-16,-20 6 3 15,1 15-4 1,-9 7 1 0,-1 12-8-16,-11 7-2 0,-4 7-8 0,-7 2-11 15,-4-7-8 1,-1 3-19-1,-6-18-28-15,9-8-58 0,3-13-4 0,9-17 2 16,13-14 8 0</inkml:trace>
  <inkml:trace contextRef="#ctx0" brushRef="#br0" timeOffset="132500.063">3856 10319 41 0,'-12'22'97'0,"-4"2"2"15,-1 15 6-15,0 13-82 16,-2 12-1 0,10 15 5-16,-2-4-4 15,14 5 4-15,2-13-9 16,15-6-2-16,6-19-9 15,8-18-2-15,-1-22-3 16,0-18 0-16,-4-16-1 16,-7-8-2-16,-12-2-2 15,-13 2-2-15,-10 5 4 16,-12 12-1-16,-11 10 3 0,-4 16 1 16,-8 13-2-1,2 10-11-15,8 10-65 16,7 6-34-16,11-6-4 0,15-2-6 15</inkml:trace>
  <inkml:trace contextRef="#ctx0" brushRef="#br0" timeOffset="134848.0863">11523 8751 1 0,'0'0'0'16,"-22"-10"48"-16,22 10 28 15,-24-9-49-15,8 5-5 16,3 1-1-16,-6 0-2 16,0 2 0-16,-2-1-1 15,1 2-1-15,-4 0-4 16,3 2 0-16,-4-1 0 0,1 2 0 15,-2-3-1-15,3 4-4 16,-3-2 2-16,1 5-4 16,-1-4 4-16,3 5-6 15,-4-3 4-15,4 3-6 0,0 0 3 16,1 2-1-16,-1-2-1 0,4 3 0 16,-3 0-1-16,2 2-1 15,3 1-1-15,-2 1 2 16,3 1-2-16,2 3 1 15,2 2-1-15,4 1 1 16,3 4-1-16,5 1-1 16,5 5-1-16,0-2 1 15,6 3-2-15,2-2 2 16,1 0-2 0,2-2 0-16,1 0-3 0,3-3-2 15,5 0-2-15,2-3 1 0,4-1 0 16,2-2 1-16,6-3 0 15,3-1 2 1,7-6 5 0,1-1 5-16,1-6 4 15,2-3 1-15,2-7 0 0,3-3 0 16,-4-8 0-16,0-2-1 16,-9-7-1-16,-2-8-3 15,-10-5 0-15,-6-7-2 16,-12-2 3-16,-7-1 0 0,-10-3 3 15,-7 3 0-15,-8 1 1 32,-6 10-1-32,-6 2 0 0,-7 11-4 15,-6 6-6-15,-7 4-14 0,-5 10-29 16,-9 5-61-16,-12 1-7 16,-3 7 2-16,-10-1 54 15</inkml:trace>
  <inkml:trace contextRef="#ctx0" brushRef="#br0" timeOffset="135637.267">4120 10800 151 0,'0'0'113'0,"21"-19"5"15,1 5 1-15,15-1-101 16,0 2-3-16,7 3-2 0,4-1-5 16,1-1-16-16,1 6-23 15,-11 3-67 1,-4-1-17-16,-9 3-4 15,-9 1 0-15</inkml:trace>
  <inkml:trace contextRef="#ctx0" brushRef="#br0" timeOffset="135778.8528">4411 10611 181 0,'-13'0'113'0,"13"0"0"15,-21 20-2-15,9 0-106 16,0 9-14-16,4 13-25 0,-7-3-77 15,5-2 2 1,6-5-6-16,1-9 1 16</inkml:trace>
  <inkml:trace contextRef="#ctx0" brushRef="#br0" timeOffset="136087.2165">4655 10492 201 0,'37'-24'121'0,"0"2"-6"16,-4 6-1-16,-3 8-112 16,-3 11-2-16,-6 5-1 15,-8 10 1-15,-9 6 0 16,-8 9 0-16,-9 6 2 0,-8 5 2 16,-3 5 5-1,-6 0-2-15,1 1 4 0,-4-7 0 16,8-1 3-1,5-11 1-15,11-3 1 0,8-12-5 16,1-16-3-16,34 13-6 16,-3-20-8-16,9 1-15 15,-2-11-25-15,12 4-77 16,-8-3-7-16,1 3 1 16,-8-1-3-16</inkml:trace>
  <inkml:trace contextRef="#ctx0" brushRef="#br0" timeOffset="136435.3199">5346 10567 87 0,'10'-17'102'0,"-10"17"8"15,0 0 2 1,-27-7-85-16,27 7-1 0,-23 22 1 15,15-1 0-15,0-3-3 16,8 8-6-16,3-5-9 0,7-1-4 16,10-5-4-16,5-7 1 15,6-6-2 1,4-11 1-16,1-4 5 16,3-3 3-1,-7-4 4-15,1 4 3 16,-14 5 3-16,-5 11 1 15,-14 0-1-15,-13 37 1 16,-14 4-9-16,-5 11-13 16,-1 13-42-16,-3-6-87 0,13-4-7 15,8-15-7-15,14-18-5 16</inkml:trace>
  <inkml:trace contextRef="#ctx0" brushRef="#br0" timeOffset="139036.4079">2864 11693 1 0,'-4'16'45'0,"4"-16"42"15,14 1 1-15,-1 2-61 16,8-9-15-16,8 1 2 15,-1-6 3-15,6 0 0 16,-3-4-5-16,1 2-3 16,-6 1-5-16,-3 0-4 15,-10 3 1-15,-13 9 0 16,0 0 1-16,-19 3 1 0,-11 9 4 16,-7 8 2-16,-10 0 2 15,-3 8 3-15,-4-4-2 16,5 3 0-16,6-3-2 15,14-3 0-15,12-5-4 16,14 0 1-16,3-16-2 16,36 23 4-16,0-13 2 15,8 5 2 1,-1-1 0-16,3 8 0 0,-9-4 2 16,-2 5-4-16,-13-1 1 0,-8 4-6 15,-15-3-6-15,-12-3-16 16,-5-1-23-1,-13-10-78-15,-1-6-4 0,-6-9 1 16,-2-11-7-16</inkml:trace>
  <inkml:trace contextRef="#ctx0" brushRef="#br0" timeOffset="139453.3065">2939 11647 102 0,'28'3'95'0,"4"4"-4"16,-5 0-9-16,11-3-100 16,-1-4-1-16,8-1-1 15,-3-6 0-15,5-1 8 16,-5-3 3-16,1 4 3 16,-5-2 1-1,-6 3 1-15,-9 2 4 16,-10 3 6-16,-13 1 2 0,0 0 2 15,-3 20 4-15,-15-4 4 16,1 11 4-16,-6 2 6 16,9 13 3-16,-4 2-1 0,14 11 0 15,1-7 1-15,16 1-4 16,6-13-6 0,14-4-6-16,2-13-4 15,4-8-4-15,-5-14 1 16,-3-10-5-16,-11-4 1 15,-10 0 1-15,-17 4-4 16,-14 7 1-16,-12 7-5 16,-11 5-7-16,-6 10-19 15,-4 3-87-15,7 4-10 0,13-5-3 16,18-5-5-16</inkml:trace>
  <inkml:trace contextRef="#ctx0" brushRef="#br0" timeOffset="140132.2468">4066 9368 166 0,'0'0'123'0,"-3"-15"3"16,22-7-3-16,11-4-105 15,15-12 1-15,19-2-1 16,9-12 3 0,15 0-6-16,3-1 2 0,9 2-6 15,-6 5-3-15,-4 6-10 16,-7 12-7-16,-16 5-13 0,-7 16-19 16,-29 0-58-1,-8 8-36-15,-23-1 3 16,0 0-6-1</inkml:trace>
  <inkml:trace contextRef="#ctx0" brushRef="#br0" timeOffset="140750.8003">3594 8686 1 0,'13'16'35'16,"-13"-16"44"-16,0 0 2 15,0 0-71-15,-23 17 7 0,23-17 6 16,-31 13 10-16,9-4 2 16,-10-2-1-1,-1 10-11-15,-7-2-6 0,-2 8-7 16,-6 0-4-16,3 4-2 0,2-1-1 16,9 3-1-1,10-3-2-15,13-1 0 0,15-1 2 16,18-2 5-16,13-1 3 15,14 5 4-15,4 5 1 16,3 6 3 0,-8 4 1-16,-5 6 2 0,-17-2-3 15,-11 4-2-15,-18-7-8 16,-15-5-5-16,-8-8-18 16,-11-16-15-16,4-6-24 15,-12-21-63-15,10-15-1 16,-1-17-2-16,9-10 11 15</inkml:trace>
  <inkml:trace contextRef="#ctx0" brushRef="#br0" timeOffset="140887.1754">3303 8914 76 0,'35'-33'100'0,"6"11"3"16,3 11-1-16,1 0-67 16,-4 10-27-16,0 4-14 15,-5-3-17-15,-2 4-42 16,-5-2-34-16,-4-5-5 0,-5 0 3 15</inkml:trace>
  <inkml:trace contextRef="#ctx0" brushRef="#br0" timeOffset="141151.2616">3805 8754 74 0,'0'0'102'16,"0"0"1"-16,-16 17 5 16,2 8-76-16,-11 2-6 15,4 21-2-15,-5 5-2 16,7 12 0-16,2-2-6 15,14 1 0 1,9-8-8-16,9-7-2 16,11-13-3-16,8-15 1 0,0-20-1 15,-1-14-1-15,-7-10 2 16,-10-6-4 0,-16 2 2-16,-11 4-1 15,-21 5 1-15,-11 12-2 0,-12 14-2 16,-7 9-11-1,10 16-54-15,7-1-54 0,23-3-4 16,24-9-8 0,27-14 15-16</inkml:trace>
  <inkml:trace contextRef="#ctx0" brushRef="#br0" timeOffset="144043.7745">4629 8706 1 0,'0'0'50'0,"0"0"52"15,-7 13-1 1,7-13-50-16,0 0-16 0,0 0 1 16,-13 7-7-16,13-7-5 0,0 0-12 31,0 0-1-31,0 0-5 15,0 0 1-15,3-20-2 0,-3 20 1 16,11-13-5-16,-11 13-1 16,0 0 1-16,13-10-4 15,-13 10 1-15,0 0-1 0,0 0 1 16,13-3 0 0,-13 3 0-16,0 0 1 15,13-4 1-15,-13 4 0 16,15-7-1-16,-15 7 1 0,20-12 0 15,-20 12 0-15,24-13-1 16,-11 7 1-16,2 1 0 16,-2-1 0-16,1 0 0 15,1 0 0-15,-2 1 0 0,0-3 0 16,1 3 0 0,-1-1 0-16,1 0 0 0,2 0-1 15,2 0 1-15,-1 1-1 16,0-3 0-16,2 1 1 15,1 0 0-15,3 0 0 16,0-3 0-16,2 0 0 16,-1 0 1-16,1-2-2 15,2 0 2-15,2 1-1 0,-4-1 1 16,1-1-1-16,-3 3 1 16,1-3-1-16,-1 2 0 15,3-2-1-15,0 0 1 16,3-2-1-16,0 1 0 15,1-2 0-15,2 0 1 16,0 0-1-16,1-1 1 16,0 1 0-16,0 0 1 15,-1 0-1-15,3 0 1 16,1 1-2-16,3-3 2 0,3 1-1 16,1 0 1-16,2 1-2 15,-1-2 2-15,4 1-1 16,-2 1 0-16,2 0 0 15,-1-1 0-15,4 1 0 32,-2-1 0-32,1 1 2 0,1 0-7 15,1-3 7-15,3 2-7 16,-2 0 7-16,2-1-7 16,-3 1 3-16,4 3-4 15,0-4 0-15,2 3 4 0,0 0-3 16,2-1 4-16,1 2-4 15,-2-1 4 1,2 2 1-16,-5 0 0 16,2 0 0-16,0 0 1 0,1 0-1 0,0 0 0 15,0-1 0-15,3 1 0 16,0-1 0 0,2-1 1-1,-4 1-1-15,5 1 2 0,-1-2-4 16,-4 4 3-16,-1-2-2 15,1 3 2-15,-3-2-2 16,2 2 2-16,2 0-1 16,-2-2 0-16,0 1 2 15,0 1-1-15,1 0-1 16,-3 0 1-16,0 2 0 16,0-2 0-16,0 3 0 0,-3 0 0 15,0 0-1-15,2-3 2 16,-1 1 0-16,1 2 0 15,2-2-2-15,0 0 1 16,1-1-1-16,-2 3 1 0,3-3-1 16,-3 4 1-1,1-2-2-15,0 0 2 16,1 1-1-16,-3 0 0 16,2 1-1-16,0 2 0 15,2-1 1-15,1 1-1 16,1 0 1-16,0-1-1 15,-3 3 1-15,0-1 0 16,-3 0 0-16,-1 0 0 16,-3 1-1-16,2 1 2 0,-4 0-2 0,1-1 2 15,-1 1-1-15,2-1 0 16,3 1-1-16,0 1 0 0,2 0 2 31,0 1-2-31,0-1 1 16,3 2-2-16,-1-2 2 15,1 1-1-15,0-1 1 0,3-1 0 16,-1 1 0-16,2-2 0 16,-2 1 1-1,2 1-1-15,1 0 0 0,0 1 0 16,3 1 0 0,-3-1 1-16,-1 2-2 0,1-2 2 15,-1 2-1 1,0 2 0-16,1-2 2 15,-6 1-2-15,2 0 2 0,-1 1-2 16,-1-1 4-16,3-1-1 16,0-2 2-16,0 1-1 15,3 1 3-15,3-2-1 16,0 0 0-16,3 1 0 0,1 2-2 16,-3-1 0-16,3 3-1 15,0-2 1 1,2 3-1-16,0-2 1 0,4 2 0 15,-3 0 1-15,2 3 0 16,0-3-1-16,2 4 3 16,1-3-3-1,0 2 1-15,1 2-2 0,1-1 0 16,1 2-1-16,0 2 1 16,4 1-1-16,1 0 0 15,0-1-1-15,0 6 1 16,-1-4-1-16,-4 3 0 15,0 0 1-15,-3 1-1 16,-2-1 1-16,0 0 0 16,-4 2 0-16,-1-1 1 0,2 1-2 15,3 0 3-15,-1-1-2 16,1-1 2 0,4 3-2-16,0 1-1 15,-1-3 1-15,1 2-2 16,-4-1 3-16,-1 1-3 0,-5-1 2 15,-2 2-2-15,-2-2 1 16,-1 2 1-16,-4-1-1 16,-1 3 1-1,0-1-2-15,-1 1 1 0,-4-2-1 0,0 2 2 0,-5 2-2 16,-2-1 1 0,-1 4-1-1,-3-3 1-15,-1 1-1 16,-2 0 2-16,-1 1-2 0,2-2 2 0,-1-4 0 15,0-1 2-15,-4-4 0 16,1 1 2-16,-3-5-2 16,-3 1 2-16,-2-5-2 0,-3 1 0 15,-6-4-1 1,-3 1 0-16,-4-2-2 31,-3-1 0-31,-13-6-5 0,14 7-4 0,-14-7-12 0,0 0-13 31,3 13-25-31,-3-13-66 16,-17 5 1-16,17-5-3 16,-22-2 6-16</inkml:trace>
  <inkml:trace contextRef="#ctx0" brushRef="#br0" timeOffset="144359.7771">16776 8546 134 0,'-24'-26'113'16,"11"13"-2"-16,-3 0 1 15,3 0-81-15,13 13-13 16,-17-11-8-16,17 11-5 16,0 0-2-16,0 0 1 15,18 11 1-15,-2 2 3 16,-1 2 0-16,4 3 4 16,-6 0 1-1,-1 3 4-15,-6-3 2 16,-3 0-1-16,-9-3-2 15,-2-2 0-15,-11-6-4 16,-1 0-1-16,-6-5-4 16,1-4-2-16,-1-1-6 0,-3-3-5 15,2 2-5-15,-6-3-9 16,7 8-21-16,-12-2-93 16,9 8 2-16,-1 5-9 0,9 5 1 15</inkml:trace>
</inkml:ink>
</file>

<file path=ppt/ink/ink2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42:58.582"/>
    </inkml:context>
    <inkml:brush xml:id="br0">
      <inkml:brushProperty name="width" value="0.05292" units="cm"/>
      <inkml:brushProperty name="height" value="0.05292" units="cm"/>
      <inkml:brushProperty name="color" value="#FF0000"/>
    </inkml:brush>
  </inkml:definitions>
  <inkml:trace contextRef="#ctx0" brushRef="#br0">4496 6077 1 0,'-23'-3'67'16,"3"5"19"-16,-5 1 6 0,-3 1-66 16,5 12 2-16,-6-2-1 15,1 12 1-15,-8 3-2 16,3 14-7-16,-5 4-2 15,5 6-9-15,3 2 4 16,13-2-1-16,8-8 5 0,19-5-3 16,15-21 1-16,16-10 1 15,10-24 2-15,14-11 4 16,0-18-11-16,4-8-1 16,-7-10-6-1,-7-3 1-15,-16 1-3 16,-15 5 1-16,-19 10-4 15,-15 13-2-15,-19 14 1 16,-16 15-8-16,-7 19-8 0,-11 9-16 16,8 28-76-16,-10 8-4 15,12 19-2-15,2 11-6 16</inkml:trace>
  <inkml:trace contextRef="#ctx0" brushRef="#br0" timeOffset="471.7401">4283 7701 1 0,'5'27'63'0,"4"-3"46"16,3-2 3-16,6 4-47 15,-18-26-14-15,34 29-3 0,-34-29-9 16,31 10-8 0,-31-10-9-16,19-10-8 15,-19 10-6 1,2-29-4-16,-13 7-2 0,-6-4-3 16,-6-1 1-16,-7 0-2 0,-3 4-1 31,-8 1-7-31,4 12-10 0,-7 3-13 0,13 18-25 0,-3 2-61 15,11 9 0 1,9 2-4 0,11 4 43-16</inkml:trace>
  <inkml:trace contextRef="#ctx0" brushRef="#br0" timeOffset="958.6197">4310 7553 92 0,'-17'9'110'0,"-5"5"-1"16,-4 8 0-1,3 7-97-15,-7 11-1 0,8 9 5 16,1 0 5-16,13 6 0 15,4-10 2-15,18-2 0 16,12-12-2-16,15-10-2 16,11-19-5-16,10-11-1 15,4-21-6-15,3-12 1 0,-5-13-3 16,-9-6-2-16,-16-5-1 16,-19 5-2-16,-24 10 2 15,-22 7-9 1,-26 20-8-16,-28 6-31 0,-8 26-82 15,-11 6-7-15,3 12-6 16,11 3-8-16</inkml:trace>
  <inkml:trace contextRef="#ctx0" brushRef="#br0" timeOffset="4700.8786">14391 7113 63 0,'5'-21'102'16,"-4"-4"-2"-16,1 6 0 0,-2 19-70 31,-3-17-14-31,3 17-6 16,-3 23 1-16,-2 3-6 15,0 9 2-15,-5 7-2 0,1 2 2 16,2 0-1-16,4-8 2 16,7-8-3-16,9-12-2 15,12-13 2-15,8-16 0 16,16-17 3-1,12-15-5-15,15-11 2 16,5-8-2-16,4 4 2 16,-3 6-3-16,-4 13 1 0,-13 13-2 15,-14 21-1-15,-20 21 7 16,-13 20-6-16,-16 13 3 16,-6 10-2-16,-6-3 6 15,-2-2 0-15,4-10 4 16,6-9-2-16,7-17-3 15,11-10 3-15,5-18 0 16,14-8 0-16,11-13-9 16,10-4 1-16,15-5-4 15,10 1 1-15,0 7 0 16,-1 6-1-16,-6 14-2 0,-12 15 0 16,-16 15 8-1,-17 13-3-15,-19 8 2 0,-10 1 2 16,-3-2 2-16,3-4-1 0,10-12 4 15,16-13-2 1,16-14-6-16,20-15 7 16,19-12-3-16,16-1 1 0,7-7-2 15,4 3 1-15,-1 3-2 16,-9 7 0-16,-10 6 2 16,-10 10-6-1,-18 6 2-15,-15 6-4 16,-13 4-5-16,-14-1-9 15,-3 10-29-15,-15-12-84 16,7 14 0-16,-7-14-7 16,0 0 1-16</inkml:trace>
  <inkml:trace contextRef="#ctx0" brushRef="#br0" timeOffset="8086.4352">14044 6926 39 0,'-28'27'101'31,"-2"6"1"-31,-9 2 1 16,-7 0-79-16,-6 21-3 15,-12 13-2-15,-3 18 1 0,-10 9 0 16,2 17-6-1,-4 10-1-15,7 15 1 16,4 11-7-16,10 2 4 16,13 1-3-16,18-7-3 0,11-9-1 15,15-10 3-15,9-14-4 16,10-15-8 0,6-16-6-16,1-18-15 0,3-12-12 0,-9-26-25 15,-1-12-55-15,-18-13 2 16,14-24-2-1,-15-12 79-15,-7-12 39 0,-6-8 0 16,-8-9 0-16,-4 7 22 0,-4 5 84 16,-5 7 6-16,2 14-1 15,0 12-49-15,0 11-31 16,11 25-11-16,0 14 0 16,15 18-12-16,7 17-1 15,9 14-5-15,8 11 3 16,8 2-4-16,7-4 6 15,2-7 3-15,1-15-3 0,2-11 5 16,-4-22-1-16,1-17 1 16,-7-22 1-16,-2-11 1 15,-10-16-1-15,1-6-4 32,-7-10 0-32,0 0-4 0,-6-2 1 15,-1 5-6-15,-2 6-6 16,-4 4-13-16,3 14-23 15,-14 6-87-15,15 16-4 0,-26-13-2 16,26 13-5-16</inkml:trace>
  <inkml:trace contextRef="#ctx0" brushRef="#br0" timeOffset="9047.4814">22828 6220 92 0,'13'-13'100'15,"1"-1"6"-15,-1-6-4 16,0 4-66 0,-11-6-5-16,-4 5-5 15,-14-6-4-15,-5 4-6 16,-18 0-5-16,-12 5-4 15,-17 2-2-15,-14 3-4 0,-17 7 0 0,-17 4-2 16,-14 9 0-16,-10 6-1 16,-10 9 0-16,-3 11 1 15,-1 18 5 1,7 14-4-16,15 19 2 0,26 13-1 16,32 6 2-16,39 1 1 15,48-2 1-15,47-10-1 0,55-18-3 16,41-21 4-16,43-27 0 15,26-24 2-15,16-25-2 16,1-26 0-16,-11-23 0 31,-19-15-2-31,-34-20-1 0,-32-8 1 16,-45-6-2 0,-47 0-1-16,-49 6-1 15,-53 15-13-15,-43 26-98 0,-55 13-5 16,-40 19-6-16,-33 15-11 15</inkml:trace>
  <inkml:trace contextRef="#ctx0" brushRef="#br0" timeOffset="15279.2908">370 14788 48 0,'0'0'109'16,"0"0"3"-16,3-23 0 15,-3 23-86-15,21-15-4 16,1 8-1-16,0-4-1 0,6 3-4 16,3 0-8-1,2-1-7-15,4 5-8 16,-2-5-15-16,7 9-25 16,-6-4-60-16,0-1-4 0,-4-2-1 15,-9 3 24 1</inkml:trace>
  <inkml:trace contextRef="#ctx0" brushRef="#br0" timeOffset="15452.5786">749 14636 67 0,'-30'0'106'0,"2"0"2"16,2 0 2-16,3-3-76 15,23 3-9-15,0 0-5 16,0 0-5-16,19-1-3 16,9 0-7-16,2-2-2 15,2 3-13-15,-1 5-17 16,-9 3-81-1,-3 0-3-15,-19-8-4 16,17 10-4-16</inkml:trace>
  <inkml:trace contextRef="#ctx0" brushRef="#br0" timeOffset="16443.8458">5319 13960 28 0,'4'-13'99'15,"-4"13"1"1,-1-18-2-16,-2 4-63 0,3 14-12 15,-13-17-2 1,13 17-3-16,-19-15-8 16,6 12-4-16,-6-1-2 15,-2 4-1-15,-8 3-1 0,-4 1-1 16,-8 2-1-16,-2 5 0 16,-3 1 0-16,-3 2 0 15,-2 2-1-15,3 0 2 16,5 0-2-16,10-3 2 0,6 0-1 15,9-6 0-15,18-7 0 16,0 0 0-16,13 0-1 16,10-7-1-16,6 0 0 15,4 1 0-15,3-4 0 16,-1 3 2 0,-3-1-1-16,-6 3 1 0,-6-1 0 15,-6 5 2-15,-14 1-1 16,0 0 1-16,0 0-2 15,0 0 0-15,0 0 0 0,-8-15 0 16,8 15 2-16,0 0 1 16,-19-10 1-16,19 10 1 15,0 0 0-15,0 0 0 16,-17-10-2-16,17 10-2 0,-15 7-6 16,2-4-7-1,13-3-8-15,-26 16-10 0,16 0-42 16,-3-8-29-16,3 5-1 15,10-13 0-15</inkml:trace>
  <inkml:trace contextRef="#ctx0" brushRef="#br0" timeOffset="17240.9841">4957 13924 56 0,'0'0'102'0,"0"0"1"15,20-12-2 1,3 8-71-16,4-8-11 0,12-2 1 16,2-8 3-16,3 0-5 15,-2-5 0-15,3-2-2 16,-5-7 0-16,1 0-2 15,-12-7-2-15,-3 4 0 16,-11-6-4-16,-6 3 0 16,-8-4-6-16,-3 3 2 15,-11-2-4-15,-6 7 3 0,-7 5-1 16,-4 6-2-16,-6 5 1 0,-2 5-1 16,-2 8 0-16,-4 8-2 15,4 7-8 1,1-1-11-16,10 13-13 15,0-10-12-15,19 10-15 0,10-18-24 16,-6 20-17-16,6-20 7 31,31 9 39-31,-13-14 30 16,8-3 25-16,2-3 18 16,-7-3 18-16,3 2 27 0,-10-1 18 15,-1 5-3-15,-13 8-32 16,7-15-18-16,-7 15-12 15,-26 9-6-15,2 1-3 0,-5 5-1 16,-4-1 2-16,-2 2 4 16,-3-3 2-16,8 1 3 15,0-7 0-15,10 2 3 16,1-7 0-16,19-2 0 0,-17-2-3 16,17 2-5-1,0 0-3-15,0 0-1 16,0 0-3-16,0 0 0 0,24 3-2 15,-7 3-3-15,7 1-7 16,-1-3-17-16,10 8-62 16,-7-5-33-16,0 0 0 15,-7-2-7-15</inkml:trace>
  <inkml:trace contextRef="#ctx0" brushRef="#br0" timeOffset="18270.6618">4948 13333 42 0,'0'0'99'0,"6"-18"-3"16,-6 18 1-16,-5-19-71 16,5 19-5-16,0 0-2 0,-20-7-4 15,20 7-4-15,-22 0-4 16,22 0 1-16,-18 5-2 16,18-5-1-16,-13 6-1 15,13-6-2-15,0 0-2 0,0 0 0 16,-3 15 0-16,3-15-1 15,0 0 2 1,0 0 2-16,0 0 1 16,0 0 0-16,0 0 0 0,-12-19 1 15,12 19-1-15,0-13 0 16,0 13 0-16,0 0-2 16,13-15-1-16,-13 15-1 0,16-4 1 15,-16 4 1-15,20-1 2 16,-20 1 1-16,26-2-1 15,-13 1 1-15,0 1 1 16,-13 0-1-16,21-3 0 0,-21 3-2 16,12-2 0-16,-12 2-2 31,0 0-12-31,0 0-97 16,-11 21-7-16,-2-16-6 0,0 4-9 15</inkml:trace>
  <inkml:trace contextRef="#ctx0" brushRef="#br0" timeOffset="22553.8914">4667 13035 72 0,'-5'-18'115'0,"-2"0"-1"16,-3-7-3-16,-2 11-87 16,-8-8 1-1,0 11 0-15,-10-5-4 16,-4 8-6-16,-7 3-5 0,-1 8-1 15,-6 5-2 1,-1 10-2-16,-1 9-2 16,1 12 0-16,4 13-3 15,6 10 2-15,11 9-4 0,11 4 4 16,16 3 2-16,12-5 1 16,18-9 4-16,13-12-4 15,14-21 0-15,11-12 2 16,8-19 0-16,5-14-2 15,4-17-3-15,0-13 1 16,-5-14-6-16,-8-11 5 16,-12-5 1-16,-11-2-4 15,-20-2 5-15,-15 3-2 0,-23 1 1 16,-14 9 3-16,-17 13-6 16,-13 13 0-1,-11 16-13-15,-15 6-18 0,4 21-57 16,-15 5-37-16,9 14-4 0,-2 1-8 15</inkml:trace>
  <inkml:trace contextRef="#ctx0" brushRef="#br0" timeOffset="24747.594">10884 11821 103 0,'-31'-33'112'16,"-3"1"-4"-16,-4 1 0 16,-1 5-87-16,-8-2-4 15,1 4-5-15,-6-5 0 16,0 1-3-16,-5-3-1 15,-2-1 0-15,-6-6 1 0,-2 4-1 16,-7-4 0-16,-5 7-4 16,-9-1 0-16,-3 4-3 15,-7 5 1-15,-3 6-2 16,-6 5 1-16,-4 7 1 0,-6 8-1 16,-3 5 1-16,-5 7-1 15,-5 6 2 1,-9 8 0-1,-4 6 3-15,-5 7-2 16,-1 5 2-16,-2 8-2 16,1 7 3-16,-2 4-4 0,3 8 1 15,5 4-3 1,6 6 0-16,3 5-1 0,6 9 0 16,5 8 0-1,4 2 1-15,6 6 0 0,7 4-2 16,9 8 2-16,7 5 0 15,10 3 0-15,9-3 0 0,13 2 1 16,11 1-4-16,14 2 4 16,13 2 0-1,16-3-1-15,10-5 1 16,17-4-4-16,10-3-4 16,14-7 2-16,13-2-1 0,13-8 1 15,11-5-1-15,12-3 1 16,12-4-2-16,8-7 4 15,16-4 4-15,12-2-4 16,9-4-2-16,9-7 3 16,9-5-3-16,4-5 3 0,2-7-3 15,3-7 3 1,1-7-3-16,-1-12 6 0,0-8 1 16,-2-13 2-16,2-10-1 15,3-14 3-15,5-12-2 16,2-12 2-16,2-14 3 15,-5-15-4-15,2-17 1 0,-7-16-3 16,-3-14 5-16,-11-16-5 16,-12-16 5-1,-15-16-5-15,-12-7-1 0,-18-5-1 16,-19 2 1 0,-25-3-2-16,-21-1-3 15,-28 5 2-15,-26 7-4 16,-30 9 3-16,-28-1 2 15,-29 5-1-15,-23 5 1 16,-24 16-1-16,-23 10-4 16,-15 16-9-16,-22 8-16 15,-3 25-95-15,-19 16-1 16,-8 20-7-16,-11 12 1 0</inkml:trace>
  <inkml:trace contextRef="#ctx0" brushRef="#br0" timeOffset="25456.2438">510 12609 87 0,'-15'-22'109'16,"15"22"-5"-16,-26-14 4 15,6 10-90-15,1 11-1 16,-7 0 0-16,2 10-1 16,-5 5-1-16,3 14 4 15,-6 12-4-15,3 18-4 0,-1 19-2 16,-2 19-4-1,-1 17 4-15,-1 14-8 16,2 10 4-16,1 10-7 16,10-2 6-16,11-5 2 0,11-14 2 15,22-12 2-15,13-19-2 16,18-12 2-16,9-18 3 16,17-19-5-1,-1-16 3-15,3-11-7 16,-5-12 3-16,-8-7-13 15,-7 0-17-15,-17-6-104 16,-6 6-9-16,-18-3-4 16,-21-5-10-16</inkml:trace>
  <inkml:trace contextRef="#ctx0" brushRef="#br0" timeOffset="26915.6372">9258 11544 133 0,'-2'-26'111'15,"-6"2"1"-15,-8-5-2 16,-4 9-90-16,-15 0-1 16,-4 7-1-16,-14 0-4 15,-5 8-3-15,-11 5-3 16,-8 9-4-16,-8 7-1 15,-4 10-1-15,-8 8 0 16,-6 11 1-16,1 10-3 16,0 10 2-16,5 13-3 15,9 8 0-15,14 12 0 0,19 1 0 16,31-4 4-16,33-7 1 16,34-15 2-16,35-12-1 15,29-22 2-15,30-19 2 16,24-26 2-16,20-12-1 15,9-21-2-15,3-12-3 0,-9-12 3 16,-6-12 2 0,-16-13 2-16,-18-8-1 15,-31-5-2-15,-34 3-3 16,-44 7-2-16,-44 6-12 16,-44 25-39-16,-55 13-80 15,-44 27-7-15,-37 23-10 16,-32 23-5-16</inkml:trace>
  <inkml:trace contextRef="#ctx0" brushRef="#br0" timeOffset="29987.4818">9385 15490 97 0,'5'-20'115'0,"-3"-7"2"16,4 2-2-16,-8-4-97 15,2 8 1-15,-7-5 2 0,1 4-1 16,-10-4-2-16,-2 7-5 16,-11-1-5-16,-10 6 0 15,-12 4-5-15,-12 4-3 16,-15 7-1-16,-14 5 0 16,-12 7-1-16,-15 7 0 15,-8 14 0-15,-7 7-3 16,0 14 2-16,8 10 3 0,17 7-1 0,24 5 6 15,33-2-1 1,42 0 5-16,44-12-2 16,41-9 7-16,35-21-5 15,34-14 0-15,21-18 0 0,14-11-3 16,0-13-2-16,-9-15-3 16,-19-12 5-1,-19-5-6-15,-29-7 9 16,-29 0-5-16,-38-3 2 15,-32 4-4-15,-35 7-3 16,-39 6-12-16,-22 21-41 16,-33-2-74-16,-7 20-10 15,-9 0-6-15,11 15-9 0</inkml:trace>
  <inkml:trace contextRef="#ctx0" brushRef="#br0" timeOffset="56676.3435">13254 14922 95 0,'-14'-10'121'16,"1"-6"0"-16,13 16 2 16,-17-27-97-16,17 27-6 15,0-15 2-15,0 15-1 16,0 0-1 0,21-3-10-16,-21 3-5 15,31 9-2-15,-7-3 0 0,11-2-2 16,11 2 1-16,9-5-2 15,5 1 3-15,4-2 1 16,-2-3 5-16,-4 3 2 0,-17-3 4 16,-12 3 1-16,-29 0 0 15,0 0 0-15,-47 1-2 16,-5 7-4-16,-13 2-15 16,-12-6-36-16,12 15-96 15,5-11-7-15,24 3-5 16,17-11-6-16</inkml:trace>
  <inkml:trace contextRef="#ctx0" brushRef="#br0" timeOffset="57399.7458">17609 13775 166 0,'-36'-9'116'0,"0"1"0"0,-3 6 2 16,-3 4-85-16,3 15-9 15,-4 7-5 1,5 18 5-16,1 7-3 16,6 15-1-16,7 4-6 15,15 8 1-15,15-1-5 0,17-1-4 16,17-12 2 0,17-16-5-16,11-17 3 0,8-19-1 15,5-17 1-15,-2-19-2 16,-7-18-1-16,-10-12 4 0,-17-10-7 15,-16-5 5-15,-22 2-5 16,-18 2-3-16,-20 8-2 16,-16 7-9-16,-14 18-13 15,-11 3-29-15,8 24-76 16,1 4-2 0,14 13-5-16,11 5-1 0</inkml:trace>
  <inkml:trace contextRef="#ctx0" brushRef="#br0" timeOffset="58131.5815">17936 13896 226 0,'-18'-11'125'0,"18"11"-1"15,-10-21-2-15,10 21-101 16,15-27-4-16,9 8-1 16,2-8-2-16,8-2-7 15,2-10-1-15,5-1 3 16,-2-7-5-16,-3 0 3 16,-6-2-2-16,-7 0 1 0,-9 0-4 15,-5-2 3-15,-12 6-3 16,-7 2-2-1,-12 6 1-15,-6 5-1 0,-13 7 0 16,-6 9-1 0,-8 11 1-16,-4 6-6 0,2 11-6 15,1 1-13-15,13 11-18 0,0-9-22 16,24 8-47-16,6-10-13 16,19 3 33-16,-6-16 32 0,31 0 25 15,-6-11 23-15,4-2 27 16,1 0 28-1,-7-4 52 1,-4 3 16-16,-8-4-32 0,-11 18-27 0,0 0-19 16,0 0-10-16,-31 16-8 31,5 4-4-31,-8 1-4 16,4 2 3-16,-3-3 1 0,6 0 2 15,1-7 1-15,10-1 2 16,3-8 0-16,13-4-1 15,0 0-2-15,0 0-4 16,17 3-3-16,2-5-2 0,8 1-8 16,4-3-17-16,15 8-105 15,-4-5-7-15,4 3-2 16,-2 0-8-16</inkml:trace>
  <inkml:trace contextRef="#ctx0" brushRef="#br0" timeOffset="67187.2083">17867 14167 203 0,'0'0'112'16,"3"-18"0"-1,-3 18-6-15,25-18-104 0,-4 17-2 0,7 1 1 16,1 4 0-16,2 3 1 16,2 4-1-16,-2 3-3 15,0 3-67-15,0 1-39 16,-10-5-3-1,3-3-10-15</inkml:trace>
  <inkml:trace contextRef="#ctx0" brushRef="#br0" timeOffset="71186.7922">17923 14277 201 0,'0'0'127'0,"-10"-26"-5"15,10 26 2-15,-7-23-95 0,7 23-5 16,7-13 0-16,8 10-5 0,2-3-8 31,8 5-5-31,2 2-2 16,8 4-1-16,1 6-2 15,4 8 0-15,2 4 0 0,0 7-2 16,1 6 2-16,-1 8-4 16,0 2 2-16,-2 7-3 15,2 4 3-15,-4 5-3 16,-4 1 2-16,-2 1 0 0,-3 0 0 15,-5-1 2-15,-1-1 0 16,-1-3 2 0,-3-3-2-16,-3-3-4 0,-3-5 5 0,-3-2-5 15,-4-1 6-15,-4-3-4 16,-3 0 3-16,-3-2-5 16,-4 0 6-16,-2 2 2 15,-1-1-1 1,-1-1 1-16,1 0-2 15,-1 1 2-15,-2-1 0 16,-2 2 2-16,-3-3 1 16,-4 4 1-16,-2 1-2 0,-2 3 12 15,-8-2-10-15,2 1-1 16,-3-4 8-16,2 0-10 16,-3-3 6-1,6-5-9-15,-1-5 7 0,2-4-17 16,7-2 13-16,2-7-9 15,7 0-4-15,14-16-2 16,-16 14-6 0,16-14 1-16,0 0 0 0,16-19 0 15,0 6 3-15,-2-8 12 16,2-2-11-16,0-1 18 16,-4 1-10-16,-4 6 17 15,-8 4-15-15,0 13 7 16,-21-4 2-16,-1 17-10 0,-5 3 17 15,-1 8-17-15,-2-1 16 16,4 5-16-16,6-2 15 16,7-3-6-16,8-9-3 15,5-14 1-15,16 10-1 16,2-14 0-16,3-6 0 16,2-6-6-16,3 0-14 0,-8-11-34 15,3 14-91-15,-9-5 0 16,-12 18-10-1,17-24 3 1</inkml:trace>
  <inkml:trace contextRef="#ctx0" brushRef="#br0" timeOffset="71706.5893">17991 16210 242 0,'-13'-18'131'16,"-7"-5"4"-16,-2 7-9 15,-8 0-110-15,0 12-6 0,-11-4 2 16,1 8-1-16,-10 2-3 0,-8 6-2 16,-6 7 1-1,1 7 4-15,-4 5-4 16,4 12 2-1,5 6-3-15,12 7 5 16,16-1-6-16,23 3 1 0,25-4-5 16,26-6 0-16,22-11 0 0,22-13-1 15,19-17 0-15,8-16-3 16,4-13 4-16,-8-22-4 16,-15-12 4-16,-16-11 13 15,-27-4-17-15,-30-1 10 16,-32 8-30-1,-38 0-103-15,-24 22-16 0,-28 11 3 16,-15 15-18-16</inkml:trace>
  <inkml:trace contextRef="#ctx0" brushRef="#br0" timeOffset="73845.6557">23411 11469 45 0,'13'-8'99'0,"-13"8"5"0,15-13 1 16,-9-2-56-16,-6 15-14 15,9-14-5-15,-9 14-2 0,-6-22-6 16,6 22-7-1,-24-27-4 1,1 14-3-16,-11-2-3 16,-9 5-1-16,-10-1-3 15,-12 2-1-15,-10 2 0 0,-13 1 0 16,-9 2-1-16,-11-1 1 16,-12 4 0-16,-8 1 1 15,-11 3 0-15,-9 4 3 16,-7 3-1-16,-5 6 2 0,-4 7-1 15,-4 7 2 1,4 9-2-16,3 10 2 16,7 9-4-16,11 11 3 0,12 12-2 15,14 11-1-15,23 14 0 16,22 11-1-16,29 7 1 16,30 1-1-1,42 1 3-15,33-6-6 0,39-14 4 16,34-15-2-16,36-22 1 15,29-25-2-15,27-30 0 16,15-20 2-16,8-30-4 16,4-26 9-16,-6-30-1 15,-4-15 4-15,-21-18 0 0,-18-8 4 16,-37-11 2-16,-30-4-5 16,-46 1 2-1,-40 13-6-15,-56 11-1 0,-52 12-9 16,-58 23-11-1,-58 10-38-15,-39 35-78 16,-40 19-2-16,-17 21-11 0,-8 19-3 16</inkml:trace>
  <inkml:trace contextRef="#ctx0" brushRef="#br0" timeOffset="74802.4517">23373 17316 316 0,'16'-10'148'16,"-2"-6"0"-16,-5-2-6 16,-7-3-112-16,-8 6-29 15,-12 5 1-15,-10 2 0 16,-17 0 0-16,-16 1-4 16,-22 1 2-16,-24 6-1 0,-25 5 0 15,-25 0-2 1,-26 8-2-16,-25 2 0 0,-17 9 3 15,-13 5 0 1,-3 12 1-16,6 5 0 0,13 22 18 16,25 18 3-16,39 15-17 15,45 16 15-15,57 7-5 16,50 10 1-16,58-5-1 0,53-2 2 16,59-28-22-16,43-27 6 15,40-34 14-15,27-35-10 16,13-32 5-1,6-33-2-15,-9-26-2 16,-14-27-2-16,-33-17 2 16,-34-6-11-16,-45 4 2 15,-46 8-4-15,-60 6-3 16,-56 18-2-16,-61 17 1 0,-64 18-13 16,-54 27-27-16,-59 14-93 15,-47 7-4-15,-33 8-8 16,-21 3-4-16</inkml:trace>
</inkml:ink>
</file>

<file path=ppt/ink/ink2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45:01.820"/>
    </inkml:context>
    <inkml:brush xml:id="br0">
      <inkml:brushProperty name="width" value="0.05292" units="cm"/>
      <inkml:brushProperty name="height" value="0.05292" units="cm"/>
      <inkml:brushProperty name="color" value="#FF0000"/>
    </inkml:brush>
  </inkml:definitions>
  <inkml:trace contextRef="#ctx0" brushRef="#br0">13596 9569 129 0,'0'-22'119'15,"21"5"1"-15,12-2-14 16,26 6-103-16,25 10-12 15,28 2-6-15,24-3 1 16,30 1-1-16,20-3 1 16,27 2 1-16,24-5 8 15,26 0 3-15,24 1 4 16,23-2 2-16,25-3 0 16,17-3 2-16,21-6 3 15,10-5 8-15,11-7 2 16,-5-7 6-16,-1 2-1 0,-20-5 1 15,-13 11-2-15,-26 4-1 16,-21 18-10-16,-27 17-32 16,-36 18-98-1,-24 6-6-15,-28 6-10 0,-40-8-2 16</inkml:trace>
</inkml:ink>
</file>

<file path=ppt/ink/ink2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45:13.468"/>
    </inkml:context>
    <inkml:brush xml:id="br0">
      <inkml:brushProperty name="width" value="0.05292" units="cm"/>
      <inkml:brushProperty name="height" value="0.05292" units="cm"/>
      <inkml:brushProperty name="color" value="#FF0000"/>
    </inkml:brush>
  </inkml:definitions>
  <inkml:trace contextRef="#ctx0" brushRef="#br0">3039 5063 225 0,'-27'-13'141'0,"11"3"0"16,4-9-6-16,21 6-122 15,7 2-1-15,17 1-1 16,14-2-4-16,16 3-6 15,14 1-4-15,10 0-5 16,13 4-4-16,1-5-8 0,8 9-17 16,-9-11-29-16,4 9-67 15,-15-9 2-15,-4 7 0 16,-20-8 6-16</inkml:trace>
  <inkml:trace contextRef="#ctx0" brushRef="#br0" timeOffset="210.3936">4110 4865 194 0,'-48'-4'130'0,"3"5"-2"16,-5-6 0-16,12 8-99 16,2-3-8-16,20 5-9 15,16-5-1-15,2 25-4 16,12-1 0-16,6 8-1 16,-2 7 0-16,-4 7 1 15,-7 6-5-15,-10 2 1 0,-10-1-11 16,-15-5-11-16,-3 1-23 15,-13-19-44-15,10 3-47 16,1-13-7-16,13 3 1 16,6-5 16-16</inkml:trace>
  <inkml:trace contextRef="#ctx0" brushRef="#br0" timeOffset="948.5702">3114 10380 296 0,'-6'-20'139'16,"3"-2"-4"-16,6 9-49 16,2-1-95-16,-5 14 1 15,28-18-5-15,-10 10 5 16,6 2-6-16,4-1 5 16,3 2 1-16,1 0 3 15,9 0 4-15,3 1 2 16,8 0 0-16,7-1 0 0,9 1 1 15,7-2-2 1,10-1 0-16,6-3 0 16,4 0 0-16,1-3 0 15,-5 0 7-15,-9 3 3 16,-19 0 3-16,-15 5 2 16,-31 4 3-16,-17 1 1 15,-39 17 0-15,-17 3-1 16,-28 2-5-16,-11 5-13 0,-9 2-15 0,-13-11-47 15,24 3-79 1,10-14-8-16,34-9 1 16,28-19-8-16</inkml:trace>
  <inkml:trace contextRef="#ctx0" brushRef="#br0" timeOffset="85462.8618">5053 4101 176 0,'-30'-3'131'16,"8"6"0"-16,-1-8-2 0,23 5-87 16,0 0-6-16,19 20-7 15,26-15-13-15,27 1-4 16,26-5-5-16,33-1-2 16,29-6-1-16,22-4-1 15,12-4-1-15,-1-4-2 16,-8 4-2-16,-18-2-7 15,-20 7-12 1,-36-2-25-16,-21 15-87 0,-37-5-3 16,-18 11-6-16,-35-10-3 15</inkml:trace>
  <inkml:trace contextRef="#ctx0" brushRef="#br0" timeOffset="86861.7491">8776 6455 114 0,'-10'-17'121'0,"10"17"-1"16,-23-23-2-16,5 7-96 0,1 0-1 31,-5-7-12-31,1-3 0 15,-8-3-7-15,-6-4 3 16,-11-4-1-16,-9-4 4 0,-13-4-1 0,-7 5-1 16,-11-6 8-1,-11 5-3-15,-13-2 1 16,-5 7-4-16,-15 3-2 16,-4 6-2-1,-10 8-1-15,-8 6-2 0,-9 8 0 16,-8 10-1-1,-4 8-1-15,-8 7 1 0,-2 9-2 16,-3 7 3 0,-2 6-1-16,1 8 3 0,4 7 3 0,4 5-1 15,4 2 2 1,12 7-2-16,11 6 2 16,13 6-3-16,12 4 0 15,15 4-2-15,16 5-6 16,16 1 4-16,18 4-2 15,16 3 2-15,19 1-2 0,17 2 2 0,20 1-2 16,17 2 3-16,18-2 2 16,16 2-2-16,21-2 0 31,17-3-1-31,23-4 1 16,15-7 0-16,21-6 0 0,15-7 0 15,22-10-2-15,12-11 3 16,12-11-2-16,10-13 3 15,8-15 1-15,11-16 2 16,6-16 1-16,4-15 0 0,-1-16 0 16,0-11-1-1,-7-15 1-15,-7-9 2 16,-13-12-4-16,-18-11-3 0,-22-12 1 16,-19-8-3-16,-30-10 5 15,-30-7 1-15,-39-6-4 0,-36-5-6 16,-50-7 8-16,-44 4-2 15,-53 7-3-15,-55 9 2 16,-52 13-9 0,-47 15-9-1,-31 20-27-15,-34 11-99 16,-1 25-6-16,-1 11-6 16,19 18-1-16</inkml:trace>
  <inkml:trace contextRef="#ctx0" brushRef="#br0" timeOffset="87882.4284">8308 7282 138 0,'-23'-30'118'16,"-7"-5"0"-16,-5-5-10 16,-5 7-100-16,-9-2-1 15,-7 3 5 1,-14-2-4-16,-8 2 3 16,-15-1-3-16,-11 4-3 15,-15 3 4-15,-10 3-3 16,-13 3-1-16,-8 7-2 0,-9 5 0 15,-4 10 0 1,-4 8-3-16,-2 9 1 16,-1 5-2-16,1 8 3 0,6 5 1 0,7 7-3 0,8 0 0 15,11 5-1 1,14 3 2-16,10 6-2 16,18 6 1-16,16 6-2 15,14 7-2 1,17 4 3-16,18 9 1 15,15 4 0-15,23 6 0 16,21 2 0-16,22 5 1 16,25-2 0-16,25-2 0 0,23-9 1 15,27-11-5-15,21-12 6 16,23-18-3-16,20-18 4 16,20-25-1-16,17-24 1 0,14-27 2 0,6-21-1 15,4-23 1-15,-2-22 3 16,-11-23 2-1,-17-12-1 1,-36-14 4-16,-41 1 1 0,-61-2-5 0,-61 9-3 16,-80 8-3-16,-78 17-17 31,-87 33-36-31,-82 17-81 16,-61 27-8-16,-53 15-10 15,-20 20 0-15</inkml:trace>
  <inkml:trace contextRef="#ctx0" brushRef="#br0" timeOffset="91403.1737">9532 4526 96 0,'-20'-8'79'0,"20"8"0"15,-10-15-1-15,10 15-64 16,5-19 3-16,-5 19 0 16,15-18 3-16,-15 18 0 15,13-16-1-15,-13 16-1 16,0 0-3-16,0 0-3 15,-18-7-3-15,-2 12-2 0,-7 3 0 16,-5 5 0 0,-10 1-2-16,-4 3 1 15,-6 3-3-15,-3 1 0 0,2-4-2 16,7 0 0-16,5-2-1 16,8-5-1-16,11-4 0 15,22-6 0-15,0 0 2 16,0 0-2-16,31-13 1 15,-7 7 0-15,-1 3 0 16,-1 4 1-16,-8 4-2 16,-14-5 2-16,9 23-1 15,-16-9 2-15,-5 4-1 16,-2 0-1-16,1 0-3 0,-1-5-27 16,12 2-68-16,2-15-8 15,22 15-6 1,7-15-10-16</inkml:trace>
  <inkml:trace contextRef="#ctx0" brushRef="#br0" timeOffset="92296.9326">15498 4170 198 0,'-35'1'94'16,"8"-6"0"-16,14 3-5 16,13 2-79-16,14-14-1 15,22 5 2-15,29 2 2 16,25-5 3-16,28 4-2 0,26-5 0 16,27 5-2-16,21 0-2 15,18 3-2-15,10 3-4 31,-1 0-2-31,-8 4 0 16,-22-1-2-16,-31 2 1 0,-31-2 0 16,-44 1 0-16,-47-4 0 15,-52-1 0-15,-46-2-1 16,-48-4-2-16,-40-1-5 0,-30 0-6 16,-25-5-21-16,-6 10-62 15,-4-6-6-15,20 7-8 16,21 0-7-16</inkml:trace>
  <inkml:trace contextRef="#ctx0" brushRef="#br0" timeOffset="93578.1718">18883 5565 130 0,'-14'-6'91'15,"-4"2"1"-15,-5-5-1 16,0 5-73-16,-6-3-7 16,-1 0 10-16,-9-5-8 15,-1 2 7-15,-12-3-6 16,-2 1-1-16,-9-1-5 16,-2 2-2-16,-9-2 1 15,-5 3-5-15,-8-2 3 16,-5 2-2-16,-8-1 2 15,-4 1-2-15,-7-2 1 16,-4 2-1-16,-8 0 0 16,-1 1-2-16,-6 2 1 0,-1 1-1 15,-5 3-1-15,2 2 1 16,-4 2-1-16,-1 4 2 16,2 0-1-16,-1 4 2 15,1 1-2-15,4 3 1 16,0-1 1-16,3 2 0 0,2 2-1 15,2 0 1-15,-1 1-3 16,2 3 1-16,-5 3 5 16,0 3-7-16,-1 6 5 15,-3 6-7-15,-2 5 4 16,-3 10-6-16,1 9 5 16,2 6-4-16,8 4-3 15,5 6 5-15,6 6 1 16,9 0 0-16,9 4 1 15,9-3 0-15,12 3 0 0,9 0-1 16,8 3 2 0,9-3-1-16,13 0-5 0,9-5 4 15,17 1 2-15,10-2 0 16,19-5 1-16,17-5 0 16,24-3 1-16,18-5-1 0,29-4 1 15,24-2-1 1,34-8-4-16,31-3 3 15,36-6-1-15,32-3 1 16,35-5-1 0,27 2 3-16,30-8-1 0,14-4 1 0,7-4 0 15,-2-7 1-15,-8-14 0 32,-15-14 1-32,-21-21 0 15,-22-21-1-15,-34-27-4 0,-28-22 0 16,-33-30 3-16,-28-20-2 15,-37-19-3-15,-32-5 2 16,-42-10 5-16,-32 3 0 16,-43 3 7-16,-37 15 1 0,-51 16-8 15,-43 19 3 1,-44 16-4-16,-32 13-10 0,-30 31-49 0,-32 10-62 16,-7 22-15-16,-7 7-16 15,11 12-3-15</inkml:trace>
</inkml:ink>
</file>

<file path=ppt/ink/ink2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45:42.047"/>
    </inkml:context>
    <inkml:brush xml:id="br0">
      <inkml:brushProperty name="width" value="0.05292" units="cm"/>
      <inkml:brushProperty name="height" value="0.05292" units="cm"/>
      <inkml:brushProperty name="color" value="#FF0000"/>
    </inkml:brush>
  </inkml:definitions>
  <inkml:trace contextRef="#ctx0" brushRef="#br0">14124 3262 268 0,'-10'-14'137'0,"10"14"-2"15,-13 4 0-15,13-4-106 0,-10 22-7 16,9 2 1-16,-5 4-9 16,5 12-3-16,-4 6-3 15,5 8-1-15,0 3-4 0,0 3 2 16,0-3-4-16,0 0 2 16,0-8-3-16,-1-10-7 15,-1-9 5-15,2-10-3 16,0-20 2-16,0 0 1 0,0 0 2 31,6-20-2-31,-2-9 1 16,2-10 7-16,3-13-5 15,4-11 3-15,3-9-1 0,4-8-2 16,6-4 3-16,6 2 3 16,1 4-1-16,3 8 0 15,-1 12-3-15,-2 13 4 16,-2 16-7-16,-3 11 0 0,-4 20-15 15,-24-2-19-15,29 38-101 16,-30-9-9-16,1 21 3 16,-15-5-8-16</inkml:trace>
  <inkml:trace contextRef="#ctx0" brushRef="#br0" timeOffset="177.8882">14191 3456 343 0,'0'0'146'0,"14"-8"-2"16,-4-5-3 0,13 9-118-16,2-2-10 0,2 1-15 15,5 6-22 1,-6-13-42-16,7 18-72 0,-10-12-4 16,5 17-1-16,-28-11 0 15</inkml:trace>
  <inkml:trace contextRef="#ctx0" brushRef="#br0" timeOffset="405.2838">14488 3568 262 0,'1'38'126'16,"-5"-8"-1"-16,7 9 5 15,-7-13-99-15,9 4-3 16,-3-14-5-16,-2-16-4 16,13 9-2-16,-13-9-4 0,22-31 0 15,-7 5-5-15,4-11-2 16,6-2-3-1,4-4-3-15,5-1-8 16,4 10-10-16,-5-4-18 0,10 25-42 0,-13-10-59 31,1 22-2-31,-12-5-2 16,-4 19 3-16</inkml:trace>
  <inkml:trace contextRef="#ctx0" brushRef="#br0" timeOffset="667.4639">14844 3626 258 0,'28'26'136'16,"-9"-25"-2"-16,12 4 2 0,-2-21-91 15,16 6-16-15,-6-15-8 16,4 2-8-16,-5-7-6 16,-7 1-4-16,-6 1-2 15,-11 8-1-15,-12 6 2 16,-2 14-1-16,-33 4 0 15,4 13-1-15,-9 11-2 0,1 4-4 16,1 9-9-16,2-4-13 0,17 12-40 16,6-21-72-16,19 4 5 15,4-19-5-15,18 2 4 16</inkml:trace>
  <inkml:trace contextRef="#ctx0" brushRef="#br0" timeOffset="972.4824">15295 3671 272 0,'0'0'136'16,"2"30"3"-16,-2-30-3 16,24 26-85-1,-3-25-27-15,12 2-4 0,3-11-9 16,6-8-4-16,-3-9-4 15,-4-4-3-15,-9-2 1 0,-10 3 2 16,-13 2 4-16,-9 9 1 16,-13 11 3-1,-5 16 0-15,-5 10 1 0,4 15 0 16,2 4-2-16,9 4-5 0,9 5-11 31,7-12-17-31,22 0-88 16,-5-23-44-16,16-3 2 15,-8-19-9-15</inkml:trace>
  <inkml:trace contextRef="#ctx0" brushRef="#br0" timeOffset="1603.201">16368 3115 326 0,'0'0'141'15,"17"22"-2"-15,-22-9-3 16,3 20-117-16,-6 7-3 16,-1 18 2-16,-4 6-9 15,-2 5-2-15,0 0-5 16,-1-3 0-16,1-8-4 16,4-10 0-1,5-17 0-15,6-31 0 0,0 0-1 0,22-12 1 16,4-17 0-16,8-7-1 15,9-2 3 1,7 3-1-16,0 8 2 16,-1 13 1-16,-7 15 3 0,-9 15 0 15,-13 16-1-15,-11 11 2 32,-13 7-2-32,-9 4-6 15,-9-1 0-15,-4-8-8 16,2-6-9-16,-5-20-24 0,17-6-78 0,-4-26-24 15,19-5 5-15,0-21 3 16</inkml:trace>
  <inkml:trace contextRef="#ctx0" brushRef="#br0" timeOffset="2045.9637">16950 3242 340 0,'36'-29'146'0,"0"26"1"16,-19 2-3-1,-4 25-111-15,-22 13-10 0,-8 20-3 16,-15 11-11-16,-5 13-3 16,-4 5-10-16,1 0-5 0,4-4 0 15,8-14-6 1,14-12-2-16,11-24-9 0,19-12 3 16,7-23-4-1,15-7 6-15,1-13 7 16,7 0 0-16,-3-2 14 0,-4 5 7 0,-6 10 12 15,-11 5 0-15,-3 14 0 16,-19-9 2-16,13 33-6 16,-11-11 0-1,10 1-9 1,4-6-3-16,8-7-8 0,10-8 3 16,3-12 1-16,1-9 0 15,-4-5 5-15,-6-8-2 16,-14 1 5-16,-12 3 0 15,-14 6 5 1,-17 6-4-16,-8 12 2 0,-11 7-4 0,-3 8-4 16,5 9-10-16,2 2-13 15,16 13-28-15,-4-11-99 0,28 8-3 16,4-16-1-16,22 5 2 16</inkml:trace>
  <inkml:trace contextRef="#ctx0" brushRef="#br0" timeOffset="2290.3674">17566 3704 242 0,'17'-23'128'0,"-1"13"10"16,-16 10-4-16,0 0-80 15,-22 13-16-15,2 18-4 16,-10 1-12-16,2 11-10 15,1 2-5-15,7 1-11 16,8-4-8-16,12-12-14 0,20-5-11 16,3-26-25-1,24-4-71-15,-4-21-5 16,15-4 4-16,-5-21 5 16</inkml:trace>
  <inkml:trace contextRef="#ctx0" brushRef="#br0" timeOffset="2633.4595">18001 3513 335 0,'39'-54'135'0,"3"16"2"16,-14 0-4-16,0 21-106 0,-15 9-6 0,-13 8-8 16,-7 25-5-16,-14 9-3 15,-13 10-3-15,-9 10 1 16,-6 6-4-16,-1 5-2 16,3 0-6-16,7-6-3 15,14-5 0-15,12-15-2 16,18-10 2-16,-4-29-6 15,37 17 7-15,-9-26 2 0,2-7 8 16,2-2 9-16,-5-4 2 16,1 0 5-16,-7 1 0 15,4 3 4-15,-5 0-4 16,5 5 1 0,-5 0-3-16,1 4-5 0,-3 2-4 15,-4 2-2-15,-14 5-3 16,13-1-3-1,-13 1-7-15,-11 13-12 0,2 6-22 16,-18-11-98-16,11 13-2 16,-9-7-3-1,11 8 1-15</inkml:trace>
  <inkml:trace contextRef="#ctx0" brushRef="#br0" timeOffset="3055.3075">17977 3863 324 0,'0'0'151'0,"0"0"-2"31,16 15 1-31,7 6-115 16,-7-3-11-16,5 7-9 16,1-1-8-16,0-1-9 15,1 2-18-15,-23-25-33 0,29 26-96 16,-29-26 0 0,23 1-5-16,-23-1 1 0</inkml:trace>
  <inkml:trace contextRef="#ctx0" brushRef="#br0" timeOffset="3299.0827">18518 3883 264 0,'0'0'136'0,"-38"-12"3"15,10 15-5-15,-11-3-73 16,7 13-43 0,-1 4-5-1,14 9-7-15,10 5-2 16,14 3 5-16,10 2 0 15,7 3 2-15,0-3-3 0,-4-2 0 16,-7-8-1 0,-16-6-7-16,-11-3-15 0,-17-21-82 0,0 7-51 15,-15-19-5-15,-1 1-8 16,-7-9-3-16</inkml:trace>
  <inkml:trace contextRef="#ctx0" brushRef="#br0" timeOffset="4968.3729">14468 4313 300 0,'0'0'154'0,"42"-8"-11"16,18 4-4-16,23-6-138 15,29 0-12-15,38 4 3 0,28 0 4 16,31 2 4-16,23 3 1 15,18 2 6-15,9 6 3 16,4 3-1 0,1 8-1-16,-10 2 0 0,-12 3-1 15,-22 2-3 1,-25-1-2-16,-32-2-2 0,-35-2 0 16,-44-6-1-16,-48-5 1 15,-55-5 0-15,-49-5 2 16,-59-6 1-16,-53-2 1 15,-51-4 1-15,-39 1-1 16,-36-2 1-16,-18 2-1 16,-14 2 0-16,2 2-3 15,18 2 0-15,30 2-2 0,47 1 0 16,50 1-1-16,63 2 1 16,67 2-1-16,76-2 2 0,70-2 0 31,72-1-1-31,57 1 2 15,50-4 2-15,32 1-1 16,25 0 1-16,7 0 1 16,-9 4 0-16,-21 2-1 0,-39 2 1 15,-43 3-2-15,-51 0 0 16,-54-2-4 0,-62 0-9-16,-64-5-13 15,-48 8-50-15,-61-15-72 0,-29 8-1 16,-38-11-9-16,-12 10-3 0</inkml:trace>
  <inkml:trace contextRef="#ctx0" brushRef="#br0" timeOffset="6126.3256">19434 3933 296 0,'-10'20'141'15,"9"12"-3"-15,-8-10 0 0,12 7-109 16,1-8-4-16,12 0-1 16,6-14-7-16,9-6-4 15,4-11-4-15,3-9-2 16,-5-7-3-16,-4-5 1 16,-9-8 0-16,-10 0 1 15,-14 1-2-15,-14 5 2 16,-12 7-3-16,-10 9 0 0,-5 11-7 15,-3 10-11 1,6 16-12-16,1 1-19 0,20 19-17 16,0-13-14-16,32 14 3 15,1-18-6 1,28 7-5-16,-2-18 23 0,18-2 34 16,-1-9 30-16,-2-14 32 15,6 5 18 1,-15-15 8-16,8 13 8 0,-24-15 15 15,10 18-11-15,-21-11-21 16,5 14-14-16,-22 4-10 16,13-1-8-16,-13 1-7 0,-10 21-3 31,0-3-4-31,2 3-2 16,4 1-2-16,1 1-1 0,8-3-1 0,6-5-3 15,6-5-5-15,4-10-10 16,9 1-26-1,-10-14-95-15,13 0-5 16,-5-14-1-16,6 1-3 16</inkml:trace>
  <inkml:trace contextRef="#ctx0" brushRef="#br0" timeOffset="6645.9002">20337 3366 308 0,'-1'-20'137'15,"1"20"0"-15,0 0-2 16,-7 20-84-16,-2 12-36 16,2 17 1-16,-2 6-7 15,6 11-2-15,2 3-12 16,7-1-6-16,5-3-6 16,4-11-10-16,13-5-12 0,-3-22-20 15,15 0-13-15,-12-22-4 16,14 3 10-16,-16-21 13 15,10 8 15 1,-13-13 21-16,-2 1 23 0,0 3 24 16,-14-7 27-16,6 19 9 15,-13 2-2-15,0 0-7 16,0 0-10-16,-10 30-11 16,-3-10-10-16,10 12-7 15,-1-3-11 1,8-1-12-16,7-2-3 15,8-8-5-15,13-2-8 16,1-15-5 0,10-2-2-16,-5-12 0 0,5-2 4 15,-7-8 9-15,-1-1 14 16,-5 2 9-16,-13-1 11 16,1 8 5-16,-15 2 5 0,-3 13 2 15,0 0-2-15,-6 35-6 16,-9 1-9-16,2 13-6 15,0 10-8-15,-1 2-9 16,8 11-34-16,-8-13-97 16,12 0-5-16,-5-15-4 15,4-11-4-15</inkml:trace>
  <inkml:trace contextRef="#ctx0" brushRef="#br0" timeOffset="27448.1244">5140 5871 102 0,'-32'17'139'0,"-7"5"0"15,4 13 2-15,-4 1-74 16,9 16-31-16,1 1 0 0,16 12-9 16,8-5-5-16,15 1-7 15,13-9 1-15,17-9-4 16,12-17 1-16,13-17-4 16,4-22-7-16,3-19 2 15,-2-20-3-15,-8-13 1 0,-13-10-2 16,-17-4 0-16,-22 0-2 15,-22 6 0-15,-24 17 4 16,-19 17-3-16,-18 25-2 16,-14 21 0-1,-5 23-6-15,1 15-4 16,14 17-13-16,8-1-19 0,34 12-101 16,11-14-1-1,31-5-2-15,18-27 1 0</inkml:trace>
  <inkml:trace contextRef="#ctx0" brushRef="#br0" timeOffset="27644.3639">5630 5562 228 0,'34'-40'148'16,"-27"15"-2"0,-7 25-5-16,-48 38-116 15,-7 28-7-15,-21 22-3 16,-15 25-10-16,-12 14 5 15,1 8-10-15,4 8-10 16,7-13-34-16,23 0-100 0,16-25-5 16,25-18-6-16,18-24-5 15</inkml:trace>
  <inkml:trace contextRef="#ctx0" brushRef="#br0" timeOffset="90250.4017">2371 4812 221 0,'0'0'135'0,"29"0"-4"16,29 7-13-16,32 2-118 15,34 7 1-15,40 2-1 16,29 1 1-16,31-2-2 16,25 1 3-16,17-2 2 15,8-2 3-15,1-2-1 16,-2 1 0-1,-18-3-2-15,-14-2-16 0,-11 4-106 0,-31-8-10 16,-26-2-12-16,-24-15-11 16</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34:16.214"/>
    </inkml:context>
    <inkml:brush xml:id="br0">
      <inkml:brushProperty name="width" value="0.05292" units="cm"/>
      <inkml:brushProperty name="height" value="0.05292" units="cm"/>
      <inkml:brushProperty name="color" value="#FF0000"/>
    </inkml:brush>
  </inkml:definitions>
  <inkml:trace contextRef="#ctx0" brushRef="#br0">2434 5008 1 0,'-17'0'17'16,"17"0"67"-16,0 0-37 15,0 0 1-15,0 0 2 16,-13 0 3-16,13 0-2 15,0 0-6-15,13 7-14 16,-13-7-8-16,17 5-2 0,-4-5-6 16,10 5-2-16,8-3-3 15,11 1-1-15,14-3-3 16,20 3 0-16,22-2-2 16,28 2-1-16,24-3 2 15,28 4-2-15,26-4 2 16,23 5-2-16,24-4 1 15,10 1-2-15,6-1 0 0,-6 0-1 16,-10 4-1-16,-17-2-8 16,-25 13-36-16,-31-8-70 15,-30 7-8-15,-29-7-6 16,-31-3-10-16</inkml:trace>
  <inkml:trace contextRef="#ctx0" brushRef="#br0" timeOffset="9601.3654">16365 4828 98 0,'23'0'98'16,"9"-2"3"-1,10 2-7-15,11-3-71 0,18 9-8 16,8-4 0-16,18 3 0 0,14-3 0 15,16 2 0 1,16-4 2-16,23 3 1 16,20-4-2-16,27 5 1 15,26-3-4-15,23 4-1 16,20 1-2-16,16 1-1 16,10 3-3-1,-3 6-2-15,-12 1 0 0,-20 5-1 16,-32-5 0-16,-33 3-2 15,-39 0 0-15,-34-2-2 16,-37-1-8-16,-30-7-15 16,-20 5-88-16,-28-13-5 15,-20-2-7-15,0 0-4 16</inkml:trace>
  <inkml:trace contextRef="#ctx0" brushRef="#br0" timeOffset="10290.2074">1951 6002 174 0,'0'0'123'15,"0"0"-5"-15,38-21-6 16,19 8-101-16,31 4-6 0,25 0-5 16,24-1 3-16,25-1 1 15,16-2 0-15,17-5 2 16,9 1 0-16,1-6 2 16,-1 3-3-16,-6 1-9 15,-15-1-40-15,-18 13-73 16,-32-3-9-16,-35-1-9 15,-35 4-6-15</inkml:trace>
  <inkml:trace contextRef="#ctx0" brushRef="#br0" timeOffset="26800.5965">10916 6151 28 0,'21'-6'88'16,"20"5"6"-16,26-4-2 16,33 4-71-16,34-5-2 15,31 2-1-15,28-3 0 16,22-2-1-16,13-5-2 16,11-1-4-16,2-1-9 0,-11 0-13 15,-14 5-12-15,-21-4-48 0,-20 5-23 16,-24 0-8-16,-28 0-4 15</inkml:trace>
  <inkml:trace contextRef="#ctx0" brushRef="#br0" timeOffset="185789.4422">3717 12022 168 0,'-32'16'133'0,"21"2"-7"16,11-18 0-16,60 24-110 15,24-13-3-15,39-1 2 16,43-4-2-16,40-2-5 16,39-4-2-16,34 0-1 15,24-1-2-15,13 1-5 16,1 1-9 0,-11-5-15-16,-9 8-96 15,-28-7-2-15,-31 1-8 16,-33-4-5-16</inkml:trace>
  <inkml:trace contextRef="#ctx0" brushRef="#br0" timeOffset="209849.2148">11719 15237 108 0,'18'2'116'0,"-1"4"-2"0,0-7 1 16,13 9-84-16,7-5-4 15,22 6 0-15,14-5-7 16,30 3-3 0,28-1-4-1,33 3-1-15,37-5-4 0,39 2 1 16,41-5-2-16,31-2-2 0,32-3 0 16,73-5 3-16,-24-4 0 15,11-1 6-15,0-2-4 16,-15 1 3-1,-21 1-7-15,-29 2 0 0,-37 7-15 16,-99-7-53 0,-1 12-59-16,-52-9-13 0,-44-2-5 0,-36-4-14 15</inkml:trace>
  <inkml:trace contextRef="#ctx0" brushRef="#br0" timeOffset="251992.4348">2068 11236 82 0,'33'4'113'0,"0"-3"-6"0,9 4-16 16,-4-10-139-16,2 2-57 15,3 1 4 1,-12-13-7-16,-1-1 78 16</inkml:trace>
  <inkml:trace contextRef="#ctx0" brushRef="#br0" timeOffset="252320.3922">2231 11054 158 0,'-33'21'127'16,"0"11"1"-16,-1 7-5 15,4 17-109-15,3 19-6 16,4 18 2-16,-2 11-3 0,3 10-2 16,1 4-7-16,1 5 1 15,-1 3-2 1,6-3 2-16,2-10-2 15,4-12 2-15,9-13-2 0,4-16 5 16,12-14 0-16,10-14 5 16,9-19 1-16,12-11 3 0,5-14 0 15,10-4 1-15,3-11 0 16,7 0-2-16,-2-4-1 0,0 0-6 16,-2 3-6-16,-7 0-10 15,-2 13-20 1,-19-5-73-16,2 11-27 0,-16 1-5 15,-9 5-3-15</inkml:trace>
</inkml:ink>
</file>

<file path=ppt/ink/ink3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48:24.630"/>
    </inkml:context>
    <inkml:brush xml:id="br0">
      <inkml:brushProperty name="width" value="0.05292" units="cm"/>
      <inkml:brushProperty name="height" value="0.05292" units="cm"/>
      <inkml:brushProperty name="color" value="#FF0000"/>
    </inkml:brush>
  </inkml:definitions>
  <inkml:trace contextRef="#ctx0" brushRef="#br0">2170 15368 128 0,'-23'33'139'15,"0"6"4"-15,3 9-5 16,3 2-110-16,17 15-2 16,7-4 0-16,17 6 5 15,11-12-9-15,20-4-3 16,10-18-5-16,16-14 0 0,7-22-3 16,4-19-3-16,-3-23-1 15,-3-18-6-15,-16-19 2 16,-16-15-1-1,-23-7-2-15,-21 0-2 16,-25 8 1 0,-26 10-1-16,-21 20 0 0,-17 20-1 0,-15 23 0 15,-7 23-3 1,-4 21 0-16,2 16-8 16,17 20-14-16,6 0-40 15,30 19-79-15,20-5-2 16,28-1-1-1,22-18-1-15</inkml:trace>
  <inkml:trace contextRef="#ctx0" brushRef="#br0" timeOffset="184.3594">2765 14887 188 0,'30'-57'150'0,"-17"21"-2"15,-13 36-1-15,-7 20-82 16,-13 43-63-16,-11 32 0 15,-9 32 2-15,-10 25-3 16,-14 17-8-16,-4 11-11 16,-15-2-114-16,7-4-12 15,-4-17-4-15,3-25-6 16</inkml:trace>
</inkml:ink>
</file>

<file path=ppt/ink/ink3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0:07.629"/>
    </inkml:context>
    <inkml:brush xml:id="br0">
      <inkml:brushProperty name="width" value="0.05292" units="cm"/>
      <inkml:brushProperty name="height" value="0.05292" units="cm"/>
      <inkml:brushProperty name="color" value="#FF0000"/>
    </inkml:brush>
  </inkml:definitions>
  <inkml:trace contextRef="#ctx0" brushRef="#br0">2870 3029 152 0,'176'-3'115'0,"32"-2"-1"16,23 7-5-1,23 1-92-15,27 8-2 0,18 1-1 16,12 1-4-16,3-2-2 16,-4 4-6-16,-20 1-13 15,-22-2-85-15,-24 2-12 16,-30-7-6-16,-38-12-11 15</inkml:trace>
  <inkml:trace contextRef="#ctx0" brushRef="#br0" timeOffset="1747.6097">5708 5004 105 0,'-18'-5'118'0,"3"1"6"16,15 4-38-16,-32-3-27 16,32 3-7-16,-23-1-9 15,23 1-9-15,-16 0-9 16,16 0-5-16,0 0-6 15,0 0-3-15,23-23-3 16,2 13-3-16,8-8-2 16,12 0 0-16,10-4-1 15,8-5-1-15,14-2-1 0,2-3 1 16,3-1-3-16,-1-3 3 16,0 4-5-16,-8 0 2 0,-6 5-4 15,-11 4 3-15,-14 7-2 16,-16 3 1-16,-26 13 0 15,0 0 1-15,0 0 1 16,-39 8 1-16,1 1 2 16,-2 0 0-16,0-2 0 15,5-1 1 1,11-8-1-16,24 2 1 0,-2-20 0 0,27 3-2 16,15-3 1-1,12-1 0-15,10 4 2 16,4 6 2-16,-2 3 3 15,-5 11 1-15,-11 7 0 0,-8 8 1 16,-18 3-3 0,-12 5-9-16,-9 9-52 15,-17-12-89-15,-8 2-10 16,-17-5-11-16,-18-3-6 16</inkml:trace>
  <inkml:trace contextRef="#ctx0" brushRef="#br0" timeOffset="5219.4724">7122 4684 41 0,'0'0'111'0,"-16"-5"-1"16,16 5 2-1,-15-3-57-15,15 3-29 16,0 0-4-16,0 0 0 0,-13-5-6 16,13 5-1-16,0 0-3 15,-18 2-1-15,4 3 2 16,-4 8-7-16,-5 0 2 15,-4 10-5-15,-5 3 5 0,0 13-5 16,-6 5 5 0,0 13-4-16,-1 9-1 15,-1 11 3-15,1 6-5 0,1 8 1 16,2 7 3-16,6 6-4 16,5 1 3-16,7 2-3 0,6-1 2 15,9-5-1-15,9-8 3 16,8-10 1-16,5-16-2 15,6-12 3-15,1-17-2 16,1-15 0-16,-2-14-5 16,-7-15-15-16,4 1-52 0,-15-13-70 31,2 0-2-31,-8-3-9 16,-1 2 1-16</inkml:trace>
  <inkml:trace contextRef="#ctx0" brushRef="#br0" timeOffset="6915.2509">12803 5102 73 0,'7'-32'131'16,"0"2"3"-16,-10-5 2 16,3 11-73-16,-7-14-18 15,10 12 0-15,-10-5-7 16,7 10-12-16,-3 0-5 0,3 21-6 15,-3-13-3-15,-3 26-3 16,-7 13-3-16,-7 23-1 16,-9 17-4-16,-5 22 2 15,-13 17 0-15,-2 17-3 0,-5 10-1 32,-1 1-2-32,4-7-2 0,6-21-3 15,11-16-1-15,4-27-6 16,12-25-2-16,4-33 0 15,8-21 3-15,3-24 0 16,5-8 7-16,-2-1 4 16,-2 1 7-16,2 10 3 15,-3 17 4-15,3 22 2 0,-11 26 0 16,6 22 1 0,-2 9-2-16,4 10 0 0,3 0-3 0,7-5 1 15,5-11-2-15,11-19-2 16,9-22-6-16,5-29-20 15,20-20-126 1,-3-22-7-16,6-15-8 0,-4-25-4 16</inkml:trace>
</inkml:ink>
</file>

<file path=ppt/ink/ink3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0:28.656"/>
    </inkml:context>
    <inkml:brush xml:id="br0">
      <inkml:brushProperty name="width" value="0.05292" units="cm"/>
      <inkml:brushProperty name="height" value="0.05292" units="cm"/>
      <inkml:brushProperty name="color" value="#FF0000"/>
    </inkml:brush>
  </inkml:definitions>
  <inkml:trace contextRef="#ctx0" brushRef="#br0">7293 12713 86 0,'-63'12'132'0,"6"15"3"16,-5 9-7-16,10 23-65 16,4 9-29-16,24 20-3 15,12 0 2 1,31 9-11-16,21-8-5 15,32-5 1-15,29-21-7 16,23-22 0-16,14-33-1 16,12-28-2-16,-3-35-1 15,-3-25-3-15,-20-24 1 0,-26-19-1 16,-36-11-1 0,-29-2-3-16,-34 8-1 15,-34 15-2-15,-34 25-5 16,-32 25-10-16,-17 44-37 0,-28 23-88 0,6 45-3 15,-4 28-6 1,14 33-3-16</inkml:trace>
  <inkml:trace contextRef="#ctx0" brushRef="#br0" timeOffset="568.7532">6105 17451 227 0,'-52'10'153'0,"25"-1"-3"16,27-9-5-16,60 4-132 15,46-2-1-15,49-1 4 16,53-9-7-16,50-5 1 0,44-8-8 15,27 1 0-15,14-1-1 16,1-2-5-16,-11 5-4 16,-21-1-8-16,-29 12-17 15,-48 1-51-15,-36 4-67 16,-42-3 1-16,-41-3-7 16,-39-7 21-16</inkml:trace>
  <inkml:trace contextRef="#ctx0" brushRef="#br0" timeOffset="2708.8847">18775 11465 297 0,'29'-2'142'0,"25"1"-8"15,34-2-7-15,34-3-127 16,36 5 2-16,40-6 0 16,30-3 0-16,27-6-1 15,21-2-5-15,10-2-6 16,-1-1-25-16,2 8-94 16,-20-3-4-16,-21 6-9 0,-24 0-5 15</inkml:trace>
</inkml:ink>
</file>

<file path=ppt/ink/ink3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1:27.157"/>
    </inkml:context>
    <inkml:brush xml:id="br0">
      <inkml:brushProperty name="width" value="0.05292" units="cm"/>
      <inkml:brushProperty name="height" value="0.05292" units="cm"/>
      <inkml:brushProperty name="color" value="#FF0000"/>
    </inkml:brush>
  </inkml:definitions>
  <inkml:trace contextRef="#ctx0" brushRef="#br0">3436 6649 152 0,'66'3'132'15,"34"2"-3"-15,45-9-7 16,50 3-117-16,69-1-5 16,52-7 0-16,61-2-1 15,40-6 0-15,66-1 0 16,5-5 1-16,15 3 4 16,4 0-1-16,-21 4 1 15,-27 9-1-15,-38 5-8 0,-36 4-26 16,-67 11-90-16,-21 1-3 15,-56-7-13-15,-42-1 5 32</inkml:trace>
  <inkml:trace contextRef="#ctx0" brushRef="#br0" timeOffset="20995.3067">4215 11990 189 0,'46'9'136'0,"29"-1"-8"15,38-9-9 1,40 4-123-16,49 1 0 0,36-5-2 0,36-4 2 0,24-6 1 16,26-4 5-16,16 0 5 15,8-3 5-15,4 5 4 16,-10-3-1 0,-3 6 1-16,-11 2-9 0,-12 2-20 15,-13 9-108 1,-35 1-6-16,-34-1-14 15,-31 1-4-15</inkml:trace>
  <inkml:trace contextRef="#ctx0" brushRef="#br0" timeOffset="51690.7632">3059 6591 75 0,'33'-26'109'0,"16"0"-2"16,11 1-6-16,7 7-97 16,16 12-11-16,15 9-5 15,11 1-3-15,20 12-2 16,11-3 1-16,21 6 1 15,14-5 2-15,24 2 4 16,18-4 10-16,19-1 6 16,21-1 4-16,13-5 3 15,14 5 1-15,12-5-1 16,11 7-2-16,11 2-1 16,6 1-4-16,12 2-2 15,6-2-3-15,13 0-1 0,7-7 0 16,6-5 0-16,6-9 3 15,-3-12 2 1,1-5 2-16,-13-10 3 16,-8-1 1-16,-25-8 2 15,-16 3-2-15,-30-3 4 16,-17 4-2-16,-29 4-3 0,-25 5 0 16,-27 4-10-16,-22 4 8 0,-20 6-11 15,-13 2 8-15,-19 2-12 16,-14 4 1-1,-16-3 0 1,-12-1 0-16,-14-2 5 0,-10-1-6 16,-13-6 6-16,-12-2-5 15,-10-7 6-15,-10-2 0 16,-10-7 1-16,-11-4 0 16,-12-7 4-16,-12 0-1 0,-15-4 3 15,-15 1-3-15,-23-2 2 0,-22 5-2 16,-26 2 2-16,-28 6-3 15,-31 2-1-15,-28 3 2 16,-30 2-8-16,-24 2 3 16,-19 0-4-16,-14-2 5 15,-12-1-5-15,-7-3 5 16,-2-1-4-16,-3-2 1 16,8-3 5-16,3-2 0 15,6 1 2-15,8 2-2 16,7 3 1-16,14 4-1 15,6 5-2-15,10 7 0 0,2 5-2 16,4 6 0-16,2 6-2 16,-1 4 1-16,1 10-1 15,-2 5 1-15,1 8 0 16,1 9 1-16,6 8-1 16,4 9 3-16,11 9-2 15,12 7 4-15,17 6 0 16,19 9-3-16,20 8 3 0,28 1-4 15,36 4 4 1,36-1-3-16,37-4 3 16,38-5-5-16,34-8-2 15,31-10-11 1,37 0-76-16,13-9-29 0,17-8-7 16,11-6-9-16</inkml:trace>
</inkml:ink>
</file>

<file path=ppt/ink/ink3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2:41.105"/>
    </inkml:context>
    <inkml:brush xml:id="br0">
      <inkml:brushProperty name="width" value="0.05292" units="cm"/>
      <inkml:brushProperty name="height" value="0.05292" units="cm"/>
      <inkml:brushProperty name="color" value="#FF0000"/>
    </inkml:brush>
  </inkml:definitions>
  <inkml:trace contextRef="#ctx0" brushRef="#br0">8942 3379 250 0,'8'-14'136'16,"37"8"-3"-16,37-8-7 16,48 8-110-16,40 9-7 15,43 4 0-15,45-3-4 0,35-1 0 16,34-4-1-16,27-2 1 15,14-2 0-15,7 0 0 16,-1-3 1-16,-11 3-1 16,-18-1-3-16,-23 2-9 15,-29 12-36-15,-42-6-77 16,-39 8-12-16,-45-3-9 16,-46 3-11-16</inkml:trace>
  <inkml:trace contextRef="#ctx0" brushRef="#br0" timeOffset="10971.3927">11465 7894 112 0,'23'-10'134'16,"-23"10"-2"-16,13-12-3 15,-13 12-82-15,13-20-45 16,8 8-2-16,6-3-2 15,6-7-5-15,3 3 1 16,-1-2-5-16,-2 8 6 16,-8 10-1-16,-25 3 4 15,8 36 2-15,-29 7 6 16,-11 16 5-16,-16 9 1 16,2 8 4-16,-4 0-4 0,5-3-1 0,4-11-3 15,14-11-1-15,11-17-4 16,16-18-1-16,19-25-1 15,11-22-1 1,15-27 4-16,10-21 1 0,11-19 2 16,2-14-2-16,-6-3 7 15,-12 8-1-15,-21 15 6 16,-19 27-2-16,-33 30 1 16,-19 38-3-16,-33 36-2 0,-10 30-1 15,-11 22-6-15,2 16-4 31,6 6-4-31,8-4-2 16,21-9-5-16,16-18 1 0,24-23 0 16,15-21 2-16,20-28 1 15,14-29 3-15,19-30 1 0,15-25 6 16,12-22 1-16,6-15 0 16,-1-9 5-16,-1 5-2 15,-14 9 4-15,-10 24-1 16,-26 29 1-1,-18 40-6-15,-29 39 0 16,-19 34-2-16,-19 30-4 0,-10 16 1 16,-3 13-5-16,0-1 3 15,12-10-4-15,10-17 2 16,23-26-2-16,21-30 4 16,33-34 0-1,21-34-1-15,27-29 5 0,15-29 1 16,12-20 2-16,10-9 0 15,-6 0 4 1,-7 14-1-16,-22 22 2 0,-20 38-1 16,-32 37-4-16,-22 44-9 0,-26 34 2 15,-17 26 1-15,-10 18-5 16,-10 5 0 0,4-1-5-16,3-15 3 15,14-15-2-15,13-24 10 16,18-21-7-16,13-27 3 0,17-30 2 15,21-24 0-15,17-24 6 0,15-19 2 16,12-15 3-16,1-6-1 16,-1 2 4-16,-7 12-2 15,-16 18 2-15,-18 27-2 16,-25 31-2-16,-25 33-12 16,-25 29 3-16,-18 24 0 15,-10 13-5 1,-5 3 2-16,6-1-4 0,6-13 2 0,18-20-1 15,20-26 7-15,26-31-3 16,21-27 0-16,25-24 5 16,15-19 1-16,14-18 2 31,10-6-1-31,0-2 5 0,-5 8-1 16,-14 15 2-16,-18 23-1 15,-30 26-3-15,-36 26-1 16,-11 44-5-16,-40 22 0 0,-20 19-3 15,-12 9 0-15,-1 3-5 16,5-8 2-16,18-14-4 16,24-24 1-1,32-31 2-15,33-32 1 16,32-27 4-16,31-29 1 16,25-20 3-16,16-11 1 15,8-6 5-15,-3 8-1 16,-14 13 4-16,-19 22-1 0,-32 30-3 15,-39 37 0 1,-41 38-6-16,-42 33 0 16,-36 28-4-16,-22 19 2 15,-14 10-4-15,-2 2 1 0,9-9-4 16,20-19 1-16,28-29 3 0,36-34 0 16,31-44 1-16,57-37 0 15,24-40 8-15,24-27 0 0,20-21 5 16,6-6-2-1,0-4 3 1,-8 16-3-16,-21 23 2 16,-27 33-1-16,-33 37-6 15,-33 39-2-15,-37 36-6 16,-31 27 1-16,-27 27-2 16,-21 11 2-16,-11 3-3 15,-1-8 2-15,14-12-1 16,14-20 1-16,28-24 3 0,31-28 2 0,32-25 0 15,56-50-1-15,28-19 6 16,31-23 1-16,35-26 2 16,26-17-1-1,12-5 4-15,1 12-3 0,-16 17 4 16,-22 32-1-16,-42 41-4 16,-40 45-2-16,-56 49-6 15,-46 34 0-15,-38 21-8 16,-17-4-21-16,14-8-135 15,17-39-2-15,24-60-1 0,25-55-4 16</inkml:trace>
  <inkml:trace contextRef="#ctx0" brushRef="#br0" timeOffset="16909.7998">6938 6519 85 0,'0'0'102'15,"-8"19"0"1,11-4-3-16,2 10-85 16,6 11 1-16,1 9-1 0,5 8 1 15,5 3-4 1,5 6 1-16,2 1 0 16,7-1-6-16,1-6-9 15,4-10-9-15,2-4-17 0,-7-13-54 16,0-12-26-16,-3-11-1 15,-7-15-6-15</inkml:trace>
  <inkml:trace contextRef="#ctx0" brushRef="#br0" timeOffset="17171.3321">7519 6487 145 0,'0'0'119'0,"-27"6"-3"16,1 13-5-16,-6 9-105 0,-7 16-4 16,-6 11 3-16,-10 7 0 15,-5 5 3-15,-8 3 0 16,-3 0 3-16,1-3 0 16,5-4-2-16,3-8-7 15,5-10-14-15,14-2-29 0,6-14-74 16,12-5-6-16,9-9-4 15,16-15-11-15</inkml:trace>
  <inkml:trace contextRef="#ctx0" brushRef="#br0" timeOffset="21441.5291">3910 8016 23 0,'-14'6'95'0,"14"-6"5"16,-13 6-3-16,13-6-66 15,-13 9-4-15,13-9-3 0,-11 18-2 16,11-18-4-1,-6 26-4-15,3-10-3 16,3 4-1-16,-2 2-3 0,5 1 1 16,-1 2-2-16,5 1 2 15,-1 3-2-15,2 1 0 16,4 2-1-16,1 1 0 16,4 1-3-16,2 4 0 0,4 1-1 15,2 1 0-15,2-1-2 16,2 0 2-16,1 2-2 15,5-1 1 1,4-1 2-16,3-2-2 16,4-3 2-16,4-1-2 15,2-3 2-15,4-1-2 16,8-3 3-16,-1-3-3 16,2 2 0-16,0-4 0 0,2 2 0 15,5-2-1-15,4 0 1 16,5-1 0-16,3 1-1 0,7-6 0 15,7 3 1-15,6-4 1 16,10 2-2-16,3-3 3 16,4 0-2-1,3-1 2-15,4-1 0 0,2 1 2 16,6-4-2-16,4 0 2 0,0-4-1 16,2-1 1-16,3-2 0 31,1 1-1-31,5-2-1 15,2 0 0-15,1 1-1 0,-2 1-1 16,-2 0 1-16,1 0-2 16,1-2 1-16,-2-3-1 0,-4-1 1 15,-5-5 0-15,-2 0 1 16,-1-4 2 0,-2-3 0-16,-8-1 1 15,-4-3 1-15,-3 3 0 0,-7-5 0 16,-1 0-1-16,-5 1 0 15,-5-1-2-15,-4 0 1 16,-2 4-3-16,-8-3 1 16,1 1-1-16,-7 2 1 15,-2-1-1-15,-4 1 1 0,-4 1-1 16,-3 1 1-16,-4 0-1 31,0-1 3-31,-2 3 0 16,-5-7-2-16,-1 4 5 15,-5-3-5-15,-4 3 6 0,-7-4-6 16,-2 1 6-16,-8 0-8 16,-6 0 5-16,-6 2-3 15,-4 1 0-15,-4 0-1 16,-4 1 0-16,-3 2-1 16,-1-1-1-16,-4 15-1 15,3-24-3-15,-3 24-1 16,0-19-1-16,0 19-1 0,1-16-2 15,-1 16-2-15,0 0 1 16,10-14 2 0,-10 14 2-16,0 0 1 0,0 0 0 15,21-8 3-15,-21 8 1 16,13-1 3-16,-13 1 0 16,13-7 1-16,-13 7 1 15,20-12 0-15,-20 12 1 16,23-24 0-16,-9 8-1 0,1-4 1 15,3 1-1-15,0-1 1 0,2 2-1 32,-3 1 0-32,1 3 1 15,-5 3 0-15,-13 11 0 0,0 0 0 16,0 0 2 0,-13 12-2-16,-15 2 2 0,-6 7-2 15,-1-1 1-15,-1 0 0 16,3 2 0-16,2-6 0 15,11-4 0-15,7-6-1 0,13-6 0 16,0 0 0-16,13-10-1 16,2-1 0-16,3-4-2 0,3-1 0 15,-3 0 0-15,0 2 0 16,-18 14 0-16,18-20-1 31,-18 20 1-31,-15-3 0 0,-3 9-1 16,-1 1 1-1,-4 3 0-15,0 2 0 0,3-1 0 16,1 1 0-16,6-2 0 16,13-10 0-16,-13 16 0 15,13-16 0-15,0 0 0 0,0 0-1 16,23 0 1-16,-8-12 0 31,1-1 0-31,1-1 1 0,0-2-1 16,-2 0 0-16,-15 16 0 15,20-22 0-15,-20 22-1 16,0 0 1-16,0 0 0 16,-14 3-1-16,-1 4 1 15,1 2 0-15,-1-3 0 16,1-2 0-16,14-4 0 16,-13 0 1-16,13 0-1 15,4-16 1-15,-4 16-1 0,25-27 0 16,-9 11 1-16,2 2-1 15,0-1 0 1,-1 4 0-16,-3 2 0 0,-14 9 0 16,19-7-1-16,-19 7 1 15,0 0-1-15,0 0 1 16,-26 20-1-16,7-7 0 0,-4 1 1 16,-1 2-1-16,-2 0 0 15,3 0 1-15,1-2 0 16,8 1 0-16,14-15 1 0,-9 21-2 15,9-21 1-15,22 16-2 32,-1-8 2-32,4-1-2 0,2 0 1 0,1 2-1 31,-4-1 0-31,-4 1 0 16,-5 2 0-16,-8 2 1 0,-7-13 0 15,-22 25 0-15,-2-13 0 16,-8-2 1-16,-1 0 0 15,-2-3 0-15,2-3 0 16,6-1 0-16,9 0 1 16,18-3-2-16,0 0 1 15,28-3-1-15,5 2 0 16,7-2 0-16,4 1 0 16,-2 2 0-16,-3 0 0 0,-6 5 0 15,-12-1 0-15,-21-4 1 16,-3 16-3-16,-18-3-15 0,-18-7-37 15,-4 2-69-15,-9 1-8 0,-8-5-2 16,-4 2 13 0</inkml:trace>
  <inkml:trace contextRef="#ctx0" brushRef="#br0" timeOffset="23143.9548">10787 8716 1 0,'-13'-3'89'16,"13"3"6"-1,-13-1-43-15,13 1-14 0,0 0-4 16,0 0-4-16,12-14-7 16,-12 14-7-16,29-12-4 15,-12 3-4-15,10 4 1 16,-1-8-5-16,9 2 3 0,-1-3 0 16,7-2 4-16,-1-4 2 15,5 0-1-15,-2-5-1 16,2 2-2-16,-5-1-2 0,2-1-2 15,-7 1-2-15,-5-1-2 16,-4 3 0-16,-6-1 0 16,-4 3 0-1,-6 0-1-15,-2 3 1 16,-6 4-1-16,-2 13 0 16,-4-21 0-1,4 21 0-15,-16-11 0 0,3 8 0 16,-3 2 0-16,-2 2 0 15,-1 2 0-15,-1 4 0 16,2 5 0-16,0 5 0 16,0 7 0-16,2 4-1 0,5 4 1 15,-1-1-1-15,4 3 2 16,-1-6-2-16,0-2 2 16,4-7-1-16,-1-3 1 15,6-16-1-15,0 0 1 16,0 0-1-1,13-1-1-15,1-14 1 0,4-5 0 16,3-5 0-16,-1-2 1 16,1-2 3-1,-4 3 2-15,-8 5 3 0,-8 6 1 16,-14 12-1-16,-12 9-2 16,-11 13-19-16,-11 4-89 15,-1 3-20-15,2 0-10 16,0-7-6-16</inkml:trace>
  <inkml:trace contextRef="#ctx0" brushRef="#br0" timeOffset="27803.7491">12185 8369 1 0,'2'-19'9'16,"11"13"78"-16,-13 6 2 15,0 0-61-15,20-9-6 16,-20 9-3-16,19 16-1 16,-14-3-3-16,1 7-2 15,-6 4-5 1,0 6 0-16,-4 3-3 15,0 7 2-15,-4 8 0 0,3 4-4 16,-3 0 4-16,5 1-5 16,-1 1 4-16,6-5-3 15,-1-3 4-15,3-3-4 0,1-8 2 16,0-5 3-16,0-4-2 16,1-1 3-16,-1-2-2 15,0 0 0 1,-1 1-2-16,0-2 0 0,2 0-2 0,0-2 0 15,1 0-2-15,0-3 0 32,0-2-1-32,2-2 1 0,-9-13 0 0,19 20 0 15,-6-11 0-15,3 1 0 0,1 0-1 16,5 1 2 0,1-1-1-16,3 1 0 15,1 0 0-15,1-1 1 16,-1-1-1-16,-1 1 0 0,0 0 0 31,-2-1-1-31,1-1 1 16,-2 0-1-16,0 0 1 15,2 1 0-15,-1 0-1 16,1-1 1-16,-2 1 0 0,1-1 0 16,-1 1-1-16,2 0 0 0,-2-2-1 15,0 2 1-15,3-4 0 16,-3 3 0-16,3-3 1 15,2 1-1-15,5 0 2 16,-1 0-2-16,6-2 2 16,1 2-2-16,3-2 0 0,3 1-1 15,3-1 1 1,-1 0-1-16,5-2 0 16,3-1 1-16,1 2-1 15,2-2 1-15,1 1 0 0,0-2 0 31,2 1 0-31,-2-1 1 16,-3-1-2-16,-1-1 1 16,0-1 0-16,-2 1 0 15,2 0 1-15,0-1-1 0,4 0 1 16,3 1-1-16,2 0 4 16,4 1 2-16,4-1 2 0,7 2-1 15,5 2 0-15,5 1 2 16,3 1-1-16,8 0-1 15,4-1-2-15,3 3-4 16,2 2 0-16,0-2 0 16,0 0 1-16,1-2 0 15,-3-1 0-15,-2 3 2 16,0-5 0-16,-2 4 0 16,-4-4 2-1,1 2-1-15,-2-3 0 0,0 3-1 16,-1-4 0-16,-1-2-1 0,1 1 0 15,-2-2 0-15,1-2-1 16,-1-1-1-16,-3-2 0 16,-1-1 0-1,-6 0-2-15,-3 4 2 16,-2-2-3-16,-5 0 3 16,-7 1-3-16,-5 1 3 15,-4-1-2-15,-2 1 2 0,-4-1 0 16,2-1-1-16,-5-3 1 0,1 1-2 15,-1 0 2-15,-1-1-1 16,-1-1 1-16,-2-2-1 16,-3-1 1-16,1-1-2 15,0 1 2-15,1-3-1 16,-2 1 0-16,4 0 0 31,0-1 0-31,2 1 0 0,5 0 1 16,0-2-2-16,4-1 2 15,1-2-1-15,3-2 1 16,0-1-2-16,2-2 2 16,-1 1-1-16,-1 0 0 0,-1 3-1 15,-6 1 2-15,-3 3-1 16,-3 2 0-16,-2 1 0 16,0 3 0-16,-3 1 0 15,1 2 0-15,-2 2 1 0,2-1-1 16,0 3 0-1,0 2 0-15,-2 0 1 16,-1-1-1-16,-2 2 0 0,-5-1 0 16,-1-2 0-16,-2 1 1 15,-3-1-1-15,-3-1 1 16,-2-1-1-16,0-2 2 0,-1 2 0 16,-2-3 0-16,1 1-1 15,-3 2 1-15,1-1-1 16,-3 0 1-16,2 2-1 15,-3 3-1-15,0 0 1 16,0-1 0-16,-2 2 0 16,0 0 0-16,2-2 0 15,-1 0 1-15,1-3 2 16,-2-1-6-16,-1-1 5 0,1-2-5 31,-14 12 5-31,24-21-6 16,-24 21 5-16,18-19-5 15,-18 19 3-15,13-13 0 0,-13 13 0 16,18-10 0-16,-18 10 2 16,24-13 0-16,-7 6 0 0,-2-2 0 15,2-1 1-15,2 0 0 16,0-3 0 0,-1 0 0-1,1 0-3-15,0-2 1 0,-2 1-1 0,2 0 0 16,0-2 0-1,-3 0 0 1,-2 3-1-16,-2 0 0 0,-4 0 0 16,-8 13 1-16,2-17-1 15,-2 17-1-15,-25-13 1 16,4 8 0-16,-1 1 1 16,-3 0 0-16,1-1 0 15,2 2 0-15,3 1 0 16,19 2 0-16,-14-2 0 0,14 2-1 0,22 7 1 15,1 1-1 1,6 0 2-16,5 2 1 0,1 3 2 16,-1 0 2-16,-3 3 3 31,-14-1-1-31,-7-1 0 0,-16-1 1 16,-11 0-1-16,-13-4-3 15,-6-4-5-15,-2 3-13 16,-4-7-32-16,8 5-79 15,5 0-8-15,13-2-1 0,16-4-11 16</inkml:trace>
  <inkml:trace contextRef="#ctx0" brushRef="#br0" timeOffset="30304.8594">21813 7597 1 0,'0'0'0'0,"16"8"61"16,-16-8 0-16,0 0-49 16,0 0-2-16,0 0 4 15,0 0 2-15,0 0 1 16,0 0 0-16,0 0 0 0,0 0 0 15,0 0-2 1,0 0-5-16,0 0-4 16,0 0-1-16,6-13-1 15,-6 13 0-15,0 0 1 16,0 0-1-16,0 0 1 16,0 0-1-16,0 0 2 15,0 0 0-15,0 0-1 16,0 0 0-16,0 0 0 0,0 0 1 15,3-14-1-15,-3 14 0 16,0 0-2-16,0 0 0 0,0 0-2 16,0 0 0-16,-6-13 0 15,6 13-1-15,0 0 2 16,0 0 0-16,0 0 0 16,0 0 2-16,0 0-1 15,0 0 1-15,13-15 0 0,-13 15 1 31,0 0-1-31,4-14 0 16,-4 14-1-16,0 0-1 16,2-17 1-16,-2 17 0 0,0 0 0 0,3-16-1 15,-3 16 1-15,0-17-1 16,0 17 2-16,1-24 0 31,-2 9 2-31,-1-4-1 0,-1 0 1 16,-1-3 0-16,-5 1 1 0,1-2-1 0,-7-3 1 15,1 1-2 1,-8-2 2-16,-1 1-1 0,-4-2 0 16,-2 2-5-16,-3-1 2 15,-2 1-2-15,-5 0-1 16,0 0-1-16,-5-1 1 16,-2 1-1-1,-7-2 1-15,-11-1 2 16,-11-1 1-16,-11-3 0 15,-15-2 2-15,-15-2-2 16,-12-4 1-16,-15-2-3 0,-11 0 3 16,-9-3-3-16,-8-2 4 15,-8 2-4-15,-2 0 3 16,-8 0-2 0,-8 1-8-16,-2 2 3 15,-4 1-5-15,-3 4 4 16,-4 2-4-16,0 3 3 15,-2 0-3-15,2 5 3 0,1 1 6 16,1 1-1-16,3 0 3 16,5 1-1-16,2 1 1 15,5 2-2-15,5 3 2 16,4 2-3-16,5 4 2 16,8 2-1-16,3 2-1 0,6 3-1 15,5 2 0-15,5 0 1 16,7 1 2-16,6 3 0 15,8 0 0-15,4 3 0 16,7 1-1-16,2 3 1 16,2 3-1-16,-2 5 0 15,-3 2-3 1,-2 5 0-16,-2 4-1 16,-4 4 1-16,-4 3-1 0,5 5 3 15,-2 3 4-15,0 4-4 16,6 0 4-16,2 1-2 15,0 0 1 1,8-4-1-16,3-2 2 0,6-5-3 16,7-6-3-16,11-9 2 15,9-5-1-15,9-5 1 0,11-9 0 16,11-4 0-16,11-7 0 16,13-3-1-16,10-3 1 15,7 2-2-15,7 1 2 16,-1 13-2-16,0 0 1 15,0 0 0-15,-5 20-2 16,-17 13 2-16,-10 12-2 16,-7 3 3-16,-3 4-1 15,2-3 3 1,0-5 0-16,8-5 4 0,12-11 0 16,14-11 2-16,6-17-1 0,27 3 1 0,5-10-6 15,13-3-22 1,14 1-94-16,12-1-8 0,7-6-8 31,8-1-10-31</inkml:trace>
</inkml:ink>
</file>

<file path=ppt/ink/ink3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4:06.316"/>
    </inkml:context>
    <inkml:brush xml:id="br0">
      <inkml:brushProperty name="width" value="0.05292" units="cm"/>
      <inkml:brushProperty name="height" value="0.05292" units="cm"/>
      <inkml:brushProperty name="color" value="#FF0000"/>
    </inkml:brush>
  </inkml:definitions>
  <inkml:trace contextRef="#ctx0" brushRef="#br0">11266 6869 228 0,'-58'16'143'16,"5"2"-5"-16,13 3-2 15,11 1-127-15,20 1-6 16,15-3-3-16,20-5-1 15,21-10-1-15,24-5 0 16,19-5 1-16,18-10 1 0,16-11 3 16,20-6 3-16,18-12 5 15,17-4 1 1,11-8 5-16,12 4-1 0,6-1 1 16,6 8-3-16,-4 9 1 0,2 13-7 15,-8 10-1-15,-11 8-4 16,-10 10-5-16,-21-1-4 15,-18 3-8-15,-27-8-19 16,-17 4-100-16,-46-6-14 16,-28 0-7-16,-26 3-1 15</inkml:trace>
  <inkml:trace contextRef="#ctx0" brushRef="#br0" timeOffset="5694.0283">9093 2834 245 0,'62'-20'125'0,"20"5"4"16,21-7-11-16,22 12-117 16,26 16 0-16,16 11-1 15,16 4 0-15,15 5 1 16,7-3-2-16,5-2 1 16,0 1-5-16,-14-12-19 15,-4 3-84-15,-25-13-7 16,-17-7 1-16,-23-18-12 15</inkml:trace>
</inkml:ink>
</file>

<file path=ppt/ink/ink3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4:36.494"/>
    </inkml:context>
    <inkml:brush xml:id="br0">
      <inkml:brushProperty name="width" value="0.05292" units="cm"/>
      <inkml:brushProperty name="height" value="0.05292" units="cm"/>
      <inkml:brushProperty name="color" value="#FF0000"/>
    </inkml:brush>
  </inkml:definitions>
  <inkml:trace contextRef="#ctx0" brushRef="#br0">16830 6463 131 0,'-33'-38'100'16,"-8"5"-9"-16,-15-6-5 15,-8 4-101-15,-13 5 6 16,-13 4 0-16,-8 0 8 15,-12 3 2-15,-4 7 6 16,-14 2 7 0,-8 4 0-16,-12 1-2 0,-5 6-7 15,-10 2-3 1,-10 2-2-16,-6 3-1 0,-9 5-1 16,-7 1 0-16,-5 6 0 0,-7 8 3 15,-5 5-1-15,-4 5 1 16,-1 7-1-1,4 13 1-15,7 8-2 16,6 17 0-16,19 9 2 0,16 12-2 16,27 6 1-16,32 14-1 31,38 3 1-31,45 1 0 0,46-4 4 16,109-16 4-16,3-13 2 15,57-22 1-15,52-19 3 16,42-27 1-16,36-20 1 15,17-27 0-15,14-18-1 16,-58-19-1-16,32-9-2 0,-31-14-8 16,-36-4 0-16,-53-2-1 15,-51 5-4-15,-62 6-12 16,-67 2-37-16,-67 15-71 16,-63 10-5-16,-61 5 0 15,-51 11-4-15</inkml:trace>
  <inkml:trace contextRef="#ctx0" brushRef="#br0" timeOffset="1131.3364">12213 15023 33 0,'-45'-29'111'0,"-6"3"-5"16,-3 5 2-16,-7 5-93 16,-5 14 4-16,-15 2 14 0,0 19 2 15,-16 4-13-15,-2 17-8 16,-11 15-3-16,-4 25-8 15,-6 22 0 1,2 22-4-16,4 29 3 0,16 25-10 16,23 18 6-16,26 9-6 15,37-2 4-15,38-14 17 0,45-24-4 16,44-27 9 0,38-41-10-16,29-38 17 0,29-42-10 15,18-33 10-15,9-33-7 16,5-30-24-16,-8-28 2 15,-17-31-10-15,-19-14 2 16,-26-12-4-16,-39-11 13 16,-37 3-2-1,-48 7 7-15,-46 16 8 0,-58 19 1 0,-46 32 2 16,-53 21-5-16,-43 24-18 0,-23 34-110 16,-42 12-8-1,-4 22-12-15,-3 8-6 16</inkml:trace>
</inkml:ink>
</file>

<file path=ppt/ink/ink3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6:44.627"/>
    </inkml:context>
    <inkml:brush xml:id="br0">
      <inkml:brushProperty name="width" value="0.05292" units="cm"/>
      <inkml:brushProperty name="height" value="0.05292" units="cm"/>
      <inkml:brushProperty name="color" value="#FF0000"/>
    </inkml:brush>
  </inkml:definitions>
  <inkml:trace contextRef="#ctx0" brushRef="#br0">6756 13344 187 0,'60'-6'141'15,"17"4"-8"-15,22 8-3 16,25-2-124-16,35 18-1 15,45 7-6-15,31 0-3 0,33-2-3 16,21-7 2-16,20-4-2 16,11-9 0-16,0-4 3 0,-10-1 0 31,-20 1 2-31,-20 0-7 16,-26 12-18-16,-35 4-85 15,-24 10-4-15,-36 0-5 16,-34 8-5-16</inkml:trace>
  <inkml:trace contextRef="#ctx0" brushRef="#br0" timeOffset="449.1646">6685 14316 239 0,'75'-20'151'0,"42"-6"-6"15,56 10-10 1,49 15-134-16,47 19-5 16,51 13-5-16,41 5-4 15,60 5 5-15,47 3-4 16,64-1 7-16,0-3 0 16,24-6 8-16,22-6 2 0,53-6 7 15,-50 3 1-15,-41 1-7 16,-44 2-23-16,-77 19-101 15,-37-3-12-15,-70 1-12 16,-71-12-11-16</inkml:trace>
</inkml:ink>
</file>

<file path=ppt/ink/ink3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7:23.259"/>
    </inkml:context>
    <inkml:brush xml:id="br0">
      <inkml:brushProperty name="width" value="0.05292" units="cm"/>
      <inkml:brushProperty name="height" value="0.05292" units="cm"/>
      <inkml:brushProperty name="color" value="#FF0000"/>
    </inkml:brush>
  </inkml:definitions>
  <inkml:trace contextRef="#ctx0" brushRef="#br0">16739 5604 181 0,'1'-14'129'16,"-1"14"0"-16,6-25 2 15,-6 25-100-15,10-13-5 16,-10 13 1-16,16 6-7 0,-9 10-5 15,-2 3-4-15,0 11-2 16,-3 3-4-16,1 5-1 16,-3-1-1-16,1-4-1 0,1-4-1 15,0-9 1 1,-2-20-2-16,13 7 1 16,-1-24 1-16,2-7-1 15,4-10 2-15,2-6-2 0,0-2-5 0,2 0 8 16,-3 3-7-16,-2 11 6 15,-4 9 2-15,-13 19-3 16,17 0 1-16,-15 20 0 16,-2 10 6-16,-3 8-9 15,1 1 7-15,-1-2-7 16,3-4-1-16,3-8 1 16,-3-25-1-16,20 13 2 0,-1-27-1 15,6-8 1-15,4-8 1 16,4-4 0-16,1-2-3 15,3 3 7 1,-6 7 2 0,-2 9-1-16,-7 11 1 0,-5 12-2 15,-8 10 1-15,-5 7-4 16,-1 4 0 0,-5-2-15-16,8 4-18 15,-6-29-36-15,9 23-83 0,-9-23 2 16,24-7-4-16,-11-9 3 15</inkml:trace>
  <inkml:trace contextRef="#ctx0" brushRef="#br0" timeOffset="562.557">17778 5466 183 0,'0'0'136'15,"0"0"3"-15,0 0-2 0,-15-3-72 16,-2-7-33-16,3 7-12 15,-8-6-4-15,2 6-11 16,-2 3-1-16,2 7 0 16,1 9 3-16,2 6-7 15,5 5 5-15,5 4-7 16,6 0 6-16,5-3-3 16,5-7 5-16,6-11-4 15,4-8 0-15,6-8 3 0,-1-7-1 16,2-1 2-16,-4-2-4 15,-2 1-7-15,-4 5-11 0,-9-3-24 16,10 13-100-16,-17 0-4 16,16-16-3-1,-11-1 2-15</inkml:trace>
  <inkml:trace contextRef="#ctx0" brushRef="#br0" timeOffset="749.6394">18000 5197 323 0,'6'-20'147'0,"-6"20"1"16,0 0-26 0,11 23-97-16,-18 10-10 15,0 15-7-15,0 8-9 16,-1 3-11-16,8 3-2 0,0-14-17 16,18-3-25-16,-10-28-77 15,24-14-9-15,-3-25-2 16,10-14 4-16</inkml:trace>
  <inkml:trace contextRef="#ctx0" brushRef="#br0" timeOffset="899.99">18294 5105 239 0,'19'-46'142'0,"-13"10"0"15,-6 36 0-15,0 0-81 16,4 39-36 0,-15 15-13-16,-1 19-8 0,2 13-11 0,-4 4-12 15,8 5-11-15,-6-19-36 16,11-2-75-16,1-24-3 15,8-12 2-15,1-25-1 32</inkml:trace>
  <inkml:trace contextRef="#ctx0" brushRef="#br0" timeOffset="1369.0128">18659 5445 173 0,'2'-13'119'0,"-2"13"3"16,0 0-3-1,-10 13-90-15,-3-8 3 0,7 9-14 16,-7 2 4-16,4 8-7 16,-2 1 4-16,5 5-7 15,3-2 5-15,12-4-7 0,5-8-3 16,12-6-2-16,6-10-1 15,4-10-2-15,1-12-4 0,-3-5 6 16,-7-6-7-16,-10-2 3 16,-12 2-3-16,-13 6 6 15,-9 4-6-15,-7 10 4 16,-8 8-6-16,-6 11-9 31,8 13-18-31,-7 0-100 0,15 8-4 16,3 0-3-16,11 7-1 15</inkml:trace>
  <inkml:trace contextRef="#ctx0" brushRef="#br0" timeOffset="1616.1706">19084 5437 164 0,'-13'-15'137'16,"-5"14"5"-16,-12-2-1 15,3 23-75-15,-12-4-15 16,15 19-11-16,0-2-8 0,12 10-16 16,8 0-2-16,13 1-10 15,12-2-5-15,7-17-18 16,14 1-31-16,-5-23-94 16,8-4-5-16,-9-21 2 15,3-4-4-15</inkml:trace>
  <inkml:trace contextRef="#ctx0" brushRef="#br0" timeOffset="1838.0398">19538 4975 272 0,'-26'29'147'0,"-11"4"0"16,8 25-1-16,-6 2-107 15,16 17-10-15,3-2-6 16,14 1-13-16,10-2-11 16,5-22-47-16,13-5-97 31,-3-23-8-31,8-16-3 16,-7-19-4-16</inkml:trace>
  <inkml:trace contextRef="#ctx0" brushRef="#br0" timeOffset="5152.8415">21443 4857 224 0,'7'-18'134'0,"-7"18"-2"16,0 0 1-16,21 28-98 31,-13 5-4-31,9 22-6 16,-4 14-11-16,6 22-1 16,-5 13-6-16,-2 16-2 0,-8 8-5 15,-7 0-3-15,-7-1-10 16,-12-16-28-16,1-8-95 15,-14-21-10-15,2-18 0 16,-5-25-6-16</inkml:trace>
  <inkml:trace contextRef="#ctx0" brushRef="#br0" timeOffset="6386.8773">15280 5546 218 0,'2'19'131'16,"-4"0"2"-1,4 7-5-15,-7 4-112 0,7 8-6 16,-2 5-3-16,1 9 3 15,-2 1-6-15,1 2 3 16,-5-6-1-16,1-4 2 0,-6-12-2 16,1-11 3-16,9-22-1 15,-21-21 0-15,9-17-2 16,3-20-3 0,4-16-4-16,6-9 7 0,8-7-5 15,10 1 3-15,7 8-3 0,10 12 4 16,1 17-2-16,3 18 4 15,-3 19 2-15,-9 19-5 16,-9 16 2-16,-10 13 0 16,-15 11 4-16,-11 6-6 15,-9 6 2-15,-6 1-6 32,-1-1-2-32,0-11-10 0,5-8-12 15,-1-24-24-15,21 0-35 16,-4-29-59-16,18-5-4 15,1-14 2-15,13-3 1 0</inkml:trace>
  <inkml:trace contextRef="#ctx0" brushRef="#br0" timeOffset="6671.888">15870 5330 268 0,'31'-10'151'0,"-10"0"-3"15,14 7-4-15,-6-4-126 16,4 4-17-16,3 7-29 0,-12-5-98 15,0 9-15 1,-24-8-4-16,5 26 0 16</inkml:trace>
  <inkml:trace contextRef="#ctx0" brushRef="#br0" timeOffset="6778.3198">15928 5457 249 0,'-23'22'148'16,"3"-11"-2"-16,20-11 6 15,0 0-92-15,42-4-45 16,-1-11-24-16,4-9-128 15,14 2-10-15,-5-5-7 16,-5 7-3-16</inkml:trace>
  <inkml:trace contextRef="#ctx0" brushRef="#br0" timeOffset="7661.9628">21971 5366 274 0,'10'-14'157'0,"-10"14"-6"0,0 0 0 15,-15-19-81-15,15 19-65 16,-21 14-17-16,21-14-27 16,-8 33-48-1,8-15-59 1,13 11 0-16,-4-5-3 15,10 14 4-15,-6-1 109 0,1 6 44 0,-1 17 27 0,-23-7 54 16,0 23 57-16,-20 2 3 16,-1 18 3-16,-15-3 2 15,4 8-109 1,-8-4-33-16,-1-10-26 0,14-5-130 16,-14-24-9-16,5-17-6 15,-4-25-7-15</inkml:trace>
  <inkml:trace contextRef="#ctx0" brushRef="#br0" timeOffset="20813.3808">20196 6742 313 0,'-13'-11'152'0,"4"-11"-4"16,19 4-2-16,12-8-128 15,18 8-7-15,12 2-5 0,8 5-9 16,3 12-15-16,-4 5-21 16,2 29-28-16,-27-1-18 15,3 28-12 1,-37-4 2-16,1 21 48 0,-15-6 30 16,-5-4 23-16,0 1 29 0,-8-20 30 15,15 4 24-15,-10-26 10 16,24 6 0-16,-2-34-48 15,1 19-29 1,-1-19-45-16,22 2-112 0,-5-8-11 16,-4-4-5-1,0 1-7-15</inkml:trace>
  <inkml:trace contextRef="#ctx0" brushRef="#br0" timeOffset="21920.0776">1217 11627 79 0,'0'0'106'0,"-13"-16"-1"15,13 16 0-15,-3-16-93 0,3 16-2 16,0 0 2-16,0 0 0 16,0 0 2-16,0 0-1 15,0 0 1-15,8-15-4 16,-8 15-3-16,19-1-1 0,-19 1-1 16,20-4 2-16,-20 4-2 15,16-5 2 1,-16 5-1-16,0 0 2 15,15-3 0-15,-15 3 0 0,0 0 0 16,0 0 1-16,0 0-1 16,7-17 0-16,-7 17-1 15,13-16-1-15,3 5-1 0,11-4-1 16,14 1-1 0,12-4-2-16,12 1-1 0,13 3-6 15,4-4-7 1,8 10-11-16,-10-4-17 0,4 14-35 15,-19-1-48 1,-13 5-3-16,-17 0 2 0,-12 2 44 16</inkml:trace>
  <inkml:trace contextRef="#ctx0" brushRef="#br0" timeOffset="22151.1184">1912 11417 128 0,'-40'-11'110'16,"7"-2"1"-16,5-3-3 0,9-1-96 0,16 4-8 15,14 0 0-15,12 1 1 16,7 3 3-16,9 5 0 31,-2 4 3-31,0 7 5 0,-13 2 2 16,-2 10 4-16,-22-1-1 16,-6 8 0-16,-19-2-5 15,-8 3 0-15,-9-1-7 16,-7 0-9-16,-4 1-14 15,-6-9-20-15,15 6-95 16,-6-7-5-16,12-1-2 16,10-6-5-16</inkml:trace>
  <inkml:trace contextRef="#ctx0" brushRef="#br0" timeOffset="37214.7795">20102 5152 180 0,'-6'-14'134'0,"6"14"3"16,-2-27 2-16,2 27-62 15,5-23-41-15,-5 23-5 16,20-24-7-1,-2 13-6-15,-1 4-5 16,5 1-5-16,-2 6-5 16,0 4-2-16,-5 3-2 15,-4 11-2-15,-9 3 0 0,-8 7 3 0,-9 2-1 16,-6 8 3 0,-10 2 1-16,0 0 3 15,-2-2-1 1,2-2 2-16,5-7 0 0,10-3-1 15,9-10-3-15,7-16-3 16,19 11-4-16,5-17-7 16,11 1-9-16,1-11-12 0,13 9-21 15,-11-18-37 1,12 15-54-16,-14-10-1 16,3 8 5-16,-14-7 3 15</inkml:trace>
  <inkml:trace contextRef="#ctx0" brushRef="#br0" timeOffset="37651.9646">20441 5189 125 0,'9'-21'107'0,"1"1"4"16,2 0 2-16,6 7-77 0,-8-2-4 16,6 11 1-16,-16 4-2 15,22-10-4-15,-22 10-5 16,0 0-5 0,14-6-3-16,-14 6-3 0,0 0-4 15,0 0-2-15,0 0-2 16,16-7-1-1,-16 7-1-15,13-11 2 16,-13 11 1-16,15-11 1 16,-15 11 4-16,13-4-1 0,-13 4 1 31,4 16-1-31,-8 1 2 16,-1 11-3-16,-5-1-2 15,3 8 0-15,-2 1-4 0,5-3 0 16,4-3-5-16,6-9 1 15,10-10-3-15,7-12 0 16,11-9 0-16,4-12 0 16,4-4 6-16,1-6 1 15,0-2 7-15,-2 6 2 16,-10 6 5-16,-2 18 0 16,-14 13-1-16,-8 18 0 0,-13 14-8 15,-10 12-9-15,-4 19-58 16,-9-8-87-16,10 3-7 15,2-13-7 1,13-12-6-16</inkml:trace>
  <inkml:trace contextRef="#ctx0" brushRef="#br0" timeOffset="45755.3319">8673 11303 30 0,'-17'3'94'16,"17"-3"5"-16,0 0-2 15,-25-14-52-15,25 14-12 0,-33-5-5 16,12 8-4-16,-11-3-3 16,0 6-4-16,-8-3-1 15,-1 4-2-15,-3-2-2 0,-1 2-1 16,-3-3-1-16,1 2-1 15,-4-2-2 1,1 2-1-16,-5-2-2 16,-1 3 0-16,-4 1-1 0,0 0-1 15,-4 1 0 1,1 1 1-16,-2-1-2 0,-1 2 2 16,-2-1-3-16,0 2 2 15,-3 1-2-15,1-2 1 16,-1 0-1-16,-3-1 0 15,1 0 0-15,1-2 0 16,-1 0 0-16,1-1 0 0,-1-1 0 16,-4 1 0-16,-2 0 0 15,1-1 0 1,-1 1-1-16,-4-1 1 0,3 1-1 16,-1-1 1-16,0 2-2 0,2 1 1 31,-4-2-1-31,0 1 2 15,-1-1-2-15,-1-1 1 16,0-2 1-16,-2-3-1 0,2-1 1 16,3-1-1-16,2 1 1 15,2-3 0-15,2 2 0 16,2-1 0-16,-1-1 1 16,3 0 0-16,2 0 1 0,-1 1 0 15,0-4 0 1,6 1 0-16,2 0 0 15,4 0-1-15,1 2 0 0,6 2 1 16,3 0 1-16,7-1 1 16,6-1-1-16,4 2 1 15,6-4-1-15,3 0 1 16,4-4-1-16,5 0 0 0,1 1-2 16,13 8-1-1,-25-10 0-15,25 10 0 16,-26-9 0-16,13 8 0 15,13 1 0-15,-21 1 0 16,21-1 0-16,-15 0 0 16,15 0 0-16,0 0 0 15,15-1-1-15,5-1 1 16,10 1-1-16,11-2 0 16,8-3 1-16,7-1 0 15,15-2 1-15,5-1-1 0,6 3 1 16,6-3-2-1,5 1 0-15,-1-1-1 0,3 4 0 16,-1 2 0-16,1 0 0 16,-1 1 0-16,1 1 0 15,1 1 0-15,5-1 2 0,5 1 0 0,6-2 0 16,2 0 1 0,0 2-1-1,-1-2 0-15,3 1-1 16,-4 1-1-16,-6 2-2 15,-5 1 0-15,-5 4-1 16,0-2 1-16,0 2 0 16,1-2-1-16,4 0 3 15,0-1 0-15,3-1 2 16,-3-2 1-16,0-2 1 0,-2-1 0 16,-3 0-1-16,-5 1 0 0,-8 0 0 15,-5 2-1-15,-3 0 1 16,2 2-1-16,-4-1 0 15,-2 2 1 1,-5 1-1-16,-2 1 0 16,-6 2 0-16,-7-1 0 15,-7-2 0-15,-10 2 2 16,-9-2 0-16,-9-1-1 16,-16-3 1-16,0 0 0 15,0 0 0-15,-20-9 0 16,-6 5-1-16,-9-2 0 0,-8 0-2 15,-9 1 1-15,-10 0-1 16,-8-1 0-16,-7 1 0 16,-10-1 0-16,-10 0 1 15,-7-1-1-15,-4 1 0 16,-4 0 0-16,3 1 0 16,6 0-5-16,12 5-14 15,13-4-30-15,24 7-68 16,26 0-1-16,28-3-5 15,23 10-3-15</inkml:trace>
  <inkml:trace contextRef="#ctx0" brushRef="#br0" timeOffset="46965.0409">10452 11015 29 0,'2'-20'92'0,"-5"7"5"0,-3-2 1 0,2 1-47 15,-8-5-15-15,4 5-6 16,-8-7-5-16,6 5-6 15,-6-2-7-15,0 5-2 0,-4 1-4 16,-5 4-2-16,-4 0-1 16,-2 3-1-16,-7 2 1 15,-2 1 1 1,-7 2 2-16,-2 2 1 0,-3-1 0 16,1 2-1-16,-4 0 1 15,1 4-1-15,-2 2-1 16,3 2-1-16,-1 5-2 15,1 1 0-15,0 5-1 16,2 1 1-16,1 3-2 16,0-1 3-16,0 1-2 15,-1 0 2-15,1 1-3 16,-2 0-3-16,2 1 3 16,-1 1-2-16,3 0 2 15,4 2-2-15,3 4 2 16,7 5-3-16,3 1 5 15,13 2 0-15,6 5-2 0,8 1 2 16,8 1-3-16,6-1 3 16,9 0-3-1,7-3 3-15,9-4-3 0,5-1 3 16,6-4-4-16,3-1 2 16,6-2-1-1,6 0 0-15,3 1-1 0,6 1-3 16,3-3 2-16,7-1-3 15,6-5 5-15,7-5-2 16,9-6 4 0,6-6-2-16,5-10 4 0,2-6 1 15,-4-11 2-15,0-5 3 16,-8-8-2 0,-6-6 1-16,-12-10-2 15,-10-9-1-15,-15-12-1 16,-6-6-1-16,-11-5-1 15,-11-3 0-15,-11-1 3 0,-11 0 0 16,-11 2 4-16,-11 9 0 16,-12 9-1-16,-12 6 0 15,-16 9-11-15,-20 0-21 0,-8 16-96 16,-28 6-9 0,-19 9-5-16,-18 8-7 15</inkml:trace>
</inkml:ink>
</file>

<file path=ppt/ink/ink3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19:59:55.139"/>
    </inkml:context>
    <inkml:brush xml:id="br0">
      <inkml:brushProperty name="width" value="0.05292" units="cm"/>
      <inkml:brushProperty name="height" value="0.05292" units="cm"/>
      <inkml:brushProperty name="color" value="#FF0000"/>
    </inkml:brush>
  </inkml:definitions>
  <inkml:trace contextRef="#ctx0" brushRef="#br0">2857 5678 136 0,'17'-13'124'16,"7"-3"-5"-16,10 1-4 0,11 7-99 15,17 8-4 1,17 8-4-16,22 8-3 16,22 12-6-16,23 5-1 0,33 6-3 15,30-2 1-15,42-4-1 0,32-8 2 16,43-15 1-1,26-13 5-15,29-18 7 16,20-8 3-16,4-13 4 16,2 3-3-16,-19 3 1 0,-17 10-11 0,-30 20-51 15,-34 5-75-15,-37 1-14 16,-34-3-10-16,-48-9 9 16</inkml:trace>
  <inkml:trace contextRef="#ctx0" brushRef="#br0" timeOffset="10345.7979">13037 5593 30 0,'24'-6'108'15,"8"-3"-1"-15,4-2-2 16,1-2-78-16,12 7-4 16,0-1-9-16,9 2 2 0,1 2-10 15,11 3-1-15,5-1 0 16,13 1 1-16,10-2-1 16,13 2 1-1,14-1 1-15,15 1-1 0,16 0 0 16,13 1-7-16,17 2 4 0,12 2-6 0,12 0 6 15,14 3-6 1,17 0 5 0,13 2-6-16,16-1 6 15,15-2 2-15,16-1-2 16,12-2 5-16,10-4 3 16,15 2 3-16,2-4 0 0,8 5 2 0,-2 2-3 15,2 6 3-15,-2 4-4 16,2 5-1-16,-3 4-7 15,-2 4 0-15,-4-1-3 16,-6-1 0-16,-15 0 0 16,-15-6 1-16,-25-2-1 15,-22-7-1-15,-31 4-20 16,-38-5-92-16,-28-3-9 16,-38-10-8-16,-38-13-11 0</inkml:trace>
  <inkml:trace contextRef="#ctx0" brushRef="#br0" timeOffset="39836.2129">5127 8925 32 0,'0'0'104'15,"-25"0"2"-15,25 0 3 16,0 0-89-16,0 0 1 16,16-2 0-16,7-3 0 15,13 5-4-15,5-4-4 16,6 4-6-16,2 0-3 15,0 3-2-15,-2 0-1 0,-7 0-1 16,-10-1 2 0,-5 3 2-16,-25-5 3 15,0 0 3-15,0 0 3 16,-29 8 2-16,-6-12 4 0,1 4 0 0,-5-6 1 16,4 3-3-16,3-4-3 15,12 2-4-15,20 5-2 16,-6-15-3-16,27 8-2 15,9 0-2 1,9 1 0-16,4 0 0 0,2 2-1 16,-3 1-1-16,-8 3-10 15,-13-4-30-15,-21 4-92 16,0 0 1 0,-19 5-7-16,-12 1 0 0</inkml:trace>
  <inkml:trace contextRef="#ctx0" brushRef="#br0" timeOffset="57452.031">4365 8061 134 0,'-29'0'125'16,"5"2"-2"-16,2-5 2 15,22 3-101-15,0 0-4 16,0 0-2-16,27 7-5 0,14-3-3 16,14-1 0-16,14 2-2 15,9-3-1 1,11 0-1-16,4-1 0 0,0-2-4 15,-3 1-1-15,-7-3-6 16,-15 4-7-16,-13-2-11 16,-10 11-16-16,-22-7-27 15,-6 11-62-15,-17 2 2 0,-6 6-2 16,-12 5 24-16</inkml:trace>
  <inkml:trace contextRef="#ctx0" brushRef="#br0" timeOffset="59306.0465">4942 8891 1 0,'20'11'39'0,"-2"-13"37"16,8 3 8-1,7-4-57-15,0-3 0 0,12 2-2 0,-3-8 0 16,9 4 2-16,-1-7-2 16,4 1 5-1,-2-5-9-15,2-2 2 0,-1-4-12 16,-4 0 4-16,-3-3-5 15,-7 0 1-15,-7-4-5 16,-10 1-5 0,-9-4 0-16,-10 2-2 0,-12-5 6 15,-8-1-4-15,-14-1 3 16,-8 0-4-16,-16-2 3 16,-5 3-2-16,-18 1 1 15,-3 7-1-15,-14 2 0 0,-6 9 0 16,-9 1-1-16,1 7 1 15,-4 4-3-15,-4 6 2 16,2 5-2-16,-8 4-1 0,2 8 0 31,-9 3-1-31,2 10 0 16,-7 4 1-16,1 9-1 16,3 6 2-16,1 5-2 0,9 5 4 0,5 5-1 15,15 5 0-15,15-2 0 16,18 2 0-1,22-2 1 1,26-3 3-16,27-5 3 0,33-10 0 16,35-14 3-16,34-11 3 15,29-15 3-15,29-7-2 16,25-13 0-16,19-3-4 16,11-4 0-16,2 1-5 15,-8 4 0-15,-15 3-6 16,-21 3 2-16,-24 4-2 15,-33 3-2-15,-31-1-3 16,-31 5-10-16,-37-5-13 0,-24 3-27 16,-14 1-54-16,-22-1-6 15,-13-5 1-15,-5-3 8 16</inkml:trace>
  <inkml:trace contextRef="#ctx0" brushRef="#br0" timeOffset="60576.5696">2382 8143 58 0,'3'-14'99'0,"-3"1"0"16,0 13 2-16,2-17-78 16,-2 17 0-16,0 0-5 15,-20 7-2-15,4 17-4 16,-10 18-5-16,-7 20 0 31,-14 22-5-31,-3 20-1 0,-6 24-1 16,2 21 1-16,11 13 3 15,17 3-2-15,19 0 0 16,24-8-1-16,25-17 0 16,17-19-2-16,19-17-25 15,4-27-81-15,-4-24-6 0,-10-15-5 16,-19-24 7-16</inkml:trace>
  <inkml:trace contextRef="#ctx0" brushRef="#br0" timeOffset="76009.354">820 11283 204 0,'0'0'144'0,"35"-23"-2"16,2-29 3-16,25-16-135 16,10-20 3-1,21-14 0-15,13-16 3 16,27-11-4-16,13-9-1 15,15-7-5-15,4 2-5 16,2 5-3 0,-1 14-4-16,-10 10-3 0,-15 14-6 0,-30 14-2 15,-20 21 0-15,-29 16-4 16,-17 18 2-16,-23 8 1 16,-22 23 2-16,-5-17 3 15,-15 16 8-15,-1 1 5 16,-4 1 3-16,5 0 3 15,7-1 1-15,13 0 2 16,0 0 1-16,35-4 1 0,2 0-1 16,15 2 1-16,0 1 0 15,3 5 0-15,-8 1-1 16,-8 6-1 0,-14 6-2-16,-15 8-3 0,-16 5-10 15,-20 3-12-15,-8 15-36 16,-23-6-82-1,-10 11-4-15,-13 1-2 0,-9 9-4 16</inkml:trace>
  <inkml:trace contextRef="#ctx0" brushRef="#br0" timeOffset="76732.4581">892 11743 208 0,'-7'25'136'15,"2"4"4"-15,-3 3-4 16,5 5-134-16,1 9 3 15,4 3 3-15,-2 0 3 16,1 5-2-16,-6-4 1 16,0-1-4-16,-2-7-2 15,-4-9 1-15,-2-13-2 16,-3-14-1-16,-2-16 0 16,0-19 0-1,3-20 0-15,7-13 0 16,5-13 1-16,11-6 1 15,11-4 0-15,10 6 1 16,10 7 0-16,6 15 0 16,2 14 1-16,1 19-1 15,-5 12-2-15,-7 16 0 0,-10 15-2 0,-10 9 0 16,-10 6-2-16,-12 5-1 16,-7 2-5-16,-7-7-5 15,1 1-13 1,-3-15-6-16,14-1-10 0,8-19-4 0,0 0-1 31,17-25 4-31,21 5 5 16,-2-13 11-16,10 0 18 15,1-2 12-15,-8 2 16 0,2 11 8 16,-18-1 7-16,0 19 1 16,-23 4 0-16,0 0-3 15,3 24-4 1,-7 2-4-16,-8-5-4 0,8 3-3 15,-1-7-4 1,11-2-1-16,-6-15-3 0,28 6-2 16,-7-14-2-16,4-3-5 0,2-6-6 15,-2-5-9-15,1 6-17 16,-15-11-31-16,8 14-82 16,-18-2-5-1,-1 15 0-15,0 0 0 0</inkml:trace>
  <inkml:trace contextRef="#ctx0" brushRef="#br0" timeOffset="77031.7587">2029 11140 129 0,'-20'-16'131'16,"-5"15"0"-16,-9 8 6 15,5 25-91-15,-12 11-7 16,13 31-5-16,-3 14-9 16,12 23-4-16,1 12-9 15,6 8-6-15,4 4-10 0,3-3-7 16,5-2-25-16,-13-29-34 15,7-10-74-15,-12-31-2 16,0-19 2-16,-6-30 2 0</inkml:trace>
  <inkml:trace contextRef="#ctx0" brushRef="#br0" timeOffset="77499.504">1564 11935 74 0,'12'-36'110'0,"10"16"-3"16,-1 6-4-16,10 6-76 15,2 0-40 1,14-1 2-16,7-5 2 16,9-8 0-16,5-10-1 0,4-7 4 15,3-11 0-15,-3-9 3 0,-4-6 2 16,-9-9 13-16,-4 1 6 16,-13-7 10-16,-3 11 4 15,-19-2 5-15,-1 18 0 16,-18 1 3-16,2 20-2 15,-19 11-7-15,0 25-4 32,-14 17-6-32,0 26-3 0,-9 20-6 0,1 27-1 0,1 14-5 31,4 14 0-31,4 2-7 16,9-3-6-16,11-10-12 0,3-20-15 15,24-12-20 1,-7-38-13-16,18-11-9 15,-15-37-7-15,15-3 18 16,-17-26 17-16,4-8 28 0,-6-5 32 16,-10-8 27-16,8 13 18 0,-9-8 13 15,20 22 9-15,-8-6-17 16,24 20-11-16,-3 6-31 0,7 4-39 16,11 12-107-1,-8 4-11-15,-9 10-3 16,-16 5-7-16</inkml:trace>
  <inkml:trace contextRef="#ctx0" brushRef="#br0" timeOffset="77715.7524">928 12560 271 0,'-20'6'162'0,"60"-26"0"16,57-40-4-16,66-23-148 15,48-11-4-15,43-7 2 16,26-9 1 0,2 4-3-16,-10 9-7 15,-26 19-13-15,-28 33-39 0,-55 8-99 16,-37 24-4-16,-53 11-6 16,-44 15-3-16</inkml:trace>
  <inkml:trace contextRef="#ctx0" brushRef="#br0" timeOffset="81167.1044">7437 10218 131 0,'-2'15'118'15,"36"-11"-7"-15,26-4-1 0,34-1-87 16,42 5-11-16,44 2-9 16,49 1-1-16,57-3-3 15,44-2-1-15,80-4-2 16,10-5 1-16,43-3 1 16,21-2 3-16,13-2 3 15,1 4 1-15,-12 0 0 16,-12 8 1-16,-54 5-6 15,4 6-21-15,-32 8-75 16,-25 2-12-16,-33-5-5 16,-25-1-13-16</inkml:trace>
</inkml:ink>
</file>

<file path=ppt/ink/ink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38:49.981"/>
    </inkml:context>
    <inkml:brush xml:id="br0">
      <inkml:brushProperty name="width" value="0.05292" units="cm"/>
      <inkml:brushProperty name="height" value="0.05292" units="cm"/>
      <inkml:brushProperty name="color" value="#FF0000"/>
    </inkml:brush>
  </inkml:definitions>
  <inkml:trace contextRef="#ctx0" brushRef="#br0">4147 5432 89 0,'0'0'104'0,"0"0"4"15,25-17 0-15,1 10-88 16,-2-5-2-16,11 7 2 0,9-6 1 16,16 7-1-16,6-2-1 15,18 6-2-15,8-1-2 16,18 2-2-16,7-5 1 0,12 1 0 15,3-3 0 1,0 1-3-16,-5-4 1 16,-5 2-8-1,-14 2-11-15,-19-3-28 16,-8 11-90-16,-23-6-8 16,-6 0-4-16,-15-4-9 15</inkml:trace>
  <inkml:trace contextRef="#ctx0" brushRef="#br0" timeOffset="1090.2621">7334 5535 132 0,'0'0'112'16,"23"-10"-3"-16,8 5-3 16,12 0-98-16,10 5-7 15,15-2 3-15,12 1-2 16,19-1 7-16,18-1-2 16,22-1 8-16,16-7-3 15,29 2 3-15,16-8-1 16,24 2 1-16,14-4 1 15,14 2-7-15,1-2 5 16,4 8-11-16,-9 4-7 16,-16-1-34-16,-13 13-84 0,-24-5-11 15,-22 3-3-15,-23-5-8 16</inkml:trace>
  <inkml:trace contextRef="#ctx0" brushRef="#br0" timeOffset="34975.3531">1661 5268 8 0,'-14'4'73'16,"14"-4"-1"-16,0 0 4 0,0 0-49 16,16 5-3-16,4-7 1 15,11 4-2-15,7-4 0 16,12 4-4-16,7-1-7 16,8 3-5-16,8 4-3 15,9-3-4-15,11 2 1 16,14 1-2-16,8-5 2 15,12-2-1-15,9-7 0 16,9-8 2-16,7-12 2 16,5-9 0-16,-2-11 2 15,-4-9-1-15,-8-7 2 16,-8-6 0-16,-13-7 0 16,-17 2 0-16,-23-2-3 15,-18 1 2-15,-27 2-2 0,-24 0 1 0,-29 1-2 16,-28 3 1-16,-31 6 1 0,-31 6-4 15,-31 8 2 17,-29 11-2-32,-31 14-1 0,-28 14 1 15,-25 16-2-15,-20 18 1 16,-14 20-1-16,-2 12 3 16,5 20-2-16,18 15-1 0,35 13 2 15,42 9 0-15,53 3 5 0,66-6 1 16,67-11 2-16,64-12-3 15,66-20 2 1,54-18 1-16,41-18-3 0,26-15-14 16,17-1-83-1,-7-14-14-15,-13-8-12 16,-14-6-13-16</inkml:trace>
  <inkml:trace contextRef="#ctx0" brushRef="#br0" timeOffset="62670.7283">10171 5337 60 0,'-16'10'100'0,"16"-10"-8"15,0 0 2-15,20 15-96 16,8-10 2-16,12-2 7 0,16 0 5 31,15-6 5-31,19 0 4 16,8-5 2-16,16 2 0 0,0-7-2 15,5 4-3-15,-2-2-4 0,-4 2-3 16,-15 2-3-16,-13 1-1 16,-20 3-2-16,-22 5-2 15,-24-1 0-15,-19-1 0 16,-46 6 0-16,-19-2 1 15,-33-2 2-15,-25 2 1 16,-24-3 2-16,-13 4 2 16,-10-1-2-16,4 3 2 15,7-1-3-15,23 4 0 16,28 2-4-16,37 2-1 16,41-1-2-16,37 0 0 15,41-1-4-15,33-4-8 16,37 2-30-16,16-10-89 15,31-2 0-15,8-10-5 0,12-4-2 16</inkml:trace>
  <inkml:trace contextRef="#ctx0" brushRef="#br0" timeOffset="63850.1161">16349 2193 385 0,'0'0'142'16,"6"25"-6"-16,-6 1-17 16,3 21-126-16,7 28-1 15,-3 26 3 1,2 26-1 0,-2 25-1-16,0 27 4 15,3 23 1-15,1 23 1 0,3 21-1 16,-1 13 4-16,6 12-7 15,1 6 5-15,4 4-2 16,0 1 4-16,-3-1-8 16,1-2 5-1,-8-24-36-15,6-11-97 16,-5-35-7-16,5-33 1 16,-4-45-7-16</inkml:trace>
  <inkml:trace contextRef="#ctx0" brushRef="#br0" timeOffset="64711.27">16269 2153 366 0,'-2'17'143'16,"24"-13"0"-16,35-1-9 15,37-11-133-15,39-1-2 16,44-5 2-16,36-7-3 15,36 0 2-15,27-5-1 16,24-2 3-16,14 2-2 16,14 0 5-16,1 5-3 15,-6 1 4-15,-4 5-3 0,-13 6 3 16,-10 5-3 0,-25 8 0-16,-17 9-2 0,-31 10-1 15,-25 8-1-15,-32 9-2 16,-30 12 2-16,-31 13-3 15,-29 13 1-15,-24 22-1 16,-18 18 6-16,-16 19-2 16,-6 20 1-1,-2 22-1-15,4 16-6 0,8 16 1 16,13 9 0-16,15 5-2 16,14 2-3-16,8 2 0 15,6 4-2-15,3-3 5 16,-1-4 0-16,-5 0 3 15,-10-8-3-15,-14-6 9 0,-21-11-8 16,-20-15 8-16,-21-17-2 16,-30-24 3-16,-32-15 1 15,-37-29 2-15,-40-21 1 0,-43-26 0 16,-41-15 5-16,-43-16-1 16,-39-10 0-1,-33-10 1-15,-25-1 0 0,-16-5-2 16,2 3 1-16,5 1-8 15,19 1-10-15,32 8-30 16,25-10-111 0,56 3-4-16,39-12-3 0,54-3-5 15</inkml:trace>
  <inkml:trace contextRef="#ctx0" brushRef="#br0" timeOffset="66757.4411">16439 4106 198 0,'-19'3'114'0,"19"-3"2"0,-13 2-3 15,13-2-85 1,0 0-4-16,0 0-7 16,14-5-4-16,-1 5-4 15,8 0-4-15,2 0-2 0,6 0-2 16,2-1 0-16,7 1-1 16,5-3 0-16,5 0 1 15,4-3-2-15,5 1 2 0,8-1-2 16,3-1 1-16,6-1-1 15,5 1 1 1,2 0-1-16,1-2 0 0,6 1 1 0,2 0 0 16,2 0 1-1,2-1-1-15,4-1 0 16,4 0 1-16,2-2-1 16,6 2 1-16,-1-1 0 15,3-1-1-15,2 1 0 16,2 1 1-16,1-1-1 15,-1 3 1-15,1-1 0 16,1-1 3-16,3 1-2 16,2-2 1-16,4-1 0 15,1-1 4-15,5-1-5 0,1-1 5 16,3 1-5-16,0 0 2 16,3 1-3-1,-3 0 3-15,-3 3-3 16,-1-1 0-16,-7 3 0 15,-1 1 0-15,-4-1 0 0,-2 4 0 16,-10 0 1-16,-5 1 1 16,-13 1 0-16,-9 1 0 0,-14 1 0 15,-11 0-2-15,-16 1-7 16,-16-4-15 0,-1 9-88-16,-24-6-12 15,16 2-1-15,-16-2-8 16</inkml:trace>
  <inkml:trace contextRef="#ctx0" brushRef="#br0" timeOffset="67655.3618">16559 4637 124 0,'0'0'94'16,"0"0"3"-16,20 9-6 15,-3-10-75-15,10-4-8 0,8 4 4 16,3-4 0-16,8 3 0 16,6-4-1-16,7 3 1 15,9-1-1-15,10-1-3 16,7 1-5-16,6 0-2 16,11-1 1-16,9-1 0 15,12 1 1-15,8-2-1 16,6-2 0-16,9 0 0 15,8 1 1-15,11-3-1 16,4 0 0-16,5 1 1 16,2-3 1-1,3 1 1-15,3-2 1 16,0-1 0-16,-2 0 0 0,-1-1 0 16,-6 0 0-16,0 1 0 15,-10-1 0-15,-4 5-2 16,-13-1 0-16,-6 4 1 15,-12 1 1-15,-7 2 1 0,-10 2 1 16,-8 2 2 0,-12-1 0-16,-6 4 1 15,-13-2-1-15,-8 3-1 16,-10-5 0-16,-7 4-3 16,-9-4-3-16,-4-1-10 0,-1 6-24 0,-14-8-91 15,5 5-2-15,-9-9-6 16,-15 9-3-16</inkml:trace>
  <inkml:trace contextRef="#ctx0" brushRef="#br0" timeOffset="68254.0113">18322 4204 222 0,'-25'3'105'0,"-2"3"1"16,-12-4-30-16,3 11-49 16,-8-6-8-16,10 4-5 15,2 1-4-15,10-1-2 16,22-11-3-16,-1 21-1 16,21-14-3-16,13 1-1 0,9 0 0 15,6-1 1-15,-1 0-1 16,-3-1 1-16,-8 0 2 15,-10 2 2 1,-26-8-2-16,11 15 1 0,-11-15-1 16,-29 14 0-16,6-8-5 0,-1-2-10 15,7 3-16 1,-4-12-33 0,21 5-50-16,0 0-3 15,23-18 1-15,2 3 0 16</inkml:trace>
  <inkml:trace contextRef="#ctx0" brushRef="#br0" timeOffset="68408.6">18542 4272 244 0,'15'5'124'16,"-15"-5"0"-16,0 17 1 15,0-17-81-15,-19 32-21 16,8-15-12-16,2 2-15 16,7 4-34-16,2-23-84 15,-4 21-4-15,4-21-4 16,0 0-2-16</inkml:trace>
  <inkml:trace contextRef="#ctx0" brushRef="#br0" timeOffset="68527.8461">18570 4217 242 0,'-16'-13'108'15,"16"13"-41"1,0 0-66-16,0 0-105 0,0 0-9 15,6 13-4-15</inkml:trace>
  <inkml:trace contextRef="#ctx0" brushRef="#br0" timeOffset="69457.5606">18967 4163 216 0,'4'-13'113'0,"-4"13"-5"15,0 0 0-15,0 0-91 16,0 0-3-16,0 0-5 0,0 0-3 16,0 0 0-16,-13-10 0 15,13 10 0 1,0 0 0-16,-14 2 1 0,14-2 1 15,0 0-1-15,0 0-1 16,0 0 0-16,0 0-1 16,0 0 0-16,0 0-1 15,0 0 0-15,5-15-1 16,-5 15 0-16,0 0 0 0,0 0-1 16,0 0 1-16,0 0 0 15,-1-13 1-15,1 13-2 16,0 0 0-16,0 0 0 15,0 0-1-15,13-5 1 16,-13 5-3-16,0 0 2 16,19 7-2-16,-19-7 1 15,27 15 0-15,-10-4-1 0,4 2 0 16,0 0 0 0,-1 2-1-16,-2-1 1 15,-7 2 0-15,-6 1 3 16,-10 1 2-16,-6 2 3 15,-8-1 0-15,-3 4 0 0,-4 0-1 16,3 0 2 0,-1-4-4-16,4-2-5 15,2-1-10-15,-1-9-9 0,19-7-10 0,-24 3-2 16,24-3-2-16,-19-12 1 16,19 12 8-1,-16-17 9 1,16 17 12-16,-13-14 9 0,13 14 12 15,0 0 4-15,0 0 1 16,0 0-1-16,0 0-6 16,25 6-13-16,-2 4-22 0,-1-9-30 0,12 8-63 15,-2-8-3-15,8 3 1 16,-4-8-1-16,6 7 60 16,-9-10 35-1,2-2 28 1,0 5 36-16,-8-8 69 0,8 5 3 0,-8-7 1 15,6 6-1-15,-5-9-57 16,6 8-29-16,-6-5-11 16,-2 4-9-16,-7-2-7 15,-19 12-2-15,8-17 2 16,-8 17 3 0,-36-3 4-16,4 9 3 15,-8 3 1-15,2 6 1 16,1 1-2-16,11 7 1 15,10-2-5-15,15-1-11 16,21 1-27-16,3-8-98 16,23 2-3-16,-3-12-7 0,9 0-2 15</inkml:trace>
  <inkml:trace contextRef="#ctx0" brushRef="#br0" timeOffset="71611.2459">3068 4359 109 0,'-51'-29'100'0,"-2"10"-3"16,-5 5-3-16,-2 7-95 15,-8 8 1-15,-3 8-2 0,-4 8 1 16,-4 6 4 0,-5 9 5-16,-7 2 2 0,0 11 5 15,-4 3 0-15,1 7-3 16,0-3 3-16,8 7-5 16,1-3 0-16,8 5-6 15,12 1-3-15,12 1-3 0,15 4 0 16,18 0 1-16,20 5-3 15,19-4 2 1,26 0 2-16,20-7-1 0,24-6 1 16,18-15 1-16,21-14 1 15,19-15 3-15,12-18 4 16,10-16-1 0,0-19-3-16,7-14 2 0,-3-22 1 15,-3-8-2-15,-14-14 0 16,-16-8 1-16,-23-6 1 15,-22 0 1-15,-33 3 0 16,-33 14 0-16,-41 21-6 16,-35 15-8-16,-34 32-12 15,-30 13-20-15,-10 31-76 0,-16 9-7 0,8 21 0 16,5 3-4-16</inkml:trace>
  <inkml:trace contextRef="#ctx0" brushRef="#br0" timeOffset="72948.1096">3970 4603 227 0,'0'0'123'15,"17"-2"-10"1,19-2-12-16,15-9-120 0,21 9-1 31,7-9 0-31,19 1 3 16,6-8 4-16,13-2 10 15,7-2 11-15,0-8 6 0,6 5 1 0,0-5 1 16,8 6-3-16,-2 0-1 16,7 6-7-16,0 4-4 15,-1 3-5-15,1 6 0 16,3-2-1-1,3 5 2-15,2-2-1 16,1 2 1-16,1-1 2 16,2-1 1-16,6 2 1 15,2 0 1-15,1 2-1 0,-1 4 0 16,3 2-1-16,3 0 1 16,1 1 3-16,0 1 0 15,1-1 2 1,-1 0-1-16,3 0 1 0,3-3 0 15,-1-1 1-15,-4-1-3 0,4-1 1 16,-2-1-2-16,-3 1-1 16,1-3 1-16,-7 1 1 15,-2 0-2-15,-4 1 1 16,-3 0-1-16,-7 2 0 16,-3 0 0-1,0 0-2 1,-3 0 2-16,-2 0-2 0,-2-3 3 15,-1 1 0-15,-2 1 1 16,-1-2-1-16,0-3 1 0,-3 3-1 16,-4-1 1-16,-1 2 0 15,-4-2-2-15,-3 0-1 16,-5-3 0 0,-3 1 0-16,-6-1-1 15,-5-4 1-15,-5 1 0 0,-7 0-1 16,-3-1 1-16,-4 1 0 15,-5 0 1 1,-4-1-1-16,-5 3 0 0,-2-1 0 0,-3-1 0 0,-3 1-1 16,-3 1 1-16,-1-1-1 15,0 3 0 1,0 1 0-16,-1 0 1 16,0 1-1-16,-2 2 0 0,3 1 1 31,-1 0 0-31,1 1-2 15,2 0 0-15,0 0 0 16,4 1-1-16,-2-1 1 16,3 1-1-16,-3-1 1 0,0 0-1 15,1 0 2 1,-3 0 0-16,0-1 0 16,-4 1 0-16,0 1 0 0,-1 1 0 0,-4 1 0 15,-2 0 0-15,-4 1 0 16,-2 2-1-16,-1-1 2 15,0 3-1-15,-1-3 0 16,1 3-1-16,-2-3 2 0,4 0-2 31,-1-1 2-31,0-1-1 16,1 0 1-16,-4-2-2 16,-1 1 2-16,-4-1-1 15,0 2-1-15,-5 1 2 16,-2 2-2-16,-2 1 1 15,-1 2 0-15,1-2 0 0,3 3 0 0,1-1 1 16,5 0 2-16,1-4-1 0,3 1 2 31,2-3-2-31,-1-1 1 16,-1-2 0-16,-1 0 1 16,-6-2 0-16,-3 1-1 0,-5-2 0 15,-3 1 0-15,-18 2-1 16,18-5-5-1,-18 5-11-15,0 0-24 0,0 0-79 16,5-19-4-16,-5 19-2 16,-2-13-2-16</inkml:trace>
  <inkml:trace contextRef="#ctx0" brushRef="#br0" timeOffset="73204.1747">16087 4114 238 0,'0'0'110'15,"-19"-3"0"-15,19 3-4 16,14 0-102 0,7 3-1-16,7 2 0 0,3 3-1 0,0 2 3 15,0 1 2-15,-4 1 2 16,-4 2 2-16,-10-2 1 31,-4 1-1-31,-9-13 0 16,-10 20 1-16,-6-13-4 0,-3 0-3 15,-5 1-9-15,-5-6-12 16,6 10-34-16,-5-9-67 0,11 7-5 16,0-10-5-16,17 0-4 15</inkml:trace>
  <inkml:trace contextRef="#ctx0" brushRef="#br0" timeOffset="145290.2701">1551 11289 99 0,'-15'-3'123'16,"2"0"-3"-16,13 3 1 15,-16-4-91-15,16 4-9 16,0 0-1-16,0 0-6 16,37 13-6-16,4-6-5 0,16 0-1 15,21 2 2-15,17-3 0 16,19-1-1-16,18 1 1 16,15-1 0-1,6 0 0-15,3 0 0 16,-6 2 1-16,-9-1-3 0,-11 1-1 15,-13 0 1 1,-22 0 2-16,-21-2 1 16,-20 0 2-16,-22-2 0 15,-32-3 0-15,0 0 1 0,-43 5 0 16,-26-5-2-16,-27 0-1 16,-29-2-2-16,-24 1-3 15,-18 1-13-15,-21-5-79 0,-2 7-41 16,-2-8-7-1,7-3-8-15</inkml:trace>
  <inkml:trace contextRef="#ctx0" brushRef="#br0" timeOffset="151323.1119">5601 11616 37 0,'15'-4'98'16,"-15"4"-1"-16,16 3-2 16,-16-3-68-16,26 6-5 15,-12-3-2-15,11 5-4 0,-1-2-3 16,8 3-3-16,3-4-1 16,8 3 0-16,6-4-3 15,7 2-1-15,8-2 0 31,9 0 0-31,11-1 0 0,11 2 4 16,15-5 3-16,15 3 4 16,15-8 2-16,22 2 1 15,13-5-1-15,18 0 0 16,9-3-1-16,10 2-3 16,0-1-2-16,-1 4-3 15,-12 2-3-15,-13 4-1 16,-22 3-1-16,-16 3-3 15,-24 4-14-15,-26-6-48 0,-19 8-67 16,-25-5-7-16,-18-7-6 16,-15-4-7-16</inkml:trace>
  <inkml:trace contextRef="#ctx0" brushRef="#br0" timeOffset="282902.228">3851 17613 78 0,'0'0'112'15,"0"0"7"-15,0 0-48 0,0 0-41 16,0 0 1-1,64-6-4-15,-64 6-12 16,0 0-4-16,60 6-9 0,-60-6-1 16,60 13-1-16,-60-13-3 0,76 20-2 15,-76-20-2-15,101 6-3 16,-101-6 1-16,121 1 5 16,-50-1 0-16,5-5 0 0,5-1 3 15,6 3 2-15,4-3 2 16,4 5 3-16,6 4 4 15,3-3-1-15,5-6 6 16,3 9 8 0,9-9-2-16,-6 7 0 15,8 4 1-15,-8-2-3 16,6-2-11 0,-5 2-13-16,-4 13-35 0,0-21-86 15,0 1-12-15,-14-7 1 0,6-11-11 16</inkml:trace>
</inkml:ink>
</file>

<file path=ppt/ink/ink4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20:07:36.186"/>
    </inkml:context>
    <inkml:brush xml:id="br0">
      <inkml:brushProperty name="width" value="0.05292" units="cm"/>
      <inkml:brushProperty name="height" value="0.05292" units="cm"/>
      <inkml:brushProperty name="color" value="#FF0000"/>
    </inkml:brush>
  </inkml:definitions>
  <inkml:trace contextRef="#ctx0" brushRef="#br0">8174 7934 69 0,'0'0'108'0,"0"0"-6"15,0 0 4-15,15 12-92 16,9-9 4 0,14 1-2-16,6-5 3 0,21 2 2 15,7-5 0-15,19 4 0 0,6-3-3 16,15 4-6-16,2-2-2 16,6 4-6-16,-1-2 0 15,-3 2-4-15,-9 0 1 16,-10 0-3-1,-13-3 3-15,-18 0 0 0,-14 0-19 16,-22-6-33-16,-14 5-73 16,-16 1 0-16,0 0-6 0,0 0 14 15</inkml:trace>
  <inkml:trace contextRef="#ctx0" brushRef="#br0" timeOffset="1471.4027">14935 7985 47 0,'0'0'101'0,"0"0"-1"16,0 0 4-16,23-2-78 15,16-3 2-15,25 3 0 16,14-5 3-16,29 4 0 16,15-6 1-16,22 6-3 15,8-4-2-15,14 6-6 16,-6-4-5-16,-4 5-6 0,-16-1-5 16,-20 1-1-1,-21 0-13 1,-28-3-14-16,-21 7-35 0,-28-6-66 15,-22 2-6-15,-16-3 1 16,-10-2-8-16</inkml:trace>
  <inkml:trace contextRef="#ctx0" brushRef="#br0" timeOffset="2250.3787">17726 8024 90 0,'0'0'105'16,"24"8"-6"-16,30-5 8 16,24-4-84-16,38-4 2 15,42 4 1-15,35-8 2 0,44 2-1 16,28-6 1 0,32 6 0-16,12-2-6 0,17 8-5 15,-1 1-9 1,-6 6-3-16,-18 4-2 15,-18 4-4-15,-32 2-6 16,-29 0-14-16,-30 7-65 0,-37-7-42 16,-40-3-8-16,-34-7-5 0</inkml:trace>
  <inkml:trace contextRef="#ctx0" brushRef="#br0" timeOffset="4138.5564">7698 8951 166 0,'0'0'142'16,"0"0"-2"-16,0 0 0 0,0 0-103 15,-6-18-13-15,6 18-3 16,15-3-9-16,-15 3-5 16,23 13-3-16,-10 1-1 0,-5 8-1 15,-3 4 0 1,-8 3-1-16,-6 2 1 15,-5-3-2-15,-6-4 1 16,-4-6-1-16,0-10 0 0,1-9 0 16,5-9 0-16,7-7-1 15,8-7 0 1,6-3 1-16,8 1 1 16,7 2 3-16,3 5 0 0,4 6 2 15,0 7-1-15,-2 3 1 16,-3 6 0-16,-6 4-2 15,-14-7-4-15,16 20-11 16,-16-20-16-16,-10 28-39 0,-13-18-81 16,3 1-1-16,-6 2-2 15,-2 0 0-15</inkml:trace>
  <inkml:trace contextRef="#ctx0" brushRef="#br0" timeOffset="5359.8502">7757 9022 63 0,'0'0'128'16,"0"0"3"-16,0 0 1 15,0 0-62-15,0 0-36 16,0 0-6 0,-13 23-8-16,12-3-8 15,-4 5-6-15,1 7-1 16,-5 4-4-16,-1 4 0 15,-3 5-1-15,-3 4-1 16,-4 4 2-16,-3 4 1 0,-3 2-1 0,-3 3 1 16,-2 1-1-16,-3 5 1 0,1 6-2 31,-3 2 4-31,0 2-6 16,-1 1 4-16,-1 5-1 15,1 1-2-15,-2 0 2 16,0 3 0-16,1-1 0 15,1 2-1-15,2 1 1 16,3 1-1-16,2-2-1 16,2 2 0-16,4-1-3 15,1-1 2-15,0-4-2 16,4-1 2-16,-1-3-1 0,-2-1 1 16,-1 3-1-1,0-4 5-15,-2 0-3 16,-2-4 2-16,-2-1-2 0,-1-3-1 15,-2-5 1-15,0-5-1 16,-1-8 1 0,1-4-1-16,2-3 3 0,1-4-2 15,2-4 2-15,7-5 1 16,1-6-2-16,6-5 0 0,4-6-2 0,9-16 0 16,0 0 0-16,0 0-2 15,18-7 1-15,-5-12-1 16,2-3 1-16,-2-2-1 15,2-2 2 1,-6 4 0-16,-2 3 1 16,-7 19 2-16,-3-13 3 0,3 13 2 15,-25 28 1 1,9 2 2-16,-1 2-1 16,0 10 3-16,0-1-2 0,4 3 1 0,2-7-3 15,6-4 0 1,3-8-2-16,4-9 0 15,-2-16-2-15,14 9 0 16,-14-9-1-16,23-19-2 0,-10 3 1 31,2-3-1-31,-1 0 0 16,2 1-1-16,-5 0 1 16,1 4-1-16,-12 14 1 15,14-17 0-15,-14 17-2 0,0 0-5 16,0 0-15-16,-14-5-35 15,14 5-81 1,-14 5-2-16,14-5-3 0,0 0-2 16</inkml:trace>
  <inkml:trace contextRef="#ctx0" brushRef="#br0" timeOffset="6537.8965">6571 12088 67 0,'0'0'127'16,"-13"-23"4"-16,13 23-3 16,-17-19-56-16,17 19-38 15,-16 0-7-15,16 0-8 16,-7 26-8-16,5-4-4 16,1 7-2-16,1 7 0 0,-2 0-1 15,2 3 2 1,-1-4-2-16,1-2 1 15,1-10-1-15,2-6 1 16,-3-17-2-16,15 6-4 16,-1-10-15-16,-4-14-53 15,9 1-67-15,1-6-3 16,3 0-4-16,-3-3-3 16</inkml:trace>
  <inkml:trace contextRef="#ctx0" brushRef="#br0" timeOffset="14255.3824">6953 12015 174 0,'0'0'137'15,"0"0"-5"-15,-21-6 2 0,21 6-116 16,-15 24-2 0,12 4-1-16,-4 6-6 15,0 8-2-15,-2 7-2 16,1 2 3-16,-2-4-1 15,4-5 3-15,2-11-3 0,6-16 1 16,-2-15 0-16,34-18-1 16,-1-17 2-16,12-10-5 0,8-7 0 0,9-8-4 15,9-1 3-15,2 4 1 16,1 2-1 0,-3 7 0-16,-11 9-2 15,-6 7 2-15,-8 8-6 0,-12 5 3 31,-8 10-8-31,-11-1-8 16,-15 10-11-16,0 0-18 16,21 0-45-16,-21 0-51 15,0 0 2-15,0 0-2 0,-14 3 16 16</inkml:trace>
  <inkml:trace contextRef="#ctx0" brushRef="#br0" timeOffset="15090.755">6169 12502 104 0,'18'-23'125'0,"-3"3"2"16,-4 3-2-16,-11 17-95 15,6-22-7-15,-6 22 0 16,-14 4-11-16,-4 9-4 16,-6 6-7-16,-8 9-1 0,-8 8-3 15,-9 8 5-15,-13 11-2 16,-11 9-4-16,-10 12 5 16,-11 8-5-16,-9 8 3 15,-3 8-2-15,-7 5 6 16,-1 6-5-16,5 5 2 15,0 5-1-15,5 6 0 16,5 3 2-16,5-1 0 16,7 3-2-16,10-4 3 15,13-7-5-15,12-10 7 16,16-12-2-16,7-21 3 16,16-12-4-16,10-20-2 0,8-13-10 15,6-11-20-15,-11-22-48 16,18-3-48-16,-13-11-1 15,0-5-2-15</inkml:trace>
  <inkml:trace contextRef="#ctx0" brushRef="#br0" timeOffset="15431.2142">4208 14421 129 0,'-18'-10'127'15,"4"2"2"-15,0 2-4 0,14 6-114 16,-11 13 1-16,13 13-3 16,-2 8 5-16,9 15-10 15,2 6 2-15,6 4-4 16,2-4 6-16,6-3 4 16,-1-11-3-16,4-15 3 15,0-21 0-15,4-16 0 16,-3-22 0-16,4-11-1 15,-2-15 0-15,2-4 3 0,-2-7-4 16,1 5 4-16,-7 2-5 16,-1 10 3-16,-5 6-7 15,-2 11 0-15,1 9-13 0,-8 2-12 16,4 12-19 0,-11-2-97-16,13 4-5 0,-6-2-6 15,6 6 1-15</inkml:trace>
  <inkml:trace contextRef="#ctx0" brushRef="#br0" timeOffset="16633.1528">6689 12273 152 0,'-14'9'125'0,"14"-9"0"15,-9 21-2-15,17-3-105 16,18 15-1-16,10 9-3 16,17 17 2-16,13 13-8 15,17 19-6-15,12 21-3 16,12 11 0-16,7 11-1 16,2 5 2-16,6 6-2 15,-3 4-4-15,-6 1 5 16,-5-1 4-16,-11-7-4 15,-11-4-4-15,-8-13 3 16,-6-5-4-16,-11-15 6 16,-5-12-1-16,-10-20 4 15,-2-12-4-15,-12-17 7 16,-2-10 3-16,-10-10-3 0,-4-7 1 16,-16-17-1-16,13 12-1 15,-13-12-2-15,0 0-3 16,0 0-3-16,0 0-5 15,-10-14-9-15,3 1-11 16,7 13-21-16,-13-22-80 16,11 6-2-16,-5-7 2 15,1 4 5-15</inkml:trace>
  <inkml:trace contextRef="#ctx0" brushRef="#br0" timeOffset="16849.2104">8343 14483 50 0,'-13'-5'117'0,"13"5"1"15,-17 2 4-15,21 13-79 16,-4-15-11-16,19 35-2 16,-3-15-6-16,10 6-2 15,-3-5-6-15,7 1-3 16,-6-8-3-16,1-5-2 0,-6-7-4 16,-6-8-5-16,-13 6-11 15,6-33-20-15,-5 17-30 16,-13-12-67-16,8 4-4 15,-3-7 1 1,7 8 25-16</inkml:trace>
  <inkml:trace contextRef="#ctx0" brushRef="#br0" timeOffset="17247.4622">8929 14120 181 0,'-2'-19'134'0,"-6"-1"-5"16,8 20 3-16,-31-18-104 0,11 27-16 16,-6 10 2-16,3 16-2 15,-3 12-3 1,4 17-4-16,1 5 2 0,5 10-4 15,4-4-1-15,11-1-3 16,7-15 0-16,10-14 1 16,7-22 1-16,7-19 0 0,6-20 0 15,3-15-1-15,4-19 6 16,1-10 2 0,-1-6 1-16,0-2 2 0,-1 0-1 15,-2 7 1-15,-5 6-1 0,-3 11 2 16,-6 8-9-16,-5 8-9 31,0 14-12-31,-11-6-42 0,6 17-84 0,-16 3-4 16,20-12-3-16,-20 12-6 15</inkml:trace>
  <inkml:trace contextRef="#ctx0" brushRef="#br0" timeOffset="18138.6047">10672 8976 43 0,'-6'27'116'0,"6"-27"3"16,6 22 3-16,11-15-84 31,-3-11-11-31,11 0-5 15,-2-14-4-15,6 0-4 16,-5-7-4-16,0 2-3 0,-9-2-4 16,-5 5-2-16,-11 7-1 15,1 13 0-15,-27-8 1 16,2 13-1-16,-1 5 0 16,-3 3 1-16,5 0 1 15,4 0 2-15,7-5 0 16,13-8 1-16,0 0-1 15,0 0 0-15,17-6-2 16,-3-4-8-16,4 1-20 16,-18 9-32-16,20-20-70 15,-20 20-1-15,16-2-2 16,-16 2 43-16</inkml:trace>
  <inkml:trace contextRef="#ctx0" brushRef="#br0" timeOffset="18559.4028">10825 8976 36 0,'0'25'110'15,"0"15"5"-15,-9 9-45 16,-1 1-29-16,11 17 0 16,1 8-7-16,9 16-5 15,2 10-9-15,10 19-3 0,5 9-11 16,6 16 3 0,1 12 1-16,0 16 2 15,-5 6-3-15,-1 11 0 16,-9 5-2-16,-1 6 0 15,-9-2 0-15,-4 0-1 16,-8-11-7-16,1-11 4 16,-8-21 0-16,0-18 2 15,-4-24 0-15,2-20 0 0,-4-25-5 16,3-19-13-16,3-13-29 16,-10-24-87-16,19-13-3 15,-11-19-3-15,11-8-1 16</inkml:trace>
  <inkml:trace contextRef="#ctx0" brushRef="#br0" timeOffset="18855.0654">11086 12000 89 0,'0'0'127'0,"7"13"-2"16,-10 16 3-16,3 19-92 15,-1 4-15-15,5 15 4 16,-3 0-8-16,8 4-1 15,-5-8-3-15,9-7 3 16,-2-18-4-16,6-14 2 16,-1-19-2-16,4-17 1 0,0-17-1 15,6-10-3 1,1-13-2-16,5-2-3 16,1-3 0-16,-1 4-5 15,0 7-4 1,-8 4-15-16,8 16-33 15,-12-2-88-15,8 14-5 0,-8 0-1 16,5 3-5 0</inkml:trace>
  <inkml:trace contextRef="#ctx0" brushRef="#br0" timeOffset="19872.1272">14109 8581 112 0,'0'0'119'0,"0"0"-2"0,-18 26-46 0,7-9-26 16,6 13-15-1,-6-1-4 1,5 7-6-16,-4-3 0 15,7 5-9-15,-4-9 3 0,7-2-8 16,-2-11 3-16,2-16-1 16,13 9-3-16,-13-9-1 15,25-21-2-15,-9 4-1 16,3-6-1-16,2-6 2 0,1-1-8 16,-2-2 4-1,-1 6-7-15,-5 0 4 16,-2 9-8-16,-6 0-1 15,-6 17-18-15,4-15-24 0,-4 15-66 16,0 0-6-16,-13 12 4 16,13-12 14-16</inkml:trace>
  <inkml:trace contextRef="#ctx0" brushRef="#br0" timeOffset="20400.0683">14126 8745 82 0,'0'0'124'0,"-25"20"6"0,7-5-1 16,-13 2-79-16,10 13-12 16,-13-1-10-16,8 9-8 15,-2 1-8 1,6 1-2-16,5-1-5 16,11-4-1-16,7-4-5 0,9-6-1 0,9-1-5 31,4-5-3-31,6 0-3 0,-1-2-1 15,5 8-2-15,-4-1 1 16,4 10 0-16,-4 2 5 16,1 8 3-16,-3 10 4 15,4 9 3-15,0 8 3 0,0 10 0 0,3 11 2 16,4 6-2-16,4 9 2 16,8 4-3-16,4 3 1 15,6 0-1-15,7 3 2 16,3-2 3-16,4 4 1 15,-1-1 2 1,2 5-3 0,-4-4 2-16,-2 8 2 15,-5 0-2-15,-1 3 1 0,-3-6-7 16,-4 2 0-16,-6-6-3 16,-5-4 6-16,-10-2-1 15,-6-7 3-15,-9-9-2 16,-7-4 1-16,-8-12 1 15,0-8-1-15,-5-12-6 16,-2-13-7-16,7-11-19 16,-7-23-16-16,17-2-30 0,-8-26-62 15,13-10 0-15,-1-14 0 16,7-8 3-16</inkml:trace>
  <inkml:trace contextRef="#ctx0" brushRef="#br0" timeOffset="20688.4699">15849 11971 220 0,'5'-18'137'0,"-5"18"-2"15,3-13 0-15,-3 27-109 0,-7 9-7 0,4 15-4 16,-4 9-6-16,3 8-3 16,-1 4 0-16,8 0 2 31,2-10-2-31,9-10 3 0,5-15-3 0,7-12 2 15,4-17-2-15,5-14 0 16,2-11 0-16,2-9-3 31,1-5 0-31,1-2-4 0,-4 2 2 16,-3 0-4-16,-4 8-5 16,-10 2-10-16,0 18-29 0,-15 1-93 0,8 11-5 15,-13 4 0-15,14 6-6 16</inkml:trace>
  <inkml:trace contextRef="#ctx0" brushRef="#br0" timeOffset="21948.9047">16214 14372 208 0,'0'0'130'0,"0"0"-1"15,-12 16-3-15,-8 17-102 16,6 22-7-16,-7 7 3 16,11 15-8-16,3-1 0 15,8 3 0-15,7-12-1 0,8-11 3 16,5-20-5-16,7-18 0 15,5-24 0 1,4-16 1-16,-1-15 1 16,3-7-4-16,-1-9-1 0,-1 1-3 0,-2 1 2 15,-2 8-3-15,-4 4-2 16,-3 10-7 0,-1 11-14-16,-11-4-31 15,6 21-91-15,-20 1-2 0,17 1-4 16,-17-1-2-16</inkml:trace>
  <inkml:trace contextRef="#ctx0" brushRef="#br0" timeOffset="22645.1819">15805 12994 129 0,'-3'19'124'0,"2"6"1"16,1 15-1-16,-1 11-72 15,3 18-34-15,3 14-4 16,2 20-1-16,0 14-4 0,2 16-1 16,-5 6-4-16,-1 7-1 15,-4 1-2 1,-4 1-2-16,1-8 3 15,0-6-1-15,-4-13 2 16,4-16-3-16,1-17 3 16,5-14-7-16,3-15-15 15,-2-24-33-15,7-9-71 16,-10-26-5-16,16-2 0 0,-11-17-3 16</inkml:trace>
  <inkml:trace contextRef="#ctx0" brushRef="#br0" timeOffset="22988.0542">15686 14619 146 0,'2'22'114'0,"9"6"-1"15,0 0-17-15,9 9-66 16,-2-3-2-16,5 2-1 16,-7-9-6-16,2 1 0 15,-9-14-1-15,3 0-1 16,-12-14-1 0,0 0-4-16,4-16-2 0,-3 1-2 15,1-8-3-15,4-3-3 16,5-5-6-16,2-3-17 15,10 9-43 1,-3-11-71-16,9 9-5 16,-4-5-3-16,5 6-6 15</inkml:trace>
  <inkml:trace contextRef="#ctx0" brushRef="#br0" timeOffset="25267.4139">13335 12626 124 0,'-19'9'119'16,"-1"8"6"-16,-3-5-47 15,9 20-20-15,-6-5-11 16,17 15-12-16,-2-6-6 16,18 7-7-16,5-10-4 15,15-1-4-15,9-14-2 16,7-11-5-16,3-17 1 16,1-13-1-16,-5-14-1 0,-8-4 0 15,-13-7-5-15,-12-1 1 0,-18 0-6 16,-14 7 4-1,-15 9-9-15,-13 8 0 16,-5 18-20-16,-15 0-31 0,4 24-80 16,-2 5 2-16,8 20-5 15,-4 2-4-15</inkml:trace>
  <inkml:trace contextRef="#ctx0" brushRef="#br0" timeOffset="25798.5288">11552 13931 133 0,'-26'43'131'0,"9"8"3"15,1-11 0-15,16 8-69 16,1-24-31-16,21-4-7 16,4-23-8-16,10-14-6 15,1-18-3-15,1-8-3 16,-11-10-3-16,-11-3-4 15,-19 4 2-15,-17 5-3 16,-22 13 1-16,-14 15 0 16,-12 16 0-16,-4 13-2 15,3 18-6-15,5 3-15 16,27 23-50-16,11-11-65 0,37 8-4 16,17-8-5-16,31 2-2 15</inkml:trace>
  <inkml:trace contextRef="#ctx0" brushRef="#br0" timeOffset="26325.0094">13886 14691 145 0,'-5'28'137'15,"-10"-4"0"-15,8 15 0 16,-5-10-70-16,14 13-28 16,-4-8-11-16,14 0-7 15,5-14-6-15,11-12-5 16,3-18-1-16,5-13-3 15,-2-11 0-15,-7-11-3 16,-8-6 0-16,-9-1-3 16,-17 6 0-16,-15 9-1 0,-15 12 0 15,-14 12-3-15,-4 15-6 16,-4 5-12-16,13 23-42 16,1-11-80-1,28 10-3-15,15-12-5 0,34 0-5 16</inkml:trace>
  <inkml:trace contextRef="#ctx0" brushRef="#br0" timeOffset="26852.9518">17848 13280 198 0,'-13'19'142'0,"-1"1"-2"16,5 10 2-16,1-5-63 15,16 8-43-15,5-10-9 16,21-4-4-16,9-18-8 16,12-9-4-16,2-15-1 15,3-11-3-15,-4-12-1 16,-9-1-4-16,-11-5-1 16,-20 3-3-1,-17 8-1-15,-21 11-2 16,-17 13-8-16,-16 4-32 15,-1 24-102-15,-12 5-5 16,1 16-5-16,-6 10-7 0</inkml:trace>
</inkml:ink>
</file>

<file path=ppt/ink/ink4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20:06:30.506"/>
    </inkml:context>
    <inkml:brush xml:id="br0">
      <inkml:brushProperty name="width" value="0.05292" units="cm"/>
      <inkml:brushProperty name="height" value="0.05292" units="cm"/>
      <inkml:brushProperty name="color" value="#FF0000"/>
    </inkml:brush>
  </inkml:definitions>
  <inkml:trace contextRef="#ctx0" brushRef="#br0">2828 2925 216 0,'-3'-36'135'16,"8"-11"0"-16,9 7-4 0,14-3-118 31,28 18-3-31,28 9-4 16,27 9-2-16,34 1-4 0,34 6 0 15,39 3 0-15,36 6 0 0,40 4-2 16,37 4 4 0,37 1-3-16,37-1 2 0,73-1-1 15,-3-3 2-15,37-5-1 16,27 0 2-1,56-7 1-15,-22-4-2 0,14-3 1 0,4 3 1 16,17-1 0 0,-22 6 0-1,-18 5-1-15,-15 6 1 0,-54 4-1 0,16 6-2 16,-26 5-12-16,-37-4-11 16,-80 15-80-16,12-14-21 15,-42-4-3-15,-42-15-5 16</inkml:trace>
  <inkml:trace contextRef="#ctx0" brushRef="#br0" timeOffset="9994.3637">3312 6428 153 0,'30'-19'135'0,"22"-1"-7"15,20-7-3-15,28 9-111 16,34 11-5-16,38 6-4 0,41 5-8 15,35 3-7-15,48 9-8 16,30-3 2-16,43 1-3 0,24-5 2 16,37 0 1-16,7-5 8 0,19 2 3 15,-4 0 7-15,-14-1 4 16,-18 7-3-16,-35 8-22 16,-30 9-87-16,-56 0-7 15,-38 1-8-15,-63-8 13 16</inkml:trace>
  <inkml:trace contextRef="#ctx0" brushRef="#br0" timeOffset="27670.3413">12229 7663 1 0,'-3'-14'52'0,"3"14"38"15,10-13-3-15,3 8-66 16,13 7-12-16,13 3-6 16,13 4-4-16,18 3-1 15,23 1-2-15,24 0 2 16,22 0 1-16,26-3 5 15,23-5 6-15,22-2 5 16,20-1 8-16,12-8 3 16,15 5 6-1,-6-7-1-15,3 7 3 16,-16-3-6-16,-4 8-4 0,-27-1-6 16,-10 7-4-16,-29-1-4 15,-19 1-5-15,-28-3-2 16,-23 0-3-16,-30-3-3 15,-26-5-9-15,-23 4-27 16,-32-3-75-16,-28-6-3 16,-18 3-4-16,-30-8-2 15</inkml:trace>
  <inkml:trace contextRef="#ctx0" brushRef="#br0" timeOffset="30536.8967">5861 9748 71 0,'23'-10'105'0,"10"4"-4"15,4-7 0-15,-1 2-88 16,20 8-3-16,3 1-7 15,5 2 0-15,0 3-3 16,3 0 0-16,4 1 0 16,-1 1-1-1,8-4 0-15,0-1 0 16,6-3 1-16,2 0-1 0,4-2 2 16,1-1-2-16,2 0 2 15,-2 0 0-15,3 2-1 16,0 1 0-16,1 3-1 0,3-1 1 15,2 1-2-15,4 0 2 16,2-2-2-16,7-1 3 16,1-1-1-1,1-2 1-15,5-1 2 0,0 1 1 16,1-1 2-16,2 3 1 16,-1 1 0-16,3 3-1 15,-3 1 0-15,5 5-1 16,0-2-1-16,6 2-3 15,2 0-1-15,5-2-1 16,2-1 1-16,2-2 4 0,-1-1 0 16,4 0 1-16,-1-1 0 15,0 1 1-15,-2-1-1 16,2 2 0-16,1 0-1 0,3-1-2 16,1 0-1-16,1-1 0 15,1-3 1-15,1 1 2 31,3-3 0-31,1 0 0 16,-4-1 2-16,0 1-1 16,-1 0 1-16,6 1-2 15,-2-1-1-15,4 0 0 0,-4 0 0 16,3 4 1-16,2-1-1 16,2 1 0-16,-1 1 0 15,-4 2 0 1,0 1 0-16,1 2-1 0,0-4 0 15,-1 1-1-15,-2-1 0 16,4-1 0-16,2-3 1 16,3-2-1-16,2 2 1 15,-1-1-1-15,2 1 1 16,1 1-1-16,3 2 1 16,-1 1-1-16,0 0 1 15,1 4 0-15,3-3-2 0,0 2 2 16,3 0 0-16,4 0 0 15,5 0-1 1,5 1 1-16,6 1-1 16,6-1 0-16,6 0-2 0,2 1 1 0,7-1 1 0,2-1 1 15,0 1 0-15,-1-1 2 32,-6-3 2-32,-9 3 0 15,-14-3 2-15,-13 1-2 16,-25 1-1-16,-20 1-7 15,-24 7-26-15,-28-2-93 0,-17 1-7 16,-17-8-5-16,-22-9-7 0</inkml:trace>
</inkml:ink>
</file>

<file path=ppt/ink/ink4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20:10:20.069"/>
    </inkml:context>
    <inkml:brush xml:id="br0">
      <inkml:brushProperty name="width" value="0.05292" units="cm"/>
      <inkml:brushProperty name="height" value="0.05292" units="cm"/>
      <inkml:brushProperty name="color" value="#FF0000"/>
    </inkml:brush>
  </inkml:definitions>
  <inkml:trace contextRef="#ctx0" brushRef="#br0">3942 6141 1 0,'43'0'11'16,"12"-6"66"-16,25-1-3 0,13-3-46 16,23-3-2-1,18 0-2-15,16-5-1 16,13 3-2-16,7-1-1 15,9 1-5-15,2 1-2 0,3 5-4 16,-5 1-3-16,-1 2-5 16,-14 0 4-16,-1-1 4 15,-16-3 4 1,-7 0 2-16,-21-6 3 0,-14 4 2 16,-23-7-1-16,-12 5 1 15,-23-3-3-15,-11 4-4 16,-17 1-5-16,-19 12-7 15,9-14-8-15,-9 14-20 16,-18-12-79 0,2 6-8-16,1-1-4 0,0-3-7 15</inkml:trace>
  <inkml:trace contextRef="#ctx0" brushRef="#br0" timeOffset="1146.2">3317 7123 1 0,'0'0'80'16,"-14"-7"3"-16,14 7 3 16,0 0-56-16,0 0-7 15,14-6-3-15,8 5-5 16,13 1-2-16,8-2-2 15,13 2-2-15,15-1-3 16,11 1-2-16,12 0-2 0,7 0-1 16,9-1-3-16,4 1 5 15,1-3-2-15,1 0 4 16,-7-3-2 0,-2 2 0-16,-8-3 1 0,-8 1 0 15,-13-1 4 1,-11 2-6-16,-11-2 5 0,-10 3-6 15,-13-1 2 1,-8 1 1-16,-12 0-3 0,-13 4-8 0,0 0-14 16,0 0-52-16,-13-6-26 15,0 7-5-15,13-1-1 16</inkml:trace>
  <inkml:trace contextRef="#ctx0" brushRef="#br0" timeOffset="2051.2545">3765 8154 1 0,'7'-18'31'0,"-7"18"58"16,10-13-2-16,-10 13-45 16,29-14-10-16,-10 8-10 0,12 3-5 15,11 0-5-15,19 0-4 16,17 2-1-16,21 2-3 16,24 2-1-16,21 0-1 15,28 2-2-15,17-1-1 16,23-1 0-16,13 0-1 0,6-5 2 15,3-4 3-15,-6-4 4 32,-5 0 0-32,-18-4 1 15,-13 2 0-15,-24-1 0 0,-23 3 0 16,-24 1-6-16,-21 4-15 16,-19 6-59-16,-25 5-27 15,-26-3-7-15,-9 3-1 16</inkml:trace>
  <inkml:trace contextRef="#ctx0" brushRef="#br0" timeOffset="3852.0932">3160 10596 1 0,'67'-11'77'16,"25"2"13"-16,18-2-3 15,30-2-57-15,28 10-7 16,21-3 0 0,18 4-5-16,6-2-1 15,7 3-6-15,-3-4-3 16,-2 1-3-16,-16-2-2 15,-18 1-2-15,-24 0-16 16,-27 4-59-16,-29-2-17 0,-25 3 0 16,-32-6-11-16</inkml:trace>
  <inkml:trace contextRef="#ctx0" brushRef="#br0" timeOffset="8311.2234">1766 13414 1 0,'45'-11'17'0,"16"2"54"16,-1-8 0-16,4 1-59 16,8 3-13-16,-3 3-28 0,0 1-37 15,-14-4 0-15,0 4 57 16</inkml:trace>
  <inkml:trace contextRef="#ctx0" brushRef="#br0" timeOffset="8488.3732">2261 13191 1 0,'-50'-15'87'16,"8"4"-1"-16,6-4-1 15,11 1-68-15,25 14-8 16,0 0-5-16,0 0-7 15,38 13-13-15,-4 1-39 16,3 8-27-16,2 7-3 16,-9 1 38-16</inkml:trace>
  <inkml:trace contextRef="#ctx0" brushRef="#br0" timeOffset="8790.0875">1727 14134 18 0,'39'-13'98'0,"10"-3"-3"0,-1-7-5 16,3 3-69-16,5 3-10 16,-1 4-4-16,-2-2-12 15,-4 10-14 1,-7-1-40-16,-9 6-29 0,-3 1-1 16,-11 1 10-1</inkml:trace>
  <inkml:trace contextRef="#ctx0" brushRef="#br0" timeOffset="8937.1224">2155 14010 1 0,'-22'-1'83'0,"-1"-5"1"16,23 6-1-16,-18-4-58 15,18 4-9-15,18 5-8 16,1 5-3-16,2 6-5 16,2 5-15-16,-3 9-68 15,-2 0-2-15,-2 9-5 16,-15-4 59-16</inkml:trace>
  <inkml:trace contextRef="#ctx0" brushRef="#br0" timeOffset="9236.0041">1807 15557 5 0,'6'-33'102'15,"8"10"0"-15,3-8-6 16,9 2-77-16,15 8-9 0,8 2-10 15,10 2-12-15,7 4-24 16,4 3-53-16,-4-2-7 16,2 5 3-16,-9-2 86 15</inkml:trace>
  <inkml:trace contextRef="#ctx0" brushRef="#br0" timeOffset="9409.7627">2352 15314 1 0,'-52'5'76'16,"-4"-5"20"-16,4 1 3 15,4 5-65-15,11-7-7 16,15 6-9-16,6-3-5 16,16-2-3-16,3 13-7 0,-3-13-16 15,35 31-82-15,-9-3-5 16,-3-6-7-16,6 5 46 16</inkml:trace>
  <inkml:trace contextRef="#ctx0" brushRef="#br0" timeOffset="78122.9241">19138 10641 252 0,'0'0'143'0,"-13"10"-2"15,13-10 0 1,15 3-119-16,2-6-4 0,13 3 2 16,8-7-2-16,10 1-1 15,5-5-5-15,9 3-2 16,0-2-5-16,4 3-6 0,-1 4-7 15,-4-3-12-15,-2 15-25 16,-19-6-92 0,-2 9-10-16,-16-1-1 15,-14 8 1-15</inkml:trace>
  <inkml:trace contextRef="#ctx0" brushRef="#br0" timeOffset="78336.5205">19016 11064 340 0,'26'23'151'15,"17"-19"-6"-15,22-2-1 16,13-4-146-16,10 2-1 16,7-4 1-16,-3-3-2 15,-5 1-14-15,-18-7-24 16,-5 11-94-1,-24 4-8-15,-14 8-6 16,-26-10 2-16</inkml:trace>
  <inkml:trace contextRef="#ctx0" brushRef="#br0" timeOffset="79224.0226">20381 9335 253 0,'-2'-17'139'0,"2"17"-2"15,0 0-32-15,0 0-88 16,-16 6 1-16,-1 15 1 15,0 18-2 1,-14 9-1-16,-2 15-3 16,-12 8-5-16,-6 17-2 0,-9 3-6 15,3-4-3-15,3-7-7 16,5-15-6 0,13-11-9-16,6-30-6 0,30-24-4 15,-13-17 1-15,29-21 7 16,-3-15 4-16,8 0 10 15,-5-1 7-15,-4 7 14 16,-6 16 8-16,-14 15 7 16,8 16 2-16,-34 37-2 0,14 6 0 15,-4 3-2-15,13 5 2 0,2-10-3 16,19-5 0-16,8-18-3 16,16-15-2-16,8-19-2 15,9-13-3-15,1-10-4 31,-3-6-12-31,0 5-22 0,-16-6-116 0,1 10-5 16,-10 4-4-16,-10 6-6 16</inkml:trace>
  <inkml:trace contextRef="#ctx0" brushRef="#br0" timeOffset="97322.1067">17694 11002 199 0,'-17'-12'128'15,"17"12"3"1,-15-6-5-16,15 6-82 16,-13 3-26-16,13-3 0 15,0 0-4-15,0 0-2 0,0 0-2 16,2 13-1-16,-4 3-1 0,4 7-1 31,-2 2-2-31,3 5 0 16,0-1-1-16,-1 3-2 0,1-3 2 15,2-1-1 1,-1-6 1-16,2 0 2 16,-3-1-2-16,1 2 1 0,-1 1-1 15,1-1-1-15,-1 1-3 0,0 4 2 16,1-1-2-16,-1 2 1 15,0 0-2-15,0 0 3 16,0-2-2 0,0-3 1-16,0 1-1 15,-1-5 2-15,1-1-2 0,0-3 0 16,0-3 1-16,-3-13-1 16,6 21 0-16,-6-21 0 15,1 19 0-15,-1-19 1 16,-1 15-1-16,1-15 1 15,0 0-1-15,0 0-1 16,0 0 1-16,-15-12 0 0,10-11 1 16,-3-13-3-1,-2-13 2-15,-3-16-2 16,3-16 3 0,-1-11-1-16,2-8 3 0,8-5-3 15,5 0 4-15,9 9-2 16,10 13 2-16,12 19-1 15,4 19-1-15,10 24 1 16,4 19-2-16,0 23 0 0,-2 19 0 16,-5 10 1-1,-11 11 0-15,-11 5 2 0,-14-1-1 16,-10-3 1-16,-17-5-2 16,-10-11-6-16,-7-4-17 0,-10-19-69 15,11-3-59 1,-1-13-3-16,16-5-4 15,18-2-3 1</inkml:trace>
  <inkml:trace contextRef="#ctx0" brushRef="#br0" timeOffset="99151.063">18156 10588 214 0,'0'0'131'15,"17"-12"3"-15,-17 12-2 16,22-10-95-16,-1 9-7 16,-2-10-7-16,7 6-9 0,2-3-7 15,0 3-5 1,-2-1-5-16,-3 0-5 15,-2 3-3-15,-7 0-1 16,-1 3 0-16,-13 0-1 0,0 0 2 16,0 0 3-16,-23 19 2 0,4-4 4 15,-2 6 2-15,-4 8 4 16,-1 7 1 0,3 12 5-16,-2 5 0 0,7 5 3 15,2 0 0-15,7 2 1 16,3-4-5-16,9-2-1 15,3-9-2-15,6-11-2 16,2-9-4 0,3-8-9-16,6-4-10 15,-7-14-23-15,10 3-65 16,-7-12-29-16,-3-1 3 16,-7-5-5-16</inkml:trace>
  <inkml:trace contextRef="#ctx0" brushRef="#br0" timeOffset="99566.4083">18486 10817 123 0,'0'0'123'15,"0"0"6"-15,0 0 2 0,-4 22-63 16,4-22-24 0,-2 21-2-16,-2-8-9 0,7 10-9 15,-6-1-5-15,6 7-5 16,-4-2-8-16,2 1-9 16,2 2-25-16,-6-16-44 0,3-14-65 15,9 13-5-15,-9-13 1 16,10-24-4-1</inkml:trace>
  <inkml:trace contextRef="#ctx0" brushRef="#br0" timeOffset="99717.7447">18495 10722 311 0,'-19'-17'136'15,"19"17"0"-15,-14-16-39 16,14 16-90-16,0 0-30 15,0 0-68-15,0 0-42 16,21 4-1-16,-8-4-4 16</inkml:trace>
  <inkml:trace contextRef="#ctx0" brushRef="#br0" timeOffset="100090.5388">18708 10456 214 0,'0'-17'135'16,"-1"3"1"-16,1 14-3 15,-6-26-90-15,6 26-14 16,0 0-8-16,0 0-9 16,0 0-5-16,19 29-4 15,-10-6-1-15,2 5 0 0,6 7-2 16,5 5 1-16,3 7 0 15,1 0 1 1,1 4-2 0,0 1 4-16,-5-6 0 15,-5 1 4-15,-9-6 0 0,-8-2 2 16,-12-6-1-16,-7-1 2 0,-11-5 0 16,-8 1-5-16,-6-1-3 15,-5-2-4-15,-2-4-7 0,1-3-10 16,12 3-34-16,2-8-94 31,20-3-7-31,16-10 3 16,0 0-5-16</inkml:trace>
  <inkml:trace contextRef="#ctx0" brushRef="#br0" timeOffset="100689.4724">18381 10433 242 0,'0'0'140'15,"10"20"-4"-15,4-11 0 16,9 3-102-16,6-11-26 16,9-4-17-16,8 3-45 0,3-11-78 15,0-2-5 1,-1 1 0-16,-5 2-4 15</inkml:trace>
  <inkml:trace contextRef="#ctx0" brushRef="#br0" timeOffset="101214.7754">20701 10797 217 0,'-16'-4'136'16,"16"4"3"-16,-20 20-4 16,21 9-105-16,4 1-9 15,9 13-1-15,6 3-8 16,6 3-5-16,5-5-3 0,2-5 1 15,0-18 1-15,4-11 0 16,0-17-1-16,-1-13 2 16,-8-20 1-1,0-9-1 1,-6-9-2-16,-5 0-2 16,-6 2-3-16,-6 5-5 15,-4 11-6-15,-7 2-13 16,8 23-24-16,-14-1-55 0,12 16-41 15,0 0 1-15,5 31-3 16</inkml:trace>
  <inkml:trace contextRef="#ctx0" brushRef="#br0" timeOffset="101536.3624">21418 11044 282 0,'-10'-13'153'0,"-6"-3"-5"15,2 4-7-15,-2 1-134 0,16 11-16 16,0 0-9-16,7-13-7 16,13 26-4-16,-4 1 4 15,4 18 12-15,-2 10 10 16,-10 10 12-16,-3 17 13 0,-17 3 9 15,-2 16 8-15,-22-6 0 32,2 11-1-32,-15-15-16 15,3-6-8-15,-1-12-18 0,-5-18-19 16,13-6-81-16,-6-26-50 0,12-10-2 16,0-14-4-16</inkml:trace>
  <inkml:trace contextRef="#ctx0" brushRef="#br0" timeOffset="102205.9351">21479 10655 205 0,'-13'-2'144'0,"13"2"1"16,0 0-3-16,0 0-100 16,0 0-16-16,-10-16-12 15,10 16-37-15,0 0-110 16,1-16-7-16,-1 16-6 15,0 0-4 1</inkml:trace>
  <inkml:trace contextRef="#ctx0" brushRef="#br0" timeOffset="105472.8497">20557 8130 142 0,'-16'-5'123'15,"-6"-3"0"-15,-2 4 2 16,-2 6-88-16,-3 0-13 0,7 13 1 16,-5 5-2-1,8 13-5-15,2 8-6 16,11 6 2-16,4-2-1 15,15-3 0-15,8-12-2 16,10-10-2-16,5-18 0 0,8-15-1 16,-2-20 0-16,1-9-1 15,-10-9-2-15,-7-1-5 16,-13 3 0 0,-12 5-2-16,-12 9-1 0,-11 9-4 15,-9 14-1-15,-10 10-5 16,4 17-8-16,-5 0-17 15,16 21-25-15,-2-6-63 16,21 3-11-16,12-2 2 0,13-4 2 16</inkml:trace>
  <inkml:trace contextRef="#ctx0" brushRef="#br0" timeOffset="106654.0336">20887 8227 111 0,'9'13'124'0,"-8"7"2"15,1 9 2-15,-7 4-82 16,13 16-5-1,-10-1-9-15,8 8-5 0,-6 1-8 16,3-4-8-16,-6-10 0 16,0-7-6-16,-3-15 3 15,6-21-3-15,-19 0-1 0,8-19-3 16,-1-20-1-16,-2-15 3 16,4-10-4-1,3-10 3-15,5 0-3 16,4 2 0-16,6 7 2 0,5 9-1 15,3 13 0-15,6 20-1 16,-3 15 0-16,-4 17-2 16,0 14-5-16,-8 6-2 15,-1 10-5-15,-9-2-1 0,1 5-8 16,-6-8-4-16,5-1-6 16,-4-16 1-16,7 0 3 15,0-17 4-15,0 0 4 16,14-5 7-16,1-4 13 0,2 0 11 15,2 2 10-15,5 7 5 16,-4 0 3-16,5 14 1 16,-6-2 1-16,7 8-1 15,-9-5-6-15,6 2-2 16,-1-11-5-16,1-3-3 16,-2-14-2-16,1-6-2 15,-8-10-1-15,-2-6-4 16,-5-2 0-16,-8 0-4 15,-6 6 1-15,-6 9 0 16,-8 10-1-16,0 12 1 16,-4 11-2-16,1 11-1 0,2 11-5 15,3-2-2 1,11 6-3-16,2-9 1 16,12-4-3-16,4-11-3 15,13-10-2-15,1-13 2 16,10-7 4-16,-3-8 4 15,1-7 6 1,-2 0 2-16,-4 2 4 0,-3 5 4 16,-5 4 5-1,-2 12-1-15,-16 7 0 16,24 7-1-16,-15 12-4 0,-1 6-1 16,0 5-2-16,-3 0-1 0,3 1-1 15,-1-6 0-15,1-3-1 16,-8-22 0-16,19 15 0 15,-19-15-1-15,25-24 0 16,-14 3-3-16,4-4-2 16,-5-2-7-1,4 4-13-15,-8-5-21 0,7 8-56 16,-4 7-20 0,-9 13 0-16,16-14 2 15</inkml:trace>
  <inkml:trace contextRef="#ctx0" brushRef="#br0" timeOffset="107405.0978">21858 8223 117 0,'0'0'125'16,"19"-6"1"0,-19 6 0-16,27 1-93 0,-27-1-2 15,29 3-6-15,-29-3-10 16,19 6-6-16,-19-6-4 15,0 0 1 1,0 0 4-16,-30 7 2 0,4-8 2 0,-5 4 2 16,-2-2 0-16,0 8 2 15,0-3-2-15,8 8-3 32,8 3-5-32,11 2-4 0,13-2-8 15,11-6-5-15,15-1-9 16,2-15-12-16,15 5-22 15,-10-21-25-15,14 1-42 0,-17-18 12 16,5 8 39-16,-23-15 22 16,-3 3 22-16,-12-5 26 15,-8-5 31-15,4 8 32 16,-13-3 45-16,11 12-7 16,-8-4-33-16,19 26-13 15,-9 13-15-15,14 9-14 0,-6 23-8 16,6 21-7-16,-5 15-3 15,2 14-4-15,-1 6-4 16,-3-1-5 0,1-7-4-16,-4-10-6 15,3-11-25-15,-13-32-34 16,8-11-71-16,-2-16-4 16,-13-27 4-16,-4-9 1 0</inkml:trace>
  <inkml:trace contextRef="#ctx0" brushRef="#br0" timeOffset="107550.8547">21968 8257 201 0,'-26'-10'140'16,"10"12"1"-16,3 4-1 16,12 11-92-1,1-17-31-15,21 19-7 0,8-14-12 0,7-7-14 16,15 3-29-16,-10-11-90 16,13-3-4-16,-8-4-2 15,-4 1 0-15</inkml:trace>
  <inkml:trace contextRef="#ctx0" brushRef="#br0" timeOffset="108170.4563">22454 8286 130 0,'-19'10'139'15,"-2"6"0"-15,2 6 1 0,-6-3-103 16,17 11 1-16,-4-10-2 16,16 3-14-16,-4-23-10 15,26 18-6-15,-4-24-3 0,3-9-3 16,1-9-1-16,-3-8-1 15,-3-1-2-15,-7-3-1 16,-3 4 1-16,-6 3-2 16,-2 9 2-16,-2 20 2 15,0 0 1-15,0 0 1 16,-15 27 1-16,14 4 0 16,-1 5 0-16,2 3 1 15,3-2-1-15,3-2 0 16,0-9-1-16,2-7 1 0,-8-19 1 15,24 3 1-15,-13-18 1 16,4-7-1 0,0-9 1-16,4-4-1 0,1-2-2 15,3-2-6-15,1 5-8 16,-4-2-19-16,11 18-32 16,-10-3-75-16,6 10-4 15,-4 1 2-15,2 7-2 16</inkml:trace>
  <inkml:trace contextRef="#ctx0" brushRef="#br0" timeOffset="108481.2101">22890 8498 242 0,'0'0'150'16,"0"0"-2"-16,29-11-1 15,-12 2-122-15,13 2-13 16,2 0-7-16,3-3-16 15,6 7-23-15,-12-12-44 16,9 11-67-16,-8-2-4 16,0 5 0-16,-5-1 0 15</inkml:trace>
  <inkml:trace contextRef="#ctx0" brushRef="#br0" timeOffset="108730.784">23304 8446 240 0,'0'0'150'0,"-13"2"0"0,13-2 0 16,14-2-125-1,9 4-6-15,2-6-5 16,11-1-9-16,4-2-10 15,1-6-15-15,5 10-34 0,-16-13-96 16,6 6 0-16,-13-3-4 16,-2 5 2-16</inkml:trace>
  <inkml:trace contextRef="#ctx0" brushRef="#br0" timeOffset="109105.54">23839 8106 242 0,'17'-3'150'0,"-1"3"-2"0,2-4-2 16,11 4-127-1,-1-3-6-15,7 3-11 16,0 4-17-16,-7-7-29 0,10 11-101 31,-15-4-1-31,-6 7-4 16,-17-11 0-16</inkml:trace>
  <inkml:trace contextRef="#ctx0" brushRef="#br0" timeOffset="109290.8127">23861 8348 169 0,'0'0'148'16,"6"15"-2"-16,15-12 0 16,5-9-81-16,12 3-48 15,1-3-10-15,0-4-22 16,5 9-34-16,-15-8-86 16,6 6-10-16,-15 0-1 15,-3 5-1-15</inkml:trace>
  <inkml:trace contextRef="#ctx0" brushRef="#br0" timeOffset="109993.2727">24626 7952 163 0,'-19'-5'136'0,"-7"-1"5"15,3 11-2-15,-8-4-93 16,14 18-8-16,-5 3-11 16,11 14-6-16,1 7-9 15,8 9-4-15,7 9-10 16,5-2-7-16,10 3-17 15,-3-18-28-15,18 1-91 16,-6-16-3 0,5-9 0-16,-5-14-1 0</inkml:trace>
  <inkml:trace contextRef="#ctx0" brushRef="#br0" timeOffset="110321.0266">24947 8151 246 0,'-16'16'146'16,"16"-16"-5"-16,-17 14-10 15,17-14-144 1,0 0-105-16,0 0-17 0,13 14-8 0,-13-14-3 15</inkml:trace>
  <inkml:trace contextRef="#ctx0" brushRef="#br0" timeOffset="110469.3789">25100 8175 229 0,'0'0'144'15,"0"0"-5"-15,0 0-11 16,0 0-142-16,0 0-109 15,0 0-7-15,13 0-11 16,-13 0 0-16</inkml:trace>
  <inkml:trace contextRef="#ctx0" brushRef="#br0" timeOffset="110634.6221">25198 8066 239 0,'0'0'146'0,"21"20"2"16,-4 6-3-16,-3 0-117 15,9 18-5-15,-5 7-9 0,-1 8-7 0,-7 7-12 16,-10-4-29-16,0 3-113 16,-16-8-3-1,-8-10-7-15,-11-9-5 16</inkml:trace>
  <inkml:trace contextRef="#ctx0" brushRef="#br0" timeOffset="123198.8819">3594 13678 182 0,'0'0'136'0,"0"0"-4"16,22 5 0-16,16-4-119 0,28-2-2 0,32 1 0 31,23-5 0-31,26 1-1 16,22 0-4-16,17 1 0 15,9 3-3-15,4 4 0 0,-5 3-2 16,-14 5 2-16,-17-2-2 16,-17 3-1-16,-24-2-6 15,-25-2-17-15,-15 4-102 16,-28-10-3-16,-21 0-9 15,-33-3-5-15</inkml:trace>
  <inkml:trace contextRef="#ctx0" brushRef="#br0" timeOffset="124242.7023">13617 13647 221 0,'53'-19'130'16,"12"3"0"-16,37 4-7 0,34-1-116 0,36 8 4 16,31-3-1-1,32 4 4-15,26-2-4 0,19 5 2 16,16-1-5-16,7 1 0 16,0 1-3-16,-7-3 1 15,-16 2-3-15,-20-1 0 16,-30 4-5-16,-33-2-8 15,-39 10-28-15,-41-7-88 16,-36 1-2-16,-39-3-6 16,-42-1-8-16</inkml:trace>
  <inkml:trace contextRef="#ctx0" brushRef="#br0" timeOffset="125299.5934">3592 14690 109 0,'-16'8'121'0,"16"-8"-1"16,0 0 1-16,47-3-92 16,25-2-5-16,32-13-6 15,36 4 1-15,26-6-7 0,26 0-3 0,14-1-3 16,9 3-1-16,-5 2-3 31,-10 4 0-31,-21 2-2 16,-23 3 1-16,-26-2 0 0,-31 3 0 15,-28 1-5 1,-29-3-7-16,-23 8-18 0,-34-4-87 0,-11 8-7 31,-20-5-4-31,-6 2-9 0</inkml:trace>
  <inkml:trace contextRef="#ctx0" brushRef="#br0" timeOffset="126208.6784">11467 14690 120 0,'30'4'107'16,"18"-8"-1"-16,22 2-2 0,24-5-95 15,26 3 3-15,24-5 0 16,25 0 2-16,17-5-1 16,20 4 0-16,12 0-2 15,7 3-4-15,-1-1-1 16,-10 5-4-16,-15 2 0 0,-20 2-1 16,-26 4-3-1,-29-2-5-15,-29 5-16 16,-30-5-79-16,-22 6-7 0,-27-9-2 15,-16 0-9-15</inkml:trace>
  <inkml:trace contextRef="#ctx0" brushRef="#br0" timeOffset="127071.5602">3890 15762 40 0,'18'0'107'0,"16"-2"-2"15,22-5 3-15,30-3-89 16,30 1 3-16,30-7 2 15,35 5 1-15,21-6-5 16,24 5-4-16,11-1-4 0,7 4-2 16,-14-1-3-16,-7 5-2 15,-27-1-3 1,-22 3 0-16,-34-3 0 0,-31 3-1 16,-36 0-10-16,-35-4-25 15,-21 10-79-15,-30-6-5 16,-13 5-7-16,-13-5-2 0</inkml:trace>
  <inkml:trace contextRef="#ctx0" brushRef="#br0" timeOffset="127514.1593">8789 15665 168 0,'85'13'135'0,"98"-12"-7"15,34 5-10-15,62-1-118 16,56 2 0-16,49-1 2 15,29-5 0-15,27-2 2 16,10-1-6-16,-43 4-5 0,16-4-5 16,-24 6-9-1,-35-5-20-15,-29 8-69 0,-48-4-6 16,-52 4-7-16,-53-4-1 16</inkml:trace>
</inkml:ink>
</file>

<file path=ppt/ink/ink4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20:12:43.623"/>
    </inkml:context>
    <inkml:brush xml:id="br0">
      <inkml:brushProperty name="width" value="0.05292" units="cm"/>
      <inkml:brushProperty name="height" value="0.05292" units="cm"/>
      <inkml:brushProperty name="color" value="#FF0000"/>
    </inkml:brush>
  </inkml:definitions>
  <inkml:trace contextRef="#ctx0" brushRef="#br0">4733 5246 140 0,'0'0'133'0,"-19"5"-1"16,19-5 0-16,0 0-98 15,41 20-4-15,3-16-6 16,26 5-5-16,22-8-4 16,22-1-2-16,19-4-3 15,11 0-1-15,0-4-2 0,-4 0-3 16,-13 2-9-16,-20-4-31 16,-18 11-102-16,-25-4-8 15,-19 2-5-15,-18-3-9 16</inkml:trace>
  <inkml:trace contextRef="#ctx0" brushRef="#br0" timeOffset="8132.5699">4313 5969 1 0,'13'-6'96'0,"-13"6"14"0,0 0 1 16,0 0-55-16,19 2-29 15,-19-2-2-15,24 0-9 16,-8-2-7-16,6 4-4 0,4-2-4 0,0 1 0 15,5 2-1-15,3-1 0 16,2-1 0 0,0 0 0-16,3 1 1 15,1-2 1-15,1 0 1 0,0-2-1 16,3 1 2 0,-1 0-1-16,2-1-1 15,1 1 0-15,3 1 0 16,3 0-1-16,3 0 2 15,5-2 1-15,2 1 2 16,6 1 0-16,0-3 1 16,4 0-1-16,-1 0 1 15,1-1-2-15,-1 1-1 16,2 0-2-16,-2-1-1 16,1-1 1-16,2 0 3 0,1 0 1 15,0-3 2-15,1 0-1 16,-5 1 2-16,0-1 0 15,-8 0-1-15,-2 4-1 16,-12-2-3 0,-6 5-1-16,-4-2-1 15,-6 4 0-15,-4-1 0 0,-3 3-1 16,-4-1 0-16,-2-1-3 16,-1 3-15-16,-19-4-94 15,26-1-19 1,-26 1-5-16,17-9-4 0</inkml:trace>
  <inkml:trace contextRef="#ctx0" brushRef="#br0" timeOffset="9381.366">8365 5865 110 0,'0'0'136'0,"-6"16"1"16,22-7-1-16,5-12-75 15,23 10-39-15,10-10-1 16,27 5-2-16,16-7-6 15,18 1-3-15,14-2-2 16,8 2-1-16,-2 1-3 16,-3-3-2-16,-10 6-13 15,-19-8-44-15,-12 5-86 0,-21-6-5 16,-13-8-7-16,-13-8-6 16</inkml:trace>
  <inkml:trace contextRef="#ctx0" brushRef="#br0" timeOffset="15626.5746">3892 6636 1 0,'-2'-13'77'16,"2"13"20"0,0 0 0-16,0 0-60 15,0 0-8-15,13-9-4 16,-13 9-5-16,15 0-3 15,-15 0-3-15,23 0-2 0,-10 0-2 0,1-1-1 32,3-1-2-32,2-2 0 15,4 1-3-15,0-3 1 0,5 2-3 16,4-3 0-16,2 1-2 0,2 0 0 16,2 0 1-16,1 2-1 15,-2 1 0-15,2 2 0 16,-3-1 0-1,0 1 0-15,-2-1 0 16,2 2 1-16,-3-1-1 16,1-1 0-16,3 2 0 0,-3-1 1 0,2 0-1 31,0 2 0-31,-1 0 0 0,-3 1-1 16,1-1 1-16,0 1-1 15,-1-1 1 1,2 1-1-16,1-2 1 15,3-2 0-15,0 1 1 0,4-2-1 0,2 1 0 16,0 0 0-16,3-1 0 16,0 0 1-16,1 3 0 15,-1-2 0-15,1 2-1 16,-2 0 1-16,2 0 0 16,-2 2-1-16,2-1 1 15,-4 1-1-15,1-2 1 16,0 0-1-1,1 1 2-15,-1-1-2 16,-2 2 2-16,-1-1-2 16,-3 0 2-16,1 1-1 0,-2-1-1 0,-1 1 2 15,1-2-1-15,2 0 3 0,2-2 0 16,1 1-1 0,3-1 0-16,1 1 1 15,2 1-1-15,1 0 0 16,2 1-2-16,-1 1-1 0,0 1 0 31,3 0-1-31,1 0 1 16,0-1-1-16,1 0 2 15,3 1-1-15,2-3 0 16,1 1 0-16,1-1 0 0,3 2 0 0,1-1 0 31,1 1 0-31,2 0-1 0,0 1 1 16,0 2-1-16,1-4 1 15,1 2 2-15,2-3 2 16,-1 0-1-16,-5-1 1 16,-3-1 0-16,-7 1 0 15,-8 1 1-15,-8-2-1 0,-7 2-2 16,-9 3-5-16,-9-6-27 16,3 6-89-16,-1-3-3 0,0-6-5 15,4 2-5-15</inkml:trace>
  <inkml:trace contextRef="#ctx0" brushRef="#br0" timeOffset="30023.3333">2531 7305 22 0,'0'0'84'16,"0"0"4"-16,0 0-4 15,13-1-67-15,0 2-3 16,6-2 1-16,10 2-2 16,5-1-1-16,12 2-3 0,11-2-3 15,9 1-2-15,11 0-2 16,11 1-1-16,15-1 0 16,20 1-1-16,17-1 0 0,25-1 1 15,24 2-1-15,20-4 0 16,29 2 0-16,17-1 0 15,14-1-1-15,2 1 1 16,-1 1 0-16,-12-2 1 16,-21 1 2-16,-20 2 3 15,-30-2 0-15,-27 4 2 16,-33-2-1 0,-23 4 0-16,-28-2-4 0,-18-2-27 15,-18-1-74 1,-8 1-4-16,-16-8-10 0,0 3 36 15</inkml:trace>
  <inkml:trace contextRef="#ctx0" brushRef="#br0" timeOffset="32299.9617">2743 7946 17 0,'0'0'85'15,"9"-15"0"1,-9 15-2-16,20-13-70 0,-3 3-3 16,6 5 0-1,8-7 1-15,8 3 0 16,1-4-4-16,3 5-9 15,2 2-19-15,-3 0-64 0,-2 0 1 0,-4 3-10 16,-8-1 49-16</inkml:trace>
  <inkml:trace contextRef="#ctx0" brushRef="#br0" timeOffset="32830.2662">3306 8595 1 0,'0'0'81'15,"19"9"-6"-15,-3-8 0 16,11 4-72-16,10-1-2 16,14 2 2-16,10-1 2 15,18 0 3 1,18 0-2-16,18 0 1 16,22 1-1-16,19-2 1 15,20 2-4-15,22 7-1 16,15-3-4-16,11 4-4 15,10 2-1-15,-2 3 2 0,-4-2 0 0,-7 2 1 16,-12-3 1-16,-13-6-50 16,-13 3-25-16,-27-13-3 15,-19 3 43-15</inkml:trace>
  <inkml:trace contextRef="#ctx0" brushRef="#br0" timeOffset="68487.4537">9210 6610 28 0,'0'0'115'16,"13"-9"4"-16,7 6-1 15,15-8-61-15,12 12-26 16,5-8-4-16,18 7-7 16,6-4-7-16,14 1-5 15,3-2-3-15,8 1-2 0,0-2 0 16,0-1-1-16,-4-2 0 15,-3 1 2-15,-9-1 0 16,-7 2 0-16,-12 0 1 16,-5 1-1-1,-15 0 0-15,-8 5-2 0,-11-1-5 0,-7 1-12 0,-4 9-24 16,-16-8-83-16,7 16-6 16,-7-16-1-1,-1 20-3-15</inkml:trace>
  <inkml:trace contextRef="#ctx0" brushRef="#br0" timeOffset="71160.1804">1751 4924 167 0,'-16'-7'131'0,"16"7"1"15,-19-8-1-15,19 8-94 0,0 0-7 16,0 0-5 0,11 17-9-16,13-6-4 0,6-2-5 31,10 0-1-31,11-6-2 0,9-5-3 0,7-4 0 16,1-4-6-16,-1-1-8 15,-10-9-17-15,-1 9-29 16,-20-10-75-16,-4 6-4 0,-21-5 0 31,-5 7-5-31</inkml:trace>
  <inkml:trace contextRef="#ctx0" brushRef="#br0" timeOffset="71599.1295">1713 4460 96 0,'-19'-13'115'15,"19"13"1"1,-21-4 0-16,6 2-80 0,15 2-2 16,-20 19-4-16,13 3-4 15,-5 1-7-15,6 7-3 16,1 0-2-16,6 5-2 16,1-5 2-16,8-2-5 15,3-13 1-15,5-4 1 16,5-14-2-16,6-7-1 0,0-9-4 15,2-7 0-15,-3-3-10 16,-3-4 0-16,-2 5-11 16,-7-6-12-1,1 12-9-15,-13-7-24 0,9 15-65 16,-11-1-5-16,-2 15 5 16,0 0 0-1</inkml:trace>
  <inkml:trace contextRef="#ctx0" brushRef="#br0" timeOffset="72078.3232">2088 4533 109 0,'10'25'122'16,"-10"-25"-1"-16,12 23 3 15,-12-23-73-15,26 12-19 0,-26-12-9 16,30 2-7-16,-17-7-7 15,1-4-5 1,-3-4-2-16,-4-3-1 16,-7-3 0-16,-6 2 2 0,-4-2 1 15,-3 5 1 1,-3 2 4-16,-1 8-3 16,-2 6 3-1,0 8-1-15,-1 4-1 0,3 5-5 16,4 4-6-16,1-3-10 15,11 3-17-15,1-23-14 16,11 26-20-16,-11-26-39 16,38-4-22-16,-12-9 0 15,10 0 7-15,-6-9 86 16,5 3 33-16,-3 2 4 16,-8-3 40-16,5 11 45 15,-13 2 29-15,3 7 6 0,-19 0 0 16,20 19-74-16,-20-19-13 15,3 34-11-15,-8-13-12 0,2 2-13 16,-1 3-26-16,-7-12-79 16,8 1-22-16,3-15-5 15,0 0-1-15</inkml:trace>
  <inkml:trace contextRef="#ctx0" brushRef="#br0" timeOffset="72236.0875">2550 4357 254 0,'0'0'131'0,"0"0"-5"15,-19 21-50-15,10-7-85 16,9-14-24-16,-8 26-84 16,8-26-7-16,16 20-2 0,0-17-3 15</inkml:trace>
  <inkml:trace contextRef="#ctx0" brushRef="#br0" timeOffset="72563.423">2792 4317 102 0,'10'-13'120'0,"-10"13"1"15,0 0-1-15,0 32-77 16,-16-8-3-16,8 18-7 16,-7 0-12-16,7 7-4 15,2-3-9-15,6-1-3 0,4-9-1 16,5-6-4-16,2-7 1 15,1-8-7-15,-12-15 1 16,0 0-1-16,0 0-1 16,-4-16 3-16,-14 6-1 15,-6-2 5-15,-6 2 0 16,-1 4 9-16,0 4-1 16,5 6 3-16,1 0 2 15,25-4 0-15,-17 18-1 16,17-18-6-16,21 18 1 0,4-13-9 15,4 0-4-15,0-5-13 0,5 9-17 16,-15-15-64 0,6 11-35-16,-25-5-1 0,20 2-2 15</inkml:trace>
  <inkml:trace contextRef="#ctx0" brushRef="#br0" timeOffset="72759.1021">1968 4810 232 0,'0'0'141'16,"0"0"0"-16,22 18-6 0,18-17-121 0,15 4-4 16,12 0-25-16,-2-5-111 15,14 0-11-15,-1-7-7 31,3-6-12-31</inkml:trace>
  <inkml:trace contextRef="#ctx0" brushRef="#br0" timeOffset="75615.4871">1334 7054 61 0,'0'0'110'16,"-25"-9"-1"-16,25 9 4 15,-27-13-70-15,27 13-4 0,-16-4-9 16,16 4-8-16,0 0-6 16,0 0-5-16,21-6-5 15,5 6-3-15,5 0-3 16,6-1-4-16,9 1-8 16,3-4-8-16,13 5-8 15,0-8-4-15,9 7 1 16,-9-7-1-16,3 7 3 15,-14-8 5-15,-5 6 12 16,-17-3 12-16,-29 5 12 16,0 0 7-16,-22-11 4 15,-11 11 1-15,-12-6 1 16,6 7-2-16,-3-6-6 0,15 5-3 16,8-3-5-16,19 3-3 15,0 0-3-15,36-2 0 0,-1 5-1 16,2 4 2-16,-1 1 3 15,-5 6 2-15,-15-1 1 16,-14 4 0-16,-17-2 1 16,-14 1 0-16,-15-3-5 15,-5-5-6-15,-1 1-18 0,-2-13-34 16,16 2-65-16,11-8-9 16,25 10-2-1,16-27-10 1</inkml:trace>
  <inkml:trace contextRef="#ctx0" brushRef="#br0" timeOffset="77555.6338">7414 5473 88 0,'7'-15'105'0,"-7"15"0"16,0-13-3-1,0 13-88-15,0 0 1 0,1-13-12 16,-1 13-13-16,0 0-36 15,0 0-52 1,0 0-5-16,-7 21-1 16,7-21 34-16</inkml:trace>
  <inkml:trace contextRef="#ctx0" brushRef="#br0" timeOffset="80231.4557">2625 7297 15 0,'0'0'95'0,"0"0"-3"16,0 0-1-16,0 0-70 15,0 0 0-15,24-6-3 0,-9 4-3 31,12 4-5-31,9-5-3 0,16 1-2 16,12 0 0-16,12-1-2 16,17 1-1-16,9-1-4 15,16 3-2-15,9 0-4 0,20 3 1 16,18-1 1 0,23 1 3-16,18-2 4 15,22-2 3-15,14 1 2 0,6 1 2 16,-1 0 1-16,-13 2-1 15,-22 2 0-15,-26 2-4 16,-27 1-3-16,-28 3-2 16,-26-4 0-16,-18 0-4 0,-15-3-5 15,-7 1-19-15,-12-1-69 16,-6-5-5 0,-6 2-2-16,-13-7 39 0</inkml:trace>
  <inkml:trace contextRef="#ctx0" brushRef="#br0" timeOffset="83158.289">2449 7667 72 0,'-2'-16'107'15,"0"3"-4"-15,2 13 2 0,-21-18-89 16,21 18 1-16,-24 7 0 16,6 10 0-1,-7 3-1-15,-3 15-1 0,-9 10-1 16,1 17-1-16,-6 7-2 15,6 13 0-15,4 6-2 16,10 6 0-16,12-3-2 16,14-4-1-1,15-12 0-15,12-9 1 16,10-13-2-16,11-12 1 16,2-15-2-16,2-9-3 15,-4-7-7-15,-7-8-14 0,-1 2-28 16,-15-8-76-16,-7 2-1 15,-22 2-6-15,0 0-1 0</inkml:trace>
  <inkml:trace contextRef="#ctx0" brushRef="#br0" timeOffset="146814.2863">4175 5969 25 0,'-38'15'110'15,"5"-4"1"-15,10 1 1 0,4-8-57 16,19-4-33-16,13 9 0 16,22-8-1-16,14-7-2 15,21 3-3-15,20-2-4 16,22 2-2-1,23 0-2-15,19 4-1 16,22-1 0-16,20 2-3 0,15-5-1 0,12 0 0 31,7-3-2-31,2 0 0 0,-8 1 1 16,-9 0-1-16,-23 4 1 16,-19 5-1-16,-22 6 0 15,-21 8-1-15,-26 0 0 16,-19 1 2-16,-18-2 0 0,-17-2 2 15,-11-6-1-15,-12-5 0 16,-9-6-11-16,-17-11-111 0,8-2-5 16,-5-10-11-16,-1-8-9 15</inkml:trace>
  <inkml:trace contextRef="#ctx0" brushRef="#br0" timeOffset="158522.0706">6091 10872 347 0,'-3'27'142'0,"0"9"-6"15,7 19-123-15,-1 13-2 0,7 16 3 16,-1 8-2-16,5 9 1 0,-1 2-7 16,2-2-9-16,3-5-15 15,-9-18-27-15,11-4-95 16,-8-24 2-16,1-17-1 15,-13-33-4-15</inkml:trace>
  <inkml:trace contextRef="#ctx0" brushRef="#br0" timeOffset="159633.8553">5798 11062 210 0,'-15'-16'139'16,"15"2"-8"-1,22 4-13-15,15-3-105 16,28 9-27-16,21-4 2 16,25 0 6-16,24-5 3 0,23-2 3 15,16-2 5 1,19-2 3-16,20 1 1 0,15-6 1 16,21 4-1-16,14-1-1 15,12 2-4-15,15-1 1 16,16 2-3-16,15 1-1 15,10 4-2-15,16-1 1 0,6 2 0 16,14 1-1 0,8 2 1-16,7 2 0 15,6 1 1-15,3 0 0 16,8-1 1-16,2-2 0 16,1 1-1-16,1-3 2 15,-4 3-1-15,-3-4 1 16,-2 2 0-16,-12 0 1 15,-5 4 0-15,-17 2 1 0,-6 1-2 16,-18 0 3-16,-14 2-4 16,-18 1 2-16,-17-2-2 15,-18 2 0-15,-24 2 0 0,-24 1 0 16,-22 4 2-16,-26 2-2 16,-19 5 3-16,-27 0-2 15,-17 9 2 1,-21 6-2-16,-9 9 2 15,-14 8 0-15,-8 10 1 0,-6 14-5 16,-3 10 2-16,-3 10-2 16,0 6 2-16,-2 7-3 15,-1 2 2-15,0-2-3 16,0-5 1-16,2-13 0 16,-2-9 3-16,1-8-1 0,-4-13-3 15,-5-10 3 1,-5-11-3-1,-7-6 3-15,-11-7-4 0,-15-3 4 16,-16-4-3-16,-20-4 0 16,-17-1 2-16,-24-3-1 15,-21-2 1-15,-26-1-2 0,-24-2 1 16,-22 1 0-16,-19-2 0 16,-23 1 0-1,-17-1 0-15,-18 0-2 0,-17 0 0 16,-13-1-1-1,-14-2 1-15,-14 0-3 0,-12-1 1 0,-7 1-2 16,-10 0 1-16,-7-1-1 16,-4 2 1-16,-7 1 0 15,0-1 0-15,-1 1 1 16,4-1-1 0,4 0 1-16,6-3-3 15,9 2 2-15,4-1-2 16,7 1 0-16,2-1 1 15,5 2-1-15,0 1 3 16,1 1 0-16,1 1 2 16,5 2 1-16,5 0 2 0,9 1 0 15,11 1 1-15,12 1 1 16,4 1-1-16,10 1-1 16,3 5-1-16,3 5-1 15,5 3 2-15,6 5-3 0,2 5 3 16,6 2-2-16,14-1 3 15,12 2 0-15,18-1 3 16,19-7 0-16,21-3 2 16,13-8-1-1,27-4 1-15,20-6-1 0,20-4-1 16,21-7-2-16,16-2-7 16,31 8-9-1,-11-28-24-15,35 21-96 0,2-12-5 16,15 5-2-1,1-5-4-15</inkml:trace>
  <inkml:trace contextRef="#ctx0" brushRef="#br0" timeOffset="160421.1798">3665 12651 157 0,'-13'-12'131'0,"18"-3"-3"16,9-4 6-16,3-12-111 16,25 0-6-16,10-14 5 15,22-7-4-15,14-9 0 16,17-2-6 0,12-5 2-16,8 2-6 0,1-2-1 15,2 6-4 1,-2 9-4-16,-9 5-5 15,-9 12-10-15,-16 0-9 0,-5 17-16 16,-22-7-11-16,0 17-13 16,-26-8-2-1,0 13 2-15,-24-9 7 16,0 8 17-16,-15 5 18 0,-16-17 24 16,-6 13 18-16,-12-6 21 15,-5 8 9-15,-13-6 5 16,4 9-3-16,-7-8-6 0,14 8-9 0,-1-9-8 15,20 3-7-15,22 5-8 32,2-21-6-32,28 5-2 0,15 1 1 0,9 2 0 15,10 8 2-15,-4 2 2 16,0 10 1 0,-14 6 1-1,-12 11 0-15,-16 4-2 0,-12 4-1 0,-17-1-5 16,-7 0-9-16,-3 0-27 15,-12-9-110-15,13-6 6 16,3-10-7-16,17-6 1 16</inkml:trace>
  <inkml:trace contextRef="#ctx0" brushRef="#br0" timeOffset="161545.0452">3064 12183 141 0,'0'0'127'0,"-19"19"-4"16,13-1-2-16,2 6-115 15,4 15-4-15,5 9 2 16,3 4-1-16,3 1 2 16,2-1-2-16,0-4 3 15,-1-7-4-15,-2-9 2 16,-3-15-3-16,-7-17 0 16,0 0 1-1,-10-34-2-15,-6-9 1 16,-6-14-2-16,-1-13 3 15,0-11-5-15,4-7 6 0,12 0 1 0,12 4 1 16,12 12 0-16,12 16 0 16,13 20 1-1,7 21-2-15,1 19-1 16,-2 18 0-16,-11 14-3 0,-11 7 3 16,-14 6-2-16,-14 1 0 15,-15-3-3-15,-15-6-5 16,-12-8-15-16,-7 4-41 15,-5-12-61-15,-2-6-5 16,5-11-3-16,12-6 19 16</inkml:trace>
  <inkml:trace contextRef="#ctx0" brushRef="#br0" timeOffset="163317.3422">8705 10862 162 0,'0'-20'122'16,"3"5"-4"-16,-3 15 3 15,0 0-98-15,0 0-5 0,20 33-4 16,-7 16-3-16,0 13-4 0,3 22-1 16,0 17 0-16,3 20 3 15,-2 9-5 1,3 10 3-16,-4-1-5 15,1-8 0-15,1-8-9 16,-7-27-49-16,5-15-73 16,-4-29-6-16,-1-29-4 15,-11-23-6-15</inkml:trace>
  <inkml:trace contextRef="#ctx0" brushRef="#br0" timeOffset="163777.6093">9901 10894 158 0,'12'-16'119'0,"-12"16"3"15,17-15 1-15,-7 33-99 16,-4 5-5-16,7 23 2 16,-6 10 0-1,6 22 1-15,-4 13-2 16,7 20-2-16,-2 4-10 0,5 4-4 16,2-2-12-16,-2-13-9 15,7-8-28-15,-14-24-91 0,6-18-5 16,-10-30-1-16,-8-24-1 15</inkml:trace>
  <inkml:trace contextRef="#ctx0" brushRef="#br0" timeOffset="164546.2248">9061 11035 131 0,'0'0'109'15,"-13"-14"4"1,26 3-2-16,11 0-88 0,9-2-10 16,14 3 2-16,10-6 2 0,9 4-1 15,-3-1-2-15,0 8-3 16,-13 2-3-16,-7 6-5 15,-15 7-2-15,-18 6-1 16,-20 8-1-16,-16 5 2 16,-16 7-3-16,-11 6 1 15,-12 0 0-15,-3 2 2 16,1-2-1-16,10-3 0 16,12-6 0-16,19-7-2 0,22-13 4 31,28-8 0-31,27-11-2 15,19-7-2-15,17-4 1 16,8-2-2-16,2 2 1 16,-11 4-2-16,-16 4 2 0,-23 8 0 15,-25 8 1-15,-28 6 3 0,-28 7 1 16,-21 6 4-16,-23 3 1 16,-10 4 3-16,-9 0-2 15,8-1 1-15,9-6-2 16,21 0-1-16,27-10-3 15,32-16-2-15,22 13-2 16,31-19-1-16,25-4-1 0,15 0-1 16,9 2 0-16,-2 1-1 15,-11 6 1-15,-20 5 0 16,-24 12 0 0,-30 7 3-16,-28 7 1 0,-28 6 3 15,-19 3 0 1,-13 2 2-16,-2-4-3 15,8 1 2-15,16-9-4 16,27-5 0-16,29-8-2 16,31-7-2-16,29-5 1 15,22-4-1-15,15 0 2 16,2 0 0-16,-6 3 3 16,-14 4-1-16,-26 5-1 0,-29 4 1 15,-35 2-5-15,-32 3-5 16,-21 5-22-16,-27-11-44 0,-1 3-55 15,-2-5-4-15,9-5-2 16,17-3 22-16</inkml:trace>
  <inkml:trace contextRef="#ctx0" brushRef="#br0" timeOffset="165606.6355">9281 12533 149 0,'0'0'122'0,"-5"-15"0"16,5 15 3-1,0 0-99-15,0 0-3 0,-8 13-4 0,12 7-2 16,-1 5-5-16,7 10 1 31,2 4-6-31,4 4-4 16,4 0 3-16,4-4-2 16,5-9 1-16,4-8-3 0,-1-15 3 15,1-14-5-15,-2-16 6 16,-3-9 3-16,-2-10-5 15,-4-5 0-15,-6-2-2 16,-5 2 3-16,-5 3-4 16,-2 8 2-16,-4 7-7 0,-4 7-7 15,4 22-15-15,-13-21-36 16,13 21-73-16,0 0-3 16,-4 15-3-1,4-15-5-15</inkml:trace>
  <inkml:trace contextRef="#ctx0" brushRef="#br0" timeOffset="166796.0853">13764 10765 163 0,'18'-13'118'0,"-2"0"0"16,-1 6-4-16,2 3-104 15,-17 4-7-15,9 15 2 16,-16 4-1 0,-8 6 1-16,-11 5-1 15,-4 3 2-15,-6 0-1 16,3 2 0-16,4-8-1 15,11-5 0-15,18-22-2 0,15 15-2 0,24-23 1 16,19-8 1-16,17-8 1 16,11-3 2-1,5-2 1-15,1 3-1 0,-12 3 4 16,-12 7-1-16,-24 9 0 16,-25 12-1-1,-28 8-2-15,-22 12-1 16,-29 4-1-16,-15 8 1 0,-13 2-3 15,-4 3 2-15,1 1-4 16,9-1-1 0,16-6 0-16,18-7-2 15,29-7 1-15,19-22 0 16,39 14 0-16,16-18 1 16,21-8 0-16,11-4 4 15,8 2-3-15,-1 0 4 0,-9 2-3 16,-16 9 1-16,-21 12-1 15,-28 7-4-15,-28 7 4 16,-26 6-3 0,-26 5 4-16,-18 5-3 15,-9 3 2-15,1 1-1 0,3-4 1 16,16-3 1-16,16-5-1 16,22-5 1-16,31-6-1 15,27-9 1-15,24-6 0 16,16-4 0-16,13-2 1 15,7-4-1-15,-3 4 1 16,-5 1 0-16,-16 3 1 16,-20 7 0-16,-27 9 0 15,-19 7 2-15,-25 7-2 16,-17 7 3-16,-15 5-1 16,-7 5-1-16,-3 1-3 15,5 2 2-15,11-5-2 16,13-5-5-16,16-5-3 0,14-14-17 0,25 2-34 15,7-19-74-15,12-7-3 16,1-15-1-16,1-11 1 16</inkml:trace>
  <inkml:trace contextRef="#ctx0" brushRef="#br0" timeOffset="167077.4229">13198 10580 244 0,'-13'-40'136'0,"16"18"-6"16,10 18-4-16,10 21-131 16,15 37 0-16,3 19 4 15,1 28-3 1,-3 21 3-16,-6 20 0 0,-5 14-2 15,-4 9-14 1,-9-7-9-16,5 1-21 16,-8-26-24-16,6-16-57 0,0-28 1 15,3-27-2 1,4-27 59-16</inkml:trace>
  <inkml:trace contextRef="#ctx0" brushRef="#br0" timeOffset="167294.1943">14677 10788 208 0,'17'9'127'16,"-20"26"2"-16,-18 31-7 16,-11 25-100-16,-7 30-27 15,2 22 4-15,1 11-1 16,8 2-5-16,14 1-28 15,4-5-87-15,14-12-3 16,7-15-4-16,8-21-3 0</inkml:trace>
  <inkml:trace contextRef="#ctx0" brushRef="#br0" timeOffset="167686.0294">14032 12637 220 0,'-1'-26'139'16,"14"7"-4"-16,10-6 0 15,17 8-119-15,6 1-13 16,6 6-1-16,0 4-1 15,-3 3 0-15,-8 8-2 16,-14 6 0-16,-17 11 1 16,-17 7 2-16,-16 8 6 15,-9 9-2-15,-10 5 6 16,2 4-2-16,-5-2 6 16,9 2-4-16,4-7 3 15,18-2-5-15,11-12-2 16,15-6-2-16,11-11-9 15,7-10-8-15,12 0-24 0,-9-20-68 16,12 6-43-16,-16-14-1 16,-2 2-4-16</inkml:trace>
  <inkml:trace contextRef="#ctx0" brushRef="#br0" timeOffset="167833.4563">14094 12866 296 0,'-11'13'153'16,"35"-3"-6"-16,12-11-9 16,10-1-152-16,28 6-128 15,-8-8-4-15,8 1-9 16,-5-7-4-16</inkml:trace>
  <inkml:trace contextRef="#ctx0" brushRef="#br0" timeOffset="171135.0047">5503 13369 1 0,'0'0'58'16,"-11"-14"43"-16,11 14 0 15,0 0-69-15,0 0 7 0,27 23 15 16,-4-19 1-16,24 8-10 16,4-13-14-16,19-1-8 15,8-17-7-15,14-12-4 16,6-23-1-16,6-12-3 15,-2-18 2-15,-2-11-6 16,-9-12 3-16,-9-8 0 16,-10-9-3-16,-10 5-3 15,-10 8-3-15,-13 6-2 16,-10 10-1-16,-12 7 2 16,-5 17-4-16,-11 13 0 15,-4 21-3-15,-10 11 0 16,13 26-4-16,-31-13-1 15,16 23 0 1,-2 6 1-16,4 8 1 0,-1 1 0 16,3 4 6-16,1 1 2 15,2-1 8-15,5-2 4 16,-1-4 1 0,4-2 4-16,-3-7 2 0,3-14-2 15,0 0 0-15,17 6-1 16,-1-22-1-16,7-6 1 15,4-5 0-15,8-1-3 16,-2 0 0-16,5 3-2 0,-7 5 1 16,0 8-1-16,-13 5 0 0,-18 7-1 15,12 13-2-15,-21 1-4 16,-5 7-9-16,-6-5-22 16,7 5-90-1,-7-3-3-15,8-6-6 16,12-12-1-1</inkml:trace>
  <inkml:trace contextRef="#ctx0" brushRef="#br0" timeOffset="172247.211">4112 6086 81 0,'-15'6'114'16,"15"-6"-6"-16,14 0-6 16,21-9-72-16,25 2-31 0,27 1 1 15,21-3-1-15,25-1 0 16,18-6-1-16,17 1 2 15,8-6-1-15,5 0 2 16,7-2-2-16,0-5 3 16,-7 1-1-16,-15-1 2 15,-16 2-2-15,-24 0 1 16,-24 6-1-16,-29 6 1 16,-35 5 0-16,-38 9-2 15,-23 6-1-15,-33 4 0 16,-25 6 0-16,-25 3 1 0,-20 4 0 15,-17 1-3-15,-11 2 3 0,-9 0-2 16,4 0 4-16,8-1-3 16,16 1 3-1,23-6-3-15,25-1 1 16,37-5 0-16,50-14-1 0,26 9 2 16,47-16 1-16,37-8 3 15,31-7-1-15,28-8 3 16,16-2-1-16,2-2 3 15,-5 2-2-15,-20 2 1 16,-21 7-3 0,-31 4-1-16,-35 9-2 0,-43 7 1 15,-32 3-2-15,-52 10-2 16,-33 2-7 0,-32 8-13-16,-30-3-24 0,-9 9-60 15,-7-4-5-15,10-4-8 16,13-5 27-16</inkml:trace>
  <inkml:trace contextRef="#ctx0" brushRef="#br0" timeOffset="174253.7505">6549 12680 80 0,'-13'37'106'0,"9"8"-2"0,3 0 0 15,9 0-77 1,17 4-15-16,10-8-2 15,16-5-6-15,11-17 1 16,15-13 1-16,7-18-1 0,9-14 1 16,3-17 2-16,3-10 4 0,-4-14-2 15,-1-3 1-15,-10-5-3 16,-6 5 2 0,-15 6-3-16,-9 6 0 15,-15 15-4-15,-15 12-3 16,-24 31 1-16,0 0-1 0,-14 20 1 15,-14 18 0-15,-2 10 0 16,3 5 2-16,6 2-1 16,10-3 0-16,12-13 4 15,14-12-5-15,14-15 4 16,12-12 0 0,11-18 0-16,6-8-2 0,0-11 1 0,0-2 0 15,-5-3-5-15,-7 5 4 16,-7 3-4-1,-9 11-1-15,-12 13 1 0,-18 10 4 0,10 26 0 16,-13 7 4-16,-1 11-1 16,2 9-1-16,5-1 6 15,10 1 0 1,6-14 2-16,12-8-6 16,10-18 2-16,11-15-6 0,4-17 6 15,6-11 3-15,2-13-5 16,3-11 0-16,0-2-2 15,-4 0 2-15,-8 0-3 16,-6 5 2-16,-10 9-6 16,-10 8-6-16,-9 8-3 15,-14 10-7-15,-6 16-9 16,0 0-15 0,-16 6-45-16,3 2-52 15,7 8 2-15,2-2-2 16,10 8 6-1</inkml:trace>
  <inkml:trace contextRef="#ctx0" brushRef="#br0" timeOffset="174577.5239">8783 12612 139 0,'-26'-3'107'16,"6"-4"5"-16,7-9-4 16,13 0-95-16,7-11 1 15,15-6-1-15,5-11 2 0,11-2-1 16,3-12 3 0,7 1-9-16,0-1-1 0,-2 5-6 15,-6 5 2 1,-8 12-1-16,-12 7 2 0,-20 29 3 15,0 0-1-15,-21 29 3 16,-14 21-4 0,-8 10-10-16,-2 13-51 15,0-11-64-15,11-11-8 0,9-27-6 16,25-24-7-16</inkml:trace>
  <inkml:trace contextRef="#ctx0" brushRef="#br0" timeOffset="175084.6031">9581 10262 250 0,'3'30'132'15,"1"9"-6"-15,-4 10-4 16,-3 11-134-16,3 3 1 16,6-1 9-16,1-6 4 0,2-19 4 15,5-9 6-15,2-21 3 16,9-14-1-16,2-21 0 16,12-11-4-16,4-15-5 15,12-11 0-15,6-9-2 16,5-5 1-16,5-4-3 15,-2 3 1-15,-3 3-8 16,-6 8-6 0,-6 18-17-16,-16 2-27 15,-1 19-77-15,-16 13-5 16,-21 17 1-16,13 7-2 16</inkml:trace>
</inkml:ink>
</file>

<file path=ppt/ink/ink4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6T20:16:33.267"/>
    </inkml:context>
    <inkml:brush xml:id="br0">
      <inkml:brushProperty name="width" value="0.05292" units="cm"/>
      <inkml:brushProperty name="height" value="0.05292" units="cm"/>
      <inkml:brushProperty name="color" value="#FF0000"/>
    </inkml:brush>
  </inkml:definitions>
  <inkml:trace contextRef="#ctx0" brushRef="#br0">16869 12948 177 0,'-25'-1'125'0,"1"-8"0"16,8 8 1-16,-2-7-83 15,18 8-8-15,0 0-7 16,24 15-8 0,10-9-8-16,21 2-3 15,19-1-2-15,19-4-2 16,21-3-2-16,16-4-1 16,13-2-2-16,3-4-8 15,1 4-10-15,-13-8-20 0,-1 8-85 16,-19-2-2-16,-15 5-6 15,-16-2-2 1</inkml:trace>
  <inkml:trace contextRef="#ctx0" brushRef="#br0" timeOffset="441.0789">20723 12903 254 0,'23'-20'134'0,"33"12"-3"15,26-4-2-15,31 11-109 16,24-1-5-16,26 8 2 16,17-2-3-16,12 6-3 15,3 0-6-15,-6 3 0 16,-12 2-5-1,-12-2 0-15,-22-2-4 16,-24-1-3-16,-25-1-9 16,-27-7-17-16,-17 6-51 15,-30-14-45-15,-20 6-6 16,-3-17-2-16,-15 6-6 16</inkml:trace>
  <inkml:trace contextRef="#ctx0" brushRef="#br0" timeOffset="2502.8649">4840 13652 90 0,'0'0'100'16,"3"-16"4"-16,11 9-9 16,8-1-72-16,17 0-6 15,11-2 2-15,16 2-2 0,15-1-7 16,14 6-2-16,17 0-3 15,16 0-1 1,13 0-1-16,9 0 4 16,8 1-5-16,5-3 5 0,-2 1-5 15,-3-2 4-15,-14-2-4 16,-16 0 6 0,-21 1-6-16,-19 0-1 15,-24 3-8-15,-24-4-23 0,-18 7-69 16,-22 1-8-16,0 0-2 15,-23-7-10-15</inkml:trace>
  <inkml:trace contextRef="#ctx0" brushRef="#br0" timeOffset="3317.2118">4791 14315 54 0,'23'-5'97'16,"-2"2"-3"-16,13 0 4 16,7-2-70-16,24 3 1 15,15-2 1-15,22 4-2 16,15-4-6-16,24 5-3 0,15-1-2 16,13 3-4-16,8 0-4 15,8 0-1-15,0-3-2 16,2 0 0-1,-8-2 0-15,-8 1 0 0,-16-5-1 16,-12 2 0-16,-20-2-4 16,-21 0-8-16,-19 3-37 15,-33-5-65-15,-20 2-4 0,-30 6-12 16,-18-17-4-16</inkml:trace>
  <inkml:trace contextRef="#ctx0" brushRef="#br0" timeOffset="8648.5548">7141 15607 1 0,'0'0'35'15,"0"0"55"-15,17 9-2 16,-4-13-54-16,3 5-22 0,0-2 1 16,7 2 3-1,-1-2-1-15,4 1-1 0,0-3-1 0,4 0 0 32,3-1-2-32,8-1-4 15,0-1-1-15,6 2-3 0,2 0 0 16,3-1-1-16,2 0 0 15,3 3-1-15,0-1 1 16,1 2-1-16,3 0 0 16,2 1-1-16,5 1 1 0,4 0-1 15,3-1 1 1,3 0-1-16,4 0 0 16,6-1 1-16,2-2-1 0,4 0 1 15,4-4 2-15,4 3 1 16,4-5 2-16,2 3 1 0,1 0 1 15,5 1-1-15,-1 0 2 16,4 1-2-16,1 3 0 16,2 2-3-1,3 2 2-15,2 0 0 16,-1-2 1-16,5 4 0 16,-1-3-1-16,0 4 1 15,-6-6 0-15,-1 3-1 16,-4-1-2-16,-2 0-2 0,-2 1 0 15,-2-1-1-15,-6-1-1 16,-1 1 1-16,-6 1 1 16,-6-2 0-16,-4 0 1 0,-5-1 1 15,-13 0 0-15,-3 0 1 32,-11 0 0-32,-4 0 1 0,-7-1-2 0,-5 1 1 31,-10 0 0-31,-2 1-1 15,-7-1 1-15,0 3 0 16,-7-3-1-16,-1 3-1 0,-13-3 0 16,19 3-1-16,-19-3 0 15,14 3-2-15,-14-3-2 16,0 0-1-16,15 3-3 0,-15-3-4 0,0 0-3 16,0 0-2-16,0 0-5 15,0 0-9-15,16 10-18 31,-16-10-69-31,0 0 0 16,0 0 1-16,15-6 24 0</inkml:trace>
  <inkml:trace contextRef="#ctx0" brushRef="#br0" timeOffset="10148.5901">4870 16221 102 0,'-25'-5'128'0,"10"-6"2"0,15 11-7 16,17-21-102-16,29 13-1 15,19-9 2-15,24 4-7 16,17-3-7 0,15 3-4-16,7 0 1 0,7 1-5 15,-7 3-5 1,-10 1-15-16,1 14-38 15,-21-9-66-15,-10 4-11 16,-15-5 1-16,-15-2 33 0</inkml:trace>
  <inkml:trace contextRef="#ctx0" brushRef="#br0" timeOffset="23102.391">16192 5447 16 0,'0'0'67'15,"-22"-20"0"1,7 11-4-16,-6-3-53 0,-8 1 0 16,-2-1-2-16,-8 1 1 15,-2-1 0-15,-6 1-1 0,1 1 1 16,-6-1 0 0,1 4-3-16,-4 0-2 0,0 3-3 15,-4-1 0-15,-1 2 1 16,-5 1 1-16,-2-1 1 15,-3 1 1-15,-2 1-1 0,-3-1 1 16,-5 2 0 0,-2 0 0-16,-3 3-1 0,-3 0-1 15,-3 3 0-15,-3 1-1 16,2 3 0-16,-2 2-1 16,3 2 2-16,3 1-1 15,3 1 2-15,4 1-1 16,5 0 1-16,2 3 4 15,8 2-5-15,2 0 3 0,7 4-5 16,0 0 3-16,8 2-6 16,6 4 3-1,4 4-6-15,7 2 0 0,8 1 2 16,9 5-2-16,9 3 1 16,14 2-1-1,10 0 2-15,19 1-1 0,12-2 3 16,16-1-2-1,12 0 2-15,17-7 1 0,12-4 1 16,13-4 1-16,11-5 1 16,10-5 0-16,9-5 1 15,4-5 1-15,4-6 0 16,-1-6 0 0,-2-5 0-16,-7-8 0 15,-7-3 0-15,-13-10 2 16,-10-7-2-16,-19-10 2 15,-13-8-2-15,-15-9 3 16,-14-5-3-16,-16-4 3 16,-12-1-3-16,-17 3 2 15,-14 0 2-15,-11 7-12 16,-18 6-3-16,-11 9-25 0,-21 5-57 16,-9 7-7-16,-14 1-2 15,-4 6-9-15</inkml:trace>
  <inkml:trace contextRef="#ctx0" brushRef="#br0" timeOffset="23945.3488">8598 5594 8 0,'0'0'89'15,"0"0"3"-15,-13-19-1 16,13 19-49-16,-17-21-15 16,1 8-13-16,2 0 9 15,-9-3-13-15,-2 3 3 16,-8-2-6-16,-5 2-2 16,-5 3-3-16,-6 4-1 0,-6 2 2 15,-2 3-5-15,-6 5 3 16,-4 5 0-16,-7 4 5 15,-2 7-6-15,-2 7 4 16,-2 12-5-16,4 16 3 16,7 13-3-16,15 8 4 15,24 4-2-15,27-1 0 16,29-4 6-16,30-10-2 16,29-13 5-16,25-19-2 15,21-18 2-15,9-20-2 16,5-11-2-16,-11-14 0 15,-14-10-4-15,-21-11 2 16,-25-5-4-16,-27-2-1 16,-32-2-6-16,-28 5-6 15,-32 1-21-15,-21 17-65 16,-25 8-4-16,-10 17-8 16,-7 12-3-16</inkml:trace>
  <inkml:trace contextRef="#ctx0" brushRef="#br0" timeOffset="24945.2104">7854 9039 1 0,'-6'16'42'15,"6"13"41"-15,0 2 5 16,4 5-63-16,15 8 5 0,4-2-2 0,15 1 3 15,6-12-3 1,18-7-1-16,6-15-6 16,13-11-4-16,1-15-1 15,2-13-5-15,-3-13-2 0,-8-12-4 16,-13-9 0 0,-19-4-5-16,-20-4 3 15,-23 0-1-15,-25 3-6 16,-28 11 4-16,-26 9-4 0,-23 10 5 15,-17 13-5-15,-12 10 7 16,-8 12-8-16,4 10-5 16,14 15-24-16,22 4-67 15,32-1-2-15,36 5-6 0,37-6 8 16</inkml:trace>
  <inkml:trace contextRef="#ctx0" brushRef="#br0" timeOffset="25553.9125">15041 8659 41 0,'-101'5'97'0,"-9"10"-1"16,5 15-2-16,11 13-80 0,9 21 4 15,21 15 0-15,22 5 6 16,40 5 3-16,30-11-1 16,40-1 3-16,29-18-4 15,33-9 1-15,15-22-4 16,26-17-3-16,3-19-8 16,1-17-5-16,-11-20-2 15,-14-17-3-15,-23-13 2 16,-23-11 1-16,-33-11-2 15,-38-2 1 1,-46-1-3-16,-49 11-2 0,-52 15-23 0,-63 16-93 16,-43 19-7-16,-36 16-12 15,-23 15-2-15</inkml:trace>
  <inkml:trace contextRef="#ctx0" brushRef="#br0" timeOffset="29044.8552">2645 13534 1 0,'33'-9'0'0,"-14"5"76"0,7 4 1 31,1-1-56-31,1-1-3 16,6 4 4-16,1-2-3 15,4 2-3-15,1 1-5 16,5 2-1-16,1-2-1 15,5 2-1-15,2-2 8 16,9 0-5-16,5-3 1 16,11 2 1-16,2-4 0 15,11 2 1-15,6-1-2 0,7 2-1 0,5 3-3 16,7 4-2-16,1-1 7 16,3 3-3-16,5-3 9 15,6 0-6-15,2-4 8 16,8 0-6-16,-2-10-2 15,4 0 6-15,-5-8-8 16,5 5 4-16,-6-3-9 16,-3 5 4-16,-5-1-6 0,-5 6 5 15,-6 2-2-15,-1 3 0 16,-6 3-1-16,-3-1 1 16,-8 0-2-16,-5 1 0 15,-8-5-1-15,-8 0 1 16,-10-2-5-16,-8-2-8 15,-6 4-24-15,-19-7-88 16,3 2-1-16,-12-3-9 16,-1 2-1-16</inkml:trace>
  <inkml:trace contextRef="#ctx0" brushRef="#br0" timeOffset="30123.5333">4861 14281 24 0,'-26'2'89'16,"2"-4"6"-1,4-2-45-15,20 4-11 0,-25-6-4 16,25 6-3-16,0 0-11 16,0 0-8-16,0 0-7 15,0 0-3-15,17-4-2 16,-4 8-1-16,6 2 1 16,6 0 0-16,6-2 1 0,8 2 1 0,6-5 1 31,10 2 1-31,4-4 0 15,9 1-1-15,8-2 1 0,7 1 0 16,8-1-1-16,10 4 1 0,7-4 1 16,10 1 3-1,12-5 3-15,11 2 2 16,6-6 0-16,12 3 0 16,-4-3 0-16,5 2-2 15,-6 0-2-15,0 5-4 16,-6 1-3-16,-7 5-1 15,-10 3-1-15,-5 0-1 16,-8 0 0-16,-4-1 0 16,-10 0 0-16,-10-4 0 0,-10 0 1 15,-11-2 0-15,-15-3 1 16,-12 1-1-16,-13-1-2 16,-11-4-8-16,-8 7-18 15,-14 1-84-15,0 0-1 16,0 0-9-16,-4-13-3 15</inkml:trace>
  <inkml:trace contextRef="#ctx0" brushRef="#br0" timeOffset="30936.6413">5036 15003 11 0,'-19'-3'100'0,"19"3"-5"16,-17-9 3-16,17 9-63 16,20-11-25-16,5 3 1 15,12 3 4-15,11-5 2 0,19 2 1 16,17-3 1-16,29 4 1 15,18-3-3-15,28 4 1 16,25-4-3-16,30 4-3 0,21 0-4 16,21 2-4-16,15 1-4 15,4 3 0-15,0-3 0 16,-7 2 0-16,-18-2 0 16,-17-2 2-16,-28-2 3 15,-25 0 1-15,-35-5 1 0,-28 1 0 16,-32-4 0-16,-20 4-1 15,-23 1-6 1,-19-2-15-16,-10 15-45 0,-13-3-56 16,0 0-5-16,-25-13-7 15,25 13 6-15</inkml:trace>
  <inkml:trace contextRef="#ctx0" brushRef="#br0" timeOffset="35423.275">7026 15607 1 0,'-19'-5'57'16,"6"0"45"-16,13 5 3 0,-25-14-53 15,25 14-24-15,-14-12-1 0,14 12-4 16,0 0-7 0,0 0-8-16,19-14-4 15,1 14-1-15,9-2-2 0,10 1 2 16,11-3 1-16,15 2 2 16,14-4-1-1,12 5 2-15,9-5-1 16,8 3-1-16,8-1 1 0,5 0-1 15,1 2-3-15,0-1 0 16,-4 0-1-16,-1-1-1 0,-5 4 1 16,1-4-1-16,-2 1 1 15,-1 1 0 1,1 0 0-16,0-1-1 0,-2 0 1 16,1 0 1-1,-2-1 2-15,-2 1-2 0,-10-3 2 16,-3 2-1-16,-13 1 1 15,-9 3-2 1,-13-2 2-16,-13 2-2 0,-19 2-1 16,-26-2-1-16,0 0 1 15,-28 11-1-15,-19-8 0 16,-20 0 0-16,-18 1-2 16,-19 1 0-16,-16-1-1 15,-11 2-1-15,-5 1-1 0,-2-1 0 16,4 5-2-16,7-2 2 15,14 3 0-15,18-2 1 16,23 0 0-16,24-3 2 16,28 0 1-16,20-7 1 15,40 10 1 1,23-7 2-16,25-1-1 16,26 0 2-16,24-3 1 15,21 1 0-15,15-4 1 0,21 1 1 16,10-3 4-16,7 2-3 15,-1-4 2-15,-8 4-3 16,-14 0 1-16,-14 4-2 0,-25 0-1 16,-30 4-2-16,-37-1-2 15,-32 0-1-15,-38 0 0 16,-39-2 0-16,-39 1-2 16,-39-5-1-16,-33 0-1 0,-25-4 0 15,-8 2-1-15,1 1-1 16,15 3-2-1,21 2 0-15,36 3 0 16,43 4 6-16,54-8 3 0,49 26 3 16,52-12 1-16,43 3 3 15,35-4 4-15,34 3 2 16,24-7 2-16,16 1-2 16,-2-6-2-16,-12 3-1 15,-28-4-3-15,-31-1-1 16,-44-4-1-16,-48-2-5 15,-58 1-13-15,-62-11-40 0,-54 8-73 16,-64-14-10-16,-45 0-10 16,-36-8-10-16</inkml:trace>
  <inkml:trace contextRef="#ctx0" brushRef="#br0" timeOffset="37331.3249">3625 16063 136 0,'-23'-1'127'0,"8"2"-5"16,15-1 4-16,0 0-99 16,19-7-10-1,19 9-1-15,8-5-3 16,16 3-1-16,8-2-9 0,8 1 6 16,5-1-13-16,-3 1-4 15,3 1-6 1,-13-2-2-16,-6 4 2 0,-18-5-3 15,-11 3-2 1,-21-10 3-16,-14 10 1 16,-26-15 10-16,-11 4 4 15,-7-2 4-15,-5 1 2 0,6 1 0 16,3 1 4-16,14 4-5 16,26 6 2-1,0 0-6-15,26-4 2 0,14 8 4 0,8 3-1 0,6 5 5 16,-2-1-2-1,0 7-1-15,-13-4 10 16,-6 2-8-16,-17-5 6 16,-11 5-14-16,-15 0-5 0,-16-7-55 15,-5 8-60-15,-11-5-6 32,2 1-15-32,2-3 2 15</inkml:trace>
  <inkml:trace contextRef="#ctx0" brushRef="#br0" timeOffset="37798.6144">3411 16958 212 0,'31'20'142'16,"28"-21"-10"-16,40 1 5 15,38-6-130-15,62 9 3 32,50-2-3-32,48 4 2 15,49-5-5-15,38 2-3 16,27 6-6-16,19-1-5 15,6 4 3-15,-5-1-10 16,-14 6 16-16,-34-3-29 0,-40 12-19 16,-50-6-88-16,-51-5 9 15,-51-8-14-15,-66-15 8 16</inkml:trace>
</inkml:ink>
</file>

<file path=ppt/ink/ink4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23:41.690"/>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FF0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
  </inkml:definitions>
  <inkml:trace contextRef="#ctx0" brushRef="#br0">8464 3011 245 0,'0'0'128'15,"7"-17"6"1,-7 17-7-16,0 0-92 15,0 0-2-15,-4-15-9 0,4 15-5 16,0 0-6-16,0 0-1 16,-17-11-5-16,17 11-1 15,-28 9-3-15,8 6-1 0,-12 6-1 16,-8 8-3-16,-8 8 2 16,-4 5-1-16,-2 4 1 15,2 2-2-15,7-1 3 16,6-5-3-16,16-3 0 0,17-6 1 15,22-2-3-15,17-7 0 32,21 2-2-32,10-1 1 15,9 3-1-15,2 1 3 0,-3 5 1 16,-10 0 4-16,-17 5 2 16,-17 4 1-16,-23-1 3 15,-18 2-3-15,-20-3 3 0,-11 0-5 0,-11-4 3 16,-2-2-10-16,-1-5-1 31,3-8-12-31,13 2-14 16,0-16-35-16,27 10-79 15,15-18 1-15,0 0-7 0,13 5 5 16</inkml:trace>
  <inkml:trace contextRef="#ctx0" brushRef="#br0" timeOffset="426.257">8699 3699 303 0,'5'15'145'0,"-10"-1"-13"16,7 20-1-16,-5 0-120 16,6 11-6-16,3 4-1 15,2 4-5 1,2 2-4-16,2-1-1 0,-1-7 5 0,-2-6 0 15,-2-13 0-15,-2-12 1 16,-5-16 1-16,0-16-1 16,-3-17 2-16,-3-14-1 15,2-15 3-15,1-12 0 16,4-8-1-16,5-5 1 16,7 6-2-1,4 9 1-15,5 13-1 0,2 14 1 0,1 21-3 16,-3 21 2-16,-7 20-1 31,-6 16 2-31,-9 14-1 0,-9 7-5 0,-6 6 2 16,-7 2-4-16,-1 0 0 15,-5-8-12-15,8 3-12 16,-6-18-29-16,19-2-80 16,-7-15 4-16,14-6-7 0,0-16 5 31</inkml:trace>
  <inkml:trace contextRef="#ctx0" brushRef="#br0" timeOffset="758.9796">9012 3611 215 0,'10'-23'128'0,"3"12"4"0,-13 11 0 15,21 6-79 1,-21-6-27-16,17 33-3 15,-8-6-8-15,4 11-6 16,-3 2-4-16,0 6-2 0,-3-2-1 0,-1-4-3 0,-3-5 0 16,0-8-2-1,-3-7 2-15,0-20-1 16,0 0 3-16,0 0 0 0,11-32 2 31,-2-2 2-31,5-8-1 16,2-6 2-16,4-4-2 15,0 1-1-15,5 6-8 16,-3-1-12-16,7 23-37 16,-15-3-82-16,6 21-2 15,-20 5-3-15,23 12-1 16</inkml:trace>
  <inkml:trace contextRef="#ctx0" brushRef="#br0" timeOffset="979.3068">9500 3606 246 0,'16'-13'146'15,"-10"-5"-5"-15,-6 18 2 16,14 3-86-16,-5 17-31 16,-6 5-9-16,5 13-5 0,-2 5-15 15,0 2-10-15,4 5-17 16,-10-14-51-16,10 6-65 0,-11-20-2 15,5-4-1-15,-4-18-3 16</inkml:trace>
  <inkml:trace contextRef="#ctx0" brushRef="#br0" timeOffset="1110.2521">9616 3555 322 0,'-3'-30'140'16,"6"15"-1"-16,-8-3-14 0,5 18-130 15,0 0-87 1,5 16-41-16,-1 10-6 16,-4-5-7-16</inkml:trace>
  <inkml:trace contextRef="#ctx0" brushRef="#br0" timeOffset="1528.1192">9926 3597 300 0,'0'0'147'15,"10"-13"-3"-15,-10 13-1 32,7 22-119-32,2 2-9 15,-2 5-4-15,3 7-11 16,2 5-2-16,-1 0-4 0,1 1 0 15,-2-9-2-15,0-5 1 16,-2-12-3 0,-8-16 2-16,21-5 5 0,-8-13 1 0,1-13 4 0,3-6-2 15,4-4 5-15,-1-3 2 16,4 3 4-16,-2 2 2 16,3 12 2-16,-7 7-2 15,1 15-1-15,-5 10-1 16,-1 12-2-16,-4 8-4 31,-5 9-4-31,2 5-11 16,-6-1-11-16,5 6-17 15,-13-18-43-15,11 9-71 0,-7-16 1 0,10-1-3 32,-6-18 1-32</inkml:trace>
  <inkml:trace contextRef="#ctx0" brushRef="#br0" timeOffset="1858.247">10643 3574 274 0,'0'0'135'16,"-2"-16"-5"-16,2 16 0 16,-26 4-107-16,12 9-6 15,-6 3-6-15,2 9-5 0,3 5-3 0,2 6-2 16,4 2-5-16,3-1-5 31,9-2 0-31,6-8-3 16,7-5 3-16,5-6-1 0,7-3 6 15,3-2 1-15,3 2 11 0,2 7 3 16,-6 5 2 0,-3 11 3-16,-11 4-1 0,-6 7 1 15,-20 0-5-15,-10 1-1 16,-17-5-12-16,-14-13-11 15,-1 1-81-15,-14-24-50 16,7-4-5-16,-2-19-5 0</inkml:trace>
  <inkml:trace contextRef="#ctx0" brushRef="#br0" timeOffset="2557.1751">11353 3105 279 0,'10'-19'145'0,"-4"-4"-3"0,-6 23 0 15,17-11-119-15,-6 29-4 16,1 11-4-16,4 22-7 15,1 14-2-15,2 18-5 16,1 11 0-16,-1 4-4 16,-2-4 0-16,-1-7-3 15,-3-12 0-15,-4-18-2 16,-2-19 4-16,-7-38-4 16,0 0 2-16,16-23 1 0,-9-23 2 15,5-15 4-15,5-10 1 16,3-2 4-16,5-4 0 15,3 9 4-15,3 11 0 16,3 16 0-16,-2 20 2 16,0 22-2-16,-5 19-4 0,-2 18-4 15,-5 14-10-15,-6 7-5 16,4 10-18-16,-11-10-17 16,10 11-37-16,-12-23-60 15,6-2 0-15,-4-23 2 16,9-5 14-16</inkml:trace>
  <inkml:trace contextRef="#ctx0" brushRef="#br0" timeOffset="2795.6936">12133 3648 165 0,'29'-44'127'0,"-10"-2"-1"0,-2 11 6 16,-20-1-76-16,3 36-14 16,-20-21-6-16,1 37-8 15,-14 7-9-15,4 19-3 16,-4 1-5-16,6 10-3 15,4-1-4-15,10-4-5 16,8-8 2-16,14-12-3 16,10-14 2-16,8-13-2 15,8-8-2-15,-1-13-4 16,2 0-6-16,-8-10-8 16,2 14-27-16,-20-13-53 15,3 23-33-15,-13 6-4 16,0 0 5-16</inkml:trace>
  <inkml:trace contextRef="#ctx0" brushRef="#br0" timeOffset="3091.0984">12767 3552 271 0,'-31'-1'136'0,"-2"17"2"0,-7-2-4 16,8 14-102-16,0-7-9 15,15 7-7 1,10-7-9-16,14-1-2 0,10-2-2 16,5 3 1-16,1 1 0 15,-3 3-5-15,-8 2 4 16,-9 6-5-16,-15 2 3 16,-11 1-5-16,-12 0-1 0,-8-10-14 15,0 1-23-15,-13-19-96 16,17-3-7-16,3-18 0 15,18-3-7-15</inkml:trace>
  <inkml:trace contextRef="#ctx0" brushRef="#br0" timeOffset="3877.6856">14250 3549 271 0,'-20'6'132'16,"-15"-4"0"-16,3 14 0 15,-12-11-101 1,8 11-11-16,1-4-8 15,12 2-6-15,23-14-4 16,-2 20-1-16,28-12-3 0,16-1 0 16,12 3-1-16,5 3 2 15,1 3-2-15,-2 4 3 16,-9 3-1-16,-11 3-4 16,-18 0 6-16,-16 1-3 15,-18-2 5-15,-14-1-5 16,-11-2 4-16,-7-2-7 15,-3-1-1 1,-1-6-8-16,11 6-18 0,3-18-42 16,36-1-61-16,0 0 2 15,14-4-5-15,22-16 5 16</inkml:trace>
  <inkml:trace contextRef="#ctx0" brushRef="#br0" timeOffset="4210.1437">14671 3857 279 0,'12'39'135'15,"-18"-2"-5"-15,-1 9-3 16,-15-10-106-16,3 2-10 16,-4-12-6-16,2-9-4 15,0-11-5 1,0-15-2-16,4-14-1 16,-2-16 3-16,6-11-1 15,3-14 7-15,7-6-2 16,7-7 5-16,11-2 0 15,9 4 7-15,6 7-3 16,9 15 1-16,0 14 0 16,3 17-3-16,-7 19 0 15,-5 18-1-15,-13 16-2 0,-11 14-2 16,-12 8-1-16,-9 8 0 0,-10 2-5 16,-7-2-7-16,-2-3-3 15,-7-15-20-15,12 5-44 16,-4-24-60-16,13-4-2 15,3-20-1-15,17 0 0 16</inkml:trace>
  <inkml:trace contextRef="#ctx0" brushRef="#br0" timeOffset="4841.481">14947 3474 266 0,'0'0'128'0,"0"0"1"15,13 5-19-15,-13-5-70 16,0 0-7-16,0 0-6 16,13 24-5-16,-7-4-5 0,5 12-2 15,-1 6-5-15,5 11-2 16,-2 3-5-16,3 4-5 15,-1-4 2-15,0-4-3 16,-2-12 2-16,-2-12-5 0,-11-24 6 16,16 0-3-16,-10-23 5 15,-5-10 4 1,-1-9-4-16,2-4 3 0,-2-3-3 16,1 3 1-16,2 4-11 15,-1 4-8-15,11 21-29 16,-10-5-94-16,14 17 0 15,-17 5-4-15,33-5 0 16</inkml:trace>
  <inkml:trace contextRef="#ctx0" brushRef="#br0" timeOffset="5126.9938">15453 3482 300 0,'0'0'142'16,"0"0"-2"-16,0 37-1 16,-3-9-103-16,11 15-10 15,-4 2-8-15,12 5-11 32,1-4 1-32,8-4-4 0,1-12 2 15,4-9-3 1,2-17 1-16,-2-11 0 15,0-16-3-15,-5-12-1 0,-1-5-15 16,-9-18-21-16,8 10-107 16,-17-8 0-16,1 16-7 15,-13-4-2-15</inkml:trace>
  <inkml:trace contextRef="#ctx0" brushRef="#br0" timeOffset="6570.9254">16091 3508 267 0,'7'-16'127'0,"-7"16"3"16,0 0-1-16,0 0-91 15,0 0-7-15,18 20-6 16,-14-4-7-1,6 8-4-15,-3 4-4 16,5 5-2-16,-4 2-4 0,1 1-1 16,-2-5-2-1,-1 0-1-15,0-8-1 16,0-7 0-16,-6-16-1 16,0 0 1-16,17-13 0 0,-8-18-1 0,4-8 2 15,1-10 0-15,3-1 3 16,1-1-1-16,0 4 4 15,1 8 0-15,-3 10 3 16,-2 13 0 0,-14 16-1-16,22 9-1 0,-15 12-1 0,2 8-2 15,-3 7-6-15,1 3-3 16,2 6-9 0,-5-8-7-16,9 8-18 0,-16-22-41 15,13 10-60-15,-11-18-9 16,8 1 8-1,-7-16-1-15</inkml:trace>
  <inkml:trace contextRef="#ctx0" brushRef="#br0" timeOffset="7186.0703">16823 3518 302 0,'20'4'141'0,"-6"-13"-2"16,4 9-1-16,-10-13-98 15,-8 13-17-15,13-16-8 0,-13 16-7 16,-7-15-3-16,-6 12-3 16,-4 4 0-1,-5 8 2 1,-5 7-2-16,3 7 0 15,1 7 0-15,10 2 0 16,9 0-4-16,13-6-1 16,11-5-4-16,10-9-3 15,14-11 0-15,-1-12-1 0,6-8 1 16,-9-11 0-16,-4-4 4 16,-13-2 3-16,-11 0 5 15,-9 6 1-15,-10 1 3 16,-5 9 0-16,-4 4 0 0,2 10-1 15,1 5-1 1,13 1-3-16,-12 14 0 16,12-14-1-16,3 19 0 15,-3-19 4-15,13 26 0 0,-3-7 1 16,0 8 0-16,2 6 2 16,1 12-1-16,0 8 0 15,0 12-3-15,-2 8-3 16,-2 2 1-16,-8 5-2 15,-6-5 0-15,-11-4-3 16,-9-10 2 0,-5-9-1-16,-10-12 1 15,-2-11 0-15,-6-13-4 0,1-10-1 16,3-5-4-16,5-10-11 0,13 2-21 16,-5-16-98-16,25 6-2 31,1-11 0-31,20 4-2 0</inkml:trace>
  <inkml:trace contextRef="#ctx0" brushRef="#br0" timeOffset="7505.9886">17413 2756 371 0,'0'0'152'0,"8"34"2"15,-15-9-4-15,14 21-113 16,-12 8-11-16,6 18-10 15,-2 7-10 1,-1 8-21-16,11 18-72 0,-11-14-65 16,11 8-4-16,-10-16-9 15,9-3 2-15</inkml:trace>
  <inkml:trace contextRef="#ctx0" brushRef="#br0" timeOffset="7641.8849">17530 3838 337 0,'-31'25'10'0,"2"-17"-12"16,-2 4-12 0,-17-8-149-16</inkml:trace>
  <inkml:trace contextRef="#ctx0" brushRef="#br1" timeOffset="20144.5072">1779 12176 136 0,'18'23'133'16,"-13"-7"0"-16,-5-3 0 0,3 13-94 15,-6-11-16-15,11 5-2 16,-8-6-3-16,7 1-6 15,-7-15-5-15,13 16-1 16,-13-16-2-16,19-2-3 16,-19 2 1-16,18-14-1 15,-12 1 0-15,-3-2-2 16,-6 2-1-16,3 13-1 16,-21-19 1-16,3 15-1 15,-5 6 2-15,0 6 0 16,0 4 0-16,1 7 2 0,5 2 1 15,7 5 2 1,8-1-2-16,8-1 2 16,7-2-2-16,7-3 1 15,5-5-2-15,-1-4 1 0,1-7-1 16,-5-4 0-16,-5-7 0 16,-15 8 0-1,7-27 0-15,-16 10-1 0,-5 1 0 16,-4 0 0-16,0 4 0 15,-3 4 0-15,4 2-2 16,1 5-5-16,16 1-9 16,-17 10-18-16,24 7-34 0,-7-17-66 15,20 19-1-15,-20-19-2 16,34 5 1-16</inkml:trace>
  <inkml:trace contextRef="#ctx0" brushRef="#br1" timeOffset="20620.3031">2217 11976 78 0,'5'-22'130'0,"-5"22"1"15,-7-17 0-15,7 17-56 16,-17 3-41-16,11 12-6 15,-7 6-8-15,3 10-12 16,-3 11-2 0,-1 10-5-16,-2 10 0 15,0 8-1-15,4 0-1 16,5-2 3-16,6-3-2 16,5-7 4-16,9-11-3 0,10-11 3 15,6-13-1 1,7-11 0-16,3-9-3 15,1-7-8-15,4-2-12 16,-11-13-27-16,6 7-82 0,-12-6-7 0,-2 6 3 16,-9-4-6-16</inkml:trace>
  <inkml:trace contextRef="#ctx0" brushRef="#br1" timeOffset="21011.7665">2808 12423 137 0,'19'16'126'16,"-19"-16"-1"-16,0 0-5 16,0 0-102-16,0 0-5 15,-25 3 2-15,1-5 0 16,-5 5-7-16,-7 2-3 15,1 5-1-15,-2 0 0 0,2 6 1 16,6-2-1-16,8 0-1 16,8-5 0-16,13-9-2 15,18 3 1-15,10-13 0 16,8-5 4-16,7-2 2 16,0-5 2-1,1 5 0-15,-7-2 1 0,-5 8 0 16,-13 2 0-16,-19 9-5 15,13 5-8-15,-13-5-11 16,-13 21-22-16,-5-18-46 0,18-3-55 16,0 0-2-16,0 0-2 15,5-23 3-15</inkml:trace>
  <inkml:trace contextRef="#ctx0" brushRef="#br1" timeOffset="21354.7819">3141 12094 176 0,'0'0'130'15,"0"0"2"-15,0 0-3 16,-23 26-109-16,7 9-5 16,-5 4-2-16,-1 7-2 15,-1 3-7-15,6 1-2 0,5-2-3 16,8-6-2 0,5-9-3-1,8-10-2-15,10-10-2 16,8-12 1-16,11-3-1 15,4-10 2-15,2 2 0 16,2-2 3-16,-1 7 7 16,-4 5 5-16,-11 2 4 15,-7 11 3-15,-17 0 1 0,-11 9 2 16,-15-3-2-16,-7 4 0 16,-14-4-5-16,-3-2-4 0,-10-1-7 15,-2-6-9-15,4 3-22 16,-3-13-43-16,15 4-59 15,5-8-6-15,21-3 1 16,15-8-4-16</inkml:trace>
  <inkml:trace contextRef="#ctx0" brushRef="#br1" timeOffset="22058.9859">4154 12123 141 0,'0'0'131'0,"0"0"-1"15,0 0-1-15,13-10-94 16,5 10-12-16,-1-6-4 0,9 3-3 16,-3-1-8-16,3-1-5 15,0 3-1 1,-4 0-1-16,-9 2 0 16,-13 0-1-1,0 0 0-15,-2 13 0 16,-15-4 1-16,-5 2-1 15,-7 4 0-15,-5 2 0 16,-4 3-1-16,-4 5 1 16,0 1-1-16,4 3 2 0,3 1-3 15,7-1 3-15,11-2-4 16,13-2 2-16,17-2-3 16,16-7 0-16,18 0 0 15,12-3-1-15,14 1 1 16,3 0 0-16,6 4 3 0,-5 3 2 15,-11 4 4-15,-11 5 4 16,-20-1 1-16,-18 4 1 0,-23-2 0 16,-14 2 3-16,-22-3-7 15,-11-5-12 1,-8-5-11-16,-11-16-42 16,7-4-73-16,-1-14-5 15,12-9-2-15,8-19-5 0</inkml:trace>
  <inkml:trace contextRef="#ctx0" brushRef="#br1" timeOffset="22331.8894">4299 12104 173 0,'0'0'134'15,"0"0"2"-15,0 0-1 16,8-26-100-16,21 19-9 15,4-6 0-15,12 4-8 16,3-2-4-16,6 4-5 16,0 1-1-16,-2 1-3 15,-5 5-3 1,-6 0-6 0,-7 8-10-16,-12-5-22 0,1 11-102 15,-23-14-1-15,10 23-5 16,-10-23 0-16</inkml:trace>
  <inkml:trace contextRef="#ctx0" brushRef="#br1" timeOffset="22610.6218">5153 12025 257 0,'1'-15'145'0,"-1"-8"0"16,12 9-4 0,1-5-125-16,10 8 0 0,3-1-3 15,6 8-1 1,2 2-7-16,4 7 2 0,-1 8-4 16,-2 7-3-16,-6 6 2 15,-5 7-4-15,-6 10-1 16,-14 3-10-1,-8 24-31-15,-24-3-100 0,-1 11-1 16,-14-1-3-16,-2 5-5 16</inkml:trace>
  <inkml:trace contextRef="#ctx0" brushRef="#br1" timeOffset="22712.2142">5154 12890 214 0,'0'0'67'16,"0"0"-66"-16,-10-14-8 15,9 0-133-15,1 14 6 16</inkml:trace>
  <inkml:trace contextRef="#ctx0" brushRef="#br0" timeOffset="120079.3748">19247 4171 198 0,'0'0'118'15,"11"22"-1"-15,-11-22 1 16,17 17-79-1,-17-17-18-15,32-4-2 16,-10-6-2-16,8-2-4 16,3-8-3-16,8-4-3 0,3-8-1 15,4-4-3-15,4-6 0 0,0-6 1 16,0-4 2-16,-2-2 3 16,-2-6-3-16,-2-3 3 15,-4-5-3-15,-6-4 2 16,-6-6-2-16,-2 0-1 15,-7-7-1-15,-3-2-2 16,-7 2-2 0,-5 0 0-16,-7 6 0 0,-5 7 1 15,-9 10 0 1,-5 7-1-16,-12 17-3 16,-6 9-2-16,-7 12-1 15,-10 7-10-15,6 22-39 16,-9-10-70-16,12 13-1 15,1-7-9-15,14 4 0 16</inkml:trace>
  <inkml:trace contextRef="#ctx0" brushRef="#br2" timeOffset="123994.9167">19509 2715 309 0,'-17'-8'126'15,"17"8"2"-15,-22-3-7 0,22 3-103 16,-23 3-1-16,23-3-2 16,-19 14-3-16,11-1-2 15,-4 2-2-15,5 3-1 16,0 0 0-16,4 2 0 15,1-4-3-15,10-3-1 16,5-9 0-16,7-5-2 0,4-9 1 16,4-8-2-16,2-9 2 15,-1-6-3-15,-5-5 2 16,-6-4-1-16,-10 3 1 16,-10 3 1-16,-11 9 0 15,-9 8 1-15,-8 15 1 16,-6 17 2-16,-1 17-3 15,4 12 1-15,6 7-1 16,7 10 2-16,11 0-2 16,13-1 0-16,14-8-2 15,10-13 0-15,10-16-3 16,5-12 1-16,5-12-1 16,-3-14-3-16,-5-9 3 15,-7-9-1-15,-10-7 2 16,-11 3-3-16,-14 0 6 15,-11 6-1-15,-8 7 1 0,-10 13 0 16,-6 10-1-16,-2 12 0 16,-1 13-1-16,2 8 1 0,6 10-3 15,9 2 5-15,9 3-2 16,11-8 1-16,13-6-1 16,9-10-1-16,13-12-2 15,5-13-1-15,6-12 2 16,1-12-3-16,-4-11 0 0,-4-7 0 31,-8-4 1-31,-13-1 1 16,-9 6 3-16,-13 7-1 15,-10 9 2-15,-9 16 0 0,-8 16 0 0,0 17-1 16,-1 11 1-16,6 10 0 31,6 5-2-31,12-1 5 16,11-2-5-16,11-10 0 15,12-10 0-15,8-11 1 0,2-11 0 0,1-6-1 16,-3-7 1-16,-7-1-3 16,-5-3 2-1,-19 16-1-15,10-20 1 16,-10 20-1-16,-21-4 2 16,2 4-2-16,-1 3 0 15,-1-1 1-15,0 0 0 16,2-1 0-16,3-2 1 15,2-1-1-15,14 2-2 0,-16-11 1 0,16 11-1 16,-13-20 0 0,13 20-1-16,-12-13 0 15,12 13 1-15,-18-3 0 16,3 11 0-16,1 5 2 16,1 5-1-16,3 1 1 15,2-2 1-15,5-1 0 16,3-16-2-16,13 17 1 15,3-20 0-15,3-7 0 16,1-3 1-16,2-3-1 0,-2-3 0 16,-1-2 0-16,-5 1 2 15,-4 1-2-15,-2 3 1 16,-8 16 0-16,1-14 0 16,-1 14 0-1,0 0 0-15,-17 17 0 16,10-3 0-16,-1 4 0 0,3-1 0 15,0 0-1-15,4-4-1 0,1-13 1 16,6 16-1-16,-6-16 1 16,14-6-1-16,-5-8 2 15,-2-9-1-15,-1-5 0 16,-3-2 3-16,-6-2-2 16,-3 2 1-1,-4 5-1-15,-3 5 1 16,-2 10-2-16,1 7 1 15,1 11-3-15,6 4-9 0,7-12-25 0,0 29-97 16,0-29-7-16,13 12-3 16,-13-12-8-1</inkml:trace>
  <inkml:trace contextRef="#ctx0" brushRef="#br3" timeOffset="343569.1975">6688 11937 129 0,'-13'-9'128'0,"-7"0"2"0,4 5 2 15,-9-2-94-15,10 16-6 16,-13 5-3 0,11 18-2-16,-11 7 0 15,5 20-9-15,-3 10-3 0,5 15-4 16,-1 5-4-16,5 2-4 16,7 1-14-16,1-13-18 15,18 1-37-15,-2-22-72 0,16-13-3 16,1-22-2-16,11-11-1 15</inkml:trace>
  <inkml:trace contextRef="#ctx0" brushRef="#br3" timeOffset="344376.3402">6942 12068 160 0,'0'0'127'0,"-16"-3"0"0,16 3 1 16,0 0-105-16,-7 17-6 15,10 1 0-15,-2 1-1 16,6 11-1-16,-2 3-7 0,2 10 1 0,-3 6-4 16,1 6 2-16,-3 0-2 15,1 1 1 1,-4-7-2-16,1-7-1 16,-2-9-3-16,4-10 1 0,-2-23-1 15,0 0-2-15,14-8-1 16,1-15-2-16,8 0 1 15,4-3-2-15,8 3 2 16,1 4-1 0,3 7 1-16,-3 9 3 15,-3 8 3-15,-8 9 4 16,-14 2 2-16,-9 6 4 16,-14-4 0-16,-7 3 1 15,-14-7-2-15,-3 0-1 0,-7-3-5 16,2-6-5-16,5 0-11 15,3-8-15-15,17 9-33 16,0-12-79 0,16 6 2-16,31-15-6 0,3 7 3 15</inkml:trace>
  <inkml:trace contextRef="#ctx0" brushRef="#br3" timeOffset="344678.7614">7533 12479 221 0,'-2'15'134'0,"2"-15"-5"15,-8 30 1-15,11-14-120 16,9 4-3-16,5-1-4 0,6 0-3 16,5-4-8-1,-1-6-5-15,9-2-4 16,-7-8 1-16,4-5 2 15,-8-4 7-15,-4-4 8 0,-5 2 6 0,-13-1 9 16,-3 13 5-16,-17 1 4 16,-2 20 3-16,-13 5-4 31,3 15-8-31,-7 7-5 0,6 4-16 16,10 10-35-16,0-14-97 15,12-2-4-15,3-14-9 0,2-14-3 16</inkml:trace>
  <inkml:trace contextRef="#ctx0" brushRef="#br3" timeOffset="345428.2475">8548 12065 186 0,'0'35'144'0,"4"14"-2"0,-7 4 2 16,8 18-109-16,-8 1-8 16,8 13 2-16,-3-5-10 15,4-3-13-15,-1-6-15 16,-3-12-30-16,9-7-101 16,-13-20-2-16,3-9-4 15,-1-23-2 1</inkml:trace>
  <inkml:trace contextRef="#ctx0" brushRef="#br3" timeOffset="345733.1627">8356 12546 309 0,'0'0'147'16,"14"-16"-7"-16,9 20-2 31,3-1-145-31,5-2-9 0,11 8-9 16,-6-7-3-16,5 9-3 15,-10-5 1-15,0 7 10 16,-9 1 9-16,-3 2 11 16,-3 6 11-16,-9-3 11 15,6 9 4-15,-7-9 7 16,10 10-3-16,-3-13-4 16,8 1-11-16,2-11-1 0,6-6-9 15,3-12 0-15,4-6-2 16,-3-5-11-16,-4-9-10 15,4 10-34-15,-18-10-90 16,2 14-1-16,-14 0-3 16,-3 18 0-16</inkml:trace>
  <inkml:trace contextRef="#ctx0" brushRef="#br3" timeOffset="345995.1117">9061 12725 238 0,'35'4'143'0,"5"0"-3"15,-5-11 0-15,0-2-125 16,2-7-8-16,-1-7 1 16,-8-3-3-16,-5-1 1 15,-9 1-6-15,-7 6 1 16,-5 5-2-16,-2 15 2 16,-23-3 1-16,4 18 3 15,-5 9-1-15,2 10-4 16,3 3-1-16,3 2-10 15,10 3-9 1,4-12-29-16,17 2-90 16,1-16-4-16,13-6 0 0,0-19 2 15</inkml:trace>
  <inkml:trace contextRef="#ctx0" brushRef="#br3" timeOffset="346223.9538">9672 12090 270 0,'29'62'154'0,"-1"8"-2"15,11 21-2-15,-5 6-137 16,0 8-2-16,-12 1 2 16,-8-1-1-16,-17-10-5 15,-15-13-10-15,-13-11-11 16,-18-28-45-1,-1-4-89-15,-14-29-3 16,7-12-8-16,0-24-3 16</inkml:trace>
  <inkml:trace contextRef="#ctx0" brushRef="#br3" timeOffset="347484.6163">19564 2444 330 0,'-16'12'127'0,"6"4"4"0,-7-18-27 16,17 2-72-1,-19-8-1-15,19 8-6 16,-12-34-4-16,12 3-6 0,-4-14-3 16,7-9-2-16,0-12-2 31,7-12-3-31,4-1 0 15,9-2-2-15,6-4 3 0,7 6 6 16,5 15-6-16,4 9 0 0,-2 23-3 0,-3 25-3 16,-4 16 1-16,-7 26-1 15,-10 22-4-15,-10 18-4 16,-14 12 3-16,-5 5-3 16,-9 2 2-16,-5-3 1 31,-6-6-8-31,-7-20-11 15,9-2-31-15,-11-28-84 16,14-8 0-16,-4-16-2 0,11 0 1 16</inkml:trace>
  <inkml:trace contextRef="#ctx0" brushRef="#br3" timeOffset="347861.0289">19713 2518 362 0,'-18'8'138'16,"-3"-15"-4"-16,21 7-1 16,-22-23-111-16,25-1-8 15,7-15-4 1,13-12-3-16,9-7-4 0,13-6 0 15,6-3 1-15,9-2-1 16,0 8 1-16,1 9-2 16,-6 19 1-16,-3 16-2 15,-12 20 1-15,-13 18 0 0,-12 17-3 0,-15 21 2 16,-12 10-2-16,-9 6 0 16,-5-1-1-16,-5-5-1 15,4-13-7-15,0-12-11 31,11-10-21-31,-2-31-95 16,18-3 1-16,0-30-3 16,9 5 1-16</inkml:trace>
  <inkml:trace contextRef="#ctx0" brushRef="#br3" timeOffset="348308.7319">19789 2632 355 0,'-13'10'139'16,"-7"-17"-3"-16,20 7 0 16,-19-12-105-16,19 12-11 15,13-32-6-15,9 11-7 16,10-5-2-16,9-2-3 16,10 1-1-16,7-2-2 15,4 7-1-15,3 7-1 0,-2 6-1 16,-7 5 1-16,-10 8 0 15,-12 6 0 1,-18 9 1-16,-19 8 2 0,-19 6 1 16,-20 6 2-16,-14 0 0 15,-8 6 0-15,-3-3-6 16,-1-5-8-16,13 2-27 16,2-17-98-16,28 1-1 15,6-19-6-15,19-4 1 0</inkml:trace>
  <inkml:trace contextRef="#ctx0" brushRef="#br3" timeOffset="348791.0371">19786 2825 297 0,'-20'-11'133'15,"20"11"5"-15,-27-6-7 16,27 6-70-16,0 0-41 16,0 21-6-16,13-6-4 0,8 7-2 15,5 8-3-15,4 9-1 16,-2 8 0-16,-5 8 0 0,-6 3 2 16,-9 7 0-16,-13-3 1 15,-11 1-3-15,-11-8 1 16,-12-6-3-1,-7-11 2 1,-6-8-1-16,-3-11-2 0,2-12-4 16,2-7-2-1,5-13-7-15,11 0-10 0,2-14-17 0,26 11-78 16,-6-16-23-16,19 13-2 16,-3-8 3-16</inkml:trace>
  <inkml:trace contextRef="#ctx0" brushRef="#br3" timeOffset="349674.4152">19545 3405 212 0,'-13'6'123'0,"13"-6"0"15,-24 4 1-15,24-4-35 16,-29-11-62-16,19-5-6 15,-2-10-4-15,6-2-3 16,1-6-3-16,6 1-2 16,2-5 0-16,7 5-2 0,3-5-4 15,7 4-2 1,9 2-8-16,6-4-9 16,11 9-23-16,-9-15-91 15,13 13-1-15,-13-7-3 0,2 18 3 16</inkml:trace>
  <inkml:trace contextRef="#ctx0" brushRef="#br3" timeOffset="350077.01">19779 2876 278 0,'27'-31'131'0,"8"10"1"16,-5-11-2-16,9 12-91 15,-4-9-12-15,10 13-8 16,-4-3-4-16,7 12-8 16,-3 1-3-16,-2 11-2 0,-4 9 0 15,-4 6-1 1,-11 13-2-16,-9 3 4 15,-12 8 0-15,-9 0 3 0,-13 4 2 16,-6-3 0-16,-8-6 1 16,-6-3 1-16,-8-12 2 15,1-5-4-15,-4-17 0 16,6-7-3-16,2-12-6 16,4-8-7-16,12 1-21 0,-1-17-85 15,21 16-26 1,2-10-8-16,13 20 1 0</inkml:trace>
  <inkml:trace contextRef="#ctx0" brushRef="#br3" timeOffset="350552.7673">19561 3017 318 0,'0'0'130'0,"-22"9"1"15,12 12-4-15,-13-3-101 0,6 12-6 0,-10 0 0 0,-1 11-6 16,-11-4-1 0,0 6-4-16,-8-11-1 15,-2 0 1-15,-5-10-3 16,4-7-1-16,1-12-2 16,5-10-1-16,10-10-2 15,9-11-3-15,14-5 2 16,8-10-2-1,11-3 0-15,10-2 2 0,12 0-5 16,5 5 0-16,6 4-1 16,0 5 0-1,2 9-7-15,-7 5-5 0,3 18-12 0,-13-6-29 16,4 16-69-16,-12-3-6 16,2 8 3-16,-20-13-1 15</inkml:trace>
  <inkml:trace contextRef="#ctx0" brushRef="#br3" timeOffset="351173.1881">19387 2803 203 0,'17'5'121'16,"-17"-5"-3"-16,0 0 7 16,0 0-61-16,11 21-28 15,-11-21-7-15,-18 13-7 16,-4-7-6-1,-5 1-5-15,-14-5-1 0,-6 2-1 16,-17-4-1-16,-7 2 1 16,-9-8 0-1,-1-4 0-15,0-12 0 0,9-2-1 16,11-8-1-16,18-4-3 16,21-3-1-16,22-4-5 15,26-2-1-15,16 0-2 0,19 6 0 16,7 4-4-16,9 10 2 15,-2 0-2-15,-4 12 1 16,-9 4 0 0,-10 11 0-16,-14 2-1 15,-9 12-1-15,-14 0-3 16,-5 14-6-16,-11-8-5 16,4 17-20-16,-10-18-77 15,8 8-1-15,1-14-2 0,6-2 2 16</inkml:trace>
  <inkml:trace contextRef="#ctx0" brushRef="#br3" timeOffset="351661.7872">19460 2674 332 0,'-16'5'130'0,"6"8"3"16,-13-16-4-16,6 8-104 0,-11-18-6 15,4-3-2-15,-8-11-4 16,2-5-5 0,-3-13 0-16,4-7-4 15,0-11 1-15,6-12-1 16,8-6-2-16,10-1-2 16,7 1 1-16,11 7-1 0,8 11 1 15,3 9-1-15,8 18 2 16,4 19-3-16,3 18 2 15,-3 12-3 1,-1 15-5-16,-7 5-1 0,0 7-8 16,-11 2-7-16,3 4-21 15,-20-12-34-15,8 7-57 16,-13-15 1-16,4-3 1 16,-8-10 2-16</inkml:trace>
  <inkml:trace contextRef="#ctx0" brushRef="#br3" timeOffset="352257.5931">19362 2446 283 0,'-10'44'126'0,"-9"-2"0"15,6 12 5-15,-11-11-91 16,8 3-10-16,-10-17-4 15,6-6-5-15,-12-24-5 16,0-14-4-16,-7-18-4 16,-4-16-2-16,-5-12-1 15,-2-11 1-15,1-12 0 0,4-4-2 16,9 6 0-16,8 3-1 16,17 12 0-16,14 10-2 15,18 16-1-15,16 17-3 16,17 21 1-16,8 16 0 15,9 11-3-15,1 7-7 16,2 11-17-16,-14-5-53 16,7 14-56-16,-15-7-2 0,-9 3-6 15,-11-16-6-15</inkml:trace>
  <inkml:trace contextRef="#ctx0" brushRef="#br4" timeOffset="368106.8121">19896 7324 74 0,'17'27'93'0,"-17"-27"2"16,12 25 5-16,-7-11-73 0,-5-14-4 16,13 29 2-1,-13-29-1 1,11 23 0-16,-11-23-7 16,-3 13-3-16,3-13-4 15,-15-3 0-15,-1-8 0 0,1-11 1 0,-10-10 1 16,-2-9-1-1,-5-14-3-15,-3-10-2 0,-4-9 0 16,0-7-3-16,-1-8 0 16,4-5-4-16,4-2 1 15,6-1-1-15,10-3-2 0,15 4 3 16,12 0-2-16,17 7 2 16,11 7-3-1,11 8 3-15,12 11-3 16,7 11 2-16,5 20 5 15,-3 18-2 1,-6 19-2-16,-9 17 0 0,-8 21 7 0,-12 12-5 16,-16 13 2-16,-16 5-3 15,-12 4 1-15,-17-5-1 16,-14-7 4-16,-11-13-3 0,-10-15-4 16,-7-16 2-1,-7-17 2-15,-2-17 1 0,-2-25-8 16,4-24 9-16,11-27-5 15,9-22 1-15,14-20 2 32,15-11 4-32,17-12-7 15,22 1 5-15,16 3 6 0,19 16-5 16,13 17 2-16,15 23 1 16,7 22-5-1,9 23-2-15,7 24 2 0,2 24-5 16,1 24-2-16,-2 17 0 15,-5 19-3 1,-8 11 0-16,-7 10 2 0,-13 3-1 16,-13 0 2-16,-16-8-2 15,-17-7 1-15,-20-13-5 0,-15-12 2 16,-20-18-2-16,-14-14 1 0,-20-19 1 16,-9-18 4-16,-14-17 6 15,-6-21 1-15,-2-10 9 16,1-18 2-1,13 1 3-15,11-8-2 0,19 5 2 32,20-1-5-32,25 8-4 15,26 3-1-15,27 6-1 16,23 5-4-16,27-2 2 0,19 3-4 16,12 4 4-16,6 9-5 15,1 8 4-15,-10 15-1 16,-6 15-2-16,-17 21 0 15,-19 15-1-15,-21 23-1 16,-22 11 2-16,-16 13 0 16,-17 6-4-16,-13 3 2 15,-11-1-2-15,-10-6 4 16,-9-11-3-16,-3-11 5 0,-1-15-6 16,-1-17 3-16,5-15 2 15,3-18 1-15,5-22-1 16,6-19-2-16,6-19 3 15,9-17 0-15,9-15 1 16,5-12 0-16,11-7 3 16,6-4-1-16,7 6 4 15,6 8-1-15,7 13-2 0,2 14-1 0,6 18 0 16,3 15-3-16,-2 19-2 16,2 15-2-16,-1 13-2 15,-3 11 1-15,-7 12 0 16,-5 7 0-16,-5 4 1 15,-10 6 1-15,-9 0 0 16,-9-1 0-16,-13-3 1 16,-11-5 0-1,-9-10 0-15,-7-7-1 16,-7-11 1-16,-2-13 1 16,0-14-1-16,3-11 1 0,5-18-1 15,11-14-1-15,8-10 0 0,13-16 2 31,12-6-2-31,10-6 1 16,8-2 0-16,10 0 1 16,8 6 1-16,5 5 3 15,4 8-3-15,2 11 1 0,-1 9-2 16,-2 16 1 0,-2 17-1-16,-5 17-2 15,-2 25-2-15,-8 20 0 0,-4 21 1 0,-6 12-2 16,-7 13 4-16,-6 9-4 15,-4-1 0 1,-8-2 2-16,-6-15 0 16,-8-8 0-16,-7-11-2 0,-6-11 0 15,-10-13-1-15,-6-12 2 16,-5-11 4 0,-1-12-2-16,1-7 1 0,5-10 0 0,4-8 2 15,11-4-6-15,7-2-11 16,16 9-28-1,2 3-67-15,13 9-7 0,-3 8 1 16,8 11-8-16</inkml:trace>
  <inkml:trace contextRef="#ctx0" brushRef="#br4" timeOffset="368842.2598">20518 1434 264 0,'0'0'109'0,"0"0"-2"16,0 0 2-16,0 0-69 15,0 0-6-15,0 0-12 0,0 0-8 16,0 0-3-16,0 0-2 16,0 0-1-16,0 0-3 15,0 0-1-15,0 0-3 16,4 13 0-16,-4-13 3 16,-4 17-2-16,2-4 0 15,2-13 2-15,-8 16-2 16,8-16 3-16,0 0 1 15,-15 6-3-15,15-6-1 0,-6-14-1 16,8-1 1-16,-2 15-1 16,0 0 0-16,0 0-1 15,45-65-2 1,-45 65 8-16,0 0-8 0,0 0 1 16,0 0-9-1,62-36-5-15,-62 36-18 0,0 0-31 16,0 0-53-16,0 0-2 15,-19 23 0-15,19-23-3 0</inkml:trace>
  <inkml:trace contextRef="#ctx0" brushRef="#br4" timeOffset="369284.7781">20955 1150 273 0,'0'0'111'0,"0"0"-2"15,0 0-3-15,0 0-87 0,0 0-1 16,0 0-5-16,0 0-3 16,33-62-1-16,-33 62-6 15,0 0-3-15,58-16 9 16,-58 16 3-16,0 0 0 15,0 0-1-15,0 0-2 16,60-12 2-16,-60 12-2 16,0 0-3-16,0 0-14 15,0 0-19-15,0 0-66 16,-63 22-25-16,63-22-3 16,0 0-6-16,0 0 3 15</inkml:trace>
</inkml:ink>
</file>

<file path=ppt/ink/ink4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31:58.910"/>
    </inkml:context>
    <inkml:brush xml:id="br0">
      <inkml:brushProperty name="width" value="0.05292" units="cm"/>
      <inkml:brushProperty name="height" value="0.05292" units="cm"/>
    </inkml:brush>
  </inkml:definitions>
  <inkml:trace contextRef="#ctx0" brushRef="#br0">13943 4329 287 0,'41'0'148'0,"29"-2"-5"0,24-18-9 0,35 1-137 16,45 5 3-16,28-5 3 16,27-8 1-16,18-1 3 15,11 1 2-15,2 2 0 16,-11 9-1-16,-15 5-9 16,-16 18-99-16,-29 2-33 0,-23 8-13 31,-31-3-13-31</inkml:trace>
</inkml:ink>
</file>

<file path=ppt/ink/ink4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32:16.3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2479 10104 135 0,'52'-1'115'16,"17"-8"-9"-16,22-5-3 15,28 4-114-15,36 0-2 16,40 5 1-16,32-6 0 0,38-1 5 16,37-7 5-16,37-7 7 15,32-4-1-15,21 0 3 16,11 4-2-1,4 3 2-15,-5 7 0 0,-12 10 0 16,-24 12 0-16,-28 16-5 16,-34 8-10-16,-27 7-90 31,-31 8-5-31,-42-10-4 0,-23-1-7 16</inkml:trace>
  <inkml:trace contextRef="#ctx0" brushRef="#br1" timeOffset="21490.0999">3983 6513 144 0,'0'0'115'0,"0"0"2"16,33-4-1-16,10-2-98 0,28 6-3 0,15-4 0 15,18 4-1-15,7-5 0 16,9 4-1-16,-3-5-3 15,0 5-5-15,-12-2-3 32,-12 0-1-32,-17 3-8 15,-15-4-21-15,-11 6-90 0,-20-4-3 0,-9-1-10 16,-21 3-6 0</inkml:trace>
  <inkml:trace contextRef="#ctx0" brushRef="#br1" timeOffset="24494.1545">7388 9716 100 0,'0'0'118'0,"-16"-7"0"16,16 7 1-16,17-4-92 16,9 4-1-16,20 7 2 15,13-7-1-15,22 6-6 0,9-3-6 16,15 2-3-16,8 0-3 15,3 0-3-15,0 0-3 16,-4 0-1-16,-8 1-3 16,-8 0-4-16,-13 4-13 0,-18-8-35 15,-10 3-72-15,-17-3-1 16,-15-7-7-16,-23 5-3 16</inkml:trace>
  <inkml:trace contextRef="#ctx0" brushRef="#br1" timeOffset="39315.4423">5532 5578 155 0,'5'-23'138'0,"0"-12"-4"16,16-5 4-16,0-19-105 15,24-6 0-15,7-17-7 0,17-3-2 16,8-12-5-16,13-1-10 16,6-5-3-1,2 2-3-15,1 7-8 0,-6 8-8 16,-4 17-17-1,-18-2-28-15,1 23-78 0,-26 9-2 16,-5 21 0-16,-23 0-1 16</inkml:trace>
  <inkml:trace contextRef="#ctx0" brushRef="#br1" timeOffset="39558.5002">6509 4331 192 0,'-19'-8'129'16,"19"8"-1"-16,-14-7-2 15,28 2-101-15,-1-3-7 16,18 2-5-16,5-3-4 16,4 3-2-16,0 4 1 15,1 3 2-15,-9 5 0 16,-9 8 0-16,-16 5-1 16,-11 5-1-16,-11 4-10 15,-8-2-10-15,4 7-36 16,-7-11-87-16,15 1-3 15,11-23-5-15,-6 20 0 0</inkml:trace>
  <inkml:trace contextRef="#ctx0" brushRef="#br1" timeOffset="40003.7708">7392 4090 152 0,'-16'16'137'16,"3"13"-1"0,-3-4 0-16,12 12-59 15,0-9-48-15,15 2-6 16,8-14-7-16,16-7-5 0,9-17-4 16,8-10-3-16,5-16 1 15,-3-10-4-15,-6-8 0 16,-8-3-2-16,-14 4 3 0,-16 7-2 15,-15 9 0 1,-15 15 1-16,-12 15-2 16,-10 17-2-16,2 18-11 15,-2 8-21-15,20 22-102 16,2-3-1-16,21 8-5 0,8-12-2 16</inkml:trace>
  <inkml:trace contextRef="#ctx0" brushRef="#br1" timeOffset="40134.119">7978 4255 273 0,'43'-33'145'16,"5"5"-2"-16,-6-8-7 15,-1 5-132-15,6 5-33 16,-16-6-98-16,7 9-11 16,-19-9-1-16,-3 10-3 15</inkml:trace>
  <inkml:trace contextRef="#ctx0" brushRef="#br1" timeOffset="40258.8108">8170 3917 213 0,'-31'16'139'0,"0"2"4"16,12 13-2-16,2-5-66 0,15 12-57 15,8-1-16-15,7-4-20 16,16 9-84-16,-9-17-38 16,12 2-5-16,-8-14-2 15</inkml:trace>
  <inkml:trace contextRef="#ctx0" brushRef="#br1" timeOffset="41098.5785">8715 4046 146 0,'0'0'123'16,"-13"8"-1"-16,13-8 0 0,-7 29-96 16,1-7-6-16,8 10 0 15,-1-1-4 1,9 7-2-16,2-6-4 15,9-3 1-15,4-14-1 0,8-10-1 16,5-14 1 0,5-14-1-1,0-15 0-15,0-11-4 0,-4-7 1 0,-5-2 1 16,-13-1 5-16,-8 10 1 16,-17 7-2-16,-13 16-4 15,-15 15 0 1,-10 18-1-16,-6 16-7 15,-1 12-13-15,10 18-21 0,0-7-50 16,26 18-57-16,8-11 0 16,23-1-2-16,8-16-2 15</inkml:trace>
  <inkml:trace contextRef="#ctx0" brushRef="#br1" timeOffset="41318.5013">9392 3951 272 0,'13'10'139'15,"-17"6"3"-15,9 20-8 16,-5 1-117-16,8 9 0 16,-4 0-7-16,3 1-3 0,0-3-6 15,0-6-3-15,1-6-9 16,-7-15-11-16,8-1-29 15,-9-16-86-15,-3-13-2 16,1-12 0-16,7 1 1 16</inkml:trace>
  <inkml:trace contextRef="#ctx0" brushRef="#br1" timeOffset="41471.6091">9490 3981 181 0,'16'-45'141'0,"-3"-3"1"15,8 18 1-15,-2-7-69 16,13 21-32-16,-5-2-18 15,7 10-13-15,0 8-22 16,-5-2-38-16,6 18-91 16,-15-4-3-16,-3 14-4 15,-18-3 0-15</inkml:trace>
  <inkml:trace contextRef="#ctx0" brushRef="#br1" timeOffset="41634.8721">9405 4090 300 0,'0'0'149'16,"0"0"-2"-16,34 3-4 16,-3-11-126-16,11 1-10 0,5 1-14 15,2-7-25-15,13 14-108 16,-17-11-4-16,1 12-4 16,-14-8 1-16</inkml:trace>
  <inkml:trace contextRef="#ctx0" brushRef="#br1" timeOffset="43098.6335">10165 4460 156 0,'0'0'137'0,"6"-19"-2"0,4-8 2 16,-3-19-66-16,11-4-51 15,-1-12 1-15,9-3-6 16,1-5 0-16,5 2-9 16,0 0 3-16,1 10 0 15,-3 9-2-15,-2 12 1 16,-4 17-2-16,-1 18-1 0,-4 18-2 16,-3 17 0-16,-3 16-2 15,-4 12-3-15,-2 5-2 16,-3 2-4-1,-1-4-5-15,-3-12-4 0,1-9-14 16,-9-26-11-16,8-17-12 16,-15-7 2-16,11-12 12 15,-12-14 15 1,3 0 18-16,-3 1 11 0,-2 2 19 16,5 15 12-16,-9-1 13 0,22 16-1 15,-16 18-14-15,19 1-19 16,11 5-27-16,8-5-18 15,23 2-18-15,-2-18-2 16,22 3 1-16,-6-20 15 16,8-2 18-16,-8-9 18 15,-10-8 24-15,-3 10 18 0,-27-9 15 16,4 24 4-16,-28-5-1 16,7 27-14-16,-18 2-16 15,3 16-14-15,-1 5-14 16,-1 4-10-1,9 2-14-15,-2-13-20 16,18 6-42-16,-10-36-60 16,17 10-2-1,-13-28 4-15,8-5 6 0</inkml:trace>
  <inkml:trace contextRef="#ctx0" brushRef="#br1" timeOffset="43449.6337">10897 3992 227 0,'14'-31'125'15,"2"0"3"-15,14 17-6 16,2 2-94-16,13 11-17 15,1 7-13-15,0 2-9 16,-1 10-2-16,-10-1 1 16,-11 8 3-16,-17-2 4 15,-18 4 2-15,-20 3 7 16,-19-2 6-16,-8 2 6 16,-7-5-2-16,3-2-1 15,7-7-8-15,16-6-4 0,21-8-9 16,18-2-6-16,30-14-1 15,9-2 1-15,14 3 8 16,5 2 6 0,-2 3 11-1,-4 10 3-15,-19 2 9 0,-9 15 5 0,-24 0-3 16,-8 11 0-16,-16-4-10 16,-2 3-7-16,-4-3-15 15,-1-9-11-15,14 0-22 16,-2-21-19-16,19 4-68 15,25-23-11 1,11 1 1-16,7-17 2 0</inkml:trace>
  <inkml:trace contextRef="#ctx0" brushRef="#br1" timeOffset="43638.5125">11578 3886 223 0,'26'-23'136'15,"-29"5"1"-15,3 18-1 16,-49 26-95-16,13 19-7 0,-12 3-8 15,9 16-2-15,2 3-7 16,16 4-7-16,16-7 0 0,16-4-3 16,15-11-8-1,13-16-11-15,13-7-46 16,0-25-90-16,9-4-2 16,-11-18-6-16,5-1-2 15</inkml:trace>
  <inkml:trace contextRef="#ctx0" brushRef="#br1" timeOffset="43836.117">12230 4140 296 0,'0'0'147'15,"0"0"-15"-15,-12-21-38 16,12 21-228-16,15-17-3 0,4 14-7 16,-1-3-3-16</inkml:trace>
  <inkml:trace contextRef="#ctx0" brushRef="#br1" timeOffset="45854.5027">10294 4593 278 0,'17'-13'156'16,"-8"-8"-9"-16,14 16 1 16,-10 2-131-16,14 11-6 15,6 10-5-15,6 13-6 0,2 14 1 16,-2 16-7-16,-8 18 3 16,-5 15-5-1,-11 18 2-15,-12 14-1 16,-12 17 5-16,-16 16-4 0,-9 14 7 15,-11 10-7-15,-10 12 7 16,-8 7-2 0,-8 8 7-16,-4-2-6 0,-4-3 2 15,-1-9 0-15,1-8-5 16,0-15 8-16,4-19-7 16,2-17 1-16,9-15-3 15,-1-17 4-15,5-13-3 16,7-12 3-16,4-13-1 15,6-10 1-15,7-10 0 0,7-8 1 16,6-8-4-16,5-11-4 16,10-6-7-16,8-14-10 15,0 0-19-15,-23-8-14 0,23 8-6 16,-9-29-1-16,12 13 13 16,-12-10 14-16,9 3 23 15,-1-2 19-15,-4-4 26 16,11 12 17-16,-12-5 9 0,6 22 1 15,0 0-7-15,-17 11-10 16,-5 15-16-16,2 14-7 16,-7 8-7-1,-1 8 0-15,0 0-1 0,5 0 0 16,4-7-3-16,7-8 4 16,5-15-3-16,8-10 0 15,-1-16 0 1,22-10-2-16,-2-12 0 15,6-5-3 1,3-2-3-16,1-3-11 16,6 10-31-16,-7-5-112 0,13 4-1 0,-3 4-6 15,-3 2-3 1</inkml:trace>
  <inkml:trace contextRef="#ctx0" brushRef="#br1" timeOffset="66106.7511">7272 9700 126 0,'0'0'108'0,"3"18"0"15,13-17-1-15,16-1-97 16,13 2-2-16,12-2 2 16,15 1 0-16,14-4-1 15,12 0-1-15,3 0-2 16,7 5-3-16,3-2-3 15,0 0-3-15,-1 1-2 0,-2-1 2 16,-6-1-2-16,-6-5-9 16,-6-1-64-1,-9-2-30-15,-20-7-4 0,-9 5-2 16</inkml:trace>
  <inkml:trace contextRef="#ctx0" brushRef="#br1" timeOffset="70281.3646">7230 9353 152 0,'15'20'135'0,"-1"3"4"32,1 3 1-32,-17-5-97 0,14 10-9 15,-14-10-6-15,2 0-7 16,-14-14-4-1,-5-6-2-15,-11-12-7 16,-8-12-1-16,-6-21-5 0,-1-15-2 16,-1-17 0-16,7-9-2 15,7-6 3-15,15-3 4 16,15-3-3-16,17 6 1 0,15 12-1 16,10 17 2-16,11 16-3 15,2 15 1 1,1 17-6-16,-8 17-5 0,-11 21 6 15,-18 15-3-15,-14 18 3 16,-19 9-1-16,-16 12 4 16,-14 6-1-16,-15 1 6 15,-1-2 2-15,-6-7-2 16,9-9 2-16,5-10-3 0,12-11-1 16,11-16 0-16,14-8 0 15,17-22-3-15,3 14 0 16,16-17 0-16,5-1 1 0,8-5 0 15,7 2 5-15,4-3-2 16,5-2 2-16,4-2 2 16,5-5-1-16,1-8 1 15,0-5-1-15,-3-4-4 16,-6-7-10-16,-3 10-28 31,-14-8-122-31,-5 6-3 16,-10 5-6-16,-5 0-3 15</inkml:trace>
  <inkml:trace contextRef="#ctx0" brushRef="#br1" timeOffset="74189.1119">2652 6566 100 0,'0'0'112'0,"-11"16"-2"16,11-16 0-16,26 8-93 0,5-6-1 15,27 3 1 1,16-10 2-16,33 0 3 16,22-13-1-16,29 4-1 15,15-6-4-15,19 2 0 16,8-2-4-16,5 6-4 0,0 4-4 16,-10 7-3-16,-9 3-2 0,-10 1-2 31,-9 5-13-31,-22-9-52 0,-8 9-59 15,-20-9-4 1,-18-6-10-16,-20-5 8 16</inkml:trace>
  <inkml:trace contextRef="#ctx0" brushRef="#br1" timeOffset="78672.3016">1448 3991 214 0,'-9'-19'129'0,"-8"-5"5"0,4 14-37 16,-11-11-52-1,11 16-11 1,-7 0-6-16,6 15-6 16,-8 12-5-16,6 20 0 15,-2 20-6-15,3 20 3 16,1 18-6-16,2 9-3 15,5 7-3-15,4-2-6 0,5-6-5 16,-1-19-14-16,8-11-16 16,-14-36-34-1,11-12-68-15,-19-27 0 16,0-4 42-16,-17-25 43 0,5 0 25 16,-8-9 22-16,0-4 24 15,11 9 32-15,-1-5 72 0,17 9 5 0,9-1-45 16,17 13-38-16,6-4-25 15,12 4-13 1,8 4-19-16,0-2 1 0,8 6-5 16,-8-5 0-16,0 5 5 15,-10-2 7-15,-6 0 9 16,-6 5 10-16,-24 3 12 31,21-1 5-31,-21 1 2 16,2 20 0-16,-4-7-2 0,11 9-12 15,-1-3-1-15,13 1-10 16,3-7 0-16,6-6-6 0,7-10 2 16,0-8-1-16,-1-10 0 15,-4-8 4-15,-8-4-4 16,-8 0 4-16,-10 0-3 16,-7 7 2-16,-12 7-3 15,-9 11-1-15,-4 12-1 0,-4 12-2 16,1 11-2-16,0 6-2 15,9 8-2 1,4-4-5 0,13 1 4-16,10-8-4 0,11-8 7 0,6-9-3 0,9-9 9 15,6-4-1 1,2-7 9-16,3 1 3 16,-2-4-2-16,3 3 4 15,-3-3-1-15,4 1 6 0,-3-5-4 16,2-1 1-16,-8-5-5 15,-2-2 3-15,-9-7-3 16,-9-1 0-16,-11-2-2 16,-10 2-2-1,-12 6-2-15,-7 3 0 16,-10 10-1-16,-3 9-3 16,-2 11-5-16,-2 5-10 15,12 17-26-15,-5-8-72 0,22 10-23 16,0-8-5-1,17 1 3-15</inkml:trace>
  <inkml:trace contextRef="#ctx0" brushRef="#br1" timeOffset="80076.2384">2599 4067 141 0,'0'0'133'16,"-20"-13"3"-16,20 13-1 15,-31-7-71-15,17 19-21 0,-13-1-11 0,8 18-8 16,-7 7-9-16,6 16-2 16,-1 7-6-16,7 8-3 15,10 5-9-15,5-3-5 0,15 2-18 16,0-21-27-16,23-8-84 31,-7-25-6-31,11-8 2 0,-7-23-2 16</inkml:trace>
  <inkml:trace contextRef="#ctx0" brushRef="#br1" timeOffset="80336.1946">2807 4070 173 0,'8'13'139'31,"-2"5"2"-31,11 12-4 16,1 0-78-16,11 13-34 15,-2 1-5-15,5 5-4 16,-8-2-5-16,-1 1-3 0,-11-2-2 0,-12-2-2 16,-15-6-5-16,-6-9-4 31,-7-3-13-31,-8-16-19 15,12 6-47-15,-6-20-58 0,15-2-1 16,5-13-2-16,16-1 4 0</inkml:trace>
  <inkml:trace contextRef="#ctx0" brushRef="#br1" timeOffset="80704.3996">3434 4066 145 0,'3'-25'137'15,"-3"25"-3"-15,-7-15 2 16,7 15-61-16,0 0-53 16,-14 23-5-16,6 0-5 15,5 10-2-15,-1 7-5 16,1 9 1-16,0 3-4 15,3 2 1-15,2-5-2 16,1-5 1-16,1-7-1 16,2-7 0-1,-2-7-3-15,2-4 5 0,0-1 0 16,1 4 4 0,-1 7 2-16,1 8-3 0,-7 5 5 15,-2 12-3-15,-9 3 4 16,-2 4-6-1,-7-2-3-15,-5-7-24 16,12-1-126-16,-8-21-4 0,12-8-10 16,9-22-3-16</inkml:trace>
  <inkml:trace contextRef="#ctx0" brushRef="#br1" timeOffset="81466.4696">1563 10692 174 0,'1'-15'156'0,"-5"-4"-4"16,4 19-2-16,0 0-91 16,3 22-45-16,4 13-3 0,8 15-2 0,-2 9-6 15,1 15-1 1,-2 7-2-1,-7 1 2-15,-6-1-3 0,-6-9 0 16,-5-10-2-16,-2-12 1 0,2-9 0 31,5-14-1-31,11-5-1 16,12-3 2-16,12 2 1 16,11 10 5-16,5 12 1 0,5 15 4 0,-4 12-4 15,-7 13 3 1,-11 2-2-16,-11-5-3 0,-9-2-13 15,-19-26-44-15,-6-10-97 16,-8-27-3-16,-2-23-4 16,-3-26-9-16</inkml:trace>
  <inkml:trace contextRef="#ctx0" brushRef="#br1" timeOffset="82033.7407">3185 6614 225 0,'70'-7'145'0,"14"-3"-4"15,30 10-6-15,19-5-116 16,37 4-3-16,23-5-11 16,18-11-34-16,20 2-106 15,-2-11-3-15,7-4-12 16,-6-4-3-16</inkml:trace>
</inkml:ink>
</file>

<file path=ppt/ink/ink4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34:30.332"/>
    </inkml:context>
    <inkml:brush xml:id="br0">
      <inkml:brushProperty name="width" value="0.05292" units="cm"/>
      <inkml:brushProperty name="height" value="0.05292" units="cm"/>
      <inkml:brushProperty name="color" value="#FF0000"/>
    </inkml:brush>
  </inkml:definitions>
  <inkml:trace contextRef="#ctx0" brushRef="#br0">9438 12370 14 0,'0'0'95'15,"0"0"-4"-15,14-11 4 0,-14 11-77 16,13-5 0-16,-13 5 2 16,21-5 2-16,-21 5-3 15,21-2-2-15,-21 2-1 16,22 1-3-16,-22-1-3 15,23 0-3 1,-23 0-2-16,26 3-3 16,-7-2-2-16,1 2 0 15,7-1-1-15,5-1 1 0,6 0 0 16,2 1 1-16,8-2-1 16,1 1 0-16,4 1 1 15,3-1-1-15,4 1 1 16,2-1-1-16,0 1 1 15,3-2 0-15,-1 0-1 0,4 1 1 16,2-1-1-16,2 0 1 16,1-1 1-16,2-1 0 15,3 1-1-15,0-1 0 16,3 1 1-16,1-2-1 16,0 0 0-16,2 0-1 15,0 2 1-15,1-2 0 0,1 0 1 16,1 2 0-16,0-5 1 15,2 1-1-15,-2-2 1 16,-1 1-2-16,1-1 2 16,-2 3-1-16,-3 0-1 15,-1-1-1-15,-3 7 1 16,-5 1-1-16,-5-2 1 16,-6 5 1-1,-7-2-1-15,-7 2 0 0,-6-2 0 16,-8 2 2-1,-8-5 0-15,-8 1 0 0,-18-2 0 16,0 0-1 0,0 0 1-16,-28 3-2 0,-7-5 0 15,-9 2-1-15,-13-1-1 16,-7 1 0-16,-11-2 0 16,-8 2-1-16,-9 2-1 15,-8-4-1-15,-8 7-2 0,-9-5 1 16,-5 4-1-16,-7-2-1 15,-5 5-1 1,-7-6 1-16,-2 6 0 16,-4-2 2-16,1 2-1 15,2 2-1-15,4 1-1 16,1 0 2-16,5 1 1 16,1 1 0-16,9 2 0 15,6-1 2-15,10 0 2 0,9-1 3 16,13-4 3-16,15 1 0 15,19-5-1-15,19-1 1 16,20-4 2-16,13 1 2 16,35-10 1-16,20 3 1 15,24-5-1-15,23 0 2 16,21-2 1-16,26 4 0 0,15-2 0 16,21 7-1-16,11-1 0 15,13 4-3-15,2-2 0 16,4 4-2-16,-3-4 2 0,-3-2-3 15,-11-4-1 1,-15 1-3-16,-23-1-4 16,-27 0-16-16,-23 10-101 15,-40-9-9-15,-31 7-5 16,-39 2-7-16</inkml:trace>
  <inkml:trace contextRef="#ctx0" brushRef="#br0" timeOffset="46084.3374">6308 12342 22 0,'28'-4'101'15,"21"1"-2"-15,14 0 0 16,21-3-76-16,24 6 5 16,16-5 6-16,21 6-4 0,3-8-3 15,10 7-3-15,-8-5-1 16,-6 1-3-16,-16-3-4 16,-9 0-6-16,-21-1-5 15,-17 0-2 1,-19 2-5-16,-15-6-18 0,-6 7-96 15,-18-4-3-15,-9-2-6 16,-14 11-5-16</inkml:trace>
  <inkml:trace contextRef="#ctx0" brushRef="#br0" timeOffset="51815.8893">10911 7457 129 0,'3'-16'131'0,"-3"16"0"15,0 0 1-15,-16-20-89 16,16 20-11-16,-19-6-10 16,19 6-6-16,-27 1-5 15,11 6-2-15,-5 4-1 16,-3 7-1-16,-2 5-1 0,-1 12 0 15,1 3-2 1,3 6 1-16,4 2-2 0,9 1 1 16,9-3-3-16,12 0-1 15,9-8 2-15,9-9 2 16,3-7-2-16,4-7 2 16,0-5-2-16,-3-6 2 15,-4-3-2-15,-7-2 4 16,-6-1-6-16,-16 4 0 15,0 0 1-15,0 0-1 16,0 0-2-16,-18 7-4 16,1-1 4-16,-3 0-3 0,-3-4 4 15,0 0 0 1,-2-5 0-16,4-7 0 16,-1-7 1-16,2-7 1 0,2-9-1 15,4-6 1-15,2-5-1 16,4-4-4-16,6-3 5 15,4 5-5-15,5 2 5 0,6 5-3 16,7 10 3-16,6 4-1 16,4 11 0-16,7 7-1 15,1 4 1-15,3 1 0 16,-2 5 0-16,-2 0 2 16,-6 1-3-16,-7-1 2 15,-11-1-1-15,-13-2 0 0,0 0-1 16,-23 5 0-16,-4 3 0 15,-11 2-1-15,-5 7 1 16,-6 5 1-16,-2 8 0 16,5 5 1-16,6 2 0 15,9 4 2-15,11-4-1 0,16-1 1 16,14-8-1 0,16-7 0-16,16-6-10 15,3-15-61-15,14 1-73 16,-3-1-6-1,-10-4-2-15,-10 2-4 0</inkml:trace>
  <inkml:trace contextRef="#ctx0" brushRef="#br0" timeOffset="81645.2513">7285 4538 156 0,'22'-31'132'16,"14"1"-8"-16,19 3-3 16,16 1-107-16,30 14-8 15,33 8-9-15,30 5-3 0,40 8-3 16,28 7 1-16,39 6-4 16,25 2 0-16,34 11-4 15,25-2 3 1,80 4 1-16,-31-1 5 0,54-2 7 15,-17-5 1-15,6-8 14 16,0 1-2-16,-7-12 14 16,-7 6-3-16,-71-8 3 15,31 11-12-15,-64 6-14 0,-2 2-48 16,-28 16-72-16,-32-7-10 16,-42-12-13-1,-30-13 2-15</inkml:trace>
</inkml:ink>
</file>

<file path=ppt/ink/ink4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36:10.474"/>
    </inkml:context>
    <inkml:brush xml:id="br0">
      <inkml:brushProperty name="width" value="0.05292" units="cm"/>
      <inkml:brushProperty name="height" value="0.05292" units="cm"/>
      <inkml:brushProperty name="color" value="#FF0000"/>
    </inkml:brush>
  </inkml:definitions>
  <inkml:trace contextRef="#ctx0" brushRef="#br0">4352 8719 5 0,'-16'0'94'0,"3"6"-3"31,0-6 4-31,0-3-70 16,13 3-6-16,0 0-10 16,0 0 2-16,0 0-2 15,23-3-1-15,-7 3-1 16,4 2-1-16,3 0-2 0,0 1-2 15,5-1 5-15,2 1-4 16,3-3 2 0,5-2 1-16,-1 1-5 15,5-2 5-15,0 0-6 0,6-1 6 16,1-1-7-16,3 3 5 0,1-7-7 16,2 5 2-16,6-4 2 15,-4 4-2-15,7-5 3 16,-4 4-3-16,4-4 5 0,-2 5-5 15,0-2 4-15,1 1-1 16,1 1 0-16,1 0-1 16,4-1 1-16,2 0-3 15,1 0 1-15,1 1-1 16,0 0 1-16,0 1-1 31,1 0 1-31,-1 0 1 0,0 2-1 16,2-1 2-16,0-2 1 0,5 1 1 15,4-3 0-15,4 2 1 16,-3-2 0 0,2 2-2-16,1-1 2 15,1 1-2-15,-1 1-1 0,-1 2-1 16,1-2-1-16,0 1 1 16,3 0-2-16,1-1 1 15,2 0-1-15,1 0 0 0,2 1 0 16,1 1 0-16,0 0 0 15,2 2 0-15,1 0 0 16,-2 1 1-16,2 1-1 16,0 0-1-16,2 0 2 15,-1 1-1-15,5-1 1 16,0 1 0 0,1 2-1-16,3-2 1 15,1 2-1-15,4 0 1 0,4 1-1 16,1-1 1-1,1 0-2-15,0-1 2 0,2 0-1 16,-2-1 0-16,2 0 1 16,-1 1-1-1,0-1 1-15,-2 2 1 0,0-3-1 0,2 2 1 16,-2 0 3-16,3-1-4 16,0 0 5-16,2-2-5 15,1 5 5-15,-3-4-3 16,-3 3 2-16,-1-3-2 15,-2 2-2-15,-1 0 3 16,-3 2-3-16,-2-3 2 0,-3-1-2 16,-1 0-4-16,0-2 4 15,2 1 1-15,-1-1 0 16,2-2-1-16,-1 1 1 16,-2-2 0-16,1 0-1 15,-4-1 5 1,2 1-4-1,-3-1-1-15,-2 0 1 16,-2 2 0-16,-1-2-1 16,1 2 1-16,-1-4-2 0,4 2 3 15,-2-2-3-15,3 0 2 16,-1-3-2-16,1 2 3 16,2-4-2-16,-1 4 2 15,0-1 0-15,2 1-1 16,3-3 2-16,1 2-2 15,3 1 1-15,1 2-1 16,5-2 1-16,6 3-1 0,0 1 1 16,6-1-1-1,3 1 1-15,1-1 0 16,4 0-1-16,0 1 2 16,-2-3-1-16,1 2 2 0,-8-1 0 15,-4 3 2-15,-10-1 0 0,-6 5 2 16,-10-2 0-16,-7 4 1 15,-12-2 0-15,-5 2-1 16,-14-2-2-16,-5 2-3 16,-10-1-10-16,-14-3-18 15,1 4-86-15,-15-2-11 16,-7-8 1-16,-13 5-10 16</inkml:trace>
  <inkml:trace contextRef="#ctx0" brushRef="#br0" timeOffset="2170.6894">4252 7273 102 0,'32'-8'108'0,"7"6"7"0,19-2-4 31,17-5-92-31,29 4-1 16,14-7 1-16,19 2 1 16,5-7 0-16,5 4-2 0,-7-2-9 15,-9 7-13-15,-11 8-26 16,-22 1-83-16,-16 2-11 15,-20-2-3-15,-23-4-13 16</inkml:trace>
  <inkml:trace contextRef="#ctx0" brushRef="#br0" timeOffset="50664.0922">16644 7804 157 0,'0'0'130'16,"-15"-1"-1"-16,15 1 5 0,-13-4-84 31,13 4-10-31,0 0-10 16,0 0-8-16,15-2-6 15,-15 2-4-15,0 0-2 16,18 0-3-16,-18 0-2 0,13 7 0 15,-13-7-3-15,23 22-3 16,-8-8 0-16,4 4 0 16,2 1 0-16,2-1 0 0,3 1 0 15,0 0-1-15,-3-5 3 16,-1-1 1-16,-2-1-3 16,-5-4-7-1,1 4-19-15,-16-12-45 16,13 7-71-16,-13-7 0 0,0 0-3 0,0 0 1 15</inkml:trace>
  <inkml:trace contextRef="#ctx0" brushRef="#br0" timeOffset="50903.0853">16973 7718 272 0,'-6'-16'143'16,"6"16"-3"-16,-15 1 0 15,2 8-115-15,9 10-5 16,-7 5-10 0,2 10-7-16,-3 4-4 15,1 7-2-15,-1 6-6 0,-2-4-11 16,7 5-22-16,-9-17-35 16,9-2-66-1,2-11 1-15,2-9-2 0,3-13 2 16</inkml:trace>
  <inkml:trace contextRef="#ctx0" brushRef="#br0" timeOffset="51134.9086">16592 8028 260 0,'0'0'153'16,"0"0"-3"-16,-5-13 3 15,27 7-120-15,1-8-8 16,12 4-9-16,1-2-6 16,3 2-7-16,3 3-11 15,-6-5-18-15,6 15-44 16,-15-9-79-16,-1 4-4 16,-9-7 2-16,-1-4 5 15</inkml:trace>
  <inkml:trace contextRef="#ctx0" brushRef="#br0" timeOffset="51266.0247">16875 7719 270 0,'-22'16'147'0,"7"16"0"15,1 7-2-15,7 23-96 16,4-3-47-16,3-3-137 16,14 1-13-16,4-11-7 15,3-22-5-15</inkml:trace>
  <inkml:trace contextRef="#ctx0" brushRef="#br0" timeOffset="54390.4298">10803 4815 178 0,'-38'-15'135'16,"24"-6"-6"-16,37 6-8 15,36-2-99-15,48 11-6 16,46 2-8-16,45 4-2 15,50 3-2-15,40 5-7 16,41 3 3-16,31 2-2 0,34 1-1 16,21-1 0-16,21 3-2 15,4-5 1 1,4 1-5-16,-11-6-9 16,-9 8-39-16,-30-12-56 0,-36 0-8 15,-46-6-4-15,-57-6-12 16</inkml:trace>
</inkml:ink>
</file>

<file path=ppt/ink/ink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43:59.186"/>
    </inkml:context>
    <inkml:brush xml:id="br0">
      <inkml:brushProperty name="width" value="0.05292" units="cm"/>
      <inkml:brushProperty name="height" value="0.05292" units="cm"/>
      <inkml:brushProperty name="color" value="#FF0000"/>
    </inkml:brush>
  </inkml:definitions>
  <inkml:trace contextRef="#ctx0" brushRef="#br0">3392 3611 120 0,'31'5'95'0,"-11"-8"0"0,3 3 1 15,6 0-89 1,1 0 1-16,12 1 2 0,6-5 2 0,9 3 2 31,10-7 1-31,14 4-1 0,12-6-5 16,14 1-1-16,13-4-1 16,13 2-1-16,7-2 1 0,8 6-1 15,4 1 0 1,1 6 0-16,-2 1-2 0,-2 4-5 15,-6 5-5-15,-11-6-19 16,-6 5-81-16,-18-6-7 16,-18-8-3-1,-15-6-5-15</inkml:trace>
  <inkml:trace contextRef="#ctx0" brushRef="#br0" timeOffset="5539.6919">2401 5330 1 0,'10'13'41'0,"-10"-13"22"16,0 0-47-16,0 0-11 16,0 0-4-16,0 0 2 15,0 0-1-15,0 0 3 16,0 0-8-16,-8 16-59 16,8-16-1-16,0 0 55 0,0 0 8 15</inkml:trace>
  <inkml:trace contextRef="#ctx0" brushRef="#br0" timeOffset="40229.2509">3315 6092 47 0,'-15'-6'85'15,"2"-4"2"-15,13 10-24 16,-21-17-26-16,21 17-7 16,-12-16-3-16,12 16-6 15,0 0-5-15,0 0-7 16,13-10-3-16,3 15-1 0,7 0 0 31,12 2 0-31,11 0 0 16,16-1 1-16,14-3 2 15,19-2 0-15,24-2 1 0,24-1-2 16,24-1 0-16,23-2 0 16,24-5 0-16,21 2-2 15,21-2 0-15,9 0-2 16,8 1 1-16,-2 1-2 16,-4 2 2-16,-6 5-3 15,-19 5 0-15,-16 5-7 16,-22 8-14-16,-22-1-35 0,-20 8-54 15,-29-1-9-15,-25-2-7 16,-26-6 27-16</inkml:trace>
  <inkml:trace contextRef="#ctx0" brushRef="#br0" timeOffset="94030.7197">8904 7809 10 0,'30'0'99'0,"12"10"-6"16,-4-4 10-1,7 8-81-15,-1 19-8 0,-3 15-3 16,-1 15 1-16,-5 15-2 16,-6 16 2-16,-11 4 2 0,-6 10-11 15,-12 3 8 1,-10 5 2-16,-15-8 5 0,-6-4 2 15,-13-17 5-15,4-8-1 16,-6-11-2-16,7-6 4 0,0-9-15 16,6-5-28-16,4-2-98 15,7-6-10 1,3-14-6-16,3-4-10 0</inkml:trace>
  <inkml:trace contextRef="#ctx0" brushRef="#br0" timeOffset="123867.9391">1709 9767 78 0,'0'0'108'16,"0"0"3"-16,33 3 2 16,4-3-94-16,8-5-3 15,11 4 1-15,2-4-2 16,1 3-5-16,-1-1-9 15,-5-3-14-15,-5 9-15 16,-13-9-17-16,-4 7-65 0,-15-2-2 16,-16 1-2-16,0 0 49 15</inkml:trace>
  <inkml:trace contextRef="#ctx0" brushRef="#br0" timeOffset="124017.3346">1738 9923 1 0,'0'18'62'16,"0"-18"2"0,24 18-38-16,1-11-107 0,-2-7 10 0,7 4 71 15</inkml:trace>
  <inkml:trace contextRef="#ctx0" brushRef="#br0" timeOffset="124362.3333">1661 9976 131 0,'0'0'122'16,"0"0"0"-16,12-16-2 15,18 4-102-15,15 5-9 16,9-1-3-16,6 2-7 15,7 7-21-15,-7 1-88 16,5 2-4-16,-6 2-10 16,-10 0-4-16</inkml:trace>
  <inkml:trace contextRef="#ctx0" brushRef="#br0" timeOffset="126999.124">2256 10803 32 0,'0'0'91'0,"17"-2"0"0,-17 2 5 15,21 0-76 1,-21 0-4-16,21-4-1 16,-21 4-1-16,23 0-1 15,-23 0 0-15,29 3-2 0,-12-3-6 16,2 1-2-16,5 1 0 16,4-1 1-16,3-4 0 15,5 0 0-15,3-1 0 16,6 0 0-16,1-1 0 0,5 1 0 15,-1 0-2 1,2-1-2-16,2 0 3 0,0 2 0 16,-3-3 1-1,1 2 1-15,0-1 0 0,0 1-1 16,0-2 0-16,1 3 0 16,-1 0-1-16,1 2-2 15,4 0-1-15,-1-1 1 0,3-2 0 16,2 1 2-1,4-3 2 1,2 3 1-16,3-4 0 0,2 3 1 16,0-2 0-16,4 2 1 15,4-2 1-15,4 1-1 16,-4 0-2-16,4-1-1 16,1 2 1-16,0-1 1 15,2-2-2-15,2 1 1 0,-2 2-2 16,1 0-1-1,-2 1-1-15,1 0 1 0,2 0-1 16,0 0 0-16,-1 2-1 16,-2-1 0-16,4-1 0 0,-1 2 1 31,3-1 0-31,1 2-1 16,-2 2 1-16,4-1-1 15,1 4 1-15,1-1-1 0,3 2 0 0,1 1-1 16,1 0 0-16,2 0 1 15,1 2-1 1,-1 0 0-16,0 1 0 16,0-2 0-16,1 5 0 0,-1-1 1 15,0 0-1-15,3-1 1 16,0 2-1-16,-1-3 0 16,3 0 0-16,0-3 0 15,1-1 0-15,0-1 1 16,-2-3-2-16,0 1 2 15,-1-3-2-15,0 0 1 16,-4 0 0 0,0-1-1-16,-4 1 0 0,1 0 1 15,-2 1-1-15,0-1 0 16,-1 3 0-16,1 0 0 0,2 0 1 16,1 1 0-16,0 1-1 15,2-1 0-15,0 0 1 16,-1 1-1-16,-2-1 0 15,-2 0 1-15,-3-1-1 16,-2 1 1-16,-4-1-1 0,1-1 0 31,-1 1-1-31,2-2 0 16,-2 2-1-16,5 0-1 16,3 0-1-16,1 0 0 0,4 0 1 0,2-1 0 0,4 0 1 15,4-1 0-15,3 2 1 31,0-3 2-31,4 3 0 16,0-3 0-16,1 3 0 0,-1-2 1 0,-1 1 0 16,-1-1-1-16,-2-1 2 31,2 0-1-31,3-1 0 16,1 1 1-16,2-3 0 0,-1 0 0 15,5-1 1 1,5 1-1-16,2 0 1 15,4 0-1-15,5-1 0 16,4-1 0-16,9 0 1 0,11-3 2 16,5 1 2-16,9-1 1 15,9-1 2-15,11 2 0 16,8 0 1-16,9 2-1 0,5 1 0 16,4 2-3-1,2 2-1-15,-5 3-1 16,-11 0 0-16,-13 0 0 15,-20 1-2-15,-23-1-4 0,-24 6-17 16,-34-8-100-16,-16-1-6 0,-26-8-8 16,-21-7-6-16</inkml:trace>
</inkml:ink>
</file>

<file path=ppt/ink/ink5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38:49.9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6838 13270 138 0,'-1'-17'125'0,"1"17"6"16,0 0-4-16,-3 26-87 15,-2 1-9-15,7 23 2 0,-5 11-6 16,7 27-6-16,-4 22-4 16,6 24-7-1,-6 20-4-15,-1 24-2 16,-5 15 3-16,-3 13-6 15,-2 7 3-15,1 2-3 0,-2-8 3 16,0-3 0-16,4-11 6 16,5-11-11-16,3-13 0 15,6-16-12-15,8-10-18 16,-7-35-119 0,13-10-3-16,-1-30-7 0,6-21-3 15</inkml:trace>
  <inkml:trace contextRef="#ctx0" brushRef="#br0" timeOffset="935.2703">6808 13307 219 0,'0'0'138'16,"0"-18"-6"-16,20 13-1 16,13 2-122-16,18 6-4 15,15 3-1-15,19 3 1 16,16 1 1-16,10 3 2 16,9-4 0-16,1 1 0 0,-7-7-2 15,-6-2 0 1,-11-5-2-1,-15-1 1-15,-15-2-2 0,-13 1 0 16,-15 8-1-16,-10 8 0 16,-7 11-1-16,-9 14 3 0,-7 14-2 15,-3 18-2-15,-3 15 3 16,-2 17-2-16,4 17 0 0,0 12-5 16,4 8 2-16,4 8-6 15,-1 6 6 1,3 2 0-16,-2-2-2 15,4-5 0-15,-1-5 0 0,0-4 0 16,1-3 3-16,1-8 1 31,2-6-1-31,2-8 0 16,-2-6 4-16,-4-7-9 16,-3-8 9-16,-1-7-4 0,-6-13 5 15,-3-7-8-15,-6-10 6 16,-3-8-8-16,-5-10 5 0,-6-9 1 15,-10-9-2-15,-12-10 0 16,-13-4 1-16,-16-4 2 16,-14-6 2-16,-16-1 3 15,-14-2 1-15,-9 0 0 16,-5 1 0-16,-4 2 1 0,-1 3-3 16,4 2-4-1,5 4-2-15,4 1-9 16,12 8-14-1,0-14-45-15,21 14-83 0,10-17 0 16,23-4-5-16,15-18 10 16</inkml:trace>
  <inkml:trace contextRef="#ctx0" brushRef="#br0" timeOffset="1572.7306">6994 13740 229 0,'-23'2'137'0,"1"-2"2"15,8 7-1-15,14-7-117 16,-2 20-8-16,22-7-2 16,19 3 1-16,19-3-3 15,21 3-1-15,15-3-3 0,14 1-3 16,9-4-2-16,5-1 1 31,-3-5-3-31,-2-5-5 16,-6-1-9-16,-15-12-22 0,-3 10-42 15,-21-14-58-15,-10 8-3 16,-20-6-1-16,-11 9-2 16</inkml:trace>
  <inkml:trace contextRef="#ctx0" brushRef="#br0" timeOffset="1882.8094">6697 14460 161 0,'-16'12'140'0,"16"-12"2"16,31 0-3-16,17-15-94 0,29 4-30 15,19-9 1-15,30 1 3 16,9-1-6-16,14 2 3 15,0 3-6 1,1 2-3-16,-7 4-4 0,-9 3-1 16,-10 5-14-16,-22-4-3 15,-11 8-21-15,-26-11-17 16,-3 15-90-16,-26-9-1 16,-7 11-3-16,-29-9 2 15</inkml:trace>
  <inkml:trace contextRef="#ctx0" brushRef="#br0" timeOffset="2139.3466">7027 14773 263 0,'-20'3'152'16,"20"-3"-1"-16,47-11-5 15,18 1-141-15,31-3-4 0,20 0-1 16,16 1 1-16,9 3-1 16,5 8-5-1,-8 1-11-15,-2 17-33 16,-29-5-95-16,-12 14-2 0,-31-2-3 31,-21 12-1-31</inkml:trace>
  <inkml:trace contextRef="#ctx0" brushRef="#br0" timeOffset="2343.8546">7114 15362 250 0,'-55'33'159'0,"40"-2"-5"16,28-26-2-16,39-5-147 15,42-10-6-15,21-10-2 16,21-5 0-16,10-5-3 15,7 0-11 1,-12-9-31-16,2 17-101 0,-30-1 0 0,-12 9-6 31,-26-5-1-31</inkml:trace>
  <inkml:trace contextRef="#ctx0" brushRef="#br0" timeOffset="3012.5749">5883 13407 212 0,'0'0'143'0,"0"0"-3"15,0 0 3-15,-6 25-109 0,3 18-19 0,2 22-1 0,4 29-2 16,-3 25-2 0,4 28-1-16,-4 21-2 15,3 24-3-15,-5 10-3 0,1 7-3 16,-6-3-1-16,0-7-1 15,-4-14 5-15,3-15-3 16,-1-21 1-16,2-22-4 16,5-17-6-16,-5-28-25 15,17-1-40-15,-13-32-75 32,8-9-1-32,-10-24-4 15,4-3 11-15</inkml:trace>
  <inkml:trace contextRef="#ctx0" brushRef="#br0" timeOffset="3273.6594">5645 15970 181 0,'-9'18'135'0,"-1"4"10"15,7 14-10-15,-7 0-122 16,13 6-13-16,4-3 16 0,9 4 2 15,1-8 1 1,9-5-2-16,-1-14-6 16,4-13-1-16,0-16-3 0,1-13-2 15,-3-13-6-15,-1-14 7 0,-3-7-17 16,-5-12-5-16,2 10-34 16,-17-16-87-1,8 9-16-15,-9-10 6 0,2 5-6 0</inkml:trace>
  <inkml:trace contextRef="#ctx0" brushRef="#br0" timeOffset="3723.8358">5733 13499 217 0,'19'3'141'0,"-17"-16"-4"0,7-1 3 16,-5-14-113 0,9 4-15-16,2-9-3 15,6-3-3 1,1-3 0-16,4 1-2 16,-1 4 2-16,-1 3-3 15,-2 8 1-15,-5 12-1 16,-4 13 2-16,-6 16 0 15,-2 15-3-15,-5 12 2 16,0 15-6-16,-2 7-14 16,9 15-43-16,-5-9-81 15,2 4-3-15,-7-11-5 0,-4-4-1 16</inkml:trace>
  <inkml:trace contextRef="#ctx0" brushRef="#br0" timeOffset="4171.4319">4704 14736 286 0,'3'-38'146'0,"8"5"-2"16,0-20-45-1,9 5-94-15,3-2 2 0,4 2 3 16,2 9-3-16,0 15-1 16,-2 15-4-16,-2 20 0 15,-2 21-3-15,-3 17 2 16,5 13-4-16,1 5-1 15,1-2 6-15,8-11 5 16,2-15 0-16,8-18 2 0,1-29 1 16,5-19-1-16,-7-24 2 0,1-12-3 15,-6-12 0-15,-9-2-1 16,-5 2-8-16,-12 6-2 16,-9 14-12-1,-11 5-16 1,6 24-51-16,-12-3-64 15,5 16-6-15,1 0-3 0,7 13 0 16</inkml:trace>
  <inkml:trace contextRef="#ctx0" brushRef="#br0" timeOffset="5028.3948">10092 8223 114 0,'-38'0'131'0,"9"-3"-2"32,13-1 0-32,16 4-97 15,16 0-10-15,25 7-9 16,19 1-7-16,33 4-3 16,35 1-1-16,37-1 0 15,42-4-1-15,37-2 0 0,39-7 0 0,30-8 1 16,38-7 0-1,18-1 0-15,18-2 1 16,1 2 1-16,-9 4-1 0,-12 4 0 16,-27 8 1-16,-32 6 0 15,-46 5-3-15,-42 5-4 16,-49 4-11-16,-45-5-26 16,-38 3-85-16,-43 1-4 15,-34-5-5-15,-22 1-2 16</inkml:trace>
  <inkml:trace contextRef="#ctx0" brushRef="#br0" timeOffset="6404.6801">7795 13652 101 0,'-9'-24'121'0,"3"9"-2"16,-4-8-25-16,10 23-48 15,-16-29-5-15,16 29 1 0,0-13-18 16,0 13-6-16,26 5-7 16,-3 5-5-16,0-2-3 15,3 5-4-15,-4 2 2 0,-8 1-5 32,-9 0 4-32,-15 2 1 15,-15 3-1-15,-10 0 2 16,-8 1-2-16,-3-3 1 0,0-6 1 15,4-8 1-15,10-6 0 16,14-9 0-16,12-9 0 16,14-3-1-16,13-2 1 15,9-1-1-15,10 5-1 0,5 6-1 0,3 8 0 16,-1 6 0-16,-2 9-1 16,-5 4 2-16,-5 3 2 15,-5 1 3-15,-9-1 1 16,-7 0 1-16,-14-16 0 31,6 17 0-31,-6-17 0 16,0 0-1-16,-13-3-2 15,13 3-3-15,10-22-1 0,14 5-3 16,20-6 2-16,16-3 2 16,24 0-5-16,18 0 3 0,22 3-4 15,22 0 3-15,20 4-2 16,13 3 2-1,16 6-3-15,10 1 0 16,4 1 2-16,-1 1 1 16,-11-2 1-16,-11 2-1 15,-20 0 1-15,-18 1-1 16,-27 0-3-16,-27-1-7 16,-21 4-12-16,-27-9-25 15,-7 7-86-15,-39 5-5 0,15-18 1 16,-30 4-3-16</inkml:trace>
  <inkml:trace contextRef="#ctx0" brushRef="#br0" timeOffset="6948.2165">10679 13137 228 0,'0'0'136'15,"0"15"-2"-15,14 8-6 16,2 3-127-16,12 5-1 15,8 8-1-15,7 2 2 0,6-1-1 16,3 1 5-16,-3-2 1 16,-4-2 3-1,-11-2 0-15,-6 1-2 16,-15-5 3-16,-10 4-3 0,-15-3 1 16,-7 0-8-1,-5 1-4 1,-8-7-13-16,3 4-16 0,-10-18-38 0,15 5-67 15,1-14 0-15,23-3-4 16,-12-13 2 0</inkml:trace>
  <inkml:trace contextRef="#ctx0" brushRef="#br0" timeOffset="7166.2067">11320 13206 229 0,'-6'29'137'15,"-4"9"-5"-15,7 22-6 16,1 4-122-16,5 7-3 0,3 5 1 0,-2 1-6 16,5 3-17-16,-10-16-36 15,6-1-71-15,-6-22-5 16,2-12-2-16,-1-29 0 0</inkml:trace>
  <inkml:trace contextRef="#ctx0" brushRef="#br0" timeOffset="7854.673">11244 13206 187 0,'16'-20'135'16,"10"0"-4"-16,15 7-2 15,11 0-108 1,13 2-24-16,17 2 1 0,12 2 2 0,10-1 2 16,12 3 2-16,14-3 1 15,9 4 0-15,11-3 1 0,13 3-2 16,13-2-1-16,16 0-2 16,11 2-1-1,12-1 0-15,7 2 1 16,5 1-1-16,4 2-1 15,3 2 0 1,-6 3 1-16,-6 1 2 16,-6 4-2-16,-7 0 2 0,-8 1-2 15,-9-1 2-15,-10-1 0 16,-15-2 2-16,-14-2-1 16,-15-2 1-16,-16 2-1 15,-21 4 2 1,-18 4 0-16,-16 9 1 0,-18 9 1 15,-15 10 0-15,-13 9 0 16,-8 12 2-16,-11 6-2 0,0 4-2 16,-4 2 0-16,1 2-1 15,0-2-2-15,-1-3-2 16,-1-5 1-16,-1-7-3 16,-9-6 0-16,-13-6 1 15,-14-8-2-15,-20-11 0 0,-20-7 0 31,-23-8-1-31,-25-9 0 16,-25-5 0-16,-22-7 2 16,-17-2-2-16,-20-4 1 15,-17-1-1-15,-16-2 1 0,-18 0 0 0,-10-2 1 0,-10 5 1 32,-4 1 2-32,-1 4 0 15,3 3 1-15,16 3 2 16,16 3-1-16,28 0-1 0,29 0 0 15,31-1 0-15,31-6-1 16,32-4-2 0,28-3-6-16,22-9-20 15,29 7-107-15,7-13-4 16,19 6-3-16,7-6-5 16</inkml:trace>
  <inkml:trace contextRef="#ctx0" brushRef="#br0" timeOffset="8335.9398">12406 13139 214 0,'23'-9'137'0,"-7"-3"-1"15,7 18 1-15,-9 6-111 16,5 18-7-16,-6 16-4 16,0 19 1-16,-7 12-3 15,-3 16-2-15,-6 8-4 16,-1 9-5-16,-2 0-10 0,-3-11-14 15,11 2-40-15,-5-26-84 0,11-8 1 16,1-30-3-16,16-14 0 16</inkml:trace>
  <inkml:trace contextRef="#ctx0" brushRef="#br0" timeOffset="8615.0568">13185 13124 217 0,'-13'9'136'15,"10"11"2"1,-3 3-1-16,14 16-116 0,-1 9-8 15,7 15 3-15,-1 12-2 0,3 13-3 16,-1 3-7-16,-2 4-9 16,2 3-19-1,-10-17-30-15,9-1-84 16,-8-27-5-16,8-11-1 0,-1-31-1 16</inkml:trace>
  <inkml:trace contextRef="#ctx0" brushRef="#br0" timeOffset="8854.3403">14026 13104 284 0,'18'40'148'16,"-4"24"-2"-16,-14 1-9 15,-1 21-136-15,-2 14-1 16,-2 1 1-16,0 1-2 15,-1-6-3-15,7-11-9 32,-2-20-16-32,17-11-29 15,-8-33-79-15,21-20-3 16,2-30-2-16,12-17 0 0</inkml:trace>
  <inkml:trace contextRef="#ctx0" brushRef="#br0" timeOffset="9020.6479">14588 13172 232 0,'18'13'136'0,"-9"20"-4"16,-5 25 3-16,-7 12-120 15,-4 14-15-15,1 11-8 0,-4-2-12 16,9 2-15-16,-8-27-25 16,16-12-69-16,5-29-5 15,13-18 0 1,8-29 5-16</inkml:trace>
  <inkml:trace contextRef="#ctx0" brushRef="#br0" timeOffset="9183.4279">15328 13245 315 0,'39'26'151'0,"-8"34"3"16,-18 12-12-16,-7 19-139 15,-3 10-12-15,-6 1-4 0,0 2-25 16,-15-19-107-16,13-13-1 31,-3-27-6-31,2-18 1 16</inkml:trace>
  <inkml:trace contextRef="#ctx0" brushRef="#br0" timeOffset="9683.753">12047 12564 163 0,'-15'9'148'15,"15"-9"-10"-15,16 13-1 16,17-12-69-16,24 4-71 16,25 2 1-16,23 2 4 0,25-4 3 15,27 3 3-15,25-4 3 16,27 2-1-16,22-2-2 15,20-1-1-15,19-2-4 16,11 1-2 0,11-2 0-16,-1-2 1 0,-4 2 0 15,-10 0 0-15,-12 2 1 16,-20 1-1-16,-24 1-3 31,-30-1-5-31,-27 6-7 0,-36-7-7 16,-24 9-13-16,-41-11-20 15,-19 5-84-15,-44-5 0 16,0 0 5-16,-29-5 0 16</inkml:trace>
  <inkml:trace contextRef="#ctx0" brushRef="#br0" timeOffset="9919.0688">16211 12471 255 0,'0'0'140'16,"-18"4"-4"-16,18-4 0 15,5 26-102-15,9-4-33 16,15 5-2-16,11 3 4 16,11 3-1-16,7 1 1 15,7 0 4-15,1 4-5 16,-8-7 5-16,-12 3-6 0,-19-5 0 16,-17-5-15-1,-17 5-21 1,-30-12-105-16,-15-4-2 15,-23-8-2-15,-15-4-7 16</inkml:trace>
  <inkml:trace contextRef="#ctx0" brushRef="#br0" timeOffset="10512.6881">12217 12544 195 0,'-3'-13'134'15,"3"13"6"-15,20-11-6 16,0 6-107-16,-2 0-14 15,-1 3-1-15,-17 2-2 16,15 3-2-16,-15-3-2 16,-34 20-4-16,-5-2-1 15,-17 5 0-15,-15 4-1 16,-11 5 2 0,-9 1-1-16,-2 6-2 15,-3-4 5-15,11-2-3 16,12-4 4-16,16-3-1 0,24-6 4 15,26-7-4-15,26-8 4 16,24-5-1 0,23-4 0-16,14-2-1 15,6-1-2-15,2 0-6 16,-4 1-5-16,-15 0-13 0,-4 14-29 16,-26-7-94-16,-4 9-6 15,-17-4-2-15,0 4-4 16</inkml:trace>
  <inkml:trace contextRef="#ctx0" brushRef="#br0" timeOffset="11119.8102">13341 12306 218 0,'0'0'141'16,"13"-1"0"-16,-13 1-2 16,11-15-113-16,0 2-8 15,-3-8-3-15,5-4-6 16,2-5-3-16,3-6-5 16,3-2 0-16,-1 4-1 0,-1 0-2 15,-2 10 1-15,-3 9 0 16,-14 15 0-1,18 8 1-15,-15 16 2 32,-1 14-2-32,6 4 0 0,2 2 1 15,7-2-1-15,6-9 1 16,9-11 1-16,7-15-1 0,7-14-1 0,4-16 1 16,4-13 0-16,-1-9 3 31,-2-1 1-31,-8 4 0 15,-5 12 2-15,-12 10 0 0,-9 20 1 16,-11 17 0-16,-6 20-1 16,-5 20-7-16,1 6-11 15,10 15-58-15,-3-20-81 0,12-8-5 16,4-21-8-16,6-20-5 16</inkml:trace>
  <inkml:trace contextRef="#ctx0" brushRef="#br1" timeOffset="29765.5571">8372 13605 127 0,'-2'29'137'0,"-1"-5"2"0,11 9-1 15,0-15-66 1,15 8-35-16,0-16-9 16,14-5-9-16,2-13-5 15,2-8-7-15,0-14 0 0,-5-8 0 16,-7-5-4-16,-9-2 2 15,-11 2-2-15,-11 7 5 16,-11 4-2-16,-6 12 3 16,-7 13-3-16,-4 11 2 0,-3 16-4 31,0 10-9-31,7 14-11 16,-2-4-37-16,21 16-95 15,-2-7-4-15,14 3-1 0,1-14-8 16</inkml:trace>
  <inkml:trace contextRef="#ctx0" brushRef="#br1" timeOffset="30949.7529">8610 15993 178 0,'-7'17'140'0,"7"-17"2"16,0 0 4-1,-19-23-120-15,17 6 1 16,1-9-18-16,7-6 2 0,0-1-10 16,2-3 5-1,2 1-4-15,0 6-6 16,0 9 4-16,-10 20-3 15,21-4 3-15,-14 21 0 0,2 10 0 16,1 9 6-16,3 2-1 16,1 1-6-16,2-6 4 0,1-7-2 15,2-12 5-15,1-12 5 16,-2-17-4-16,0-9-6 0,-5-9 1 31,0-6 6-31,-4-2-9 16,-5-1-3-16,-1 8-15 0,-7-9-28 15,11 27-69 1,-13-9-35-16,6 25 0 0,0 0-1 16</inkml:trace>
  <inkml:trace contextRef="#ctx0" brushRef="#br1" timeOffset="31316.8327">9125 15825 223 0,'14'7'158'16,"-14"-7"-5"-16,26-2 0 16,-26 2-130-16,31-2-10 15,-7 1-9-15,1-1-8 0,1 5-14 16,-9-10-25-1,12 10-104-15,-29-3-6 16,20-3 0-16,-20 3-3 16</inkml:trace>
  <inkml:trace contextRef="#ctx0" brushRef="#br1" timeOffset="31681.2542">9470 15682 177 0,'10'-21'140'15,"4"3"-2"1,-5-6-3-16,5 7-123 0,-5-2-3 16,-9 19-4-1,14-10-4-15,-14 10 1 0,12 33 0 0,-5-1 1 16,3 9 0-16,2 7 2 15,1 5-1 1,4 2 0-16,-2-7 8 0,-2-5-8 16,-6-8 8-16,-3-6-6 15,-10-11 8 1,-4-3-8-16,-7-9 8 16,-5-2-5-16,-4-3-5 15,0 1-4-15,2-1-10 0,-1-6-20 0,11 10-121 16,-2-6 1-16,16 1-10 15,-14 4 1-15</inkml:trace>
  <inkml:trace contextRef="#ctx0" brushRef="#br1" timeOffset="32524.3224">6834 16267 143 0,'0'0'136'0,"0"0"3"0,4 20-9 16,-4-20-121-16,0 0-29 16,-1 27-83-16,-1-12-28 0,-1 5-6 15,-3 3 1-15</inkml:trace>
  <inkml:trace contextRef="#ctx0" brushRef="#br1" timeOffset="32670.1505">6815 16665 126 0,'9'22'142'0,"-9"-22"-4"16,0 0-1-1,0 0-116-15,0 0-38 16,13 5-105-16,-13-5-13 0,0 0-3 15,0 0-3-15</inkml:trace>
  <inkml:trace contextRef="#ctx0" brushRef="#br1" timeOffset="32800.8211">6881 16866 178 0,'6'14'129'15,"-6"-14"-5"-15,12 17-27 0,-12-17-190 16,0 0-31-16,15-10-7 15,-15 10 2-15</inkml:trace>
  <inkml:trace contextRef="#ctx0" brushRef="#br1" timeOffset="32926.9136">7095 16884 148 0,'19'13'135'0,"-5"-3"-5"16,2 0 1-16,-3-2-124 15,-13-8-48-15,32-5-82 16,-12-3-10-16,3-1 1 15,3-3 11-15</inkml:trace>
  <inkml:trace contextRef="#ctx0" brushRef="#br1" timeOffset="33075.8406">7539 16877 126 0,'23'9'143'0,"-7"-2"-4"15,0 2 2-15,-16-9-95 16,22-2-41-16,-8 5-24 15,-14-3-43-15,26-10-70 16,-9 4-8-16,7 2 4 16,-1-2 26-16</inkml:trace>
  <inkml:trace contextRef="#ctx0" brushRef="#br1" timeOffset="33194.4198">7950 16909 30 0,'15'7'120'16,"1"2"-8"-16,-16-9-5 0,26 7-110 15,-9-6-92-15,-17-1-6 16,23-8-16-16,-23 8 65 16</inkml:trace>
  <inkml:trace contextRef="#ctx0" brushRef="#br1" timeOffset="33336.9432">8206 16860 88 0,'13'-2'126'0,"-13"2"4"16,21-10-21-16,-6 9-90 15,-15 1-22-15,16-3-92 16,-16 3-19-16,20-12-13 16,-20 12 2-16</inkml:trace>
  <inkml:trace contextRef="#ctx0" brushRef="#br1" timeOffset="33490.1313">8366 16838 107 0,'0'0'129'0,"0"0"4"16,0 0-7-16,13 4-106 16,-13-4-15-1,9-23-26-15,4 16-58 16,-5-7-48-16,-2-2 0 0,-3 0-12 0</inkml:trace>
  <inkml:trace contextRef="#ctx0" brushRef="#br1" timeOffset="33649.548">8388 16617 66 0,'-2'-21'129'16,"2"21"-1"-16,5-22-4 15,-5 22-94-15,11-22-34 0,-7 2-25 16,-4 20-61-16,18-32-35 16,-14 17-1-16,-1 0 24 15</inkml:trace>
  <inkml:trace contextRef="#ctx0" brushRef="#br1" timeOffset="33803.6749">8378 16339 117 0,'-2'-16'135'32,"-2"-3"2"-32,4 19-6 0,-10-30-93 0,10 30-18 15,0 0-22-15,-10-17-25 16,10 17-55-16,0 0-52 15,0 0-4-15,0 0 1 16</inkml:trace>
  <inkml:trace contextRef="#ctx0" brushRef="#br1" timeOffset="34387.736">8773 16616 180 0,'0'0'152'0,"0"0"1"0,-9-25-2 15,21 7-117-15,-11-14-14 16,6 0-8-16,2-5-4 16,1 2-5-16,2 0-3 15,-1 11-3-15,-11 24 0 16,20-9 0-16,-11 28 0 16,-2 10 2-16,3 11-1 15,5 3 3-15,2 2-1 16,5-9 4-1,1-10 0 1,4-14 2-16,1-17-1 0,1-9 1 16,-6-16 1-16,-3-6-1 0,-10-11-2 15,-4 3-5-15,-5 2-6 16,-9 0-20 0,9 18-123-16,-15-8-4 15,5 13-6-15,-4-4 0 16</inkml:trace>
  <inkml:trace contextRef="#ctx0" brushRef="#br1" timeOffset="35448.314">7626 9785 92 0,'0'0'130'16,"0"0"-1"-16,0 0 0 16,0 0-64-16,0 0-29 15,23-17-7-15,-1-3-10 16,12 5-9-16,4 0-8 0,2 2-2 16,0 4-2-16,-1 3-2 15,-2 6 0-15,-9 3 0 16,-6 3 0-16,-22-6 1 15,9 17 1-15,-9-17 1 16,-35 25 2-16,5-12 1 16,-8 3 1-16,-4 1 2 15,-4-1 2-15,4 3 4 16,2-5-2-16,10 0 2 16,8-5 0-16,22-9 0 15,0 0-2-15,17-6-3 0,12-7-6 16,7-5-12-16,6 3-23 31,-7-7-70-31,1 2-33 16,-9-1-2-16,-9-1-2 15</inkml:trace>
  <inkml:trace contextRef="#ctx0" brushRef="#br1" timeOffset="36046.8095">8056 8578 50 0,'0'0'100'16,"-5"-22"5"-16,5 22-6 15,0 0-82-15,-14 10 2 16,7 10 0-16,-6 9 0 16,1 12-4-16,-5 2 3 0,1 9-5 15,-6 0 1-15,5 0-8 16,0-6 1-16,4-9-10 16,6-11-7-1,7-26-3-15,0 0-4 0,0 0 0 16,17-21 1-16,-7-8 0 15,2-4 3-15,-4-6 13 16,-1 1 7-16,-1 7 10 0,-4 5 1 16,2 11 1-16,-4 15 2 15,0 0-2-15,0 17-1 16,-3 15-9-16,-3 7 1 16,-1 9-1-1,-6-1 5-15,3 1 3 16,-6-8-1-16,3-2 3 15,-3-14-3-15,8-3 1 16,8-21-4-16,-13 1-6 0,13-15-7 16,4-5-5-16,6-3-6 15,0-4-2 1,5 5-1-16,-7-1-4 16,4 8-2-16,-11-1-1 0,-1 15-6 15,0 0-9-15,0 0-21 16,-17-4-65-16,4 5 0 15,0 1 3-15,-1-5 43 16</inkml:trace>
  <inkml:trace contextRef="#ctx0" brushRef="#br1" timeOffset="36332.7914">7808 8775 53 0,'-26'15'113'15,"13"5"3"-15,0 2-5 0,3 8-62 16,4 8-31 0,1-2-2-16,8 0 0 15,2-7-4-15,5-6 2 16,3-12 1-16,4-5 3 0,-1-15 1 16,4-2 0-16,-3-12-3 15,5 0-5-15,-2-3-5 16,1 0-8-16,-1 7-19 15,-9-4-52-15,5 8-59 16,-16 15-3-16,19-21-5 16,-19 21 22-16</inkml:trace>
  <inkml:trace contextRef="#ctx0" brushRef="#br1" timeOffset="39879.6151">7901 16349 24 0,'0'0'116'0,"0"0"0"15,0 0-4-15,-14-12-98 0,14 12-4 16,-29-5 3-16,9 6 3 0,-7-5-2 16,-2 5-4-1,-9-5 1-15,-2 4 0 16,-9-2-3-16,-2 5 0 15,-5 2-3-15,-2 2-2 0,-2 6-2 16,-4 6-1-16,1 7 0 16,-2 8 3-16,1 5 0 15,4 6 2-15,3 7-2 16,5 10 13-16,3-2-12 0,9 10 14 16,7-4-14-16,14 8 7 15,12-2 4-15,14-1-6 16,18-8 1-16,16-2-14 15,23-12 10 1,18-10-15-16,23-12 14 0,14-17-9 16,16-13-4-1,10-13 4-15,2-15-11 16,-4-17 15-16,-6-8-8 0,-13-9 11 16,-16-9-9-16,-14 2 5 15,-23-4 2-15,-18 5 6 16,-26 0 13-16,-12 12-8 15,-31-2 11-15,-14 8-9 0,-32 1 9 16,-19 7-6-16,-25 5-8 16,-19 5-19-16,-15 33-46 15,-20 0-88 1,-10 27-7-16,-8 12-6 16,5 22 2-16</inkml:trace>
</inkml:ink>
</file>

<file path=ppt/ink/ink5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40:16.405"/>
    </inkml:context>
    <inkml:brush xml:id="br0">
      <inkml:brushProperty name="width" value="0.05292" units="cm"/>
      <inkml:brushProperty name="height" value="0.05292" units="cm"/>
      <inkml:brushProperty name="color" value="#00B050"/>
    </inkml:brush>
  </inkml:definitions>
  <inkml:trace contextRef="#ctx0" brushRef="#br0">2388 6331 97 0,'-34'-7'119'0,"2"0"-2"0,9-5-1 15,3 2-98 1,20 10 1-16,-12-13-10 0,12 13 7 16,22 0-7-16,7 7-6 0,10-2 5 15,18 5-5-15,17-4 6 16,20 1-5-1,20-6 6-15,23-4-2 16,23-2-5-16,19-4 6 16,18-5-9-16,20-1 4 15,17-2-5-15,9-2 2 16,16-1-5-16,3 0-2 16,2-2 6-16,2-1-2 0,-9 0 2 0,-18-3-14 15,-17 13-43-15,-24-2-68 16,-33 2-2-16,-30 6-8 15,-40 1 25-15</inkml:trace>
</inkml:ink>
</file>

<file path=ppt/ink/ink5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41:11.56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4776 6646 52 0,'-14'-16'95'16,"14"16"3"-16,-3-19 1 15,3 19-60 1,10-17-10-16,7 13-7 0,3-4-6 0,12 5-2 15,9-1-5-15,13 6-3 16,17-1-1-16,14 0-2 16,18 1 0-16,12-1 0 0,15 1 0 31,7-4 0-31,6-1 1 16,-2 1 0-16,-8-3 0 15,-9 2-2-15,-16-2 0 16,-12-1 0-16,-23 0 0 0,-15 0-1 15,-19 2-6-15,-19-2-11 16,-7 6-22-16,-13 0-64 16,-19-4-6-16,-1 1-4 15,1 1-7-15</inkml:trace>
  <inkml:trace contextRef="#ctx0" brushRef="#br0" timeOffset="845.6093">7785 6744 9 0,'-21'-6'96'16,"5"-4"2"-16,16 10-3 15,-17-16-52-15,16 3-13 16,14 7-8-1,10 1-5-15,19 3-1 0,15-1-3 16,24 5 2 0,22-2-2-16,22 1 0 15,19-2-2-15,21 1-1 0,9-3-1 16,10 0-2-16,-3-3 0 16,-6 2-4-1,-13 0-1-15,-17 1-3 16,-18 1-6-16,-24 1-9 15,-22 8-18-15,-34-1-77 0,-18 0-6 16,-29-6-3-16,0 0-2 16</inkml:trace>
  <inkml:trace contextRef="#ctx0" brushRef="#br1" timeOffset="47784.2187">7520 8204 121 0,'-21'-1'133'0,"21"1"5"15,0 0-1-15,0 0-82 16,34-5-17-16,-2 4-12 16,19 5-8-16,5-4-4 15,15 5-3 1,1-4-3-16,3 3 1 15,-3-1-2-15,-3 3 1 16,-5-3-3-16,-7 3 0 16,-9-1-2-16,-8 0-7 0,-1 3-26 0,-14-6-115 15,1-1-4-15,-6-1-5 32,-5-10-5-32</inkml:trace>
  <inkml:trace contextRef="#ctx0" brushRef="#br1" timeOffset="51612.1106">7166 7027 119 0,'0'-19'118'15,"0"2"1"-15,0 17-40 16,-2-29-39-16,2 29-7 15,6-23-3-15,-6 23-8 16,7-18-5-16,-7 18-4 16,0 0 0-16,0 0 0 15,0 15-1-15,-3 8 1 16,-3 4 2-16,2 11-4 0,-5 2-1 16,-1 9-2-16,0 2-1 15,-1-2-2 1,1-3-4-16,0-10-9 15,4 0-21-15,-9-20-29 16,12-2-79-16,3-14 1 0,0 0-3 16,-14-30 1-16</inkml:trace>
  <inkml:trace contextRef="#ctx0" brushRef="#br1" timeOffset="51815.7215">7036 7210 102 0,'-8'13'119'0,"0"11"2"16,1 5 0-16,-6 2-79 15,11 8-7-15,-8-8-7 16,12 2-2-16,-5-8-7 16,7-5-2-16,-4-20-2 15,14 16-2-15,-14-16-3 0,26-9-5 16,-10-6-1-16,0-4-8 16,4 0-13-16,-5-7-33 15,8 7-84-15,-7 2-1 16,-3 4-6-16,-13 13-2 15</inkml:trace>
  <inkml:trace contextRef="#ctx0" brushRef="#br1" timeOffset="135192.5809">6685 8322 51 0,'0'0'111'0,"16"13"2"16,-16-13 3-16,19-1-88 15,7 1-6 1,0-6-2-16,8 2-3 16,-1-2-19-16,1-4-43 15,-4-2-65-15,0 7-9 16,-10-8-6-16,-7 10 49 0</inkml:trace>
  <inkml:trace contextRef="#ctx0" brushRef="#br1" timeOffset="136949.2724">8933 8328 1 0,'0'0'73'16,"0"0"35"-16,-16-20 1 15,16 20-66-15,0 0-6 16,-4-20-2-16,17 17-4 16,0-6-5-16,16 8-7 15,2-6-4-15,14 5-6 0,7-1-3 16,10 3-1-16,7 0-3 16,5 3 0-16,1 0-1 15,-1 0 0-15,-5 1-1 0,-7-1 1 16,-6 0-1-16,-8-2 1 15,-12 2-1 1,-9-1 0-16,-11-1 1 16,-16-1-1-16,0 0-1 15,-19 3-1-15,-11-1 0 16,-15-2-3-16,-11 1-1 16,-12-1-1-16,-8 0 1 15,-9-1 0-15,0 1 1 16,1-2 1-16,4 1 2 0,10-1 3 0,14 1 2 15,14-1 1-15,17 1 0 16,25 1-1-16,0 0 0 16,43-4 0-16,6-1-1 15,12 2-1 1,10 0-1-16,5 2-3 0,-2 1-8 16,-6-1-18-16,-5 1-88 15,-11 5-3-15,-20-2-3 16,-11 4 23-16</inkml:trace>
  <inkml:trace contextRef="#ctx0" brushRef="#br1" timeOffset="138416.263">10361 8317 58 0,'48'-8'113'0,"20"-5"3"15,34 3 0 1,25 3-98-16,28 0-2 0,24 8-1 15,20-2 0 1,13 2 0-16,3 5-5 16,-6 1-5-16,-11 5-6 0,-18-2-5 0,-20 3-14 15,-26-6-26-15,-27 2-74 16,-19 2-3-16,-32-9-2 16,-17 4 70-16</inkml:trace>
  <inkml:trace contextRef="#ctx0" brushRef="#br1" timeOffset="156039.2992">4926 9291 72 0,'-29'1'123'0,"3"0"-3"16,8-1 6-16,-1-7-82 16,19 7-7-1,0 0-6-15,27-8-8 0,8 0-6 16,18 3-5-16,15-6 0 16,22 4-2-16,16-3-1 15,24 4-3-15,17 1 1 16,16-1-1-16,9-1 1 0,10 2-2 0,1 1-2 15,-4 1-2-15,-9-1 1 16,-17-2-2-16,-17 0-3 16,-21-1-10-16,-12 8-27 15,-35-3-94-15,-15-3-2 16,-20 1-6-16,-33 4-4 16</inkml:trace>
  <inkml:trace contextRef="#ctx0" brushRef="#br1" timeOffset="172960.5112">4835 8788 1 0,'0'0'40'0,"-13"3"50"15,13-3 4-15,0 0-65 0,0 0 5 16,0 0-2-16,-14 2-1 16,14-2-2-16,0 0-3 0,0 0-6 31,0 0-4-31,0 0-5 15,14 1-2-15,-14-1 0 0,15 3 0 16,-1 0 1 0,1-3 0-16,6 1 1 0,2-3 0 15,6 2-2 1,2-2-2-16,3 1-1 16,-1-2-1-16,5 3 0 0,-4-2-1 0,1 4 0 15,0-1-2-15,1 1 1 16,3-2 1-16,3 0 1 15,1-3 0-15,2-2 1 16,1 0 0-16,3-1 4 16,-2-3-4-16,3 3 5 15,-4-1-8-15,3-3 6 16,1 0-8 0,4 1 3-16,-1-1-3 15,3 0 0-15,2-1 0 16,0 2-2-16,2 0 4 15,1 4-5-15,-2 2 3 16,0 0 0-16,3 0-1 0,5 3 0 0,3-2 1 16,7 1-2-16,2 0 1 31,2 1 0-31,4 0 0 16,5 0 1-16,0 0-1 0,6-2 1 15,2 2-2-15,6-1 3 16,5-1-2-16,7-1 2 0,6-2-2 15,5 0 1-15,8-2 0 16,0 1-2-16,2-1 2 16,2 3-2-16,1-2 1 15,3 3-1 1,2 0 0-16,4 3 0 16,0 0 1-16,2 3 0 0,1 1 0 15,3 1 0-15,1 0-1 0,0 3 1 16,-6-3-1-16,0 3 3 15,-3-3-1-15,-1 3 1 16,-5-3-1-16,-8 1 1 16,-4 4 5-1,-13 0-7-15,-6 1 6 16,-7 0-5-16,-11-1 4 16,-4 2-6-16,-7-1 4 15,-5-2-15-15,2 4-35 16,-3-7-90-16,6-2-8 15,4-4-1-15,7-14-5 16</inkml:trace>
  <inkml:trace contextRef="#ctx0" brushRef="#br1" timeOffset="174348.8522">13201 8861 85 0,'0'0'133'0,"-14"7"3"16,14-7 0-16,-13 8-87 15,14 7-15-15,-5-2-8 16,9 10-9-16,-2 4-7 15,3 8-2-15,-2 2-1 0,-1 4 1 16,-1-4-1-16,-2 1 2 0,-3-8-2 16,-1-2 1-16,-7-15-2 15,11-13 0-15,-21-9-2 0,9-16-1 16,4-11-3-16,5-10-1 16,9-6 1-16,5-3-3 31,12-2 3-31,9 3-2 15,7 8 1-15,3 9 1 0,-3 11 2 16,-2 8 2-16,-9 11 2 16,-7 11 2-16,-14 9-1 15,-8 9 2-15,-13 4-1 16,-7 7 1-16,-6 3-4 16,-3 2-1-1,-2-2-9-15,0-7-7 0,9 1-20 16,-3-21-30-1,26-9-89-15,0 0-2 0,15-10-2 16,5-11 3-16</inkml:trace>
  <inkml:trace contextRef="#ctx0" brushRef="#br1" timeOffset="174543.016">13634 8820 225 0,'0'0'154'15,"6"16"-3"-15,-6-16-1 16,26 7-123 0,-3-8-16-16,8-4-15 0,8 5-24 0,-7-11-45 15,6 5-78-15,-8-2 1 16,-3 2-3-16,-11-3 3 16</inkml:trace>
  <inkml:trace contextRef="#ctx0" brushRef="#br1" timeOffset="174707.0705">13878 8664 160 0,'0'-14'147'15,"0"14"0"-15,0 0-4 16,-13 3-93-16,13 23-23 0,-10 3-11 16,2 7-22-16,4 8-23 15,-9-6-51-15,9 2-65 16,5-9-1-16,6-10-3 15,-7-21 15-15</inkml:trace>
  <inkml:trace contextRef="#ctx0" brushRef="#br1" timeOffset="174872.1778">14083 8812 153 0,'11'17'148'0,"2"-4"3"15,4 0-5-15,2-9-73 16,7-2-74-16,9 0-45 16,-3-7-92-16,4-7-9 0,-5-2 1 0,1-4-2 15</inkml:trace>
  <inkml:trace contextRef="#ctx0" brushRef="#br1" timeOffset="175012.6147">14347 8722 187 0,'-23'6'150'0,"2"7"-1"31,-5 4 2-31,9 15-107 16,-5-8-17-16,9 8-14 0,6 1-19 0,1-7-22 16,14 9-67-16,-4-15-54 15,8-7-3-15,-12-13 0 16</inkml:trace>
  <inkml:trace contextRef="#ctx0" brushRef="#br1" timeOffset="175184.7681">14570 8726 265 0,'-14'-10'148'0,"14"10"-20"16,-28 10-59-16,28-10-211 16,-11 21 1-16,15-6-8 15,5 6-1-15</inkml:trace>
  <inkml:trace contextRef="#ctx0" brushRef="#br1" timeOffset="175343.5479">14601 9151 287 0,'-32'52'160'16,"-10"-3"-3"-16,0 3-4 15,-3-3-149-15,1-13-56 16,11-2-101-16,-1-11-6 15,8-14 0-15,3-9-7 16</inkml:trace>
  <inkml:trace contextRef="#ctx0" brushRef="#br1" timeOffset="199981.7103">18250 5711 148 0,'0'0'127'0,"0"0"-3"16,0 0-1-16,5 14-85 15,-2 4-38-15,3 5-3 16,8 13-3-16,4 7 0 0,2 12-4 16,2 10 2-16,1 20 9 15,-3 16 3-15,0 23 2 16,-3 23 3-16,-5 22 7 16,-5 23 2-16,-4 21-2 31,-3 21 1-31,-4 17-11 0,-1 16 1 0,-3 10-1 15,0 15 1 1,0 3-4-16,6 14 3 0,1 7 8 16,10 17-2-16,4 12 1 31,7 15 3-31,6 5-4 16,5 5 2-16,3 3-3 15,5-4 3-15,-2-8-8 0,4-14 1 16,-2-23-13-16,-8-30-28 15,11-24-100-15,-12-38-4 0,1-39-2 0,-5-45-11 16</inkml:trace>
  <inkml:trace contextRef="#ctx0" brushRef="#br1" timeOffset="201226.1091">18131 5621 252 0,'-23'-3'139'15,"6"-2"1"-15,17 5-8 16,13-12-126-16,23 9-5 16,24-1 0-16,26-2 0 15,29 0-1-15,25-1 1 16,23 0 0-16,19-2-1 16,14 1 2-16,8-2 1 15,3 1 0-15,-2 3-1 16,-9 0 0-16,-8 2 0 0,-11 0 0 0,-16 1-1 15,-19 1 0-15,-13 2-1 32,-21 2 1-32,-17-1 1 15,-20 4 1-15,-16 0 1 16,-18 4-1-16,-11 5 1 0,-12 5-3 16,-6 9 1-16,-7 9-3 15,-4 15 2-15,-1 16-5 16,-2 16 3-16,0 22 2 15,3 20-1-15,3 25 0 16,3 25-1-16,2 22 2 0,0 18 2 0,1 23-3 16,0 12 0-16,-2 13-5 15,-1 10 2-15,1 4 0 16,-2 5 2-16,2 0-3 16,3 0 1-16,5 1 0 15,4 0 5-15,4-1 1 0,3 1 2 31,5-4-4-31,-1-4 3 16,-1-6-3-16,0-9 6 0,-7-15-3 16,-2-8 0-16,-5-17-5 0,-4-12 7 15,-3-18 2-15,-3-11-6 16,-2-15 4-16,-1-7-6 16,-3-10 4-1,-1-13-1 1,-3-11 5-16,-5-5-8 15,-6-10 3-15,-7-6 1 0,-10-7 0 16,-9-9 0-16,-13-8 1 16,-12-7 2-16,-18-8-2 15,-16-6 6-15,-23-9-1 16,-17-5 4-16,-21-10-2 16,-17-4 1-16,-17-8-1 15,-10-1-2-15,-10-6-7 16,-2-5-8-16,10-2-20 0,2-19-61 15,30 1-66-15,23-23-7 16,38-14-5 0,34-22-2-16</inkml:trace>
  <inkml:trace contextRef="#ctx0" brushRef="#br1" timeOffset="202244.5612">18413 6493 219 0,'0'0'126'16,"-6"16"-1"-16,23-12-2 15,19-7-111 1,28 3 2-16,22-10 3 16,31 0-3-16,22-6 0 0,29 0-1 15,19-5 1 1,13 3-4-16,6 1-1 16,5 1-4-16,-5 3-2 15,-6 4 0-15,-16 2-3 0,-18 3-1 16,-23 2-5-16,-20-2-6 15,-21 10-21-15,-31-6-29 16,-24 9-75-16,-26-1 3 16,-21 7-5-16,-26 2 1 0</inkml:trace>
  <inkml:trace contextRef="#ctx0" brushRef="#br1" timeOffset="202622.1885">18472 7631 304 0,'26'7'141'16,"5"-5"-3"-16,13-4 0 16,11-3-131-16,18-3-7 15,22-3 0-15,18-3 2 16,20-5 0-16,17-1 0 16,19-4 1-16,11 3-1 0,9-1 1 15,6 2-1 1,1 3-3-1,-3 4-5-15,-2 8-9 0,-15-2-14 16,-6 16-24-16,-31-6-59 16,-17 10-26-16,-31 4-2 15,-32 8 1-15</inkml:trace>
  <inkml:trace contextRef="#ctx0" brushRef="#br1" timeOffset="202908.8913">18385 8318 199 0,'-133'33'133'0,"41"-8"-1"16,49-8-2 0,43-17-76-16,49 10-49 0,52-13-2 15,47-5-1-15,39-4 3 16,35-7 2-16,26 2 1 15,19-3 1-15,14 3-1 0,6-2 0 16,-1 6-2-16,-12 4-7 16,-10 2-19-16,-14 16-57 31,-26-4-65-31,-25 7-1 0,-33 5-6 16,-37 5 0-16</inkml:trace>
  <inkml:trace contextRef="#ctx0" brushRef="#br1" timeOffset="203194.8134">19926 10081 311 0,'22'0'131'15,"1"6"-94"-15,-6-5-35 16,3 1-150-16,-1 1-8 15</inkml:trace>
  <inkml:trace contextRef="#ctx0" brushRef="#br1" timeOffset="203368.8269">19853 10709 317 0,'1'52'80'15,"2"-15"-73"-15,7-11-6 16,3-7-151-16,13 3-2 16</inkml:trace>
  <inkml:trace contextRef="#ctx0" brushRef="#br1" timeOffset="203498.3111">20020 11299 304 0,'-22'38'21'16,"9"-7"-15"-16,5-6-10 16,11-2-148-16</inkml:trace>
  <inkml:trace contextRef="#ctx0" brushRef="#br1" timeOffset="203649.8939">20036 11892 318 0,'24'40'103'0,"-1"-12"-93"15,2-8-10-15,2-8-149 16,-1-2-5-16</inkml:trace>
  <inkml:trace contextRef="#ctx0" brushRef="#br1" timeOffset="204059.743">18827 12775 343 0,'72'9'148'15,"19"-6"-2"1,30-2-9-16,29-5-142 0,19-5-3 0,28-3-2 31,17-3 6-31,14-3-4 16,3 1 9-16,-3-2-9 16,-15 0-6-16,-11 12-47 0,-30-7-77 0,-23 4-4 15,-27-5-7-15,-29-2-1 16</inkml:trace>
  <inkml:trace contextRef="#ctx0" brushRef="#br1" timeOffset="205420.7692">18942 5875 158 0,'0'0'131'16,"0"0"1"-1,0 0 2-15,4 13-88 16,-6 5-9-16,7 16-8 16,-6 4-11-16,2 12-4 0,-4 2-8 15,-1 4-7 1,1-1-9-16,-5-19-40 16,8 0-82-16,-6-20-5 15,6-16-2-15,0 0-4 0</inkml:trace>
  <inkml:trace contextRef="#ctx0" brushRef="#br1" timeOffset="205565.1031">18923 5766 223 0,'-5'-22'133'0,"5"22"-3"16,0 0-18 0,0 0-175-16,-5 14-58 15,14 7-5-15,4 6-8 0</inkml:trace>
  <inkml:trace contextRef="#ctx0" brushRef="#br1" timeOffset="206049.7581">19159 5985 235 0,'0'0'141'16,"-13"1"-1"-16,13-1-4 15,-16 13-107-15,16-13-18 16,-12 28-3-1,11-8-7-15,2 0-3 0,5-2-2 16,3-4 2-16,4-4-1 16,0-7 1-16,4-6 1 15,2-4 1-15,1-5 3 16,3-1 1 0,0 2 2-16,-1 4-1 0,-2 2 1 15,0 7 0-15,-4 3-1 0,-2 8-2 16,-4 3-2-16,-5 4-3 15,-4 6-7-15,-5-1-5 0,0 7-9 16,-5-14-3-16,10 8-15 16,-1-26 1-16,0 0-7 31,13-8 2-31,10-14 8 16,-4-18 13-16,7-14 20 15,2-2 13-15,-5-12 24 0,5 13 2 0,-13-5 13 16,8 19-1-16,-16 0 1 15,9 25-7-15,-16 16-12 16,10 13-10 0,-10 21-8-16,0 14-4 15,-1 13-9-15,-4 2-10 16,7 15-20-16,-15-13-46 0,10 0-59 16,-7-16 0-1,4-13-2-15,-5-23-2 0</inkml:trace>
  <inkml:trace contextRef="#ctx0" brushRef="#br1" timeOffset="206182.2898">19486 6056 275 0,'-3'-31'147'15,"10"14"2"-15,-1 3-5 16,17 9-109-16,-1 4-26 0,7 1-32 16,17 10-117-16,-9-1-6 15,8 6-3-15,-7-3-4 16</inkml:trace>
  <inkml:trace contextRef="#ctx0" brushRef="#br1" timeOffset="212391.8425">9777 6517 164 0,'0'0'128'16,"13"32"-6"-16,2-7-4 15,5 5-120-15,11 12-4 16,7 4 3-16,8 4-2 16,3 5 4-16,10 3-4 15,5 1 10-15,5 2-2 16,6 1-2-16,10 0 3 15,12-2-3-15,10 0 2 16,10-6-2 0,11-5 2-16,9-5-8 0,15-10 5 0,3-8 1 15,7-10 3-15,2-10 1 16,5-10 1-16,6-8 1 16,-2-8 0-16,2-5 1 15,-2-5-2-15,7-3 0 16,2-3-1-16,4 0 3 15,3-6-8-15,3-1 1 16,4-4-1-16,2-2 2 0,2-1 0 16,-2-5-1-1,-3-1 1 1,-3 1-4-16,-9 0 6 16,-4 0-1-16,-9 2 2 15,-4 0-3-15,-12 1 2 0,-6 1 1 16,-10 1-8-16,-5-1 8 15,-5-1-8 1,-5 2 3-16,-12 2-2 16,-6 2 1-16,-11 1-3 0,-9 5 1 15,-8 2 6-15,-9 9-6 0,-12 5 4 16,-9 4 0-16,-6 4-1 16,-4 6 0-16,-2 2 2 15,-2 1-2-15,2 0 0 16,1 0 0-16,3-2 1 15,3-1-1 1,4 0 1-16,1-2-1 0,3-1 0 16,0-1 1-16,-2-2-1 15,-5 2 0 1,-3-1 0-16,-8 2 0 16,-6-3 0-16,-7 3 1 0,-19 13-1 15,14-21-1-15,-14 21 2 16,-14-15-1-16,-3 11 3 15,-2 1 1-15,-3 2 0 0,3 2-1 0,3-1 2 16,16 0 0-16,0 0-1 16,0 0 0-16,28-6-2 15,8 1 0 1,10-3-2-16,6 1 4 16,3-1 1-16,3 2 3 0,-6 1 1 15,-5 4 3 1,-12 1-1-16,-11 6 1 15,-24-6-1-15,12 19-2 0,-25-6-3 16,-10 1-4-16,-9 3-9 16,-4 1-18-1,10 8-96-15,-6-3-21 16,11 4-3-16,-1-7-3 16</inkml:trace>
  <inkml:trace contextRef="#ctx0" brushRef="#br1" timeOffset="214127.9483">7656 9125 50 0,'-14'1'104'0,"14"-1"-3"15,0 0 0 1,24 4-87-16,9-2-4 0,14-1-3 16,13 2-3-16,18-1-3 15,14-1-2-15,14 3 1 0,9 1 0 16,15 5 0-16,7 0-2 15,13 0 1-15,6 2 0 16,6-4 0-16,1-1 6 16,-2-5 5-16,8-1 2 15,-12-6 2-15,-2 2 2 16,-17-6 0-16,-5 5 2 16,-20-2 0-16,-8 7-5 15,-14 1-5-15,-12 1-1 16,-8 1-3-16,-6 0 0 15,-6 2-5 1,-4-4-16-16,1 6-30 16,-7-3-72-16,-1-5 0 0,-1 1-4 15,-3-5 19-15</inkml:trace>
  <inkml:trace contextRef="#ctx0" brushRef="#br1" timeOffset="214834.6916">9761 9501 51 0,'0'0'113'0,"0"0"2"16,0 0 1-16,-4 18-77 15,4-4-4-15,-6 0-11 16,5 9-4-16,-2 1-7 0,6 3-2 16,1-3-7-16,9-2-1 15,7-7-7-15,6-10-3 16,9-3-3-16,1-12 1 15,3-5 0-15,-2-6 4 16,-1-4 9-16,-4 5 4 16,-13 4 10-1,-3 12 4-15,-16 4 5 16,0 18 0-16,-15 4 0 0,2 17-4 16,-7 4-10-16,3 6-8 15,5 5-32-15,-5-7-101 16,16-2-7-16,2-10-4 15,6-15-6-15</inkml:trace>
  <inkml:trace contextRef="#ctx0" brushRef="#br1" timeOffset="216274.3277">18237 6298 42 0,'0'0'88'0,"-12"-17"3"16,12 17-35-16,-3-16-15 15,3 16-4-15,3-15-7 16,-3 15-10-16,0 0-3 16,0 0-4-16,0 0-6 15,-25 2-2-15,5 9 7 0,-7 8-5 16,-11 7 2-1,-8 12-2-15,-6 15 3 16,-4 19-3-16,-6 19 0 0,0 17-2 0,0 14-3 16,1 17 1-1,6 12-6-15,11 4 3 0,8 3-6 16,10-4 2-16,16-1-1 16,12-6 3-16,16-1-7 15,15-13 6-15,10-9 1 16,5-10 5-16,2-12 3 15,2-11 0-15,-7-19 3 16,-7-11-3-16,-11-22 2 16,-7-9-10-16,-11-11-7 0,-9-19-24 15,-5 14-48-15,5-14-32 16,-31-6-4-16,12 2 3 16</inkml:trace>
  <inkml:trace contextRef="#ctx0" brushRef="#br1" timeOffset="216558.9844">17941 8601 122 0,'-6'-22'126'15,"6"22"-4"-15,-14-10 2 16,14 10-71-1,0 0-28-15,-5 16-5 16,18 1-7-16,5 5-5 0,3 4-4 16,-2 1 6-16,1 4-3 15,-8-4 4-15,-7 0-5 0,-12-3 2 16,-6-3-15-16,-7-4-21 0,-15-11-63 16,1-3-43-1,-7-7 0 1,0-8-5-16</inkml:trace>
  <inkml:trace contextRef="#ctx0" brushRef="#br1" timeOffset="217081.9726">16950 7774 1 0,'1'-24'77'16,"-1"24"20"-16,-3-24 6 16,2 10-45-16,1 14-5 15,-5-22-6-15,5 22-8 16,-1-18-8-16,1 18-7 16,0 0-6-16,0 0-4 15,0 0-6-15,4 34-3 16,-2-2-5-16,1 10-1 0,1 4 1 15,3 6 0 1,5-4 4-16,5-2 1 0,0-10 2 16,6-7-1-16,-1-16 3 15,3-10 1-15,-4-14-1 16,2-4-1-16,-4-11-2 16,1-3-3-16,0 1-12 15,-7-2-18-15,8 11-49 0,-7 2-48 16,0 8-6-16,-1 9 3 15,-13 0-9 1</inkml:trace>
  <inkml:trace contextRef="#ctx0" brushRef="#br1" timeOffset="217646.1695">18020 9068 142 0,'-27'-13'120'0,"7"13"-2"16,-4 9 0-16,1 11-90 15,-6 9-6-15,4 14-5 16,-4 11-8-16,3 16 1 0,0 14-3 16,4 20 2-16,6 11-5 15,9 18 4-15,10 7 2 16,11 9-2-16,12 4 2 16,12 1-3-16,7-8 1 15,6-12 1-15,0-20 1 16,-2-13-2-16,-6-19-4 15,-5-14 0-15,-11-17-9 16,-8-18-11-16,-5-3-24 16,-14-17-35-16,-1 0-55 15,1-13 0-15,0 0 4 16,-22 7-5 0</inkml:trace>
  <inkml:trace contextRef="#ctx0" brushRef="#br1" timeOffset="217964.2066">17915 10971 251 0,'0'0'128'0,"0"0"3"16,6 16-4-16,2 13-100 15,4 3-9-15,9 8-7 16,3-4-1-16,3-1-2 0,3-9-4 16,1-10-7-16,-1-10-10 15,-9-21-34 1,-3-5-78-16,-8-12-6 0,-7-8-2 15,-9-9-3 1</inkml:trace>
  <inkml:trace contextRef="#ctx0" brushRef="#br1" timeOffset="218410.9165">17012 10039 102 0,'13'-26'111'16,"-13"26"1"-16,14-10 2 0,-14 10-76 15,14 21-9-15,-11 2-6 16,6 13-4-16,-3 1-7 16,2 9 0-16,1-1 2 15,4-3-9-15,3-12-2 16,6-8 0-16,2-12-2 16,6-11 0-16,2-11 1 15,4-8-1-15,-1-8 1 16,1 4 7-16,-9 2 4 15,1 11 3-15,-14 9 2 16,-4 18 3-16,-13 13 3 16,-1 19-6-16,-12 8-4 0,-1 6-17 15,7 9-42 1,1-17-88-16,11-10-1 16,6-21-10-16,8-22-5 15</inkml:trace>
  <inkml:trace contextRef="#ctx0" brushRef="#br1" timeOffset="220236.5812">21031 5758 152 0,'0'0'116'0,"-14"-5"2"16,14 5-3-16,0 0-84 16,19-9-5-16,-1 12-8 0,10 7-8 15,5 4-4-15,2 10-2 16,1 4-3-16,-2 8 0 16,-5 6-3-16,-7 7 1 15,-9 0 1-15,-12 3 2 16,-9-3-2-16,-10-2 2 15,-2-8-2-15,-6-5-1 16,2-2-16-16,-8-16-97 0,13-2-2 16,3-11-9-16,16-3 2 15</inkml:trace>
  <inkml:trace contextRef="#ctx0" brushRef="#br1" timeOffset="220563.4906">21121 6186 87 0,'-33'2'106'15,"1"0"1"-15,10-2-8 16,22 0-66-16,0 0-37 0,0 0-10 16,35 7-5-16,-6-7-1 15,10 3 0 1,-6-3 3-16,0 3 6 15,-8-3 9-15,-10 1 8 16,-15-1 12-16,0 0 5 0,-5 20 5 16,-14-8 8-16,6 5-7 15,-9 2-1-15,6 3-9 16,-2-2-1-16,3-1-21 0,7 2-29 16,5-5-73-1,3-16-9-15,-3 13 1 16,3-13-6-16</inkml:trace>
  <inkml:trace contextRef="#ctx0" brushRef="#br1" timeOffset="221087.9633">21346 6390 134 0,'0'0'117'16,"-15"-11"-2"-16,15 11 0 15,0 0-77-15,-15-13-8 0,15 13-10 0,0 0-9 16,0 0-6-16,0 0-4 15,2 14-2-15,-2-14 2 16,0 0 0-16,0 0 3 16,0 0-1-16,0 0 1 15,0 0 0-15,0 0 0 16,0 0 0-16,0 0-2 16,16 18 0-1,-16-18-2-15,23 26 0 0,-10 0-2 16,0 7 2-16,-1 10-2 15,-3 9 1-15,-6 6 0 16,-6 1 3-16,-10 1-1 0,-8 0 4 16,-6-7-1-16,-6-8 2 15,-6-9-1-15,-2-10 0 16,0-10-2-16,0-9-6 16,8-6-13-16,1-11-15 15,16 3-26-15,1-7-67 0,9-1 0 16,3-1-2-1,9 3 1-15</inkml:trace>
  <inkml:trace contextRef="#ctx0" brushRef="#br1" timeOffset="221362.6472">21091 6888 127 0,'-15'-1'119'0,"2"-1"-4"16,13 2 3 0,-26 0-85-16,26 0-3 0,-13 22-9 0,10-5-8 31,-2 2-5-31,2 4-3 16,0-1 1-16,1-1 0 15,-1-3 0-15,3-2 1 0,0-16-1 16,9 14-6-1,-9-14-21-15,19 1-98 16,0-3-2-16,1-4-8 16,4 0 0-16</inkml:trace>
</inkml:ink>
</file>

<file path=ppt/ink/ink5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45:23.254"/>
    </inkml:context>
    <inkml:brush xml:id="br0">
      <inkml:brushProperty name="width" value="0.05292" units="cm"/>
      <inkml:brushProperty name="height" value="0.05292" units="cm"/>
      <inkml:brushProperty name="color" value="#FF0000"/>
    </inkml:brush>
  </inkml:definitions>
  <inkml:trace contextRef="#ctx0" brushRef="#br0">8953 6575 37 0,'0'0'101'0,"16"-9"0"16,-16 9-1 0,22-14-80-16,-22 14-13 15,19-14 1-15,-19 14-1 16,23-11 2-16,-10 9 0 16,1 2 2-16,3 1-4 15,5 2-1-15,2 0-1 16,10 1 1-16,5 0-2 15,11 1 1-15,8-1-3 0,10 0 0 16,11-1 0-16,15 0 1 16,10 0-1-16,11 0-1 15,14 0 1-15,8 0 0 16,16 1 1-16,10-1-1 16,14-2 1-16,12 1 0 15,13-4-1-15,12 1 2 16,11-6 3-16,10 1-1 0,4-3 3 15,4 2-1-15,-4 0 0 16,-2 4-1-16,-11 2 3 16,-5 3-2-1,-19 7-2-15,-14 3-2 16,-19 4-2-16,-16 4 0 0,-22 4-10 16,-24-2-23-16,-18 4-89 15,-18-2-2 1,-21-9-5-16,-9-2-2 0</inkml:trace>
  <inkml:trace contextRef="#ctx0" brushRef="#br0" timeOffset="4188.0192">15510 6706 156 0,'0'0'113'16,"36"-10"0"-16,8 5-5 16,24-4-109-16,20 2 0 31,28 1 3-31,31-6 7 16,29 4 7-16,24-5 0 0,24 4 1 15,16-1 2-15,18 3-5 16,4-1-2-16,2 3-3 15,-5 0-2-15,-8 3-5 16,-16-1-6-16,-17-3-17 16,-19 4-99-16,-33 0-2 0,-30-9-7 15,-31-2 0 1</inkml:trace>
  <inkml:trace contextRef="#ctx0" brushRef="#br0" timeOffset="79062.4435">3926 9113 141 0,'-20'-14'137'0,"20"14"1"16,-24-26-34-1,24 26-49-15,-25-8-12 16,25 8-9-16,-32 29-13 16,16 9-3-16,-5 11-8 0,2 19-1 15,-1 10-2 1,7 14-3-16,7 9-8 15,13 1-8-15,18 8-26 16,4-22-39-16,23-1-66 0,7-22-3 16,13-11-1-16,2-23 0 15</inkml:trace>
  <inkml:trace contextRef="#ctx0" brushRef="#br0" timeOffset="79559.7723">5789 9135 212 0,'26'-15'144'0,"1"2"0"16,10 18-42-16,-9-4-58 16,16 22-9-16,-11 9-13 15,4 16-6-15,-11 15-7 16,-4 13-5-16,-13 14-10 15,-18 1-21 1,-1 8-116-16,-23-5-3 16,-12-7-4-16,-13-11-5 15</inkml:trace>
</inkml:ink>
</file>

<file path=ppt/ink/ink5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47:32.953"/>
    </inkml:context>
    <inkml:brush xml:id="br0">
      <inkml:brushProperty name="width" value="0.05292" units="cm"/>
      <inkml:brushProperty name="height" value="0.05292" units="cm"/>
      <inkml:brushProperty name="color" value="#FF0000"/>
    </inkml:brush>
  </inkml:definitions>
  <inkml:trace contextRef="#ctx0" brushRef="#br0">7091 9951 143 0,'-28'-3'118'16,"2"-2"5"-16,9-3-4 16,17 8-95-16,3-17-6 31,28 11-5-31,21-7-4 15,26 2-1-15,23-4-3 16,21 5-3-16,22 3-8 0,12 1-10 0,15 14-20 16,-5-3-82-16,7 5-3 15,-4 6-4-15,-10 0-3 0</inkml:trace>
</inkml:ink>
</file>

<file path=ppt/ink/ink55.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0:42.557"/>
    </inkml:context>
    <inkml:brush xml:id="br0">
      <inkml:brushProperty name="width" value="0.05292" units="cm"/>
      <inkml:brushProperty name="height" value="0.05292" units="cm"/>
      <inkml:brushProperty name="color" value="#FF0000"/>
    </inkml:brush>
  </inkml:definitions>
  <inkml:trace contextRef="#ctx0" brushRef="#br0">18707 2713 225 0,'-20'-122'133'0,"-8"5"6"15,4 28 5-15,-9 4-108 16,5 37-3-16,-2 17-3 0,7 32 2 15,-2 24-9 1,11 39-6-16,-1 37-5 16,7 42 1-16,2 49-3 15,5 40-4-15,1 44-3 0,5 37-1 16,-2 38-4-16,0 21 1 16,-4 25-3-16,-4 8-3 15,-3 2 8-15,-1-9-4 16,-1-20 5-16,0-30-12 15,14-39-13-15,5-61-48 16,25-53-72-16,15-68-8 16,22-68-5-16,9-62 2 15</inkml:trace>
  <inkml:trace contextRef="#ctx0" brushRef="#br0" timeOffset="760.0066">18257 2096 429 0,'60'-18'163'0,"14"-1"-7"16,30 12-15-16,23 1-151 16,30 5-4-1,42 8-1-15,23 0 1 0,34 9 0 16,16 4-1-16,23 6 4 15,3 9 6-15,8 4 6 16,2 7 0-16,-10-9 8 16,-5 5-2-16,-14-6 4 15,-9 3-1-15,-25-4-1 16,-14-2-5-16,-29 0 0 16,-23 9-1-16,-28 11-3 15,-22 9 2 1,-28 13-2-16,-29 12 0 0,-23 17-1 15,-18 14 1 1,-9 18-1-16,-7 10-4 0,-4 9 3 0,4 17-1 16,5 14-1-16,13 12 1 15,12 14-1-15,12 9-1 16,17 7 0 0,11 5 2-16,13 10-2 0,6-2-5 15,3-2 1-15,-9-6-4 0,-10-8 1 16,-22-16 1-1,-30-10 2-15,-38-21 2 0,-46-23 4 16,-46-18 5-16,-52-27 5 16,-46-15 6-16,-50-25 2 31,-36-11 0-31,-43-16 0 16,-24-10 0-16,-25-5-2 0,-14-5-1 15,-6 1-3-15,2-2-3 16,16 2-2-16,14-2-3 15,29 3-8-15,25-4-14 16,42 9-42-16,27-11-88 16,46-3-3-16,38-12-1 15,38-12-3-15</inkml:trace>
  <inkml:trace contextRef="#ctx0" brushRef="#br0" timeOffset="2225.1305">19088 1159 289 0,'0'0'142'0,"0"0"4"15,10-65-3-15,-10 65-50 16,0 0-69-16,0 0-5 15,0 0 0-15,0 0-7 16,35 82-3 0,-30-24-1-16,-3 7-2 15,-2 12-3-15,-5-1-7 16,0-4 1-16,-1-16-5 0,0-4 2 16,3-22 0-16,3-30 3 15,0 0 0-15,19-32 5 16,-19 32-1-1,45-102 4-15,-45 102 3 16,66-118 3-16,-66 118 1 0,79-104-3 16,-79 104 5-1,76-59-5-15,-76 59 0 16,57 3-3-16,-35 17-5 0,-5 14-4 0,-4 10-9 16,-9 8-5-16,4 4-13 15,-11 3-5-15,9-4 1 16,-8-8-3-1,11-6 6-15,-8-12 1 16,12-8 15-16,2-8 8 0,5-5 16 16,9-3 7-16,1-5 4 15,12 0 1-15,0-4 2 16,5-3 2-16,1-8-9 16,0 1-1-16,-5-12-5 15,-6-10 3-15,-8 4-7 16,-7-1 5-16,-11 0-6 0,-11 4-2 15,-10 16 0-15,-7 7 2 16,-8 21-5 0,-2 13-12-16,1 6-3 0,0 3-13 15,13 9-7-15,2-2-18 0,22-10-18 32,-7-12-34-32,22-6-39 15,-1-13 11-15,8-8 1 16,-3-13 77-16,8-3 46 15,-3 0 30-15,-12-5 27 0,10 8 40 16,-12-2 48-16,3 4 1 16,-9-2 5-16,4 12-62 15,-19 6-39-15,16-16-11 0,-16 16-10 16,-1-13-8-16,1 13-3 16,-25 3-2-1,3 10-5-15,-2 7-8 16,-2 7 5-16,3 1-7 15,4 1 5-15,9 1-5 0,11-7 4 16,11-8-6 0,13-15 7-16,6-12 7 15,8-7-4-15,0-7 3 16,-3 5-3-16,-5-1 3 0,-10 6-5 16,-21 16 0-16,16-9-12 15,-16 9-13-15,-9 19-27 16,-5-3-83-16,11 1-5 15,-1-4 1-15,4-13-2 16</inkml:trace>
  <inkml:trace contextRef="#ctx0" brushRef="#br0" timeOffset="2633.7269">20561 1457 148 0,'0'0'105'0,"7"-13"6"0,-7 13 7 16,-13 19-63 0,12 0-1-16,1-19 1 0,-10 36-5 15,0-12-5-15,11 4-15 16,-8 1-3-16,8 5-11 16,-8 8-3-16,4-1-9 15,-3 6 0-15,-1-5-6 0,-1 1 0 16,-1-1 1-1,0-4-6-15,1-12 0 16,8-12-1-16,0-14 2 16,8-17 0-16,2-18-3 0,9-11 6 15,6-16 9-15,5-2 5 16,6-3 5-16,3-3-1 16,6 16 1-16,-2 9 1 0,3 17 3 15,-7 15-3 1,-1 22-7-16,-15 11-4 15,-7 11-9-15,-15 13-1 16,-11 0-8 0,-10 5-24-16,-19-8-108 0,8 11-10 15,-6-5 0-15,9 3-8 16</inkml:trace>
  <inkml:trace contextRef="#ctx0" brushRef="#br0" timeOffset="4662.3602">4827 6527 236 0,'0'42'146'0,"21"-10"-4"0,27-3-4 15,21-7-138-15,21-11-6 16,25-4 1-16,15-10 2 16,14-4-3-16,1-14-18 15,5 8-57-15,-10-9-53 16,-11 2 0-16,-6 0-3 16,-10-2 6-16</inkml:trace>
  <inkml:trace contextRef="#ctx0" brushRef="#br0" timeOffset="5920.3638">19756 3085 307 0,'0'0'135'0,"0"0"3"15,4 29-1-15,-14-3-100 16,13 30-3-16,-6 10-9 15,5 27-3-15,-2 13-12 16,1 16-4-16,0 10-5 0,-1 5-5 16,0-2-6-16,-4-11-6 15,1-10-9 1,-7-26-19-16,10-13-79 0,-14-29-22 16,5-16 1-16,-11-28 0 15</inkml:trace>
  <inkml:trace contextRef="#ctx0" brushRef="#br0" timeOffset="6443.9461">19571 3337 253 0,'13'-17'138'0,"2"-6"1"0,18 14-3 31,6-12-48-31,24 16-66 16,18 1-4-16,33 7-4 16,20 0-7-16,25 3-5 0,21-1-2 15,19 0-3 1,12-5-2-16,1-9-4 16,2 0-1-16,-11-9-2 0,-11 2 1 15,-22-3-1-15,-21 4 4 16,-31 7 3-16,-28 12 4 15,-24 16 4-15,-30 18 2 0,-26 24 2 16,-27 17 0-16,-19 24-1 16,-10 14-2-16,-8 11-2 15,-2 8-5-15,-2 1 2 16,2-7-3-16,3-15 1 16,6-17-2-16,3-17 7 15,-8-19-5-15,-6-19 4 16,-13-21-1-16,-15-21 2 15,-18-17 3-15,-19-11 3 0,-14-13 5 16,-7-2-3 0,-10-3 4-16,-2 6-2 15,1 3 1-15,12 11-5 16,14 10-6-16,19 6-12 16,23 13-29-16,7-7-108 15,36 12-3-15,17-7-6 16,27-2-4-16</inkml:trace>
  <inkml:trace contextRef="#ctx0" brushRef="#br0" timeOffset="7679.3519">4910 5631 139 0,'13'-5'129'16,"6"-10"-2"-16,14-6-5 16,11-11-92-16,6-9-43 0,28-3-6 15,13-14 5-15,19-4-4 16,17-14 3-16,21-2 2 16,11-9 7-16,20-4 13 0,20-4 7 15,14-10 2-15,25 1 0 16,18-7 1-1,22 1 0-15,21-4-6 16,23 1-1-16,24-2-2 16,19 1-1-16,20 0-2 0,14 1 3 15,15 1 0-15,14 4 1 16,14 2 0-16,11 2 0 16,45 8-1-16,-37 6 0 15,4 10-4-15,-1 10 1 16,-3 14-4-16,-11 8 2 15,-10 12-2-15,-11 12 4 16,-54 8-4-16,30 9 0 0,-14 8 1 16,-11 5-1-1,-15 4 2-15,-9 4 1 0,-14 2 3 16,-10 5-2-16,-16-3 1 16,-13 3-2-16,-19-3 4 15,-14 7-1 1,-22-4 2-16,-23 3-5 15,-23-6 3-15,-23 1-4 16,-30-5 4 0,-22 1-3-16,-29-5 1 0,-22-4-6 15,-24 0-6-15,-17-5-8 16,-15 5-13-16,-20-6-21 16,0 0-51-16,-13-12-22 0,-1 14-3 15,-10-14 6 1</inkml:trace>
  <inkml:trace contextRef="#ctx0" brushRef="#br0" timeOffset="7946.2097">20011 3070 243 0,'-27'-14'124'0,"2"13"1"16,-5-10 3-16,10 17-66 15,-9-14-24 1,12 12-6-16,1-4-10 16,16 0-8-16,0 0-5 15,24-3-3-15,5 0-3 16,9 0 0-16,4 3-1 0,2 3 1 15,0 6-1-15,-7 4 0 16,-8 3 2 0,-10 7 1-16,-15 0 1 0,-11 3-1 15,-12-2 1-15,-8 1-3 16,-9-4-3-16,-8-2-6 16,4 1-19-16,-6-12-52 15,13 13-62 1,1-8-4-16,17 10-7 0,5 0-3 15</inkml:trace>
  <inkml:trace contextRef="#ctx0" brushRef="#br0" timeOffset="9347.675">20233 3548 354 0,'0'0'138'16,"0"0"-1"-16,0 0-3 16,0 0-110-16,-8 16-7 15,5 5-7-15,4 8-4 16,1 2-4-16,2 0 2 15,-1-2-1-15,4-4 2 16,2-11 0-16,7-8 0 0,1-15 2 0,9-7-1 16,7-12 2-1,6-4-3-15,6-7 1 0,4 0-4 32,0 1 1-32,-3 1-4 15,2 9-6-15,-11 4-9 16,-1 15-22-16,-17-4-98 15,3 18-7-15,-22-5-5 0,19 3-2 0</inkml:trace>
  <inkml:trace contextRef="#ctx0" brushRef="#br0" timeOffset="10351.0159">2915 7545 229 0,'0'0'140'16,"1"17"-7"-16,9-4-11 15,14 1-139-15,0-1-2 16,21 6 3-1,8-7 4-15,18 2 4 16,14-2 7-16,12-2 8 0,14 3 8 16,10-6 3-16,20 6 2 15,11-6-3-15,15 3-1 0,5-5-3 16,10-1-4-16,8-3-3 16,1-4-3-16,-2-1-1 15,-9-5-4 1,-10 1-14-16,-20-11-35 15,-11 8-84-15,-22-7-4 16,-21 2-1-16,-15-5-7 16</inkml:trace>
  <inkml:trace contextRef="#ctx0" brushRef="#br0" timeOffset="11175.2716">20334 3469 287 0,'-13'-21'137'16,"13"21"0"-16,0 0 1 15,0 0-79 1,0 0-27-16,9 19-7 15,3 3-8-15,9 10-5 16,2 5-6-16,5 8-1 16,4 2-6-16,-1 1-9 0,3 0-10 0,-9-15-17 15,9 4-21-15,-18-24-85 16,8 2 4-16,-24-15-7 16,25-13 10-16</inkml:trace>
  <inkml:trace contextRef="#ctx0" brushRef="#br0" timeOffset="11567.2252">20626 3661 282 0,'-6'-22'138'16,"-5"-3"-6"-16,5 12 3 16,-7-5-84-16,13 18-20 15,-23-12-10-15,23 12-8 16,-29 0-4-16,9 3-4 16,-6 4-1-16,-5 3-1 15,-3 3-1-15,-5 3 0 16,1 3-1-16,2 4 0 15,5 1-1-15,9 4 1 16,10 2-1-16,12-2-5 0,12-5 2 16,12-3-3-16,8-9 6 15,6-5 0-15,4-9 1 16,-2-8 0-16,-4-8 0 16,-7-4 7-16,-9-3-2 15,-13 1 3-15,-13 1-4 16,-9 1-1-16,-11 4 2 15,-5 6 0-15,-6 6-1 16,-4 4-1-16,1 6 0 0,3 3-2 16,3 4-2-1,7 4-1 1,7 3-4-16,5-1-6 16,14 3-14-16,1-19-28 15,29 23-87-15,-6-20-5 0,17 3 2 16,-4-13-4-16</inkml:trace>
  <inkml:trace contextRef="#ctx0" brushRef="#br0" timeOffset="11899.2892">20575 3564 247 0,'-27'-2'129'16,"-8"0"-1"-16,7 10 3 15,-7-3-77-15,9 18-19 0,-3-2-8 16,15 12-8 0,6 2-10-16,14 3-5 15,10-4 0-15,13-4-3 16,8-11 4-16,7-9 1 16,3-13-1-16,1-10 0 0,-5-12 2 15,-5-9 3-15,-11-8 0 16,-11-1 3-16,-13 0-6 15,-10 7-1-15,-16 7 0 16,-12 13-3 0,-17 18-5-16,-11 11-14 15,1 24-73-15,-9-4-58 0,16 15-11 16,6-6-6-16,23-6 1 16</inkml:trace>
  <inkml:trace contextRef="#ctx0" brushRef="#br0" timeOffset="13616.0409">4531 10286 181 0,'13'0'131'16,"24"10"-10"-16,18-4-8 15,26 6-118-15,20-1-7 16,33 3 6-16,16 1-4 31,21-1 3-31,7-1 1 0,7-4 8 16,0 0 5-16,-9-4-8 15,-7-5-23-15,-11-4-86 16,-8-5-4 0,-15-14-1-16,-4-3-6 0</inkml:trace>
  <inkml:trace contextRef="#ctx0" brushRef="#br0" timeOffset="15363.6476">6691 10021 104 0,'0'0'113'16,"0"0"0"-16,0 0-3 15,21-16-88-15,-6 0-17 16,7-3-3-16,6-5 1 15,8-4 0-15,9-4-1 16,10-2 0-16,7-4 0 16,10 1-1-16,12-5 1 15,10-4-1-15,11-6-2 16,12-4-1-16,11-4 3 16,14-7 2-16,11-10 3 15,11-4-1-15,6-5 2 0,15-1-3 16,8-2 5-16,12-2 0 15,6-3-8-15,11 2 0 16,6-1-4-16,4-2 3 16,9-3 1-16,3 0 4 15,4-5 1-15,6 1 4 16,0-8 5-16,0 2-4 16,0-7 5-16,3-2-4 15,-4-6 2-15,2-4-1 16,-4-7-6-1,0-4-5-15,-7-10 4 0,5 0-1 16,-5-8-4-16,3-1 2 0,-2-9-1 16,3-2 0-16,-8 1 1 15,1 4 7-15,-9 0-7 16,-7 4 3-16,-10 5 3 16,-8 8-2-16,-17 10-1 15,-5 8 1-15,-14 7-1 16,-3 4-3-16,-8 0 3 15,-1 7 1-15,-2-1-2 16,-1 3 0-16,-5-2 0 16,-8 5 3-1,-7 1 1-15,-9 6 1 0,-9 6-3 0,-8 5 2 16,-9 5-2-16,-6 7 2 16,-1 1-4-16,0 7 0 15,-1 4-2-15,4 1-2 16,3 5 2-16,2 0 1 15,2 6-1-15,-2 3 0 16,-1 6-3 0,-3 6-1-16,-1 1 0 0,-6 6 1 15,-4 6-2-15,-8 8-2 16,-5 2 0 0,-8 2-4-16,-5 6 0 15,-10-3-5-15,-3 10-10 16,-12-5-4-16,-1 10-6 15,-15-8-7-15,6 15-18 0,-26-14-70 0,14 22 3 16,-14-22 7-16,-5 27 4 16</inkml:trace>
  <inkml:trace contextRef="#ctx0" brushRef="#br0" timeOffset="15766.991">19368 3143 129 0,'-29'-6'59'0,"9"7"13"0,0-7 7 15,1 2-64-15,6 6 6 16,-5-8 9-16,4 14 10 16,-11-13 18-16,10 16 4 15,-14-15-11-15,10 14-10 16,-7-11-12-16,10 5-6 15,3-7-7-15,13 3-5 16,19-6-5-16,13 2-2 16,14-6-1-16,13 0 1 15,10 0-2-15,6 4 2 0,3-3 0 32,-4 6 2-32,-11-1 0 15,-11 7 3-15,-17 4 0 16,-15 5 0-16,-24 1 2 15,-15 4-2-15,-20 3-1 0,-9 0-2 16,-5 5-3-16,-3-6-11 16,10 7-26-16,-5-12-98 15,27 8-7-15,0-17-3 0,23 8-6 16</inkml:trace>
  <inkml:trace contextRef="#ctx0" brushRef="#br0" timeOffset="17644.0735">2559 11238 186 0,'0'0'138'0,"-12"-20"-6"16,12 20 0-16,24-29-125 15,2 18-5-15,19 2-2 16,16 2 0-1,18 3-1-15,25 2 0 16,24 11 0 0,18 2-1-16,17 7 3 0,20 0-2 0,18 0-1 15,10-5 1-15,4-6 3 16,-3-6-1-16,-7-9 1 16,-9-10 3-16,-9-2 7 15,-24-3-1 1,-21 1 2-16,-28 1-2 0,-22 5 0 15,-25 2-3-15,-20 5 0 16,-16 6-12-16,-19-3-21 16,-12 6-64-1,8 13-50-15,-8-13 0 0,-19 10-1 0</inkml:trace>
  <inkml:trace contextRef="#ctx0" brushRef="#br0" timeOffset="23152.3864">20218 3249 353 0,'-19'3'137'0,"-1"-7"-1"15,14 17-5-15,6-13-105 16,10 42-8-16,15-3-5 15,19 15-5-15,15 13-8 16,15 9-7-16,13 12-10 16,2-3-18-16,11 14-38 0,-14-23-67 15,-1-4-3-15,-18-24-2 16,-8-15 0-16</inkml:trace>
  <inkml:trace contextRef="#ctx0" brushRef="#br0" timeOffset="23339.8954">21039 3313 365 0,'-34'-49'146'0,"-2"43"-1"15,-21 22-3-15,-3 40-110 16,-22 22-17-16,-4 27-8 16,-12 21-12-16,-5 11-15 15,9 20-46-15,1-12-83 0,13-4-3 16,5-21-8-16,17-19 3 15</inkml:trace>
  <inkml:trace contextRef="#ctx0" brushRef="#br0" timeOffset="24019.3185">7209 12309 275 0,'69'32'155'0,"44"-3"-5"15,44-15-6-15,43-8-149 16,36-2-5-16,33-7 0 15,32-5 2-15,15-8 1 0,5-3 1 16,-5-1-6-16,-8 10-39 16,-21-6-89-1,-17 3-3-15,-31 0-6 0,-35-2-5 16</inkml:trace>
</inkml:ink>
</file>

<file path=ppt/ink/ink5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1:58.238"/>
    </inkml:context>
    <inkml:brush xml:id="br0">
      <inkml:brushProperty name="width" value="0.05292" units="cm"/>
      <inkml:brushProperty name="height" value="0.05292" units="cm"/>
      <inkml:brushProperty name="color" value="#FF0000"/>
    </inkml:brush>
  </inkml:definitions>
  <inkml:trace contextRef="#ctx0" brushRef="#br0">3114 8213 214 0,'30'3'141'15,"16"-8"-5"-15,22 2-3 16,25-2-129-16,19 2-3 15,27-2 1-15,21-2 0 16,22-1 1-16,10-1 1 16,7-1 0-16,-2 3-1 15,-8 2-1-15,-11 2-8 16,-12 9-21-16,-25-2-101 16,-7 5-6-16,-12 0-3 15,-10 1-4-15</inkml:trace>
  <inkml:trace contextRef="#ctx0" brushRef="#br0" timeOffset="689.2161">6792 11347 244 0,'21'-2'144'0,"33"4"-2"15,35 2-6 1,35 3-131-16,37 3-5 0,36 3 0 16,30-4 0-16,24 0-1 15,16-4-1-15,1 3-10 16,-10-10-31-1,-7 6-90-15,-21-2-4 16,-22-5-5-16,-22-3-6 16</inkml:trace>
</inkml:ink>
</file>

<file path=ppt/ink/ink5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2:45.248"/>
    </inkml:context>
    <inkml:brush xml:id="br0">
      <inkml:brushProperty name="width" value="0.05292" units="cm"/>
      <inkml:brushProperty name="height" value="0.05292" units="cm"/>
      <inkml:brushProperty name="color" value="#FF0000"/>
    </inkml:brush>
  </inkml:definitions>
  <inkml:trace contextRef="#ctx0" brushRef="#br0">6164 5157 236 0,'16'-28'148'16,"20"11"-7"-16,15-12-12 16,28 12-131-16,38 10-9 15,24-1-7-15,44 6-5 16,17-4-2-16,36 4 2 15,22-3 4-15,34 2 6 16,19-3 7-16,29-3 8 16,20 1 7-16,65-7 6 15,-23 1 1-15,16-6 1 16,10-1-8-16,5 3-15 16,-14-1-38-16,-13 12-78 15,-25 2-4-15,-86 8-9 16,7 4-4-16</inkml:trace>
</inkml:ink>
</file>

<file path=ppt/ink/ink5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5:20.625"/>
    </inkml:context>
    <inkml:brush xml:id="br0">
      <inkml:brushProperty name="width" value="0.05292" units="cm"/>
      <inkml:brushProperty name="height" value="0.05292" units="cm"/>
      <inkml:brushProperty name="color" value="#FF0000"/>
    </inkml:brush>
  </inkml:definitions>
  <inkml:trace contextRef="#ctx0" brushRef="#br0">14299 3251 313 0,'82'-78'156'16,"12"-10"-7"-1,16 20-5-15,-5 5-131 0,16 50 2 16,2 40-12-16,1 32-4 16,3 38-3-16,-10 25-2 15,-12 27-5-15,-17 13-8 16,-14 18-7-16,-24-5-17 16,-11 16-34-16,-29-14-66 0,-10-9 1 15,-14-16-8-15,1-14 6 0</inkml:trace>
  <inkml:trace contextRef="#ctx0" brushRef="#br0" timeOffset="3017.776">6603 8227 95 0,'-25'-6'116'15,"11"1"2"-15,10-8-11 16,4 13-83-1,18-8-10-15,7 13-7 16,14 8-4 0,7 8-5-16,15 7-1 0,16 6-4 15,23 1 3-15,30 0-5 0,23-5 4 16,37 0-4-16,31-8 2 0,85-8 0 16,-3-6 1-16,71-7 1 15,14-7-5-15,53 3 0 16,37-4 1-16,67 0 2 15,-8-3 0-15,-7 0 6 16,58-2 5 0,21-1 7-16,-6 5 10 15,-17-7 4-15,-12 6 1 16,-49 1 0-16,14 6-1 16,-53 5-7-16,-39 7-17 0,-76 12-43 15,-5 2-68-15,-50-2-8 16,-31 1-8-16,-49-10-3 15</inkml:trace>
</inkml:ink>
</file>

<file path=ppt/ink/ink5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6:08.340"/>
    </inkml:context>
    <inkml:brush xml:id="br0">
      <inkml:brushProperty name="width" value="0.05292" units="cm"/>
      <inkml:brushProperty name="height" value="0.05292" units="cm"/>
      <inkml:brushProperty name="color" value="#FF0000"/>
    </inkml:brush>
  </inkml:definitions>
  <inkml:trace contextRef="#ctx0" brushRef="#br0">14250 7803 105 0,'55'-23'125'0,"36"-6"-2"15,26-14-1-15,40-5-97 16,39 13-11-16,42 8-6 15,36 7-3-15,22 10-7 16,11 5-7-16,9 13-14 16,-7 2-28-16,-6 7-60 0,-9 3-2 15,-25-14-5-15,-20-5 19 16</inkml:trace>
</inkml:ink>
</file>

<file path=ppt/ink/ink6.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47:55.997"/>
    </inkml:context>
    <inkml:brush xml:id="br0">
      <inkml:brushProperty name="width" value="0.05292" units="cm"/>
      <inkml:brushProperty name="height" value="0.05292" units="cm"/>
      <inkml:brushProperty name="color" value="#FF0000"/>
    </inkml:brush>
  </inkml:definitions>
  <inkml:trace contextRef="#ctx0" brushRef="#br0">6215 4937 165 0,'47'-1'131'0,"23"1"-9"0,20-13 1 16,32-3-100-16,28-3-16 15,40-1 0 1,44-9 1-16,43-4 9 0,85-4-5 15,-17 5 7-15,17 2-8 16,16 9 4-16,4 4-10 16,-1 10 5-16,-10 4-7 15,-13 13-2-15,-68 3 3 0,30 3-16 16,-11 7-19-16,-26-6-100 31,-19 2-4-31,-32-13-11 0,-27-12 1 16</inkml:trace>
  <inkml:trace contextRef="#ctx0" brushRef="#br0" timeOffset="25209.3673">3286 8416 93 0,'13'-8'116'0,"1"-4"5"16,3-5 4-16,-1-9-98 15,13 1-7 1,0-11 6-16,13 1 1 0,0-11 2 15,13 2-3-15,1-10-8 16,6 4-5-16,-4-1-16 16,-6 2-39-16,-5 9-89 0,-6 4-10 15,-11 5-3 1,-6 7-6-16</inkml:trace>
  <inkml:trace contextRef="#ctx0" brushRef="#br0" timeOffset="26129.7697">20935 7713 143 0,'5'-17'118'31,"3"0"5"-31,-3-3-11 16,8 17-61-16,-13 3-5 0,6 19-5 15,-20 12-9-15,-9 21-10 16,-18 10-5-16,-6 16-13 16,-7 15-43-16,-15-3-94 15,1-2-4-15,-4-10-7 0,3-17-2 16</inkml:trace>
  <inkml:trace contextRef="#ctx0" brushRef="#br0" timeOffset="27083.3696">11237 6569 146 0,'0'0'133'0,"-5"-21"-2"16,5 21 0-16,5-26-87 16,-5 26-16-16,18 3-8 15,-7 12-3-15,-4 11-7 16,-2 15-1-16,-4 9-5 15,-4 8 2-15,-3 8-5 0,-4 4 1 16,-1-5-3-16,-2-8 4 16,1-8-5-1,4-15 4-15,6-19-4 0,2-15-1 16,25-18 0-16,1-17 2 0,8-7 3 31,7-5-4-31,3-5 8 0,4 5-5 16,-6 10 7-16,-3 15-1 0,-9 15 0 15,-7 17-1-15,-8 12-6 16,-5 11-4-16,-2 9-9 16,-3-3-10-16,6 10-17 31,-5-19-22-31,11 9-27 0,-2-22-26 16,8 1 2-16,-4-17 37 15,5 6 29-15,-6-8 28 0,0-3 21 0,2 5 38 16,-7-4 28-16,3 12 36 15,0-3 2 1,6 10-31 0,-5-14-25-16,12 8-13 15,-3-11-10-15,7-2-10 0,-1-10-6 0,1-4-10 16,-5-8 0-16,-4-2-1 16,-8-2 7-16,-5 0-6 15,-11 5 7-15,-5 8-5 16,-11 7 4-16,-3 11 0 15,-5 9-2-15,0 8-5 16,4 11-6 0,1 2-14-16,14 8-25 15,-4-11-57-15,19 0-34 16,6-9 0-16,9-7 1 16</inkml:trace>
  <inkml:trace contextRef="#ctx0" brushRef="#br0" timeOffset="27686.7341">12390 7028 120 0,'23'-3'128'16,"-4"2"5"-16,-6-5-5 15,-13 6-61-15,10-17-36 16,-10 17-14-16,-9-22-4 16,-4 13-6-16,-10 5 0 15,-3 8 0-15,-8 8-1 0,-2 11 3 16,-2 6 2-16,6 7-2 15,6 1 1-15,12 2-3 16,8-7-1-16,13-7-3 31,18-14-2-31,7-12-10 0,10-5-10 16,-3-17-14-16,10 6-21 16,-16-15-10-1,9 17-11-15,-21-12 4 0,7 20 5 0,-20-9 19 16,7 10 16-16,-15 6 27 15,14-11 25 1,-1 11 25-16,-13 0 10 0,19-6 0 16,-19 6 0-16,22 6-1 15,-22-6-5-15,17 36-14 16,-17-5-4-16,7 19-13 16,-7-1 1-1,3 10-5-15,-4-4-3 16,2-5-9-16,-1-8-2 0,0-12 0 0,0-30-2 15,0 0-1-15,3-23 1 16,-3-22-3-16,1-14-2 16,2-13 0-1,7-7 0-15,8-6 1 0,9 4 1 16,9 9 0-16,12 14 0 16,5 15 2-1,8 21 3-15,-2 18 0 0,-9 18-2 16,-11 14 3-1,-16 12-4-15,-18 5-3 16,-18 7-25-16,-20-6-101 16,-8-3-5-16,-8-3-3 0,-7-3-2 0</inkml:trace>
  <inkml:trace contextRef="#ctx0" brushRef="#br0" timeOffset="28913.7766">3636 8089 147 0,'0'0'131'16,"0"0"5"-16,0 0-6 15,0 0-95-15,-3 33-10 16,9 4-10-16,4 18-4 15,-2 13-7-15,-1 11 1 0,-3 14-3 16,-1 0-2-16,-4 1 0 16,-1-3 0-16,-2-10 0 15,-1-10 0 1,3-17 1-16,2-12-1 0,8-17 0 16,7-14 0-16,11-12 2 0,8-11-2 15,12-6 1 1,8-8-2-16,9-2 0 0,4 1-2 15,3 5-2-15,-2 2-2 16,-1 10-1-16,-10 3-1 16,-3 7 0-16,-13 4 1 15,-6 5 1-15,-10-1 1 16,-7 1 3-16,-18-9 1 16,18 13 1-1,-18-13 1-15,0 0-1 0,4-33 2 16,-4 0-4-1,0-15 2-15,-1-14-3 0,-2-19 2 16,0-14 2-16,0-12-1 16,0-7 1-16,-4 6 3 15,-5 4 4-15,-2 13 0 16,-9 12 1-16,-3 24 0 16,-13 19-3-16,-4 17 1 15,-11 19-5-15,-4 7-9 0,1 16-23 16,-7 2-95-16,14 1-3 15,-2-2-3-15,7-2-6 16</inkml:trace>
  <inkml:trace contextRef="#ctx0" brushRef="#br0" timeOffset="29451.6658">4020 8451 174 0,'0'0'131'15,"-13"-18"-4"-15,13 18-11 0,-11-18-125 16,11 18-47-16,13-2-65 0,1 4-4 16,8 5-6-16,7-1 26 15</inkml:trace>
  <inkml:trace contextRef="#ctx0" brushRef="#br0" timeOffset="29652.6722">5016 8500 199 0,'0'0'133'0,"0"0"-1"15,-15-12-11-15,15 12-133 0,0 0-31 16,0 0-81-16,0 0-4 15,22-16-2-15,4 12-1 16</inkml:trace>
  <inkml:trace contextRef="#ctx0" brushRef="#br0" timeOffset="29956.5979">5664 8471 202 0,'-16'-4'134'0,"16"4"-3"16,0 0-5-16,0 0-122 0,-5-15-30 16,20 15-98-16,2 0-5 15,5 0-2-15,8 0-5 16</inkml:trace>
  <inkml:trace contextRef="#ctx0" brushRef="#br0" timeOffset="30096.4444">6503 8458 168 0,'15'-3'86'15,"-15"3"-77"-15,-25-13-6 16,11 6-100-16,1 5-47 16</inkml:trace>
  <inkml:trace contextRef="#ctx0" brushRef="#br0" timeOffset="30782.3031">3746 10715 199 0,'1'17'125'16,"31"-8"1"-1,24-8-4-15,32 2-111 0,32-5-2 16,27 2 6-16,29-10 2 16,29-1 4-16,12-8-3 15,12 3 1 1,-7-3-2-16,-11 4-3 0,-22 0-4 16,-19 4-8-16,-28 6-19 15,-37-3-57-15,-23 13-64 16,-30 0-4-16,-22 2-5 15,-14 2-3-15</inkml:trace>
  <inkml:trace contextRef="#ctx0" brushRef="#br0" timeOffset="31633.14">12057 9286 198 0,'-20'-3'129'0,"20"3"-2"15,27-20-7-15,29 13-122 16,31 7-1-16,24 0 2 16,39 3 2-16,30 0 2 15,34 0 4-15,27-2 4 16,16-2-1-16,2 1-3 16,-5 0-9-16,-14-6-23 15,-21 3-98-15,-38 1-6 16,-43 0-4-16,-43 0-8 15</inkml:trace>
</inkml:ink>
</file>

<file path=ppt/ink/ink60.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6:47.196"/>
    </inkml:context>
    <inkml:brush xml:id="br0">
      <inkml:brushProperty name="width" value="0.05292" units="cm"/>
      <inkml:brushProperty name="height" value="0.05292" units="cm"/>
      <inkml:brushProperty name="color" value="#FF0000"/>
    </inkml:brush>
  </inkml:definitions>
  <inkml:trace contextRef="#ctx0" brushRef="#br0">3033 5077 93 0,'13'-17'118'0,"6"3"-8"16,3 1-3-16,8 7-98 16,10 10-16-16,8 1-15 15,18 12-8-15,5-7-1 0,21 10-2 16,6-13 6-16,22 6 4 16,7-10 13-16,17-3 10 15,12 0 12-15,13-8 7 0,16 3 3 16,8-9 5-1,16 7-1-15,8-9 3 16,12 7-8-16,5-5 2 16,16 4-8-16,1-1-1 15,8 4-6-15,11-1 0 0,11-1-7 16,9-1 0-16,11-3 1 16,3-3 1-16,3 2 1 15,4-5 3-15,2 1 0 0,-5 0-2 16,0 2 4-16,-8 0 0 15,-4 6-1-15,-12 0-2 16,-10 4-6-16,-17 6-14 16,-22-1-61-16,-17 3-42 15,-26-6-8-15,-23-9-8 16</inkml:trace>
  <inkml:trace contextRef="#ctx0" brushRef="#br0" timeOffset="53127.0223">8163 6126 1 0,'50'-5'42'15,"9"-6"39"1,21 6-9-16,15-1-64 15,20 5-7-15,19 1-1 16,24-2-1-16,16-1 3 0,21 0 1 16,16-1 4-16,21-5 3 15,22-1 1-15,17-3 2 16,18-1 0-16,12-4 2 16,17 4-2-16,4-3-1 15,4 1 1-15,-6 0-1 16,-7 3 0-16,-19 0 2 15,-18 6-1 1,-25 0-2-16,-22 2 1 0,-28 1-3 16,-22 2-11-16,-26 8-54 0,-26 0-41 15,-28-10-8-15,-15-4-10 16</inkml:trace>
  <inkml:trace contextRef="#ctx0" brushRef="#br0" timeOffset="55841.1768">6886 7258 1 0,'73'-12'79'0,"25"-7"12"15,37 5-1-15,22-2-75 16,39 7-5-1,26 4-8-15,74 2-1 16,-16 1-2-16,19 1 1 16,11-2 7-16,7-3-4 15,6-3 8-15,1 1-5 16,-3-5 8-16,-45-5-7 0,28 1 4 0,-16 0-5 16,-22 0-4-16,-25 1 1 15,-23 3-7 1,-32 3-7-1,-28 8-82-15,-39 1-2 0,-22 5-8 16,-35-7 52-16</inkml:trace>
  <inkml:trace contextRef="#ctx0" brushRef="#br0" timeOffset="60639.2298">6965 8243 1 0,'10'-19'0'16,"7"8"84"-16,4-12-2 15,15 0-59-15,11 4-5 16,14-1-9-16,17 4-1 15,17-4-1-15,18 4-1 0,18-2 2 16,23 5-1-16,24 2 0 16,21 2 0-16,24 3-1 15,18 3-2 1,26 1-3-16,22 0 1 0,64 1 0 16,-26-1 1-16,64 1 1 15,-37 1 1-15,6 0-1 0,0 3 2 16,-6 2 0-16,-11 4 0 15,-58 1-3-15,19 2 1 16,-75 1-3 0,23 0-8-16,-29 4-48 15,-21 3-39 1,-36-14-5-16,-14-3 31 0</inkml:trace>
  <inkml:trace contextRef="#ctx0" brushRef="#br0" timeOffset="62156.2562">8320 9278 1 0,'56'-6'74'0,"21"-12"19"0,39 3-10 16,30-8-62-16,92 1-8 16,-16 2-8-1,37-1-3-15,26 1-3 16,26-1-1-16,12 0 0 15,10 0 2-15,-1 3 0 16,-56-2 0-16,37 3 0 16,-15-5 1-16,-15 6-2 0,-25 5-19 15,-21 7-68-15,-41-8-5 16,-17 5 8 0,-37-15 85-16</inkml:trace>
</inkml:ink>
</file>

<file path=ppt/ink/ink6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9T18:58:58.145"/>
    </inkml:context>
    <inkml:brush xml:id="br0">
      <inkml:brushProperty name="width" value="0.05292" units="cm"/>
      <inkml:brushProperty name="height" value="0.05292" units="cm"/>
      <inkml:brushProperty name="color" value="#FF0000"/>
    </inkml:brush>
  </inkml:definitions>
  <inkml:trace contextRef="#ctx0" brushRef="#br0">13653 10253 88 0,'-21'-33'107'0,"-9"-11"-3"16,-2 0-21-16,-8 5-71 15,-12 4-6-15,-9 2-6 16,-11 3-1-16,-9-1-2 15,-8 5-1-15,-11-1 1 16,-6 1-1-16,-15 1 2 16,-12-1 1-16,-14 2 0 15,-14-1 0-15,-19 4 2 0,-20-1 2 16,-18 5-3-16,-19 0 2 16,-14 4-2-16,-16 2 1 15,-16 3-1 1,-13 3 2-16,-8 4 0 0,-6 2 1 0,-5 5 0 15,-4 7 0 1,-5 6 0-16,-5 8-1 0,-2 5 1 16,2 10-1-16,3 6 1 0,3 4-3 15,7 4 3-15,4 3-2 16,15 2 3 0,16 1-1-1,20 3-1-15,20-5 3 16,23 4-2-16,25-4 6 0,24 2-4 0,26 2 4 31,27 4-3-31,24-1 0 0,27 7 1 0,23 1-4 16,28 3-2-16,24 3-4 15,28 2 1 1,29 4-3-16,33 1 2 16,36-1-2-16,35 2 2 15,44 0-3-15,36-1 6 0,41-2-5 16,34-7 3-1,40-4-2-15,25-7 0 16,28-9 0-16,16-7-2 16,63-10 3-16,-35-6-2 0,9-10 4 15,4-6-3 1,5-16 3-16,-6-7 0 0,-4-14 4 16,-15-13 3-16,-59-16 4 15,26-15 3-15,-26-20 2 16,-25-11 2-16,-46-13 1 15,-29-12 1-15,-49-9-4 16,-34-5-2-16,-60-6-3 16,-44-2-7-16,-61 5 1 15,-55 3-6-15,-62 8-3 16,-59 8-1-16,-62 12-3 16,-60 11-2-16,-50 23-11 0,-47 12-12 15,-34 26-85-15,-26 19 2 16,-20 9-1-16,6 15 3 15</inkml:trace>
  <inkml:trace contextRef="#ctx0" brushRef="#br0" timeOffset="1854.807">7112 11280 54 0,'16'-30'107'16,"-9"0"5"-16,-2 4-1 0,-3 1-48 15,-2 25-23 1,5-13-16-16,-2 30-8 16,-6 9-5-1,-6 23-5-15,-10 27-7 16,-9 19 2-16,-16 23-3 0,-15 22-1 15,-16 25 2-15,-13 16 5 16,-10 18-4-16,-5 14-2 16,0 2 1-16,0 2 3 0,6-7 1 15,12-8-2-15,13-21 2 16,9-13-5 0,8-25 4-16,12-25 1 0,9-23-4 0,8-23-13 15,13-13-13 1,2-27-22-1,17-15-57-15,-6-17-2 0,26-27 0 0,-9-9-1 16,2-4 81-16,-6-17 28 16,-2-3 0-16,-4 1 0 15,-7 2 1-15,-7 10 80 16,1 12 6 0,-6 18 4-16,-4 14-38 15,-5 27-12-15,-7 21-10 16,-1 24-4-16,-4 12-7 0,7 10 4 15,2 1-5-15,19-2-2 16,9-21 1-16,25-17 2 16,11-33-1-1,21-21-1-15,4-28 0 16,10-13-6-16,-2-22-3 16,-5-7-14-16,-4 2-23 15,-17-3-81-15,-2 12-9 0,-16 5-3 0,-9 21-3 0</inkml:trace>
  <inkml:trace contextRef="#ctx0" brushRef="#br0" timeOffset="2478.4366">5873 14620 80 0,'-16'3'105'0,"-4"3"0"0,-1 11-5 16,-9 11-77-16,3 18-8 16,-14 13-5-16,-3 16 2 15,-17 19-8-15,-8 19-4 16,-18 19-1-16,-15 13 1 15,-15 9 4-15,-6 6-6 0,-5 5 7 16,-3 2-7 0,2-5 5-16,-1-10 0 15,9-13 1-15,13-11 7 0,16-11-21 16,5-13-1-16,19-13-49 16,12-25-43-1,14-24-7-15,22-23 0 16,20-19 36-16</inkml:trace>
  <inkml:trace contextRef="#ctx0" brushRef="#br0" timeOffset="2978.1743">5894 14708 105 0,'-17'-8'117'0,"17"8"-4"16,-17-10-4-16,17 10-95 15,20 24-6-15,6 7-1 16,4 7-2-16,11 12 1 15,5 6-4-15,7 10 4 0,3 6-1 0,8 8-3 16,5 2 3 0,6 7-3-16,5 5 2 0,6 6-3 0,4 5 1 15,1 3-7 1,10 2 7-16,5 1-3 16,10-1 0-16,5-2-2 15,4-3 2-15,0-5-3 0,-1-2 2 31,-5-1-1-31,-8 1-5 16,-11-3 10-16,-11-4 2 16,-16-3-1-16,-14-13 4 15,-14-7-4-15,-14-12 5 0,-15-8-4 16,-10-14 4-16,-15-8-25 16,-4-9-54-16,-11-15-46 15,-9-6-8-15,-1-14-1 16</inkml:trace>
  <inkml:trace contextRef="#ctx0" brushRef="#br0" timeOffset="3406.4073">7689 16866 28 0,'-42'-9'124'0,"8"7"-9"16,5 11 6-16,9 3-91 15,15 19-4-15,0 5 7 16,10 9-13-16,0-2 5 16,8 2-14-16,3-9 12 15,11-7-14-15,12-12 14 0,12-12-16 16,8-18-17-16,8-13-1 15,11-9-34-15,-3-17-78 16,12-8-13-16,0-18-1 0,-1-13 5 16</inkml:trace>
  <inkml:trace contextRef="#ctx0" brushRef="#br0" timeOffset="3806.0753">10210 14587 115 0,'-26'42'116'16,"0"-9"-1"0,13 0-4-16,4-7-83 0,14 0-4 15,-5-26-5-15,34 19-2 16,-5-26-4-16,9-3-3 15,2-6-2-15,3-4-3 0,1-3-2 0,-2-2-9 16,1 5-17 0,-13-5-90-16,9 10-6 15,-7-9-4-15,13 9-7 16</inkml:trace>
  <inkml:trace contextRef="#ctx0" brushRef="#br0" timeOffset="4289.169">15221 14521 136 0,'14'22'116'16,"4"8"-6"-16,-1 0-3 16,6 6-83-16,5 6-10 15,3-2-2-15,4-2-6 0,5-8-1 16,4-11-2-16,2-10 2 16,-1-14 0-16,-4-6-1 15,-3-9 0-15,-6-5-5 16,-5 2-11-16,-8-3-22 15,-2 16-69 1,-17 10-6 0,17 4-3-16,-9 16-5 15</inkml:trace>
  <inkml:trace contextRef="#ctx0" brushRef="#br0" timeOffset="4662.6958">15284 17111 146 0,'0'0'137'0,"-23"24"-4"16,6-8 4-16,3 4-84 15,-2 2-22-15,13 7-12 16,1-3-4-16,15-4-3 16,9-8-4-16,14-4-1 15,9-10-5-15,7-9-2 16,6-5-2-16,-4-5-6 15,1 0-12-15,-13-8-19 16,1 4-95-16,-17-6 0 0,-4 0-5 16,-9-1 1-16</inkml:trace>
  <inkml:trace contextRef="#ctx0" brushRef="#br0" timeOffset="5588.1393">12510 15112 83 0,'-4'-14'107'0,"-20"13"-2"16,-25 8-7-16,-21 17-79 16,-28 17-7-16,-31 22-8 15,-34 27-2-15,-33 21-4 16,-29 27 3-16,-18 22-11 0,-12 21 3 16,-8 6-3-16,17 11 0 15,22 0 7-15,45-14 7 16,46-5-3-1,63-17 1-15,52-16 4 0,62-14 0 16,55-8 14-16,56-34 0 16,37-12-6-16,53-35-5 15,28-13 2-15,31-37-8 16,15-17 0-16,4-35 3 0,0-29-11 16,-18-18-6-16,-17-34 7 15,-44-10-3-15,-35-36-1 16,-54-6 13-16,-41-14 11 15,-64-9-3-15,-46 7 0 16,-67 10 7-16,-50 27-8 16,-54 16 2-16,-28 41 0 0,-15 31-22 31,-1 26-36-31,31 41-76 0,31 21-5 0,65 25-9 16,66 18 0-16</inkml:trace>
  <inkml:trace contextRef="#ctx0" brushRef="#br0" timeOffset="5969.3322">16290 16032 185 0,'-112'63'127'16,"29"15"-1"-16,30-2-4 16,47 12-88-16,47-15-4 15,47-6-7-15,36-19-5 16,34-16 0-16,20-29-3 15,17-25-2-15,4-27 2 16,0-19-7-16,-20-16-7 16,-26-12-1-16,-35-8-8 15,-40-7-3-15,-48 5-14 0,-61 0-8 16,-50 19-33-16,-58 2-61 16,-34 17-4-16,-35 6-6 15,-17 19-3-15</inkml:trace>
</inkml:ink>
</file>

<file path=ppt/ink/ink7.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48:41.536"/>
    </inkml:context>
    <inkml:brush xml:id="br0">
      <inkml:brushProperty name="width" value="0.05292" units="cm"/>
      <inkml:brushProperty name="height" value="0.05292" units="cm"/>
      <inkml:brushProperty name="color" value="#FF0000"/>
    </inkml:brush>
  </inkml:definitions>
  <inkml:trace contextRef="#ctx0" brushRef="#br0">8479 4333 247 0,'-13'-3'139'0,"-5"7"-3"16,2 15 1 0,-15 4-115-16,-1 15-4 15,-10 6-10-15,-1 13-5 16,-3 8-22-16,-8-2-106 15,12 3-14-15,-2-11-9 16,10-4-3-16</inkml:trace>
  <inkml:trace contextRef="#ctx0" brushRef="#br0" timeOffset="866.9509">22696 4389 282 0,'15'-16'136'0,"-15"16"0"16,0 0-3-16,17 10-105 16,-17 3-7-16,-1 13-8 15,-9 8-8-15,-6 3-10 16,0 16-35-16,-10-6-95 15,3 2-5-15,-9-9-5 16,2-8-5-16</inkml:trace>
  <inkml:trace contextRef="#ctx0" brushRef="#br0" timeOffset="1889.8313">8291 3959 211 0,'0'0'126'0,"0"0"1"15,26 3-5-15,-4-6-98 16,19 5-2-16,7-5-6 0,11 3-4 0,3 0-4 15,3 3-1 1,-1 0-2-16,-4 1 0 16,-5 0-3-16,-6 3-2 0,-7 1 0 15,-7-3 0-15,-5 0 0 16,-3-4 1-16,-5 1-2 16,-5-2 1-1,-4 0-1-15,-13 0-1 0,0 0-2 16,0 0-4-16,0 0-10 15,0 0-34 1,0 0-78-16,-13-5-2 0,13 5-6 16,0 0-1-16</inkml:trace>
  <inkml:trace contextRef="#ctx0" brushRef="#br0" timeOffset="2531.3021">8396 3127 239 0,'0'0'123'0,"-14"26"0"0,12 7-4 0,-9 1-98 16,11 20 0-16,-9 2-9 15,3 9-3-15,-1 4-10 16,0-2-7-1,6 0-14-15,-8-16-28 0,9-2-69 16,0-22-7 0,7-8 3-16,-7-19-5 15</inkml:trace>
  <inkml:trace contextRef="#ctx0" brushRef="#br0" timeOffset="2900.0136">8450 3122 245 0,'-6'-30'134'0,"7"16"0"16,-5-2-3-16,4 16-80 16,19 0-32-16,7 10-2 15,6 1-10-15,8 2-7 16,10 0 2-16,5 2-6 16,6-4 3-16,-3 1-5 15,-1-3 3-15,-8-4-3 16,-8 1 1-16,-8 1 1 0,-9 6-2 15,-5 2 3-15,-7 11-2 16,-5 5 3-16,-4 17-1 16,-2 7 0-16,2 10 0 31,-1 4 3-31,-1 6-2 0,-1 3-5 16,-1-3 5-16,-1-3-2 15,-1-8 4-15,2-7-1 16,-4-8 2-1,4-5-3-15,-2-11-2 0,-3-11-6 16,5-1-30-16,-13-17-83 16,14-4-7-16,0 0-1 15,-9-20-5-15</inkml:trace>
  <inkml:trace contextRef="#ctx0" brushRef="#br0" timeOffset="3296.9546">9628 3813 231 0,'-23'11'135'0,"-7"-13"-4"15,10 12 8 1,-2-11-94-16,22 1-20 16,0 0-7-16,36 17-8 0,11-14-2 15,22-2-7-15,20 1 4 0,24-4 0 16,17-2 1-1,14 0 2-15,9-5-2 16,3 2 3-16,0 0-11 16,-17-3-15-1,0 11-113-15,-29-10-15 16,-14 11-1-16,-25-8-14 0</inkml:trace>
  <inkml:trace contextRef="#ctx0" brushRef="#br0" timeOffset="4145.35">13070 3024 353 0,'55'-1'151'0,"34"2"-11"15,44-14-6-15,54 9-134 16,57 1-8-16,50-3-3 16,60 0 4-16,40-8 1 15,42-3 6-15,22-6 4 16,13-8 6-16,4 1 0 0,-17-2 2 15,-12 6-2-15,-35 8-17 16,-41-4-117-16,-40 16-3 16,-54-4-18-16,-57 6-2 15</inkml:trace>
  <inkml:trace contextRef="#ctx0" brushRef="#br0" timeOffset="10109.0867">6337 5233 85 0,'-30'6'126'0,"-3"-7"2"15,10 5 4-15,-6-11-65 16,29 7-20-16,-22 0-10 16,22 0-11-16,16 1-8 15,12 1-7-15,11-2-5 16,14-2-3-16,15-1 0 15,13-3-1-15,5-1-1 16,4-1 0-16,-4-3 0 16,-4 1-1-16,-11 0 1 0,-13 2 0 15,-21 3-1-15,-19 4-5 16,-18 1-33-16,-21 10-99 16,-3-6-7-16,-15-7-9 15,-6-10-8-15</inkml:trace>
  <inkml:trace contextRef="#ctx0" brushRef="#br0" timeOffset="11591.202">7102 3368 224 0,'3'-18'126'0,"-4"-2"0"15,1 20 0 1,-3-20-94-16,3 20-6 0,0 0-4 0,-6 24-5 15,-7 1-1-15,-2 12-2 16,-6 8-3-16,-4 11-2 16,-4 4-3-1,-1 2-3-15,-3 3-11 0,0-8-10 16,10 4-19-16,-6-19-57 31,17 1-48-31,-2-18 1 16,11-1-4-16,3-24 1 0</inkml:trace>
  <inkml:trace contextRef="#ctx0" brushRef="#br0" timeOffset="11888.0292">6886 3611 227 0,'-16'3'125'16,"9"15"1"-16,-8 0-4 15,6 17-98-15,-4 1-9 0,6 12-5 16,-3-2 0-16,4 2-6 16,-1-7 5-1,6-2-3-15,-1-11 4 0,7-10-4 16,-5-18 7-16,21 5-1 16,-2-20 0-16,6-5-2 0,3-9-2 15,7-4-1-15,1-1-9 16,-3-1-6-1,3 12-40-15,-13-7-84 16,3 12-7-16,-10 1-5 16,-1 13-5-16</inkml:trace>
  <inkml:trace contextRef="#ctx0" brushRef="#br0" timeOffset="13979.2803">5568 2698 64 0,'0'0'96'0,"-13"2"5"15,13-2-4-15,0 0-44 16,0 0-18 0,0 0-4-16,0 0-8 0,0 0-3 15,-8 15-5-15,9 0-1 0,-1-15-2 16,-6 35 0-1,-1-14-3-15,4 7 0 16,-4-5-2-16,3 3-3 16,-2-3 2-16,2-3-5 15,2-4 2-15,2-16-3 16,0 0-1-16,17 7-2 0,1-16-1 16,5-5 2-1,7-2-4-15,5 0 5 0,-1 3-3 16,0 5 3-16,-3 6 3 15,-5 6 1-15,-8 5 5 16,-8 7 0-16,-12 1 3 16,-6 5-1-16,-8-5 2 15,-3 1-3-15,-7-4 1 16,2-3-5-16,0 0-8 0,1-7-10 16,9 6-21-1,-2-13-39-15,16 3-52 0,0 0 4 0,14-4-7 16,4-8 2-16</inkml:trace>
  <inkml:trace contextRef="#ctx0" brushRef="#br0" timeOffset="14280.5883">5845 2883 191 0,'18'1'128'16,"-18"-1"-6"-16,7 20 6 15,-7-20-75-15,10 35-30 16,-1-18-5-16,9 2-12 15,7-2-14-15,1-9-17 16,11 2-32-16,-5-19-66 16,10-2 2-16,-7-14-4 15,1-1 7-15,-10-10 88 0,-2 3 26 16,-5 4 19 0,-16-4 37-16,-3 33 69 0,-6-19-1 15,6 19 8-15,-32 32-5 16,15 8-86-16,-9 6-18 0,6 11-13 15,4 3-19 1,0-12-31-16,13 2-80 16,2-18-3-16,9-9-4 15,-8-23-2-15</inkml:trace>
  <inkml:trace contextRef="#ctx0" brushRef="#br0" timeOffset="14477.9313">6457 2431 247 0,'-7'22'128'15,"-6"11"2"-15,-10 6-7 16,6 14-94-16,-8 2-11 16,6 7-6-1,-1 3-16-15,1-6-20 0,11 11-100 16,-7-17-5-1,9-3-2-15,-2-13-5 0</inkml:trace>
  <inkml:trace contextRef="#ctx0" brushRef="#br0" timeOffset="15060.578">6278 2933 263 0,'-11'13'138'0,"11"-13"-1"16,-12 19-4-16,12-19-104 16,17 4-16-16,5-5-7 15,10-2-4-15,7-6-6 16,1-5-3-16,3 0 0 31,-4-8 0-31,-4 3-1 16,-10 0 4-16,-10 4 2 0,-15 15 6 15,3-15 3-15,-3 15 2 0,-26 7 2 16,9 9 0-16,-6 1 0 16,3 8-3-16,-2 1-1 15,5-1-6-15,4-2-5 16,4-6-6 0,12 2-9-16,-3-19-10 0,26 13-9 15,-4-25-7-15,18 11-4 0,-4-18-1 16,15 9 8-16,-7-13 9 15,5 7 12-15,-5-4 16 16,-7-1 19-16,-4 11 14 16,-15-6 7-16,-4 16 5 15,-14 0 0-15,-16 5-3 16,-10-2-2-16,3 14-8 0,-6-4-7 16,8 6-8-1,3 0-2-15,13 2-3 0,13-2-2 16,12 3-3 15,8-1-1-31,4 1-4 0,-2 1 0 16,-3-3-6-16,-8 5-15 15,-19-12-31-15,-9 5-75 16,-21-9-1-16,-13 5-2 16,-21-8 0-16</inkml:trace>
  <inkml:trace contextRef="#ctx0" brushRef="#br0" timeOffset="15215.3164">5789 3425 309 0,'61'9'151'0,"19"-18"-5"16,29 4-4-16,5-7-127 0,10-5-37 15,6 11-107-15,-16-8-12 16,-15 8-11-16,-21-6-9 15</inkml:trace>
  <inkml:trace contextRef="#ctx0" brushRef="#br0" timeOffset="20540.4243">8360 4632 105 0,'-7'-22'124'16,"6"5"5"-16,-7-6-7 15,8 23-49-15,-5-29-38 16,5 29-9-16,0 0-8 16,0 0-7-16,8 29-2 15,-9 11-9-15,-5 16 3 16,0 13-6 0,-1 15 3-16,0 7-5 15,0 3 3-15,2-3-2 16,4-9-2-16,1-8 6 15,4-14-3-15,2-14 4 16,3-14 0-16,4-13 1 0,1-9 0 16,6-6 0-16,2-4 0 0,4-3-1 31,3 0 0-31,4 2-1 0,7 2-2 16,2 4 0-16,4 1-1 15,6 1 0-15,7 4-1 16,6-5 3-16,10 1-4 15,5-5 3-15,5-1-3 0,3-4 0 16,4 0 0 0,-1-1 1-16,1-2 1 0,-4 2-3 15,0-2 4-15,-2 3-3 0,-1 0 5 16,0-1-1-16,0-2-1 16,3-1 1-16,3-2 0 31,1-1-1-31,5-1 1 15,0-1-1-15,1 1 1 0,0-1-1 16,0 2 3-16,-6 1-1 16,1 2 0-16,-5 3 0 15,-6 0-1-15,-4 1 0 0,-5-2 0 16,-2 2 0-16,-5 1 0 16,-5-1-1-16,-8 0 1 15,-6-1 1-15,-7-1 1 16,-8 1 0-16,-9-2 1 15,-4-1 0 1,-19 7 0-16,20-19 2 16,-20 19 0-16,11-24 0 15,-5 9 0-15,4 1 0 0,0-4 1 16,3 3-1-16,2-4 1 16,1-1-1-16,1-1 0 15,3 1-1-15,0-4 2 0,2-2-2 16,0-3 1-1,1-3 0-15,-2-1 0 16,-1 0-1-16,-4-5 3 16,-4 4-2-16,-6-1-1 15,-6 3 5-15,-8 3-6 16,-5 8 5-16,-5-1-7 0,-4 6 7 16,-4 3-9-16,-4 2 6 15,-2 2-4-15,-5-1-1 16,-10 0 0-16,-7-3-1 15,-14-3 1-15,-16-3-1 16,-17-2 1-16,-23-3-1 16,-20 3 2-16,-21-2-1 15,-8-2 2-15,-7 2 0 0,-6 0 1 16,4 3-1-16,0 3 1 16,9 4-2-16,7 1 1 15,12 5 0-15,6 5-5 0,11 1-15 31,22 14-104-31,1-6-10 0,20 3-10 0,13-5-9 16</inkml:trace>
  <inkml:trace contextRef="#ctx0" brushRef="#br0" timeOffset="23805.1649">2840 8276 266 0,'0'0'140'16,"0"0"-4"-16,14-10-43 16,28 4-92-16,33 1-1 15,29-4-1-15,32-1 3 0,30-5-3 16,34 0 3-16,28-4-2 0,29-1 4 0,23-6 2 15,21-5 3-15,13-2 0 16,4-6-4-16,3-3-4 16,-7 6-27-16,-22-4-104 15,-22 8-5-15,-37 8-8 16,-47 3-7 0</inkml:trace>
  <inkml:trace contextRef="#ctx0" brushRef="#br0" timeOffset="35875.2762">11744 4379 171 0,'0'-50'129'16,"5"1"5"-16,-5-9-2 15,11 10-87-15,-13-5-4 16,6 14-8-16,-8 3-8 15,3 13-6-15,-8 10-5 16,9 13-3-16,-17 27-4 16,8 16-1-16,0 19-4 15,2 19 0-15,-3 22-1 0,-3 19-4 16,-1 15 1-16,-2 8-4 16,1 5 2-16,1-5 1 15,2-5 2-15,2-18-17 16,13-11-73-16,-3-36-55 15,10-23-6-15,-2-32-3 16,-8-20-4-16</inkml:trace>
  <inkml:trace contextRef="#ctx0" brushRef="#br0" timeOffset="84560.9911">11761 9998 209 0,'14'15'130'0,"14"0"-8"15,21-2-10-15,25-3-124 16,35 4-1-16,25-11 3 16,28-9 5-16,26-11 3 15,21-9 7-15,14-3 5 0,14-5 6 16,5 3-1-1,-2-3 3-15,-1 8-4 16,-6 0-3 0,-11 10-5-16,-14 3-5 15,-15 1-14-15,-14 11-45 0,-19-8-66 16,-13-4-4-16,-14-5-4 16,-13-18-7-16</inkml:trace>
</inkml:ink>
</file>

<file path=ppt/ink/ink8.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50:59.300"/>
    </inkml:context>
    <inkml:brush xml:id="br0">
      <inkml:brushProperty name="width" value="0.05292" units="cm"/>
      <inkml:brushProperty name="height" value="0.05292" units="cm"/>
      <inkml:brushProperty name="color" value="#FF0000"/>
    </inkml:brush>
  </inkml:definitions>
  <inkml:trace contextRef="#ctx0" brushRef="#br0">12304 5174 49 0,'0'0'105'0,"4"-26"-1"15,12 12-4-15,11 4-72 16,8 5-15 0,11 7-8-16,16-1-5 0,10 2-1 15,15-2 0 1,11-2-1-16,10-3 1 15,10-4 1-15,9-5 4 16,10 2 3-16,5-5 1 0,9 5 3 0,2-1-1 0,3 8 3 16,-3 1-1-16,3 4 2 31,-9 4-4-31,-4 0 0 16,-15 0-1-16,-11-1 0 0,-16-4-1 15,-10 0-2-15,-17-1-7 16,-15-2-16-1,-6 8-48-15,-10-5-45 16,2 2-5-16,0-4-5 0,7 1 19 16</inkml:trace>
  <inkml:trace contextRef="#ctx0" brushRef="#br0" timeOffset="404.5569">16357 5196 167 0,'11'-32'126'0,"25"3"0"16,26-6-5-16,35 10-90 16,20 6-18-16,18 7-18 15,18 18-24-15,-6 4-85 16,-4 7-6-16,-20-5-8 0,-25-6-7 16</inkml:trace>
  <inkml:trace contextRef="#ctx0" brushRef="#br0" timeOffset="15101.2796">3229 6370 138 0,'0'0'115'15,"0"0"-4"-15,28-7 0 16,6 6-103-16,17 1-1 0,14 2 0 16,13 0 1-1,16 2 2-15,5-1 1 16,8 0 1-16,1-2-2 16,3 1 2-16,-7-5-2 15,-3 0-1-15,-13-3 0 0,-8 1-8 16,-8 0-15-16,-20-8-72 15,-6 6-38-15,-16-5-1 0,-5-3-10 16</inkml:trace>
  <inkml:trace contextRef="#ctx0" brushRef="#br0" timeOffset="17174.4934">10973 6447 16 0,'0'0'93'16,"23"0"1"-16,-23 0-4 16,25-10-78-16,-4 7-2 15,1-3 2-15,8 3 1 16,1-4 1-16,8 2-1 0,-2-2 2 16,11 4-2-16,4-2-2 15,4 2-5-15,8-2-3 16,5 3-1-16,6-3-2 15,7 1 5-15,5-2-3 0,8-1 5 32,6 0-3-32,6-2 3 15,5 2-3-15,4 0 3 0,8 1-3 0,4 0 0 16,8 3-2-16,1-1-1 16,1 2 1-16,4 1 1 15,1-1 0-15,4 1 1 16,1 1 0-16,2 0-1 0,-1 0-3 15,1 1 7 1,-1-5-6-16,5 4 0 16,0-4-2-1,5 2 2-15,-2-3-2 0,6 2 2 0,1-4 5 16,3-1-6-16,2 3 7 31,0-1-1-31,-4-1 1 16,1 2-2-16,-1 1 0 15,-4 2 1-15,-3 1-3 0,-2 1 0 16,-1 1-3-16,1 2 1 16,0-1 0-16,-2 1 2 0,-1-3-1 15,5 3 1-15,-1-2 0 16,0 0 0 0,-1 2 1-16,0 0-1 0,-2 0 0 15,5 1-1-15,0 1 0 16,-1-2-1-16,3 0 0 0,4-2 0 15,4 2 1-15,3-2 4 16,3 4-4-16,3 0 4 16,6 0 2-16,2 2-4 15,1 0 5 1,2 2-7 0,2-3 6-16,-1 1-9 15,2 0 9-15,0-1-9 0,-4 0 2 16,-2-1 1-16,-1 1-2 0,-8 1 3 15,-7 2-2-15,-2 0 1 16,-14 1-1-16,-11 1 1 16,-13 2-4-16,-11-1-4 15,-10 7-27-15,-16-8-86 16,-2-1-8 0,-11-7-5-16,-5-12-12 0</inkml:trace>
  <inkml:trace contextRef="#ctx0" brushRef="#br0" timeOffset="94617.7699">8878 9392 38 0,'0'0'102'0,"0"0"3"16,28-11 0-16,-7 11-67 16,14-5-18-16,14 5-4 15,13-3 0-15,19 3 0 16,14-3-3-16,26 3-2 15,25-3-3-15,27 2-1 16,29-5 0-16,36 0 2 16,36-6 1-16,37-1 1 15,38-5 0-15,32-1-1 16,38-1 1-16,33 4 1 16,17 4-1-16,11 11-1 15,-2 7-2-15,-8 12 2 0,-19 7-4 16,-21 10-3-16,-37 9-19 15,-45 1-100-15,-36-2-9 16,-44-4-5-16,-47-14-9 16</inkml:trace>
  <inkml:trace contextRef="#ctx0" brushRef="#br0" timeOffset="156968.1308">10690 12364 216 0,'0'0'146'0,"16"-25"-6"15,26 20-2-15,23-4-123 16,35 9-2-16,32 0 0 16,36 4-1-16,29 1-6 15,31 0-2-15,26-2 1 0,16 2-2 16,10-3-1-16,-4 1-3 16,-9 0-8-16,-21-6-20 15,-12 8-102-15,-36-11-7 16,-25 4-8-16,-36-8-6 31</inkml:trace>
  <inkml:trace contextRef="#ctx0" brushRef="#br0" timeOffset="158929.3946">10350 17972 254 0,'0'0'127'0,"0"0"2"16,66-47-7-16,4 47-101 15,35 1-3-15,31 6-4 16,38-7-1-16,37 5-1 15,37-4-7-15,33-1 0 0,29-9 1 16,27-1 2-16,12-4-9 31,1 1-21-31,-25 6-60 16,-13-3-45-16,-42 12-2 0,-40 16-2 16,-48 25-9-16</inkml:trace>
  <inkml:trace contextRef="#ctx0" brushRef="#br0" timeOffset="160408.4799">10409 13442 247 0,'0'0'149'0,"13"30"3"15,22-21-9-15,28 5-124 16,40-1-3-16,39 3 0 0,37-7-4 15,36-1-5 1,31-5-6-16,19 0-7 0,16 3-8 16,2-8-32-1,9 15-95-15,-20-8-5 16,-6 9-5-16,-19-2-7 16</inkml:trace>
  <inkml:trace contextRef="#ctx0" brushRef="#br0" timeOffset="171031.088">12439 14469 68 0,'15'4'101'16,"-15"-4"3"-16,13-3-6 31,-13 3-70-31,27-4-2 16,-10 0-4-16,9 4-8 16,6-3-5-16,6 1-3 15,3 1 1-15,8-2-1 16,3 2 0-16,9-2-2 0,4-2 1 15,7 3-1-15,5-3-1 16,5 2-1-16,7-1 1 16,5-2-1-16,7 0 1 15,6 2 1-15,4-2 1 16,9 2 2-16,2-3-2 16,11 1 5-16,3-3-5 15,8 4 5-15,5-7-4 16,3 3 2-16,7-4-4 15,6 0 3-15,8-1-2 16,10-2-2-16,9 0 0 0,10-3-2 16,13 1 1-16,11-2-1 15,15 1 1-15,6 0 0 16,10 5 0-16,4-1 1 0,6 5 3 16,-3 3 3-16,2 1 0 0,-4 2-1 15,-12 1 1 1,-9 1-1-16,-15 0 1 15,-15 2-3-15,-18 0-2 16,-20 1-11 0,-18 6-30-16,-28-7-79 0,-23 0-2 15,-21-4-11-15,-21-8-7 16</inkml:trace>
  <inkml:trace contextRef="#ctx0" brushRef="#br0" timeOffset="189524.4039">7245 16450 47 0,'0'0'125'15,"0"0"0"-15,22-13-4 16,-8 7-86-16,9 6-24 0,7-1 0 16,11 4 1-16,9-6-3 0,14 3-5 15,12-2-1-15,15-1 0 0,14-1-1 16,15-2-1-16,13-1 1 31,11 1-1-31,14-2 2 16,15-2-2-16,13-2 2 0,14 1 0 15,21-4 3-15,20 2-3 16,19-1 4-16,15 1-3 0,15 4 2 16,9 2-2-16,7 2 1 15,4 1-2-15,2 4 1 16,-2 2 2-16,5-4 1 16,2 1 1-16,9-4 3 15,7 4-2-15,9 0 2 16,13 5-1-16,5 4 0 15,5 8-2-15,-6 7-4 16,-7 5-1 0,-17 9-19-16,-29-3-95 0,-22 0-17 0,-36-9-3 15,-39-14-9-15</inkml:trace>
</inkml:ink>
</file>

<file path=ppt/ink/ink9.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3-02T19:55:20.210"/>
    </inkml:context>
    <inkml:brush xml:id="br0">
      <inkml:brushProperty name="width" value="0.05292" units="cm"/>
      <inkml:brushProperty name="height" value="0.05292" units="cm"/>
      <inkml:brushProperty name="color" value="#FF0000"/>
    </inkml:brush>
  </inkml:definitions>
  <inkml:trace contextRef="#ctx0" brushRef="#br0">3175 6438 82 0,'41'4'101'0,"20"4"-2"0,17-4-1 0,26 0-89 16,36 2 8-16,37-6 2 15,43-1 3-15,42-10 0 16,41-2 2-16,38-13-5 31,40 2 0-31,31-8-10 16,27 5-1-16,56 2-7 0,-26 8 0 15,0 5-3-15,-8 8 2 16,-16 11 7 0,-21 5-8-16,-30 9-6 0,-44-3-30 15,-80 8-80-15,-10-9-4 16,-52-8-7-16,-47-9-5 16</inkml:trace>
  <inkml:trace contextRef="#ctx0" brushRef="#br0" timeOffset="11058.5724">7668 8734 60 0,'37'-18'103'0,"24"1"-3"15,24-8 1 1,30 1-78-16,37 7-6 0,35-5-8 16,37 6-2-16,33 0 1 15,29 2-1-15,25 1 2 16,20 3-3-16,9 2-1 16,6 1-2-16,-8 4-4 0,-16 0-10 15,-21 9-26 1,-24 1-73-16,-39-4-3 15,-31 5-9 1,-51-14 59-16</inkml:trace>
  <inkml:trace contextRef="#ctx0" brushRef="#br0" timeOffset="18538.8401">13850 8900 92 0,'19'4'115'15,"6"-4"-5"1,18 3 4-16,20 0-106 16,20 1 1-16,25 2 4 15,27-5 2-15,36-1 4 0,29-7 2 16,38 0 1 0,75-5-2-16,3 1-5 0,35-4 0 15,27-1-3-15,27-4 0 16,24 3-3-16,24-2-1 15,19 0-3-15,-33 6-1 16,31 6-3-16,-14 3-1 16,-18 5-2-16,-31 8-1 15,-32 4-1-15,-46 6-1 16,-46 4-3-16,-43 1-12 16,-45-5-38-16,-31 1-69 15,-31-8 0-15,-22-14-11 0,-16-11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5402017" y="0"/>
            <a:ext cx="4201569" cy="34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2943225" y="522288"/>
            <a:ext cx="3716338" cy="2786062"/>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1300485" y="3482563"/>
            <a:ext cx="7002615" cy="3250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8582" name="Rectangle 6"/>
          <p:cNvSpPr>
            <a:spLocks noGrp="1" noChangeArrowheads="1"/>
          </p:cNvSpPr>
          <p:nvPr>
            <p:ph type="ftr" sz="quarter" idx="4"/>
          </p:nvPr>
        </p:nvSpPr>
        <p:spPr bwMode="auto">
          <a:xfrm>
            <a:off x="0"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5402017" y="6965126"/>
            <a:ext cx="4201569" cy="3482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8660649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a:t>
            </a:fld>
            <a:endParaRPr lang="en-US"/>
          </a:p>
        </p:txBody>
      </p:sp>
    </p:spTree>
    <p:extLst>
      <p:ext uri="{BB962C8B-B14F-4D97-AF65-F5344CB8AC3E}">
        <p14:creationId xmlns:p14="http://schemas.microsoft.com/office/powerpoint/2010/main" val="375573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heap size </a:t>
            </a:r>
            <a:r>
              <a:rPr lang="en-US" i="1"/>
              <a:t>can</a:t>
            </a:r>
            <a:r>
              <a:rPr lang="en-US"/>
              <a:t> be decreased by using the </a:t>
            </a:r>
            <a:r>
              <a:rPr lang="en-US" b="1"/>
              <a:t>brk(2)</a:t>
            </a:r>
            <a:r>
              <a:rPr lang="en-US" b="0"/>
              <a:t> system call.</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12</a:t>
            </a:fld>
            <a:endParaRPr lang="en-US"/>
          </a:p>
        </p:txBody>
      </p:sp>
    </p:spTree>
    <p:extLst>
      <p:ext uri="{BB962C8B-B14F-4D97-AF65-F5344CB8AC3E}">
        <p14:creationId xmlns:p14="http://schemas.microsoft.com/office/powerpoint/2010/main" val="153899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386115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46082"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0540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210119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48130"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096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166891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124194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1202"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504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183368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2226"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r>
              <a:rPr lang="en-US"/>
              <a:t>Why doesn’t “*p &lt;= len” mask off the allocated bit too? Because this</a:t>
            </a:r>
            <a:r>
              <a:rPr lang="en-US" baseline="0"/>
              <a:t> is the second condition in the || test, which means that the first condition (*p &amp; 1) must have already been false, so we know that the allocated bit can’t be set and we don’t have to bother masking it off.</a:t>
            </a:r>
          </a:p>
          <a:p>
            <a:endParaRPr lang="en-US"/>
          </a:p>
        </p:txBody>
      </p:sp>
    </p:spTree>
    <p:extLst>
      <p:ext uri="{BB962C8B-B14F-4D97-AF65-F5344CB8AC3E}">
        <p14:creationId xmlns:p14="http://schemas.microsoft.com/office/powerpoint/2010/main" val="262548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dirty="0"/>
          </a:p>
        </p:txBody>
      </p:sp>
    </p:spTree>
    <p:extLst>
      <p:ext uri="{BB962C8B-B14F-4D97-AF65-F5344CB8AC3E}">
        <p14:creationId xmlns:p14="http://schemas.microsoft.com/office/powerpoint/2010/main" val="371543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4274"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3964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924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6322"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72795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7346"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78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8370"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835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9394"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283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64514"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567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1108238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50825" y="553109"/>
            <a:ext cx="6502887" cy="2727350"/>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7106" name="Rectangle 2"/>
          <p:cNvSpPr txBox="1">
            <a:spLocks noGrp="1" noChangeArrowheads="1"/>
          </p:cNvSpPr>
          <p:nvPr>
            <p:ph type="body"/>
          </p:nvPr>
        </p:nvSpPr>
        <p:spPr bwMode="auto">
          <a:xfrm>
            <a:off x="1279872" y="3470167"/>
            <a:ext cx="7027172" cy="3294009"/>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Tree>
    <p:extLst>
      <p:ext uri="{BB962C8B-B14F-4D97-AF65-F5344CB8AC3E}">
        <p14:creationId xmlns:p14="http://schemas.microsoft.com/office/powerpoint/2010/main" val="1571222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50825" y="553109"/>
            <a:ext cx="6502887" cy="2727350"/>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7106" name="Rectangle 2"/>
          <p:cNvSpPr txBox="1">
            <a:spLocks noGrp="1" noChangeArrowheads="1"/>
          </p:cNvSpPr>
          <p:nvPr>
            <p:ph type="body"/>
          </p:nvPr>
        </p:nvSpPr>
        <p:spPr bwMode="auto">
          <a:xfrm>
            <a:off x="1279872" y="3470167"/>
            <a:ext cx="7027172" cy="3294009"/>
          </a:xfrm>
          <a:prstGeom prst="rect">
            <a:avLst/>
          </a:prstGeom>
          <a:solidFill>
            <a:srgbClr val="FFFFFF"/>
          </a:solidFill>
          <a:ln w="9360">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1263599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37890"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r>
              <a:rPr lang="en-US"/>
              <a:t>http://en.wikipedia.org/wiki/Data_segment#Program_memory</a:t>
            </a:r>
          </a:p>
          <a:p>
            <a:r>
              <a:rPr lang="en-US"/>
              <a:t>.data is for data</a:t>
            </a:r>
            <a:r>
              <a:rPr lang="en-US" baseline="0"/>
              <a:t> that is initialized at compile-time: string literals, and static/global variables initialized to some value.</a:t>
            </a:r>
          </a:p>
          <a:p>
            <a:r>
              <a:rPr lang="en-US" baseline="0"/>
              <a:t>.bss is for static/global variables with no explicit initialization in the code.</a:t>
            </a:r>
            <a:endParaRPr lang="en-US"/>
          </a:p>
          <a:p>
            <a:r>
              <a:rPr lang="en-US"/>
              <a:t>    http://en.wikipedia.org/wiki/.bss</a:t>
            </a:r>
          </a:p>
          <a:p>
            <a:endParaRPr lang="en-US"/>
          </a:p>
        </p:txBody>
      </p:sp>
    </p:spTree>
    <p:extLst>
      <p:ext uri="{BB962C8B-B14F-4D97-AF65-F5344CB8AC3E}">
        <p14:creationId xmlns:p14="http://schemas.microsoft.com/office/powerpoint/2010/main" val="1345884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550825" y="553109"/>
            <a:ext cx="6502887" cy="2727350"/>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7106" name="Rectangle 2"/>
          <p:cNvSpPr txBox="1">
            <a:spLocks noGrp="1" noChangeArrowheads="1"/>
          </p:cNvSpPr>
          <p:nvPr>
            <p:ph type="body"/>
          </p:nvPr>
        </p:nvSpPr>
        <p:spPr bwMode="auto">
          <a:xfrm>
            <a:off x="1279872" y="3470167"/>
            <a:ext cx="7027172" cy="3294009"/>
          </a:xfrm>
          <a:prstGeom prst="rect">
            <a:avLst/>
          </a:prstGeom>
          <a:solidFill>
            <a:srgbClr val="FFFFFF"/>
          </a:solidFill>
          <a:ln w="9360">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1919471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81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31094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81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1672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915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6643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4915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Cache effects?</a:t>
            </a:r>
          </a:p>
          <a:p>
            <a:endParaRPr lang="en-US" dirty="0"/>
          </a:p>
        </p:txBody>
      </p:sp>
    </p:spTree>
    <p:extLst>
      <p:ext uri="{BB962C8B-B14F-4D97-AF65-F5344CB8AC3E}">
        <p14:creationId xmlns:p14="http://schemas.microsoft.com/office/powerpoint/2010/main" val="2138580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017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09173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12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Note: all green “next” pointers and red “previous” pointers should probably point to either the header</a:t>
            </a:r>
            <a:r>
              <a:rPr lang="en-US" baseline="0"/>
              <a:t> or footer of the next/previous block – it shouldn’t matter which (I think), as long as it’s done consistently. The diagrams on this slide and on the next few do not always show pointers to the exact word for the block header/footer.</a:t>
            </a:r>
          </a:p>
          <a:p>
            <a:endParaRPr lang="en-US"/>
          </a:p>
        </p:txBody>
      </p:sp>
    </p:spTree>
    <p:extLst>
      <p:ext uri="{BB962C8B-B14F-4D97-AF65-F5344CB8AC3E}">
        <p14:creationId xmlns:p14="http://schemas.microsoft.com/office/powerpoint/2010/main" val="1038277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12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Note: all green “next” pointers and red “previous” pointers should probably point to either the header</a:t>
            </a:r>
            <a:r>
              <a:rPr lang="en-US" baseline="0"/>
              <a:t> or footer of the next/previous block – it shouldn’t matter which (I think), as long as it’s done consistently. The diagrams on this slide and on the next few do not always show pointers to the exact word for the block header/footer.</a:t>
            </a:r>
          </a:p>
          <a:p>
            <a:endParaRPr lang="en-US"/>
          </a:p>
        </p:txBody>
      </p:sp>
    </p:spTree>
    <p:extLst>
      <p:ext uri="{BB962C8B-B14F-4D97-AF65-F5344CB8AC3E}">
        <p14:creationId xmlns:p14="http://schemas.microsoft.com/office/powerpoint/2010/main" val="2638934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22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9454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22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6774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56429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325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86063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325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7957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548623" y="551877"/>
            <a:ext cx="6505090"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427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60911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47</a:t>
            </a:fld>
            <a:endParaRPr lang="en-US"/>
          </a:p>
        </p:txBody>
      </p:sp>
    </p:spTree>
    <p:extLst>
      <p:ext uri="{BB962C8B-B14F-4D97-AF65-F5344CB8AC3E}">
        <p14:creationId xmlns:p14="http://schemas.microsoft.com/office/powerpoint/2010/main" val="2623434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632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13353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734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20194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837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35360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63490"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70179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548623" y="551877"/>
            <a:ext cx="6505090"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5939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0296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041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16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65607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38914"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r>
              <a:rPr lang="en-US"/>
              <a:t>man 3 malloc</a:t>
            </a:r>
          </a:p>
          <a:p>
            <a:r>
              <a:rPr lang="en-US"/>
              <a:t>man</a:t>
            </a:r>
            <a:r>
              <a:rPr lang="en-US" baseline="0"/>
              <a:t> 3 free</a:t>
            </a:r>
          </a:p>
          <a:p>
            <a:endParaRPr lang="en-US"/>
          </a:p>
        </p:txBody>
      </p:sp>
    </p:spTree>
    <p:extLst>
      <p:ext uri="{BB962C8B-B14F-4D97-AF65-F5344CB8AC3E}">
        <p14:creationId xmlns:p14="http://schemas.microsoft.com/office/powerpoint/2010/main" val="4205642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144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0414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144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4011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246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0041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349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Call this the “reachability graph.”</a:t>
            </a:r>
          </a:p>
          <a:p>
            <a:r>
              <a:rPr lang="en-US"/>
              <a:t>Specifically: an edge p</a:t>
            </a:r>
            <a:r>
              <a:rPr lang="en-US" baseline="0"/>
              <a:t> -&gt; q means that some location in block p points to some location in block q.</a:t>
            </a:r>
          </a:p>
          <a:p>
            <a:endParaRPr lang="en-US"/>
          </a:p>
        </p:txBody>
      </p:sp>
    </p:spTree>
    <p:extLst>
      <p:ext uri="{BB962C8B-B14F-4D97-AF65-F5344CB8AC3E}">
        <p14:creationId xmlns:p14="http://schemas.microsoft.com/office/powerpoint/2010/main" val="3266177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553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When out of space,</a:t>
            </a:r>
            <a:r>
              <a:rPr lang="en-US" baseline="0"/>
              <a:t> </a:t>
            </a:r>
            <a:r>
              <a:rPr lang="en-US" i="1" baseline="0"/>
              <a:t>or</a:t>
            </a:r>
            <a:r>
              <a:rPr lang="en-US" baseline="0"/>
              <a:t> when you periodically decide to run the garbage collector…</a:t>
            </a:r>
          </a:p>
          <a:p>
            <a:r>
              <a:rPr lang="en-US"/>
              <a:t>Note that the arrows in this example denote memory references, not free list pointers!</a:t>
            </a:r>
          </a:p>
          <a:p>
            <a:endParaRPr lang="en-US"/>
          </a:p>
        </p:txBody>
      </p:sp>
    </p:spTree>
    <p:extLst>
      <p:ext uri="{BB962C8B-B14F-4D97-AF65-F5344CB8AC3E}">
        <p14:creationId xmlns:p14="http://schemas.microsoft.com/office/powerpoint/2010/main" val="2768590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451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GB" b="1" dirty="0" smtClean="0">
                <a:latin typeface="Courier New" pitchFamily="49" charset="0"/>
              </a:rPr>
              <a:t>b</a:t>
            </a:r>
            <a:r>
              <a:rPr lang="en-US"/>
              <a:t> is pointer that is used by application: first word in payload</a:t>
            </a:r>
          </a:p>
          <a:p>
            <a:endParaRPr lang="en-US"/>
          </a:p>
        </p:txBody>
      </p:sp>
    </p:spTree>
    <p:extLst>
      <p:ext uri="{BB962C8B-B14F-4D97-AF65-F5344CB8AC3E}">
        <p14:creationId xmlns:p14="http://schemas.microsoft.com/office/powerpoint/2010/main" val="4137465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mark() is called once on every root</a:t>
            </a:r>
            <a:r>
              <a:rPr lang="en-US" baseline="0"/>
              <a:t> node; sweep() is called just once for the entire heap.</a:t>
            </a:r>
            <a:endParaRPr lang="en-US"/>
          </a:p>
          <a:p>
            <a:r>
              <a:rPr lang="en-US"/>
              <a:t>Running times of these algorithms are proportional to the size of the</a:t>
            </a:r>
            <a:r>
              <a:rPr lang="en-US" baseline="0"/>
              <a:t> heap.</a:t>
            </a:r>
          </a:p>
          <a:p>
            <a:endParaRPr lang="en-US"/>
          </a:p>
        </p:txBody>
      </p:sp>
    </p:spTree>
    <p:extLst>
      <p:ext uri="{BB962C8B-B14F-4D97-AF65-F5344CB8AC3E}">
        <p14:creationId xmlns:p14="http://schemas.microsoft.com/office/powerpoint/2010/main" val="34256799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656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mark() is called once on every root</a:t>
            </a:r>
            <a:r>
              <a:rPr lang="en-US" baseline="0"/>
              <a:t> node; sweep() is called just once for the entire heap.</a:t>
            </a:r>
            <a:endParaRPr lang="en-US"/>
          </a:p>
          <a:p>
            <a:r>
              <a:rPr lang="en-US"/>
              <a:t>Running times of these algorithms are proportional to the size of the</a:t>
            </a:r>
            <a:r>
              <a:rPr lang="en-US" baseline="0"/>
              <a:t> heap.</a:t>
            </a:r>
          </a:p>
          <a:p>
            <a:endParaRPr lang="en-US"/>
          </a:p>
        </p:txBody>
      </p:sp>
    </p:spTree>
    <p:extLst>
      <p:ext uri="{BB962C8B-B14F-4D97-AF65-F5344CB8AC3E}">
        <p14:creationId xmlns:p14="http://schemas.microsoft.com/office/powerpoint/2010/main" val="3178967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a:p>
        </p:txBody>
      </p:sp>
      <p:sp>
        <p:nvSpPr>
          <p:cNvPr id="6758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Textbook section 9.10.3 has a more detailed (but somewhat confusing) explanation of this.</a:t>
            </a:r>
          </a:p>
          <a:p>
            <a:endParaRPr lang="en-US"/>
          </a:p>
        </p:txBody>
      </p:sp>
    </p:spTree>
    <p:extLst>
      <p:ext uri="{BB962C8B-B14F-4D97-AF65-F5344CB8AC3E}">
        <p14:creationId xmlns:p14="http://schemas.microsoft.com/office/powerpoint/2010/main" val="21038510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6861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553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39938"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26801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should be &amp;val, not val.</a:t>
            </a:r>
          </a:p>
          <a:p>
            <a:endParaRPr lang="en-US"/>
          </a:p>
        </p:txBody>
      </p:sp>
    </p:spTree>
    <p:extLst>
      <p:ext uri="{BB962C8B-B14F-4D97-AF65-F5344CB8AC3E}">
        <p14:creationId xmlns:p14="http://schemas.microsoft.com/office/powerpoint/2010/main" val="2700425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should be &amp;val, not val.</a:t>
            </a:r>
          </a:p>
          <a:p>
            <a:endParaRPr lang="en-US"/>
          </a:p>
        </p:txBody>
      </p:sp>
    </p:spTree>
    <p:extLst>
      <p:ext uri="{BB962C8B-B14F-4D97-AF65-F5344CB8AC3E}">
        <p14:creationId xmlns:p14="http://schemas.microsoft.com/office/powerpoint/2010/main" val="1813391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065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explicitly zero y[i], or</a:t>
            </a:r>
            <a:r>
              <a:rPr lang="en-US" baseline="0"/>
              <a:t> use calloc().</a:t>
            </a:r>
          </a:p>
          <a:p>
            <a:endParaRPr lang="en-US"/>
          </a:p>
        </p:txBody>
      </p:sp>
    </p:spTree>
    <p:extLst>
      <p:ext uri="{BB962C8B-B14F-4D97-AF65-F5344CB8AC3E}">
        <p14:creationId xmlns:p14="http://schemas.microsoft.com/office/powerpoint/2010/main" val="3468534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168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p = malloc(N * sizeof(int</a:t>
            </a:r>
            <a:r>
              <a:rPr lang="en-US" b="1"/>
              <a:t> *</a:t>
            </a:r>
            <a:r>
              <a:rPr lang="en-US"/>
              <a:t>)).</a:t>
            </a:r>
          </a:p>
        </p:txBody>
      </p:sp>
    </p:spTree>
    <p:extLst>
      <p:ext uri="{BB962C8B-B14F-4D97-AF65-F5344CB8AC3E}">
        <p14:creationId xmlns:p14="http://schemas.microsoft.com/office/powerpoint/2010/main" val="15369126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270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a:t>
            </a:r>
            <a:r>
              <a:rPr lang="en-US" baseline="0"/>
              <a:t> i &lt; N, rather than i &lt;= N.</a:t>
            </a:r>
          </a:p>
          <a:p>
            <a:endParaRPr lang="en-US"/>
          </a:p>
        </p:txBody>
      </p:sp>
    </p:spTree>
    <p:extLst>
      <p:ext uri="{BB962C8B-B14F-4D97-AF65-F5344CB8AC3E}">
        <p14:creationId xmlns:p14="http://schemas.microsoft.com/office/powerpoint/2010/main" val="225439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373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use fgets().</a:t>
            </a:r>
          </a:p>
        </p:txBody>
      </p:sp>
    </p:spTree>
    <p:extLst>
      <p:ext uri="{BB962C8B-B14F-4D97-AF65-F5344CB8AC3E}">
        <p14:creationId xmlns:p14="http://schemas.microsoft.com/office/powerpoint/2010/main" val="42686062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475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should be p++.</a:t>
            </a:r>
          </a:p>
          <a:p>
            <a:endParaRPr lang="en-US"/>
          </a:p>
        </p:txBody>
      </p:sp>
    </p:spTree>
    <p:extLst>
      <p:ext uri="{BB962C8B-B14F-4D97-AF65-F5344CB8AC3E}">
        <p14:creationId xmlns:p14="http://schemas.microsoft.com/office/powerpoint/2010/main" val="40530584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8499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should be (*size)--.</a:t>
            </a:r>
            <a:endParaRPr lang="en-US" baseline="0"/>
          </a:p>
          <a:p>
            <a:r>
              <a:rPr lang="en-US"/>
              <a:t>gcc will raise a warning</a:t>
            </a:r>
            <a:r>
              <a:rPr lang="en-US" baseline="0"/>
              <a:t> for this line of code only if -Wall is used:</a:t>
            </a:r>
          </a:p>
          <a:p>
            <a:r>
              <a:rPr lang="en-US"/>
              <a:t>    gcc -Wall lecture22.c</a:t>
            </a:r>
          </a:p>
          <a:p>
            <a:r>
              <a:rPr lang="en-US"/>
              <a:t>    lecture22.c: In function ‘getPacket’:</a:t>
            </a:r>
          </a:p>
          <a:p>
            <a:r>
              <a:rPr lang="en-US"/>
              <a:t>    lecture22.c:5:2: warning: value computed is not used [-Wunused-value]</a:t>
            </a:r>
          </a:p>
          <a:p>
            <a:endParaRPr lang="en-US"/>
          </a:p>
        </p:txBody>
      </p:sp>
    </p:spTree>
    <p:extLst>
      <p:ext uri="{BB962C8B-B14F-4D97-AF65-F5344CB8AC3E}">
        <p14:creationId xmlns:p14="http://schemas.microsoft.com/office/powerpoint/2010/main" val="14932439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577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allocate val dynamically, rather than as a local variable.</a:t>
            </a:r>
          </a:p>
          <a:p>
            <a:endParaRPr lang="en-US"/>
          </a:p>
        </p:txBody>
      </p:sp>
    </p:spTree>
    <p:extLst>
      <p:ext uri="{BB962C8B-B14F-4D97-AF65-F5344CB8AC3E}">
        <p14:creationId xmlns:p14="http://schemas.microsoft.com/office/powerpoint/2010/main" val="2893934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68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free(x)</a:t>
            </a:r>
            <a:r>
              <a:rPr lang="en-US" baseline="0"/>
              <a:t> just once.</a:t>
            </a:r>
            <a:endParaRPr lang="en-US"/>
          </a:p>
          <a:p>
            <a:r>
              <a:rPr lang="en-US"/>
              <a:t>Difficult</a:t>
            </a:r>
            <a:r>
              <a:rPr lang="en-US" baseline="0"/>
              <a:t> to diagnose / resolve because free() itself doesn’t (can’t) return any errors – errors are only encountered later on!</a:t>
            </a:r>
          </a:p>
          <a:p>
            <a:endParaRPr lang="en-US" baseline="0"/>
          </a:p>
        </p:txBody>
      </p:sp>
    </p:spTree>
    <p:extLst>
      <p:ext uri="{BB962C8B-B14F-4D97-AF65-F5344CB8AC3E}">
        <p14:creationId xmlns:p14="http://schemas.microsoft.com/office/powerpoint/2010/main" val="110093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40962"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8204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680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free(x)</a:t>
            </a:r>
            <a:r>
              <a:rPr lang="en-US" baseline="0"/>
              <a:t> just once.</a:t>
            </a:r>
            <a:endParaRPr lang="en-US"/>
          </a:p>
          <a:p>
            <a:r>
              <a:rPr lang="en-US"/>
              <a:t>Difficult</a:t>
            </a:r>
            <a:r>
              <a:rPr lang="en-US" baseline="0"/>
              <a:t> to diagnose / resolve because free() itself doesn’t (can’t) return any errors – errors are only encountered later on!</a:t>
            </a:r>
          </a:p>
          <a:p>
            <a:endParaRPr lang="en-US" baseline="0"/>
          </a:p>
        </p:txBody>
      </p:sp>
    </p:spTree>
    <p:extLst>
      <p:ext uri="{BB962C8B-B14F-4D97-AF65-F5344CB8AC3E}">
        <p14:creationId xmlns:p14="http://schemas.microsoft.com/office/powerpoint/2010/main" val="21141984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7826"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free(x)</a:t>
            </a:r>
            <a:r>
              <a:rPr lang="en-US" baseline="0"/>
              <a:t> </a:t>
            </a:r>
            <a:r>
              <a:rPr lang="en-US" i="1" baseline="0"/>
              <a:t>after</a:t>
            </a:r>
            <a:r>
              <a:rPr lang="en-US" i="0" baseline="0"/>
              <a:t> the for loop…</a:t>
            </a:r>
          </a:p>
          <a:p>
            <a:endParaRPr lang="en-US"/>
          </a:p>
        </p:txBody>
      </p:sp>
    </p:spTree>
    <p:extLst>
      <p:ext uri="{BB962C8B-B14F-4D97-AF65-F5344CB8AC3E}">
        <p14:creationId xmlns:p14="http://schemas.microsoft.com/office/powerpoint/2010/main" val="38373353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8850"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free(x) before returning.</a:t>
            </a:r>
          </a:p>
          <a:p>
            <a:endParaRPr lang="en-US"/>
          </a:p>
        </p:txBody>
      </p:sp>
    </p:spTree>
    <p:extLst>
      <p:ext uri="{BB962C8B-B14F-4D97-AF65-F5344CB8AC3E}">
        <p14:creationId xmlns:p14="http://schemas.microsoft.com/office/powerpoint/2010/main" val="1084227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79874"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r>
              <a:rPr lang="en-US"/>
              <a:t>Fix: save next = head-&gt;next before free(head), then free</a:t>
            </a:r>
            <a:r>
              <a:rPr lang="en-US" baseline="0"/>
              <a:t> next (and all other nodes following it) too…</a:t>
            </a:r>
          </a:p>
          <a:p>
            <a:endParaRPr lang="en-US"/>
          </a:p>
        </p:txBody>
      </p:sp>
    </p:spTree>
    <p:extLst>
      <p:ext uri="{BB962C8B-B14F-4D97-AF65-F5344CB8AC3E}">
        <p14:creationId xmlns:p14="http://schemas.microsoft.com/office/powerpoint/2010/main" val="11892277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80898"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67171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542013" y="551877"/>
            <a:ext cx="6505092" cy="272858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Calibri" pitchFamily="34" charset="0"/>
            </a:endParaRPr>
          </a:p>
        </p:txBody>
      </p:sp>
      <p:sp>
        <p:nvSpPr>
          <p:cNvPr id="81922" name="Rectangle 2"/>
          <p:cNvSpPr txBox="1">
            <a:spLocks noGrp="1" noChangeArrowheads="1"/>
          </p:cNvSpPr>
          <p:nvPr>
            <p:ph type="body"/>
          </p:nvPr>
        </p:nvSpPr>
        <p:spPr bwMode="auto">
          <a:xfrm>
            <a:off x="1279872" y="3470166"/>
            <a:ext cx="7027172" cy="328661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6731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41986"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221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653993" y="550586"/>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43010" name="Rectangle 2"/>
          <p:cNvSpPr txBox="1">
            <a:spLocks noGrp="1" noChangeArrowheads="1"/>
          </p:cNvSpPr>
          <p:nvPr>
            <p:ph type="body"/>
          </p:nvPr>
        </p:nvSpPr>
        <p:spPr bwMode="auto">
          <a:xfrm>
            <a:off x="1277423" y="3470136"/>
            <a:ext cx="7032067" cy="3285401"/>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696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5"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6" name="Footer Placeholder 7"/>
          <p:cNvSpPr>
            <a:spLocks noGrp="1"/>
          </p:cNvSpPr>
          <p:nvPr>
            <p:ph type="ftr" sz="quarter" idx="3"/>
          </p:nvPr>
        </p:nvSpPr>
        <p:spPr>
          <a:xfrm>
            <a:off x="3124200" y="6569872"/>
            <a:ext cx="2895600" cy="365125"/>
          </a:xfrm>
          <a:prstGeom prst="rect">
            <a:avLst/>
          </a:prstGeom>
        </p:spPr>
        <p:txBody>
          <a:bodyPr vert="horz" lIns="91440" tIns="45720" rIns="91440" bIns="45720" rtlCol="0" anchor="ctr"/>
          <a:lstStyle>
            <a:lvl1pPr algn="ctr">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Memory Allocation</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5"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6" name="Footer Placeholder 7"/>
          <p:cNvSpPr>
            <a:spLocks noGrp="1"/>
          </p:cNvSpPr>
          <p:nvPr>
            <p:ph type="ftr" sz="quarter" idx="3"/>
          </p:nvPr>
        </p:nvSpPr>
        <p:spPr>
          <a:xfrm>
            <a:off x="3124200" y="6569872"/>
            <a:ext cx="2895600" cy="365125"/>
          </a:xfrm>
          <a:prstGeom prst="rect">
            <a:avLst/>
          </a:prstGeom>
        </p:spPr>
        <p:txBody>
          <a:bodyPr vert="horz" lIns="91440" tIns="45720" rIns="91440" bIns="45720" rtlCol="0" anchor="ctr"/>
          <a:lstStyle>
            <a:lvl1pPr algn="ctr">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Memory Allocation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8405238" cy="762000"/>
          </a:xfrm>
        </p:spPr>
        <p:txBody>
          <a:bodyPr/>
          <a:lstStyle/>
          <a:p>
            <a:r>
              <a:rPr lang="en-US" smtClean="0"/>
              <a:t>Click to edit Master title style</a:t>
            </a:r>
            <a:endParaRPr lang="en-US"/>
          </a:p>
        </p:txBody>
      </p:sp>
      <p:sp>
        <p:nvSpPr>
          <p:cNvPr id="3"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4"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5" name="Footer Placeholder 7"/>
          <p:cNvSpPr>
            <a:spLocks noGrp="1"/>
          </p:cNvSpPr>
          <p:nvPr>
            <p:ph type="ftr" sz="quarter" idx="3"/>
          </p:nvPr>
        </p:nvSpPr>
        <p:spPr>
          <a:xfrm>
            <a:off x="3124200" y="6569872"/>
            <a:ext cx="2895600" cy="365125"/>
          </a:xfrm>
          <a:prstGeom prst="rect">
            <a:avLst/>
          </a:prstGeom>
        </p:spPr>
        <p:txBody>
          <a:bodyPr vert="horz" lIns="91440" tIns="45720" rIns="91440" bIns="45720" rtlCol="0" anchor="ctr"/>
          <a:lstStyle>
            <a:lvl1pPr algn="ctr">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Memory Allocation</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3"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4" name="Footer Placeholder 7"/>
          <p:cNvSpPr>
            <a:spLocks noGrp="1"/>
          </p:cNvSpPr>
          <p:nvPr>
            <p:ph type="ftr" sz="quarter" idx="3"/>
          </p:nvPr>
        </p:nvSpPr>
        <p:spPr>
          <a:xfrm>
            <a:off x="3124200" y="6569872"/>
            <a:ext cx="2895600" cy="365125"/>
          </a:xfrm>
          <a:prstGeom prst="rect">
            <a:avLst/>
          </a:prstGeom>
        </p:spPr>
        <p:txBody>
          <a:bodyPr vert="horz" lIns="91440" tIns="45720" rIns="91440" bIns="45720" rtlCol="0" anchor="ctr"/>
          <a:lstStyle>
            <a:lvl1pPr algn="ctr">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Memory Allocation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2" name="Rectangle 8"/>
          <p:cNvSpPr>
            <a:spLocks noChangeArrowheads="1"/>
          </p:cNvSpPr>
          <p:nvPr/>
        </p:nvSpPr>
        <p:spPr bwMode="auto">
          <a:xfrm>
            <a:off x="0" y="0"/>
            <a:ext cx="9144000" cy="228600"/>
          </a:xfrm>
          <a:prstGeom prst="rect">
            <a:avLst/>
          </a:prstGeom>
          <a:solidFill>
            <a:srgbClr val="7030A0"/>
          </a:solidFill>
          <a:ln w="9525">
            <a:noFill/>
            <a:miter lim="800000"/>
            <a:headEnd/>
            <a:tailEnd/>
          </a:ln>
          <a:effectLst/>
        </p:spPr>
        <p:txBody>
          <a:bodyPr wrap="none" anchor="ctr"/>
          <a:lstStyle/>
          <a:p>
            <a:pPr algn="ctr">
              <a:defRPr/>
            </a:pPr>
            <a:endParaRPr lang="en-US" b="0" dirty="0">
              <a:latin typeface="Times New Roman" pitchFamily="18" charset="0"/>
            </a:endParaRPr>
          </a:p>
        </p:txBody>
      </p:sp>
      <p:sp>
        <p:nvSpPr>
          <p:cNvPr id="7" name="Text Box 5"/>
          <p:cNvSpPr txBox="1">
            <a:spLocks noChangeArrowheads="1"/>
          </p:cNvSpPr>
          <p:nvPr/>
        </p:nvSpPr>
        <p:spPr bwMode="auto">
          <a:xfrm>
            <a:off x="6705600" y="-48399"/>
            <a:ext cx="2425700" cy="276999"/>
          </a:xfrm>
          <a:prstGeom prst="rect">
            <a:avLst/>
          </a:prstGeom>
          <a:noFill/>
          <a:ln w="25400">
            <a:noFill/>
            <a:miter lim="800000"/>
            <a:headEnd/>
            <a:tailEnd/>
          </a:ln>
          <a:effectLst/>
        </p:spPr>
        <p:txBody>
          <a:bodyPr wrap="square">
            <a:spAutoFit/>
          </a:bodyPr>
          <a:lstStyle/>
          <a:p>
            <a:pPr algn="r">
              <a:defRPr/>
            </a:pPr>
            <a:r>
              <a:rPr lang="en-US" sz="1200" dirty="0" smtClean="0">
                <a:solidFill>
                  <a:srgbClr val="DCB834"/>
                </a:solidFill>
                <a:latin typeface="Calibri" pitchFamily="34" charset="0"/>
                <a:cs typeface="Calibri" pitchFamily="34" charset="0"/>
              </a:rPr>
              <a:t>University of </a:t>
            </a:r>
            <a:r>
              <a:rPr lang="en-US" sz="1200" b="1" kern="1200" dirty="0" smtClean="0">
                <a:solidFill>
                  <a:srgbClr val="DCB834"/>
                </a:solidFill>
                <a:latin typeface="Calibri" pitchFamily="34" charset="0"/>
                <a:ea typeface="+mn-ea"/>
                <a:cs typeface="Calibri" pitchFamily="34" charset="0"/>
              </a:rPr>
              <a:t>Washington</a:t>
            </a:r>
            <a:endParaRPr lang="en-US" sz="1200" b="1" kern="1200" dirty="0">
              <a:solidFill>
                <a:srgbClr val="DCB834"/>
              </a:solidFill>
              <a:latin typeface="Calibri" pitchFamily="34" charset="0"/>
              <a:ea typeface="+mn-ea"/>
              <a:cs typeface="Calibri" pitchFamily="34" charset="0"/>
            </a:endParaRPr>
          </a:p>
        </p:txBody>
      </p:sp>
      <p:sp>
        <p:nvSpPr>
          <p:cNvPr id="10" name="Date Placeholder 9"/>
          <p:cNvSpPr>
            <a:spLocks noGrp="1"/>
          </p:cNvSpPr>
          <p:nvPr>
            <p:ph type="dt" sz="half" idx="2"/>
          </p:nvPr>
        </p:nvSpPr>
        <p:spPr>
          <a:xfrm>
            <a:off x="0" y="6569075"/>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cs typeface="Calibri" pitchFamily="34" charset="0"/>
              </a:defRPr>
            </a:lvl1pPr>
          </a:lstStyle>
          <a:p>
            <a:r>
              <a:rPr lang="en-US" smtClean="0"/>
              <a:t>Winter 2015</a:t>
            </a:r>
            <a:endParaRPr lang="en-US" dirty="0"/>
          </a:p>
        </p:txBody>
      </p:sp>
      <p:sp>
        <p:nvSpPr>
          <p:cNvPr id="11" name="Slide Number Placeholder 10"/>
          <p:cNvSpPr>
            <a:spLocks noGrp="1"/>
          </p:cNvSpPr>
          <p:nvPr>
            <p:ph type="sldNum" sz="quarter" idx="4"/>
          </p:nvPr>
        </p:nvSpPr>
        <p:spPr>
          <a:xfrm>
            <a:off x="8534400" y="6569075"/>
            <a:ext cx="6096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cs typeface="Calibri" pitchFamily="34" charset="0"/>
              </a:defRPr>
            </a:lvl1pPr>
          </a:lstStyle>
          <a:p>
            <a:fld id="{7CBE8339-D2AD-46DC-A898-FD1E949067F0}" type="slidenum">
              <a:rPr lang="en-US" smtClean="0"/>
              <a:pPr/>
              <a:t>‹#›</a:t>
            </a:fld>
            <a:endParaRPr lang="en-US"/>
          </a:p>
        </p:txBody>
      </p:sp>
      <p:sp>
        <p:nvSpPr>
          <p:cNvPr id="8" name="Footer Placeholder 7"/>
          <p:cNvSpPr>
            <a:spLocks noGrp="1"/>
          </p:cNvSpPr>
          <p:nvPr>
            <p:ph type="ftr" sz="quarter" idx="3"/>
          </p:nvPr>
        </p:nvSpPr>
        <p:spPr>
          <a:xfrm>
            <a:off x="3124200" y="6569872"/>
            <a:ext cx="2895600" cy="365125"/>
          </a:xfrm>
          <a:prstGeom prst="rect">
            <a:avLst/>
          </a:prstGeom>
        </p:spPr>
        <p:txBody>
          <a:bodyPr vert="horz" lIns="91440" tIns="45720" rIns="91440" bIns="45720" rtlCol="0" anchor="ctr"/>
          <a:lstStyle>
            <a:lvl1pPr algn="ctr">
              <a:defRPr lang="en-US" sz="900" b="1" kern="1200" dirty="0" smtClean="0">
                <a:solidFill>
                  <a:schemeClr val="tx1">
                    <a:tint val="75000"/>
                  </a:schemeClr>
                </a:solidFill>
                <a:latin typeface="Calibri" pitchFamily="34" charset="0"/>
                <a:ea typeface="+mn-ea"/>
                <a:cs typeface="Calibri" pitchFamily="34" charset="0"/>
              </a:defRPr>
            </a:lvl1pPr>
          </a:lstStyle>
          <a:p>
            <a:r>
              <a:rPr lang="en-US" smtClean="0"/>
              <a:t>Memory Allocation</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8" r:id="rId4"/>
  </p:sldLayoutIdLst>
  <p:timing>
    <p:tnLst>
      <p:par>
        <p:cTn id="1" dur="indefinite" restart="never" nodeType="tmRoot"/>
      </p:par>
    </p:tnLst>
  </p:timing>
  <p:hf hdr="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tags" Target="../tags/tag211.xml"/><Relationship Id="rId7" Type="http://schemas.openxmlformats.org/officeDocument/2006/relationships/notesSlide" Target="../notesSlides/notesSlide9.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2.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16.xml"/><Relationship Id="rId7" Type="http://schemas.openxmlformats.org/officeDocument/2006/relationships/customXml" Target="../ink/ink9.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2.xml"/><Relationship Id="rId5" Type="http://schemas.openxmlformats.org/officeDocument/2006/relationships/tags" Target="../tags/tag218.xml"/><Relationship Id="rId4" Type="http://schemas.openxmlformats.org/officeDocument/2006/relationships/tags" Target="../tags/tag217.xml"/></Relationships>
</file>

<file path=ppt/slides/_rels/slide1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tags" Target="../tags/tag221.xml"/><Relationship Id="rId7" Type="http://schemas.openxmlformats.org/officeDocument/2006/relationships/notesSlide" Target="../notesSlides/notesSlide1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2.xml"/><Relationship Id="rId5" Type="http://schemas.openxmlformats.org/officeDocument/2006/relationships/tags" Target="../tags/tag223.xml"/><Relationship Id="rId4" Type="http://schemas.openxmlformats.org/officeDocument/2006/relationships/tags" Target="../tags/tag222.xml"/><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tags" Target="../tags/tag226.xml"/><Relationship Id="rId7" Type="http://schemas.openxmlformats.org/officeDocument/2006/relationships/notesSlide" Target="../notesSlides/notesSlide11.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image" Target="../media/image18.emf"/><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customXml" Target="../ink/ink12.xml"/><Relationship Id="rId2" Type="http://schemas.openxmlformats.org/officeDocument/2006/relationships/tags" Target="../tags/tag230.xml"/><Relationship Id="rId16" Type="http://schemas.openxmlformats.org/officeDocument/2006/relationships/notesSlide" Target="../notesSlides/notesSlide12.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slideLayout" Target="../slideLayouts/slideLayout2.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s>
</file>

<file path=ppt/slides/_rels/slide15.xml.rels><?xml version="1.0" encoding="UTF-8" standalone="yes"?>
<Relationships xmlns="http://schemas.openxmlformats.org/package/2006/relationships"><Relationship Id="rId26" Type="http://schemas.openxmlformats.org/officeDocument/2006/relationships/tags" Target="../tags/tag268.xml"/><Relationship Id="rId21" Type="http://schemas.openxmlformats.org/officeDocument/2006/relationships/tags" Target="../tags/tag263.xml"/><Relationship Id="rId42" Type="http://schemas.openxmlformats.org/officeDocument/2006/relationships/tags" Target="../tags/tag284.xml"/><Relationship Id="rId47" Type="http://schemas.openxmlformats.org/officeDocument/2006/relationships/tags" Target="../tags/tag289.xml"/><Relationship Id="rId63" Type="http://schemas.openxmlformats.org/officeDocument/2006/relationships/tags" Target="../tags/tag305.xml"/><Relationship Id="rId68" Type="http://schemas.openxmlformats.org/officeDocument/2006/relationships/tags" Target="../tags/tag310.xml"/><Relationship Id="rId84" Type="http://schemas.openxmlformats.org/officeDocument/2006/relationships/tags" Target="../tags/tag326.xml"/><Relationship Id="rId89" Type="http://schemas.openxmlformats.org/officeDocument/2006/relationships/customXml" Target="../ink/ink13.xml"/><Relationship Id="rId16" Type="http://schemas.openxmlformats.org/officeDocument/2006/relationships/tags" Target="../tags/tag258.xml"/><Relationship Id="rId11" Type="http://schemas.openxmlformats.org/officeDocument/2006/relationships/tags" Target="../tags/tag253.xml"/><Relationship Id="rId32" Type="http://schemas.openxmlformats.org/officeDocument/2006/relationships/tags" Target="../tags/tag274.xml"/><Relationship Id="rId37" Type="http://schemas.openxmlformats.org/officeDocument/2006/relationships/tags" Target="../tags/tag279.xml"/><Relationship Id="rId53" Type="http://schemas.openxmlformats.org/officeDocument/2006/relationships/tags" Target="../tags/tag295.xml"/><Relationship Id="rId58" Type="http://schemas.openxmlformats.org/officeDocument/2006/relationships/tags" Target="../tags/tag300.xml"/><Relationship Id="rId74" Type="http://schemas.openxmlformats.org/officeDocument/2006/relationships/tags" Target="../tags/tag316.xml"/><Relationship Id="rId79" Type="http://schemas.openxmlformats.org/officeDocument/2006/relationships/tags" Target="../tags/tag321.xml"/><Relationship Id="rId5" Type="http://schemas.openxmlformats.org/officeDocument/2006/relationships/tags" Target="../tags/tag247.xml"/><Relationship Id="rId90" Type="http://schemas.openxmlformats.org/officeDocument/2006/relationships/image" Target="../media/image19.emf"/><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tags" Target="../tags/tag290.xml"/><Relationship Id="rId56" Type="http://schemas.openxmlformats.org/officeDocument/2006/relationships/tags" Target="../tags/tag298.xml"/><Relationship Id="rId64" Type="http://schemas.openxmlformats.org/officeDocument/2006/relationships/tags" Target="../tags/tag306.xml"/><Relationship Id="rId69" Type="http://schemas.openxmlformats.org/officeDocument/2006/relationships/tags" Target="../tags/tag311.xml"/><Relationship Id="rId77" Type="http://schemas.openxmlformats.org/officeDocument/2006/relationships/tags" Target="../tags/tag319.xml"/><Relationship Id="rId8" Type="http://schemas.openxmlformats.org/officeDocument/2006/relationships/tags" Target="../tags/tag250.xml"/><Relationship Id="rId51" Type="http://schemas.openxmlformats.org/officeDocument/2006/relationships/tags" Target="../tags/tag293.xml"/><Relationship Id="rId72" Type="http://schemas.openxmlformats.org/officeDocument/2006/relationships/tags" Target="../tags/tag314.xml"/><Relationship Id="rId80" Type="http://schemas.openxmlformats.org/officeDocument/2006/relationships/tags" Target="../tags/tag322.xml"/><Relationship Id="rId85" Type="http://schemas.openxmlformats.org/officeDocument/2006/relationships/tags" Target="../tags/tag327.xml"/><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tags" Target="../tags/tag301.xml"/><Relationship Id="rId67" Type="http://schemas.openxmlformats.org/officeDocument/2006/relationships/tags" Target="../tags/tag309.xml"/><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tags" Target="../tags/tag296.xml"/><Relationship Id="rId62" Type="http://schemas.openxmlformats.org/officeDocument/2006/relationships/tags" Target="../tags/tag304.xml"/><Relationship Id="rId70" Type="http://schemas.openxmlformats.org/officeDocument/2006/relationships/tags" Target="../tags/tag312.xml"/><Relationship Id="rId75" Type="http://schemas.openxmlformats.org/officeDocument/2006/relationships/tags" Target="../tags/tag317.xml"/><Relationship Id="rId83" Type="http://schemas.openxmlformats.org/officeDocument/2006/relationships/tags" Target="../tags/tag325.xml"/><Relationship Id="rId88" Type="http://schemas.openxmlformats.org/officeDocument/2006/relationships/notesSlide" Target="../notesSlides/notesSlide13.xml"/><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tags" Target="../tags/tag291.xml"/><Relationship Id="rId57" Type="http://schemas.openxmlformats.org/officeDocument/2006/relationships/tags" Target="../tags/tag299.xml"/><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tags" Target="../tags/tag294.xml"/><Relationship Id="rId60" Type="http://schemas.openxmlformats.org/officeDocument/2006/relationships/tags" Target="../tags/tag302.xml"/><Relationship Id="rId65" Type="http://schemas.openxmlformats.org/officeDocument/2006/relationships/tags" Target="../tags/tag307.xml"/><Relationship Id="rId73" Type="http://schemas.openxmlformats.org/officeDocument/2006/relationships/tags" Target="../tags/tag315.xml"/><Relationship Id="rId78" Type="http://schemas.openxmlformats.org/officeDocument/2006/relationships/tags" Target="../tags/tag320.xml"/><Relationship Id="rId81" Type="http://schemas.openxmlformats.org/officeDocument/2006/relationships/tags" Target="../tags/tag323.xml"/><Relationship Id="rId86" Type="http://schemas.openxmlformats.org/officeDocument/2006/relationships/tags" Target="../tags/tag328.xml"/><Relationship Id="rId4" Type="http://schemas.openxmlformats.org/officeDocument/2006/relationships/tags" Target="../tags/tag246.xml"/><Relationship Id="rId9" Type="http://schemas.openxmlformats.org/officeDocument/2006/relationships/tags" Target="../tags/tag251.xml"/><Relationship Id="rId13" Type="http://schemas.openxmlformats.org/officeDocument/2006/relationships/tags" Target="../tags/tag255.xml"/><Relationship Id="rId18" Type="http://schemas.openxmlformats.org/officeDocument/2006/relationships/tags" Target="../tags/tag260.xml"/><Relationship Id="rId39" Type="http://schemas.openxmlformats.org/officeDocument/2006/relationships/tags" Target="../tags/tag281.xml"/><Relationship Id="rId34" Type="http://schemas.openxmlformats.org/officeDocument/2006/relationships/tags" Target="../tags/tag276.xml"/><Relationship Id="rId50" Type="http://schemas.openxmlformats.org/officeDocument/2006/relationships/tags" Target="../tags/tag292.xml"/><Relationship Id="rId55" Type="http://schemas.openxmlformats.org/officeDocument/2006/relationships/tags" Target="../tags/tag297.xml"/><Relationship Id="rId76" Type="http://schemas.openxmlformats.org/officeDocument/2006/relationships/tags" Target="../tags/tag318.xml"/><Relationship Id="rId7" Type="http://schemas.openxmlformats.org/officeDocument/2006/relationships/tags" Target="../tags/tag249.xml"/><Relationship Id="rId71" Type="http://schemas.openxmlformats.org/officeDocument/2006/relationships/tags" Target="../tags/tag313.xml"/><Relationship Id="rId2" Type="http://schemas.openxmlformats.org/officeDocument/2006/relationships/tags" Target="../tags/tag244.xml"/><Relationship Id="rId29" Type="http://schemas.openxmlformats.org/officeDocument/2006/relationships/tags" Target="../tags/tag271.xml"/><Relationship Id="rId24" Type="http://schemas.openxmlformats.org/officeDocument/2006/relationships/tags" Target="../tags/tag266.xml"/><Relationship Id="rId40" Type="http://schemas.openxmlformats.org/officeDocument/2006/relationships/tags" Target="../tags/tag282.xml"/><Relationship Id="rId45" Type="http://schemas.openxmlformats.org/officeDocument/2006/relationships/tags" Target="../tags/tag287.xml"/><Relationship Id="rId66" Type="http://schemas.openxmlformats.org/officeDocument/2006/relationships/tags" Target="../tags/tag308.xml"/><Relationship Id="rId87" Type="http://schemas.openxmlformats.org/officeDocument/2006/relationships/slideLayout" Target="../slideLayouts/slideLayout2.xml"/><Relationship Id="rId61" Type="http://schemas.openxmlformats.org/officeDocument/2006/relationships/tags" Target="../tags/tag303.xml"/><Relationship Id="rId82" Type="http://schemas.openxmlformats.org/officeDocument/2006/relationships/tags" Target="../tags/tag324.xml"/><Relationship Id="rId19" Type="http://schemas.openxmlformats.org/officeDocument/2006/relationships/tags" Target="../tags/tag261.xml"/></Relationships>
</file>

<file path=ppt/slides/_rels/slide16.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tags" Target="../tags/tag331.xml"/><Relationship Id="rId7" Type="http://schemas.openxmlformats.org/officeDocument/2006/relationships/notesSlide" Target="../notesSlides/notesSlide14.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Layout" Target="../slideLayouts/slideLayout2.xml"/><Relationship Id="rId5" Type="http://schemas.openxmlformats.org/officeDocument/2006/relationships/tags" Target="../tags/tag333.xml"/><Relationship Id="rId4" Type="http://schemas.openxmlformats.org/officeDocument/2006/relationships/tags" Target="../tags/tag332.xml"/><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26" Type="http://schemas.openxmlformats.org/officeDocument/2006/relationships/tags" Target="../tags/tag359.xml"/><Relationship Id="rId21" Type="http://schemas.openxmlformats.org/officeDocument/2006/relationships/tags" Target="../tags/tag354.xml"/><Relationship Id="rId42" Type="http://schemas.openxmlformats.org/officeDocument/2006/relationships/tags" Target="../tags/tag375.xml"/><Relationship Id="rId47" Type="http://schemas.openxmlformats.org/officeDocument/2006/relationships/tags" Target="../tags/tag380.xml"/><Relationship Id="rId63" Type="http://schemas.openxmlformats.org/officeDocument/2006/relationships/tags" Target="../tags/tag396.xml"/><Relationship Id="rId68" Type="http://schemas.openxmlformats.org/officeDocument/2006/relationships/tags" Target="../tags/tag401.xml"/><Relationship Id="rId16" Type="http://schemas.openxmlformats.org/officeDocument/2006/relationships/tags" Target="../tags/tag349.xml"/><Relationship Id="rId11" Type="http://schemas.openxmlformats.org/officeDocument/2006/relationships/tags" Target="../tags/tag344.xml"/><Relationship Id="rId32" Type="http://schemas.openxmlformats.org/officeDocument/2006/relationships/tags" Target="../tags/tag365.xml"/><Relationship Id="rId37" Type="http://schemas.openxmlformats.org/officeDocument/2006/relationships/tags" Target="../tags/tag370.xml"/><Relationship Id="rId53" Type="http://schemas.openxmlformats.org/officeDocument/2006/relationships/tags" Target="../tags/tag386.xml"/><Relationship Id="rId58" Type="http://schemas.openxmlformats.org/officeDocument/2006/relationships/tags" Target="../tags/tag391.xml"/><Relationship Id="rId74" Type="http://schemas.openxmlformats.org/officeDocument/2006/relationships/tags" Target="../tags/tag407.xml"/><Relationship Id="rId79" Type="http://schemas.openxmlformats.org/officeDocument/2006/relationships/notesSlide" Target="../notesSlides/notesSlide15.xml"/><Relationship Id="rId5" Type="http://schemas.openxmlformats.org/officeDocument/2006/relationships/tags" Target="../tags/tag338.xml"/><Relationship Id="rId61" Type="http://schemas.openxmlformats.org/officeDocument/2006/relationships/tags" Target="../tags/tag394.xml"/><Relationship Id="rId19" Type="http://schemas.openxmlformats.org/officeDocument/2006/relationships/tags" Target="../tags/tag352.xml"/><Relationship Id="rId14" Type="http://schemas.openxmlformats.org/officeDocument/2006/relationships/tags" Target="../tags/tag347.xml"/><Relationship Id="rId22" Type="http://schemas.openxmlformats.org/officeDocument/2006/relationships/tags" Target="../tags/tag355.xml"/><Relationship Id="rId27" Type="http://schemas.openxmlformats.org/officeDocument/2006/relationships/tags" Target="../tags/tag360.xml"/><Relationship Id="rId30" Type="http://schemas.openxmlformats.org/officeDocument/2006/relationships/tags" Target="../tags/tag363.xml"/><Relationship Id="rId35" Type="http://schemas.openxmlformats.org/officeDocument/2006/relationships/tags" Target="../tags/tag368.xml"/><Relationship Id="rId43" Type="http://schemas.openxmlformats.org/officeDocument/2006/relationships/tags" Target="../tags/tag376.xml"/><Relationship Id="rId48" Type="http://schemas.openxmlformats.org/officeDocument/2006/relationships/tags" Target="../tags/tag381.xml"/><Relationship Id="rId56" Type="http://schemas.openxmlformats.org/officeDocument/2006/relationships/tags" Target="../tags/tag389.xml"/><Relationship Id="rId64" Type="http://schemas.openxmlformats.org/officeDocument/2006/relationships/tags" Target="../tags/tag397.xml"/><Relationship Id="rId69" Type="http://schemas.openxmlformats.org/officeDocument/2006/relationships/tags" Target="../tags/tag402.xml"/><Relationship Id="rId77" Type="http://schemas.openxmlformats.org/officeDocument/2006/relationships/tags" Target="../tags/tag410.xml"/><Relationship Id="rId8" Type="http://schemas.openxmlformats.org/officeDocument/2006/relationships/tags" Target="../tags/tag341.xml"/><Relationship Id="rId51" Type="http://schemas.openxmlformats.org/officeDocument/2006/relationships/tags" Target="../tags/tag384.xml"/><Relationship Id="rId72" Type="http://schemas.openxmlformats.org/officeDocument/2006/relationships/tags" Target="../tags/tag405.xml"/><Relationship Id="rId80" Type="http://schemas.openxmlformats.org/officeDocument/2006/relationships/customXml" Target="../ink/ink15.xml"/><Relationship Id="rId3" Type="http://schemas.openxmlformats.org/officeDocument/2006/relationships/tags" Target="../tags/tag336.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tags" Target="../tags/tag366.xml"/><Relationship Id="rId38" Type="http://schemas.openxmlformats.org/officeDocument/2006/relationships/tags" Target="../tags/tag371.xml"/><Relationship Id="rId46" Type="http://schemas.openxmlformats.org/officeDocument/2006/relationships/tags" Target="../tags/tag379.xml"/><Relationship Id="rId59" Type="http://schemas.openxmlformats.org/officeDocument/2006/relationships/tags" Target="../tags/tag392.xml"/><Relationship Id="rId67" Type="http://schemas.openxmlformats.org/officeDocument/2006/relationships/tags" Target="../tags/tag400.xml"/><Relationship Id="rId20" Type="http://schemas.openxmlformats.org/officeDocument/2006/relationships/tags" Target="../tags/tag353.xml"/><Relationship Id="rId41" Type="http://schemas.openxmlformats.org/officeDocument/2006/relationships/tags" Target="../tags/tag374.xml"/><Relationship Id="rId54" Type="http://schemas.openxmlformats.org/officeDocument/2006/relationships/tags" Target="../tags/tag387.xml"/><Relationship Id="rId62" Type="http://schemas.openxmlformats.org/officeDocument/2006/relationships/tags" Target="../tags/tag395.xml"/><Relationship Id="rId70" Type="http://schemas.openxmlformats.org/officeDocument/2006/relationships/tags" Target="../tags/tag403.xml"/><Relationship Id="rId75" Type="http://schemas.openxmlformats.org/officeDocument/2006/relationships/tags" Target="../tags/tag408.xml"/><Relationship Id="rId1" Type="http://schemas.openxmlformats.org/officeDocument/2006/relationships/tags" Target="../tags/tag334.xml"/><Relationship Id="rId6" Type="http://schemas.openxmlformats.org/officeDocument/2006/relationships/tags" Target="../tags/tag339.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tags" Target="../tags/tag361.xml"/><Relationship Id="rId36" Type="http://schemas.openxmlformats.org/officeDocument/2006/relationships/tags" Target="../tags/tag369.xml"/><Relationship Id="rId49" Type="http://schemas.openxmlformats.org/officeDocument/2006/relationships/tags" Target="../tags/tag382.xml"/><Relationship Id="rId57" Type="http://schemas.openxmlformats.org/officeDocument/2006/relationships/tags" Target="../tags/tag390.xml"/><Relationship Id="rId10" Type="http://schemas.openxmlformats.org/officeDocument/2006/relationships/tags" Target="../tags/tag343.xml"/><Relationship Id="rId31" Type="http://schemas.openxmlformats.org/officeDocument/2006/relationships/tags" Target="../tags/tag364.xml"/><Relationship Id="rId44" Type="http://schemas.openxmlformats.org/officeDocument/2006/relationships/tags" Target="../tags/tag377.xml"/><Relationship Id="rId52" Type="http://schemas.openxmlformats.org/officeDocument/2006/relationships/tags" Target="../tags/tag385.xml"/><Relationship Id="rId60" Type="http://schemas.openxmlformats.org/officeDocument/2006/relationships/tags" Target="../tags/tag393.xml"/><Relationship Id="rId65" Type="http://schemas.openxmlformats.org/officeDocument/2006/relationships/tags" Target="../tags/tag398.xml"/><Relationship Id="rId73" Type="http://schemas.openxmlformats.org/officeDocument/2006/relationships/tags" Target="../tags/tag406.xml"/><Relationship Id="rId78" Type="http://schemas.openxmlformats.org/officeDocument/2006/relationships/slideLayout" Target="../slideLayouts/slideLayout2.xml"/><Relationship Id="rId81" Type="http://schemas.openxmlformats.org/officeDocument/2006/relationships/image" Target="../media/image21.emf"/><Relationship Id="rId4" Type="http://schemas.openxmlformats.org/officeDocument/2006/relationships/tags" Target="../tags/tag337.xml"/><Relationship Id="rId9" Type="http://schemas.openxmlformats.org/officeDocument/2006/relationships/tags" Target="../tags/tag342.xml"/><Relationship Id="rId13" Type="http://schemas.openxmlformats.org/officeDocument/2006/relationships/tags" Target="../tags/tag346.xml"/><Relationship Id="rId18" Type="http://schemas.openxmlformats.org/officeDocument/2006/relationships/tags" Target="../tags/tag351.xml"/><Relationship Id="rId39" Type="http://schemas.openxmlformats.org/officeDocument/2006/relationships/tags" Target="../tags/tag372.xml"/><Relationship Id="rId34" Type="http://schemas.openxmlformats.org/officeDocument/2006/relationships/tags" Target="../tags/tag367.xml"/><Relationship Id="rId50" Type="http://schemas.openxmlformats.org/officeDocument/2006/relationships/tags" Target="../tags/tag383.xml"/><Relationship Id="rId55" Type="http://schemas.openxmlformats.org/officeDocument/2006/relationships/tags" Target="../tags/tag388.xml"/><Relationship Id="rId76" Type="http://schemas.openxmlformats.org/officeDocument/2006/relationships/tags" Target="../tags/tag409.xml"/><Relationship Id="rId7" Type="http://schemas.openxmlformats.org/officeDocument/2006/relationships/tags" Target="../tags/tag340.xml"/><Relationship Id="rId71" Type="http://schemas.openxmlformats.org/officeDocument/2006/relationships/tags" Target="../tags/tag404.xml"/><Relationship Id="rId2" Type="http://schemas.openxmlformats.org/officeDocument/2006/relationships/tags" Target="../tags/tag335.xml"/><Relationship Id="rId29" Type="http://schemas.openxmlformats.org/officeDocument/2006/relationships/tags" Target="../tags/tag362.xml"/><Relationship Id="rId24" Type="http://schemas.openxmlformats.org/officeDocument/2006/relationships/tags" Target="../tags/tag357.xml"/><Relationship Id="rId40" Type="http://schemas.openxmlformats.org/officeDocument/2006/relationships/tags" Target="../tags/tag373.xml"/><Relationship Id="rId45" Type="http://schemas.openxmlformats.org/officeDocument/2006/relationships/tags" Target="../tags/tag378.xml"/><Relationship Id="rId66" Type="http://schemas.openxmlformats.org/officeDocument/2006/relationships/tags" Target="../tags/tag399.xml"/></Relationships>
</file>

<file path=ppt/slides/_rels/slide18.xml.rels><?xml version="1.0" encoding="UTF-8" standalone="yes"?>
<Relationships xmlns="http://schemas.openxmlformats.org/package/2006/relationships"><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tags" Target="../tags/tag436.xml"/><Relationship Id="rId39" Type="http://schemas.openxmlformats.org/officeDocument/2006/relationships/tags" Target="../tags/tag449.xml"/><Relationship Id="rId21" Type="http://schemas.openxmlformats.org/officeDocument/2006/relationships/tags" Target="../tags/tag431.xml"/><Relationship Id="rId34" Type="http://schemas.openxmlformats.org/officeDocument/2006/relationships/tags" Target="../tags/tag444.xml"/><Relationship Id="rId42" Type="http://schemas.openxmlformats.org/officeDocument/2006/relationships/tags" Target="../tags/tag452.xml"/><Relationship Id="rId47" Type="http://schemas.openxmlformats.org/officeDocument/2006/relationships/tags" Target="../tags/tag457.xml"/><Relationship Id="rId50" Type="http://schemas.openxmlformats.org/officeDocument/2006/relationships/tags" Target="../tags/tag460.xml"/><Relationship Id="rId7" Type="http://schemas.openxmlformats.org/officeDocument/2006/relationships/tags" Target="../tags/tag417.xml"/><Relationship Id="rId2" Type="http://schemas.openxmlformats.org/officeDocument/2006/relationships/tags" Target="../tags/tag412.xml"/><Relationship Id="rId16" Type="http://schemas.openxmlformats.org/officeDocument/2006/relationships/tags" Target="../tags/tag426.xml"/><Relationship Id="rId29" Type="http://schemas.openxmlformats.org/officeDocument/2006/relationships/tags" Target="../tags/tag439.xml"/><Relationship Id="rId11" Type="http://schemas.openxmlformats.org/officeDocument/2006/relationships/tags" Target="../tags/tag421.xml"/><Relationship Id="rId24" Type="http://schemas.openxmlformats.org/officeDocument/2006/relationships/tags" Target="../tags/tag434.xml"/><Relationship Id="rId32" Type="http://schemas.openxmlformats.org/officeDocument/2006/relationships/tags" Target="../tags/tag442.xml"/><Relationship Id="rId37" Type="http://schemas.openxmlformats.org/officeDocument/2006/relationships/tags" Target="../tags/tag447.xml"/><Relationship Id="rId40" Type="http://schemas.openxmlformats.org/officeDocument/2006/relationships/tags" Target="../tags/tag450.xml"/><Relationship Id="rId45" Type="http://schemas.openxmlformats.org/officeDocument/2006/relationships/tags" Target="../tags/tag455.xml"/><Relationship Id="rId53" Type="http://schemas.openxmlformats.org/officeDocument/2006/relationships/customXml" Target="../ink/ink16.xml"/><Relationship Id="rId5" Type="http://schemas.openxmlformats.org/officeDocument/2006/relationships/tags" Target="../tags/tag415.xml"/><Relationship Id="rId10" Type="http://schemas.openxmlformats.org/officeDocument/2006/relationships/tags" Target="../tags/tag420.xml"/><Relationship Id="rId19" Type="http://schemas.openxmlformats.org/officeDocument/2006/relationships/tags" Target="../tags/tag429.xml"/><Relationship Id="rId31" Type="http://schemas.openxmlformats.org/officeDocument/2006/relationships/tags" Target="../tags/tag441.xml"/><Relationship Id="rId44" Type="http://schemas.openxmlformats.org/officeDocument/2006/relationships/tags" Target="../tags/tag454.xml"/><Relationship Id="rId52" Type="http://schemas.openxmlformats.org/officeDocument/2006/relationships/notesSlide" Target="../notesSlides/notesSlide16.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 Id="rId27" Type="http://schemas.openxmlformats.org/officeDocument/2006/relationships/tags" Target="../tags/tag437.xml"/><Relationship Id="rId30" Type="http://schemas.openxmlformats.org/officeDocument/2006/relationships/tags" Target="../tags/tag440.xml"/><Relationship Id="rId35" Type="http://schemas.openxmlformats.org/officeDocument/2006/relationships/tags" Target="../tags/tag445.xml"/><Relationship Id="rId43" Type="http://schemas.openxmlformats.org/officeDocument/2006/relationships/tags" Target="../tags/tag453.xml"/><Relationship Id="rId48" Type="http://schemas.openxmlformats.org/officeDocument/2006/relationships/tags" Target="../tags/tag458.xml"/><Relationship Id="rId8" Type="http://schemas.openxmlformats.org/officeDocument/2006/relationships/tags" Target="../tags/tag418.xml"/><Relationship Id="rId51" Type="http://schemas.openxmlformats.org/officeDocument/2006/relationships/slideLayout" Target="../slideLayouts/slideLayout2.xml"/><Relationship Id="rId3" Type="http://schemas.openxmlformats.org/officeDocument/2006/relationships/tags" Target="../tags/tag413.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tags" Target="../tags/tag435.xml"/><Relationship Id="rId33" Type="http://schemas.openxmlformats.org/officeDocument/2006/relationships/tags" Target="../tags/tag443.xml"/><Relationship Id="rId38" Type="http://schemas.openxmlformats.org/officeDocument/2006/relationships/tags" Target="../tags/tag448.xml"/><Relationship Id="rId46" Type="http://schemas.openxmlformats.org/officeDocument/2006/relationships/tags" Target="../tags/tag456.xml"/><Relationship Id="rId20" Type="http://schemas.openxmlformats.org/officeDocument/2006/relationships/tags" Target="../tags/tag430.xml"/><Relationship Id="rId41" Type="http://schemas.openxmlformats.org/officeDocument/2006/relationships/tags" Target="../tags/tag451.xml"/><Relationship Id="rId54" Type="http://schemas.openxmlformats.org/officeDocument/2006/relationships/image" Target="../media/image22.emf"/><Relationship Id="rId1" Type="http://schemas.openxmlformats.org/officeDocument/2006/relationships/tags" Target="../tags/tag411.xml"/><Relationship Id="rId6" Type="http://schemas.openxmlformats.org/officeDocument/2006/relationships/tags" Target="../tags/tag416.xml"/><Relationship Id="rId15" Type="http://schemas.openxmlformats.org/officeDocument/2006/relationships/tags" Target="../tags/tag425.xml"/><Relationship Id="rId23" Type="http://schemas.openxmlformats.org/officeDocument/2006/relationships/tags" Target="../tags/tag433.xml"/><Relationship Id="rId28" Type="http://schemas.openxmlformats.org/officeDocument/2006/relationships/tags" Target="../tags/tag438.xml"/><Relationship Id="rId36" Type="http://schemas.openxmlformats.org/officeDocument/2006/relationships/tags" Target="../tags/tag446.xml"/><Relationship Id="rId49" Type="http://schemas.openxmlformats.org/officeDocument/2006/relationships/tags" Target="../tags/tag459.xml"/></Relationships>
</file>

<file path=ppt/slides/_rels/slide19.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notesSlide" Target="../notesSlides/notesSlide17.xml"/><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slideLayout" Target="../slideLayouts/slideLayout2.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image" Target="../media/image23.emf"/><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tags" Target="../tags/tag475.xml"/><Relationship Id="rId10" Type="http://schemas.openxmlformats.org/officeDocument/2006/relationships/tags" Target="../tags/tag470.xml"/><Relationship Id="rId19" Type="http://schemas.openxmlformats.org/officeDocument/2006/relationships/customXml" Target="../ink/ink17.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s>
</file>

<file path=ppt/slides/_rels/slide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4.png"/><Relationship Id="rId21" Type="http://schemas.openxmlformats.org/officeDocument/2006/relationships/tags" Target="../tags/tag22.xml"/><Relationship Id="rId34" Type="http://schemas.openxmlformats.org/officeDocument/2006/relationships/slideLayout" Target="../slideLayouts/slideLayout2.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1.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notesSlide" Target="../notesSlides/notesSlide1.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tags" Target="../tags/tag489.xml"/><Relationship Id="rId18" Type="http://schemas.openxmlformats.org/officeDocument/2006/relationships/tags" Target="../tags/tag494.xml"/><Relationship Id="rId26" Type="http://schemas.openxmlformats.org/officeDocument/2006/relationships/tags" Target="../tags/tag502.xml"/><Relationship Id="rId39" Type="http://schemas.openxmlformats.org/officeDocument/2006/relationships/tags" Target="../tags/tag515.xml"/><Relationship Id="rId21" Type="http://schemas.openxmlformats.org/officeDocument/2006/relationships/tags" Target="../tags/tag497.xml"/><Relationship Id="rId34" Type="http://schemas.openxmlformats.org/officeDocument/2006/relationships/tags" Target="../tags/tag510.xml"/><Relationship Id="rId42" Type="http://schemas.openxmlformats.org/officeDocument/2006/relationships/tags" Target="../tags/tag518.xml"/><Relationship Id="rId47" Type="http://schemas.openxmlformats.org/officeDocument/2006/relationships/tags" Target="../tags/tag523.xml"/><Relationship Id="rId50" Type="http://schemas.openxmlformats.org/officeDocument/2006/relationships/customXml" Target="../ink/ink18.xml"/><Relationship Id="rId7" Type="http://schemas.openxmlformats.org/officeDocument/2006/relationships/tags" Target="../tags/tag483.xml"/><Relationship Id="rId2" Type="http://schemas.openxmlformats.org/officeDocument/2006/relationships/tags" Target="../tags/tag478.xml"/><Relationship Id="rId16" Type="http://schemas.openxmlformats.org/officeDocument/2006/relationships/tags" Target="../tags/tag492.xml"/><Relationship Id="rId29" Type="http://schemas.openxmlformats.org/officeDocument/2006/relationships/tags" Target="../tags/tag505.xml"/><Relationship Id="rId11" Type="http://schemas.openxmlformats.org/officeDocument/2006/relationships/tags" Target="../tags/tag487.xml"/><Relationship Id="rId24" Type="http://schemas.openxmlformats.org/officeDocument/2006/relationships/tags" Target="../tags/tag500.xml"/><Relationship Id="rId32" Type="http://schemas.openxmlformats.org/officeDocument/2006/relationships/tags" Target="../tags/tag508.xml"/><Relationship Id="rId37" Type="http://schemas.openxmlformats.org/officeDocument/2006/relationships/tags" Target="../tags/tag513.xml"/><Relationship Id="rId40" Type="http://schemas.openxmlformats.org/officeDocument/2006/relationships/tags" Target="../tags/tag516.xml"/><Relationship Id="rId45" Type="http://schemas.openxmlformats.org/officeDocument/2006/relationships/tags" Target="../tags/tag521.xml"/><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tags" Target="../tags/tag499.xml"/><Relationship Id="rId28" Type="http://schemas.openxmlformats.org/officeDocument/2006/relationships/tags" Target="../tags/tag504.xml"/><Relationship Id="rId36" Type="http://schemas.openxmlformats.org/officeDocument/2006/relationships/tags" Target="../tags/tag512.xml"/><Relationship Id="rId49" Type="http://schemas.openxmlformats.org/officeDocument/2006/relationships/notesSlide" Target="../notesSlides/notesSlide18.xml"/><Relationship Id="rId10" Type="http://schemas.openxmlformats.org/officeDocument/2006/relationships/tags" Target="../tags/tag486.xml"/><Relationship Id="rId19" Type="http://schemas.openxmlformats.org/officeDocument/2006/relationships/tags" Target="../tags/tag495.xml"/><Relationship Id="rId31" Type="http://schemas.openxmlformats.org/officeDocument/2006/relationships/tags" Target="../tags/tag507.xml"/><Relationship Id="rId44" Type="http://schemas.openxmlformats.org/officeDocument/2006/relationships/tags" Target="../tags/tag520.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tags" Target="../tags/tag498.xml"/><Relationship Id="rId27" Type="http://schemas.openxmlformats.org/officeDocument/2006/relationships/tags" Target="../tags/tag503.xml"/><Relationship Id="rId30" Type="http://schemas.openxmlformats.org/officeDocument/2006/relationships/tags" Target="../tags/tag506.xml"/><Relationship Id="rId35" Type="http://schemas.openxmlformats.org/officeDocument/2006/relationships/tags" Target="../tags/tag511.xml"/><Relationship Id="rId43" Type="http://schemas.openxmlformats.org/officeDocument/2006/relationships/tags" Target="../tags/tag519.xml"/><Relationship Id="rId48" Type="http://schemas.openxmlformats.org/officeDocument/2006/relationships/slideLayout" Target="../slideLayouts/slideLayout2.xml"/><Relationship Id="rId8" Type="http://schemas.openxmlformats.org/officeDocument/2006/relationships/tags" Target="../tags/tag484.xml"/><Relationship Id="rId51" Type="http://schemas.openxmlformats.org/officeDocument/2006/relationships/image" Target="../media/image24.emf"/><Relationship Id="rId3" Type="http://schemas.openxmlformats.org/officeDocument/2006/relationships/tags" Target="../tags/tag479.xml"/><Relationship Id="rId12" Type="http://schemas.openxmlformats.org/officeDocument/2006/relationships/tags" Target="../tags/tag488.xml"/><Relationship Id="rId17" Type="http://schemas.openxmlformats.org/officeDocument/2006/relationships/tags" Target="../tags/tag493.xml"/><Relationship Id="rId25" Type="http://schemas.openxmlformats.org/officeDocument/2006/relationships/tags" Target="../tags/tag501.xml"/><Relationship Id="rId33" Type="http://schemas.openxmlformats.org/officeDocument/2006/relationships/tags" Target="../tags/tag509.xml"/><Relationship Id="rId38" Type="http://schemas.openxmlformats.org/officeDocument/2006/relationships/tags" Target="../tags/tag514.xml"/><Relationship Id="rId46" Type="http://schemas.openxmlformats.org/officeDocument/2006/relationships/tags" Target="../tags/tag522.xml"/><Relationship Id="rId20" Type="http://schemas.openxmlformats.org/officeDocument/2006/relationships/tags" Target="../tags/tag496.xml"/><Relationship Id="rId41" Type="http://schemas.openxmlformats.org/officeDocument/2006/relationships/tags" Target="../tags/tag517.xml"/><Relationship Id="rId1" Type="http://schemas.openxmlformats.org/officeDocument/2006/relationships/tags" Target="../tags/tag477.xml"/><Relationship Id="rId6" Type="http://schemas.openxmlformats.org/officeDocument/2006/relationships/tags" Target="../tags/tag48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26.xml"/><Relationship Id="rId7" Type="http://schemas.openxmlformats.org/officeDocument/2006/relationships/tags" Target="../tags/tag530.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image" Target="../media/image25.emf"/><Relationship Id="rId5" Type="http://schemas.openxmlformats.org/officeDocument/2006/relationships/tags" Target="../tags/tag528.xml"/><Relationship Id="rId10" Type="http://schemas.openxmlformats.org/officeDocument/2006/relationships/customXml" Target="../ink/ink19.xml"/><Relationship Id="rId4" Type="http://schemas.openxmlformats.org/officeDocument/2006/relationships/tags" Target="../tags/tag527.xml"/><Relationship Id="rId9"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543.xml"/><Relationship Id="rId18" Type="http://schemas.openxmlformats.org/officeDocument/2006/relationships/tags" Target="../tags/tag548.xml"/><Relationship Id="rId26" Type="http://schemas.openxmlformats.org/officeDocument/2006/relationships/tags" Target="../tags/tag556.xml"/><Relationship Id="rId39" Type="http://schemas.openxmlformats.org/officeDocument/2006/relationships/slideLayout" Target="../slideLayouts/slideLayout2.xml"/><Relationship Id="rId21" Type="http://schemas.openxmlformats.org/officeDocument/2006/relationships/tags" Target="../tags/tag551.xml"/><Relationship Id="rId34" Type="http://schemas.openxmlformats.org/officeDocument/2006/relationships/tags" Target="../tags/tag564.xml"/><Relationship Id="rId42" Type="http://schemas.openxmlformats.org/officeDocument/2006/relationships/image" Target="../media/image26.emf"/><Relationship Id="rId7" Type="http://schemas.openxmlformats.org/officeDocument/2006/relationships/tags" Target="../tags/tag537.xml"/><Relationship Id="rId2" Type="http://schemas.openxmlformats.org/officeDocument/2006/relationships/tags" Target="../tags/tag532.xml"/><Relationship Id="rId16" Type="http://schemas.openxmlformats.org/officeDocument/2006/relationships/tags" Target="../tags/tag546.xml"/><Relationship Id="rId20" Type="http://schemas.openxmlformats.org/officeDocument/2006/relationships/tags" Target="../tags/tag550.xml"/><Relationship Id="rId29" Type="http://schemas.openxmlformats.org/officeDocument/2006/relationships/tags" Target="../tags/tag559.xml"/><Relationship Id="rId41" Type="http://schemas.openxmlformats.org/officeDocument/2006/relationships/customXml" Target="../ink/ink21.xm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tags" Target="../tags/tag541.xml"/><Relationship Id="rId24" Type="http://schemas.openxmlformats.org/officeDocument/2006/relationships/tags" Target="../tags/tag554.xml"/><Relationship Id="rId32" Type="http://schemas.openxmlformats.org/officeDocument/2006/relationships/tags" Target="../tags/tag562.xml"/><Relationship Id="rId37" Type="http://schemas.openxmlformats.org/officeDocument/2006/relationships/tags" Target="../tags/tag567.xml"/><Relationship Id="rId40" Type="http://schemas.openxmlformats.org/officeDocument/2006/relationships/notesSlide" Target="../notesSlides/notesSlide20.xml"/><Relationship Id="rId5" Type="http://schemas.openxmlformats.org/officeDocument/2006/relationships/tags" Target="../tags/tag535.xml"/><Relationship Id="rId15" Type="http://schemas.openxmlformats.org/officeDocument/2006/relationships/tags" Target="../tags/tag545.xml"/><Relationship Id="rId23" Type="http://schemas.openxmlformats.org/officeDocument/2006/relationships/tags" Target="../tags/tag553.xml"/><Relationship Id="rId28" Type="http://schemas.openxmlformats.org/officeDocument/2006/relationships/tags" Target="../tags/tag558.xml"/><Relationship Id="rId36" Type="http://schemas.openxmlformats.org/officeDocument/2006/relationships/tags" Target="../tags/tag566.xml"/><Relationship Id="rId10" Type="http://schemas.openxmlformats.org/officeDocument/2006/relationships/tags" Target="../tags/tag540.xml"/><Relationship Id="rId19" Type="http://schemas.openxmlformats.org/officeDocument/2006/relationships/tags" Target="../tags/tag549.xml"/><Relationship Id="rId31" Type="http://schemas.openxmlformats.org/officeDocument/2006/relationships/tags" Target="../tags/tag561.xml"/><Relationship Id="rId44" Type="http://schemas.openxmlformats.org/officeDocument/2006/relationships/image" Target="../media/image27.emf"/><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 Id="rId22" Type="http://schemas.openxmlformats.org/officeDocument/2006/relationships/tags" Target="../tags/tag552.xml"/><Relationship Id="rId27" Type="http://schemas.openxmlformats.org/officeDocument/2006/relationships/tags" Target="../tags/tag557.xml"/><Relationship Id="rId30" Type="http://schemas.openxmlformats.org/officeDocument/2006/relationships/tags" Target="../tags/tag560.xml"/><Relationship Id="rId35" Type="http://schemas.openxmlformats.org/officeDocument/2006/relationships/tags" Target="../tags/tag565.xml"/><Relationship Id="rId43" Type="http://schemas.openxmlformats.org/officeDocument/2006/relationships/customXml" Target="../ink/ink22.xml"/><Relationship Id="rId8" Type="http://schemas.openxmlformats.org/officeDocument/2006/relationships/tags" Target="../tags/tag538.xml"/><Relationship Id="rId3" Type="http://schemas.openxmlformats.org/officeDocument/2006/relationships/tags" Target="../tags/tag533.xml"/><Relationship Id="rId12" Type="http://schemas.openxmlformats.org/officeDocument/2006/relationships/tags" Target="../tags/tag542.xml"/><Relationship Id="rId17" Type="http://schemas.openxmlformats.org/officeDocument/2006/relationships/tags" Target="../tags/tag547.xml"/><Relationship Id="rId25" Type="http://schemas.openxmlformats.org/officeDocument/2006/relationships/tags" Target="../tags/tag555.xml"/><Relationship Id="rId33" Type="http://schemas.openxmlformats.org/officeDocument/2006/relationships/tags" Target="../tags/tag563.xml"/><Relationship Id="rId38" Type="http://schemas.openxmlformats.org/officeDocument/2006/relationships/tags" Target="../tags/tag568.xml"/></Relationships>
</file>

<file path=ppt/slides/_rels/slide24.xml.rels><?xml version="1.0" encoding="UTF-8" standalone="yes"?>
<Relationships xmlns="http://schemas.openxmlformats.org/package/2006/relationships"><Relationship Id="rId13" Type="http://schemas.openxmlformats.org/officeDocument/2006/relationships/tags" Target="../tags/tag581.xml"/><Relationship Id="rId18" Type="http://schemas.openxmlformats.org/officeDocument/2006/relationships/tags" Target="../tags/tag586.xml"/><Relationship Id="rId26" Type="http://schemas.openxmlformats.org/officeDocument/2006/relationships/tags" Target="../tags/tag594.xml"/><Relationship Id="rId39" Type="http://schemas.openxmlformats.org/officeDocument/2006/relationships/tags" Target="../tags/tag607.xml"/><Relationship Id="rId21" Type="http://schemas.openxmlformats.org/officeDocument/2006/relationships/tags" Target="../tags/tag589.xml"/><Relationship Id="rId34" Type="http://schemas.openxmlformats.org/officeDocument/2006/relationships/tags" Target="../tags/tag602.xml"/><Relationship Id="rId42" Type="http://schemas.openxmlformats.org/officeDocument/2006/relationships/notesSlide" Target="../notesSlides/notesSlide21.xml"/><Relationship Id="rId7" Type="http://schemas.openxmlformats.org/officeDocument/2006/relationships/tags" Target="../tags/tag575.xml"/><Relationship Id="rId2" Type="http://schemas.openxmlformats.org/officeDocument/2006/relationships/tags" Target="../tags/tag570.xml"/><Relationship Id="rId16" Type="http://schemas.openxmlformats.org/officeDocument/2006/relationships/tags" Target="../tags/tag584.xml"/><Relationship Id="rId20" Type="http://schemas.openxmlformats.org/officeDocument/2006/relationships/tags" Target="../tags/tag588.xml"/><Relationship Id="rId29" Type="http://schemas.openxmlformats.org/officeDocument/2006/relationships/tags" Target="../tags/tag597.xml"/><Relationship Id="rId41" Type="http://schemas.openxmlformats.org/officeDocument/2006/relationships/slideLayout" Target="../slideLayouts/slideLayout2.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tags" Target="../tags/tag579.xml"/><Relationship Id="rId24" Type="http://schemas.openxmlformats.org/officeDocument/2006/relationships/tags" Target="../tags/tag592.xml"/><Relationship Id="rId32" Type="http://schemas.openxmlformats.org/officeDocument/2006/relationships/tags" Target="../tags/tag600.xml"/><Relationship Id="rId37" Type="http://schemas.openxmlformats.org/officeDocument/2006/relationships/tags" Target="../tags/tag605.xml"/><Relationship Id="rId40" Type="http://schemas.openxmlformats.org/officeDocument/2006/relationships/tags" Target="../tags/tag608.xml"/><Relationship Id="rId5" Type="http://schemas.openxmlformats.org/officeDocument/2006/relationships/tags" Target="../tags/tag573.xml"/><Relationship Id="rId15" Type="http://schemas.openxmlformats.org/officeDocument/2006/relationships/tags" Target="../tags/tag583.xml"/><Relationship Id="rId23" Type="http://schemas.openxmlformats.org/officeDocument/2006/relationships/tags" Target="../tags/tag591.xml"/><Relationship Id="rId28" Type="http://schemas.openxmlformats.org/officeDocument/2006/relationships/tags" Target="../tags/tag596.xml"/><Relationship Id="rId36" Type="http://schemas.openxmlformats.org/officeDocument/2006/relationships/tags" Target="../tags/tag604.xml"/><Relationship Id="rId10" Type="http://schemas.openxmlformats.org/officeDocument/2006/relationships/tags" Target="../tags/tag578.xml"/><Relationship Id="rId19" Type="http://schemas.openxmlformats.org/officeDocument/2006/relationships/tags" Target="../tags/tag587.xml"/><Relationship Id="rId31" Type="http://schemas.openxmlformats.org/officeDocument/2006/relationships/tags" Target="../tags/tag599.xml"/><Relationship Id="rId44" Type="http://schemas.openxmlformats.org/officeDocument/2006/relationships/image" Target="../media/image28.emf"/><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tags" Target="../tags/tag582.xml"/><Relationship Id="rId22" Type="http://schemas.openxmlformats.org/officeDocument/2006/relationships/tags" Target="../tags/tag590.xml"/><Relationship Id="rId27" Type="http://schemas.openxmlformats.org/officeDocument/2006/relationships/tags" Target="../tags/tag595.xml"/><Relationship Id="rId30" Type="http://schemas.openxmlformats.org/officeDocument/2006/relationships/tags" Target="../tags/tag598.xml"/><Relationship Id="rId35" Type="http://schemas.openxmlformats.org/officeDocument/2006/relationships/tags" Target="../tags/tag603.xml"/><Relationship Id="rId43" Type="http://schemas.openxmlformats.org/officeDocument/2006/relationships/customXml" Target="../ink/ink23.xml"/><Relationship Id="rId8" Type="http://schemas.openxmlformats.org/officeDocument/2006/relationships/tags" Target="../tags/tag576.xml"/><Relationship Id="rId3" Type="http://schemas.openxmlformats.org/officeDocument/2006/relationships/tags" Target="../tags/tag571.xml"/><Relationship Id="rId12" Type="http://schemas.openxmlformats.org/officeDocument/2006/relationships/tags" Target="../tags/tag580.xml"/><Relationship Id="rId17" Type="http://schemas.openxmlformats.org/officeDocument/2006/relationships/tags" Target="../tags/tag585.xml"/><Relationship Id="rId25" Type="http://schemas.openxmlformats.org/officeDocument/2006/relationships/tags" Target="../tags/tag593.xml"/><Relationship Id="rId33" Type="http://schemas.openxmlformats.org/officeDocument/2006/relationships/tags" Target="../tags/tag601.xml"/><Relationship Id="rId38" Type="http://schemas.openxmlformats.org/officeDocument/2006/relationships/tags" Target="../tags/tag606.xml"/></Relationships>
</file>

<file path=ppt/slides/_rels/slide25.xml.rels><?xml version="1.0" encoding="UTF-8" standalone="yes"?>
<Relationships xmlns="http://schemas.openxmlformats.org/package/2006/relationships"><Relationship Id="rId13" Type="http://schemas.openxmlformats.org/officeDocument/2006/relationships/tags" Target="../tags/tag621.xml"/><Relationship Id="rId18" Type="http://schemas.openxmlformats.org/officeDocument/2006/relationships/tags" Target="../tags/tag626.xml"/><Relationship Id="rId26" Type="http://schemas.openxmlformats.org/officeDocument/2006/relationships/tags" Target="../tags/tag634.xml"/><Relationship Id="rId39" Type="http://schemas.openxmlformats.org/officeDocument/2006/relationships/tags" Target="../tags/tag647.xml"/><Relationship Id="rId21" Type="http://schemas.openxmlformats.org/officeDocument/2006/relationships/tags" Target="../tags/tag629.xml"/><Relationship Id="rId34" Type="http://schemas.openxmlformats.org/officeDocument/2006/relationships/tags" Target="../tags/tag642.xml"/><Relationship Id="rId42" Type="http://schemas.openxmlformats.org/officeDocument/2006/relationships/tags" Target="../tags/tag650.xml"/><Relationship Id="rId47" Type="http://schemas.openxmlformats.org/officeDocument/2006/relationships/customXml" Target="../ink/ink24.xml"/><Relationship Id="rId7" Type="http://schemas.openxmlformats.org/officeDocument/2006/relationships/tags" Target="../tags/tag615.xml"/><Relationship Id="rId2" Type="http://schemas.openxmlformats.org/officeDocument/2006/relationships/tags" Target="../tags/tag610.xml"/><Relationship Id="rId16" Type="http://schemas.openxmlformats.org/officeDocument/2006/relationships/tags" Target="../tags/tag624.xml"/><Relationship Id="rId29" Type="http://schemas.openxmlformats.org/officeDocument/2006/relationships/tags" Target="../tags/tag637.xml"/><Relationship Id="rId1" Type="http://schemas.openxmlformats.org/officeDocument/2006/relationships/tags" Target="../tags/tag609.xml"/><Relationship Id="rId6" Type="http://schemas.openxmlformats.org/officeDocument/2006/relationships/tags" Target="../tags/tag614.xml"/><Relationship Id="rId11" Type="http://schemas.openxmlformats.org/officeDocument/2006/relationships/tags" Target="../tags/tag619.xml"/><Relationship Id="rId24" Type="http://schemas.openxmlformats.org/officeDocument/2006/relationships/tags" Target="../tags/tag632.xml"/><Relationship Id="rId32" Type="http://schemas.openxmlformats.org/officeDocument/2006/relationships/tags" Target="../tags/tag640.xml"/><Relationship Id="rId37" Type="http://schemas.openxmlformats.org/officeDocument/2006/relationships/tags" Target="../tags/tag645.xml"/><Relationship Id="rId40" Type="http://schemas.openxmlformats.org/officeDocument/2006/relationships/tags" Target="../tags/tag648.xml"/><Relationship Id="rId45" Type="http://schemas.openxmlformats.org/officeDocument/2006/relationships/slideLayout" Target="../slideLayouts/slideLayout2.xml"/><Relationship Id="rId5" Type="http://schemas.openxmlformats.org/officeDocument/2006/relationships/tags" Target="../tags/tag613.xml"/><Relationship Id="rId15" Type="http://schemas.openxmlformats.org/officeDocument/2006/relationships/tags" Target="../tags/tag623.xml"/><Relationship Id="rId23" Type="http://schemas.openxmlformats.org/officeDocument/2006/relationships/tags" Target="../tags/tag631.xml"/><Relationship Id="rId28" Type="http://schemas.openxmlformats.org/officeDocument/2006/relationships/tags" Target="../tags/tag636.xml"/><Relationship Id="rId36" Type="http://schemas.openxmlformats.org/officeDocument/2006/relationships/tags" Target="../tags/tag644.xml"/><Relationship Id="rId10" Type="http://schemas.openxmlformats.org/officeDocument/2006/relationships/tags" Target="../tags/tag618.xml"/><Relationship Id="rId19" Type="http://schemas.openxmlformats.org/officeDocument/2006/relationships/tags" Target="../tags/tag627.xml"/><Relationship Id="rId31" Type="http://schemas.openxmlformats.org/officeDocument/2006/relationships/tags" Target="../tags/tag639.xml"/><Relationship Id="rId44" Type="http://schemas.openxmlformats.org/officeDocument/2006/relationships/tags" Target="../tags/tag652.xml"/><Relationship Id="rId4" Type="http://schemas.openxmlformats.org/officeDocument/2006/relationships/tags" Target="../tags/tag612.xml"/><Relationship Id="rId9" Type="http://schemas.openxmlformats.org/officeDocument/2006/relationships/tags" Target="../tags/tag617.xml"/><Relationship Id="rId14" Type="http://schemas.openxmlformats.org/officeDocument/2006/relationships/tags" Target="../tags/tag622.xml"/><Relationship Id="rId22" Type="http://schemas.openxmlformats.org/officeDocument/2006/relationships/tags" Target="../tags/tag630.xml"/><Relationship Id="rId27" Type="http://schemas.openxmlformats.org/officeDocument/2006/relationships/tags" Target="../tags/tag635.xml"/><Relationship Id="rId30" Type="http://schemas.openxmlformats.org/officeDocument/2006/relationships/tags" Target="../tags/tag638.xml"/><Relationship Id="rId35" Type="http://schemas.openxmlformats.org/officeDocument/2006/relationships/tags" Target="../tags/tag643.xml"/><Relationship Id="rId43" Type="http://schemas.openxmlformats.org/officeDocument/2006/relationships/tags" Target="../tags/tag651.xml"/><Relationship Id="rId48" Type="http://schemas.openxmlformats.org/officeDocument/2006/relationships/image" Target="../media/image29.emf"/><Relationship Id="rId8" Type="http://schemas.openxmlformats.org/officeDocument/2006/relationships/tags" Target="../tags/tag616.xml"/><Relationship Id="rId3" Type="http://schemas.openxmlformats.org/officeDocument/2006/relationships/tags" Target="../tags/tag611.xml"/><Relationship Id="rId12" Type="http://schemas.openxmlformats.org/officeDocument/2006/relationships/tags" Target="../tags/tag620.xml"/><Relationship Id="rId17" Type="http://schemas.openxmlformats.org/officeDocument/2006/relationships/tags" Target="../tags/tag625.xml"/><Relationship Id="rId25" Type="http://schemas.openxmlformats.org/officeDocument/2006/relationships/tags" Target="../tags/tag633.xml"/><Relationship Id="rId33" Type="http://schemas.openxmlformats.org/officeDocument/2006/relationships/tags" Target="../tags/tag641.xml"/><Relationship Id="rId38" Type="http://schemas.openxmlformats.org/officeDocument/2006/relationships/tags" Target="../tags/tag646.xml"/><Relationship Id="rId46" Type="http://schemas.openxmlformats.org/officeDocument/2006/relationships/notesSlide" Target="../notesSlides/notesSlide22.xml"/><Relationship Id="rId20" Type="http://schemas.openxmlformats.org/officeDocument/2006/relationships/tags" Target="../tags/tag628.xml"/><Relationship Id="rId41" Type="http://schemas.openxmlformats.org/officeDocument/2006/relationships/tags" Target="../tags/tag649.xml"/></Relationships>
</file>

<file path=ppt/slides/_rels/slide26.xml.rels><?xml version="1.0" encoding="UTF-8" standalone="yes"?>
<Relationships xmlns="http://schemas.openxmlformats.org/package/2006/relationships"><Relationship Id="rId13" Type="http://schemas.openxmlformats.org/officeDocument/2006/relationships/tags" Target="../tags/tag665.xml"/><Relationship Id="rId18" Type="http://schemas.openxmlformats.org/officeDocument/2006/relationships/tags" Target="../tags/tag670.xml"/><Relationship Id="rId26" Type="http://schemas.openxmlformats.org/officeDocument/2006/relationships/tags" Target="../tags/tag678.xml"/><Relationship Id="rId39" Type="http://schemas.openxmlformats.org/officeDocument/2006/relationships/tags" Target="../tags/tag691.xml"/><Relationship Id="rId21" Type="http://schemas.openxmlformats.org/officeDocument/2006/relationships/tags" Target="../tags/tag673.xml"/><Relationship Id="rId34" Type="http://schemas.openxmlformats.org/officeDocument/2006/relationships/tags" Target="../tags/tag686.xml"/><Relationship Id="rId42" Type="http://schemas.openxmlformats.org/officeDocument/2006/relationships/slideLayout" Target="../slideLayouts/slideLayout2.xml"/><Relationship Id="rId7" Type="http://schemas.openxmlformats.org/officeDocument/2006/relationships/tags" Target="../tags/tag659.xml"/><Relationship Id="rId2" Type="http://schemas.openxmlformats.org/officeDocument/2006/relationships/tags" Target="../tags/tag654.xml"/><Relationship Id="rId16" Type="http://schemas.openxmlformats.org/officeDocument/2006/relationships/tags" Target="../tags/tag668.xml"/><Relationship Id="rId29" Type="http://schemas.openxmlformats.org/officeDocument/2006/relationships/tags" Target="../tags/tag681.xml"/><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tags" Target="../tags/tag663.xml"/><Relationship Id="rId24" Type="http://schemas.openxmlformats.org/officeDocument/2006/relationships/tags" Target="../tags/tag676.xml"/><Relationship Id="rId32" Type="http://schemas.openxmlformats.org/officeDocument/2006/relationships/tags" Target="../tags/tag684.xml"/><Relationship Id="rId37" Type="http://schemas.openxmlformats.org/officeDocument/2006/relationships/tags" Target="../tags/tag689.xml"/><Relationship Id="rId40" Type="http://schemas.openxmlformats.org/officeDocument/2006/relationships/tags" Target="../tags/tag692.xml"/><Relationship Id="rId45" Type="http://schemas.openxmlformats.org/officeDocument/2006/relationships/image" Target="../media/image30.emf"/><Relationship Id="rId5" Type="http://schemas.openxmlformats.org/officeDocument/2006/relationships/tags" Target="../tags/tag657.xml"/><Relationship Id="rId15" Type="http://schemas.openxmlformats.org/officeDocument/2006/relationships/tags" Target="../tags/tag667.xml"/><Relationship Id="rId23" Type="http://schemas.openxmlformats.org/officeDocument/2006/relationships/tags" Target="../tags/tag675.xml"/><Relationship Id="rId28" Type="http://schemas.openxmlformats.org/officeDocument/2006/relationships/tags" Target="../tags/tag680.xml"/><Relationship Id="rId36" Type="http://schemas.openxmlformats.org/officeDocument/2006/relationships/tags" Target="../tags/tag688.xml"/><Relationship Id="rId10" Type="http://schemas.openxmlformats.org/officeDocument/2006/relationships/tags" Target="../tags/tag662.xml"/><Relationship Id="rId19" Type="http://schemas.openxmlformats.org/officeDocument/2006/relationships/tags" Target="../tags/tag671.xml"/><Relationship Id="rId31" Type="http://schemas.openxmlformats.org/officeDocument/2006/relationships/tags" Target="../tags/tag683.xml"/><Relationship Id="rId44" Type="http://schemas.openxmlformats.org/officeDocument/2006/relationships/customXml" Target="../ink/ink25.xml"/><Relationship Id="rId4" Type="http://schemas.openxmlformats.org/officeDocument/2006/relationships/tags" Target="../tags/tag656.xml"/><Relationship Id="rId9" Type="http://schemas.openxmlformats.org/officeDocument/2006/relationships/tags" Target="../tags/tag661.xml"/><Relationship Id="rId14" Type="http://schemas.openxmlformats.org/officeDocument/2006/relationships/tags" Target="../tags/tag666.xml"/><Relationship Id="rId22" Type="http://schemas.openxmlformats.org/officeDocument/2006/relationships/tags" Target="../tags/tag674.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tags" Target="../tags/tag687.xml"/><Relationship Id="rId43" Type="http://schemas.openxmlformats.org/officeDocument/2006/relationships/notesSlide" Target="../notesSlides/notesSlide23.xml"/><Relationship Id="rId8" Type="http://schemas.openxmlformats.org/officeDocument/2006/relationships/tags" Target="../tags/tag660.xml"/><Relationship Id="rId3" Type="http://schemas.openxmlformats.org/officeDocument/2006/relationships/tags" Target="../tags/tag655.xml"/><Relationship Id="rId12" Type="http://schemas.openxmlformats.org/officeDocument/2006/relationships/tags" Target="../tags/tag664.xml"/><Relationship Id="rId17" Type="http://schemas.openxmlformats.org/officeDocument/2006/relationships/tags" Target="../tags/tag669.xml"/><Relationship Id="rId25" Type="http://schemas.openxmlformats.org/officeDocument/2006/relationships/tags" Target="../tags/tag677.xml"/><Relationship Id="rId33" Type="http://schemas.openxmlformats.org/officeDocument/2006/relationships/tags" Target="../tags/tag685.xml"/><Relationship Id="rId38" Type="http://schemas.openxmlformats.org/officeDocument/2006/relationships/tags" Target="../tags/tag690.xml"/><Relationship Id="rId20" Type="http://schemas.openxmlformats.org/officeDocument/2006/relationships/tags" Target="../tags/tag672.xml"/><Relationship Id="rId41" Type="http://schemas.openxmlformats.org/officeDocument/2006/relationships/tags" Target="../tags/tag693.xml"/></Relationships>
</file>

<file path=ppt/slides/_rels/slide27.xml.rels><?xml version="1.0" encoding="UTF-8" standalone="yes"?>
<Relationships xmlns="http://schemas.openxmlformats.org/package/2006/relationships"><Relationship Id="rId8" Type="http://schemas.openxmlformats.org/officeDocument/2006/relationships/tags" Target="../tags/tag701.xml"/><Relationship Id="rId13" Type="http://schemas.openxmlformats.org/officeDocument/2006/relationships/tags" Target="../tags/tag706.xml"/><Relationship Id="rId18" Type="http://schemas.openxmlformats.org/officeDocument/2006/relationships/tags" Target="../tags/tag711.xml"/><Relationship Id="rId3" Type="http://schemas.openxmlformats.org/officeDocument/2006/relationships/tags" Target="../tags/tag696.xml"/><Relationship Id="rId21" Type="http://schemas.openxmlformats.org/officeDocument/2006/relationships/tags" Target="../tags/tag714.xml"/><Relationship Id="rId7" Type="http://schemas.openxmlformats.org/officeDocument/2006/relationships/tags" Target="../tags/tag700.xml"/><Relationship Id="rId12" Type="http://schemas.openxmlformats.org/officeDocument/2006/relationships/tags" Target="../tags/tag705.xml"/><Relationship Id="rId17" Type="http://schemas.openxmlformats.org/officeDocument/2006/relationships/tags" Target="../tags/tag710.xml"/><Relationship Id="rId2" Type="http://schemas.openxmlformats.org/officeDocument/2006/relationships/tags" Target="../tags/tag695.xml"/><Relationship Id="rId16" Type="http://schemas.openxmlformats.org/officeDocument/2006/relationships/tags" Target="../tags/tag709.xml"/><Relationship Id="rId20" Type="http://schemas.openxmlformats.org/officeDocument/2006/relationships/tags" Target="../tags/tag713.xml"/><Relationship Id="rId1" Type="http://schemas.openxmlformats.org/officeDocument/2006/relationships/tags" Target="../tags/tag694.xml"/><Relationship Id="rId6" Type="http://schemas.openxmlformats.org/officeDocument/2006/relationships/tags" Target="../tags/tag699.xml"/><Relationship Id="rId11" Type="http://schemas.openxmlformats.org/officeDocument/2006/relationships/tags" Target="../tags/tag704.xml"/><Relationship Id="rId24" Type="http://schemas.openxmlformats.org/officeDocument/2006/relationships/notesSlide" Target="../notesSlides/notesSlide24.xml"/><Relationship Id="rId5" Type="http://schemas.openxmlformats.org/officeDocument/2006/relationships/tags" Target="../tags/tag698.xml"/><Relationship Id="rId15" Type="http://schemas.openxmlformats.org/officeDocument/2006/relationships/tags" Target="../tags/tag708.xml"/><Relationship Id="rId23" Type="http://schemas.openxmlformats.org/officeDocument/2006/relationships/slideLayout" Target="../slideLayouts/slideLayout2.xml"/><Relationship Id="rId10" Type="http://schemas.openxmlformats.org/officeDocument/2006/relationships/tags" Target="../tags/tag703.xml"/><Relationship Id="rId19" Type="http://schemas.openxmlformats.org/officeDocument/2006/relationships/tags" Target="../tags/tag712.xml"/><Relationship Id="rId4" Type="http://schemas.openxmlformats.org/officeDocument/2006/relationships/tags" Target="../tags/tag697.xml"/><Relationship Id="rId9" Type="http://schemas.openxmlformats.org/officeDocument/2006/relationships/tags" Target="../tags/tag702.xml"/><Relationship Id="rId14" Type="http://schemas.openxmlformats.org/officeDocument/2006/relationships/tags" Target="../tags/tag707.xml"/><Relationship Id="rId22" Type="http://schemas.openxmlformats.org/officeDocument/2006/relationships/tags" Target="../tags/tag715.xml"/></Relationships>
</file>

<file path=ppt/slides/_rels/slide28.xml.rels><?xml version="1.0" encoding="UTF-8" standalone="yes"?>
<Relationships xmlns="http://schemas.openxmlformats.org/package/2006/relationships"><Relationship Id="rId117" Type="http://schemas.openxmlformats.org/officeDocument/2006/relationships/tags" Target="../tags/tag832.xml"/><Relationship Id="rId21" Type="http://schemas.openxmlformats.org/officeDocument/2006/relationships/tags" Target="../tags/tag736.xml"/><Relationship Id="rId42" Type="http://schemas.openxmlformats.org/officeDocument/2006/relationships/tags" Target="../tags/tag757.xml"/><Relationship Id="rId63" Type="http://schemas.openxmlformats.org/officeDocument/2006/relationships/tags" Target="../tags/tag778.xml"/><Relationship Id="rId84" Type="http://schemas.openxmlformats.org/officeDocument/2006/relationships/tags" Target="../tags/tag799.xml"/><Relationship Id="rId138" Type="http://schemas.openxmlformats.org/officeDocument/2006/relationships/tags" Target="../tags/tag853.xml"/><Relationship Id="rId159" Type="http://schemas.openxmlformats.org/officeDocument/2006/relationships/tags" Target="../tags/tag874.xml"/><Relationship Id="rId107" Type="http://schemas.openxmlformats.org/officeDocument/2006/relationships/tags" Target="../tags/tag822.xml"/><Relationship Id="rId11" Type="http://schemas.openxmlformats.org/officeDocument/2006/relationships/tags" Target="../tags/tag726.xml"/><Relationship Id="rId32" Type="http://schemas.openxmlformats.org/officeDocument/2006/relationships/tags" Target="../tags/tag747.xml"/><Relationship Id="rId53" Type="http://schemas.openxmlformats.org/officeDocument/2006/relationships/tags" Target="../tags/tag768.xml"/><Relationship Id="rId74" Type="http://schemas.openxmlformats.org/officeDocument/2006/relationships/tags" Target="../tags/tag789.xml"/><Relationship Id="rId128" Type="http://schemas.openxmlformats.org/officeDocument/2006/relationships/tags" Target="../tags/tag843.xml"/><Relationship Id="rId149" Type="http://schemas.openxmlformats.org/officeDocument/2006/relationships/tags" Target="../tags/tag864.xml"/><Relationship Id="rId5" Type="http://schemas.openxmlformats.org/officeDocument/2006/relationships/tags" Target="../tags/tag720.xml"/><Relationship Id="rId95" Type="http://schemas.openxmlformats.org/officeDocument/2006/relationships/tags" Target="../tags/tag810.xml"/><Relationship Id="rId160" Type="http://schemas.openxmlformats.org/officeDocument/2006/relationships/tags" Target="../tags/tag875.xml"/><Relationship Id="rId22" Type="http://schemas.openxmlformats.org/officeDocument/2006/relationships/tags" Target="../tags/tag737.xml"/><Relationship Id="rId43" Type="http://schemas.openxmlformats.org/officeDocument/2006/relationships/tags" Target="../tags/tag758.xml"/><Relationship Id="rId64" Type="http://schemas.openxmlformats.org/officeDocument/2006/relationships/tags" Target="../tags/tag779.xml"/><Relationship Id="rId118" Type="http://schemas.openxmlformats.org/officeDocument/2006/relationships/tags" Target="../tags/tag833.xml"/><Relationship Id="rId139" Type="http://schemas.openxmlformats.org/officeDocument/2006/relationships/tags" Target="../tags/tag854.xml"/><Relationship Id="rId85" Type="http://schemas.openxmlformats.org/officeDocument/2006/relationships/tags" Target="../tags/tag800.xml"/><Relationship Id="rId150" Type="http://schemas.openxmlformats.org/officeDocument/2006/relationships/tags" Target="../tags/tag865.xml"/><Relationship Id="rId12" Type="http://schemas.openxmlformats.org/officeDocument/2006/relationships/tags" Target="../tags/tag727.xml"/><Relationship Id="rId17" Type="http://schemas.openxmlformats.org/officeDocument/2006/relationships/tags" Target="../tags/tag732.xml"/><Relationship Id="rId33" Type="http://schemas.openxmlformats.org/officeDocument/2006/relationships/tags" Target="../tags/tag748.xml"/><Relationship Id="rId38" Type="http://schemas.openxmlformats.org/officeDocument/2006/relationships/tags" Target="../tags/tag753.xml"/><Relationship Id="rId59" Type="http://schemas.openxmlformats.org/officeDocument/2006/relationships/tags" Target="../tags/tag774.xml"/><Relationship Id="rId103" Type="http://schemas.openxmlformats.org/officeDocument/2006/relationships/tags" Target="../tags/tag818.xml"/><Relationship Id="rId108" Type="http://schemas.openxmlformats.org/officeDocument/2006/relationships/tags" Target="../tags/tag823.xml"/><Relationship Id="rId124" Type="http://schemas.openxmlformats.org/officeDocument/2006/relationships/tags" Target="../tags/tag839.xml"/><Relationship Id="rId129" Type="http://schemas.openxmlformats.org/officeDocument/2006/relationships/tags" Target="../tags/tag844.xml"/><Relationship Id="rId54" Type="http://schemas.openxmlformats.org/officeDocument/2006/relationships/tags" Target="../tags/tag769.xml"/><Relationship Id="rId70" Type="http://schemas.openxmlformats.org/officeDocument/2006/relationships/tags" Target="../tags/tag785.xml"/><Relationship Id="rId75" Type="http://schemas.openxmlformats.org/officeDocument/2006/relationships/tags" Target="../tags/tag790.xml"/><Relationship Id="rId91" Type="http://schemas.openxmlformats.org/officeDocument/2006/relationships/tags" Target="../tags/tag806.xml"/><Relationship Id="rId96" Type="http://schemas.openxmlformats.org/officeDocument/2006/relationships/tags" Target="../tags/tag811.xml"/><Relationship Id="rId140" Type="http://schemas.openxmlformats.org/officeDocument/2006/relationships/tags" Target="../tags/tag855.xml"/><Relationship Id="rId145" Type="http://schemas.openxmlformats.org/officeDocument/2006/relationships/tags" Target="../tags/tag860.xml"/><Relationship Id="rId161" Type="http://schemas.openxmlformats.org/officeDocument/2006/relationships/tags" Target="../tags/tag876.xml"/><Relationship Id="rId166" Type="http://schemas.openxmlformats.org/officeDocument/2006/relationships/notesSlide" Target="../notesSlides/notesSlide25.xml"/><Relationship Id="rId1" Type="http://schemas.openxmlformats.org/officeDocument/2006/relationships/tags" Target="../tags/tag716.xml"/><Relationship Id="rId6" Type="http://schemas.openxmlformats.org/officeDocument/2006/relationships/tags" Target="../tags/tag721.xml"/><Relationship Id="rId23" Type="http://schemas.openxmlformats.org/officeDocument/2006/relationships/tags" Target="../tags/tag738.xml"/><Relationship Id="rId28" Type="http://schemas.openxmlformats.org/officeDocument/2006/relationships/tags" Target="../tags/tag743.xml"/><Relationship Id="rId49" Type="http://schemas.openxmlformats.org/officeDocument/2006/relationships/tags" Target="../tags/tag764.xml"/><Relationship Id="rId114" Type="http://schemas.openxmlformats.org/officeDocument/2006/relationships/tags" Target="../tags/tag829.xml"/><Relationship Id="rId119" Type="http://schemas.openxmlformats.org/officeDocument/2006/relationships/tags" Target="../tags/tag834.xml"/><Relationship Id="rId44" Type="http://schemas.openxmlformats.org/officeDocument/2006/relationships/tags" Target="../tags/tag759.xml"/><Relationship Id="rId60" Type="http://schemas.openxmlformats.org/officeDocument/2006/relationships/tags" Target="../tags/tag775.xml"/><Relationship Id="rId65" Type="http://schemas.openxmlformats.org/officeDocument/2006/relationships/tags" Target="../tags/tag780.xml"/><Relationship Id="rId81" Type="http://schemas.openxmlformats.org/officeDocument/2006/relationships/tags" Target="../tags/tag796.xml"/><Relationship Id="rId86" Type="http://schemas.openxmlformats.org/officeDocument/2006/relationships/tags" Target="../tags/tag801.xml"/><Relationship Id="rId130" Type="http://schemas.openxmlformats.org/officeDocument/2006/relationships/tags" Target="../tags/tag845.xml"/><Relationship Id="rId135" Type="http://schemas.openxmlformats.org/officeDocument/2006/relationships/tags" Target="../tags/tag850.xml"/><Relationship Id="rId151" Type="http://schemas.openxmlformats.org/officeDocument/2006/relationships/tags" Target="../tags/tag866.xml"/><Relationship Id="rId156" Type="http://schemas.openxmlformats.org/officeDocument/2006/relationships/tags" Target="../tags/tag871.xml"/><Relationship Id="rId13" Type="http://schemas.openxmlformats.org/officeDocument/2006/relationships/tags" Target="../tags/tag728.xml"/><Relationship Id="rId18" Type="http://schemas.openxmlformats.org/officeDocument/2006/relationships/tags" Target="../tags/tag733.xml"/><Relationship Id="rId39" Type="http://schemas.openxmlformats.org/officeDocument/2006/relationships/tags" Target="../tags/tag754.xml"/><Relationship Id="rId109" Type="http://schemas.openxmlformats.org/officeDocument/2006/relationships/tags" Target="../tags/tag824.xml"/><Relationship Id="rId34" Type="http://schemas.openxmlformats.org/officeDocument/2006/relationships/tags" Target="../tags/tag749.xml"/><Relationship Id="rId50" Type="http://schemas.openxmlformats.org/officeDocument/2006/relationships/tags" Target="../tags/tag765.xml"/><Relationship Id="rId55" Type="http://schemas.openxmlformats.org/officeDocument/2006/relationships/tags" Target="../tags/tag770.xml"/><Relationship Id="rId76" Type="http://schemas.openxmlformats.org/officeDocument/2006/relationships/tags" Target="../tags/tag791.xml"/><Relationship Id="rId97" Type="http://schemas.openxmlformats.org/officeDocument/2006/relationships/tags" Target="../tags/tag812.xml"/><Relationship Id="rId104" Type="http://schemas.openxmlformats.org/officeDocument/2006/relationships/tags" Target="../tags/tag819.xml"/><Relationship Id="rId120" Type="http://schemas.openxmlformats.org/officeDocument/2006/relationships/tags" Target="../tags/tag835.xml"/><Relationship Id="rId125" Type="http://schemas.openxmlformats.org/officeDocument/2006/relationships/tags" Target="../tags/tag840.xml"/><Relationship Id="rId141" Type="http://schemas.openxmlformats.org/officeDocument/2006/relationships/tags" Target="../tags/tag856.xml"/><Relationship Id="rId146" Type="http://schemas.openxmlformats.org/officeDocument/2006/relationships/tags" Target="../tags/tag861.xml"/><Relationship Id="rId167" Type="http://schemas.openxmlformats.org/officeDocument/2006/relationships/customXml" Target="../ink/ink26.xml"/><Relationship Id="rId7" Type="http://schemas.openxmlformats.org/officeDocument/2006/relationships/tags" Target="../tags/tag722.xml"/><Relationship Id="rId71" Type="http://schemas.openxmlformats.org/officeDocument/2006/relationships/tags" Target="../tags/tag786.xml"/><Relationship Id="rId92" Type="http://schemas.openxmlformats.org/officeDocument/2006/relationships/tags" Target="../tags/tag807.xml"/><Relationship Id="rId162" Type="http://schemas.openxmlformats.org/officeDocument/2006/relationships/tags" Target="../tags/tag877.xml"/><Relationship Id="rId2" Type="http://schemas.openxmlformats.org/officeDocument/2006/relationships/tags" Target="../tags/tag717.xml"/><Relationship Id="rId29" Type="http://schemas.openxmlformats.org/officeDocument/2006/relationships/tags" Target="../tags/tag744.xml"/><Relationship Id="rId24" Type="http://schemas.openxmlformats.org/officeDocument/2006/relationships/tags" Target="../tags/tag739.xml"/><Relationship Id="rId40" Type="http://schemas.openxmlformats.org/officeDocument/2006/relationships/tags" Target="../tags/tag755.xml"/><Relationship Id="rId45" Type="http://schemas.openxmlformats.org/officeDocument/2006/relationships/tags" Target="../tags/tag760.xml"/><Relationship Id="rId66" Type="http://schemas.openxmlformats.org/officeDocument/2006/relationships/tags" Target="../tags/tag781.xml"/><Relationship Id="rId87" Type="http://schemas.openxmlformats.org/officeDocument/2006/relationships/tags" Target="../tags/tag802.xml"/><Relationship Id="rId110" Type="http://schemas.openxmlformats.org/officeDocument/2006/relationships/tags" Target="../tags/tag825.xml"/><Relationship Id="rId115" Type="http://schemas.openxmlformats.org/officeDocument/2006/relationships/tags" Target="../tags/tag830.xml"/><Relationship Id="rId131" Type="http://schemas.openxmlformats.org/officeDocument/2006/relationships/tags" Target="../tags/tag846.xml"/><Relationship Id="rId136" Type="http://schemas.openxmlformats.org/officeDocument/2006/relationships/tags" Target="../tags/tag851.xml"/><Relationship Id="rId157" Type="http://schemas.openxmlformats.org/officeDocument/2006/relationships/tags" Target="../tags/tag872.xml"/><Relationship Id="rId61" Type="http://schemas.openxmlformats.org/officeDocument/2006/relationships/tags" Target="../tags/tag776.xml"/><Relationship Id="rId82" Type="http://schemas.openxmlformats.org/officeDocument/2006/relationships/tags" Target="../tags/tag797.xml"/><Relationship Id="rId152" Type="http://schemas.openxmlformats.org/officeDocument/2006/relationships/tags" Target="../tags/tag867.xml"/><Relationship Id="rId19" Type="http://schemas.openxmlformats.org/officeDocument/2006/relationships/tags" Target="../tags/tag734.xml"/><Relationship Id="rId14" Type="http://schemas.openxmlformats.org/officeDocument/2006/relationships/tags" Target="../tags/tag729.xml"/><Relationship Id="rId30" Type="http://schemas.openxmlformats.org/officeDocument/2006/relationships/tags" Target="../tags/tag745.xml"/><Relationship Id="rId35" Type="http://schemas.openxmlformats.org/officeDocument/2006/relationships/tags" Target="../tags/tag750.xml"/><Relationship Id="rId56" Type="http://schemas.openxmlformats.org/officeDocument/2006/relationships/tags" Target="../tags/tag771.xml"/><Relationship Id="rId77" Type="http://schemas.openxmlformats.org/officeDocument/2006/relationships/tags" Target="../tags/tag792.xml"/><Relationship Id="rId100" Type="http://schemas.openxmlformats.org/officeDocument/2006/relationships/tags" Target="../tags/tag815.xml"/><Relationship Id="rId105" Type="http://schemas.openxmlformats.org/officeDocument/2006/relationships/tags" Target="../tags/tag820.xml"/><Relationship Id="rId126" Type="http://schemas.openxmlformats.org/officeDocument/2006/relationships/tags" Target="../tags/tag841.xml"/><Relationship Id="rId147" Type="http://schemas.openxmlformats.org/officeDocument/2006/relationships/tags" Target="../tags/tag862.xml"/><Relationship Id="rId168" Type="http://schemas.openxmlformats.org/officeDocument/2006/relationships/image" Target="../media/image31.emf"/><Relationship Id="rId8" Type="http://schemas.openxmlformats.org/officeDocument/2006/relationships/tags" Target="../tags/tag723.xml"/><Relationship Id="rId51" Type="http://schemas.openxmlformats.org/officeDocument/2006/relationships/tags" Target="../tags/tag766.xml"/><Relationship Id="rId72" Type="http://schemas.openxmlformats.org/officeDocument/2006/relationships/tags" Target="../tags/tag787.xml"/><Relationship Id="rId93" Type="http://schemas.openxmlformats.org/officeDocument/2006/relationships/tags" Target="../tags/tag808.xml"/><Relationship Id="rId98" Type="http://schemas.openxmlformats.org/officeDocument/2006/relationships/tags" Target="../tags/tag813.xml"/><Relationship Id="rId121" Type="http://schemas.openxmlformats.org/officeDocument/2006/relationships/tags" Target="../tags/tag836.xml"/><Relationship Id="rId142" Type="http://schemas.openxmlformats.org/officeDocument/2006/relationships/tags" Target="../tags/tag857.xml"/><Relationship Id="rId163" Type="http://schemas.openxmlformats.org/officeDocument/2006/relationships/tags" Target="../tags/tag878.xml"/><Relationship Id="rId3" Type="http://schemas.openxmlformats.org/officeDocument/2006/relationships/tags" Target="../tags/tag718.xml"/><Relationship Id="rId25" Type="http://schemas.openxmlformats.org/officeDocument/2006/relationships/tags" Target="../tags/tag740.xml"/><Relationship Id="rId46" Type="http://schemas.openxmlformats.org/officeDocument/2006/relationships/tags" Target="../tags/tag761.xml"/><Relationship Id="rId67" Type="http://schemas.openxmlformats.org/officeDocument/2006/relationships/tags" Target="../tags/tag782.xml"/><Relationship Id="rId116" Type="http://schemas.openxmlformats.org/officeDocument/2006/relationships/tags" Target="../tags/tag831.xml"/><Relationship Id="rId137" Type="http://schemas.openxmlformats.org/officeDocument/2006/relationships/tags" Target="../tags/tag852.xml"/><Relationship Id="rId158" Type="http://schemas.openxmlformats.org/officeDocument/2006/relationships/tags" Target="../tags/tag873.xml"/><Relationship Id="rId20" Type="http://schemas.openxmlformats.org/officeDocument/2006/relationships/tags" Target="../tags/tag735.xml"/><Relationship Id="rId41" Type="http://schemas.openxmlformats.org/officeDocument/2006/relationships/tags" Target="../tags/tag756.xml"/><Relationship Id="rId62" Type="http://schemas.openxmlformats.org/officeDocument/2006/relationships/tags" Target="../tags/tag777.xml"/><Relationship Id="rId83" Type="http://schemas.openxmlformats.org/officeDocument/2006/relationships/tags" Target="../tags/tag798.xml"/><Relationship Id="rId88" Type="http://schemas.openxmlformats.org/officeDocument/2006/relationships/tags" Target="../tags/tag803.xml"/><Relationship Id="rId111" Type="http://schemas.openxmlformats.org/officeDocument/2006/relationships/tags" Target="../tags/tag826.xml"/><Relationship Id="rId132" Type="http://schemas.openxmlformats.org/officeDocument/2006/relationships/tags" Target="../tags/tag847.xml"/><Relationship Id="rId153" Type="http://schemas.openxmlformats.org/officeDocument/2006/relationships/tags" Target="../tags/tag868.xml"/><Relationship Id="rId15" Type="http://schemas.openxmlformats.org/officeDocument/2006/relationships/tags" Target="../tags/tag730.xml"/><Relationship Id="rId36" Type="http://schemas.openxmlformats.org/officeDocument/2006/relationships/tags" Target="../tags/tag751.xml"/><Relationship Id="rId57" Type="http://schemas.openxmlformats.org/officeDocument/2006/relationships/tags" Target="../tags/tag772.xml"/><Relationship Id="rId106" Type="http://schemas.openxmlformats.org/officeDocument/2006/relationships/tags" Target="../tags/tag821.xml"/><Relationship Id="rId127" Type="http://schemas.openxmlformats.org/officeDocument/2006/relationships/tags" Target="../tags/tag842.xml"/><Relationship Id="rId10" Type="http://schemas.openxmlformats.org/officeDocument/2006/relationships/tags" Target="../tags/tag725.xml"/><Relationship Id="rId31" Type="http://schemas.openxmlformats.org/officeDocument/2006/relationships/tags" Target="../tags/tag746.xml"/><Relationship Id="rId52" Type="http://schemas.openxmlformats.org/officeDocument/2006/relationships/tags" Target="../tags/tag767.xml"/><Relationship Id="rId73" Type="http://schemas.openxmlformats.org/officeDocument/2006/relationships/tags" Target="../tags/tag788.xml"/><Relationship Id="rId78" Type="http://schemas.openxmlformats.org/officeDocument/2006/relationships/tags" Target="../tags/tag793.xml"/><Relationship Id="rId94" Type="http://schemas.openxmlformats.org/officeDocument/2006/relationships/tags" Target="../tags/tag809.xml"/><Relationship Id="rId99" Type="http://schemas.openxmlformats.org/officeDocument/2006/relationships/tags" Target="../tags/tag814.xml"/><Relationship Id="rId101" Type="http://schemas.openxmlformats.org/officeDocument/2006/relationships/tags" Target="../tags/tag816.xml"/><Relationship Id="rId122" Type="http://schemas.openxmlformats.org/officeDocument/2006/relationships/tags" Target="../tags/tag837.xml"/><Relationship Id="rId143" Type="http://schemas.openxmlformats.org/officeDocument/2006/relationships/tags" Target="../tags/tag858.xml"/><Relationship Id="rId148" Type="http://schemas.openxmlformats.org/officeDocument/2006/relationships/tags" Target="../tags/tag863.xml"/><Relationship Id="rId164" Type="http://schemas.openxmlformats.org/officeDocument/2006/relationships/tags" Target="../tags/tag879.xml"/><Relationship Id="rId4" Type="http://schemas.openxmlformats.org/officeDocument/2006/relationships/tags" Target="../tags/tag719.xml"/><Relationship Id="rId9" Type="http://schemas.openxmlformats.org/officeDocument/2006/relationships/tags" Target="../tags/tag724.xml"/><Relationship Id="rId26" Type="http://schemas.openxmlformats.org/officeDocument/2006/relationships/tags" Target="../tags/tag741.xml"/><Relationship Id="rId47" Type="http://schemas.openxmlformats.org/officeDocument/2006/relationships/tags" Target="../tags/tag762.xml"/><Relationship Id="rId68" Type="http://schemas.openxmlformats.org/officeDocument/2006/relationships/tags" Target="../tags/tag783.xml"/><Relationship Id="rId89" Type="http://schemas.openxmlformats.org/officeDocument/2006/relationships/tags" Target="../tags/tag804.xml"/><Relationship Id="rId112" Type="http://schemas.openxmlformats.org/officeDocument/2006/relationships/tags" Target="../tags/tag827.xml"/><Relationship Id="rId133" Type="http://schemas.openxmlformats.org/officeDocument/2006/relationships/tags" Target="../tags/tag848.xml"/><Relationship Id="rId154" Type="http://schemas.openxmlformats.org/officeDocument/2006/relationships/tags" Target="../tags/tag869.xml"/><Relationship Id="rId16" Type="http://schemas.openxmlformats.org/officeDocument/2006/relationships/tags" Target="../tags/tag731.xml"/><Relationship Id="rId37" Type="http://schemas.openxmlformats.org/officeDocument/2006/relationships/tags" Target="../tags/tag752.xml"/><Relationship Id="rId58" Type="http://schemas.openxmlformats.org/officeDocument/2006/relationships/tags" Target="../tags/tag773.xml"/><Relationship Id="rId79" Type="http://schemas.openxmlformats.org/officeDocument/2006/relationships/tags" Target="../tags/tag794.xml"/><Relationship Id="rId102" Type="http://schemas.openxmlformats.org/officeDocument/2006/relationships/tags" Target="../tags/tag817.xml"/><Relationship Id="rId123" Type="http://schemas.openxmlformats.org/officeDocument/2006/relationships/tags" Target="../tags/tag838.xml"/><Relationship Id="rId144" Type="http://schemas.openxmlformats.org/officeDocument/2006/relationships/tags" Target="../tags/tag859.xml"/><Relationship Id="rId90" Type="http://schemas.openxmlformats.org/officeDocument/2006/relationships/tags" Target="../tags/tag805.xml"/><Relationship Id="rId165" Type="http://schemas.openxmlformats.org/officeDocument/2006/relationships/slideLayout" Target="../slideLayouts/slideLayout2.xml"/><Relationship Id="rId27" Type="http://schemas.openxmlformats.org/officeDocument/2006/relationships/tags" Target="../tags/tag742.xml"/><Relationship Id="rId48" Type="http://schemas.openxmlformats.org/officeDocument/2006/relationships/tags" Target="../tags/tag763.xml"/><Relationship Id="rId69" Type="http://schemas.openxmlformats.org/officeDocument/2006/relationships/tags" Target="../tags/tag784.xml"/><Relationship Id="rId113" Type="http://schemas.openxmlformats.org/officeDocument/2006/relationships/tags" Target="../tags/tag828.xml"/><Relationship Id="rId134" Type="http://schemas.openxmlformats.org/officeDocument/2006/relationships/tags" Target="../tags/tag849.xml"/><Relationship Id="rId80" Type="http://schemas.openxmlformats.org/officeDocument/2006/relationships/tags" Target="../tags/tag795.xml"/><Relationship Id="rId155" Type="http://schemas.openxmlformats.org/officeDocument/2006/relationships/tags" Target="../tags/tag870.xml"/></Relationships>
</file>

<file path=ppt/slides/_rels/slide29.xml.rels><?xml version="1.0" encoding="UTF-8" standalone="yes"?>
<Relationships xmlns="http://schemas.openxmlformats.org/package/2006/relationships"><Relationship Id="rId3" Type="http://schemas.openxmlformats.org/officeDocument/2006/relationships/tags" Target="../tags/tag882.xml"/><Relationship Id="rId7" Type="http://schemas.openxmlformats.org/officeDocument/2006/relationships/notesSlide" Target="../notesSlides/notesSlide26.xml"/><Relationship Id="rId2" Type="http://schemas.openxmlformats.org/officeDocument/2006/relationships/tags" Target="../tags/tag881.xml"/><Relationship Id="rId1" Type="http://schemas.openxmlformats.org/officeDocument/2006/relationships/tags" Target="../tags/tag880.xml"/><Relationship Id="rId6" Type="http://schemas.openxmlformats.org/officeDocument/2006/relationships/slideLayout" Target="../slideLayouts/slideLayout2.xml"/><Relationship Id="rId5" Type="http://schemas.openxmlformats.org/officeDocument/2006/relationships/tags" Target="../tags/tag884.xml"/><Relationship Id="rId4" Type="http://schemas.openxmlformats.org/officeDocument/2006/relationships/tags" Target="../tags/tag883.xml"/></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30.xml.rels><?xml version="1.0" encoding="UTF-8" standalone="yes"?>
<Relationships xmlns="http://schemas.openxmlformats.org/package/2006/relationships"><Relationship Id="rId13" Type="http://schemas.openxmlformats.org/officeDocument/2006/relationships/tags" Target="../tags/tag897.xml"/><Relationship Id="rId18" Type="http://schemas.openxmlformats.org/officeDocument/2006/relationships/tags" Target="../tags/tag902.xml"/><Relationship Id="rId26" Type="http://schemas.openxmlformats.org/officeDocument/2006/relationships/tags" Target="../tags/tag910.xml"/><Relationship Id="rId39" Type="http://schemas.openxmlformats.org/officeDocument/2006/relationships/tags" Target="../tags/tag923.xml"/><Relationship Id="rId21" Type="http://schemas.openxmlformats.org/officeDocument/2006/relationships/tags" Target="../tags/tag905.xml"/><Relationship Id="rId34" Type="http://schemas.openxmlformats.org/officeDocument/2006/relationships/tags" Target="../tags/tag918.xml"/><Relationship Id="rId42" Type="http://schemas.openxmlformats.org/officeDocument/2006/relationships/tags" Target="../tags/tag926.xml"/><Relationship Id="rId47" Type="http://schemas.openxmlformats.org/officeDocument/2006/relationships/tags" Target="../tags/tag931.xml"/><Relationship Id="rId50" Type="http://schemas.openxmlformats.org/officeDocument/2006/relationships/tags" Target="../tags/tag934.xml"/><Relationship Id="rId7" Type="http://schemas.openxmlformats.org/officeDocument/2006/relationships/tags" Target="../tags/tag891.xml"/><Relationship Id="rId2" Type="http://schemas.openxmlformats.org/officeDocument/2006/relationships/tags" Target="../tags/tag886.xml"/><Relationship Id="rId16" Type="http://schemas.openxmlformats.org/officeDocument/2006/relationships/tags" Target="../tags/tag900.xml"/><Relationship Id="rId29" Type="http://schemas.openxmlformats.org/officeDocument/2006/relationships/tags" Target="../tags/tag913.xml"/><Relationship Id="rId11" Type="http://schemas.openxmlformats.org/officeDocument/2006/relationships/tags" Target="../tags/tag895.xml"/><Relationship Id="rId24" Type="http://schemas.openxmlformats.org/officeDocument/2006/relationships/tags" Target="../tags/tag908.xml"/><Relationship Id="rId32" Type="http://schemas.openxmlformats.org/officeDocument/2006/relationships/tags" Target="../tags/tag916.xml"/><Relationship Id="rId37" Type="http://schemas.openxmlformats.org/officeDocument/2006/relationships/tags" Target="../tags/tag921.xml"/><Relationship Id="rId40" Type="http://schemas.openxmlformats.org/officeDocument/2006/relationships/tags" Target="../tags/tag924.xml"/><Relationship Id="rId45" Type="http://schemas.openxmlformats.org/officeDocument/2006/relationships/tags" Target="../tags/tag929.xml"/><Relationship Id="rId53" Type="http://schemas.openxmlformats.org/officeDocument/2006/relationships/customXml" Target="../ink/ink27.xml"/><Relationship Id="rId5" Type="http://schemas.openxmlformats.org/officeDocument/2006/relationships/tags" Target="../tags/tag889.xml"/><Relationship Id="rId10" Type="http://schemas.openxmlformats.org/officeDocument/2006/relationships/tags" Target="../tags/tag894.xml"/><Relationship Id="rId19" Type="http://schemas.openxmlformats.org/officeDocument/2006/relationships/tags" Target="../tags/tag903.xml"/><Relationship Id="rId31" Type="http://schemas.openxmlformats.org/officeDocument/2006/relationships/tags" Target="../tags/tag915.xml"/><Relationship Id="rId44" Type="http://schemas.openxmlformats.org/officeDocument/2006/relationships/tags" Target="../tags/tag928.xml"/><Relationship Id="rId52" Type="http://schemas.openxmlformats.org/officeDocument/2006/relationships/notesSlide" Target="../notesSlides/notesSlide27.xml"/><Relationship Id="rId4" Type="http://schemas.openxmlformats.org/officeDocument/2006/relationships/tags" Target="../tags/tag888.xml"/><Relationship Id="rId9" Type="http://schemas.openxmlformats.org/officeDocument/2006/relationships/tags" Target="../tags/tag893.xml"/><Relationship Id="rId14" Type="http://schemas.openxmlformats.org/officeDocument/2006/relationships/tags" Target="../tags/tag898.xml"/><Relationship Id="rId22" Type="http://schemas.openxmlformats.org/officeDocument/2006/relationships/tags" Target="../tags/tag906.xml"/><Relationship Id="rId27" Type="http://schemas.openxmlformats.org/officeDocument/2006/relationships/tags" Target="../tags/tag911.xml"/><Relationship Id="rId30" Type="http://schemas.openxmlformats.org/officeDocument/2006/relationships/tags" Target="../tags/tag914.xml"/><Relationship Id="rId35" Type="http://schemas.openxmlformats.org/officeDocument/2006/relationships/tags" Target="../tags/tag919.xml"/><Relationship Id="rId43" Type="http://schemas.openxmlformats.org/officeDocument/2006/relationships/tags" Target="../tags/tag927.xml"/><Relationship Id="rId48" Type="http://schemas.openxmlformats.org/officeDocument/2006/relationships/tags" Target="../tags/tag932.xml"/><Relationship Id="rId8" Type="http://schemas.openxmlformats.org/officeDocument/2006/relationships/tags" Target="../tags/tag892.xml"/><Relationship Id="rId51" Type="http://schemas.openxmlformats.org/officeDocument/2006/relationships/slideLayout" Target="../slideLayouts/slideLayout2.xml"/><Relationship Id="rId3" Type="http://schemas.openxmlformats.org/officeDocument/2006/relationships/tags" Target="../tags/tag887.xml"/><Relationship Id="rId12" Type="http://schemas.openxmlformats.org/officeDocument/2006/relationships/tags" Target="../tags/tag896.xml"/><Relationship Id="rId17" Type="http://schemas.openxmlformats.org/officeDocument/2006/relationships/tags" Target="../tags/tag901.xml"/><Relationship Id="rId25" Type="http://schemas.openxmlformats.org/officeDocument/2006/relationships/tags" Target="../tags/tag909.xml"/><Relationship Id="rId33" Type="http://schemas.openxmlformats.org/officeDocument/2006/relationships/tags" Target="../tags/tag917.xml"/><Relationship Id="rId38" Type="http://schemas.openxmlformats.org/officeDocument/2006/relationships/tags" Target="../tags/tag922.xml"/><Relationship Id="rId46" Type="http://schemas.openxmlformats.org/officeDocument/2006/relationships/tags" Target="../tags/tag930.xml"/><Relationship Id="rId20" Type="http://schemas.openxmlformats.org/officeDocument/2006/relationships/tags" Target="../tags/tag904.xml"/><Relationship Id="rId41" Type="http://schemas.openxmlformats.org/officeDocument/2006/relationships/tags" Target="../tags/tag925.xml"/><Relationship Id="rId54" Type="http://schemas.openxmlformats.org/officeDocument/2006/relationships/image" Target="../media/image32.emf"/><Relationship Id="rId1" Type="http://schemas.openxmlformats.org/officeDocument/2006/relationships/tags" Target="../tags/tag885.xml"/><Relationship Id="rId6" Type="http://schemas.openxmlformats.org/officeDocument/2006/relationships/tags" Target="../tags/tag890.xml"/><Relationship Id="rId15" Type="http://schemas.openxmlformats.org/officeDocument/2006/relationships/tags" Target="../tags/tag899.xml"/><Relationship Id="rId23" Type="http://schemas.openxmlformats.org/officeDocument/2006/relationships/tags" Target="../tags/tag907.xml"/><Relationship Id="rId28" Type="http://schemas.openxmlformats.org/officeDocument/2006/relationships/tags" Target="../tags/tag912.xml"/><Relationship Id="rId36" Type="http://schemas.openxmlformats.org/officeDocument/2006/relationships/tags" Target="../tags/tag920.xml"/><Relationship Id="rId49" Type="http://schemas.openxmlformats.org/officeDocument/2006/relationships/tags" Target="../tags/tag933.xml"/></Relationships>
</file>

<file path=ppt/slides/_rels/slide31.xml.rels><?xml version="1.0" encoding="UTF-8" standalone="yes"?>
<Relationships xmlns="http://schemas.openxmlformats.org/package/2006/relationships"><Relationship Id="rId8" Type="http://schemas.openxmlformats.org/officeDocument/2006/relationships/tags" Target="../tags/tag942.xml"/><Relationship Id="rId13" Type="http://schemas.openxmlformats.org/officeDocument/2006/relationships/tags" Target="../tags/tag947.xml"/><Relationship Id="rId18" Type="http://schemas.openxmlformats.org/officeDocument/2006/relationships/tags" Target="../tags/tag952.xml"/><Relationship Id="rId26" Type="http://schemas.openxmlformats.org/officeDocument/2006/relationships/image" Target="../media/image33.emf"/><Relationship Id="rId3" Type="http://schemas.openxmlformats.org/officeDocument/2006/relationships/tags" Target="../tags/tag937.xml"/><Relationship Id="rId21" Type="http://schemas.openxmlformats.org/officeDocument/2006/relationships/tags" Target="../tags/tag955.xml"/><Relationship Id="rId7" Type="http://schemas.openxmlformats.org/officeDocument/2006/relationships/tags" Target="../tags/tag941.xml"/><Relationship Id="rId12" Type="http://schemas.openxmlformats.org/officeDocument/2006/relationships/tags" Target="../tags/tag946.xml"/><Relationship Id="rId17" Type="http://schemas.openxmlformats.org/officeDocument/2006/relationships/tags" Target="../tags/tag951.xml"/><Relationship Id="rId25" Type="http://schemas.openxmlformats.org/officeDocument/2006/relationships/customXml" Target="../ink/ink28.xml"/><Relationship Id="rId2" Type="http://schemas.openxmlformats.org/officeDocument/2006/relationships/tags" Target="../tags/tag936.xml"/><Relationship Id="rId16" Type="http://schemas.openxmlformats.org/officeDocument/2006/relationships/tags" Target="../tags/tag950.xml"/><Relationship Id="rId20" Type="http://schemas.openxmlformats.org/officeDocument/2006/relationships/tags" Target="../tags/tag954.xml"/><Relationship Id="rId1" Type="http://schemas.openxmlformats.org/officeDocument/2006/relationships/tags" Target="../tags/tag935.xml"/><Relationship Id="rId6" Type="http://schemas.openxmlformats.org/officeDocument/2006/relationships/tags" Target="../tags/tag940.xml"/><Relationship Id="rId11" Type="http://schemas.openxmlformats.org/officeDocument/2006/relationships/tags" Target="../tags/tag945.xml"/><Relationship Id="rId24" Type="http://schemas.openxmlformats.org/officeDocument/2006/relationships/notesSlide" Target="../notesSlides/notesSlide28.xml"/><Relationship Id="rId5" Type="http://schemas.openxmlformats.org/officeDocument/2006/relationships/tags" Target="../tags/tag939.xml"/><Relationship Id="rId15" Type="http://schemas.openxmlformats.org/officeDocument/2006/relationships/tags" Target="../tags/tag949.xml"/><Relationship Id="rId23" Type="http://schemas.openxmlformats.org/officeDocument/2006/relationships/slideLayout" Target="../slideLayouts/slideLayout2.xml"/><Relationship Id="rId10" Type="http://schemas.openxmlformats.org/officeDocument/2006/relationships/tags" Target="../tags/tag944.xml"/><Relationship Id="rId19" Type="http://schemas.openxmlformats.org/officeDocument/2006/relationships/tags" Target="../tags/tag953.xml"/><Relationship Id="rId4" Type="http://schemas.openxmlformats.org/officeDocument/2006/relationships/tags" Target="../tags/tag938.xml"/><Relationship Id="rId9" Type="http://schemas.openxmlformats.org/officeDocument/2006/relationships/tags" Target="../tags/tag943.xml"/><Relationship Id="rId14" Type="http://schemas.openxmlformats.org/officeDocument/2006/relationships/tags" Target="../tags/tag948.xml"/><Relationship Id="rId22" Type="http://schemas.openxmlformats.org/officeDocument/2006/relationships/tags" Target="../tags/tag956.xml"/></Relationships>
</file>

<file path=ppt/slides/_rels/slide32.xml.rels><?xml version="1.0" encoding="UTF-8" standalone="yes"?>
<Relationships xmlns="http://schemas.openxmlformats.org/package/2006/relationships"><Relationship Id="rId8" Type="http://schemas.openxmlformats.org/officeDocument/2006/relationships/tags" Target="../tags/tag964.xml"/><Relationship Id="rId13" Type="http://schemas.openxmlformats.org/officeDocument/2006/relationships/tags" Target="../tags/tag969.xml"/><Relationship Id="rId18" Type="http://schemas.openxmlformats.org/officeDocument/2006/relationships/image" Target="../media/image34.emf"/><Relationship Id="rId3" Type="http://schemas.openxmlformats.org/officeDocument/2006/relationships/tags" Target="../tags/tag959.xml"/><Relationship Id="rId7" Type="http://schemas.openxmlformats.org/officeDocument/2006/relationships/tags" Target="../tags/tag963.xml"/><Relationship Id="rId12" Type="http://schemas.openxmlformats.org/officeDocument/2006/relationships/tags" Target="../tags/tag968.xml"/><Relationship Id="rId17" Type="http://schemas.openxmlformats.org/officeDocument/2006/relationships/customXml" Target="../ink/ink29.xml"/><Relationship Id="rId2" Type="http://schemas.openxmlformats.org/officeDocument/2006/relationships/tags" Target="../tags/tag958.xml"/><Relationship Id="rId16" Type="http://schemas.openxmlformats.org/officeDocument/2006/relationships/notesSlide" Target="../notesSlides/notesSlide29.xml"/><Relationship Id="rId1" Type="http://schemas.openxmlformats.org/officeDocument/2006/relationships/tags" Target="../tags/tag957.xml"/><Relationship Id="rId6" Type="http://schemas.openxmlformats.org/officeDocument/2006/relationships/tags" Target="../tags/tag962.xml"/><Relationship Id="rId11" Type="http://schemas.openxmlformats.org/officeDocument/2006/relationships/tags" Target="../tags/tag967.xml"/><Relationship Id="rId5" Type="http://schemas.openxmlformats.org/officeDocument/2006/relationships/tags" Target="../tags/tag961.xml"/><Relationship Id="rId15" Type="http://schemas.openxmlformats.org/officeDocument/2006/relationships/slideLayout" Target="../slideLayouts/slideLayout2.xml"/><Relationship Id="rId10" Type="http://schemas.openxmlformats.org/officeDocument/2006/relationships/tags" Target="../tags/tag966.xml"/><Relationship Id="rId4" Type="http://schemas.openxmlformats.org/officeDocument/2006/relationships/tags" Target="../tags/tag960.xml"/><Relationship Id="rId9" Type="http://schemas.openxmlformats.org/officeDocument/2006/relationships/tags" Target="../tags/tag965.xml"/><Relationship Id="rId14" Type="http://schemas.openxmlformats.org/officeDocument/2006/relationships/tags" Target="../tags/tag970.xml"/></Relationships>
</file>

<file path=ppt/slides/_rels/slide33.xml.rels><?xml version="1.0" encoding="UTF-8" standalone="yes"?>
<Relationships xmlns="http://schemas.openxmlformats.org/package/2006/relationships"><Relationship Id="rId13" Type="http://schemas.openxmlformats.org/officeDocument/2006/relationships/tags" Target="../tags/tag983.xml"/><Relationship Id="rId18" Type="http://schemas.openxmlformats.org/officeDocument/2006/relationships/tags" Target="../tags/tag988.xml"/><Relationship Id="rId26" Type="http://schemas.openxmlformats.org/officeDocument/2006/relationships/tags" Target="../tags/tag996.xml"/><Relationship Id="rId39" Type="http://schemas.openxmlformats.org/officeDocument/2006/relationships/tags" Target="../tags/tag1009.xml"/><Relationship Id="rId21" Type="http://schemas.openxmlformats.org/officeDocument/2006/relationships/tags" Target="../tags/tag991.xml"/><Relationship Id="rId34" Type="http://schemas.openxmlformats.org/officeDocument/2006/relationships/tags" Target="../tags/tag1004.xml"/><Relationship Id="rId42" Type="http://schemas.openxmlformats.org/officeDocument/2006/relationships/tags" Target="../tags/tag1012.xml"/><Relationship Id="rId47" Type="http://schemas.openxmlformats.org/officeDocument/2006/relationships/tags" Target="../tags/tag1017.xml"/><Relationship Id="rId50" Type="http://schemas.openxmlformats.org/officeDocument/2006/relationships/customXml" Target="../ink/ink30.xml"/><Relationship Id="rId7" Type="http://schemas.openxmlformats.org/officeDocument/2006/relationships/tags" Target="../tags/tag977.xml"/><Relationship Id="rId2" Type="http://schemas.openxmlformats.org/officeDocument/2006/relationships/tags" Target="../tags/tag972.xml"/><Relationship Id="rId16" Type="http://schemas.openxmlformats.org/officeDocument/2006/relationships/tags" Target="../tags/tag986.xml"/><Relationship Id="rId29" Type="http://schemas.openxmlformats.org/officeDocument/2006/relationships/tags" Target="../tags/tag999.xml"/><Relationship Id="rId11" Type="http://schemas.openxmlformats.org/officeDocument/2006/relationships/tags" Target="../tags/tag981.xml"/><Relationship Id="rId24" Type="http://schemas.openxmlformats.org/officeDocument/2006/relationships/tags" Target="../tags/tag994.xml"/><Relationship Id="rId32" Type="http://schemas.openxmlformats.org/officeDocument/2006/relationships/tags" Target="../tags/tag1002.xml"/><Relationship Id="rId37" Type="http://schemas.openxmlformats.org/officeDocument/2006/relationships/tags" Target="../tags/tag1007.xml"/><Relationship Id="rId40" Type="http://schemas.openxmlformats.org/officeDocument/2006/relationships/tags" Target="../tags/tag1010.xml"/><Relationship Id="rId45" Type="http://schemas.openxmlformats.org/officeDocument/2006/relationships/tags" Target="../tags/tag1015.xml"/><Relationship Id="rId5" Type="http://schemas.openxmlformats.org/officeDocument/2006/relationships/tags" Target="../tags/tag975.xml"/><Relationship Id="rId15" Type="http://schemas.openxmlformats.org/officeDocument/2006/relationships/tags" Target="../tags/tag985.xml"/><Relationship Id="rId23" Type="http://schemas.openxmlformats.org/officeDocument/2006/relationships/tags" Target="../tags/tag993.xml"/><Relationship Id="rId28" Type="http://schemas.openxmlformats.org/officeDocument/2006/relationships/tags" Target="../tags/tag998.xml"/><Relationship Id="rId36" Type="http://schemas.openxmlformats.org/officeDocument/2006/relationships/tags" Target="../tags/tag1006.xml"/><Relationship Id="rId49" Type="http://schemas.openxmlformats.org/officeDocument/2006/relationships/notesSlide" Target="../notesSlides/notesSlide30.xml"/><Relationship Id="rId10" Type="http://schemas.openxmlformats.org/officeDocument/2006/relationships/tags" Target="../tags/tag980.xml"/><Relationship Id="rId19" Type="http://schemas.openxmlformats.org/officeDocument/2006/relationships/tags" Target="../tags/tag989.xml"/><Relationship Id="rId31" Type="http://schemas.openxmlformats.org/officeDocument/2006/relationships/tags" Target="../tags/tag1001.xml"/><Relationship Id="rId44" Type="http://schemas.openxmlformats.org/officeDocument/2006/relationships/tags" Target="../tags/tag1014.xml"/><Relationship Id="rId4" Type="http://schemas.openxmlformats.org/officeDocument/2006/relationships/tags" Target="../tags/tag974.xml"/><Relationship Id="rId9" Type="http://schemas.openxmlformats.org/officeDocument/2006/relationships/tags" Target="../tags/tag979.xml"/><Relationship Id="rId14" Type="http://schemas.openxmlformats.org/officeDocument/2006/relationships/tags" Target="../tags/tag984.xml"/><Relationship Id="rId22" Type="http://schemas.openxmlformats.org/officeDocument/2006/relationships/tags" Target="../tags/tag992.xml"/><Relationship Id="rId27" Type="http://schemas.openxmlformats.org/officeDocument/2006/relationships/tags" Target="../tags/tag997.xml"/><Relationship Id="rId30" Type="http://schemas.openxmlformats.org/officeDocument/2006/relationships/tags" Target="../tags/tag1000.xml"/><Relationship Id="rId35" Type="http://schemas.openxmlformats.org/officeDocument/2006/relationships/tags" Target="../tags/tag1005.xml"/><Relationship Id="rId43" Type="http://schemas.openxmlformats.org/officeDocument/2006/relationships/tags" Target="../tags/tag1013.xml"/><Relationship Id="rId48" Type="http://schemas.openxmlformats.org/officeDocument/2006/relationships/slideLayout" Target="../slideLayouts/slideLayout2.xml"/><Relationship Id="rId8" Type="http://schemas.openxmlformats.org/officeDocument/2006/relationships/tags" Target="../tags/tag978.xml"/><Relationship Id="rId51" Type="http://schemas.openxmlformats.org/officeDocument/2006/relationships/image" Target="../media/image35.emf"/><Relationship Id="rId3" Type="http://schemas.openxmlformats.org/officeDocument/2006/relationships/tags" Target="../tags/tag973.xml"/><Relationship Id="rId12" Type="http://schemas.openxmlformats.org/officeDocument/2006/relationships/tags" Target="../tags/tag982.xml"/><Relationship Id="rId17" Type="http://schemas.openxmlformats.org/officeDocument/2006/relationships/tags" Target="../tags/tag987.xml"/><Relationship Id="rId25" Type="http://schemas.openxmlformats.org/officeDocument/2006/relationships/tags" Target="../tags/tag995.xml"/><Relationship Id="rId33" Type="http://schemas.openxmlformats.org/officeDocument/2006/relationships/tags" Target="../tags/tag1003.xml"/><Relationship Id="rId38" Type="http://schemas.openxmlformats.org/officeDocument/2006/relationships/tags" Target="../tags/tag1008.xml"/><Relationship Id="rId46" Type="http://schemas.openxmlformats.org/officeDocument/2006/relationships/tags" Target="../tags/tag1016.xml"/><Relationship Id="rId20" Type="http://schemas.openxmlformats.org/officeDocument/2006/relationships/tags" Target="../tags/tag990.xml"/><Relationship Id="rId41" Type="http://schemas.openxmlformats.org/officeDocument/2006/relationships/tags" Target="../tags/tag1011.xml"/><Relationship Id="rId1" Type="http://schemas.openxmlformats.org/officeDocument/2006/relationships/tags" Target="../tags/tag971.xml"/><Relationship Id="rId6" Type="http://schemas.openxmlformats.org/officeDocument/2006/relationships/tags" Target="../tags/tag976.xml"/></Relationships>
</file>

<file path=ppt/slides/_rels/slide34.xml.rels><?xml version="1.0" encoding="UTF-8" standalone="yes"?>
<Relationships xmlns="http://schemas.openxmlformats.org/package/2006/relationships"><Relationship Id="rId8" Type="http://schemas.openxmlformats.org/officeDocument/2006/relationships/tags" Target="../tags/tag1025.xml"/><Relationship Id="rId13" Type="http://schemas.openxmlformats.org/officeDocument/2006/relationships/tags" Target="../tags/tag1030.xml"/><Relationship Id="rId18" Type="http://schemas.openxmlformats.org/officeDocument/2006/relationships/tags" Target="../tags/tag1035.xml"/><Relationship Id="rId26" Type="http://schemas.openxmlformats.org/officeDocument/2006/relationships/image" Target="../media/image36.emf"/><Relationship Id="rId3" Type="http://schemas.openxmlformats.org/officeDocument/2006/relationships/tags" Target="../tags/tag1020.xml"/><Relationship Id="rId21" Type="http://schemas.openxmlformats.org/officeDocument/2006/relationships/tags" Target="../tags/tag1038.xml"/><Relationship Id="rId7" Type="http://schemas.openxmlformats.org/officeDocument/2006/relationships/tags" Target="../tags/tag1024.xml"/><Relationship Id="rId12" Type="http://schemas.openxmlformats.org/officeDocument/2006/relationships/tags" Target="../tags/tag1029.xml"/><Relationship Id="rId17" Type="http://schemas.openxmlformats.org/officeDocument/2006/relationships/tags" Target="../tags/tag1034.xml"/><Relationship Id="rId25" Type="http://schemas.openxmlformats.org/officeDocument/2006/relationships/customXml" Target="../ink/ink31.xml"/><Relationship Id="rId2" Type="http://schemas.openxmlformats.org/officeDocument/2006/relationships/tags" Target="../tags/tag1019.xml"/><Relationship Id="rId16" Type="http://schemas.openxmlformats.org/officeDocument/2006/relationships/tags" Target="../tags/tag1033.xml"/><Relationship Id="rId20" Type="http://schemas.openxmlformats.org/officeDocument/2006/relationships/tags" Target="../tags/tag1037.xml"/><Relationship Id="rId1" Type="http://schemas.openxmlformats.org/officeDocument/2006/relationships/tags" Target="../tags/tag1018.xml"/><Relationship Id="rId6" Type="http://schemas.openxmlformats.org/officeDocument/2006/relationships/tags" Target="../tags/tag1023.xml"/><Relationship Id="rId11" Type="http://schemas.openxmlformats.org/officeDocument/2006/relationships/tags" Target="../tags/tag1028.xml"/><Relationship Id="rId24" Type="http://schemas.openxmlformats.org/officeDocument/2006/relationships/notesSlide" Target="../notesSlides/notesSlide31.xml"/><Relationship Id="rId5" Type="http://schemas.openxmlformats.org/officeDocument/2006/relationships/tags" Target="../tags/tag1022.xml"/><Relationship Id="rId15" Type="http://schemas.openxmlformats.org/officeDocument/2006/relationships/tags" Target="../tags/tag1032.xml"/><Relationship Id="rId23" Type="http://schemas.openxmlformats.org/officeDocument/2006/relationships/slideLayout" Target="../slideLayouts/slideLayout2.xml"/><Relationship Id="rId10" Type="http://schemas.openxmlformats.org/officeDocument/2006/relationships/tags" Target="../tags/tag1027.xml"/><Relationship Id="rId19" Type="http://schemas.openxmlformats.org/officeDocument/2006/relationships/tags" Target="../tags/tag1036.xml"/><Relationship Id="rId4" Type="http://schemas.openxmlformats.org/officeDocument/2006/relationships/tags" Target="../tags/tag1021.xml"/><Relationship Id="rId9" Type="http://schemas.openxmlformats.org/officeDocument/2006/relationships/tags" Target="../tags/tag1026.xml"/><Relationship Id="rId14" Type="http://schemas.openxmlformats.org/officeDocument/2006/relationships/tags" Target="../tags/tag1031.xml"/><Relationship Id="rId22" Type="http://schemas.openxmlformats.org/officeDocument/2006/relationships/tags" Target="../tags/tag1039.xml"/></Relationships>
</file>

<file path=ppt/slides/_rels/slide35.xml.rels><?xml version="1.0" encoding="UTF-8" standalone="yes"?>
<Relationships xmlns="http://schemas.openxmlformats.org/package/2006/relationships"><Relationship Id="rId13" Type="http://schemas.openxmlformats.org/officeDocument/2006/relationships/tags" Target="../tags/tag1052.xml"/><Relationship Id="rId18" Type="http://schemas.openxmlformats.org/officeDocument/2006/relationships/tags" Target="../tags/tag1057.xml"/><Relationship Id="rId26" Type="http://schemas.openxmlformats.org/officeDocument/2006/relationships/tags" Target="../tags/tag1065.xml"/><Relationship Id="rId39" Type="http://schemas.openxmlformats.org/officeDocument/2006/relationships/tags" Target="../tags/tag1078.xml"/><Relationship Id="rId21" Type="http://schemas.openxmlformats.org/officeDocument/2006/relationships/tags" Target="../tags/tag1060.xml"/><Relationship Id="rId34" Type="http://schemas.openxmlformats.org/officeDocument/2006/relationships/tags" Target="../tags/tag1073.xml"/><Relationship Id="rId42" Type="http://schemas.openxmlformats.org/officeDocument/2006/relationships/tags" Target="../tags/tag1081.xml"/><Relationship Id="rId47" Type="http://schemas.openxmlformats.org/officeDocument/2006/relationships/notesSlide" Target="../notesSlides/notesSlide32.xml"/><Relationship Id="rId7" Type="http://schemas.openxmlformats.org/officeDocument/2006/relationships/tags" Target="../tags/tag1046.xml"/><Relationship Id="rId2" Type="http://schemas.openxmlformats.org/officeDocument/2006/relationships/tags" Target="../tags/tag1041.xml"/><Relationship Id="rId16" Type="http://schemas.openxmlformats.org/officeDocument/2006/relationships/tags" Target="../tags/tag1055.xml"/><Relationship Id="rId29" Type="http://schemas.openxmlformats.org/officeDocument/2006/relationships/tags" Target="../tags/tag1068.xml"/><Relationship Id="rId11" Type="http://schemas.openxmlformats.org/officeDocument/2006/relationships/tags" Target="../tags/tag1050.xml"/><Relationship Id="rId24" Type="http://schemas.openxmlformats.org/officeDocument/2006/relationships/tags" Target="../tags/tag1063.xml"/><Relationship Id="rId32" Type="http://schemas.openxmlformats.org/officeDocument/2006/relationships/tags" Target="../tags/tag1071.xml"/><Relationship Id="rId37" Type="http://schemas.openxmlformats.org/officeDocument/2006/relationships/tags" Target="../tags/tag1076.xml"/><Relationship Id="rId40" Type="http://schemas.openxmlformats.org/officeDocument/2006/relationships/tags" Target="../tags/tag1079.xml"/><Relationship Id="rId45" Type="http://schemas.openxmlformats.org/officeDocument/2006/relationships/tags" Target="../tags/tag1084.xml"/><Relationship Id="rId5" Type="http://schemas.openxmlformats.org/officeDocument/2006/relationships/tags" Target="../tags/tag1044.xml"/><Relationship Id="rId15" Type="http://schemas.openxmlformats.org/officeDocument/2006/relationships/tags" Target="../tags/tag1054.xml"/><Relationship Id="rId23" Type="http://schemas.openxmlformats.org/officeDocument/2006/relationships/tags" Target="../tags/tag1062.xml"/><Relationship Id="rId28" Type="http://schemas.openxmlformats.org/officeDocument/2006/relationships/tags" Target="../tags/tag1067.xml"/><Relationship Id="rId36" Type="http://schemas.openxmlformats.org/officeDocument/2006/relationships/tags" Target="../tags/tag1075.xml"/><Relationship Id="rId49" Type="http://schemas.openxmlformats.org/officeDocument/2006/relationships/image" Target="../media/image37.emf"/><Relationship Id="rId10" Type="http://schemas.openxmlformats.org/officeDocument/2006/relationships/tags" Target="../tags/tag1049.xml"/><Relationship Id="rId19" Type="http://schemas.openxmlformats.org/officeDocument/2006/relationships/tags" Target="../tags/tag1058.xml"/><Relationship Id="rId31" Type="http://schemas.openxmlformats.org/officeDocument/2006/relationships/tags" Target="../tags/tag1070.xml"/><Relationship Id="rId44" Type="http://schemas.openxmlformats.org/officeDocument/2006/relationships/tags" Target="../tags/tag1083.xml"/><Relationship Id="rId4" Type="http://schemas.openxmlformats.org/officeDocument/2006/relationships/tags" Target="../tags/tag1043.xml"/><Relationship Id="rId9" Type="http://schemas.openxmlformats.org/officeDocument/2006/relationships/tags" Target="../tags/tag1048.xml"/><Relationship Id="rId14" Type="http://schemas.openxmlformats.org/officeDocument/2006/relationships/tags" Target="../tags/tag1053.xml"/><Relationship Id="rId22" Type="http://schemas.openxmlformats.org/officeDocument/2006/relationships/tags" Target="../tags/tag1061.xml"/><Relationship Id="rId27" Type="http://schemas.openxmlformats.org/officeDocument/2006/relationships/tags" Target="../tags/tag1066.xml"/><Relationship Id="rId30" Type="http://schemas.openxmlformats.org/officeDocument/2006/relationships/tags" Target="../tags/tag1069.xml"/><Relationship Id="rId35" Type="http://schemas.openxmlformats.org/officeDocument/2006/relationships/tags" Target="../tags/tag1074.xml"/><Relationship Id="rId43" Type="http://schemas.openxmlformats.org/officeDocument/2006/relationships/tags" Target="../tags/tag1082.xml"/><Relationship Id="rId48" Type="http://schemas.openxmlformats.org/officeDocument/2006/relationships/customXml" Target="../ink/ink32.xml"/><Relationship Id="rId8" Type="http://schemas.openxmlformats.org/officeDocument/2006/relationships/tags" Target="../tags/tag1047.xml"/><Relationship Id="rId3" Type="http://schemas.openxmlformats.org/officeDocument/2006/relationships/tags" Target="../tags/tag1042.xml"/><Relationship Id="rId12" Type="http://schemas.openxmlformats.org/officeDocument/2006/relationships/tags" Target="../tags/tag1051.xml"/><Relationship Id="rId17" Type="http://schemas.openxmlformats.org/officeDocument/2006/relationships/tags" Target="../tags/tag1056.xml"/><Relationship Id="rId25" Type="http://schemas.openxmlformats.org/officeDocument/2006/relationships/tags" Target="../tags/tag1064.xml"/><Relationship Id="rId33" Type="http://schemas.openxmlformats.org/officeDocument/2006/relationships/tags" Target="../tags/tag1072.xml"/><Relationship Id="rId38" Type="http://schemas.openxmlformats.org/officeDocument/2006/relationships/tags" Target="../tags/tag1077.xml"/><Relationship Id="rId46" Type="http://schemas.openxmlformats.org/officeDocument/2006/relationships/slideLayout" Target="../slideLayouts/slideLayout2.xml"/><Relationship Id="rId20" Type="http://schemas.openxmlformats.org/officeDocument/2006/relationships/tags" Target="../tags/tag1059.xml"/><Relationship Id="rId41" Type="http://schemas.openxmlformats.org/officeDocument/2006/relationships/tags" Target="../tags/tag1080.xml"/><Relationship Id="rId1" Type="http://schemas.openxmlformats.org/officeDocument/2006/relationships/tags" Target="../tags/tag1040.xml"/><Relationship Id="rId6" Type="http://schemas.openxmlformats.org/officeDocument/2006/relationships/tags" Target="../tags/tag1045.xml"/></Relationships>
</file>

<file path=ppt/slides/_rels/slide36.xml.rels><?xml version="1.0" encoding="UTF-8" standalone="yes"?>
<Relationships xmlns="http://schemas.openxmlformats.org/package/2006/relationships"><Relationship Id="rId3" Type="http://schemas.openxmlformats.org/officeDocument/2006/relationships/tags" Target="../tags/tag1087.xml"/><Relationship Id="rId7" Type="http://schemas.openxmlformats.org/officeDocument/2006/relationships/notesSlide" Target="../notesSlides/notesSlide33.xml"/><Relationship Id="rId2" Type="http://schemas.openxmlformats.org/officeDocument/2006/relationships/tags" Target="../tags/tag1086.xml"/><Relationship Id="rId1" Type="http://schemas.openxmlformats.org/officeDocument/2006/relationships/tags" Target="../tags/tag1085.xml"/><Relationship Id="rId6" Type="http://schemas.openxmlformats.org/officeDocument/2006/relationships/slideLayout" Target="../slideLayouts/slideLayout2.xml"/><Relationship Id="rId5" Type="http://schemas.openxmlformats.org/officeDocument/2006/relationships/tags" Target="../tags/tag1089.xml"/><Relationship Id="rId4" Type="http://schemas.openxmlformats.org/officeDocument/2006/relationships/tags" Target="../tags/tag1088.xml"/></Relationships>
</file>

<file path=ppt/slides/_rels/slide37.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tags" Target="../tags/tag1092.xml"/><Relationship Id="rId7" Type="http://schemas.openxmlformats.org/officeDocument/2006/relationships/notesSlide" Target="../notesSlides/notesSlide34.xml"/><Relationship Id="rId2" Type="http://schemas.openxmlformats.org/officeDocument/2006/relationships/tags" Target="../tags/tag1091.xml"/><Relationship Id="rId1" Type="http://schemas.openxmlformats.org/officeDocument/2006/relationships/tags" Target="../tags/tag1090.xml"/><Relationship Id="rId6" Type="http://schemas.openxmlformats.org/officeDocument/2006/relationships/slideLayout" Target="../slideLayouts/slideLayout2.xml"/><Relationship Id="rId5" Type="http://schemas.openxmlformats.org/officeDocument/2006/relationships/tags" Target="../tags/tag1094.xml"/><Relationship Id="rId4" Type="http://schemas.openxmlformats.org/officeDocument/2006/relationships/tags" Target="../tags/tag1093.xml"/><Relationship Id="rId9" Type="http://schemas.openxmlformats.org/officeDocument/2006/relationships/image" Target="../media/image38.emf"/></Relationships>
</file>

<file path=ppt/slides/_rels/slide38.xml.rels><?xml version="1.0" encoding="UTF-8" standalone="yes"?>
<Relationships xmlns="http://schemas.openxmlformats.org/package/2006/relationships"><Relationship Id="rId26" Type="http://schemas.openxmlformats.org/officeDocument/2006/relationships/tags" Target="../tags/tag1120.xml"/><Relationship Id="rId21" Type="http://schemas.openxmlformats.org/officeDocument/2006/relationships/tags" Target="../tags/tag1115.xml"/><Relationship Id="rId34" Type="http://schemas.openxmlformats.org/officeDocument/2006/relationships/tags" Target="../tags/tag1128.xml"/><Relationship Id="rId42" Type="http://schemas.openxmlformats.org/officeDocument/2006/relationships/tags" Target="../tags/tag1136.xml"/><Relationship Id="rId47" Type="http://schemas.openxmlformats.org/officeDocument/2006/relationships/tags" Target="../tags/tag1141.xml"/><Relationship Id="rId50" Type="http://schemas.openxmlformats.org/officeDocument/2006/relationships/tags" Target="../tags/tag1144.xml"/><Relationship Id="rId55" Type="http://schemas.openxmlformats.org/officeDocument/2006/relationships/tags" Target="../tags/tag1149.xml"/><Relationship Id="rId63" Type="http://schemas.openxmlformats.org/officeDocument/2006/relationships/tags" Target="../tags/tag1157.xml"/><Relationship Id="rId68" Type="http://schemas.openxmlformats.org/officeDocument/2006/relationships/image" Target="../media/image39.emf"/><Relationship Id="rId7" Type="http://schemas.openxmlformats.org/officeDocument/2006/relationships/tags" Target="../tags/tag1101.xml"/><Relationship Id="rId2" Type="http://schemas.openxmlformats.org/officeDocument/2006/relationships/tags" Target="../tags/tag1096.xml"/><Relationship Id="rId16" Type="http://schemas.openxmlformats.org/officeDocument/2006/relationships/tags" Target="../tags/tag1110.xml"/><Relationship Id="rId29" Type="http://schemas.openxmlformats.org/officeDocument/2006/relationships/tags" Target="../tags/tag1123.xml"/><Relationship Id="rId11" Type="http://schemas.openxmlformats.org/officeDocument/2006/relationships/tags" Target="../tags/tag1105.xml"/><Relationship Id="rId24" Type="http://schemas.openxmlformats.org/officeDocument/2006/relationships/tags" Target="../tags/tag1118.xml"/><Relationship Id="rId32" Type="http://schemas.openxmlformats.org/officeDocument/2006/relationships/tags" Target="../tags/tag1126.xml"/><Relationship Id="rId37" Type="http://schemas.openxmlformats.org/officeDocument/2006/relationships/tags" Target="../tags/tag1131.xml"/><Relationship Id="rId40" Type="http://schemas.openxmlformats.org/officeDocument/2006/relationships/tags" Target="../tags/tag1134.xml"/><Relationship Id="rId45" Type="http://schemas.openxmlformats.org/officeDocument/2006/relationships/tags" Target="../tags/tag1139.xml"/><Relationship Id="rId53" Type="http://schemas.openxmlformats.org/officeDocument/2006/relationships/tags" Target="../tags/tag1147.xml"/><Relationship Id="rId58" Type="http://schemas.openxmlformats.org/officeDocument/2006/relationships/tags" Target="../tags/tag1152.xml"/><Relationship Id="rId66" Type="http://schemas.openxmlformats.org/officeDocument/2006/relationships/notesSlide" Target="../notesSlides/notesSlide35.xml"/><Relationship Id="rId5" Type="http://schemas.openxmlformats.org/officeDocument/2006/relationships/tags" Target="../tags/tag1099.xml"/><Relationship Id="rId61" Type="http://schemas.openxmlformats.org/officeDocument/2006/relationships/tags" Target="../tags/tag1155.xml"/><Relationship Id="rId19" Type="http://schemas.openxmlformats.org/officeDocument/2006/relationships/tags" Target="../tags/tag1113.xml"/><Relationship Id="rId14" Type="http://schemas.openxmlformats.org/officeDocument/2006/relationships/tags" Target="../tags/tag1108.xml"/><Relationship Id="rId22" Type="http://schemas.openxmlformats.org/officeDocument/2006/relationships/tags" Target="../tags/tag1116.xml"/><Relationship Id="rId27" Type="http://schemas.openxmlformats.org/officeDocument/2006/relationships/tags" Target="../tags/tag1121.xml"/><Relationship Id="rId30" Type="http://schemas.openxmlformats.org/officeDocument/2006/relationships/tags" Target="../tags/tag1124.xml"/><Relationship Id="rId35" Type="http://schemas.openxmlformats.org/officeDocument/2006/relationships/tags" Target="../tags/tag1129.xml"/><Relationship Id="rId43" Type="http://schemas.openxmlformats.org/officeDocument/2006/relationships/tags" Target="../tags/tag1137.xml"/><Relationship Id="rId48" Type="http://schemas.openxmlformats.org/officeDocument/2006/relationships/tags" Target="../tags/tag1142.xml"/><Relationship Id="rId56" Type="http://schemas.openxmlformats.org/officeDocument/2006/relationships/tags" Target="../tags/tag1150.xml"/><Relationship Id="rId64" Type="http://schemas.openxmlformats.org/officeDocument/2006/relationships/tags" Target="../tags/tag1158.xml"/><Relationship Id="rId8" Type="http://schemas.openxmlformats.org/officeDocument/2006/relationships/tags" Target="../tags/tag1102.xml"/><Relationship Id="rId51" Type="http://schemas.openxmlformats.org/officeDocument/2006/relationships/tags" Target="../tags/tag1145.xml"/><Relationship Id="rId3" Type="http://schemas.openxmlformats.org/officeDocument/2006/relationships/tags" Target="../tags/tag1097.xml"/><Relationship Id="rId12" Type="http://schemas.openxmlformats.org/officeDocument/2006/relationships/tags" Target="../tags/tag1106.xml"/><Relationship Id="rId17" Type="http://schemas.openxmlformats.org/officeDocument/2006/relationships/tags" Target="../tags/tag1111.xml"/><Relationship Id="rId25" Type="http://schemas.openxmlformats.org/officeDocument/2006/relationships/tags" Target="../tags/tag1119.xml"/><Relationship Id="rId33" Type="http://schemas.openxmlformats.org/officeDocument/2006/relationships/tags" Target="../tags/tag1127.xml"/><Relationship Id="rId38" Type="http://schemas.openxmlformats.org/officeDocument/2006/relationships/tags" Target="../tags/tag1132.xml"/><Relationship Id="rId46" Type="http://schemas.openxmlformats.org/officeDocument/2006/relationships/tags" Target="../tags/tag1140.xml"/><Relationship Id="rId59" Type="http://schemas.openxmlformats.org/officeDocument/2006/relationships/tags" Target="../tags/tag1153.xml"/><Relationship Id="rId67" Type="http://schemas.openxmlformats.org/officeDocument/2006/relationships/customXml" Target="../ink/ink34.xml"/><Relationship Id="rId20" Type="http://schemas.openxmlformats.org/officeDocument/2006/relationships/tags" Target="../tags/tag1114.xml"/><Relationship Id="rId41" Type="http://schemas.openxmlformats.org/officeDocument/2006/relationships/tags" Target="../tags/tag1135.xml"/><Relationship Id="rId54" Type="http://schemas.openxmlformats.org/officeDocument/2006/relationships/tags" Target="../tags/tag1148.xml"/><Relationship Id="rId62" Type="http://schemas.openxmlformats.org/officeDocument/2006/relationships/tags" Target="../tags/tag1156.xml"/><Relationship Id="rId1" Type="http://schemas.openxmlformats.org/officeDocument/2006/relationships/tags" Target="../tags/tag1095.xml"/><Relationship Id="rId6" Type="http://schemas.openxmlformats.org/officeDocument/2006/relationships/tags" Target="../tags/tag1100.xml"/><Relationship Id="rId15" Type="http://schemas.openxmlformats.org/officeDocument/2006/relationships/tags" Target="../tags/tag1109.xml"/><Relationship Id="rId23" Type="http://schemas.openxmlformats.org/officeDocument/2006/relationships/tags" Target="../tags/tag1117.xml"/><Relationship Id="rId28" Type="http://schemas.openxmlformats.org/officeDocument/2006/relationships/tags" Target="../tags/tag1122.xml"/><Relationship Id="rId36" Type="http://schemas.openxmlformats.org/officeDocument/2006/relationships/tags" Target="../tags/tag1130.xml"/><Relationship Id="rId49" Type="http://schemas.openxmlformats.org/officeDocument/2006/relationships/tags" Target="../tags/tag1143.xml"/><Relationship Id="rId57" Type="http://schemas.openxmlformats.org/officeDocument/2006/relationships/tags" Target="../tags/tag1151.xml"/><Relationship Id="rId10" Type="http://schemas.openxmlformats.org/officeDocument/2006/relationships/tags" Target="../tags/tag1104.xml"/><Relationship Id="rId31" Type="http://schemas.openxmlformats.org/officeDocument/2006/relationships/tags" Target="../tags/tag1125.xml"/><Relationship Id="rId44" Type="http://schemas.openxmlformats.org/officeDocument/2006/relationships/tags" Target="../tags/tag1138.xml"/><Relationship Id="rId52" Type="http://schemas.openxmlformats.org/officeDocument/2006/relationships/tags" Target="../tags/tag1146.xml"/><Relationship Id="rId60" Type="http://schemas.openxmlformats.org/officeDocument/2006/relationships/tags" Target="../tags/tag1154.xml"/><Relationship Id="rId65" Type="http://schemas.openxmlformats.org/officeDocument/2006/relationships/slideLayout" Target="../slideLayouts/slideLayout2.xml"/><Relationship Id="rId4" Type="http://schemas.openxmlformats.org/officeDocument/2006/relationships/tags" Target="../tags/tag1098.xml"/><Relationship Id="rId9" Type="http://schemas.openxmlformats.org/officeDocument/2006/relationships/tags" Target="../tags/tag1103.xml"/><Relationship Id="rId13" Type="http://schemas.openxmlformats.org/officeDocument/2006/relationships/tags" Target="../tags/tag1107.xml"/><Relationship Id="rId18" Type="http://schemas.openxmlformats.org/officeDocument/2006/relationships/tags" Target="../tags/tag1112.xml"/><Relationship Id="rId39" Type="http://schemas.openxmlformats.org/officeDocument/2006/relationships/tags" Target="../tags/tag1133.xml"/></Relationships>
</file>

<file path=ppt/slides/_rels/slide39.xml.rels><?xml version="1.0" encoding="UTF-8" standalone="yes"?>
<Relationships xmlns="http://schemas.openxmlformats.org/package/2006/relationships"><Relationship Id="rId26" Type="http://schemas.openxmlformats.org/officeDocument/2006/relationships/tags" Target="../tags/tag1184.xml"/><Relationship Id="rId21" Type="http://schemas.openxmlformats.org/officeDocument/2006/relationships/tags" Target="../tags/tag1179.xml"/><Relationship Id="rId42" Type="http://schemas.openxmlformats.org/officeDocument/2006/relationships/tags" Target="../tags/tag1200.xml"/><Relationship Id="rId47" Type="http://schemas.openxmlformats.org/officeDocument/2006/relationships/tags" Target="../tags/tag1205.xml"/><Relationship Id="rId63" Type="http://schemas.openxmlformats.org/officeDocument/2006/relationships/tags" Target="../tags/tag1221.xml"/><Relationship Id="rId68" Type="http://schemas.openxmlformats.org/officeDocument/2006/relationships/tags" Target="../tags/tag1226.xml"/><Relationship Id="rId84" Type="http://schemas.openxmlformats.org/officeDocument/2006/relationships/tags" Target="../tags/tag1242.xml"/><Relationship Id="rId89" Type="http://schemas.openxmlformats.org/officeDocument/2006/relationships/tags" Target="../tags/tag1247.xml"/><Relationship Id="rId16" Type="http://schemas.openxmlformats.org/officeDocument/2006/relationships/tags" Target="../tags/tag1174.xml"/><Relationship Id="rId11" Type="http://schemas.openxmlformats.org/officeDocument/2006/relationships/tags" Target="../tags/tag1169.xml"/><Relationship Id="rId32" Type="http://schemas.openxmlformats.org/officeDocument/2006/relationships/tags" Target="../tags/tag1190.xml"/><Relationship Id="rId37" Type="http://schemas.openxmlformats.org/officeDocument/2006/relationships/tags" Target="../tags/tag1195.xml"/><Relationship Id="rId53" Type="http://schemas.openxmlformats.org/officeDocument/2006/relationships/tags" Target="../tags/tag1211.xml"/><Relationship Id="rId58" Type="http://schemas.openxmlformats.org/officeDocument/2006/relationships/tags" Target="../tags/tag1216.xml"/><Relationship Id="rId74" Type="http://schemas.openxmlformats.org/officeDocument/2006/relationships/tags" Target="../tags/tag1232.xml"/><Relationship Id="rId79" Type="http://schemas.openxmlformats.org/officeDocument/2006/relationships/tags" Target="../tags/tag1237.xml"/><Relationship Id="rId5" Type="http://schemas.openxmlformats.org/officeDocument/2006/relationships/tags" Target="../tags/tag1163.xml"/><Relationship Id="rId90" Type="http://schemas.openxmlformats.org/officeDocument/2006/relationships/tags" Target="../tags/tag1248.xml"/><Relationship Id="rId95" Type="http://schemas.openxmlformats.org/officeDocument/2006/relationships/slideLayout" Target="../slideLayouts/slideLayout2.xml"/><Relationship Id="rId22" Type="http://schemas.openxmlformats.org/officeDocument/2006/relationships/tags" Target="../tags/tag1180.xml"/><Relationship Id="rId27" Type="http://schemas.openxmlformats.org/officeDocument/2006/relationships/tags" Target="../tags/tag1185.xml"/><Relationship Id="rId43" Type="http://schemas.openxmlformats.org/officeDocument/2006/relationships/tags" Target="../tags/tag1201.xml"/><Relationship Id="rId48" Type="http://schemas.openxmlformats.org/officeDocument/2006/relationships/tags" Target="../tags/tag1206.xml"/><Relationship Id="rId64" Type="http://schemas.openxmlformats.org/officeDocument/2006/relationships/tags" Target="../tags/tag1222.xml"/><Relationship Id="rId69" Type="http://schemas.openxmlformats.org/officeDocument/2006/relationships/tags" Target="../tags/tag1227.xml"/><Relationship Id="rId80" Type="http://schemas.openxmlformats.org/officeDocument/2006/relationships/tags" Target="../tags/tag1238.xml"/><Relationship Id="rId85" Type="http://schemas.openxmlformats.org/officeDocument/2006/relationships/tags" Target="../tags/tag1243.xml"/><Relationship Id="rId3" Type="http://schemas.openxmlformats.org/officeDocument/2006/relationships/tags" Target="../tags/tag1161.xml"/><Relationship Id="rId12" Type="http://schemas.openxmlformats.org/officeDocument/2006/relationships/tags" Target="../tags/tag1170.xml"/><Relationship Id="rId17" Type="http://schemas.openxmlformats.org/officeDocument/2006/relationships/tags" Target="../tags/tag1175.xml"/><Relationship Id="rId25" Type="http://schemas.openxmlformats.org/officeDocument/2006/relationships/tags" Target="../tags/tag1183.xml"/><Relationship Id="rId33" Type="http://schemas.openxmlformats.org/officeDocument/2006/relationships/tags" Target="../tags/tag1191.xml"/><Relationship Id="rId38" Type="http://schemas.openxmlformats.org/officeDocument/2006/relationships/tags" Target="../tags/tag1196.xml"/><Relationship Id="rId46" Type="http://schemas.openxmlformats.org/officeDocument/2006/relationships/tags" Target="../tags/tag1204.xml"/><Relationship Id="rId59" Type="http://schemas.openxmlformats.org/officeDocument/2006/relationships/tags" Target="../tags/tag1217.xml"/><Relationship Id="rId67" Type="http://schemas.openxmlformats.org/officeDocument/2006/relationships/tags" Target="../tags/tag1225.xml"/><Relationship Id="rId20" Type="http://schemas.openxmlformats.org/officeDocument/2006/relationships/tags" Target="../tags/tag1178.xml"/><Relationship Id="rId41" Type="http://schemas.openxmlformats.org/officeDocument/2006/relationships/tags" Target="../tags/tag1199.xml"/><Relationship Id="rId54" Type="http://schemas.openxmlformats.org/officeDocument/2006/relationships/tags" Target="../tags/tag1212.xml"/><Relationship Id="rId62" Type="http://schemas.openxmlformats.org/officeDocument/2006/relationships/tags" Target="../tags/tag1220.xml"/><Relationship Id="rId70" Type="http://schemas.openxmlformats.org/officeDocument/2006/relationships/tags" Target="../tags/tag1228.xml"/><Relationship Id="rId75" Type="http://schemas.openxmlformats.org/officeDocument/2006/relationships/tags" Target="../tags/tag1233.xml"/><Relationship Id="rId83" Type="http://schemas.openxmlformats.org/officeDocument/2006/relationships/tags" Target="../tags/tag1241.xml"/><Relationship Id="rId88" Type="http://schemas.openxmlformats.org/officeDocument/2006/relationships/tags" Target="../tags/tag1246.xml"/><Relationship Id="rId91" Type="http://schemas.openxmlformats.org/officeDocument/2006/relationships/tags" Target="../tags/tag1249.xml"/><Relationship Id="rId96" Type="http://schemas.openxmlformats.org/officeDocument/2006/relationships/notesSlide" Target="../notesSlides/notesSlide36.xml"/><Relationship Id="rId1" Type="http://schemas.openxmlformats.org/officeDocument/2006/relationships/tags" Target="../tags/tag1159.xml"/><Relationship Id="rId6" Type="http://schemas.openxmlformats.org/officeDocument/2006/relationships/tags" Target="../tags/tag1164.xml"/><Relationship Id="rId15" Type="http://schemas.openxmlformats.org/officeDocument/2006/relationships/tags" Target="../tags/tag1173.xml"/><Relationship Id="rId23" Type="http://schemas.openxmlformats.org/officeDocument/2006/relationships/tags" Target="../tags/tag1181.xml"/><Relationship Id="rId28" Type="http://schemas.openxmlformats.org/officeDocument/2006/relationships/tags" Target="../tags/tag1186.xml"/><Relationship Id="rId36" Type="http://schemas.openxmlformats.org/officeDocument/2006/relationships/tags" Target="../tags/tag1194.xml"/><Relationship Id="rId49" Type="http://schemas.openxmlformats.org/officeDocument/2006/relationships/tags" Target="../tags/tag1207.xml"/><Relationship Id="rId57" Type="http://schemas.openxmlformats.org/officeDocument/2006/relationships/tags" Target="../tags/tag1215.xml"/><Relationship Id="rId10" Type="http://schemas.openxmlformats.org/officeDocument/2006/relationships/tags" Target="../tags/tag1168.xml"/><Relationship Id="rId31" Type="http://schemas.openxmlformats.org/officeDocument/2006/relationships/tags" Target="../tags/tag1189.xml"/><Relationship Id="rId44" Type="http://schemas.openxmlformats.org/officeDocument/2006/relationships/tags" Target="../tags/tag1202.xml"/><Relationship Id="rId52" Type="http://schemas.openxmlformats.org/officeDocument/2006/relationships/tags" Target="../tags/tag1210.xml"/><Relationship Id="rId60" Type="http://schemas.openxmlformats.org/officeDocument/2006/relationships/tags" Target="../tags/tag1218.xml"/><Relationship Id="rId65" Type="http://schemas.openxmlformats.org/officeDocument/2006/relationships/tags" Target="../tags/tag1223.xml"/><Relationship Id="rId73" Type="http://schemas.openxmlformats.org/officeDocument/2006/relationships/tags" Target="../tags/tag1231.xml"/><Relationship Id="rId78" Type="http://schemas.openxmlformats.org/officeDocument/2006/relationships/tags" Target="../tags/tag1236.xml"/><Relationship Id="rId81" Type="http://schemas.openxmlformats.org/officeDocument/2006/relationships/tags" Target="../tags/tag1239.xml"/><Relationship Id="rId86" Type="http://schemas.openxmlformats.org/officeDocument/2006/relationships/tags" Target="../tags/tag1244.xml"/><Relationship Id="rId94" Type="http://schemas.openxmlformats.org/officeDocument/2006/relationships/tags" Target="../tags/tag1252.xml"/><Relationship Id="rId4" Type="http://schemas.openxmlformats.org/officeDocument/2006/relationships/tags" Target="../tags/tag1162.xml"/><Relationship Id="rId9" Type="http://schemas.openxmlformats.org/officeDocument/2006/relationships/tags" Target="../tags/tag1167.xml"/><Relationship Id="rId13" Type="http://schemas.openxmlformats.org/officeDocument/2006/relationships/tags" Target="../tags/tag1171.xml"/><Relationship Id="rId18" Type="http://schemas.openxmlformats.org/officeDocument/2006/relationships/tags" Target="../tags/tag1176.xml"/><Relationship Id="rId39" Type="http://schemas.openxmlformats.org/officeDocument/2006/relationships/tags" Target="../tags/tag1197.xml"/><Relationship Id="rId34" Type="http://schemas.openxmlformats.org/officeDocument/2006/relationships/tags" Target="../tags/tag1192.xml"/><Relationship Id="rId50" Type="http://schemas.openxmlformats.org/officeDocument/2006/relationships/tags" Target="../tags/tag1208.xml"/><Relationship Id="rId55" Type="http://schemas.openxmlformats.org/officeDocument/2006/relationships/tags" Target="../tags/tag1213.xml"/><Relationship Id="rId76" Type="http://schemas.openxmlformats.org/officeDocument/2006/relationships/tags" Target="../tags/tag1234.xml"/><Relationship Id="rId97" Type="http://schemas.openxmlformats.org/officeDocument/2006/relationships/customXml" Target="../ink/ink35.xml"/><Relationship Id="rId7" Type="http://schemas.openxmlformats.org/officeDocument/2006/relationships/tags" Target="../tags/tag1165.xml"/><Relationship Id="rId71" Type="http://schemas.openxmlformats.org/officeDocument/2006/relationships/tags" Target="../tags/tag1229.xml"/><Relationship Id="rId92" Type="http://schemas.openxmlformats.org/officeDocument/2006/relationships/tags" Target="../tags/tag1250.xml"/><Relationship Id="rId2" Type="http://schemas.openxmlformats.org/officeDocument/2006/relationships/tags" Target="../tags/tag1160.xml"/><Relationship Id="rId29" Type="http://schemas.openxmlformats.org/officeDocument/2006/relationships/tags" Target="../tags/tag1187.xml"/><Relationship Id="rId24" Type="http://schemas.openxmlformats.org/officeDocument/2006/relationships/tags" Target="../tags/tag1182.xml"/><Relationship Id="rId40" Type="http://schemas.openxmlformats.org/officeDocument/2006/relationships/tags" Target="../tags/tag1198.xml"/><Relationship Id="rId45" Type="http://schemas.openxmlformats.org/officeDocument/2006/relationships/tags" Target="../tags/tag1203.xml"/><Relationship Id="rId66" Type="http://schemas.openxmlformats.org/officeDocument/2006/relationships/tags" Target="../tags/tag1224.xml"/><Relationship Id="rId87" Type="http://schemas.openxmlformats.org/officeDocument/2006/relationships/tags" Target="../tags/tag1245.xml"/><Relationship Id="rId61" Type="http://schemas.openxmlformats.org/officeDocument/2006/relationships/tags" Target="../tags/tag1219.xml"/><Relationship Id="rId82" Type="http://schemas.openxmlformats.org/officeDocument/2006/relationships/tags" Target="../tags/tag1240.xml"/><Relationship Id="rId19" Type="http://schemas.openxmlformats.org/officeDocument/2006/relationships/tags" Target="../tags/tag1177.xml"/><Relationship Id="rId14" Type="http://schemas.openxmlformats.org/officeDocument/2006/relationships/tags" Target="../tags/tag1172.xml"/><Relationship Id="rId30" Type="http://schemas.openxmlformats.org/officeDocument/2006/relationships/tags" Target="../tags/tag1188.xml"/><Relationship Id="rId35" Type="http://schemas.openxmlformats.org/officeDocument/2006/relationships/tags" Target="../tags/tag1193.xml"/><Relationship Id="rId56" Type="http://schemas.openxmlformats.org/officeDocument/2006/relationships/tags" Target="../tags/tag1214.xml"/><Relationship Id="rId77" Type="http://schemas.openxmlformats.org/officeDocument/2006/relationships/tags" Target="../tags/tag1235.xml"/><Relationship Id="rId8" Type="http://schemas.openxmlformats.org/officeDocument/2006/relationships/tags" Target="../tags/tag1166.xml"/><Relationship Id="rId51" Type="http://schemas.openxmlformats.org/officeDocument/2006/relationships/tags" Target="../tags/tag1209.xml"/><Relationship Id="rId72" Type="http://schemas.openxmlformats.org/officeDocument/2006/relationships/tags" Target="../tags/tag1230.xml"/><Relationship Id="rId93" Type="http://schemas.openxmlformats.org/officeDocument/2006/relationships/tags" Target="../tags/tag1251.xml"/><Relationship Id="rId98" Type="http://schemas.openxmlformats.org/officeDocument/2006/relationships/image" Target="../media/image40.emf"/></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2.xml"/><Relationship Id="rId3" Type="http://schemas.openxmlformats.org/officeDocument/2006/relationships/tags" Target="../tags/tag42.xml"/><Relationship Id="rId21" Type="http://schemas.openxmlformats.org/officeDocument/2006/relationships/image" Target="../media/image8.emf"/><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customXml" Target="../ink/ink2.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notesSlide" Target="../notesSlides/notesSlide3.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40.xml.rels><?xml version="1.0" encoding="UTF-8" standalone="yes"?>
<Relationships xmlns="http://schemas.openxmlformats.org/package/2006/relationships"><Relationship Id="rId26" Type="http://schemas.openxmlformats.org/officeDocument/2006/relationships/tags" Target="../tags/tag1278.xml"/><Relationship Id="rId21" Type="http://schemas.openxmlformats.org/officeDocument/2006/relationships/tags" Target="../tags/tag1273.xml"/><Relationship Id="rId42" Type="http://schemas.openxmlformats.org/officeDocument/2006/relationships/tags" Target="../tags/tag1294.xml"/><Relationship Id="rId47" Type="http://schemas.openxmlformats.org/officeDocument/2006/relationships/tags" Target="../tags/tag1299.xml"/><Relationship Id="rId63" Type="http://schemas.openxmlformats.org/officeDocument/2006/relationships/tags" Target="../tags/tag1315.xml"/><Relationship Id="rId68" Type="http://schemas.openxmlformats.org/officeDocument/2006/relationships/tags" Target="../tags/tag1320.xml"/><Relationship Id="rId84" Type="http://schemas.openxmlformats.org/officeDocument/2006/relationships/tags" Target="../tags/tag1336.xml"/><Relationship Id="rId89" Type="http://schemas.openxmlformats.org/officeDocument/2006/relationships/tags" Target="../tags/tag1341.xml"/><Relationship Id="rId16" Type="http://schemas.openxmlformats.org/officeDocument/2006/relationships/tags" Target="../tags/tag1268.xml"/><Relationship Id="rId11" Type="http://schemas.openxmlformats.org/officeDocument/2006/relationships/tags" Target="../tags/tag1263.xml"/><Relationship Id="rId32" Type="http://schemas.openxmlformats.org/officeDocument/2006/relationships/tags" Target="../tags/tag1284.xml"/><Relationship Id="rId37" Type="http://schemas.openxmlformats.org/officeDocument/2006/relationships/tags" Target="../tags/tag1289.xml"/><Relationship Id="rId53" Type="http://schemas.openxmlformats.org/officeDocument/2006/relationships/tags" Target="../tags/tag1305.xml"/><Relationship Id="rId58" Type="http://schemas.openxmlformats.org/officeDocument/2006/relationships/tags" Target="../tags/tag1310.xml"/><Relationship Id="rId74" Type="http://schemas.openxmlformats.org/officeDocument/2006/relationships/tags" Target="../tags/tag1326.xml"/><Relationship Id="rId79" Type="http://schemas.openxmlformats.org/officeDocument/2006/relationships/tags" Target="../tags/tag1331.xml"/><Relationship Id="rId102" Type="http://schemas.openxmlformats.org/officeDocument/2006/relationships/notesSlide" Target="../notesSlides/notesSlide37.xml"/><Relationship Id="rId5" Type="http://schemas.openxmlformats.org/officeDocument/2006/relationships/tags" Target="../tags/tag1257.xml"/><Relationship Id="rId90" Type="http://schemas.openxmlformats.org/officeDocument/2006/relationships/tags" Target="../tags/tag1342.xml"/><Relationship Id="rId95" Type="http://schemas.openxmlformats.org/officeDocument/2006/relationships/tags" Target="../tags/tag1347.xml"/><Relationship Id="rId22" Type="http://schemas.openxmlformats.org/officeDocument/2006/relationships/tags" Target="../tags/tag1274.xml"/><Relationship Id="rId27" Type="http://schemas.openxmlformats.org/officeDocument/2006/relationships/tags" Target="../tags/tag1279.xml"/><Relationship Id="rId43" Type="http://schemas.openxmlformats.org/officeDocument/2006/relationships/tags" Target="../tags/tag1295.xml"/><Relationship Id="rId48" Type="http://schemas.openxmlformats.org/officeDocument/2006/relationships/tags" Target="../tags/tag1300.xml"/><Relationship Id="rId64" Type="http://schemas.openxmlformats.org/officeDocument/2006/relationships/tags" Target="../tags/tag1316.xml"/><Relationship Id="rId69" Type="http://schemas.openxmlformats.org/officeDocument/2006/relationships/tags" Target="../tags/tag1321.xml"/><Relationship Id="rId80" Type="http://schemas.openxmlformats.org/officeDocument/2006/relationships/tags" Target="../tags/tag1332.xml"/><Relationship Id="rId85" Type="http://schemas.openxmlformats.org/officeDocument/2006/relationships/tags" Target="../tags/tag1337.xml"/><Relationship Id="rId12" Type="http://schemas.openxmlformats.org/officeDocument/2006/relationships/tags" Target="../tags/tag1264.xml"/><Relationship Id="rId17" Type="http://schemas.openxmlformats.org/officeDocument/2006/relationships/tags" Target="../tags/tag1269.xml"/><Relationship Id="rId25" Type="http://schemas.openxmlformats.org/officeDocument/2006/relationships/tags" Target="../tags/tag1277.xml"/><Relationship Id="rId33" Type="http://schemas.openxmlformats.org/officeDocument/2006/relationships/tags" Target="../tags/tag1285.xml"/><Relationship Id="rId38" Type="http://schemas.openxmlformats.org/officeDocument/2006/relationships/tags" Target="../tags/tag1290.xml"/><Relationship Id="rId46" Type="http://schemas.openxmlformats.org/officeDocument/2006/relationships/tags" Target="../tags/tag1298.xml"/><Relationship Id="rId59" Type="http://schemas.openxmlformats.org/officeDocument/2006/relationships/tags" Target="../tags/tag1311.xml"/><Relationship Id="rId67" Type="http://schemas.openxmlformats.org/officeDocument/2006/relationships/tags" Target="../tags/tag1319.xml"/><Relationship Id="rId20" Type="http://schemas.openxmlformats.org/officeDocument/2006/relationships/tags" Target="../tags/tag1272.xml"/><Relationship Id="rId41" Type="http://schemas.openxmlformats.org/officeDocument/2006/relationships/tags" Target="../tags/tag1293.xml"/><Relationship Id="rId54" Type="http://schemas.openxmlformats.org/officeDocument/2006/relationships/tags" Target="../tags/tag1306.xml"/><Relationship Id="rId62" Type="http://schemas.openxmlformats.org/officeDocument/2006/relationships/tags" Target="../tags/tag1314.xml"/><Relationship Id="rId70" Type="http://schemas.openxmlformats.org/officeDocument/2006/relationships/tags" Target="../tags/tag1322.xml"/><Relationship Id="rId75" Type="http://schemas.openxmlformats.org/officeDocument/2006/relationships/tags" Target="../tags/tag1327.xml"/><Relationship Id="rId83" Type="http://schemas.openxmlformats.org/officeDocument/2006/relationships/tags" Target="../tags/tag1335.xml"/><Relationship Id="rId88" Type="http://schemas.openxmlformats.org/officeDocument/2006/relationships/tags" Target="../tags/tag1340.xml"/><Relationship Id="rId91" Type="http://schemas.openxmlformats.org/officeDocument/2006/relationships/tags" Target="../tags/tag1343.xml"/><Relationship Id="rId96" Type="http://schemas.openxmlformats.org/officeDocument/2006/relationships/tags" Target="../tags/tag1348.xml"/><Relationship Id="rId1" Type="http://schemas.openxmlformats.org/officeDocument/2006/relationships/tags" Target="../tags/tag1253.xml"/><Relationship Id="rId6" Type="http://schemas.openxmlformats.org/officeDocument/2006/relationships/tags" Target="../tags/tag1258.xml"/><Relationship Id="rId15" Type="http://schemas.openxmlformats.org/officeDocument/2006/relationships/tags" Target="../tags/tag1267.xml"/><Relationship Id="rId23" Type="http://schemas.openxmlformats.org/officeDocument/2006/relationships/tags" Target="../tags/tag1275.xml"/><Relationship Id="rId28" Type="http://schemas.openxmlformats.org/officeDocument/2006/relationships/tags" Target="../tags/tag1280.xml"/><Relationship Id="rId36" Type="http://schemas.openxmlformats.org/officeDocument/2006/relationships/tags" Target="../tags/tag1288.xml"/><Relationship Id="rId49" Type="http://schemas.openxmlformats.org/officeDocument/2006/relationships/tags" Target="../tags/tag1301.xml"/><Relationship Id="rId57" Type="http://schemas.openxmlformats.org/officeDocument/2006/relationships/tags" Target="../tags/tag1309.xml"/><Relationship Id="rId10" Type="http://schemas.openxmlformats.org/officeDocument/2006/relationships/tags" Target="../tags/tag1262.xml"/><Relationship Id="rId31" Type="http://schemas.openxmlformats.org/officeDocument/2006/relationships/tags" Target="../tags/tag1283.xml"/><Relationship Id="rId44" Type="http://schemas.openxmlformats.org/officeDocument/2006/relationships/tags" Target="../tags/tag1296.xml"/><Relationship Id="rId52" Type="http://schemas.openxmlformats.org/officeDocument/2006/relationships/tags" Target="../tags/tag1304.xml"/><Relationship Id="rId60" Type="http://schemas.openxmlformats.org/officeDocument/2006/relationships/tags" Target="../tags/tag1312.xml"/><Relationship Id="rId65" Type="http://schemas.openxmlformats.org/officeDocument/2006/relationships/tags" Target="../tags/tag1317.xml"/><Relationship Id="rId73" Type="http://schemas.openxmlformats.org/officeDocument/2006/relationships/tags" Target="../tags/tag1325.xml"/><Relationship Id="rId78" Type="http://schemas.openxmlformats.org/officeDocument/2006/relationships/tags" Target="../tags/tag1330.xml"/><Relationship Id="rId81" Type="http://schemas.openxmlformats.org/officeDocument/2006/relationships/tags" Target="../tags/tag1333.xml"/><Relationship Id="rId86" Type="http://schemas.openxmlformats.org/officeDocument/2006/relationships/tags" Target="../tags/tag1338.xml"/><Relationship Id="rId94" Type="http://schemas.openxmlformats.org/officeDocument/2006/relationships/tags" Target="../tags/tag1346.xml"/><Relationship Id="rId99" Type="http://schemas.openxmlformats.org/officeDocument/2006/relationships/tags" Target="../tags/tag1351.xml"/><Relationship Id="rId101" Type="http://schemas.openxmlformats.org/officeDocument/2006/relationships/slideLayout" Target="../slideLayouts/slideLayout2.xml"/><Relationship Id="rId4" Type="http://schemas.openxmlformats.org/officeDocument/2006/relationships/tags" Target="../tags/tag1256.xml"/><Relationship Id="rId9" Type="http://schemas.openxmlformats.org/officeDocument/2006/relationships/tags" Target="../tags/tag1261.xml"/><Relationship Id="rId13" Type="http://schemas.openxmlformats.org/officeDocument/2006/relationships/tags" Target="../tags/tag1265.xml"/><Relationship Id="rId18" Type="http://schemas.openxmlformats.org/officeDocument/2006/relationships/tags" Target="../tags/tag1270.xml"/><Relationship Id="rId39" Type="http://schemas.openxmlformats.org/officeDocument/2006/relationships/tags" Target="../tags/tag1291.xml"/><Relationship Id="rId34" Type="http://schemas.openxmlformats.org/officeDocument/2006/relationships/tags" Target="../tags/tag1286.xml"/><Relationship Id="rId50" Type="http://schemas.openxmlformats.org/officeDocument/2006/relationships/tags" Target="../tags/tag1302.xml"/><Relationship Id="rId55" Type="http://schemas.openxmlformats.org/officeDocument/2006/relationships/tags" Target="../tags/tag1307.xml"/><Relationship Id="rId76" Type="http://schemas.openxmlformats.org/officeDocument/2006/relationships/tags" Target="../tags/tag1328.xml"/><Relationship Id="rId97" Type="http://schemas.openxmlformats.org/officeDocument/2006/relationships/tags" Target="../tags/tag1349.xml"/><Relationship Id="rId7" Type="http://schemas.openxmlformats.org/officeDocument/2006/relationships/tags" Target="../tags/tag1259.xml"/><Relationship Id="rId71" Type="http://schemas.openxmlformats.org/officeDocument/2006/relationships/tags" Target="../tags/tag1323.xml"/><Relationship Id="rId92" Type="http://schemas.openxmlformats.org/officeDocument/2006/relationships/tags" Target="../tags/tag1344.xml"/><Relationship Id="rId2" Type="http://schemas.openxmlformats.org/officeDocument/2006/relationships/tags" Target="../tags/tag1254.xml"/><Relationship Id="rId29" Type="http://schemas.openxmlformats.org/officeDocument/2006/relationships/tags" Target="../tags/tag1281.xml"/><Relationship Id="rId24" Type="http://schemas.openxmlformats.org/officeDocument/2006/relationships/tags" Target="../tags/tag1276.xml"/><Relationship Id="rId40" Type="http://schemas.openxmlformats.org/officeDocument/2006/relationships/tags" Target="../tags/tag1292.xml"/><Relationship Id="rId45" Type="http://schemas.openxmlformats.org/officeDocument/2006/relationships/tags" Target="../tags/tag1297.xml"/><Relationship Id="rId66" Type="http://schemas.openxmlformats.org/officeDocument/2006/relationships/tags" Target="../tags/tag1318.xml"/><Relationship Id="rId87" Type="http://schemas.openxmlformats.org/officeDocument/2006/relationships/tags" Target="../tags/tag1339.xml"/><Relationship Id="rId61" Type="http://schemas.openxmlformats.org/officeDocument/2006/relationships/tags" Target="../tags/tag1313.xml"/><Relationship Id="rId82" Type="http://schemas.openxmlformats.org/officeDocument/2006/relationships/tags" Target="../tags/tag1334.xml"/><Relationship Id="rId19" Type="http://schemas.openxmlformats.org/officeDocument/2006/relationships/tags" Target="../tags/tag1271.xml"/><Relationship Id="rId14" Type="http://schemas.openxmlformats.org/officeDocument/2006/relationships/tags" Target="../tags/tag1266.xml"/><Relationship Id="rId30" Type="http://schemas.openxmlformats.org/officeDocument/2006/relationships/tags" Target="../tags/tag1282.xml"/><Relationship Id="rId35" Type="http://schemas.openxmlformats.org/officeDocument/2006/relationships/tags" Target="../tags/tag1287.xml"/><Relationship Id="rId56" Type="http://schemas.openxmlformats.org/officeDocument/2006/relationships/tags" Target="../tags/tag1308.xml"/><Relationship Id="rId77" Type="http://schemas.openxmlformats.org/officeDocument/2006/relationships/tags" Target="../tags/tag1329.xml"/><Relationship Id="rId100" Type="http://schemas.openxmlformats.org/officeDocument/2006/relationships/tags" Target="../tags/tag1352.xml"/><Relationship Id="rId8" Type="http://schemas.openxmlformats.org/officeDocument/2006/relationships/tags" Target="../tags/tag1260.xml"/><Relationship Id="rId51" Type="http://schemas.openxmlformats.org/officeDocument/2006/relationships/tags" Target="../tags/tag1303.xml"/><Relationship Id="rId72" Type="http://schemas.openxmlformats.org/officeDocument/2006/relationships/tags" Target="../tags/tag1324.xml"/><Relationship Id="rId93" Type="http://schemas.openxmlformats.org/officeDocument/2006/relationships/tags" Target="../tags/tag1345.xml"/><Relationship Id="rId98" Type="http://schemas.openxmlformats.org/officeDocument/2006/relationships/tags" Target="../tags/tag1350.xml"/><Relationship Id="rId3" Type="http://schemas.openxmlformats.org/officeDocument/2006/relationships/tags" Target="../tags/tag1255.xml"/></Relationships>
</file>

<file path=ppt/slides/_rels/slide41.xml.rels><?xml version="1.0" encoding="UTF-8" standalone="yes"?>
<Relationships xmlns="http://schemas.openxmlformats.org/package/2006/relationships"><Relationship Id="rId26" Type="http://schemas.openxmlformats.org/officeDocument/2006/relationships/tags" Target="../tags/tag1378.xml"/><Relationship Id="rId21" Type="http://schemas.openxmlformats.org/officeDocument/2006/relationships/tags" Target="../tags/tag1373.xml"/><Relationship Id="rId42" Type="http://schemas.openxmlformats.org/officeDocument/2006/relationships/tags" Target="../tags/tag1394.xml"/><Relationship Id="rId47" Type="http://schemas.openxmlformats.org/officeDocument/2006/relationships/tags" Target="../tags/tag1399.xml"/><Relationship Id="rId63" Type="http://schemas.openxmlformats.org/officeDocument/2006/relationships/tags" Target="../tags/tag1415.xml"/><Relationship Id="rId68" Type="http://schemas.openxmlformats.org/officeDocument/2006/relationships/tags" Target="../tags/tag1420.xml"/><Relationship Id="rId84" Type="http://schemas.openxmlformats.org/officeDocument/2006/relationships/tags" Target="../tags/tag1436.xml"/><Relationship Id="rId89" Type="http://schemas.openxmlformats.org/officeDocument/2006/relationships/tags" Target="../tags/tag1441.xml"/><Relationship Id="rId16" Type="http://schemas.openxmlformats.org/officeDocument/2006/relationships/tags" Target="../tags/tag1368.xml"/><Relationship Id="rId11" Type="http://schemas.openxmlformats.org/officeDocument/2006/relationships/tags" Target="../tags/tag1363.xml"/><Relationship Id="rId32" Type="http://schemas.openxmlformats.org/officeDocument/2006/relationships/tags" Target="../tags/tag1384.xml"/><Relationship Id="rId37" Type="http://schemas.openxmlformats.org/officeDocument/2006/relationships/tags" Target="../tags/tag1389.xml"/><Relationship Id="rId53" Type="http://schemas.openxmlformats.org/officeDocument/2006/relationships/tags" Target="../tags/tag1405.xml"/><Relationship Id="rId58" Type="http://schemas.openxmlformats.org/officeDocument/2006/relationships/tags" Target="../tags/tag1410.xml"/><Relationship Id="rId74" Type="http://schemas.openxmlformats.org/officeDocument/2006/relationships/tags" Target="../tags/tag1426.xml"/><Relationship Id="rId79" Type="http://schemas.openxmlformats.org/officeDocument/2006/relationships/tags" Target="../tags/tag1431.xml"/><Relationship Id="rId5" Type="http://schemas.openxmlformats.org/officeDocument/2006/relationships/tags" Target="../tags/tag1357.xml"/><Relationship Id="rId90" Type="http://schemas.openxmlformats.org/officeDocument/2006/relationships/tags" Target="../tags/tag1442.xml"/><Relationship Id="rId95" Type="http://schemas.openxmlformats.org/officeDocument/2006/relationships/tags" Target="../tags/tag1447.xml"/><Relationship Id="rId22" Type="http://schemas.openxmlformats.org/officeDocument/2006/relationships/tags" Target="../tags/tag1374.xml"/><Relationship Id="rId27" Type="http://schemas.openxmlformats.org/officeDocument/2006/relationships/tags" Target="../tags/tag1379.xml"/><Relationship Id="rId43" Type="http://schemas.openxmlformats.org/officeDocument/2006/relationships/tags" Target="../tags/tag1395.xml"/><Relationship Id="rId48" Type="http://schemas.openxmlformats.org/officeDocument/2006/relationships/tags" Target="../tags/tag1400.xml"/><Relationship Id="rId64" Type="http://schemas.openxmlformats.org/officeDocument/2006/relationships/tags" Target="../tags/tag1416.xml"/><Relationship Id="rId69" Type="http://schemas.openxmlformats.org/officeDocument/2006/relationships/tags" Target="../tags/tag1421.xml"/><Relationship Id="rId80" Type="http://schemas.openxmlformats.org/officeDocument/2006/relationships/tags" Target="../tags/tag1432.xml"/><Relationship Id="rId85" Type="http://schemas.openxmlformats.org/officeDocument/2006/relationships/tags" Target="../tags/tag1437.xml"/><Relationship Id="rId3" Type="http://schemas.openxmlformats.org/officeDocument/2006/relationships/tags" Target="../tags/tag1355.xml"/><Relationship Id="rId12" Type="http://schemas.openxmlformats.org/officeDocument/2006/relationships/tags" Target="../tags/tag1364.xml"/><Relationship Id="rId17" Type="http://schemas.openxmlformats.org/officeDocument/2006/relationships/tags" Target="../tags/tag1369.xml"/><Relationship Id="rId25" Type="http://schemas.openxmlformats.org/officeDocument/2006/relationships/tags" Target="../tags/tag1377.xml"/><Relationship Id="rId33" Type="http://schemas.openxmlformats.org/officeDocument/2006/relationships/tags" Target="../tags/tag1385.xml"/><Relationship Id="rId38" Type="http://schemas.openxmlformats.org/officeDocument/2006/relationships/tags" Target="../tags/tag1390.xml"/><Relationship Id="rId46" Type="http://schemas.openxmlformats.org/officeDocument/2006/relationships/tags" Target="../tags/tag1398.xml"/><Relationship Id="rId59" Type="http://schemas.openxmlformats.org/officeDocument/2006/relationships/tags" Target="../tags/tag1411.xml"/><Relationship Id="rId67" Type="http://schemas.openxmlformats.org/officeDocument/2006/relationships/tags" Target="../tags/tag1419.xml"/><Relationship Id="rId20" Type="http://schemas.openxmlformats.org/officeDocument/2006/relationships/tags" Target="../tags/tag1372.xml"/><Relationship Id="rId41" Type="http://schemas.openxmlformats.org/officeDocument/2006/relationships/tags" Target="../tags/tag1393.xml"/><Relationship Id="rId54" Type="http://schemas.openxmlformats.org/officeDocument/2006/relationships/tags" Target="../tags/tag1406.xml"/><Relationship Id="rId62" Type="http://schemas.openxmlformats.org/officeDocument/2006/relationships/tags" Target="../tags/tag1414.xml"/><Relationship Id="rId70" Type="http://schemas.openxmlformats.org/officeDocument/2006/relationships/tags" Target="../tags/tag1422.xml"/><Relationship Id="rId75" Type="http://schemas.openxmlformats.org/officeDocument/2006/relationships/tags" Target="../tags/tag1427.xml"/><Relationship Id="rId83" Type="http://schemas.openxmlformats.org/officeDocument/2006/relationships/tags" Target="../tags/tag1435.xml"/><Relationship Id="rId88" Type="http://schemas.openxmlformats.org/officeDocument/2006/relationships/tags" Target="../tags/tag1440.xml"/><Relationship Id="rId91" Type="http://schemas.openxmlformats.org/officeDocument/2006/relationships/tags" Target="../tags/tag1443.xml"/><Relationship Id="rId96" Type="http://schemas.openxmlformats.org/officeDocument/2006/relationships/slideLayout" Target="../slideLayouts/slideLayout2.xml"/><Relationship Id="rId1" Type="http://schemas.openxmlformats.org/officeDocument/2006/relationships/tags" Target="../tags/tag1353.xml"/><Relationship Id="rId6" Type="http://schemas.openxmlformats.org/officeDocument/2006/relationships/tags" Target="../tags/tag1358.xml"/><Relationship Id="rId15" Type="http://schemas.openxmlformats.org/officeDocument/2006/relationships/tags" Target="../tags/tag1367.xml"/><Relationship Id="rId23" Type="http://schemas.openxmlformats.org/officeDocument/2006/relationships/tags" Target="../tags/tag1375.xml"/><Relationship Id="rId28" Type="http://schemas.openxmlformats.org/officeDocument/2006/relationships/tags" Target="../tags/tag1380.xml"/><Relationship Id="rId36" Type="http://schemas.openxmlformats.org/officeDocument/2006/relationships/tags" Target="../tags/tag1388.xml"/><Relationship Id="rId49" Type="http://schemas.openxmlformats.org/officeDocument/2006/relationships/tags" Target="../tags/tag1401.xml"/><Relationship Id="rId57" Type="http://schemas.openxmlformats.org/officeDocument/2006/relationships/tags" Target="../tags/tag1409.xml"/><Relationship Id="rId10" Type="http://schemas.openxmlformats.org/officeDocument/2006/relationships/tags" Target="../tags/tag1362.xml"/><Relationship Id="rId31" Type="http://schemas.openxmlformats.org/officeDocument/2006/relationships/tags" Target="../tags/tag1383.xml"/><Relationship Id="rId44" Type="http://schemas.openxmlformats.org/officeDocument/2006/relationships/tags" Target="../tags/tag1396.xml"/><Relationship Id="rId52" Type="http://schemas.openxmlformats.org/officeDocument/2006/relationships/tags" Target="../tags/tag1404.xml"/><Relationship Id="rId60" Type="http://schemas.openxmlformats.org/officeDocument/2006/relationships/tags" Target="../tags/tag1412.xml"/><Relationship Id="rId65" Type="http://schemas.openxmlformats.org/officeDocument/2006/relationships/tags" Target="../tags/tag1417.xml"/><Relationship Id="rId73" Type="http://schemas.openxmlformats.org/officeDocument/2006/relationships/tags" Target="../tags/tag1425.xml"/><Relationship Id="rId78" Type="http://schemas.openxmlformats.org/officeDocument/2006/relationships/tags" Target="../tags/tag1430.xml"/><Relationship Id="rId81" Type="http://schemas.openxmlformats.org/officeDocument/2006/relationships/tags" Target="../tags/tag1433.xml"/><Relationship Id="rId86" Type="http://schemas.openxmlformats.org/officeDocument/2006/relationships/tags" Target="../tags/tag1438.xml"/><Relationship Id="rId94" Type="http://schemas.openxmlformats.org/officeDocument/2006/relationships/tags" Target="../tags/tag1446.xml"/><Relationship Id="rId99" Type="http://schemas.openxmlformats.org/officeDocument/2006/relationships/image" Target="../media/image41.emf"/><Relationship Id="rId4" Type="http://schemas.openxmlformats.org/officeDocument/2006/relationships/tags" Target="../tags/tag1356.xml"/><Relationship Id="rId9" Type="http://schemas.openxmlformats.org/officeDocument/2006/relationships/tags" Target="../tags/tag1361.xml"/><Relationship Id="rId13" Type="http://schemas.openxmlformats.org/officeDocument/2006/relationships/tags" Target="../tags/tag1365.xml"/><Relationship Id="rId18" Type="http://schemas.openxmlformats.org/officeDocument/2006/relationships/tags" Target="../tags/tag1370.xml"/><Relationship Id="rId39" Type="http://schemas.openxmlformats.org/officeDocument/2006/relationships/tags" Target="../tags/tag1391.xml"/><Relationship Id="rId34" Type="http://schemas.openxmlformats.org/officeDocument/2006/relationships/tags" Target="../tags/tag1386.xml"/><Relationship Id="rId50" Type="http://schemas.openxmlformats.org/officeDocument/2006/relationships/tags" Target="../tags/tag1402.xml"/><Relationship Id="rId55" Type="http://schemas.openxmlformats.org/officeDocument/2006/relationships/tags" Target="../tags/tag1407.xml"/><Relationship Id="rId76" Type="http://schemas.openxmlformats.org/officeDocument/2006/relationships/tags" Target="../tags/tag1428.xml"/><Relationship Id="rId97" Type="http://schemas.openxmlformats.org/officeDocument/2006/relationships/notesSlide" Target="../notesSlides/notesSlide38.xml"/><Relationship Id="rId7" Type="http://schemas.openxmlformats.org/officeDocument/2006/relationships/tags" Target="../tags/tag1359.xml"/><Relationship Id="rId71" Type="http://schemas.openxmlformats.org/officeDocument/2006/relationships/tags" Target="../tags/tag1423.xml"/><Relationship Id="rId92" Type="http://schemas.openxmlformats.org/officeDocument/2006/relationships/tags" Target="../tags/tag1444.xml"/><Relationship Id="rId2" Type="http://schemas.openxmlformats.org/officeDocument/2006/relationships/tags" Target="../tags/tag1354.xml"/><Relationship Id="rId29" Type="http://schemas.openxmlformats.org/officeDocument/2006/relationships/tags" Target="../tags/tag1381.xml"/><Relationship Id="rId24" Type="http://schemas.openxmlformats.org/officeDocument/2006/relationships/tags" Target="../tags/tag1376.xml"/><Relationship Id="rId40" Type="http://schemas.openxmlformats.org/officeDocument/2006/relationships/tags" Target="../tags/tag1392.xml"/><Relationship Id="rId45" Type="http://schemas.openxmlformats.org/officeDocument/2006/relationships/tags" Target="../tags/tag1397.xml"/><Relationship Id="rId66" Type="http://schemas.openxmlformats.org/officeDocument/2006/relationships/tags" Target="../tags/tag1418.xml"/><Relationship Id="rId87" Type="http://schemas.openxmlformats.org/officeDocument/2006/relationships/tags" Target="../tags/tag1439.xml"/><Relationship Id="rId61" Type="http://schemas.openxmlformats.org/officeDocument/2006/relationships/tags" Target="../tags/tag1413.xml"/><Relationship Id="rId82" Type="http://schemas.openxmlformats.org/officeDocument/2006/relationships/tags" Target="../tags/tag1434.xml"/><Relationship Id="rId19" Type="http://schemas.openxmlformats.org/officeDocument/2006/relationships/tags" Target="../tags/tag1371.xml"/><Relationship Id="rId14" Type="http://schemas.openxmlformats.org/officeDocument/2006/relationships/tags" Target="../tags/tag1366.xml"/><Relationship Id="rId30" Type="http://schemas.openxmlformats.org/officeDocument/2006/relationships/tags" Target="../tags/tag1382.xml"/><Relationship Id="rId35" Type="http://schemas.openxmlformats.org/officeDocument/2006/relationships/tags" Target="../tags/tag1387.xml"/><Relationship Id="rId56" Type="http://schemas.openxmlformats.org/officeDocument/2006/relationships/tags" Target="../tags/tag1408.xml"/><Relationship Id="rId77" Type="http://schemas.openxmlformats.org/officeDocument/2006/relationships/tags" Target="../tags/tag1429.xml"/><Relationship Id="rId8" Type="http://schemas.openxmlformats.org/officeDocument/2006/relationships/tags" Target="../tags/tag1360.xml"/><Relationship Id="rId51" Type="http://schemas.openxmlformats.org/officeDocument/2006/relationships/tags" Target="../tags/tag1403.xml"/><Relationship Id="rId72" Type="http://schemas.openxmlformats.org/officeDocument/2006/relationships/tags" Target="../tags/tag1424.xml"/><Relationship Id="rId93" Type="http://schemas.openxmlformats.org/officeDocument/2006/relationships/tags" Target="../tags/tag1445.xml"/><Relationship Id="rId98" Type="http://schemas.openxmlformats.org/officeDocument/2006/relationships/customXml" Target="../ink/ink36.xml"/></Relationships>
</file>

<file path=ppt/slides/_rels/slide42.xml.rels><?xml version="1.0" encoding="UTF-8" standalone="yes"?>
<Relationships xmlns="http://schemas.openxmlformats.org/package/2006/relationships"><Relationship Id="rId26" Type="http://schemas.openxmlformats.org/officeDocument/2006/relationships/tags" Target="../tags/tag1473.xml"/><Relationship Id="rId21" Type="http://schemas.openxmlformats.org/officeDocument/2006/relationships/tags" Target="../tags/tag1468.xml"/><Relationship Id="rId42" Type="http://schemas.openxmlformats.org/officeDocument/2006/relationships/tags" Target="../tags/tag1489.xml"/><Relationship Id="rId47" Type="http://schemas.openxmlformats.org/officeDocument/2006/relationships/tags" Target="../tags/tag1494.xml"/><Relationship Id="rId63" Type="http://schemas.openxmlformats.org/officeDocument/2006/relationships/tags" Target="../tags/tag1510.xml"/><Relationship Id="rId68" Type="http://schemas.openxmlformats.org/officeDocument/2006/relationships/tags" Target="../tags/tag1515.xml"/><Relationship Id="rId84" Type="http://schemas.openxmlformats.org/officeDocument/2006/relationships/tags" Target="../tags/tag1531.xml"/><Relationship Id="rId89" Type="http://schemas.openxmlformats.org/officeDocument/2006/relationships/tags" Target="../tags/tag1536.xml"/><Relationship Id="rId16" Type="http://schemas.openxmlformats.org/officeDocument/2006/relationships/tags" Target="../tags/tag1463.xml"/><Relationship Id="rId11" Type="http://schemas.openxmlformats.org/officeDocument/2006/relationships/tags" Target="../tags/tag1458.xml"/><Relationship Id="rId32" Type="http://schemas.openxmlformats.org/officeDocument/2006/relationships/tags" Target="../tags/tag1479.xml"/><Relationship Id="rId37" Type="http://schemas.openxmlformats.org/officeDocument/2006/relationships/tags" Target="../tags/tag1484.xml"/><Relationship Id="rId53" Type="http://schemas.openxmlformats.org/officeDocument/2006/relationships/tags" Target="../tags/tag1500.xml"/><Relationship Id="rId58" Type="http://schemas.openxmlformats.org/officeDocument/2006/relationships/tags" Target="../tags/tag1505.xml"/><Relationship Id="rId74" Type="http://schemas.openxmlformats.org/officeDocument/2006/relationships/tags" Target="../tags/tag1521.xml"/><Relationship Id="rId79" Type="http://schemas.openxmlformats.org/officeDocument/2006/relationships/tags" Target="../tags/tag1526.xml"/><Relationship Id="rId102" Type="http://schemas.openxmlformats.org/officeDocument/2006/relationships/slideLayout" Target="../slideLayouts/slideLayout2.xml"/><Relationship Id="rId5" Type="http://schemas.openxmlformats.org/officeDocument/2006/relationships/tags" Target="../tags/tag1452.xml"/><Relationship Id="rId90" Type="http://schemas.openxmlformats.org/officeDocument/2006/relationships/tags" Target="../tags/tag1537.xml"/><Relationship Id="rId95" Type="http://schemas.openxmlformats.org/officeDocument/2006/relationships/tags" Target="../tags/tag1542.xml"/><Relationship Id="rId22" Type="http://schemas.openxmlformats.org/officeDocument/2006/relationships/tags" Target="../tags/tag1469.xml"/><Relationship Id="rId27" Type="http://schemas.openxmlformats.org/officeDocument/2006/relationships/tags" Target="../tags/tag1474.xml"/><Relationship Id="rId43" Type="http://schemas.openxmlformats.org/officeDocument/2006/relationships/tags" Target="../tags/tag1490.xml"/><Relationship Id="rId48" Type="http://schemas.openxmlformats.org/officeDocument/2006/relationships/tags" Target="../tags/tag1495.xml"/><Relationship Id="rId64" Type="http://schemas.openxmlformats.org/officeDocument/2006/relationships/tags" Target="../tags/tag1511.xml"/><Relationship Id="rId69" Type="http://schemas.openxmlformats.org/officeDocument/2006/relationships/tags" Target="../tags/tag1516.xml"/><Relationship Id="rId80" Type="http://schemas.openxmlformats.org/officeDocument/2006/relationships/tags" Target="../tags/tag1527.xml"/><Relationship Id="rId85" Type="http://schemas.openxmlformats.org/officeDocument/2006/relationships/tags" Target="../tags/tag1532.xml"/><Relationship Id="rId12" Type="http://schemas.openxmlformats.org/officeDocument/2006/relationships/tags" Target="../tags/tag1459.xml"/><Relationship Id="rId17" Type="http://schemas.openxmlformats.org/officeDocument/2006/relationships/tags" Target="../tags/tag1464.xml"/><Relationship Id="rId25" Type="http://schemas.openxmlformats.org/officeDocument/2006/relationships/tags" Target="../tags/tag1472.xml"/><Relationship Id="rId33" Type="http://schemas.openxmlformats.org/officeDocument/2006/relationships/tags" Target="../tags/tag1480.xml"/><Relationship Id="rId38" Type="http://schemas.openxmlformats.org/officeDocument/2006/relationships/tags" Target="../tags/tag1485.xml"/><Relationship Id="rId46" Type="http://schemas.openxmlformats.org/officeDocument/2006/relationships/tags" Target="../tags/tag1493.xml"/><Relationship Id="rId59" Type="http://schemas.openxmlformats.org/officeDocument/2006/relationships/tags" Target="../tags/tag1506.xml"/><Relationship Id="rId67" Type="http://schemas.openxmlformats.org/officeDocument/2006/relationships/tags" Target="../tags/tag1514.xml"/><Relationship Id="rId103" Type="http://schemas.openxmlformats.org/officeDocument/2006/relationships/notesSlide" Target="../notesSlides/notesSlide39.xml"/><Relationship Id="rId20" Type="http://schemas.openxmlformats.org/officeDocument/2006/relationships/tags" Target="../tags/tag1467.xml"/><Relationship Id="rId41" Type="http://schemas.openxmlformats.org/officeDocument/2006/relationships/tags" Target="../tags/tag1488.xml"/><Relationship Id="rId54" Type="http://schemas.openxmlformats.org/officeDocument/2006/relationships/tags" Target="../tags/tag1501.xml"/><Relationship Id="rId62" Type="http://schemas.openxmlformats.org/officeDocument/2006/relationships/tags" Target="../tags/tag1509.xml"/><Relationship Id="rId70" Type="http://schemas.openxmlformats.org/officeDocument/2006/relationships/tags" Target="../tags/tag1517.xml"/><Relationship Id="rId75" Type="http://schemas.openxmlformats.org/officeDocument/2006/relationships/tags" Target="../tags/tag1522.xml"/><Relationship Id="rId83" Type="http://schemas.openxmlformats.org/officeDocument/2006/relationships/tags" Target="../tags/tag1530.xml"/><Relationship Id="rId88" Type="http://schemas.openxmlformats.org/officeDocument/2006/relationships/tags" Target="../tags/tag1535.xml"/><Relationship Id="rId91" Type="http://schemas.openxmlformats.org/officeDocument/2006/relationships/tags" Target="../tags/tag1538.xml"/><Relationship Id="rId96" Type="http://schemas.openxmlformats.org/officeDocument/2006/relationships/tags" Target="../tags/tag1543.xml"/><Relationship Id="rId1" Type="http://schemas.openxmlformats.org/officeDocument/2006/relationships/tags" Target="../tags/tag1448.xml"/><Relationship Id="rId6" Type="http://schemas.openxmlformats.org/officeDocument/2006/relationships/tags" Target="../tags/tag1453.xml"/><Relationship Id="rId15" Type="http://schemas.openxmlformats.org/officeDocument/2006/relationships/tags" Target="../tags/tag1462.xml"/><Relationship Id="rId23" Type="http://schemas.openxmlformats.org/officeDocument/2006/relationships/tags" Target="../tags/tag1470.xml"/><Relationship Id="rId28" Type="http://schemas.openxmlformats.org/officeDocument/2006/relationships/tags" Target="../tags/tag1475.xml"/><Relationship Id="rId36" Type="http://schemas.openxmlformats.org/officeDocument/2006/relationships/tags" Target="../tags/tag1483.xml"/><Relationship Id="rId49" Type="http://schemas.openxmlformats.org/officeDocument/2006/relationships/tags" Target="../tags/tag1496.xml"/><Relationship Id="rId57" Type="http://schemas.openxmlformats.org/officeDocument/2006/relationships/tags" Target="../tags/tag1504.xml"/><Relationship Id="rId10" Type="http://schemas.openxmlformats.org/officeDocument/2006/relationships/tags" Target="../tags/tag1457.xml"/><Relationship Id="rId31" Type="http://schemas.openxmlformats.org/officeDocument/2006/relationships/tags" Target="../tags/tag1478.xml"/><Relationship Id="rId44" Type="http://schemas.openxmlformats.org/officeDocument/2006/relationships/tags" Target="../tags/tag1491.xml"/><Relationship Id="rId52" Type="http://schemas.openxmlformats.org/officeDocument/2006/relationships/tags" Target="../tags/tag1499.xml"/><Relationship Id="rId60" Type="http://schemas.openxmlformats.org/officeDocument/2006/relationships/tags" Target="../tags/tag1507.xml"/><Relationship Id="rId65" Type="http://schemas.openxmlformats.org/officeDocument/2006/relationships/tags" Target="../tags/tag1512.xml"/><Relationship Id="rId73" Type="http://schemas.openxmlformats.org/officeDocument/2006/relationships/tags" Target="../tags/tag1520.xml"/><Relationship Id="rId78" Type="http://schemas.openxmlformats.org/officeDocument/2006/relationships/tags" Target="../tags/tag1525.xml"/><Relationship Id="rId81" Type="http://schemas.openxmlformats.org/officeDocument/2006/relationships/tags" Target="../tags/tag1528.xml"/><Relationship Id="rId86" Type="http://schemas.openxmlformats.org/officeDocument/2006/relationships/tags" Target="../tags/tag1533.xml"/><Relationship Id="rId94" Type="http://schemas.openxmlformats.org/officeDocument/2006/relationships/tags" Target="../tags/tag1541.xml"/><Relationship Id="rId99" Type="http://schemas.openxmlformats.org/officeDocument/2006/relationships/tags" Target="../tags/tag1546.xml"/><Relationship Id="rId101" Type="http://schemas.openxmlformats.org/officeDocument/2006/relationships/tags" Target="../tags/tag1548.xml"/><Relationship Id="rId4" Type="http://schemas.openxmlformats.org/officeDocument/2006/relationships/tags" Target="../tags/tag1451.xml"/><Relationship Id="rId9" Type="http://schemas.openxmlformats.org/officeDocument/2006/relationships/tags" Target="../tags/tag1456.xml"/><Relationship Id="rId13" Type="http://schemas.openxmlformats.org/officeDocument/2006/relationships/tags" Target="../tags/tag1460.xml"/><Relationship Id="rId18" Type="http://schemas.openxmlformats.org/officeDocument/2006/relationships/tags" Target="../tags/tag1465.xml"/><Relationship Id="rId39" Type="http://schemas.openxmlformats.org/officeDocument/2006/relationships/tags" Target="../tags/tag1486.xml"/><Relationship Id="rId34" Type="http://schemas.openxmlformats.org/officeDocument/2006/relationships/tags" Target="../tags/tag1481.xml"/><Relationship Id="rId50" Type="http://schemas.openxmlformats.org/officeDocument/2006/relationships/tags" Target="../tags/tag1497.xml"/><Relationship Id="rId55" Type="http://schemas.openxmlformats.org/officeDocument/2006/relationships/tags" Target="../tags/tag1502.xml"/><Relationship Id="rId76" Type="http://schemas.openxmlformats.org/officeDocument/2006/relationships/tags" Target="../tags/tag1523.xml"/><Relationship Id="rId97" Type="http://schemas.openxmlformats.org/officeDocument/2006/relationships/tags" Target="../tags/tag1544.xml"/><Relationship Id="rId7" Type="http://schemas.openxmlformats.org/officeDocument/2006/relationships/tags" Target="../tags/tag1454.xml"/><Relationship Id="rId71" Type="http://schemas.openxmlformats.org/officeDocument/2006/relationships/tags" Target="../tags/tag1518.xml"/><Relationship Id="rId92" Type="http://schemas.openxmlformats.org/officeDocument/2006/relationships/tags" Target="../tags/tag1539.xml"/><Relationship Id="rId2" Type="http://schemas.openxmlformats.org/officeDocument/2006/relationships/tags" Target="../tags/tag1449.xml"/><Relationship Id="rId29" Type="http://schemas.openxmlformats.org/officeDocument/2006/relationships/tags" Target="../tags/tag1476.xml"/><Relationship Id="rId24" Type="http://schemas.openxmlformats.org/officeDocument/2006/relationships/tags" Target="../tags/tag1471.xml"/><Relationship Id="rId40" Type="http://schemas.openxmlformats.org/officeDocument/2006/relationships/tags" Target="../tags/tag1487.xml"/><Relationship Id="rId45" Type="http://schemas.openxmlformats.org/officeDocument/2006/relationships/tags" Target="../tags/tag1492.xml"/><Relationship Id="rId66" Type="http://schemas.openxmlformats.org/officeDocument/2006/relationships/tags" Target="../tags/tag1513.xml"/><Relationship Id="rId87" Type="http://schemas.openxmlformats.org/officeDocument/2006/relationships/tags" Target="../tags/tag1534.xml"/><Relationship Id="rId61" Type="http://schemas.openxmlformats.org/officeDocument/2006/relationships/tags" Target="../tags/tag1508.xml"/><Relationship Id="rId82" Type="http://schemas.openxmlformats.org/officeDocument/2006/relationships/tags" Target="../tags/tag1529.xml"/><Relationship Id="rId19" Type="http://schemas.openxmlformats.org/officeDocument/2006/relationships/tags" Target="../tags/tag1466.xml"/><Relationship Id="rId14" Type="http://schemas.openxmlformats.org/officeDocument/2006/relationships/tags" Target="../tags/tag1461.xml"/><Relationship Id="rId30" Type="http://schemas.openxmlformats.org/officeDocument/2006/relationships/tags" Target="../tags/tag1477.xml"/><Relationship Id="rId35" Type="http://schemas.openxmlformats.org/officeDocument/2006/relationships/tags" Target="../tags/tag1482.xml"/><Relationship Id="rId56" Type="http://schemas.openxmlformats.org/officeDocument/2006/relationships/tags" Target="../tags/tag1503.xml"/><Relationship Id="rId77" Type="http://schemas.openxmlformats.org/officeDocument/2006/relationships/tags" Target="../tags/tag1524.xml"/><Relationship Id="rId100" Type="http://schemas.openxmlformats.org/officeDocument/2006/relationships/tags" Target="../tags/tag1547.xml"/><Relationship Id="rId8" Type="http://schemas.openxmlformats.org/officeDocument/2006/relationships/tags" Target="../tags/tag1455.xml"/><Relationship Id="rId51" Type="http://schemas.openxmlformats.org/officeDocument/2006/relationships/tags" Target="../tags/tag1498.xml"/><Relationship Id="rId72" Type="http://schemas.openxmlformats.org/officeDocument/2006/relationships/tags" Target="../tags/tag1519.xml"/><Relationship Id="rId93" Type="http://schemas.openxmlformats.org/officeDocument/2006/relationships/tags" Target="../tags/tag1540.xml"/><Relationship Id="rId98" Type="http://schemas.openxmlformats.org/officeDocument/2006/relationships/tags" Target="../tags/tag1545.xml"/><Relationship Id="rId3" Type="http://schemas.openxmlformats.org/officeDocument/2006/relationships/tags" Target="../tags/tag1450.xml"/></Relationships>
</file>

<file path=ppt/slides/_rels/slide43.xml.rels><?xml version="1.0" encoding="UTF-8" standalone="yes"?>
<Relationships xmlns="http://schemas.openxmlformats.org/package/2006/relationships"><Relationship Id="rId117" Type="http://schemas.openxmlformats.org/officeDocument/2006/relationships/tags" Target="../tags/tag1665.xml"/><Relationship Id="rId21" Type="http://schemas.openxmlformats.org/officeDocument/2006/relationships/tags" Target="../tags/tag1569.xml"/><Relationship Id="rId42" Type="http://schemas.openxmlformats.org/officeDocument/2006/relationships/tags" Target="../tags/tag1590.xml"/><Relationship Id="rId47" Type="http://schemas.openxmlformats.org/officeDocument/2006/relationships/tags" Target="../tags/tag1595.xml"/><Relationship Id="rId63" Type="http://schemas.openxmlformats.org/officeDocument/2006/relationships/tags" Target="../tags/tag1611.xml"/><Relationship Id="rId68" Type="http://schemas.openxmlformats.org/officeDocument/2006/relationships/tags" Target="../tags/tag1616.xml"/><Relationship Id="rId84" Type="http://schemas.openxmlformats.org/officeDocument/2006/relationships/tags" Target="../tags/tag1632.xml"/><Relationship Id="rId89" Type="http://schemas.openxmlformats.org/officeDocument/2006/relationships/tags" Target="../tags/tag1637.xml"/><Relationship Id="rId112" Type="http://schemas.openxmlformats.org/officeDocument/2006/relationships/tags" Target="../tags/tag1660.xml"/><Relationship Id="rId16" Type="http://schemas.openxmlformats.org/officeDocument/2006/relationships/tags" Target="../tags/tag1564.xml"/><Relationship Id="rId107" Type="http://schemas.openxmlformats.org/officeDocument/2006/relationships/tags" Target="../tags/tag1655.xml"/><Relationship Id="rId11" Type="http://schemas.openxmlformats.org/officeDocument/2006/relationships/tags" Target="../tags/tag1559.xml"/><Relationship Id="rId32" Type="http://schemas.openxmlformats.org/officeDocument/2006/relationships/tags" Target="../tags/tag1580.xml"/><Relationship Id="rId37" Type="http://schemas.openxmlformats.org/officeDocument/2006/relationships/tags" Target="../tags/tag1585.xml"/><Relationship Id="rId53" Type="http://schemas.openxmlformats.org/officeDocument/2006/relationships/tags" Target="../tags/tag1601.xml"/><Relationship Id="rId58" Type="http://schemas.openxmlformats.org/officeDocument/2006/relationships/tags" Target="../tags/tag1606.xml"/><Relationship Id="rId74" Type="http://schemas.openxmlformats.org/officeDocument/2006/relationships/tags" Target="../tags/tag1622.xml"/><Relationship Id="rId79" Type="http://schemas.openxmlformats.org/officeDocument/2006/relationships/tags" Target="../tags/tag1627.xml"/><Relationship Id="rId102" Type="http://schemas.openxmlformats.org/officeDocument/2006/relationships/tags" Target="../tags/tag1650.xml"/><Relationship Id="rId123" Type="http://schemas.openxmlformats.org/officeDocument/2006/relationships/tags" Target="../tags/tag1671.xml"/><Relationship Id="rId128" Type="http://schemas.openxmlformats.org/officeDocument/2006/relationships/tags" Target="../tags/tag1676.xml"/><Relationship Id="rId5" Type="http://schemas.openxmlformats.org/officeDocument/2006/relationships/tags" Target="../tags/tag1553.xml"/><Relationship Id="rId90" Type="http://schemas.openxmlformats.org/officeDocument/2006/relationships/tags" Target="../tags/tag1638.xml"/><Relationship Id="rId95" Type="http://schemas.openxmlformats.org/officeDocument/2006/relationships/tags" Target="../tags/tag1643.xml"/><Relationship Id="rId22" Type="http://schemas.openxmlformats.org/officeDocument/2006/relationships/tags" Target="../tags/tag1570.xml"/><Relationship Id="rId27" Type="http://schemas.openxmlformats.org/officeDocument/2006/relationships/tags" Target="../tags/tag1575.xml"/><Relationship Id="rId43" Type="http://schemas.openxmlformats.org/officeDocument/2006/relationships/tags" Target="../tags/tag1591.xml"/><Relationship Id="rId48" Type="http://schemas.openxmlformats.org/officeDocument/2006/relationships/tags" Target="../tags/tag1596.xml"/><Relationship Id="rId64" Type="http://schemas.openxmlformats.org/officeDocument/2006/relationships/tags" Target="../tags/tag1612.xml"/><Relationship Id="rId69" Type="http://schemas.openxmlformats.org/officeDocument/2006/relationships/tags" Target="../tags/tag1617.xml"/><Relationship Id="rId113" Type="http://schemas.openxmlformats.org/officeDocument/2006/relationships/tags" Target="../tags/tag1661.xml"/><Relationship Id="rId118" Type="http://schemas.openxmlformats.org/officeDocument/2006/relationships/tags" Target="../tags/tag1666.xml"/><Relationship Id="rId80" Type="http://schemas.openxmlformats.org/officeDocument/2006/relationships/tags" Target="../tags/tag1628.xml"/><Relationship Id="rId85" Type="http://schemas.openxmlformats.org/officeDocument/2006/relationships/tags" Target="../tags/tag1633.xml"/><Relationship Id="rId12" Type="http://schemas.openxmlformats.org/officeDocument/2006/relationships/tags" Target="../tags/tag1560.xml"/><Relationship Id="rId17" Type="http://schemas.openxmlformats.org/officeDocument/2006/relationships/tags" Target="../tags/tag1565.xml"/><Relationship Id="rId33" Type="http://schemas.openxmlformats.org/officeDocument/2006/relationships/tags" Target="../tags/tag1581.xml"/><Relationship Id="rId38" Type="http://schemas.openxmlformats.org/officeDocument/2006/relationships/tags" Target="../tags/tag1586.xml"/><Relationship Id="rId59" Type="http://schemas.openxmlformats.org/officeDocument/2006/relationships/tags" Target="../tags/tag1607.xml"/><Relationship Id="rId103" Type="http://schemas.openxmlformats.org/officeDocument/2006/relationships/tags" Target="../tags/tag1651.xml"/><Relationship Id="rId108" Type="http://schemas.openxmlformats.org/officeDocument/2006/relationships/tags" Target="../tags/tag1656.xml"/><Relationship Id="rId124" Type="http://schemas.openxmlformats.org/officeDocument/2006/relationships/tags" Target="../tags/tag1672.xml"/><Relationship Id="rId129" Type="http://schemas.openxmlformats.org/officeDocument/2006/relationships/tags" Target="../tags/tag1677.xml"/><Relationship Id="rId54" Type="http://schemas.openxmlformats.org/officeDocument/2006/relationships/tags" Target="../tags/tag1602.xml"/><Relationship Id="rId70" Type="http://schemas.openxmlformats.org/officeDocument/2006/relationships/tags" Target="../tags/tag1618.xml"/><Relationship Id="rId75" Type="http://schemas.openxmlformats.org/officeDocument/2006/relationships/tags" Target="../tags/tag1623.xml"/><Relationship Id="rId91" Type="http://schemas.openxmlformats.org/officeDocument/2006/relationships/tags" Target="../tags/tag1639.xml"/><Relationship Id="rId96" Type="http://schemas.openxmlformats.org/officeDocument/2006/relationships/tags" Target="../tags/tag1644.xml"/><Relationship Id="rId1" Type="http://schemas.openxmlformats.org/officeDocument/2006/relationships/tags" Target="../tags/tag1549.xml"/><Relationship Id="rId6" Type="http://schemas.openxmlformats.org/officeDocument/2006/relationships/tags" Target="../tags/tag1554.xml"/><Relationship Id="rId23" Type="http://schemas.openxmlformats.org/officeDocument/2006/relationships/tags" Target="../tags/tag1571.xml"/><Relationship Id="rId28" Type="http://schemas.openxmlformats.org/officeDocument/2006/relationships/tags" Target="../tags/tag1576.xml"/><Relationship Id="rId49" Type="http://schemas.openxmlformats.org/officeDocument/2006/relationships/tags" Target="../tags/tag1597.xml"/><Relationship Id="rId114" Type="http://schemas.openxmlformats.org/officeDocument/2006/relationships/tags" Target="../tags/tag1662.xml"/><Relationship Id="rId119" Type="http://schemas.openxmlformats.org/officeDocument/2006/relationships/tags" Target="../tags/tag1667.xml"/><Relationship Id="rId44" Type="http://schemas.openxmlformats.org/officeDocument/2006/relationships/tags" Target="../tags/tag1592.xml"/><Relationship Id="rId60" Type="http://schemas.openxmlformats.org/officeDocument/2006/relationships/tags" Target="../tags/tag1608.xml"/><Relationship Id="rId65" Type="http://schemas.openxmlformats.org/officeDocument/2006/relationships/tags" Target="../tags/tag1613.xml"/><Relationship Id="rId81" Type="http://schemas.openxmlformats.org/officeDocument/2006/relationships/tags" Target="../tags/tag1629.xml"/><Relationship Id="rId86" Type="http://schemas.openxmlformats.org/officeDocument/2006/relationships/tags" Target="../tags/tag1634.xml"/><Relationship Id="rId130" Type="http://schemas.openxmlformats.org/officeDocument/2006/relationships/slideLayout" Target="../slideLayouts/slideLayout2.xml"/><Relationship Id="rId13" Type="http://schemas.openxmlformats.org/officeDocument/2006/relationships/tags" Target="../tags/tag1561.xml"/><Relationship Id="rId18" Type="http://schemas.openxmlformats.org/officeDocument/2006/relationships/tags" Target="../tags/tag1566.xml"/><Relationship Id="rId39" Type="http://schemas.openxmlformats.org/officeDocument/2006/relationships/tags" Target="../tags/tag1587.xml"/><Relationship Id="rId109" Type="http://schemas.openxmlformats.org/officeDocument/2006/relationships/tags" Target="../tags/tag1657.xml"/><Relationship Id="rId34" Type="http://schemas.openxmlformats.org/officeDocument/2006/relationships/tags" Target="../tags/tag1582.xml"/><Relationship Id="rId50" Type="http://schemas.openxmlformats.org/officeDocument/2006/relationships/tags" Target="../tags/tag1598.xml"/><Relationship Id="rId55" Type="http://schemas.openxmlformats.org/officeDocument/2006/relationships/tags" Target="../tags/tag1603.xml"/><Relationship Id="rId76" Type="http://schemas.openxmlformats.org/officeDocument/2006/relationships/tags" Target="../tags/tag1624.xml"/><Relationship Id="rId97" Type="http://schemas.openxmlformats.org/officeDocument/2006/relationships/tags" Target="../tags/tag1645.xml"/><Relationship Id="rId104" Type="http://schemas.openxmlformats.org/officeDocument/2006/relationships/tags" Target="../tags/tag1652.xml"/><Relationship Id="rId120" Type="http://schemas.openxmlformats.org/officeDocument/2006/relationships/tags" Target="../tags/tag1668.xml"/><Relationship Id="rId125" Type="http://schemas.openxmlformats.org/officeDocument/2006/relationships/tags" Target="../tags/tag1673.xml"/><Relationship Id="rId7" Type="http://schemas.openxmlformats.org/officeDocument/2006/relationships/tags" Target="../tags/tag1555.xml"/><Relationship Id="rId71" Type="http://schemas.openxmlformats.org/officeDocument/2006/relationships/tags" Target="../tags/tag1619.xml"/><Relationship Id="rId92" Type="http://schemas.openxmlformats.org/officeDocument/2006/relationships/tags" Target="../tags/tag1640.xml"/><Relationship Id="rId2" Type="http://schemas.openxmlformats.org/officeDocument/2006/relationships/tags" Target="../tags/tag1550.xml"/><Relationship Id="rId29" Type="http://schemas.openxmlformats.org/officeDocument/2006/relationships/tags" Target="../tags/tag1577.xml"/><Relationship Id="rId24" Type="http://schemas.openxmlformats.org/officeDocument/2006/relationships/tags" Target="../tags/tag1572.xml"/><Relationship Id="rId40" Type="http://schemas.openxmlformats.org/officeDocument/2006/relationships/tags" Target="../tags/tag1588.xml"/><Relationship Id="rId45" Type="http://schemas.openxmlformats.org/officeDocument/2006/relationships/tags" Target="../tags/tag1593.xml"/><Relationship Id="rId66" Type="http://schemas.openxmlformats.org/officeDocument/2006/relationships/tags" Target="../tags/tag1614.xml"/><Relationship Id="rId87" Type="http://schemas.openxmlformats.org/officeDocument/2006/relationships/tags" Target="../tags/tag1635.xml"/><Relationship Id="rId110" Type="http://schemas.openxmlformats.org/officeDocument/2006/relationships/tags" Target="../tags/tag1658.xml"/><Relationship Id="rId115" Type="http://schemas.openxmlformats.org/officeDocument/2006/relationships/tags" Target="../tags/tag1663.xml"/><Relationship Id="rId131" Type="http://schemas.openxmlformats.org/officeDocument/2006/relationships/notesSlide" Target="../notesSlides/notesSlide40.xml"/><Relationship Id="rId61" Type="http://schemas.openxmlformats.org/officeDocument/2006/relationships/tags" Target="../tags/tag1609.xml"/><Relationship Id="rId82" Type="http://schemas.openxmlformats.org/officeDocument/2006/relationships/tags" Target="../tags/tag1630.xml"/><Relationship Id="rId19" Type="http://schemas.openxmlformats.org/officeDocument/2006/relationships/tags" Target="../tags/tag1567.xml"/><Relationship Id="rId14" Type="http://schemas.openxmlformats.org/officeDocument/2006/relationships/tags" Target="../tags/tag1562.xml"/><Relationship Id="rId30" Type="http://schemas.openxmlformats.org/officeDocument/2006/relationships/tags" Target="../tags/tag1578.xml"/><Relationship Id="rId35" Type="http://schemas.openxmlformats.org/officeDocument/2006/relationships/tags" Target="../tags/tag1583.xml"/><Relationship Id="rId56" Type="http://schemas.openxmlformats.org/officeDocument/2006/relationships/tags" Target="../tags/tag1604.xml"/><Relationship Id="rId77" Type="http://schemas.openxmlformats.org/officeDocument/2006/relationships/tags" Target="../tags/tag1625.xml"/><Relationship Id="rId100" Type="http://schemas.openxmlformats.org/officeDocument/2006/relationships/tags" Target="../tags/tag1648.xml"/><Relationship Id="rId105" Type="http://schemas.openxmlformats.org/officeDocument/2006/relationships/tags" Target="../tags/tag1653.xml"/><Relationship Id="rId126" Type="http://schemas.openxmlformats.org/officeDocument/2006/relationships/tags" Target="../tags/tag1674.xml"/><Relationship Id="rId8" Type="http://schemas.openxmlformats.org/officeDocument/2006/relationships/tags" Target="../tags/tag1556.xml"/><Relationship Id="rId51" Type="http://schemas.openxmlformats.org/officeDocument/2006/relationships/tags" Target="../tags/tag1599.xml"/><Relationship Id="rId72" Type="http://schemas.openxmlformats.org/officeDocument/2006/relationships/tags" Target="../tags/tag1620.xml"/><Relationship Id="rId93" Type="http://schemas.openxmlformats.org/officeDocument/2006/relationships/tags" Target="../tags/tag1641.xml"/><Relationship Id="rId98" Type="http://schemas.openxmlformats.org/officeDocument/2006/relationships/tags" Target="../tags/tag1646.xml"/><Relationship Id="rId121" Type="http://schemas.openxmlformats.org/officeDocument/2006/relationships/tags" Target="../tags/tag1669.xml"/><Relationship Id="rId3" Type="http://schemas.openxmlformats.org/officeDocument/2006/relationships/tags" Target="../tags/tag1551.xml"/><Relationship Id="rId25" Type="http://schemas.openxmlformats.org/officeDocument/2006/relationships/tags" Target="../tags/tag1573.xml"/><Relationship Id="rId46" Type="http://schemas.openxmlformats.org/officeDocument/2006/relationships/tags" Target="../tags/tag1594.xml"/><Relationship Id="rId67" Type="http://schemas.openxmlformats.org/officeDocument/2006/relationships/tags" Target="../tags/tag1615.xml"/><Relationship Id="rId116" Type="http://schemas.openxmlformats.org/officeDocument/2006/relationships/tags" Target="../tags/tag1664.xml"/><Relationship Id="rId20" Type="http://schemas.openxmlformats.org/officeDocument/2006/relationships/tags" Target="../tags/tag1568.xml"/><Relationship Id="rId41" Type="http://schemas.openxmlformats.org/officeDocument/2006/relationships/tags" Target="../tags/tag1589.xml"/><Relationship Id="rId62" Type="http://schemas.openxmlformats.org/officeDocument/2006/relationships/tags" Target="../tags/tag1610.xml"/><Relationship Id="rId83" Type="http://schemas.openxmlformats.org/officeDocument/2006/relationships/tags" Target="../tags/tag1631.xml"/><Relationship Id="rId88" Type="http://schemas.openxmlformats.org/officeDocument/2006/relationships/tags" Target="../tags/tag1636.xml"/><Relationship Id="rId111" Type="http://schemas.openxmlformats.org/officeDocument/2006/relationships/tags" Target="../tags/tag1659.xml"/><Relationship Id="rId15" Type="http://schemas.openxmlformats.org/officeDocument/2006/relationships/tags" Target="../tags/tag1563.xml"/><Relationship Id="rId36" Type="http://schemas.openxmlformats.org/officeDocument/2006/relationships/tags" Target="../tags/tag1584.xml"/><Relationship Id="rId57" Type="http://schemas.openxmlformats.org/officeDocument/2006/relationships/tags" Target="../tags/tag1605.xml"/><Relationship Id="rId106" Type="http://schemas.openxmlformats.org/officeDocument/2006/relationships/tags" Target="../tags/tag1654.xml"/><Relationship Id="rId127" Type="http://schemas.openxmlformats.org/officeDocument/2006/relationships/tags" Target="../tags/tag1675.xml"/><Relationship Id="rId10" Type="http://schemas.openxmlformats.org/officeDocument/2006/relationships/tags" Target="../tags/tag1558.xml"/><Relationship Id="rId31" Type="http://schemas.openxmlformats.org/officeDocument/2006/relationships/tags" Target="../tags/tag1579.xml"/><Relationship Id="rId52" Type="http://schemas.openxmlformats.org/officeDocument/2006/relationships/tags" Target="../tags/tag1600.xml"/><Relationship Id="rId73" Type="http://schemas.openxmlformats.org/officeDocument/2006/relationships/tags" Target="../tags/tag1621.xml"/><Relationship Id="rId78" Type="http://schemas.openxmlformats.org/officeDocument/2006/relationships/tags" Target="../tags/tag1626.xml"/><Relationship Id="rId94" Type="http://schemas.openxmlformats.org/officeDocument/2006/relationships/tags" Target="../tags/tag1642.xml"/><Relationship Id="rId99" Type="http://schemas.openxmlformats.org/officeDocument/2006/relationships/tags" Target="../tags/tag1647.xml"/><Relationship Id="rId101" Type="http://schemas.openxmlformats.org/officeDocument/2006/relationships/tags" Target="../tags/tag1649.xml"/><Relationship Id="rId122" Type="http://schemas.openxmlformats.org/officeDocument/2006/relationships/tags" Target="../tags/tag1670.xml"/><Relationship Id="rId4" Type="http://schemas.openxmlformats.org/officeDocument/2006/relationships/tags" Target="../tags/tag1552.xml"/><Relationship Id="rId9" Type="http://schemas.openxmlformats.org/officeDocument/2006/relationships/tags" Target="../tags/tag1557.xml"/><Relationship Id="rId26" Type="http://schemas.openxmlformats.org/officeDocument/2006/relationships/tags" Target="../tags/tag1574.xml"/></Relationships>
</file>

<file path=ppt/slides/_rels/slide44.xml.rels><?xml version="1.0" encoding="UTF-8" standalone="yes"?>
<Relationships xmlns="http://schemas.openxmlformats.org/package/2006/relationships"><Relationship Id="rId117" Type="http://schemas.openxmlformats.org/officeDocument/2006/relationships/tags" Target="../tags/tag1794.xml"/><Relationship Id="rId21" Type="http://schemas.openxmlformats.org/officeDocument/2006/relationships/tags" Target="../tags/tag1698.xml"/><Relationship Id="rId42" Type="http://schemas.openxmlformats.org/officeDocument/2006/relationships/tags" Target="../tags/tag1719.xml"/><Relationship Id="rId63" Type="http://schemas.openxmlformats.org/officeDocument/2006/relationships/tags" Target="../tags/tag1740.xml"/><Relationship Id="rId84" Type="http://schemas.openxmlformats.org/officeDocument/2006/relationships/tags" Target="../tags/tag1761.xml"/><Relationship Id="rId138" Type="http://schemas.openxmlformats.org/officeDocument/2006/relationships/slideLayout" Target="../slideLayouts/slideLayout2.xml"/><Relationship Id="rId16" Type="http://schemas.openxmlformats.org/officeDocument/2006/relationships/tags" Target="../tags/tag1693.xml"/><Relationship Id="rId107" Type="http://schemas.openxmlformats.org/officeDocument/2006/relationships/tags" Target="../tags/tag1784.xml"/><Relationship Id="rId11" Type="http://schemas.openxmlformats.org/officeDocument/2006/relationships/tags" Target="../tags/tag1688.xml"/><Relationship Id="rId32" Type="http://schemas.openxmlformats.org/officeDocument/2006/relationships/tags" Target="../tags/tag1709.xml"/><Relationship Id="rId37" Type="http://schemas.openxmlformats.org/officeDocument/2006/relationships/tags" Target="../tags/tag1714.xml"/><Relationship Id="rId53" Type="http://schemas.openxmlformats.org/officeDocument/2006/relationships/tags" Target="../tags/tag1730.xml"/><Relationship Id="rId58" Type="http://schemas.openxmlformats.org/officeDocument/2006/relationships/tags" Target="../tags/tag1735.xml"/><Relationship Id="rId74" Type="http://schemas.openxmlformats.org/officeDocument/2006/relationships/tags" Target="../tags/tag1751.xml"/><Relationship Id="rId79" Type="http://schemas.openxmlformats.org/officeDocument/2006/relationships/tags" Target="../tags/tag1756.xml"/><Relationship Id="rId102" Type="http://schemas.openxmlformats.org/officeDocument/2006/relationships/tags" Target="../tags/tag1779.xml"/><Relationship Id="rId123" Type="http://schemas.openxmlformats.org/officeDocument/2006/relationships/tags" Target="../tags/tag1800.xml"/><Relationship Id="rId128" Type="http://schemas.openxmlformats.org/officeDocument/2006/relationships/tags" Target="../tags/tag1805.xml"/><Relationship Id="rId5" Type="http://schemas.openxmlformats.org/officeDocument/2006/relationships/tags" Target="../tags/tag1682.xml"/><Relationship Id="rId90" Type="http://schemas.openxmlformats.org/officeDocument/2006/relationships/tags" Target="../tags/tag1767.xml"/><Relationship Id="rId95" Type="http://schemas.openxmlformats.org/officeDocument/2006/relationships/tags" Target="../tags/tag1772.xml"/><Relationship Id="rId22" Type="http://schemas.openxmlformats.org/officeDocument/2006/relationships/tags" Target="../tags/tag1699.xml"/><Relationship Id="rId27" Type="http://schemas.openxmlformats.org/officeDocument/2006/relationships/tags" Target="../tags/tag1704.xml"/><Relationship Id="rId43" Type="http://schemas.openxmlformats.org/officeDocument/2006/relationships/tags" Target="../tags/tag1720.xml"/><Relationship Id="rId48" Type="http://schemas.openxmlformats.org/officeDocument/2006/relationships/tags" Target="../tags/tag1725.xml"/><Relationship Id="rId64" Type="http://schemas.openxmlformats.org/officeDocument/2006/relationships/tags" Target="../tags/tag1741.xml"/><Relationship Id="rId69" Type="http://schemas.openxmlformats.org/officeDocument/2006/relationships/tags" Target="../tags/tag1746.xml"/><Relationship Id="rId113" Type="http://schemas.openxmlformats.org/officeDocument/2006/relationships/tags" Target="../tags/tag1790.xml"/><Relationship Id="rId118" Type="http://schemas.openxmlformats.org/officeDocument/2006/relationships/tags" Target="../tags/tag1795.xml"/><Relationship Id="rId134" Type="http://schemas.openxmlformats.org/officeDocument/2006/relationships/tags" Target="../tags/tag1811.xml"/><Relationship Id="rId139" Type="http://schemas.openxmlformats.org/officeDocument/2006/relationships/notesSlide" Target="../notesSlides/notesSlide41.xml"/><Relationship Id="rId80" Type="http://schemas.openxmlformats.org/officeDocument/2006/relationships/tags" Target="../tags/tag1757.xml"/><Relationship Id="rId85" Type="http://schemas.openxmlformats.org/officeDocument/2006/relationships/tags" Target="../tags/tag1762.xml"/><Relationship Id="rId12" Type="http://schemas.openxmlformats.org/officeDocument/2006/relationships/tags" Target="../tags/tag1689.xml"/><Relationship Id="rId17" Type="http://schemas.openxmlformats.org/officeDocument/2006/relationships/tags" Target="../tags/tag1694.xml"/><Relationship Id="rId33" Type="http://schemas.openxmlformats.org/officeDocument/2006/relationships/tags" Target="../tags/tag1710.xml"/><Relationship Id="rId38" Type="http://schemas.openxmlformats.org/officeDocument/2006/relationships/tags" Target="../tags/tag1715.xml"/><Relationship Id="rId59" Type="http://schemas.openxmlformats.org/officeDocument/2006/relationships/tags" Target="../tags/tag1736.xml"/><Relationship Id="rId103" Type="http://schemas.openxmlformats.org/officeDocument/2006/relationships/tags" Target="../tags/tag1780.xml"/><Relationship Id="rId108" Type="http://schemas.openxmlformats.org/officeDocument/2006/relationships/tags" Target="../tags/tag1785.xml"/><Relationship Id="rId124" Type="http://schemas.openxmlformats.org/officeDocument/2006/relationships/tags" Target="../tags/tag1801.xml"/><Relationship Id="rId129" Type="http://schemas.openxmlformats.org/officeDocument/2006/relationships/tags" Target="../tags/tag1806.xml"/><Relationship Id="rId54" Type="http://schemas.openxmlformats.org/officeDocument/2006/relationships/tags" Target="../tags/tag1731.xml"/><Relationship Id="rId70" Type="http://schemas.openxmlformats.org/officeDocument/2006/relationships/tags" Target="../tags/tag1747.xml"/><Relationship Id="rId75" Type="http://schemas.openxmlformats.org/officeDocument/2006/relationships/tags" Target="../tags/tag1752.xml"/><Relationship Id="rId91" Type="http://schemas.openxmlformats.org/officeDocument/2006/relationships/tags" Target="../tags/tag1768.xml"/><Relationship Id="rId96" Type="http://schemas.openxmlformats.org/officeDocument/2006/relationships/tags" Target="../tags/tag1773.xml"/><Relationship Id="rId1" Type="http://schemas.openxmlformats.org/officeDocument/2006/relationships/tags" Target="../tags/tag1678.xml"/><Relationship Id="rId6" Type="http://schemas.openxmlformats.org/officeDocument/2006/relationships/tags" Target="../tags/tag1683.xml"/><Relationship Id="rId23" Type="http://schemas.openxmlformats.org/officeDocument/2006/relationships/tags" Target="../tags/tag1700.xml"/><Relationship Id="rId28" Type="http://schemas.openxmlformats.org/officeDocument/2006/relationships/tags" Target="../tags/tag1705.xml"/><Relationship Id="rId49" Type="http://schemas.openxmlformats.org/officeDocument/2006/relationships/tags" Target="../tags/tag1726.xml"/><Relationship Id="rId114" Type="http://schemas.openxmlformats.org/officeDocument/2006/relationships/tags" Target="../tags/tag1791.xml"/><Relationship Id="rId119" Type="http://schemas.openxmlformats.org/officeDocument/2006/relationships/tags" Target="../tags/tag1796.xml"/><Relationship Id="rId44" Type="http://schemas.openxmlformats.org/officeDocument/2006/relationships/tags" Target="../tags/tag1721.xml"/><Relationship Id="rId60" Type="http://schemas.openxmlformats.org/officeDocument/2006/relationships/tags" Target="../tags/tag1737.xml"/><Relationship Id="rId65" Type="http://schemas.openxmlformats.org/officeDocument/2006/relationships/tags" Target="../tags/tag1742.xml"/><Relationship Id="rId81" Type="http://schemas.openxmlformats.org/officeDocument/2006/relationships/tags" Target="../tags/tag1758.xml"/><Relationship Id="rId86" Type="http://schemas.openxmlformats.org/officeDocument/2006/relationships/tags" Target="../tags/tag1763.xml"/><Relationship Id="rId130" Type="http://schemas.openxmlformats.org/officeDocument/2006/relationships/tags" Target="../tags/tag1807.xml"/><Relationship Id="rId135" Type="http://schemas.openxmlformats.org/officeDocument/2006/relationships/tags" Target="../tags/tag1812.xml"/><Relationship Id="rId13" Type="http://schemas.openxmlformats.org/officeDocument/2006/relationships/tags" Target="../tags/tag1690.xml"/><Relationship Id="rId18" Type="http://schemas.openxmlformats.org/officeDocument/2006/relationships/tags" Target="../tags/tag1695.xml"/><Relationship Id="rId39" Type="http://schemas.openxmlformats.org/officeDocument/2006/relationships/tags" Target="../tags/tag1716.xml"/><Relationship Id="rId109" Type="http://schemas.openxmlformats.org/officeDocument/2006/relationships/tags" Target="../tags/tag1786.xml"/><Relationship Id="rId34" Type="http://schemas.openxmlformats.org/officeDocument/2006/relationships/tags" Target="../tags/tag1711.xml"/><Relationship Id="rId50" Type="http://schemas.openxmlformats.org/officeDocument/2006/relationships/tags" Target="../tags/tag1727.xml"/><Relationship Id="rId55" Type="http://schemas.openxmlformats.org/officeDocument/2006/relationships/tags" Target="../tags/tag1732.xml"/><Relationship Id="rId76" Type="http://schemas.openxmlformats.org/officeDocument/2006/relationships/tags" Target="../tags/tag1753.xml"/><Relationship Id="rId97" Type="http://schemas.openxmlformats.org/officeDocument/2006/relationships/tags" Target="../tags/tag1774.xml"/><Relationship Id="rId104" Type="http://schemas.openxmlformats.org/officeDocument/2006/relationships/tags" Target="../tags/tag1781.xml"/><Relationship Id="rId120" Type="http://schemas.openxmlformats.org/officeDocument/2006/relationships/tags" Target="../tags/tag1797.xml"/><Relationship Id="rId125" Type="http://schemas.openxmlformats.org/officeDocument/2006/relationships/tags" Target="../tags/tag1802.xml"/><Relationship Id="rId7" Type="http://schemas.openxmlformats.org/officeDocument/2006/relationships/tags" Target="../tags/tag1684.xml"/><Relationship Id="rId71" Type="http://schemas.openxmlformats.org/officeDocument/2006/relationships/tags" Target="../tags/tag1748.xml"/><Relationship Id="rId92" Type="http://schemas.openxmlformats.org/officeDocument/2006/relationships/tags" Target="../tags/tag1769.xml"/><Relationship Id="rId2" Type="http://schemas.openxmlformats.org/officeDocument/2006/relationships/tags" Target="../tags/tag1679.xml"/><Relationship Id="rId29" Type="http://schemas.openxmlformats.org/officeDocument/2006/relationships/tags" Target="../tags/tag1706.xml"/><Relationship Id="rId24" Type="http://schemas.openxmlformats.org/officeDocument/2006/relationships/tags" Target="../tags/tag1701.xml"/><Relationship Id="rId40" Type="http://schemas.openxmlformats.org/officeDocument/2006/relationships/tags" Target="../tags/tag1717.xml"/><Relationship Id="rId45" Type="http://schemas.openxmlformats.org/officeDocument/2006/relationships/tags" Target="../tags/tag1722.xml"/><Relationship Id="rId66" Type="http://schemas.openxmlformats.org/officeDocument/2006/relationships/tags" Target="../tags/tag1743.xml"/><Relationship Id="rId87" Type="http://schemas.openxmlformats.org/officeDocument/2006/relationships/tags" Target="../tags/tag1764.xml"/><Relationship Id="rId110" Type="http://schemas.openxmlformats.org/officeDocument/2006/relationships/tags" Target="../tags/tag1787.xml"/><Relationship Id="rId115" Type="http://schemas.openxmlformats.org/officeDocument/2006/relationships/tags" Target="../tags/tag1792.xml"/><Relationship Id="rId131" Type="http://schemas.openxmlformats.org/officeDocument/2006/relationships/tags" Target="../tags/tag1808.xml"/><Relationship Id="rId136" Type="http://schemas.openxmlformats.org/officeDocument/2006/relationships/tags" Target="../tags/tag1813.xml"/><Relationship Id="rId61" Type="http://schemas.openxmlformats.org/officeDocument/2006/relationships/tags" Target="../tags/tag1738.xml"/><Relationship Id="rId82" Type="http://schemas.openxmlformats.org/officeDocument/2006/relationships/tags" Target="../tags/tag1759.xml"/><Relationship Id="rId19" Type="http://schemas.openxmlformats.org/officeDocument/2006/relationships/tags" Target="../tags/tag1696.xml"/><Relationship Id="rId14" Type="http://schemas.openxmlformats.org/officeDocument/2006/relationships/tags" Target="../tags/tag1691.xml"/><Relationship Id="rId30" Type="http://schemas.openxmlformats.org/officeDocument/2006/relationships/tags" Target="../tags/tag1707.xml"/><Relationship Id="rId35" Type="http://schemas.openxmlformats.org/officeDocument/2006/relationships/tags" Target="../tags/tag1712.xml"/><Relationship Id="rId56" Type="http://schemas.openxmlformats.org/officeDocument/2006/relationships/tags" Target="../tags/tag1733.xml"/><Relationship Id="rId77" Type="http://schemas.openxmlformats.org/officeDocument/2006/relationships/tags" Target="../tags/tag1754.xml"/><Relationship Id="rId100" Type="http://schemas.openxmlformats.org/officeDocument/2006/relationships/tags" Target="../tags/tag1777.xml"/><Relationship Id="rId105" Type="http://schemas.openxmlformats.org/officeDocument/2006/relationships/tags" Target="../tags/tag1782.xml"/><Relationship Id="rId126" Type="http://schemas.openxmlformats.org/officeDocument/2006/relationships/tags" Target="../tags/tag1803.xml"/><Relationship Id="rId8" Type="http://schemas.openxmlformats.org/officeDocument/2006/relationships/tags" Target="../tags/tag1685.xml"/><Relationship Id="rId51" Type="http://schemas.openxmlformats.org/officeDocument/2006/relationships/tags" Target="../tags/tag1728.xml"/><Relationship Id="rId72" Type="http://schemas.openxmlformats.org/officeDocument/2006/relationships/tags" Target="../tags/tag1749.xml"/><Relationship Id="rId93" Type="http://schemas.openxmlformats.org/officeDocument/2006/relationships/tags" Target="../tags/tag1770.xml"/><Relationship Id="rId98" Type="http://schemas.openxmlformats.org/officeDocument/2006/relationships/tags" Target="../tags/tag1775.xml"/><Relationship Id="rId121" Type="http://schemas.openxmlformats.org/officeDocument/2006/relationships/tags" Target="../tags/tag1798.xml"/><Relationship Id="rId3" Type="http://schemas.openxmlformats.org/officeDocument/2006/relationships/tags" Target="../tags/tag1680.xml"/><Relationship Id="rId25" Type="http://schemas.openxmlformats.org/officeDocument/2006/relationships/tags" Target="../tags/tag1702.xml"/><Relationship Id="rId46" Type="http://schemas.openxmlformats.org/officeDocument/2006/relationships/tags" Target="../tags/tag1723.xml"/><Relationship Id="rId67" Type="http://schemas.openxmlformats.org/officeDocument/2006/relationships/tags" Target="../tags/tag1744.xml"/><Relationship Id="rId116" Type="http://schemas.openxmlformats.org/officeDocument/2006/relationships/tags" Target="../tags/tag1793.xml"/><Relationship Id="rId137" Type="http://schemas.openxmlformats.org/officeDocument/2006/relationships/tags" Target="../tags/tag1814.xml"/><Relationship Id="rId20" Type="http://schemas.openxmlformats.org/officeDocument/2006/relationships/tags" Target="../tags/tag1697.xml"/><Relationship Id="rId41" Type="http://schemas.openxmlformats.org/officeDocument/2006/relationships/tags" Target="../tags/tag1718.xml"/><Relationship Id="rId62" Type="http://schemas.openxmlformats.org/officeDocument/2006/relationships/tags" Target="../tags/tag1739.xml"/><Relationship Id="rId83" Type="http://schemas.openxmlformats.org/officeDocument/2006/relationships/tags" Target="../tags/tag1760.xml"/><Relationship Id="rId88" Type="http://schemas.openxmlformats.org/officeDocument/2006/relationships/tags" Target="../tags/tag1765.xml"/><Relationship Id="rId111" Type="http://schemas.openxmlformats.org/officeDocument/2006/relationships/tags" Target="../tags/tag1788.xml"/><Relationship Id="rId132" Type="http://schemas.openxmlformats.org/officeDocument/2006/relationships/tags" Target="../tags/tag1809.xml"/><Relationship Id="rId15" Type="http://schemas.openxmlformats.org/officeDocument/2006/relationships/tags" Target="../tags/tag1692.xml"/><Relationship Id="rId36" Type="http://schemas.openxmlformats.org/officeDocument/2006/relationships/tags" Target="../tags/tag1713.xml"/><Relationship Id="rId57" Type="http://schemas.openxmlformats.org/officeDocument/2006/relationships/tags" Target="../tags/tag1734.xml"/><Relationship Id="rId106" Type="http://schemas.openxmlformats.org/officeDocument/2006/relationships/tags" Target="../tags/tag1783.xml"/><Relationship Id="rId127" Type="http://schemas.openxmlformats.org/officeDocument/2006/relationships/tags" Target="../tags/tag1804.xml"/><Relationship Id="rId10" Type="http://schemas.openxmlformats.org/officeDocument/2006/relationships/tags" Target="../tags/tag1687.xml"/><Relationship Id="rId31" Type="http://schemas.openxmlformats.org/officeDocument/2006/relationships/tags" Target="../tags/tag1708.xml"/><Relationship Id="rId52" Type="http://schemas.openxmlformats.org/officeDocument/2006/relationships/tags" Target="../tags/tag1729.xml"/><Relationship Id="rId73" Type="http://schemas.openxmlformats.org/officeDocument/2006/relationships/tags" Target="../tags/tag1750.xml"/><Relationship Id="rId78" Type="http://schemas.openxmlformats.org/officeDocument/2006/relationships/tags" Target="../tags/tag1755.xml"/><Relationship Id="rId94" Type="http://schemas.openxmlformats.org/officeDocument/2006/relationships/tags" Target="../tags/tag1771.xml"/><Relationship Id="rId99" Type="http://schemas.openxmlformats.org/officeDocument/2006/relationships/tags" Target="../tags/tag1776.xml"/><Relationship Id="rId101" Type="http://schemas.openxmlformats.org/officeDocument/2006/relationships/tags" Target="../tags/tag1778.xml"/><Relationship Id="rId122" Type="http://schemas.openxmlformats.org/officeDocument/2006/relationships/tags" Target="../tags/tag1799.xml"/><Relationship Id="rId4" Type="http://schemas.openxmlformats.org/officeDocument/2006/relationships/tags" Target="../tags/tag1681.xml"/><Relationship Id="rId9" Type="http://schemas.openxmlformats.org/officeDocument/2006/relationships/tags" Target="../tags/tag1686.xml"/><Relationship Id="rId26" Type="http://schemas.openxmlformats.org/officeDocument/2006/relationships/tags" Target="../tags/tag1703.xml"/><Relationship Id="rId47" Type="http://schemas.openxmlformats.org/officeDocument/2006/relationships/tags" Target="../tags/tag1724.xml"/><Relationship Id="rId68" Type="http://schemas.openxmlformats.org/officeDocument/2006/relationships/tags" Target="../tags/tag1745.xml"/><Relationship Id="rId89" Type="http://schemas.openxmlformats.org/officeDocument/2006/relationships/tags" Target="../tags/tag1766.xml"/><Relationship Id="rId112" Type="http://schemas.openxmlformats.org/officeDocument/2006/relationships/tags" Target="../tags/tag1789.xml"/><Relationship Id="rId133" Type="http://schemas.openxmlformats.org/officeDocument/2006/relationships/tags" Target="../tags/tag1810.xml"/></Relationships>
</file>

<file path=ppt/slides/_rels/slide45.xml.rels><?xml version="1.0" encoding="UTF-8" standalone="yes"?>
<Relationships xmlns="http://schemas.openxmlformats.org/package/2006/relationships"><Relationship Id="rId8" Type="http://schemas.openxmlformats.org/officeDocument/2006/relationships/tags" Target="../tags/tag1822.xml"/><Relationship Id="rId13" Type="http://schemas.openxmlformats.org/officeDocument/2006/relationships/tags" Target="../tags/tag1827.xml"/><Relationship Id="rId18" Type="http://schemas.openxmlformats.org/officeDocument/2006/relationships/tags" Target="../tags/tag1832.xml"/><Relationship Id="rId3" Type="http://schemas.openxmlformats.org/officeDocument/2006/relationships/tags" Target="../tags/tag1817.xml"/><Relationship Id="rId21" Type="http://schemas.openxmlformats.org/officeDocument/2006/relationships/tags" Target="../tags/tag1835.xml"/><Relationship Id="rId7" Type="http://schemas.openxmlformats.org/officeDocument/2006/relationships/tags" Target="../tags/tag1821.xml"/><Relationship Id="rId12" Type="http://schemas.openxmlformats.org/officeDocument/2006/relationships/tags" Target="../tags/tag1826.xml"/><Relationship Id="rId17" Type="http://schemas.openxmlformats.org/officeDocument/2006/relationships/tags" Target="../tags/tag1831.xml"/><Relationship Id="rId2" Type="http://schemas.openxmlformats.org/officeDocument/2006/relationships/tags" Target="../tags/tag1816.xml"/><Relationship Id="rId16" Type="http://schemas.openxmlformats.org/officeDocument/2006/relationships/tags" Target="../tags/tag1830.xml"/><Relationship Id="rId20" Type="http://schemas.openxmlformats.org/officeDocument/2006/relationships/tags" Target="../tags/tag1834.xml"/><Relationship Id="rId1" Type="http://schemas.openxmlformats.org/officeDocument/2006/relationships/tags" Target="../tags/tag1815.xml"/><Relationship Id="rId6" Type="http://schemas.openxmlformats.org/officeDocument/2006/relationships/tags" Target="../tags/tag1820.xml"/><Relationship Id="rId11" Type="http://schemas.openxmlformats.org/officeDocument/2006/relationships/tags" Target="../tags/tag1825.xml"/><Relationship Id="rId5" Type="http://schemas.openxmlformats.org/officeDocument/2006/relationships/tags" Target="../tags/tag1819.xml"/><Relationship Id="rId15" Type="http://schemas.openxmlformats.org/officeDocument/2006/relationships/tags" Target="../tags/tag1829.xml"/><Relationship Id="rId10" Type="http://schemas.openxmlformats.org/officeDocument/2006/relationships/tags" Target="../tags/tag1824.xml"/><Relationship Id="rId19" Type="http://schemas.openxmlformats.org/officeDocument/2006/relationships/tags" Target="../tags/tag1833.xml"/><Relationship Id="rId4" Type="http://schemas.openxmlformats.org/officeDocument/2006/relationships/tags" Target="../tags/tag1818.xml"/><Relationship Id="rId9" Type="http://schemas.openxmlformats.org/officeDocument/2006/relationships/tags" Target="../tags/tag1823.xml"/><Relationship Id="rId14" Type="http://schemas.openxmlformats.org/officeDocument/2006/relationships/tags" Target="../tags/tag1828.xml"/><Relationship Id="rId2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838.xml"/><Relationship Id="rId7" Type="http://schemas.openxmlformats.org/officeDocument/2006/relationships/notesSlide" Target="../notesSlides/notesSlide42.xml"/><Relationship Id="rId2" Type="http://schemas.openxmlformats.org/officeDocument/2006/relationships/tags" Target="../tags/tag1837.xml"/><Relationship Id="rId1" Type="http://schemas.openxmlformats.org/officeDocument/2006/relationships/tags" Target="../tags/tag1836.xml"/><Relationship Id="rId6" Type="http://schemas.openxmlformats.org/officeDocument/2006/relationships/slideLayout" Target="../slideLayouts/slideLayout2.xml"/><Relationship Id="rId5" Type="http://schemas.openxmlformats.org/officeDocument/2006/relationships/tags" Target="../tags/tag1840.xml"/><Relationship Id="rId4" Type="http://schemas.openxmlformats.org/officeDocument/2006/relationships/tags" Target="../tags/tag1839.xml"/></Relationships>
</file>

<file path=ppt/slides/_rels/slide47.xml.rels><?xml version="1.0" encoding="UTF-8" standalone="yes"?>
<Relationships xmlns="http://schemas.openxmlformats.org/package/2006/relationships"><Relationship Id="rId13" Type="http://schemas.openxmlformats.org/officeDocument/2006/relationships/tags" Target="../tags/tag1853.xml"/><Relationship Id="rId18" Type="http://schemas.openxmlformats.org/officeDocument/2006/relationships/tags" Target="../tags/tag1858.xml"/><Relationship Id="rId26" Type="http://schemas.openxmlformats.org/officeDocument/2006/relationships/tags" Target="../tags/tag1866.xml"/><Relationship Id="rId39" Type="http://schemas.openxmlformats.org/officeDocument/2006/relationships/tags" Target="../tags/tag1879.xml"/><Relationship Id="rId21" Type="http://schemas.openxmlformats.org/officeDocument/2006/relationships/tags" Target="../tags/tag1861.xml"/><Relationship Id="rId34" Type="http://schemas.openxmlformats.org/officeDocument/2006/relationships/tags" Target="../tags/tag1874.xml"/><Relationship Id="rId42" Type="http://schemas.openxmlformats.org/officeDocument/2006/relationships/tags" Target="../tags/tag1882.xml"/><Relationship Id="rId47" Type="http://schemas.openxmlformats.org/officeDocument/2006/relationships/customXml" Target="../ink/ink37.xml"/><Relationship Id="rId7" Type="http://schemas.openxmlformats.org/officeDocument/2006/relationships/tags" Target="../tags/tag1847.xml"/><Relationship Id="rId2" Type="http://schemas.openxmlformats.org/officeDocument/2006/relationships/tags" Target="../tags/tag1842.xml"/><Relationship Id="rId16" Type="http://schemas.openxmlformats.org/officeDocument/2006/relationships/tags" Target="../tags/tag1856.xml"/><Relationship Id="rId29" Type="http://schemas.openxmlformats.org/officeDocument/2006/relationships/tags" Target="../tags/tag1869.xml"/><Relationship Id="rId1" Type="http://schemas.openxmlformats.org/officeDocument/2006/relationships/tags" Target="../tags/tag1841.xml"/><Relationship Id="rId6" Type="http://schemas.openxmlformats.org/officeDocument/2006/relationships/tags" Target="../tags/tag1846.xml"/><Relationship Id="rId11" Type="http://schemas.openxmlformats.org/officeDocument/2006/relationships/tags" Target="../tags/tag1851.xml"/><Relationship Id="rId24" Type="http://schemas.openxmlformats.org/officeDocument/2006/relationships/tags" Target="../tags/tag1864.xml"/><Relationship Id="rId32" Type="http://schemas.openxmlformats.org/officeDocument/2006/relationships/tags" Target="../tags/tag1872.xml"/><Relationship Id="rId37" Type="http://schemas.openxmlformats.org/officeDocument/2006/relationships/tags" Target="../tags/tag1877.xml"/><Relationship Id="rId40" Type="http://schemas.openxmlformats.org/officeDocument/2006/relationships/tags" Target="../tags/tag1880.xml"/><Relationship Id="rId45" Type="http://schemas.openxmlformats.org/officeDocument/2006/relationships/slideLayout" Target="../slideLayouts/slideLayout2.xml"/><Relationship Id="rId5" Type="http://schemas.openxmlformats.org/officeDocument/2006/relationships/tags" Target="../tags/tag1845.xml"/><Relationship Id="rId15" Type="http://schemas.openxmlformats.org/officeDocument/2006/relationships/tags" Target="../tags/tag1855.xml"/><Relationship Id="rId23" Type="http://schemas.openxmlformats.org/officeDocument/2006/relationships/tags" Target="../tags/tag1863.xml"/><Relationship Id="rId28" Type="http://schemas.openxmlformats.org/officeDocument/2006/relationships/tags" Target="../tags/tag1868.xml"/><Relationship Id="rId36" Type="http://schemas.openxmlformats.org/officeDocument/2006/relationships/tags" Target="../tags/tag1876.xml"/><Relationship Id="rId10" Type="http://schemas.openxmlformats.org/officeDocument/2006/relationships/tags" Target="../tags/tag1850.xml"/><Relationship Id="rId19" Type="http://schemas.openxmlformats.org/officeDocument/2006/relationships/tags" Target="../tags/tag1859.xml"/><Relationship Id="rId31" Type="http://schemas.openxmlformats.org/officeDocument/2006/relationships/tags" Target="../tags/tag1871.xml"/><Relationship Id="rId44" Type="http://schemas.openxmlformats.org/officeDocument/2006/relationships/tags" Target="../tags/tag1884.xml"/><Relationship Id="rId4" Type="http://schemas.openxmlformats.org/officeDocument/2006/relationships/tags" Target="../tags/tag1844.xml"/><Relationship Id="rId9" Type="http://schemas.openxmlformats.org/officeDocument/2006/relationships/tags" Target="../tags/tag1849.xml"/><Relationship Id="rId14" Type="http://schemas.openxmlformats.org/officeDocument/2006/relationships/tags" Target="../tags/tag1854.xml"/><Relationship Id="rId22" Type="http://schemas.openxmlformats.org/officeDocument/2006/relationships/tags" Target="../tags/tag1862.xml"/><Relationship Id="rId27" Type="http://schemas.openxmlformats.org/officeDocument/2006/relationships/tags" Target="../tags/tag1867.xml"/><Relationship Id="rId30" Type="http://schemas.openxmlformats.org/officeDocument/2006/relationships/tags" Target="../tags/tag1870.xml"/><Relationship Id="rId35" Type="http://schemas.openxmlformats.org/officeDocument/2006/relationships/tags" Target="../tags/tag1875.xml"/><Relationship Id="rId43" Type="http://schemas.openxmlformats.org/officeDocument/2006/relationships/tags" Target="../tags/tag1883.xml"/><Relationship Id="rId48" Type="http://schemas.openxmlformats.org/officeDocument/2006/relationships/image" Target="../media/image42.emf"/><Relationship Id="rId8" Type="http://schemas.openxmlformats.org/officeDocument/2006/relationships/tags" Target="../tags/tag1848.xml"/><Relationship Id="rId3" Type="http://schemas.openxmlformats.org/officeDocument/2006/relationships/tags" Target="../tags/tag1843.xml"/><Relationship Id="rId12" Type="http://schemas.openxmlformats.org/officeDocument/2006/relationships/tags" Target="../tags/tag1852.xml"/><Relationship Id="rId17" Type="http://schemas.openxmlformats.org/officeDocument/2006/relationships/tags" Target="../tags/tag1857.xml"/><Relationship Id="rId25" Type="http://schemas.openxmlformats.org/officeDocument/2006/relationships/tags" Target="../tags/tag1865.xml"/><Relationship Id="rId33" Type="http://schemas.openxmlformats.org/officeDocument/2006/relationships/tags" Target="../tags/tag1873.xml"/><Relationship Id="rId38" Type="http://schemas.openxmlformats.org/officeDocument/2006/relationships/tags" Target="../tags/tag1878.xml"/><Relationship Id="rId46" Type="http://schemas.openxmlformats.org/officeDocument/2006/relationships/notesSlide" Target="../notesSlides/notesSlide43.xml"/><Relationship Id="rId20" Type="http://schemas.openxmlformats.org/officeDocument/2006/relationships/tags" Target="../tags/tag1860.xml"/><Relationship Id="rId41" Type="http://schemas.openxmlformats.org/officeDocument/2006/relationships/tags" Target="../tags/tag1881.xml"/></Relationships>
</file>

<file path=ppt/slides/_rels/slide48.xml.rels><?xml version="1.0" encoding="UTF-8" standalone="yes"?>
<Relationships xmlns="http://schemas.openxmlformats.org/package/2006/relationships"><Relationship Id="rId26" Type="http://schemas.openxmlformats.org/officeDocument/2006/relationships/tags" Target="../tags/tag1910.xml"/><Relationship Id="rId21" Type="http://schemas.openxmlformats.org/officeDocument/2006/relationships/tags" Target="../tags/tag1905.xml"/><Relationship Id="rId42" Type="http://schemas.openxmlformats.org/officeDocument/2006/relationships/tags" Target="../tags/tag1926.xml"/><Relationship Id="rId47" Type="http://schemas.openxmlformats.org/officeDocument/2006/relationships/tags" Target="../tags/tag1931.xml"/><Relationship Id="rId63" Type="http://schemas.openxmlformats.org/officeDocument/2006/relationships/tags" Target="../tags/tag1947.xml"/><Relationship Id="rId68" Type="http://schemas.openxmlformats.org/officeDocument/2006/relationships/tags" Target="../tags/tag1952.xml"/><Relationship Id="rId2" Type="http://schemas.openxmlformats.org/officeDocument/2006/relationships/tags" Target="../tags/tag1886.xml"/><Relationship Id="rId16" Type="http://schemas.openxmlformats.org/officeDocument/2006/relationships/tags" Target="../tags/tag1900.xml"/><Relationship Id="rId29" Type="http://schemas.openxmlformats.org/officeDocument/2006/relationships/tags" Target="../tags/tag1913.xml"/><Relationship Id="rId11" Type="http://schemas.openxmlformats.org/officeDocument/2006/relationships/tags" Target="../tags/tag1895.xml"/><Relationship Id="rId24" Type="http://schemas.openxmlformats.org/officeDocument/2006/relationships/tags" Target="../tags/tag1908.xml"/><Relationship Id="rId32" Type="http://schemas.openxmlformats.org/officeDocument/2006/relationships/tags" Target="../tags/tag1916.xml"/><Relationship Id="rId37" Type="http://schemas.openxmlformats.org/officeDocument/2006/relationships/tags" Target="../tags/tag1921.xml"/><Relationship Id="rId40" Type="http://schemas.openxmlformats.org/officeDocument/2006/relationships/tags" Target="../tags/tag1924.xml"/><Relationship Id="rId45" Type="http://schemas.openxmlformats.org/officeDocument/2006/relationships/tags" Target="../tags/tag1929.xml"/><Relationship Id="rId53" Type="http://schemas.openxmlformats.org/officeDocument/2006/relationships/tags" Target="../tags/tag1937.xml"/><Relationship Id="rId58" Type="http://schemas.openxmlformats.org/officeDocument/2006/relationships/tags" Target="../tags/tag1942.xml"/><Relationship Id="rId66" Type="http://schemas.openxmlformats.org/officeDocument/2006/relationships/tags" Target="../tags/tag1950.xml"/><Relationship Id="rId74" Type="http://schemas.openxmlformats.org/officeDocument/2006/relationships/notesSlide" Target="../notesSlides/notesSlide44.xml"/><Relationship Id="rId5" Type="http://schemas.openxmlformats.org/officeDocument/2006/relationships/tags" Target="../tags/tag1889.xml"/><Relationship Id="rId61" Type="http://schemas.openxmlformats.org/officeDocument/2006/relationships/tags" Target="../tags/tag1945.xml"/><Relationship Id="rId19" Type="http://schemas.openxmlformats.org/officeDocument/2006/relationships/tags" Target="../tags/tag1903.xml"/><Relationship Id="rId14" Type="http://schemas.openxmlformats.org/officeDocument/2006/relationships/tags" Target="../tags/tag1898.xml"/><Relationship Id="rId22" Type="http://schemas.openxmlformats.org/officeDocument/2006/relationships/tags" Target="../tags/tag1906.xml"/><Relationship Id="rId27" Type="http://schemas.openxmlformats.org/officeDocument/2006/relationships/tags" Target="../tags/tag1911.xml"/><Relationship Id="rId30" Type="http://schemas.openxmlformats.org/officeDocument/2006/relationships/tags" Target="../tags/tag1914.xml"/><Relationship Id="rId35" Type="http://schemas.openxmlformats.org/officeDocument/2006/relationships/tags" Target="../tags/tag1919.xml"/><Relationship Id="rId43" Type="http://schemas.openxmlformats.org/officeDocument/2006/relationships/tags" Target="../tags/tag1927.xml"/><Relationship Id="rId48" Type="http://schemas.openxmlformats.org/officeDocument/2006/relationships/tags" Target="../tags/tag1932.xml"/><Relationship Id="rId56" Type="http://schemas.openxmlformats.org/officeDocument/2006/relationships/tags" Target="../tags/tag1940.xml"/><Relationship Id="rId64" Type="http://schemas.openxmlformats.org/officeDocument/2006/relationships/tags" Target="../tags/tag1948.xml"/><Relationship Id="rId69" Type="http://schemas.openxmlformats.org/officeDocument/2006/relationships/tags" Target="../tags/tag1953.xml"/><Relationship Id="rId8" Type="http://schemas.openxmlformats.org/officeDocument/2006/relationships/tags" Target="../tags/tag1892.xml"/><Relationship Id="rId51" Type="http://schemas.openxmlformats.org/officeDocument/2006/relationships/tags" Target="../tags/tag1935.xml"/><Relationship Id="rId72" Type="http://schemas.openxmlformats.org/officeDocument/2006/relationships/tags" Target="../tags/tag1956.xml"/><Relationship Id="rId3" Type="http://schemas.openxmlformats.org/officeDocument/2006/relationships/tags" Target="../tags/tag1887.xml"/><Relationship Id="rId12" Type="http://schemas.openxmlformats.org/officeDocument/2006/relationships/tags" Target="../tags/tag1896.xml"/><Relationship Id="rId17" Type="http://schemas.openxmlformats.org/officeDocument/2006/relationships/tags" Target="../tags/tag1901.xml"/><Relationship Id="rId25" Type="http://schemas.openxmlformats.org/officeDocument/2006/relationships/tags" Target="../tags/tag1909.xml"/><Relationship Id="rId33" Type="http://schemas.openxmlformats.org/officeDocument/2006/relationships/tags" Target="../tags/tag1917.xml"/><Relationship Id="rId38" Type="http://schemas.openxmlformats.org/officeDocument/2006/relationships/tags" Target="../tags/tag1922.xml"/><Relationship Id="rId46" Type="http://schemas.openxmlformats.org/officeDocument/2006/relationships/tags" Target="../tags/tag1930.xml"/><Relationship Id="rId59" Type="http://schemas.openxmlformats.org/officeDocument/2006/relationships/tags" Target="../tags/tag1943.xml"/><Relationship Id="rId67" Type="http://schemas.openxmlformats.org/officeDocument/2006/relationships/tags" Target="../tags/tag1951.xml"/><Relationship Id="rId20" Type="http://schemas.openxmlformats.org/officeDocument/2006/relationships/tags" Target="../tags/tag1904.xml"/><Relationship Id="rId41" Type="http://schemas.openxmlformats.org/officeDocument/2006/relationships/tags" Target="../tags/tag1925.xml"/><Relationship Id="rId54" Type="http://schemas.openxmlformats.org/officeDocument/2006/relationships/tags" Target="../tags/tag1938.xml"/><Relationship Id="rId62" Type="http://schemas.openxmlformats.org/officeDocument/2006/relationships/tags" Target="../tags/tag1946.xml"/><Relationship Id="rId70" Type="http://schemas.openxmlformats.org/officeDocument/2006/relationships/tags" Target="../tags/tag1954.xml"/><Relationship Id="rId75" Type="http://schemas.openxmlformats.org/officeDocument/2006/relationships/customXml" Target="../ink/ink38.xml"/><Relationship Id="rId1" Type="http://schemas.openxmlformats.org/officeDocument/2006/relationships/tags" Target="../tags/tag1885.xml"/><Relationship Id="rId6" Type="http://schemas.openxmlformats.org/officeDocument/2006/relationships/tags" Target="../tags/tag1890.xml"/><Relationship Id="rId15" Type="http://schemas.openxmlformats.org/officeDocument/2006/relationships/tags" Target="../tags/tag1899.xml"/><Relationship Id="rId23" Type="http://schemas.openxmlformats.org/officeDocument/2006/relationships/tags" Target="../tags/tag1907.xml"/><Relationship Id="rId28" Type="http://schemas.openxmlformats.org/officeDocument/2006/relationships/tags" Target="../tags/tag1912.xml"/><Relationship Id="rId36" Type="http://schemas.openxmlformats.org/officeDocument/2006/relationships/tags" Target="../tags/tag1920.xml"/><Relationship Id="rId49" Type="http://schemas.openxmlformats.org/officeDocument/2006/relationships/tags" Target="../tags/tag1933.xml"/><Relationship Id="rId57" Type="http://schemas.openxmlformats.org/officeDocument/2006/relationships/tags" Target="../tags/tag1941.xml"/><Relationship Id="rId10" Type="http://schemas.openxmlformats.org/officeDocument/2006/relationships/tags" Target="../tags/tag1894.xml"/><Relationship Id="rId31" Type="http://schemas.openxmlformats.org/officeDocument/2006/relationships/tags" Target="../tags/tag1915.xml"/><Relationship Id="rId44" Type="http://schemas.openxmlformats.org/officeDocument/2006/relationships/tags" Target="../tags/tag1928.xml"/><Relationship Id="rId52" Type="http://schemas.openxmlformats.org/officeDocument/2006/relationships/tags" Target="../tags/tag1936.xml"/><Relationship Id="rId60" Type="http://schemas.openxmlformats.org/officeDocument/2006/relationships/tags" Target="../tags/tag1944.xml"/><Relationship Id="rId65" Type="http://schemas.openxmlformats.org/officeDocument/2006/relationships/tags" Target="../tags/tag1949.xml"/><Relationship Id="rId73" Type="http://schemas.openxmlformats.org/officeDocument/2006/relationships/slideLayout" Target="../slideLayouts/slideLayout2.xml"/><Relationship Id="rId4" Type="http://schemas.openxmlformats.org/officeDocument/2006/relationships/tags" Target="../tags/tag1888.xml"/><Relationship Id="rId9" Type="http://schemas.openxmlformats.org/officeDocument/2006/relationships/tags" Target="../tags/tag1893.xml"/><Relationship Id="rId13" Type="http://schemas.openxmlformats.org/officeDocument/2006/relationships/tags" Target="../tags/tag1897.xml"/><Relationship Id="rId18" Type="http://schemas.openxmlformats.org/officeDocument/2006/relationships/tags" Target="../tags/tag1902.xml"/><Relationship Id="rId39" Type="http://schemas.openxmlformats.org/officeDocument/2006/relationships/tags" Target="../tags/tag1923.xml"/><Relationship Id="rId34" Type="http://schemas.openxmlformats.org/officeDocument/2006/relationships/tags" Target="../tags/tag1918.xml"/><Relationship Id="rId50" Type="http://schemas.openxmlformats.org/officeDocument/2006/relationships/tags" Target="../tags/tag1934.xml"/><Relationship Id="rId55" Type="http://schemas.openxmlformats.org/officeDocument/2006/relationships/tags" Target="../tags/tag1939.xml"/><Relationship Id="rId76" Type="http://schemas.openxmlformats.org/officeDocument/2006/relationships/image" Target="../media/image43.emf"/><Relationship Id="rId7" Type="http://schemas.openxmlformats.org/officeDocument/2006/relationships/tags" Target="../tags/tag1891.xml"/><Relationship Id="rId71" Type="http://schemas.openxmlformats.org/officeDocument/2006/relationships/tags" Target="../tags/tag1955.xml"/></Relationships>
</file>

<file path=ppt/slides/_rels/slide49.xml.rels><?xml version="1.0" encoding="UTF-8" standalone="yes"?>
<Relationships xmlns="http://schemas.openxmlformats.org/package/2006/relationships"><Relationship Id="rId3" Type="http://schemas.openxmlformats.org/officeDocument/2006/relationships/tags" Target="../tags/tag1959.xml"/><Relationship Id="rId7" Type="http://schemas.openxmlformats.org/officeDocument/2006/relationships/notesSlide" Target="../notesSlides/notesSlide45.xml"/><Relationship Id="rId2" Type="http://schemas.openxmlformats.org/officeDocument/2006/relationships/tags" Target="../tags/tag1958.xml"/><Relationship Id="rId1" Type="http://schemas.openxmlformats.org/officeDocument/2006/relationships/tags" Target="../tags/tag1957.xml"/><Relationship Id="rId6" Type="http://schemas.openxmlformats.org/officeDocument/2006/relationships/slideLayout" Target="../slideLayouts/slideLayout2.xml"/><Relationship Id="rId5" Type="http://schemas.openxmlformats.org/officeDocument/2006/relationships/tags" Target="../tags/tag1961.xml"/><Relationship Id="rId4" Type="http://schemas.openxmlformats.org/officeDocument/2006/relationships/tags" Target="../tags/tag1960.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tags" Target="../tags/tag59.xml"/><Relationship Id="rId7" Type="http://schemas.openxmlformats.org/officeDocument/2006/relationships/notesSlide" Target="../notesSlides/notesSlide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9.emf"/></Relationships>
</file>

<file path=ppt/slides/_rels/slide50.xml.rels><?xml version="1.0" encoding="UTF-8" standalone="yes"?>
<Relationships xmlns="http://schemas.openxmlformats.org/package/2006/relationships"><Relationship Id="rId3" Type="http://schemas.openxmlformats.org/officeDocument/2006/relationships/tags" Target="../tags/tag1964.xml"/><Relationship Id="rId7" Type="http://schemas.openxmlformats.org/officeDocument/2006/relationships/notesSlide" Target="../notesSlides/notesSlide46.xml"/><Relationship Id="rId2" Type="http://schemas.openxmlformats.org/officeDocument/2006/relationships/tags" Target="../tags/tag1963.xml"/><Relationship Id="rId1" Type="http://schemas.openxmlformats.org/officeDocument/2006/relationships/tags" Target="../tags/tag1962.xml"/><Relationship Id="rId6" Type="http://schemas.openxmlformats.org/officeDocument/2006/relationships/slideLayout" Target="../slideLayouts/slideLayout2.xml"/><Relationship Id="rId5" Type="http://schemas.openxmlformats.org/officeDocument/2006/relationships/tags" Target="../tags/tag1966.xml"/><Relationship Id="rId4" Type="http://schemas.openxmlformats.org/officeDocument/2006/relationships/tags" Target="../tags/tag1965.xml"/></Relationships>
</file>

<file path=ppt/slides/_rels/slide51.xml.rels><?xml version="1.0" encoding="UTF-8" standalone="yes"?>
<Relationships xmlns="http://schemas.openxmlformats.org/package/2006/relationships"><Relationship Id="rId3" Type="http://schemas.openxmlformats.org/officeDocument/2006/relationships/tags" Target="../tags/tag1969.xml"/><Relationship Id="rId7" Type="http://schemas.openxmlformats.org/officeDocument/2006/relationships/notesSlide" Target="../notesSlides/notesSlide47.xml"/><Relationship Id="rId2" Type="http://schemas.openxmlformats.org/officeDocument/2006/relationships/tags" Target="../tags/tag1968.xml"/><Relationship Id="rId1" Type="http://schemas.openxmlformats.org/officeDocument/2006/relationships/tags" Target="../tags/tag1967.xml"/><Relationship Id="rId6" Type="http://schemas.openxmlformats.org/officeDocument/2006/relationships/slideLayout" Target="../slideLayouts/slideLayout2.xml"/><Relationship Id="rId5" Type="http://schemas.openxmlformats.org/officeDocument/2006/relationships/tags" Target="../tags/tag1971.xml"/><Relationship Id="rId4" Type="http://schemas.openxmlformats.org/officeDocument/2006/relationships/tags" Target="../tags/tag1970.xml"/></Relationships>
</file>

<file path=ppt/slides/_rels/slide52.xml.rels><?xml version="1.0" encoding="UTF-8" standalone="yes"?>
<Relationships xmlns="http://schemas.openxmlformats.org/package/2006/relationships"><Relationship Id="rId3" Type="http://schemas.openxmlformats.org/officeDocument/2006/relationships/tags" Target="../tags/tag1974.xml"/><Relationship Id="rId7" Type="http://schemas.openxmlformats.org/officeDocument/2006/relationships/notesSlide" Target="../notesSlides/notesSlide48.xml"/><Relationship Id="rId2" Type="http://schemas.openxmlformats.org/officeDocument/2006/relationships/tags" Target="../tags/tag1973.xml"/><Relationship Id="rId1" Type="http://schemas.openxmlformats.org/officeDocument/2006/relationships/tags" Target="../tags/tag1972.xml"/><Relationship Id="rId6" Type="http://schemas.openxmlformats.org/officeDocument/2006/relationships/slideLayout" Target="../slideLayouts/slideLayout2.xml"/><Relationship Id="rId5" Type="http://schemas.openxmlformats.org/officeDocument/2006/relationships/tags" Target="../tags/tag1976.xml"/><Relationship Id="rId4" Type="http://schemas.openxmlformats.org/officeDocument/2006/relationships/tags" Target="../tags/tag1975.xml"/></Relationships>
</file>

<file path=ppt/slides/_rels/slide53.xml.rels><?xml version="1.0" encoding="UTF-8" standalone="yes"?>
<Relationships xmlns="http://schemas.openxmlformats.org/package/2006/relationships"><Relationship Id="rId3" Type="http://schemas.openxmlformats.org/officeDocument/2006/relationships/tags" Target="../tags/tag1979.xml"/><Relationship Id="rId2" Type="http://schemas.openxmlformats.org/officeDocument/2006/relationships/tags" Target="../tags/tag1978.xml"/><Relationship Id="rId1" Type="http://schemas.openxmlformats.org/officeDocument/2006/relationships/tags" Target="../tags/tag1977.xml"/><Relationship Id="rId6" Type="http://schemas.openxmlformats.org/officeDocument/2006/relationships/slideLayout" Target="../slideLayouts/slideLayout2.xml"/><Relationship Id="rId5" Type="http://schemas.openxmlformats.org/officeDocument/2006/relationships/tags" Target="../tags/tag1981.xml"/><Relationship Id="rId4" Type="http://schemas.openxmlformats.org/officeDocument/2006/relationships/tags" Target="../tags/tag1980.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1984.xml"/><Relationship Id="rId7" Type="http://schemas.openxmlformats.org/officeDocument/2006/relationships/slideLayout" Target="../slideLayouts/slideLayout2.xml"/><Relationship Id="rId2" Type="http://schemas.openxmlformats.org/officeDocument/2006/relationships/tags" Target="../tags/tag1983.xml"/><Relationship Id="rId1" Type="http://schemas.openxmlformats.org/officeDocument/2006/relationships/tags" Target="../tags/tag1982.xml"/><Relationship Id="rId6" Type="http://schemas.openxmlformats.org/officeDocument/2006/relationships/tags" Target="../tags/tag1987.xml"/><Relationship Id="rId5" Type="http://schemas.openxmlformats.org/officeDocument/2006/relationships/tags" Target="../tags/tag1986.xml"/><Relationship Id="rId10" Type="http://schemas.openxmlformats.org/officeDocument/2006/relationships/image" Target="../media/image44.emf"/><Relationship Id="rId4" Type="http://schemas.openxmlformats.org/officeDocument/2006/relationships/tags" Target="../tags/tag1985.xml"/><Relationship Id="rId9" Type="http://schemas.openxmlformats.org/officeDocument/2006/relationships/customXml" Target="../ink/ink39.xml"/></Relationships>
</file>

<file path=ppt/slides/_rels/slide55.xml.rels><?xml version="1.0" encoding="UTF-8" standalone="yes"?>
<Relationships xmlns="http://schemas.openxmlformats.org/package/2006/relationships"><Relationship Id="rId3" Type="http://schemas.openxmlformats.org/officeDocument/2006/relationships/tags" Target="../tags/tag1990.xml"/><Relationship Id="rId7" Type="http://schemas.openxmlformats.org/officeDocument/2006/relationships/notesSlide" Target="../notesSlides/notesSlide50.xml"/><Relationship Id="rId2" Type="http://schemas.openxmlformats.org/officeDocument/2006/relationships/tags" Target="../tags/tag1989.xml"/><Relationship Id="rId1" Type="http://schemas.openxmlformats.org/officeDocument/2006/relationships/tags" Target="../tags/tag1988.xml"/><Relationship Id="rId6" Type="http://schemas.openxmlformats.org/officeDocument/2006/relationships/slideLayout" Target="../slideLayouts/slideLayout2.xml"/><Relationship Id="rId5" Type="http://schemas.openxmlformats.org/officeDocument/2006/relationships/tags" Target="../tags/tag1992.xml"/><Relationship Id="rId4" Type="http://schemas.openxmlformats.org/officeDocument/2006/relationships/tags" Target="../tags/tag1991.xml"/></Relationships>
</file>

<file path=ppt/slides/_rels/slide56.xml.rels><?xml version="1.0" encoding="UTF-8" standalone="yes"?>
<Relationships xmlns="http://schemas.openxmlformats.org/package/2006/relationships"><Relationship Id="rId3" Type="http://schemas.openxmlformats.org/officeDocument/2006/relationships/tags" Target="../tags/tag1995.xml"/><Relationship Id="rId7" Type="http://schemas.openxmlformats.org/officeDocument/2006/relationships/notesSlide" Target="../notesSlides/notesSlide51.xml"/><Relationship Id="rId2" Type="http://schemas.openxmlformats.org/officeDocument/2006/relationships/tags" Target="../tags/tag1994.xml"/><Relationship Id="rId1" Type="http://schemas.openxmlformats.org/officeDocument/2006/relationships/tags" Target="../tags/tag1993.xml"/><Relationship Id="rId6" Type="http://schemas.openxmlformats.org/officeDocument/2006/relationships/slideLayout" Target="../slideLayouts/slideLayout2.xml"/><Relationship Id="rId5" Type="http://schemas.openxmlformats.org/officeDocument/2006/relationships/tags" Target="../tags/tag1997.xml"/><Relationship Id="rId4" Type="http://schemas.openxmlformats.org/officeDocument/2006/relationships/tags" Target="../tags/tag1996.xml"/></Relationships>
</file>

<file path=ppt/slides/_rels/slide57.xml.rels><?xml version="1.0" encoding="UTF-8" standalone="yes"?>
<Relationships xmlns="http://schemas.openxmlformats.org/package/2006/relationships"><Relationship Id="rId3" Type="http://schemas.openxmlformats.org/officeDocument/2006/relationships/tags" Target="../tags/tag2000.xml"/><Relationship Id="rId7" Type="http://schemas.openxmlformats.org/officeDocument/2006/relationships/notesSlide" Target="../notesSlides/notesSlide52.xml"/><Relationship Id="rId2" Type="http://schemas.openxmlformats.org/officeDocument/2006/relationships/tags" Target="../tags/tag1999.xml"/><Relationship Id="rId1" Type="http://schemas.openxmlformats.org/officeDocument/2006/relationships/tags" Target="../tags/tag1998.xml"/><Relationship Id="rId6" Type="http://schemas.openxmlformats.org/officeDocument/2006/relationships/slideLayout" Target="../slideLayouts/slideLayout2.xml"/><Relationship Id="rId5" Type="http://schemas.openxmlformats.org/officeDocument/2006/relationships/tags" Target="../tags/tag2002.xml"/><Relationship Id="rId4" Type="http://schemas.openxmlformats.org/officeDocument/2006/relationships/tags" Target="../tags/tag2001.xml"/></Relationships>
</file>

<file path=ppt/slides/_rels/slide58.xml.rels><?xml version="1.0" encoding="UTF-8" standalone="yes"?>
<Relationships xmlns="http://schemas.openxmlformats.org/package/2006/relationships"><Relationship Id="rId13" Type="http://schemas.openxmlformats.org/officeDocument/2006/relationships/tags" Target="../tags/tag2015.xml"/><Relationship Id="rId18" Type="http://schemas.openxmlformats.org/officeDocument/2006/relationships/tags" Target="../tags/tag2020.xml"/><Relationship Id="rId26" Type="http://schemas.openxmlformats.org/officeDocument/2006/relationships/tags" Target="../tags/tag2028.xml"/><Relationship Id="rId39" Type="http://schemas.openxmlformats.org/officeDocument/2006/relationships/image" Target="../media/image45.emf"/><Relationship Id="rId21" Type="http://schemas.openxmlformats.org/officeDocument/2006/relationships/tags" Target="../tags/tag2023.xml"/><Relationship Id="rId34" Type="http://schemas.openxmlformats.org/officeDocument/2006/relationships/tags" Target="../tags/tag2036.xml"/><Relationship Id="rId7" Type="http://schemas.openxmlformats.org/officeDocument/2006/relationships/tags" Target="../tags/tag2009.xml"/><Relationship Id="rId12" Type="http://schemas.openxmlformats.org/officeDocument/2006/relationships/tags" Target="../tags/tag2014.xml"/><Relationship Id="rId17" Type="http://schemas.openxmlformats.org/officeDocument/2006/relationships/tags" Target="../tags/tag2019.xml"/><Relationship Id="rId25" Type="http://schemas.openxmlformats.org/officeDocument/2006/relationships/tags" Target="../tags/tag2027.xml"/><Relationship Id="rId33" Type="http://schemas.openxmlformats.org/officeDocument/2006/relationships/tags" Target="../tags/tag2035.xml"/><Relationship Id="rId38" Type="http://schemas.openxmlformats.org/officeDocument/2006/relationships/customXml" Target="../ink/ink40.xml"/><Relationship Id="rId2" Type="http://schemas.openxmlformats.org/officeDocument/2006/relationships/tags" Target="../tags/tag2004.xml"/><Relationship Id="rId16" Type="http://schemas.openxmlformats.org/officeDocument/2006/relationships/tags" Target="../tags/tag2018.xml"/><Relationship Id="rId20" Type="http://schemas.openxmlformats.org/officeDocument/2006/relationships/tags" Target="../tags/tag2022.xml"/><Relationship Id="rId29" Type="http://schemas.openxmlformats.org/officeDocument/2006/relationships/tags" Target="../tags/tag2031.xml"/><Relationship Id="rId1" Type="http://schemas.openxmlformats.org/officeDocument/2006/relationships/tags" Target="../tags/tag2003.xml"/><Relationship Id="rId6" Type="http://schemas.openxmlformats.org/officeDocument/2006/relationships/tags" Target="../tags/tag2008.xml"/><Relationship Id="rId11" Type="http://schemas.openxmlformats.org/officeDocument/2006/relationships/tags" Target="../tags/tag2013.xml"/><Relationship Id="rId24" Type="http://schemas.openxmlformats.org/officeDocument/2006/relationships/tags" Target="../tags/tag2026.xml"/><Relationship Id="rId32" Type="http://schemas.openxmlformats.org/officeDocument/2006/relationships/tags" Target="../tags/tag2034.xml"/><Relationship Id="rId37" Type="http://schemas.openxmlformats.org/officeDocument/2006/relationships/notesSlide" Target="../notesSlides/notesSlide53.xml"/><Relationship Id="rId5" Type="http://schemas.openxmlformats.org/officeDocument/2006/relationships/tags" Target="../tags/tag2007.xml"/><Relationship Id="rId15" Type="http://schemas.openxmlformats.org/officeDocument/2006/relationships/tags" Target="../tags/tag2017.xml"/><Relationship Id="rId23" Type="http://schemas.openxmlformats.org/officeDocument/2006/relationships/tags" Target="../tags/tag2025.xml"/><Relationship Id="rId28" Type="http://schemas.openxmlformats.org/officeDocument/2006/relationships/tags" Target="../tags/tag2030.xml"/><Relationship Id="rId36" Type="http://schemas.openxmlformats.org/officeDocument/2006/relationships/slideLayout" Target="../slideLayouts/slideLayout2.xml"/><Relationship Id="rId10" Type="http://schemas.openxmlformats.org/officeDocument/2006/relationships/tags" Target="../tags/tag2012.xml"/><Relationship Id="rId19" Type="http://schemas.openxmlformats.org/officeDocument/2006/relationships/tags" Target="../tags/tag2021.xml"/><Relationship Id="rId31" Type="http://schemas.openxmlformats.org/officeDocument/2006/relationships/tags" Target="../tags/tag2033.xml"/><Relationship Id="rId4" Type="http://schemas.openxmlformats.org/officeDocument/2006/relationships/tags" Target="../tags/tag2006.xml"/><Relationship Id="rId9" Type="http://schemas.openxmlformats.org/officeDocument/2006/relationships/tags" Target="../tags/tag2011.xml"/><Relationship Id="rId14" Type="http://schemas.openxmlformats.org/officeDocument/2006/relationships/tags" Target="../tags/tag2016.xml"/><Relationship Id="rId22" Type="http://schemas.openxmlformats.org/officeDocument/2006/relationships/tags" Target="../tags/tag2024.xml"/><Relationship Id="rId27" Type="http://schemas.openxmlformats.org/officeDocument/2006/relationships/tags" Target="../tags/tag2029.xml"/><Relationship Id="rId30" Type="http://schemas.openxmlformats.org/officeDocument/2006/relationships/tags" Target="../tags/tag2032.xml"/><Relationship Id="rId35" Type="http://schemas.openxmlformats.org/officeDocument/2006/relationships/tags" Target="../tags/tag2037.xml"/><Relationship Id="rId8" Type="http://schemas.openxmlformats.org/officeDocument/2006/relationships/tags" Target="../tags/tag2010.xml"/><Relationship Id="rId3" Type="http://schemas.openxmlformats.org/officeDocument/2006/relationships/tags" Target="../tags/tag2005.xml"/></Relationships>
</file>

<file path=ppt/slides/_rels/slide59.xml.rels><?xml version="1.0" encoding="UTF-8" standalone="yes"?>
<Relationships xmlns="http://schemas.openxmlformats.org/package/2006/relationships"><Relationship Id="rId26" Type="http://schemas.openxmlformats.org/officeDocument/2006/relationships/tags" Target="../tags/tag2063.xml"/><Relationship Id="rId21" Type="http://schemas.openxmlformats.org/officeDocument/2006/relationships/tags" Target="../tags/tag2058.xml"/><Relationship Id="rId42" Type="http://schemas.openxmlformats.org/officeDocument/2006/relationships/tags" Target="../tags/tag2079.xml"/><Relationship Id="rId47" Type="http://schemas.openxmlformats.org/officeDocument/2006/relationships/tags" Target="../tags/tag2084.xml"/><Relationship Id="rId63" Type="http://schemas.openxmlformats.org/officeDocument/2006/relationships/tags" Target="../tags/tag2100.xml"/><Relationship Id="rId68" Type="http://schemas.openxmlformats.org/officeDocument/2006/relationships/tags" Target="../tags/tag2105.xml"/><Relationship Id="rId84" Type="http://schemas.openxmlformats.org/officeDocument/2006/relationships/image" Target="../media/image46.emf"/><Relationship Id="rId16" Type="http://schemas.openxmlformats.org/officeDocument/2006/relationships/tags" Target="../tags/tag2053.xml"/><Relationship Id="rId11" Type="http://schemas.openxmlformats.org/officeDocument/2006/relationships/tags" Target="../tags/tag2048.xml"/><Relationship Id="rId32" Type="http://schemas.openxmlformats.org/officeDocument/2006/relationships/tags" Target="../tags/tag2069.xml"/><Relationship Id="rId37" Type="http://schemas.openxmlformats.org/officeDocument/2006/relationships/tags" Target="../tags/tag2074.xml"/><Relationship Id="rId53" Type="http://schemas.openxmlformats.org/officeDocument/2006/relationships/tags" Target="../tags/tag2090.xml"/><Relationship Id="rId58" Type="http://schemas.openxmlformats.org/officeDocument/2006/relationships/tags" Target="../tags/tag2095.xml"/><Relationship Id="rId74" Type="http://schemas.openxmlformats.org/officeDocument/2006/relationships/tags" Target="../tags/tag2111.xml"/><Relationship Id="rId79" Type="http://schemas.openxmlformats.org/officeDocument/2006/relationships/tags" Target="../tags/tag2116.xml"/><Relationship Id="rId5" Type="http://schemas.openxmlformats.org/officeDocument/2006/relationships/tags" Target="../tags/tag2042.xml"/><Relationship Id="rId61" Type="http://schemas.openxmlformats.org/officeDocument/2006/relationships/tags" Target="../tags/tag2098.xml"/><Relationship Id="rId82" Type="http://schemas.openxmlformats.org/officeDocument/2006/relationships/notesSlide" Target="../notesSlides/notesSlide54.xml"/><Relationship Id="rId19" Type="http://schemas.openxmlformats.org/officeDocument/2006/relationships/tags" Target="../tags/tag2056.xml"/><Relationship Id="rId14" Type="http://schemas.openxmlformats.org/officeDocument/2006/relationships/tags" Target="../tags/tag2051.xml"/><Relationship Id="rId22" Type="http://schemas.openxmlformats.org/officeDocument/2006/relationships/tags" Target="../tags/tag2059.xml"/><Relationship Id="rId27" Type="http://schemas.openxmlformats.org/officeDocument/2006/relationships/tags" Target="../tags/tag2064.xml"/><Relationship Id="rId30" Type="http://schemas.openxmlformats.org/officeDocument/2006/relationships/tags" Target="../tags/tag2067.xml"/><Relationship Id="rId35" Type="http://schemas.openxmlformats.org/officeDocument/2006/relationships/tags" Target="../tags/tag2072.xml"/><Relationship Id="rId43" Type="http://schemas.openxmlformats.org/officeDocument/2006/relationships/tags" Target="../tags/tag2080.xml"/><Relationship Id="rId48" Type="http://schemas.openxmlformats.org/officeDocument/2006/relationships/tags" Target="../tags/tag2085.xml"/><Relationship Id="rId56" Type="http://schemas.openxmlformats.org/officeDocument/2006/relationships/tags" Target="../tags/tag2093.xml"/><Relationship Id="rId64" Type="http://schemas.openxmlformats.org/officeDocument/2006/relationships/tags" Target="../tags/tag2101.xml"/><Relationship Id="rId69" Type="http://schemas.openxmlformats.org/officeDocument/2006/relationships/tags" Target="../tags/tag2106.xml"/><Relationship Id="rId77" Type="http://schemas.openxmlformats.org/officeDocument/2006/relationships/tags" Target="../tags/tag2114.xml"/><Relationship Id="rId8" Type="http://schemas.openxmlformats.org/officeDocument/2006/relationships/tags" Target="../tags/tag2045.xml"/><Relationship Id="rId51" Type="http://schemas.openxmlformats.org/officeDocument/2006/relationships/tags" Target="../tags/tag2088.xml"/><Relationship Id="rId72" Type="http://schemas.openxmlformats.org/officeDocument/2006/relationships/tags" Target="../tags/tag2109.xml"/><Relationship Id="rId80" Type="http://schemas.openxmlformats.org/officeDocument/2006/relationships/tags" Target="../tags/tag2117.xml"/><Relationship Id="rId3" Type="http://schemas.openxmlformats.org/officeDocument/2006/relationships/tags" Target="../tags/tag2040.xml"/><Relationship Id="rId12" Type="http://schemas.openxmlformats.org/officeDocument/2006/relationships/tags" Target="../tags/tag2049.xml"/><Relationship Id="rId17" Type="http://schemas.openxmlformats.org/officeDocument/2006/relationships/tags" Target="../tags/tag2054.xml"/><Relationship Id="rId25" Type="http://schemas.openxmlformats.org/officeDocument/2006/relationships/tags" Target="../tags/tag2062.xml"/><Relationship Id="rId33" Type="http://schemas.openxmlformats.org/officeDocument/2006/relationships/tags" Target="../tags/tag2070.xml"/><Relationship Id="rId38" Type="http://schemas.openxmlformats.org/officeDocument/2006/relationships/tags" Target="../tags/tag2075.xml"/><Relationship Id="rId46" Type="http://schemas.openxmlformats.org/officeDocument/2006/relationships/tags" Target="../tags/tag2083.xml"/><Relationship Id="rId59" Type="http://schemas.openxmlformats.org/officeDocument/2006/relationships/tags" Target="../tags/tag2096.xml"/><Relationship Id="rId67" Type="http://schemas.openxmlformats.org/officeDocument/2006/relationships/tags" Target="../tags/tag2104.xml"/><Relationship Id="rId20" Type="http://schemas.openxmlformats.org/officeDocument/2006/relationships/tags" Target="../tags/tag2057.xml"/><Relationship Id="rId41" Type="http://schemas.openxmlformats.org/officeDocument/2006/relationships/tags" Target="../tags/tag2078.xml"/><Relationship Id="rId54" Type="http://schemas.openxmlformats.org/officeDocument/2006/relationships/tags" Target="../tags/tag2091.xml"/><Relationship Id="rId62" Type="http://schemas.openxmlformats.org/officeDocument/2006/relationships/tags" Target="../tags/tag2099.xml"/><Relationship Id="rId70" Type="http://schemas.openxmlformats.org/officeDocument/2006/relationships/tags" Target="../tags/tag2107.xml"/><Relationship Id="rId75" Type="http://schemas.openxmlformats.org/officeDocument/2006/relationships/tags" Target="../tags/tag2112.xml"/><Relationship Id="rId83" Type="http://schemas.openxmlformats.org/officeDocument/2006/relationships/customXml" Target="../ink/ink41.xml"/><Relationship Id="rId1" Type="http://schemas.openxmlformats.org/officeDocument/2006/relationships/tags" Target="../tags/tag2038.xml"/><Relationship Id="rId6" Type="http://schemas.openxmlformats.org/officeDocument/2006/relationships/tags" Target="../tags/tag2043.xml"/><Relationship Id="rId15" Type="http://schemas.openxmlformats.org/officeDocument/2006/relationships/tags" Target="../tags/tag2052.xml"/><Relationship Id="rId23" Type="http://schemas.openxmlformats.org/officeDocument/2006/relationships/tags" Target="../tags/tag2060.xml"/><Relationship Id="rId28" Type="http://schemas.openxmlformats.org/officeDocument/2006/relationships/tags" Target="../tags/tag2065.xml"/><Relationship Id="rId36" Type="http://schemas.openxmlformats.org/officeDocument/2006/relationships/tags" Target="../tags/tag2073.xml"/><Relationship Id="rId49" Type="http://schemas.openxmlformats.org/officeDocument/2006/relationships/tags" Target="../tags/tag2086.xml"/><Relationship Id="rId57" Type="http://schemas.openxmlformats.org/officeDocument/2006/relationships/tags" Target="../tags/tag2094.xml"/><Relationship Id="rId10" Type="http://schemas.openxmlformats.org/officeDocument/2006/relationships/tags" Target="../tags/tag2047.xml"/><Relationship Id="rId31" Type="http://schemas.openxmlformats.org/officeDocument/2006/relationships/tags" Target="../tags/tag2068.xml"/><Relationship Id="rId44" Type="http://schemas.openxmlformats.org/officeDocument/2006/relationships/tags" Target="../tags/tag2081.xml"/><Relationship Id="rId52" Type="http://schemas.openxmlformats.org/officeDocument/2006/relationships/tags" Target="../tags/tag2089.xml"/><Relationship Id="rId60" Type="http://schemas.openxmlformats.org/officeDocument/2006/relationships/tags" Target="../tags/tag2097.xml"/><Relationship Id="rId65" Type="http://schemas.openxmlformats.org/officeDocument/2006/relationships/tags" Target="../tags/tag2102.xml"/><Relationship Id="rId73" Type="http://schemas.openxmlformats.org/officeDocument/2006/relationships/tags" Target="../tags/tag2110.xml"/><Relationship Id="rId78" Type="http://schemas.openxmlformats.org/officeDocument/2006/relationships/tags" Target="../tags/tag2115.xml"/><Relationship Id="rId81" Type="http://schemas.openxmlformats.org/officeDocument/2006/relationships/slideLayout" Target="../slideLayouts/slideLayout2.xml"/><Relationship Id="rId4" Type="http://schemas.openxmlformats.org/officeDocument/2006/relationships/tags" Target="../tags/tag2041.xml"/><Relationship Id="rId9" Type="http://schemas.openxmlformats.org/officeDocument/2006/relationships/tags" Target="../tags/tag2046.xml"/><Relationship Id="rId13" Type="http://schemas.openxmlformats.org/officeDocument/2006/relationships/tags" Target="../tags/tag2050.xml"/><Relationship Id="rId18" Type="http://schemas.openxmlformats.org/officeDocument/2006/relationships/tags" Target="../tags/tag2055.xml"/><Relationship Id="rId39" Type="http://schemas.openxmlformats.org/officeDocument/2006/relationships/tags" Target="../tags/tag2076.xml"/><Relationship Id="rId34" Type="http://schemas.openxmlformats.org/officeDocument/2006/relationships/tags" Target="../tags/tag2071.xml"/><Relationship Id="rId50" Type="http://schemas.openxmlformats.org/officeDocument/2006/relationships/tags" Target="../tags/tag2087.xml"/><Relationship Id="rId55" Type="http://schemas.openxmlformats.org/officeDocument/2006/relationships/tags" Target="../tags/tag2092.xml"/><Relationship Id="rId76" Type="http://schemas.openxmlformats.org/officeDocument/2006/relationships/tags" Target="../tags/tag2113.xml"/><Relationship Id="rId7" Type="http://schemas.openxmlformats.org/officeDocument/2006/relationships/tags" Target="../tags/tag2044.xml"/><Relationship Id="rId71" Type="http://schemas.openxmlformats.org/officeDocument/2006/relationships/tags" Target="../tags/tag2108.xml"/><Relationship Id="rId2" Type="http://schemas.openxmlformats.org/officeDocument/2006/relationships/tags" Target="../tags/tag2039.xml"/><Relationship Id="rId29" Type="http://schemas.openxmlformats.org/officeDocument/2006/relationships/tags" Target="../tags/tag2066.xml"/><Relationship Id="rId24" Type="http://schemas.openxmlformats.org/officeDocument/2006/relationships/tags" Target="../tags/tag2061.xml"/><Relationship Id="rId40" Type="http://schemas.openxmlformats.org/officeDocument/2006/relationships/tags" Target="../tags/tag2077.xml"/><Relationship Id="rId45" Type="http://schemas.openxmlformats.org/officeDocument/2006/relationships/tags" Target="../tags/tag2082.xml"/><Relationship Id="rId66" Type="http://schemas.openxmlformats.org/officeDocument/2006/relationships/tags" Target="../tags/tag210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0.emf"/><Relationship Id="rId5" Type="http://schemas.openxmlformats.org/officeDocument/2006/relationships/tags" Target="../tags/tag66.xml"/><Relationship Id="rId10" Type="http://schemas.openxmlformats.org/officeDocument/2006/relationships/customXml" Target="../ink/ink4.xml"/><Relationship Id="rId4" Type="http://schemas.openxmlformats.org/officeDocument/2006/relationships/tags" Target="../tags/tag65.xml"/><Relationship Id="rId9"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tags" Target="../tags/tag2120.xml"/><Relationship Id="rId7" Type="http://schemas.openxmlformats.org/officeDocument/2006/relationships/notesSlide" Target="../notesSlides/notesSlide55.xml"/><Relationship Id="rId2" Type="http://schemas.openxmlformats.org/officeDocument/2006/relationships/tags" Target="../tags/tag2119.xml"/><Relationship Id="rId1" Type="http://schemas.openxmlformats.org/officeDocument/2006/relationships/tags" Target="../tags/tag2118.xml"/><Relationship Id="rId6" Type="http://schemas.openxmlformats.org/officeDocument/2006/relationships/slideLayout" Target="../slideLayouts/slideLayout2.xml"/><Relationship Id="rId5" Type="http://schemas.openxmlformats.org/officeDocument/2006/relationships/tags" Target="../tags/tag2122.xml"/><Relationship Id="rId4" Type="http://schemas.openxmlformats.org/officeDocument/2006/relationships/tags" Target="../tags/tag2121.xml"/><Relationship Id="rId9" Type="http://schemas.openxmlformats.org/officeDocument/2006/relationships/image" Target="../media/image47.emf"/></Relationships>
</file>

<file path=ppt/slides/_rels/slide61.xml.rels><?xml version="1.0" encoding="UTF-8" standalone="yes"?>
<Relationships xmlns="http://schemas.openxmlformats.org/package/2006/relationships"><Relationship Id="rId13" Type="http://schemas.openxmlformats.org/officeDocument/2006/relationships/tags" Target="../tags/tag2135.xml"/><Relationship Id="rId18" Type="http://schemas.openxmlformats.org/officeDocument/2006/relationships/tags" Target="../tags/tag2140.xml"/><Relationship Id="rId26" Type="http://schemas.openxmlformats.org/officeDocument/2006/relationships/tags" Target="../tags/tag2148.xml"/><Relationship Id="rId39" Type="http://schemas.openxmlformats.org/officeDocument/2006/relationships/tags" Target="../tags/tag2161.xml"/><Relationship Id="rId21" Type="http://schemas.openxmlformats.org/officeDocument/2006/relationships/tags" Target="../tags/tag2143.xml"/><Relationship Id="rId34" Type="http://schemas.openxmlformats.org/officeDocument/2006/relationships/tags" Target="../tags/tag2156.xml"/><Relationship Id="rId42" Type="http://schemas.openxmlformats.org/officeDocument/2006/relationships/tags" Target="../tags/tag2164.xml"/><Relationship Id="rId47" Type="http://schemas.openxmlformats.org/officeDocument/2006/relationships/tags" Target="../tags/tag2169.xml"/><Relationship Id="rId50" Type="http://schemas.openxmlformats.org/officeDocument/2006/relationships/tags" Target="../tags/tag2172.xml"/><Relationship Id="rId55" Type="http://schemas.openxmlformats.org/officeDocument/2006/relationships/tags" Target="../tags/tag2177.xml"/><Relationship Id="rId7" Type="http://schemas.openxmlformats.org/officeDocument/2006/relationships/tags" Target="../tags/tag2129.xml"/><Relationship Id="rId2" Type="http://schemas.openxmlformats.org/officeDocument/2006/relationships/tags" Target="../tags/tag2124.xml"/><Relationship Id="rId16" Type="http://schemas.openxmlformats.org/officeDocument/2006/relationships/tags" Target="../tags/tag2138.xml"/><Relationship Id="rId29" Type="http://schemas.openxmlformats.org/officeDocument/2006/relationships/tags" Target="../tags/tag2151.xml"/><Relationship Id="rId11" Type="http://schemas.openxmlformats.org/officeDocument/2006/relationships/tags" Target="../tags/tag2133.xml"/><Relationship Id="rId24" Type="http://schemas.openxmlformats.org/officeDocument/2006/relationships/tags" Target="../tags/tag2146.xml"/><Relationship Id="rId32" Type="http://schemas.openxmlformats.org/officeDocument/2006/relationships/tags" Target="../tags/tag2154.xml"/><Relationship Id="rId37" Type="http://schemas.openxmlformats.org/officeDocument/2006/relationships/tags" Target="../tags/tag2159.xml"/><Relationship Id="rId40" Type="http://schemas.openxmlformats.org/officeDocument/2006/relationships/tags" Target="../tags/tag2162.xml"/><Relationship Id="rId45" Type="http://schemas.openxmlformats.org/officeDocument/2006/relationships/tags" Target="../tags/tag2167.xml"/><Relationship Id="rId53" Type="http://schemas.openxmlformats.org/officeDocument/2006/relationships/tags" Target="../tags/tag2175.xml"/><Relationship Id="rId58" Type="http://schemas.openxmlformats.org/officeDocument/2006/relationships/slideLayout" Target="../slideLayouts/slideLayout2.xml"/><Relationship Id="rId5" Type="http://schemas.openxmlformats.org/officeDocument/2006/relationships/tags" Target="../tags/tag2127.xml"/><Relationship Id="rId61" Type="http://schemas.openxmlformats.org/officeDocument/2006/relationships/image" Target="../media/image48.emf"/><Relationship Id="rId19" Type="http://schemas.openxmlformats.org/officeDocument/2006/relationships/tags" Target="../tags/tag2141.xml"/><Relationship Id="rId14" Type="http://schemas.openxmlformats.org/officeDocument/2006/relationships/tags" Target="../tags/tag2136.xml"/><Relationship Id="rId22" Type="http://schemas.openxmlformats.org/officeDocument/2006/relationships/tags" Target="../tags/tag2144.xml"/><Relationship Id="rId27" Type="http://schemas.openxmlformats.org/officeDocument/2006/relationships/tags" Target="../tags/tag2149.xml"/><Relationship Id="rId30" Type="http://schemas.openxmlformats.org/officeDocument/2006/relationships/tags" Target="../tags/tag2152.xml"/><Relationship Id="rId35" Type="http://schemas.openxmlformats.org/officeDocument/2006/relationships/tags" Target="../tags/tag2157.xml"/><Relationship Id="rId43" Type="http://schemas.openxmlformats.org/officeDocument/2006/relationships/tags" Target="../tags/tag2165.xml"/><Relationship Id="rId48" Type="http://schemas.openxmlformats.org/officeDocument/2006/relationships/tags" Target="../tags/tag2170.xml"/><Relationship Id="rId56" Type="http://schemas.openxmlformats.org/officeDocument/2006/relationships/tags" Target="../tags/tag2178.xml"/><Relationship Id="rId8" Type="http://schemas.openxmlformats.org/officeDocument/2006/relationships/tags" Target="../tags/tag2130.xml"/><Relationship Id="rId51" Type="http://schemas.openxmlformats.org/officeDocument/2006/relationships/tags" Target="../tags/tag2173.xml"/><Relationship Id="rId3" Type="http://schemas.openxmlformats.org/officeDocument/2006/relationships/tags" Target="../tags/tag2125.xml"/><Relationship Id="rId12" Type="http://schemas.openxmlformats.org/officeDocument/2006/relationships/tags" Target="../tags/tag2134.xml"/><Relationship Id="rId17" Type="http://schemas.openxmlformats.org/officeDocument/2006/relationships/tags" Target="../tags/tag2139.xml"/><Relationship Id="rId25" Type="http://schemas.openxmlformats.org/officeDocument/2006/relationships/tags" Target="../tags/tag2147.xml"/><Relationship Id="rId33" Type="http://schemas.openxmlformats.org/officeDocument/2006/relationships/tags" Target="../tags/tag2155.xml"/><Relationship Id="rId38" Type="http://schemas.openxmlformats.org/officeDocument/2006/relationships/tags" Target="../tags/tag2160.xml"/><Relationship Id="rId46" Type="http://schemas.openxmlformats.org/officeDocument/2006/relationships/tags" Target="../tags/tag2168.xml"/><Relationship Id="rId59" Type="http://schemas.openxmlformats.org/officeDocument/2006/relationships/notesSlide" Target="../notesSlides/notesSlide56.xml"/><Relationship Id="rId20" Type="http://schemas.openxmlformats.org/officeDocument/2006/relationships/tags" Target="../tags/tag2142.xml"/><Relationship Id="rId41" Type="http://schemas.openxmlformats.org/officeDocument/2006/relationships/tags" Target="../tags/tag2163.xml"/><Relationship Id="rId54" Type="http://schemas.openxmlformats.org/officeDocument/2006/relationships/tags" Target="../tags/tag2176.xml"/><Relationship Id="rId1" Type="http://schemas.openxmlformats.org/officeDocument/2006/relationships/tags" Target="../tags/tag2123.xml"/><Relationship Id="rId6" Type="http://schemas.openxmlformats.org/officeDocument/2006/relationships/tags" Target="../tags/tag2128.xml"/><Relationship Id="rId15" Type="http://schemas.openxmlformats.org/officeDocument/2006/relationships/tags" Target="../tags/tag2137.xml"/><Relationship Id="rId23" Type="http://schemas.openxmlformats.org/officeDocument/2006/relationships/tags" Target="../tags/tag2145.xml"/><Relationship Id="rId28" Type="http://schemas.openxmlformats.org/officeDocument/2006/relationships/tags" Target="../tags/tag2150.xml"/><Relationship Id="rId36" Type="http://schemas.openxmlformats.org/officeDocument/2006/relationships/tags" Target="../tags/tag2158.xml"/><Relationship Id="rId49" Type="http://schemas.openxmlformats.org/officeDocument/2006/relationships/tags" Target="../tags/tag2171.xml"/><Relationship Id="rId57" Type="http://schemas.openxmlformats.org/officeDocument/2006/relationships/tags" Target="../tags/tag2179.xml"/><Relationship Id="rId10" Type="http://schemas.openxmlformats.org/officeDocument/2006/relationships/tags" Target="../tags/tag2132.xml"/><Relationship Id="rId31" Type="http://schemas.openxmlformats.org/officeDocument/2006/relationships/tags" Target="../tags/tag2153.xml"/><Relationship Id="rId44" Type="http://schemas.openxmlformats.org/officeDocument/2006/relationships/tags" Target="../tags/tag2166.xml"/><Relationship Id="rId52" Type="http://schemas.openxmlformats.org/officeDocument/2006/relationships/tags" Target="../tags/tag2174.xml"/><Relationship Id="rId60" Type="http://schemas.openxmlformats.org/officeDocument/2006/relationships/customXml" Target="../ink/ink43.xml"/><Relationship Id="rId4" Type="http://schemas.openxmlformats.org/officeDocument/2006/relationships/tags" Target="../tags/tag2126.xml"/><Relationship Id="rId9" Type="http://schemas.openxmlformats.org/officeDocument/2006/relationships/tags" Target="../tags/tag2131.xml"/></Relationships>
</file>

<file path=ppt/slides/_rels/slide62.xml.rels><?xml version="1.0" encoding="UTF-8" standalone="yes"?>
<Relationships xmlns="http://schemas.openxmlformats.org/package/2006/relationships"><Relationship Id="rId13" Type="http://schemas.openxmlformats.org/officeDocument/2006/relationships/tags" Target="../tags/tag2192.xml"/><Relationship Id="rId18" Type="http://schemas.openxmlformats.org/officeDocument/2006/relationships/tags" Target="../tags/tag2197.xml"/><Relationship Id="rId26" Type="http://schemas.openxmlformats.org/officeDocument/2006/relationships/tags" Target="../tags/tag2205.xml"/><Relationship Id="rId39" Type="http://schemas.openxmlformats.org/officeDocument/2006/relationships/tags" Target="../tags/tag2218.xml"/><Relationship Id="rId21" Type="http://schemas.openxmlformats.org/officeDocument/2006/relationships/tags" Target="../tags/tag2200.xml"/><Relationship Id="rId34" Type="http://schemas.openxmlformats.org/officeDocument/2006/relationships/tags" Target="../tags/tag2213.xml"/><Relationship Id="rId42" Type="http://schemas.openxmlformats.org/officeDocument/2006/relationships/tags" Target="../tags/tag2221.xml"/><Relationship Id="rId47" Type="http://schemas.openxmlformats.org/officeDocument/2006/relationships/tags" Target="../tags/tag2226.xml"/><Relationship Id="rId50" Type="http://schemas.openxmlformats.org/officeDocument/2006/relationships/tags" Target="../tags/tag2229.xml"/><Relationship Id="rId55" Type="http://schemas.openxmlformats.org/officeDocument/2006/relationships/tags" Target="../tags/tag2234.xml"/><Relationship Id="rId7" Type="http://schemas.openxmlformats.org/officeDocument/2006/relationships/tags" Target="../tags/tag2186.xml"/><Relationship Id="rId2" Type="http://schemas.openxmlformats.org/officeDocument/2006/relationships/tags" Target="../tags/tag2181.xml"/><Relationship Id="rId16" Type="http://schemas.openxmlformats.org/officeDocument/2006/relationships/tags" Target="../tags/tag2195.xml"/><Relationship Id="rId29" Type="http://schemas.openxmlformats.org/officeDocument/2006/relationships/tags" Target="../tags/tag2208.xml"/><Relationship Id="rId11" Type="http://schemas.openxmlformats.org/officeDocument/2006/relationships/tags" Target="../tags/tag2190.xml"/><Relationship Id="rId24" Type="http://schemas.openxmlformats.org/officeDocument/2006/relationships/tags" Target="../tags/tag2203.xml"/><Relationship Id="rId32" Type="http://schemas.openxmlformats.org/officeDocument/2006/relationships/tags" Target="../tags/tag2211.xml"/><Relationship Id="rId37" Type="http://schemas.openxmlformats.org/officeDocument/2006/relationships/tags" Target="../tags/tag2216.xml"/><Relationship Id="rId40" Type="http://schemas.openxmlformats.org/officeDocument/2006/relationships/tags" Target="../tags/tag2219.xml"/><Relationship Id="rId45" Type="http://schemas.openxmlformats.org/officeDocument/2006/relationships/tags" Target="../tags/tag2224.xml"/><Relationship Id="rId53" Type="http://schemas.openxmlformats.org/officeDocument/2006/relationships/tags" Target="../tags/tag2232.xml"/><Relationship Id="rId58" Type="http://schemas.openxmlformats.org/officeDocument/2006/relationships/tags" Target="../tags/tag2237.xml"/><Relationship Id="rId5" Type="http://schemas.openxmlformats.org/officeDocument/2006/relationships/tags" Target="../tags/tag2184.xml"/><Relationship Id="rId61" Type="http://schemas.openxmlformats.org/officeDocument/2006/relationships/customXml" Target="../ink/ink44.xml"/><Relationship Id="rId19" Type="http://schemas.openxmlformats.org/officeDocument/2006/relationships/tags" Target="../tags/tag2198.xml"/><Relationship Id="rId14" Type="http://schemas.openxmlformats.org/officeDocument/2006/relationships/tags" Target="../tags/tag2193.xml"/><Relationship Id="rId22" Type="http://schemas.openxmlformats.org/officeDocument/2006/relationships/tags" Target="../tags/tag2201.xml"/><Relationship Id="rId27" Type="http://schemas.openxmlformats.org/officeDocument/2006/relationships/tags" Target="../tags/tag2206.xml"/><Relationship Id="rId30" Type="http://schemas.openxmlformats.org/officeDocument/2006/relationships/tags" Target="../tags/tag2209.xml"/><Relationship Id="rId35" Type="http://schemas.openxmlformats.org/officeDocument/2006/relationships/tags" Target="../tags/tag2214.xml"/><Relationship Id="rId43" Type="http://schemas.openxmlformats.org/officeDocument/2006/relationships/tags" Target="../tags/tag2222.xml"/><Relationship Id="rId48" Type="http://schemas.openxmlformats.org/officeDocument/2006/relationships/tags" Target="../tags/tag2227.xml"/><Relationship Id="rId56" Type="http://schemas.openxmlformats.org/officeDocument/2006/relationships/tags" Target="../tags/tag2235.xml"/><Relationship Id="rId8" Type="http://schemas.openxmlformats.org/officeDocument/2006/relationships/tags" Target="../tags/tag2187.xml"/><Relationship Id="rId51" Type="http://schemas.openxmlformats.org/officeDocument/2006/relationships/tags" Target="../tags/tag2230.xml"/><Relationship Id="rId3" Type="http://schemas.openxmlformats.org/officeDocument/2006/relationships/tags" Target="../tags/tag2182.xml"/><Relationship Id="rId12" Type="http://schemas.openxmlformats.org/officeDocument/2006/relationships/tags" Target="../tags/tag2191.xml"/><Relationship Id="rId17" Type="http://schemas.openxmlformats.org/officeDocument/2006/relationships/tags" Target="../tags/tag2196.xml"/><Relationship Id="rId25" Type="http://schemas.openxmlformats.org/officeDocument/2006/relationships/tags" Target="../tags/tag2204.xml"/><Relationship Id="rId33" Type="http://schemas.openxmlformats.org/officeDocument/2006/relationships/tags" Target="../tags/tag2212.xml"/><Relationship Id="rId38" Type="http://schemas.openxmlformats.org/officeDocument/2006/relationships/tags" Target="../tags/tag2217.xml"/><Relationship Id="rId46" Type="http://schemas.openxmlformats.org/officeDocument/2006/relationships/tags" Target="../tags/tag2225.xml"/><Relationship Id="rId59" Type="http://schemas.openxmlformats.org/officeDocument/2006/relationships/slideLayout" Target="../slideLayouts/slideLayout2.xml"/><Relationship Id="rId20" Type="http://schemas.openxmlformats.org/officeDocument/2006/relationships/tags" Target="../tags/tag2199.xml"/><Relationship Id="rId41" Type="http://schemas.openxmlformats.org/officeDocument/2006/relationships/tags" Target="../tags/tag2220.xml"/><Relationship Id="rId54" Type="http://schemas.openxmlformats.org/officeDocument/2006/relationships/tags" Target="../tags/tag2233.xml"/><Relationship Id="rId62" Type="http://schemas.openxmlformats.org/officeDocument/2006/relationships/image" Target="../media/image49.emf"/><Relationship Id="rId1" Type="http://schemas.openxmlformats.org/officeDocument/2006/relationships/tags" Target="../tags/tag2180.xml"/><Relationship Id="rId6" Type="http://schemas.openxmlformats.org/officeDocument/2006/relationships/tags" Target="../tags/tag2185.xml"/><Relationship Id="rId15" Type="http://schemas.openxmlformats.org/officeDocument/2006/relationships/tags" Target="../tags/tag2194.xml"/><Relationship Id="rId23" Type="http://schemas.openxmlformats.org/officeDocument/2006/relationships/tags" Target="../tags/tag2202.xml"/><Relationship Id="rId28" Type="http://schemas.openxmlformats.org/officeDocument/2006/relationships/tags" Target="../tags/tag2207.xml"/><Relationship Id="rId36" Type="http://schemas.openxmlformats.org/officeDocument/2006/relationships/tags" Target="../tags/tag2215.xml"/><Relationship Id="rId49" Type="http://schemas.openxmlformats.org/officeDocument/2006/relationships/tags" Target="../tags/tag2228.xml"/><Relationship Id="rId57" Type="http://schemas.openxmlformats.org/officeDocument/2006/relationships/tags" Target="../tags/tag2236.xml"/><Relationship Id="rId10" Type="http://schemas.openxmlformats.org/officeDocument/2006/relationships/tags" Target="../tags/tag2189.xml"/><Relationship Id="rId31" Type="http://schemas.openxmlformats.org/officeDocument/2006/relationships/tags" Target="../tags/tag2210.xml"/><Relationship Id="rId44" Type="http://schemas.openxmlformats.org/officeDocument/2006/relationships/tags" Target="../tags/tag2223.xml"/><Relationship Id="rId52" Type="http://schemas.openxmlformats.org/officeDocument/2006/relationships/tags" Target="../tags/tag2231.xml"/><Relationship Id="rId60" Type="http://schemas.openxmlformats.org/officeDocument/2006/relationships/notesSlide" Target="../notesSlides/notesSlide57.xml"/><Relationship Id="rId4" Type="http://schemas.openxmlformats.org/officeDocument/2006/relationships/tags" Target="../tags/tag2183.xml"/><Relationship Id="rId9" Type="http://schemas.openxmlformats.org/officeDocument/2006/relationships/tags" Target="../tags/tag2188.xml"/></Relationships>
</file>

<file path=ppt/slides/_rels/slide63.xml.rels><?xml version="1.0" encoding="UTF-8" standalone="yes"?>
<Relationships xmlns="http://schemas.openxmlformats.org/package/2006/relationships"><Relationship Id="rId8" Type="http://schemas.openxmlformats.org/officeDocument/2006/relationships/tags" Target="../tags/tag2245.xml"/><Relationship Id="rId13" Type="http://schemas.openxmlformats.org/officeDocument/2006/relationships/tags" Target="../tags/tag2250.xml"/><Relationship Id="rId3" Type="http://schemas.openxmlformats.org/officeDocument/2006/relationships/tags" Target="../tags/tag2240.xml"/><Relationship Id="rId7" Type="http://schemas.openxmlformats.org/officeDocument/2006/relationships/tags" Target="../tags/tag2244.xml"/><Relationship Id="rId12" Type="http://schemas.openxmlformats.org/officeDocument/2006/relationships/tags" Target="../tags/tag2249.xml"/><Relationship Id="rId2" Type="http://schemas.openxmlformats.org/officeDocument/2006/relationships/tags" Target="../tags/tag2239.xml"/><Relationship Id="rId16" Type="http://schemas.openxmlformats.org/officeDocument/2006/relationships/notesSlide" Target="../notesSlides/notesSlide58.xml"/><Relationship Id="rId1" Type="http://schemas.openxmlformats.org/officeDocument/2006/relationships/tags" Target="../tags/tag2238.xml"/><Relationship Id="rId6" Type="http://schemas.openxmlformats.org/officeDocument/2006/relationships/tags" Target="../tags/tag2243.xml"/><Relationship Id="rId11" Type="http://schemas.openxmlformats.org/officeDocument/2006/relationships/tags" Target="../tags/tag2248.xml"/><Relationship Id="rId5" Type="http://schemas.openxmlformats.org/officeDocument/2006/relationships/tags" Target="../tags/tag2242.xml"/><Relationship Id="rId15" Type="http://schemas.openxmlformats.org/officeDocument/2006/relationships/slideLayout" Target="../slideLayouts/slideLayout2.xml"/><Relationship Id="rId10" Type="http://schemas.openxmlformats.org/officeDocument/2006/relationships/tags" Target="../tags/tag2247.xml"/><Relationship Id="rId4" Type="http://schemas.openxmlformats.org/officeDocument/2006/relationships/tags" Target="../tags/tag2241.xml"/><Relationship Id="rId9" Type="http://schemas.openxmlformats.org/officeDocument/2006/relationships/tags" Target="../tags/tag2246.xml"/><Relationship Id="rId14" Type="http://schemas.openxmlformats.org/officeDocument/2006/relationships/tags" Target="../tags/tag2251.xml"/></Relationships>
</file>

<file path=ppt/slides/_rels/slide64.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65.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2254.xml"/><Relationship Id="rId7" Type="http://schemas.openxmlformats.org/officeDocument/2006/relationships/slideLayout" Target="../slideLayouts/slideLayout2.xml"/><Relationship Id="rId2" Type="http://schemas.openxmlformats.org/officeDocument/2006/relationships/tags" Target="../tags/tag2253.xml"/><Relationship Id="rId1" Type="http://schemas.openxmlformats.org/officeDocument/2006/relationships/tags" Target="../tags/tag2252.xml"/><Relationship Id="rId6" Type="http://schemas.openxmlformats.org/officeDocument/2006/relationships/tags" Target="../tags/tag2257.xml"/><Relationship Id="rId5" Type="http://schemas.openxmlformats.org/officeDocument/2006/relationships/tags" Target="../tags/tag2256.xml"/><Relationship Id="rId4" Type="http://schemas.openxmlformats.org/officeDocument/2006/relationships/tags" Target="../tags/tag2255.xml"/></Relationships>
</file>

<file path=ppt/slides/_rels/slide67.xml.rels><?xml version="1.0" encoding="UTF-8" standalone="yes"?>
<Relationships xmlns="http://schemas.openxmlformats.org/package/2006/relationships"><Relationship Id="rId8" Type="http://schemas.openxmlformats.org/officeDocument/2006/relationships/notesSlide" Target="../notesSlides/notesSlide60.xml"/><Relationship Id="rId3" Type="http://schemas.openxmlformats.org/officeDocument/2006/relationships/tags" Target="../tags/tag2260.xml"/><Relationship Id="rId7" Type="http://schemas.openxmlformats.org/officeDocument/2006/relationships/slideLayout" Target="../slideLayouts/slideLayout2.xml"/><Relationship Id="rId2" Type="http://schemas.openxmlformats.org/officeDocument/2006/relationships/tags" Target="../tags/tag2259.xml"/><Relationship Id="rId1" Type="http://schemas.openxmlformats.org/officeDocument/2006/relationships/tags" Target="../tags/tag2258.xml"/><Relationship Id="rId6" Type="http://schemas.openxmlformats.org/officeDocument/2006/relationships/tags" Target="../tags/tag2263.xml"/><Relationship Id="rId5" Type="http://schemas.openxmlformats.org/officeDocument/2006/relationships/tags" Target="../tags/tag2262.xml"/><Relationship Id="rId10" Type="http://schemas.openxmlformats.org/officeDocument/2006/relationships/image" Target="../media/image53.emf"/><Relationship Id="rId4" Type="http://schemas.openxmlformats.org/officeDocument/2006/relationships/tags" Target="../tags/tag2261.xml"/><Relationship Id="rId9" Type="http://schemas.openxmlformats.org/officeDocument/2006/relationships/customXml" Target="../ink/ink47.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1.xml"/><Relationship Id="rId3" Type="http://schemas.openxmlformats.org/officeDocument/2006/relationships/tags" Target="../tags/tag2266.xml"/><Relationship Id="rId7" Type="http://schemas.openxmlformats.org/officeDocument/2006/relationships/slideLayout" Target="../slideLayouts/slideLayout2.xml"/><Relationship Id="rId2" Type="http://schemas.openxmlformats.org/officeDocument/2006/relationships/tags" Target="../tags/tag2265.xml"/><Relationship Id="rId1" Type="http://schemas.openxmlformats.org/officeDocument/2006/relationships/tags" Target="../tags/tag2264.xml"/><Relationship Id="rId6" Type="http://schemas.openxmlformats.org/officeDocument/2006/relationships/tags" Target="../tags/tag2269.xml"/><Relationship Id="rId5" Type="http://schemas.openxmlformats.org/officeDocument/2006/relationships/tags" Target="../tags/tag2268.xml"/><Relationship Id="rId4" Type="http://schemas.openxmlformats.org/officeDocument/2006/relationships/tags" Target="../tags/tag2267.xml"/></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2272.xml"/><Relationship Id="rId7" Type="http://schemas.openxmlformats.org/officeDocument/2006/relationships/slideLayout" Target="../slideLayouts/slideLayout2.xml"/><Relationship Id="rId2" Type="http://schemas.openxmlformats.org/officeDocument/2006/relationships/tags" Target="../tags/tag2271.xml"/><Relationship Id="rId1" Type="http://schemas.openxmlformats.org/officeDocument/2006/relationships/tags" Target="../tags/tag2270.xml"/><Relationship Id="rId6" Type="http://schemas.openxmlformats.org/officeDocument/2006/relationships/tags" Target="../tags/tag2275.xml"/><Relationship Id="rId5" Type="http://schemas.openxmlformats.org/officeDocument/2006/relationships/tags" Target="../tags/tag2274.xml"/><Relationship Id="rId10" Type="http://schemas.openxmlformats.org/officeDocument/2006/relationships/image" Target="../media/image54.emf"/><Relationship Id="rId4" Type="http://schemas.openxmlformats.org/officeDocument/2006/relationships/tags" Target="../tags/tag2273.xml"/><Relationship Id="rId9" Type="http://schemas.openxmlformats.org/officeDocument/2006/relationships/customXml" Target="../ink/ink48.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tags" Target="../tags/tag71.xml"/><Relationship Id="rId7" Type="http://schemas.openxmlformats.org/officeDocument/2006/relationships/notesSlide" Target="../notesSlides/notesSlide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11.emf"/></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3.xml"/><Relationship Id="rId3" Type="http://schemas.openxmlformats.org/officeDocument/2006/relationships/tags" Target="../tags/tag2278.xml"/><Relationship Id="rId7" Type="http://schemas.openxmlformats.org/officeDocument/2006/relationships/slideLayout" Target="../slideLayouts/slideLayout2.xml"/><Relationship Id="rId2" Type="http://schemas.openxmlformats.org/officeDocument/2006/relationships/tags" Target="../tags/tag2277.xml"/><Relationship Id="rId1" Type="http://schemas.openxmlformats.org/officeDocument/2006/relationships/tags" Target="../tags/tag2276.xml"/><Relationship Id="rId6" Type="http://schemas.openxmlformats.org/officeDocument/2006/relationships/tags" Target="../tags/tag2281.xml"/><Relationship Id="rId5" Type="http://schemas.openxmlformats.org/officeDocument/2006/relationships/tags" Target="../tags/tag2280.xml"/><Relationship Id="rId10" Type="http://schemas.openxmlformats.org/officeDocument/2006/relationships/image" Target="../media/image55.emf"/><Relationship Id="rId4" Type="http://schemas.openxmlformats.org/officeDocument/2006/relationships/tags" Target="../tags/tag2279.xml"/><Relationship Id="rId9" Type="http://schemas.openxmlformats.org/officeDocument/2006/relationships/customXml" Target="../ink/ink49.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4.xml"/><Relationship Id="rId3" Type="http://schemas.openxmlformats.org/officeDocument/2006/relationships/tags" Target="../tags/tag2284.xml"/><Relationship Id="rId7" Type="http://schemas.openxmlformats.org/officeDocument/2006/relationships/slideLayout" Target="../slideLayouts/slideLayout2.xml"/><Relationship Id="rId2" Type="http://schemas.openxmlformats.org/officeDocument/2006/relationships/tags" Target="../tags/tag2283.xml"/><Relationship Id="rId1" Type="http://schemas.openxmlformats.org/officeDocument/2006/relationships/tags" Target="../tags/tag2282.xml"/><Relationship Id="rId6" Type="http://schemas.openxmlformats.org/officeDocument/2006/relationships/tags" Target="../tags/tag2287.xml"/><Relationship Id="rId5" Type="http://schemas.openxmlformats.org/officeDocument/2006/relationships/tags" Target="../tags/tag2286.xml"/><Relationship Id="rId10" Type="http://schemas.openxmlformats.org/officeDocument/2006/relationships/image" Target="../media/image56.emf"/><Relationship Id="rId4" Type="http://schemas.openxmlformats.org/officeDocument/2006/relationships/tags" Target="../tags/tag2285.xml"/><Relationship Id="rId9" Type="http://schemas.openxmlformats.org/officeDocument/2006/relationships/customXml" Target="../ink/ink50.xml"/></Relationships>
</file>

<file path=ppt/slides/_rels/slide72.xml.rels><?xml version="1.0" encoding="UTF-8" standalone="yes"?>
<Relationships xmlns="http://schemas.openxmlformats.org/package/2006/relationships"><Relationship Id="rId8" Type="http://schemas.openxmlformats.org/officeDocument/2006/relationships/notesSlide" Target="../notesSlides/notesSlide65.xml"/><Relationship Id="rId3" Type="http://schemas.openxmlformats.org/officeDocument/2006/relationships/tags" Target="../tags/tag2290.xml"/><Relationship Id="rId7" Type="http://schemas.openxmlformats.org/officeDocument/2006/relationships/slideLayout" Target="../slideLayouts/slideLayout2.xml"/><Relationship Id="rId2" Type="http://schemas.openxmlformats.org/officeDocument/2006/relationships/tags" Target="../tags/tag2289.xml"/><Relationship Id="rId1" Type="http://schemas.openxmlformats.org/officeDocument/2006/relationships/tags" Target="../tags/tag2288.xml"/><Relationship Id="rId6" Type="http://schemas.openxmlformats.org/officeDocument/2006/relationships/tags" Target="../tags/tag2293.xml"/><Relationship Id="rId5" Type="http://schemas.openxmlformats.org/officeDocument/2006/relationships/tags" Target="../tags/tag2292.xml"/><Relationship Id="rId10" Type="http://schemas.openxmlformats.org/officeDocument/2006/relationships/image" Target="../media/image57.emf"/><Relationship Id="rId4" Type="http://schemas.openxmlformats.org/officeDocument/2006/relationships/tags" Target="../tags/tag2291.xml"/><Relationship Id="rId9" Type="http://schemas.openxmlformats.org/officeDocument/2006/relationships/customXml" Target="../ink/ink51.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66.xml"/><Relationship Id="rId3" Type="http://schemas.openxmlformats.org/officeDocument/2006/relationships/tags" Target="../tags/tag2296.xml"/><Relationship Id="rId7" Type="http://schemas.openxmlformats.org/officeDocument/2006/relationships/slideLayout" Target="../slideLayouts/slideLayout2.xml"/><Relationship Id="rId2" Type="http://schemas.openxmlformats.org/officeDocument/2006/relationships/tags" Target="../tags/tag2295.xml"/><Relationship Id="rId1" Type="http://schemas.openxmlformats.org/officeDocument/2006/relationships/tags" Target="../tags/tag2294.xml"/><Relationship Id="rId6" Type="http://schemas.openxmlformats.org/officeDocument/2006/relationships/tags" Target="../tags/tag2299.xml"/><Relationship Id="rId5" Type="http://schemas.openxmlformats.org/officeDocument/2006/relationships/tags" Target="../tags/tag2298.xml"/><Relationship Id="rId10" Type="http://schemas.openxmlformats.org/officeDocument/2006/relationships/image" Target="../media/image58.emf"/><Relationship Id="rId4" Type="http://schemas.openxmlformats.org/officeDocument/2006/relationships/tags" Target="../tags/tag2297.xml"/><Relationship Id="rId9" Type="http://schemas.openxmlformats.org/officeDocument/2006/relationships/customXml" Target="../ink/ink52.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67.xml"/><Relationship Id="rId3" Type="http://schemas.openxmlformats.org/officeDocument/2006/relationships/tags" Target="../tags/tag2302.xml"/><Relationship Id="rId7" Type="http://schemas.openxmlformats.org/officeDocument/2006/relationships/slideLayout" Target="../slideLayouts/slideLayout2.xml"/><Relationship Id="rId2" Type="http://schemas.openxmlformats.org/officeDocument/2006/relationships/tags" Target="../tags/tag2301.xml"/><Relationship Id="rId1" Type="http://schemas.openxmlformats.org/officeDocument/2006/relationships/tags" Target="../tags/tag2300.xml"/><Relationship Id="rId6" Type="http://schemas.openxmlformats.org/officeDocument/2006/relationships/tags" Target="../tags/tag2305.xml"/><Relationship Id="rId5" Type="http://schemas.openxmlformats.org/officeDocument/2006/relationships/tags" Target="../tags/tag2304.xml"/><Relationship Id="rId10" Type="http://schemas.openxmlformats.org/officeDocument/2006/relationships/image" Target="../media/image59.emf"/><Relationship Id="rId4" Type="http://schemas.openxmlformats.org/officeDocument/2006/relationships/tags" Target="../tags/tag2303.xml"/><Relationship Id="rId9" Type="http://schemas.openxmlformats.org/officeDocument/2006/relationships/customXml" Target="../ink/ink53.xml"/></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68.xml"/><Relationship Id="rId3" Type="http://schemas.openxmlformats.org/officeDocument/2006/relationships/tags" Target="../tags/tag2308.xml"/><Relationship Id="rId7" Type="http://schemas.openxmlformats.org/officeDocument/2006/relationships/slideLayout" Target="../slideLayouts/slideLayout2.xml"/><Relationship Id="rId2" Type="http://schemas.openxmlformats.org/officeDocument/2006/relationships/tags" Target="../tags/tag2307.xml"/><Relationship Id="rId1" Type="http://schemas.openxmlformats.org/officeDocument/2006/relationships/tags" Target="../tags/tag2306.xml"/><Relationship Id="rId6" Type="http://schemas.openxmlformats.org/officeDocument/2006/relationships/tags" Target="../tags/tag2311.xml"/><Relationship Id="rId5" Type="http://schemas.openxmlformats.org/officeDocument/2006/relationships/tags" Target="../tags/tag2310.xml"/><Relationship Id="rId10" Type="http://schemas.openxmlformats.org/officeDocument/2006/relationships/image" Target="../media/image60.emf"/><Relationship Id="rId4" Type="http://schemas.openxmlformats.org/officeDocument/2006/relationships/tags" Target="../tags/tag2309.xml"/><Relationship Id="rId9" Type="http://schemas.openxmlformats.org/officeDocument/2006/relationships/customXml" Target="../ink/ink54.xml"/></Relationships>
</file>

<file path=ppt/slides/_rels/slide76.xml.rels><?xml version="1.0" encoding="UTF-8" standalone="yes"?>
<Relationships xmlns="http://schemas.openxmlformats.org/package/2006/relationships"><Relationship Id="rId8" Type="http://schemas.openxmlformats.org/officeDocument/2006/relationships/notesSlide" Target="../notesSlides/notesSlide69.xml"/><Relationship Id="rId3" Type="http://schemas.openxmlformats.org/officeDocument/2006/relationships/tags" Target="../tags/tag2314.xml"/><Relationship Id="rId7" Type="http://schemas.openxmlformats.org/officeDocument/2006/relationships/slideLayout" Target="../slideLayouts/slideLayout2.xml"/><Relationship Id="rId2" Type="http://schemas.openxmlformats.org/officeDocument/2006/relationships/tags" Target="../tags/tag2313.xml"/><Relationship Id="rId1" Type="http://schemas.openxmlformats.org/officeDocument/2006/relationships/tags" Target="../tags/tag2312.xml"/><Relationship Id="rId6" Type="http://schemas.openxmlformats.org/officeDocument/2006/relationships/tags" Target="../tags/tag2317.xml"/><Relationship Id="rId5" Type="http://schemas.openxmlformats.org/officeDocument/2006/relationships/tags" Target="../tags/tag2316.xml"/><Relationship Id="rId10" Type="http://schemas.openxmlformats.org/officeDocument/2006/relationships/image" Target="../media/image61.emf"/><Relationship Id="rId4" Type="http://schemas.openxmlformats.org/officeDocument/2006/relationships/tags" Target="../tags/tag2315.xml"/><Relationship Id="rId9" Type="http://schemas.openxmlformats.org/officeDocument/2006/relationships/customXml" Target="../ink/ink55.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20.xml"/><Relationship Id="rId7" Type="http://schemas.openxmlformats.org/officeDocument/2006/relationships/tags" Target="../tags/tag2324.xml"/><Relationship Id="rId2" Type="http://schemas.openxmlformats.org/officeDocument/2006/relationships/tags" Target="../tags/tag2319.xml"/><Relationship Id="rId1" Type="http://schemas.openxmlformats.org/officeDocument/2006/relationships/tags" Target="../tags/tag2318.xml"/><Relationship Id="rId6" Type="http://schemas.openxmlformats.org/officeDocument/2006/relationships/tags" Target="../tags/tag2323.xml"/><Relationship Id="rId5" Type="http://schemas.openxmlformats.org/officeDocument/2006/relationships/tags" Target="../tags/tag2322.xml"/><Relationship Id="rId4" Type="http://schemas.openxmlformats.org/officeDocument/2006/relationships/tags" Target="../tags/tag2321.xml"/><Relationship Id="rId9"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1.xml"/><Relationship Id="rId3" Type="http://schemas.openxmlformats.org/officeDocument/2006/relationships/tags" Target="../tags/tag2327.xml"/><Relationship Id="rId7" Type="http://schemas.openxmlformats.org/officeDocument/2006/relationships/slideLayout" Target="../slideLayouts/slideLayout2.xml"/><Relationship Id="rId2" Type="http://schemas.openxmlformats.org/officeDocument/2006/relationships/tags" Target="../tags/tag2326.xml"/><Relationship Id="rId1" Type="http://schemas.openxmlformats.org/officeDocument/2006/relationships/tags" Target="../tags/tag2325.xml"/><Relationship Id="rId6" Type="http://schemas.openxmlformats.org/officeDocument/2006/relationships/tags" Target="../tags/tag2330.xml"/><Relationship Id="rId5" Type="http://schemas.openxmlformats.org/officeDocument/2006/relationships/tags" Target="../tags/tag2329.xml"/><Relationship Id="rId10" Type="http://schemas.openxmlformats.org/officeDocument/2006/relationships/image" Target="../media/image62.emf"/><Relationship Id="rId4" Type="http://schemas.openxmlformats.org/officeDocument/2006/relationships/tags" Target="../tags/tag2328.xml"/><Relationship Id="rId9" Type="http://schemas.openxmlformats.org/officeDocument/2006/relationships/customXml" Target="../ink/ink56.xml"/></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72.xml"/><Relationship Id="rId3" Type="http://schemas.openxmlformats.org/officeDocument/2006/relationships/tags" Target="../tags/tag2333.xml"/><Relationship Id="rId7" Type="http://schemas.openxmlformats.org/officeDocument/2006/relationships/slideLayout" Target="../slideLayouts/slideLayout2.xml"/><Relationship Id="rId2" Type="http://schemas.openxmlformats.org/officeDocument/2006/relationships/tags" Target="../tags/tag2332.xml"/><Relationship Id="rId1" Type="http://schemas.openxmlformats.org/officeDocument/2006/relationships/tags" Target="../tags/tag2331.xml"/><Relationship Id="rId6" Type="http://schemas.openxmlformats.org/officeDocument/2006/relationships/tags" Target="../tags/tag2336.xml"/><Relationship Id="rId5" Type="http://schemas.openxmlformats.org/officeDocument/2006/relationships/tags" Target="../tags/tag2335.xml"/><Relationship Id="rId10" Type="http://schemas.openxmlformats.org/officeDocument/2006/relationships/image" Target="../media/image63.emf"/><Relationship Id="rId4" Type="http://schemas.openxmlformats.org/officeDocument/2006/relationships/tags" Target="../tags/tag2334.xml"/><Relationship Id="rId9" Type="http://schemas.openxmlformats.org/officeDocument/2006/relationships/customXml" Target="../ink/ink57.xml"/></Relationships>
</file>

<file path=ppt/slides/_rels/slide8.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image" Target="../media/image12.emf"/><Relationship Id="rId21" Type="http://schemas.openxmlformats.org/officeDocument/2006/relationships/tags" Target="../tags/tag94.xml"/><Relationship Id="rId34" Type="http://schemas.openxmlformats.org/officeDocument/2006/relationships/tags" Target="../tags/tag107.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customXml" Target="../ink/ink6.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notesSlide" Target="../notesSlides/notesSlide7.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slideLayout" Target="../slideLayouts/slideLayout2.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8" Type="http://schemas.openxmlformats.org/officeDocument/2006/relationships/tags" Target="../tags/tag81.xml"/><Relationship Id="rId3" Type="http://schemas.openxmlformats.org/officeDocument/2006/relationships/tags" Target="../tags/tag76.xml"/></Relationships>
</file>

<file path=ppt/slides/_rels/slide80.xml.rels><?xml version="1.0" encoding="UTF-8" standalone="yes"?>
<Relationships xmlns="http://schemas.openxmlformats.org/package/2006/relationships"><Relationship Id="rId8" Type="http://schemas.openxmlformats.org/officeDocument/2006/relationships/notesSlide" Target="../notesSlides/notesSlide73.xml"/><Relationship Id="rId3" Type="http://schemas.openxmlformats.org/officeDocument/2006/relationships/tags" Target="../tags/tag2339.xml"/><Relationship Id="rId7" Type="http://schemas.openxmlformats.org/officeDocument/2006/relationships/slideLayout" Target="../slideLayouts/slideLayout2.xml"/><Relationship Id="rId2" Type="http://schemas.openxmlformats.org/officeDocument/2006/relationships/tags" Target="../tags/tag2338.xml"/><Relationship Id="rId1" Type="http://schemas.openxmlformats.org/officeDocument/2006/relationships/tags" Target="../tags/tag2337.xml"/><Relationship Id="rId6" Type="http://schemas.openxmlformats.org/officeDocument/2006/relationships/tags" Target="../tags/tag2342.xml"/><Relationship Id="rId5" Type="http://schemas.openxmlformats.org/officeDocument/2006/relationships/tags" Target="../tags/tag2341.xml"/><Relationship Id="rId4" Type="http://schemas.openxmlformats.org/officeDocument/2006/relationships/tags" Target="../tags/tag2340.xml"/></Relationships>
</file>

<file path=ppt/slides/_rels/slide81.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tags" Target="../tags/tag2345.xml"/><Relationship Id="rId7" Type="http://schemas.openxmlformats.org/officeDocument/2006/relationships/notesSlide" Target="../notesSlides/notesSlide74.xml"/><Relationship Id="rId2" Type="http://schemas.openxmlformats.org/officeDocument/2006/relationships/tags" Target="../tags/tag2344.xml"/><Relationship Id="rId1" Type="http://schemas.openxmlformats.org/officeDocument/2006/relationships/tags" Target="../tags/tag2343.xml"/><Relationship Id="rId6" Type="http://schemas.openxmlformats.org/officeDocument/2006/relationships/slideLayout" Target="../slideLayouts/slideLayout2.xml"/><Relationship Id="rId5" Type="http://schemas.openxmlformats.org/officeDocument/2006/relationships/tags" Target="../tags/tag2347.xml"/><Relationship Id="rId4" Type="http://schemas.openxmlformats.org/officeDocument/2006/relationships/tags" Target="../tags/tag2346.xml"/><Relationship Id="rId9" Type="http://schemas.openxmlformats.org/officeDocument/2006/relationships/image" Target="../media/image64.emf"/></Relationships>
</file>

<file path=ppt/slides/_rels/slide82.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tags" Target="../tags/tag2350.xml"/><Relationship Id="rId7" Type="http://schemas.openxmlformats.org/officeDocument/2006/relationships/notesSlide" Target="../notesSlides/notesSlide75.xml"/><Relationship Id="rId2" Type="http://schemas.openxmlformats.org/officeDocument/2006/relationships/tags" Target="../tags/tag2349.xml"/><Relationship Id="rId1" Type="http://schemas.openxmlformats.org/officeDocument/2006/relationships/tags" Target="../tags/tag2348.xml"/><Relationship Id="rId6" Type="http://schemas.openxmlformats.org/officeDocument/2006/relationships/slideLayout" Target="../slideLayouts/slideLayout2.xml"/><Relationship Id="rId5" Type="http://schemas.openxmlformats.org/officeDocument/2006/relationships/tags" Target="../tags/tag2352.xml"/><Relationship Id="rId4" Type="http://schemas.openxmlformats.org/officeDocument/2006/relationships/tags" Target="../tags/tag2351.xml"/><Relationship Id="rId9" Type="http://schemas.openxmlformats.org/officeDocument/2006/relationships/image" Target="../media/image65.emf"/></Relationships>
</file>

<file path=ppt/slides/_rels/slide8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2355.xml"/><Relationship Id="rId7" Type="http://schemas.openxmlformats.org/officeDocument/2006/relationships/customXml" Target="../ink/ink60.xml"/><Relationship Id="rId2" Type="http://schemas.openxmlformats.org/officeDocument/2006/relationships/tags" Target="../tags/tag2354.xml"/><Relationship Id="rId1" Type="http://schemas.openxmlformats.org/officeDocument/2006/relationships/tags" Target="../tags/tag2353.xml"/><Relationship Id="rId6" Type="http://schemas.openxmlformats.org/officeDocument/2006/relationships/slideLayout" Target="../slideLayouts/slideLayout2.xml"/><Relationship Id="rId5" Type="http://schemas.openxmlformats.org/officeDocument/2006/relationships/tags" Target="../tags/tag2357.xml"/><Relationship Id="rId4" Type="http://schemas.openxmlformats.org/officeDocument/2006/relationships/tags" Target="../tags/tag2356.xml"/></Relationships>
</file>

<file path=ppt/slides/_rels/slide84.xml.rels><?xml version="1.0" encoding="UTF-8" standalone="yes"?>
<Relationships xmlns="http://schemas.openxmlformats.org/package/2006/relationships"><Relationship Id="rId13" Type="http://schemas.openxmlformats.org/officeDocument/2006/relationships/tags" Target="../tags/tag2370.xml"/><Relationship Id="rId18" Type="http://schemas.openxmlformats.org/officeDocument/2006/relationships/tags" Target="../tags/tag2375.xml"/><Relationship Id="rId26" Type="http://schemas.openxmlformats.org/officeDocument/2006/relationships/tags" Target="../tags/tag2383.xml"/><Relationship Id="rId21" Type="http://schemas.openxmlformats.org/officeDocument/2006/relationships/tags" Target="../tags/tag2378.xml"/><Relationship Id="rId34" Type="http://schemas.openxmlformats.org/officeDocument/2006/relationships/tags" Target="../tags/tag2391.xml"/><Relationship Id="rId7" Type="http://schemas.openxmlformats.org/officeDocument/2006/relationships/tags" Target="../tags/tag2364.xml"/><Relationship Id="rId12" Type="http://schemas.openxmlformats.org/officeDocument/2006/relationships/tags" Target="../tags/tag2369.xml"/><Relationship Id="rId17" Type="http://schemas.openxmlformats.org/officeDocument/2006/relationships/tags" Target="../tags/tag2374.xml"/><Relationship Id="rId25" Type="http://schemas.openxmlformats.org/officeDocument/2006/relationships/tags" Target="../tags/tag2382.xml"/><Relationship Id="rId33" Type="http://schemas.openxmlformats.org/officeDocument/2006/relationships/tags" Target="../tags/tag2390.xml"/><Relationship Id="rId2" Type="http://schemas.openxmlformats.org/officeDocument/2006/relationships/tags" Target="../tags/tag2359.xml"/><Relationship Id="rId16" Type="http://schemas.openxmlformats.org/officeDocument/2006/relationships/tags" Target="../tags/tag2373.xml"/><Relationship Id="rId20" Type="http://schemas.openxmlformats.org/officeDocument/2006/relationships/tags" Target="../tags/tag2377.xml"/><Relationship Id="rId29" Type="http://schemas.openxmlformats.org/officeDocument/2006/relationships/tags" Target="../tags/tag2386.xml"/><Relationship Id="rId1" Type="http://schemas.openxmlformats.org/officeDocument/2006/relationships/tags" Target="../tags/tag2358.xml"/><Relationship Id="rId6" Type="http://schemas.openxmlformats.org/officeDocument/2006/relationships/tags" Target="../tags/tag2363.xml"/><Relationship Id="rId11" Type="http://schemas.openxmlformats.org/officeDocument/2006/relationships/tags" Target="../tags/tag2368.xml"/><Relationship Id="rId24" Type="http://schemas.openxmlformats.org/officeDocument/2006/relationships/tags" Target="../tags/tag2381.xml"/><Relationship Id="rId32" Type="http://schemas.openxmlformats.org/officeDocument/2006/relationships/tags" Target="../tags/tag2389.xml"/><Relationship Id="rId37" Type="http://schemas.openxmlformats.org/officeDocument/2006/relationships/image" Target="../media/image67.emf"/><Relationship Id="rId5" Type="http://schemas.openxmlformats.org/officeDocument/2006/relationships/tags" Target="../tags/tag2362.xml"/><Relationship Id="rId15" Type="http://schemas.openxmlformats.org/officeDocument/2006/relationships/tags" Target="../tags/tag2372.xml"/><Relationship Id="rId23" Type="http://schemas.openxmlformats.org/officeDocument/2006/relationships/tags" Target="../tags/tag2380.xml"/><Relationship Id="rId28" Type="http://schemas.openxmlformats.org/officeDocument/2006/relationships/tags" Target="../tags/tag2385.xml"/><Relationship Id="rId36" Type="http://schemas.openxmlformats.org/officeDocument/2006/relationships/customXml" Target="../ink/ink61.xml"/><Relationship Id="rId10" Type="http://schemas.openxmlformats.org/officeDocument/2006/relationships/tags" Target="../tags/tag2367.xml"/><Relationship Id="rId19" Type="http://schemas.openxmlformats.org/officeDocument/2006/relationships/tags" Target="../tags/tag2376.xml"/><Relationship Id="rId31" Type="http://schemas.openxmlformats.org/officeDocument/2006/relationships/tags" Target="../tags/tag2388.xml"/><Relationship Id="rId4" Type="http://schemas.openxmlformats.org/officeDocument/2006/relationships/tags" Target="../tags/tag2361.xml"/><Relationship Id="rId9" Type="http://schemas.openxmlformats.org/officeDocument/2006/relationships/tags" Target="../tags/tag2366.xml"/><Relationship Id="rId14" Type="http://schemas.openxmlformats.org/officeDocument/2006/relationships/tags" Target="../tags/tag2371.xml"/><Relationship Id="rId22" Type="http://schemas.openxmlformats.org/officeDocument/2006/relationships/tags" Target="../tags/tag2379.xml"/><Relationship Id="rId27" Type="http://schemas.openxmlformats.org/officeDocument/2006/relationships/tags" Target="../tags/tag2384.xml"/><Relationship Id="rId30" Type="http://schemas.openxmlformats.org/officeDocument/2006/relationships/tags" Target="../tags/tag2387.xml"/><Relationship Id="rId35" Type="http://schemas.openxmlformats.org/officeDocument/2006/relationships/slideLayout" Target="../slideLayouts/slideLayout2.xml"/><Relationship Id="rId8" Type="http://schemas.openxmlformats.org/officeDocument/2006/relationships/tags" Target="../tags/tag2365.xml"/><Relationship Id="rId3" Type="http://schemas.openxmlformats.org/officeDocument/2006/relationships/tags" Target="../tags/tag2360.xml"/></Relationships>
</file>

<file path=ppt/slides/_rels/slide9.xml.rels><?xml version="1.0" encoding="UTF-8" standalone="yes"?>
<Relationships xmlns="http://schemas.openxmlformats.org/package/2006/relationships"><Relationship Id="rId26" Type="http://schemas.openxmlformats.org/officeDocument/2006/relationships/tags" Target="../tags/tag134.xml"/><Relationship Id="rId21" Type="http://schemas.openxmlformats.org/officeDocument/2006/relationships/tags" Target="../tags/tag129.xml"/><Relationship Id="rId42" Type="http://schemas.openxmlformats.org/officeDocument/2006/relationships/tags" Target="../tags/tag150.xml"/><Relationship Id="rId47" Type="http://schemas.openxmlformats.org/officeDocument/2006/relationships/tags" Target="../tags/tag155.xml"/><Relationship Id="rId63" Type="http://schemas.openxmlformats.org/officeDocument/2006/relationships/tags" Target="../tags/tag171.xml"/><Relationship Id="rId68" Type="http://schemas.openxmlformats.org/officeDocument/2006/relationships/tags" Target="../tags/tag176.xml"/><Relationship Id="rId84" Type="http://schemas.openxmlformats.org/officeDocument/2006/relationships/tags" Target="../tags/tag192.xml"/><Relationship Id="rId89" Type="http://schemas.openxmlformats.org/officeDocument/2006/relationships/tags" Target="../tags/tag197.xml"/><Relationship Id="rId16" Type="http://schemas.openxmlformats.org/officeDocument/2006/relationships/tags" Target="../tags/tag124.xml"/><Relationship Id="rId11" Type="http://schemas.openxmlformats.org/officeDocument/2006/relationships/tags" Target="../tags/tag119.xml"/><Relationship Id="rId32" Type="http://schemas.openxmlformats.org/officeDocument/2006/relationships/tags" Target="../tags/tag140.xml"/><Relationship Id="rId37" Type="http://schemas.openxmlformats.org/officeDocument/2006/relationships/tags" Target="../tags/tag145.xml"/><Relationship Id="rId53" Type="http://schemas.openxmlformats.org/officeDocument/2006/relationships/tags" Target="../tags/tag161.xml"/><Relationship Id="rId58" Type="http://schemas.openxmlformats.org/officeDocument/2006/relationships/tags" Target="../tags/tag166.xml"/><Relationship Id="rId74" Type="http://schemas.openxmlformats.org/officeDocument/2006/relationships/tags" Target="../tags/tag182.xml"/><Relationship Id="rId79" Type="http://schemas.openxmlformats.org/officeDocument/2006/relationships/tags" Target="../tags/tag187.xml"/><Relationship Id="rId102" Type="http://schemas.openxmlformats.org/officeDocument/2006/relationships/notesSlide" Target="../notesSlides/notesSlide8.xml"/><Relationship Id="rId5" Type="http://schemas.openxmlformats.org/officeDocument/2006/relationships/tags" Target="../tags/tag113.xml"/><Relationship Id="rId90" Type="http://schemas.openxmlformats.org/officeDocument/2006/relationships/tags" Target="../tags/tag198.xml"/><Relationship Id="rId95" Type="http://schemas.openxmlformats.org/officeDocument/2006/relationships/tags" Target="../tags/tag203.xml"/><Relationship Id="rId22" Type="http://schemas.openxmlformats.org/officeDocument/2006/relationships/tags" Target="../tags/tag130.xml"/><Relationship Id="rId27" Type="http://schemas.openxmlformats.org/officeDocument/2006/relationships/tags" Target="../tags/tag135.xml"/><Relationship Id="rId43" Type="http://schemas.openxmlformats.org/officeDocument/2006/relationships/tags" Target="../tags/tag151.xml"/><Relationship Id="rId48" Type="http://schemas.openxmlformats.org/officeDocument/2006/relationships/tags" Target="../tags/tag156.xml"/><Relationship Id="rId64" Type="http://schemas.openxmlformats.org/officeDocument/2006/relationships/tags" Target="../tags/tag172.xml"/><Relationship Id="rId69" Type="http://schemas.openxmlformats.org/officeDocument/2006/relationships/tags" Target="../tags/tag177.xml"/><Relationship Id="rId80" Type="http://schemas.openxmlformats.org/officeDocument/2006/relationships/tags" Target="../tags/tag188.xml"/><Relationship Id="rId85" Type="http://schemas.openxmlformats.org/officeDocument/2006/relationships/tags" Target="../tags/tag193.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46" Type="http://schemas.openxmlformats.org/officeDocument/2006/relationships/tags" Target="../tags/tag154.xml"/><Relationship Id="rId59" Type="http://schemas.openxmlformats.org/officeDocument/2006/relationships/tags" Target="../tags/tag167.xml"/><Relationship Id="rId67" Type="http://schemas.openxmlformats.org/officeDocument/2006/relationships/tags" Target="../tags/tag175.xml"/><Relationship Id="rId103" Type="http://schemas.openxmlformats.org/officeDocument/2006/relationships/customXml" Target="../ink/ink7.xml"/><Relationship Id="rId20" Type="http://schemas.openxmlformats.org/officeDocument/2006/relationships/tags" Target="../tags/tag128.xml"/><Relationship Id="rId41" Type="http://schemas.openxmlformats.org/officeDocument/2006/relationships/tags" Target="../tags/tag149.xml"/><Relationship Id="rId54" Type="http://schemas.openxmlformats.org/officeDocument/2006/relationships/tags" Target="../tags/tag162.xml"/><Relationship Id="rId62" Type="http://schemas.openxmlformats.org/officeDocument/2006/relationships/tags" Target="../tags/tag170.xml"/><Relationship Id="rId70" Type="http://schemas.openxmlformats.org/officeDocument/2006/relationships/tags" Target="../tags/tag178.xml"/><Relationship Id="rId75" Type="http://schemas.openxmlformats.org/officeDocument/2006/relationships/tags" Target="../tags/tag183.xml"/><Relationship Id="rId83" Type="http://schemas.openxmlformats.org/officeDocument/2006/relationships/tags" Target="../tags/tag191.xml"/><Relationship Id="rId88" Type="http://schemas.openxmlformats.org/officeDocument/2006/relationships/tags" Target="../tags/tag196.xml"/><Relationship Id="rId91" Type="http://schemas.openxmlformats.org/officeDocument/2006/relationships/tags" Target="../tags/tag199.xml"/><Relationship Id="rId96" Type="http://schemas.openxmlformats.org/officeDocument/2006/relationships/tags" Target="../tags/tag204.xml"/><Relationship Id="rId1" Type="http://schemas.openxmlformats.org/officeDocument/2006/relationships/tags" Target="../tags/tag109.xml"/><Relationship Id="rId6" Type="http://schemas.openxmlformats.org/officeDocument/2006/relationships/tags" Target="../tags/tag114.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49" Type="http://schemas.openxmlformats.org/officeDocument/2006/relationships/tags" Target="../tags/tag157.xml"/><Relationship Id="rId57" Type="http://schemas.openxmlformats.org/officeDocument/2006/relationships/tags" Target="../tags/tag165.xml"/><Relationship Id="rId10" Type="http://schemas.openxmlformats.org/officeDocument/2006/relationships/tags" Target="../tags/tag118.xml"/><Relationship Id="rId31" Type="http://schemas.openxmlformats.org/officeDocument/2006/relationships/tags" Target="../tags/tag139.xml"/><Relationship Id="rId44" Type="http://schemas.openxmlformats.org/officeDocument/2006/relationships/tags" Target="../tags/tag152.xml"/><Relationship Id="rId52" Type="http://schemas.openxmlformats.org/officeDocument/2006/relationships/tags" Target="../tags/tag160.xml"/><Relationship Id="rId60" Type="http://schemas.openxmlformats.org/officeDocument/2006/relationships/tags" Target="../tags/tag168.xml"/><Relationship Id="rId65" Type="http://schemas.openxmlformats.org/officeDocument/2006/relationships/tags" Target="../tags/tag173.xml"/><Relationship Id="rId73" Type="http://schemas.openxmlformats.org/officeDocument/2006/relationships/tags" Target="../tags/tag181.xml"/><Relationship Id="rId78" Type="http://schemas.openxmlformats.org/officeDocument/2006/relationships/tags" Target="../tags/tag186.xml"/><Relationship Id="rId81" Type="http://schemas.openxmlformats.org/officeDocument/2006/relationships/tags" Target="../tags/tag189.xml"/><Relationship Id="rId86" Type="http://schemas.openxmlformats.org/officeDocument/2006/relationships/tags" Target="../tags/tag194.xml"/><Relationship Id="rId94" Type="http://schemas.openxmlformats.org/officeDocument/2006/relationships/tags" Target="../tags/tag202.xml"/><Relationship Id="rId99" Type="http://schemas.openxmlformats.org/officeDocument/2006/relationships/tags" Target="../tags/tag207.xml"/><Relationship Id="rId101"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 Id="rId13" Type="http://schemas.openxmlformats.org/officeDocument/2006/relationships/tags" Target="../tags/tag121.xml"/><Relationship Id="rId18" Type="http://schemas.openxmlformats.org/officeDocument/2006/relationships/tags" Target="../tags/tag126.xml"/><Relationship Id="rId39" Type="http://schemas.openxmlformats.org/officeDocument/2006/relationships/tags" Target="../tags/tag147.xml"/><Relationship Id="rId34" Type="http://schemas.openxmlformats.org/officeDocument/2006/relationships/tags" Target="../tags/tag142.xml"/><Relationship Id="rId50" Type="http://schemas.openxmlformats.org/officeDocument/2006/relationships/tags" Target="../tags/tag158.xml"/><Relationship Id="rId55" Type="http://schemas.openxmlformats.org/officeDocument/2006/relationships/tags" Target="../tags/tag163.xml"/><Relationship Id="rId76" Type="http://schemas.openxmlformats.org/officeDocument/2006/relationships/tags" Target="../tags/tag184.xml"/><Relationship Id="rId97" Type="http://schemas.openxmlformats.org/officeDocument/2006/relationships/tags" Target="../tags/tag205.xml"/><Relationship Id="rId104" Type="http://schemas.openxmlformats.org/officeDocument/2006/relationships/image" Target="../media/image13.emf"/><Relationship Id="rId7" Type="http://schemas.openxmlformats.org/officeDocument/2006/relationships/tags" Target="../tags/tag115.xml"/><Relationship Id="rId71" Type="http://schemas.openxmlformats.org/officeDocument/2006/relationships/tags" Target="../tags/tag179.xml"/><Relationship Id="rId92" Type="http://schemas.openxmlformats.org/officeDocument/2006/relationships/tags" Target="../tags/tag200.xml"/><Relationship Id="rId2" Type="http://schemas.openxmlformats.org/officeDocument/2006/relationships/tags" Target="../tags/tag110.xml"/><Relationship Id="rId29" Type="http://schemas.openxmlformats.org/officeDocument/2006/relationships/tags" Target="../tags/tag137.xml"/><Relationship Id="rId24" Type="http://schemas.openxmlformats.org/officeDocument/2006/relationships/tags" Target="../tags/tag132.xml"/><Relationship Id="rId40" Type="http://schemas.openxmlformats.org/officeDocument/2006/relationships/tags" Target="../tags/tag148.xml"/><Relationship Id="rId45" Type="http://schemas.openxmlformats.org/officeDocument/2006/relationships/tags" Target="../tags/tag153.xml"/><Relationship Id="rId66" Type="http://schemas.openxmlformats.org/officeDocument/2006/relationships/tags" Target="../tags/tag174.xml"/><Relationship Id="rId87" Type="http://schemas.openxmlformats.org/officeDocument/2006/relationships/tags" Target="../tags/tag195.xml"/><Relationship Id="rId61" Type="http://schemas.openxmlformats.org/officeDocument/2006/relationships/tags" Target="../tags/tag169.xml"/><Relationship Id="rId82" Type="http://schemas.openxmlformats.org/officeDocument/2006/relationships/tags" Target="../tags/tag190.xml"/><Relationship Id="rId19" Type="http://schemas.openxmlformats.org/officeDocument/2006/relationships/tags" Target="../tags/tag127.xml"/><Relationship Id="rId14" Type="http://schemas.openxmlformats.org/officeDocument/2006/relationships/tags" Target="../tags/tag122.xml"/><Relationship Id="rId30" Type="http://schemas.openxmlformats.org/officeDocument/2006/relationships/tags" Target="../tags/tag138.xml"/><Relationship Id="rId35" Type="http://schemas.openxmlformats.org/officeDocument/2006/relationships/tags" Target="../tags/tag143.xml"/><Relationship Id="rId56" Type="http://schemas.openxmlformats.org/officeDocument/2006/relationships/tags" Target="../tags/tag164.xml"/><Relationship Id="rId77" Type="http://schemas.openxmlformats.org/officeDocument/2006/relationships/tags" Target="../tags/tag185.xml"/><Relationship Id="rId100" Type="http://schemas.openxmlformats.org/officeDocument/2006/relationships/tags" Target="../tags/tag208.xml"/><Relationship Id="rId8" Type="http://schemas.openxmlformats.org/officeDocument/2006/relationships/tags" Target="../tags/tag116.xml"/><Relationship Id="rId51" Type="http://schemas.openxmlformats.org/officeDocument/2006/relationships/tags" Target="../tags/tag159.xml"/><Relationship Id="rId72" Type="http://schemas.openxmlformats.org/officeDocument/2006/relationships/tags" Target="../tags/tag180.xml"/><Relationship Id="rId93" Type="http://schemas.openxmlformats.org/officeDocument/2006/relationships/tags" Target="../tags/tag201.xml"/><Relationship Id="rId98" Type="http://schemas.openxmlformats.org/officeDocument/2006/relationships/tags" Target="../tags/tag206.xml"/><Relationship Id="rId3"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 2	</a:t>
            </a:r>
            <a:endParaRPr lang="en-US" dirty="0"/>
          </a:p>
        </p:txBody>
      </p:sp>
      <p:sp>
        <p:nvSpPr>
          <p:cNvPr id="3" name="Content Placeholder 2"/>
          <p:cNvSpPr>
            <a:spLocks noGrp="1"/>
          </p:cNvSpPr>
          <p:nvPr>
            <p:ph idx="1"/>
          </p:nvPr>
        </p:nvSpPr>
        <p:spPr/>
        <p:txBody>
          <a:bodyPr/>
          <a:lstStyle/>
          <a:p>
            <a:r>
              <a:rPr lang="en-US" dirty="0" smtClean="0"/>
              <a:t>Announcements:</a:t>
            </a:r>
          </a:p>
          <a:p>
            <a:pPr lvl="1"/>
            <a:r>
              <a:rPr lang="en-US" dirty="0" smtClean="0"/>
              <a:t>Lab 5 out, last one! </a:t>
            </a:r>
            <a:r>
              <a:rPr lang="en-US" dirty="0" smtClean="0">
                <a:sym typeface="Wingdings"/>
              </a:rPr>
              <a:t></a:t>
            </a:r>
          </a:p>
          <a:p>
            <a:pPr lvl="1"/>
            <a:r>
              <a:rPr lang="en-US" dirty="0" smtClean="0">
                <a:sym typeface="Wingdings"/>
              </a:rPr>
              <a:t>No class on Wednesday (video assignment to be posted soon)</a:t>
            </a:r>
          </a:p>
          <a:p>
            <a:pPr lvl="2"/>
            <a:r>
              <a:rPr lang="en-US" smtClean="0">
                <a:sym typeface="Wingdings"/>
              </a:rPr>
              <a:t>SIMBIOTECH!</a:t>
            </a:r>
            <a:endParaRPr lang="en-US" dirty="0" smtClean="0">
              <a:sym typeface="Wingdings"/>
            </a:endParaRPr>
          </a:p>
        </p:txBody>
      </p:sp>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1</a:t>
            </a:fld>
            <a:endParaRPr lang="en-US"/>
          </a:p>
        </p:txBody>
      </p:sp>
      <p:sp>
        <p:nvSpPr>
          <p:cNvPr id="6" name="Footer Placeholder 5"/>
          <p:cNvSpPr>
            <a:spLocks noGrp="1"/>
          </p:cNvSpPr>
          <p:nvPr>
            <p:ph type="ftr" sz="quarter" idx="3"/>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351600" y="561600"/>
              <a:ext cx="4646880" cy="3275640"/>
            </p14:xfrm>
          </p:contentPart>
        </mc:Choice>
        <mc:Fallback xmlns="">
          <p:pic>
            <p:nvPicPr>
              <p:cNvPr id="7" name="Ink 6"/>
              <p:cNvPicPr/>
              <p:nvPr/>
            </p:nvPicPr>
            <p:blipFill>
              <a:blip r:embed="rId3"/>
              <a:stretch>
                <a:fillRect/>
              </a:stretch>
            </p:blipFill>
            <p:spPr>
              <a:xfrm>
                <a:off x="3349080" y="548280"/>
                <a:ext cx="4661640" cy="3293640"/>
              </a:xfrm>
              <a:prstGeom prst="rect">
                <a:avLst/>
              </a:prstGeom>
            </p:spPr>
          </p:pic>
        </mc:Fallback>
      </mc:AlternateContent>
    </p:spTree>
    <p:extLst>
      <p:ext uri="{BB962C8B-B14F-4D97-AF65-F5344CB8AC3E}">
        <p14:creationId xmlns:p14="http://schemas.microsoft.com/office/powerpoint/2010/main" val="3694897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custDataLst>
              <p:tags r:id="rId1"/>
            </p:custDataLst>
          </p:nvPr>
        </p:nvSpPr>
        <p:spPr>
          <a:xfrm>
            <a:off x="342900" y="381000"/>
            <a:ext cx="5524500"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Constraints</a:t>
            </a:r>
          </a:p>
        </p:txBody>
      </p:sp>
      <p:sp>
        <p:nvSpPr>
          <p:cNvPr id="12290" name="Rectangle 2"/>
          <p:cNvSpPr>
            <a:spLocks noGrp="1" noChangeArrowheads="1"/>
          </p:cNvSpPr>
          <p:nvPr>
            <p:ph type="body" idx="1"/>
            <p:custDataLst>
              <p:tags r:id="rId2"/>
            </p:custDataLst>
          </p:nvPr>
        </p:nvSpPr>
        <p:spPr>
          <a:xfrm>
            <a:off x="372893" y="1143000"/>
            <a:ext cx="8307387" cy="5562600"/>
          </a:xfrm>
          <a:ln/>
        </p:spPr>
        <p:txBody>
          <a:bodyPr/>
          <a:lstStyle/>
          <a:p>
            <a:pPr marL="346075" indent="-346075">
              <a:lnSpc>
                <a:spcPct val="83000"/>
              </a:lnSpc>
              <a:tabLst>
                <a:tab pos="346075"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Applications</a:t>
            </a:r>
            <a:endParaRPr lang="en-GB" dirty="0"/>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Can issue arbitrary sequence of </a:t>
            </a:r>
            <a:r>
              <a:rPr lang="en-GB" dirty="0" err="1"/>
              <a:t>malloc</a:t>
            </a:r>
            <a:r>
              <a:rPr lang="en-GB" dirty="0"/>
              <a:t>() and free() requests</a:t>
            </a:r>
            <a:endParaRPr lang="en-GB" dirty="0" smtClean="0"/>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free() requests must be made only for a previously </a:t>
            </a:r>
            <a:r>
              <a:rPr lang="en-GB" dirty="0" err="1" smtClean="0"/>
              <a:t>malloc()’d</a:t>
            </a:r>
            <a:r>
              <a:rPr lang="en-GB" dirty="0" smtClean="0"/>
              <a:t> block</a:t>
            </a:r>
          </a:p>
          <a:p>
            <a:pPr marL="346075" indent="-346075">
              <a:lnSpc>
                <a:spcPct val="83000"/>
              </a:lnSpc>
              <a:tabLst>
                <a:tab pos="346075"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smtClean="0"/>
          </a:p>
          <a:p>
            <a:pPr marL="346075" indent="-346075">
              <a:lnSpc>
                <a:spcPct val="83000"/>
              </a:lnSpc>
              <a:tabLst>
                <a:tab pos="346075"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Allocators</a:t>
            </a:r>
            <a:endParaRPr lang="en-GB" dirty="0"/>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Can’t control number or size of allocated blocks</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Must respond immediately to </a:t>
            </a:r>
            <a:r>
              <a:rPr lang="en-GB" dirty="0" err="1"/>
              <a:t>malloc</a:t>
            </a:r>
            <a:r>
              <a:rPr lang="en-GB" dirty="0"/>
              <a:t>() requests</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i="1" dirty="0"/>
              <a:t>i.e</a:t>
            </a:r>
            <a:r>
              <a:rPr lang="en-GB" dirty="0"/>
              <a:t>., can’t reorder or buffer requests</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Must allocate blocks from free memory</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i="1" dirty="0"/>
              <a:t>i.e</a:t>
            </a:r>
            <a:r>
              <a:rPr lang="en-GB" dirty="0"/>
              <a:t>., blocks can’t </a:t>
            </a:r>
            <a:r>
              <a:rPr lang="en-GB" dirty="0" smtClean="0"/>
              <a:t>overlap, </a:t>
            </a:r>
            <a:r>
              <a:rPr lang="en-GB" i="1" dirty="0" smtClean="0">
                <a:solidFill>
                  <a:srgbClr val="FF0000"/>
                </a:solidFill>
              </a:rPr>
              <a:t>why not?</a:t>
            </a:r>
            <a:endParaRPr lang="en-GB" i="1" dirty="0">
              <a:solidFill>
                <a:srgbClr val="FF0000"/>
              </a:solidFill>
            </a:endParaRP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Must align blocks so they satisfy all alignment requirements</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t>8 byte alignment for GNU </a:t>
            </a:r>
            <a:r>
              <a:rPr lang="en-GB" dirty="0" err="1"/>
              <a:t>malloc</a:t>
            </a:r>
            <a:r>
              <a:rPr lang="en-GB" dirty="0"/>
              <a:t> (</a:t>
            </a:r>
            <a:r>
              <a:rPr lang="en-GB" b="1" dirty="0" err="1">
                <a:latin typeface="Courier New" pitchFamily="49" charset="0"/>
              </a:rPr>
              <a:t>libc</a:t>
            </a:r>
            <a:r>
              <a:rPr lang="en-GB" dirty="0"/>
              <a:t> </a:t>
            </a:r>
            <a:r>
              <a:rPr lang="en-GB" dirty="0" err="1"/>
              <a:t>malloc</a:t>
            </a:r>
            <a:r>
              <a:rPr lang="en-GB" dirty="0"/>
              <a:t>) on </a:t>
            </a:r>
            <a:r>
              <a:rPr lang="en-GB" dirty="0" smtClean="0"/>
              <a:t>Linux</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Can’t </a:t>
            </a:r>
            <a:r>
              <a:rPr lang="en-GB" dirty="0"/>
              <a:t>move the allocated blocks once they are </a:t>
            </a:r>
            <a:r>
              <a:rPr lang="en-GB" dirty="0" err="1"/>
              <a:t>malloc()’</a:t>
            </a:r>
            <a:r>
              <a:rPr lang="en-GB" dirty="0" err="1" smtClean="0"/>
              <a:t>d</a:t>
            </a:r>
            <a:endParaRPr lang="en-GB" dirty="0"/>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i="1" dirty="0"/>
              <a:t>i.e</a:t>
            </a:r>
            <a:r>
              <a:rPr lang="en-GB" dirty="0"/>
              <a:t>., compaction is not </a:t>
            </a:r>
            <a:r>
              <a:rPr lang="en-GB" dirty="0" smtClean="0"/>
              <a:t>allowed. </a:t>
            </a:r>
            <a:r>
              <a:rPr lang="en-GB" i="1" dirty="0" smtClean="0">
                <a:solidFill>
                  <a:srgbClr val="C00000"/>
                </a:solidFill>
              </a:rPr>
              <a:t>Why not?</a:t>
            </a:r>
            <a:endParaRPr lang="en-GB" i="1" dirty="0">
              <a:solidFill>
                <a:srgbClr val="C00000"/>
              </a:solidFill>
            </a:endParaRP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10</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162440" y="1815480"/>
              <a:ext cx="7233120" cy="4654800"/>
            </p14:xfrm>
          </p:contentPart>
        </mc:Choice>
        <mc:Fallback xmlns="">
          <p:pic>
            <p:nvPicPr>
              <p:cNvPr id="2" name="Ink 1"/>
              <p:cNvPicPr/>
              <p:nvPr/>
            </p:nvPicPr>
            <p:blipFill>
              <a:blip r:embed="rId9"/>
              <a:stretch>
                <a:fillRect/>
              </a:stretch>
            </p:blipFill>
            <p:spPr>
              <a:xfrm>
                <a:off x="1154880" y="1805400"/>
                <a:ext cx="7244280" cy="4674240"/>
              </a:xfrm>
              <a:prstGeom prst="rect">
                <a:avLst/>
              </a:prstGeom>
            </p:spPr>
          </p:pic>
        </mc:Fallback>
      </mc:AlternateContent>
    </p:spTree>
    <p:extLst>
      <p:ext uri="{BB962C8B-B14F-4D97-AF65-F5344CB8AC3E}">
        <p14:creationId xmlns:p14="http://schemas.microsoft.com/office/powerpoint/2010/main" val="1729548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xEl>
                                              <p:pRg st="4" end="4"/>
                                            </p:txEl>
                                          </p:spTgt>
                                        </p:tgtEl>
                                        <p:attrNameLst>
                                          <p:attrName>style.visibility</p:attrName>
                                        </p:attrNameLst>
                                      </p:cBhvr>
                                      <p:to>
                                        <p:strVal val="visible"/>
                                      </p:to>
                                    </p:set>
                                    <p:animEffect transition="in" filter="fade">
                                      <p:cBhvr>
                                        <p:cTn id="7" dur="500"/>
                                        <p:tgtEl>
                                          <p:spTgt spid="1229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xEl>
                                              <p:pRg st="5" end="5"/>
                                            </p:txEl>
                                          </p:spTgt>
                                        </p:tgtEl>
                                        <p:attrNameLst>
                                          <p:attrName>style.visibility</p:attrName>
                                        </p:attrNameLst>
                                      </p:cBhvr>
                                      <p:to>
                                        <p:strVal val="visible"/>
                                      </p:to>
                                    </p:set>
                                    <p:animEffect transition="in" filter="fade">
                                      <p:cBhvr>
                                        <p:cTn id="10" dur="500"/>
                                        <p:tgtEl>
                                          <p:spTgt spid="12290">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0">
                                            <p:txEl>
                                              <p:pRg st="6" end="6"/>
                                            </p:txEl>
                                          </p:spTgt>
                                        </p:tgtEl>
                                        <p:attrNameLst>
                                          <p:attrName>style.visibility</p:attrName>
                                        </p:attrNameLst>
                                      </p:cBhvr>
                                      <p:to>
                                        <p:strVal val="visible"/>
                                      </p:to>
                                    </p:set>
                                    <p:animEffect transition="in" filter="fade">
                                      <p:cBhvr>
                                        <p:cTn id="13" dur="500"/>
                                        <p:tgtEl>
                                          <p:spTgt spid="12290">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0">
                                            <p:txEl>
                                              <p:pRg st="7" end="7"/>
                                            </p:txEl>
                                          </p:spTgt>
                                        </p:tgtEl>
                                        <p:attrNameLst>
                                          <p:attrName>style.visibility</p:attrName>
                                        </p:attrNameLst>
                                      </p:cBhvr>
                                      <p:to>
                                        <p:strVal val="visible"/>
                                      </p:to>
                                    </p:set>
                                    <p:animEffect transition="in" filter="fade">
                                      <p:cBhvr>
                                        <p:cTn id="16" dur="500"/>
                                        <p:tgtEl>
                                          <p:spTgt spid="12290">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0">
                                            <p:txEl>
                                              <p:pRg st="8" end="8"/>
                                            </p:txEl>
                                          </p:spTgt>
                                        </p:tgtEl>
                                        <p:attrNameLst>
                                          <p:attrName>style.visibility</p:attrName>
                                        </p:attrNameLst>
                                      </p:cBhvr>
                                      <p:to>
                                        <p:strVal val="visible"/>
                                      </p:to>
                                    </p:set>
                                    <p:animEffect transition="in" filter="fade">
                                      <p:cBhvr>
                                        <p:cTn id="19" dur="500"/>
                                        <p:tgtEl>
                                          <p:spTgt spid="12290">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290">
                                            <p:txEl>
                                              <p:pRg st="9" end="9"/>
                                            </p:txEl>
                                          </p:spTgt>
                                        </p:tgtEl>
                                        <p:attrNameLst>
                                          <p:attrName>style.visibility</p:attrName>
                                        </p:attrNameLst>
                                      </p:cBhvr>
                                      <p:to>
                                        <p:strVal val="visible"/>
                                      </p:to>
                                    </p:set>
                                    <p:animEffect transition="in" filter="fade">
                                      <p:cBhvr>
                                        <p:cTn id="22" dur="500"/>
                                        <p:tgtEl>
                                          <p:spTgt spid="12290">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290">
                                            <p:txEl>
                                              <p:pRg st="10" end="10"/>
                                            </p:txEl>
                                          </p:spTgt>
                                        </p:tgtEl>
                                        <p:attrNameLst>
                                          <p:attrName>style.visibility</p:attrName>
                                        </p:attrNameLst>
                                      </p:cBhvr>
                                      <p:to>
                                        <p:strVal val="visible"/>
                                      </p:to>
                                    </p:set>
                                    <p:animEffect transition="in" filter="fade">
                                      <p:cBhvr>
                                        <p:cTn id="25" dur="500"/>
                                        <p:tgtEl>
                                          <p:spTgt spid="12290">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290">
                                            <p:txEl>
                                              <p:pRg st="11" end="11"/>
                                            </p:txEl>
                                          </p:spTgt>
                                        </p:tgtEl>
                                        <p:attrNameLst>
                                          <p:attrName>style.visibility</p:attrName>
                                        </p:attrNameLst>
                                      </p:cBhvr>
                                      <p:to>
                                        <p:strVal val="visible"/>
                                      </p:to>
                                    </p:set>
                                    <p:animEffect transition="in" filter="fade">
                                      <p:cBhvr>
                                        <p:cTn id="28" dur="500"/>
                                        <p:tgtEl>
                                          <p:spTgt spid="12290">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290">
                                            <p:txEl>
                                              <p:pRg st="12" end="12"/>
                                            </p:txEl>
                                          </p:spTgt>
                                        </p:tgtEl>
                                        <p:attrNameLst>
                                          <p:attrName>style.visibility</p:attrName>
                                        </p:attrNameLst>
                                      </p:cBhvr>
                                      <p:to>
                                        <p:strVal val="visible"/>
                                      </p:to>
                                    </p:set>
                                    <p:animEffect transition="in" filter="fade">
                                      <p:cBhvr>
                                        <p:cTn id="31" dur="500"/>
                                        <p:tgtEl>
                                          <p:spTgt spid="12290">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290">
                                            <p:txEl>
                                              <p:pRg st="13" end="13"/>
                                            </p:txEl>
                                          </p:spTgt>
                                        </p:tgtEl>
                                        <p:attrNameLst>
                                          <p:attrName>style.visibility</p:attrName>
                                        </p:attrNameLst>
                                      </p:cBhvr>
                                      <p:to>
                                        <p:strVal val="visible"/>
                                      </p:to>
                                    </p:set>
                                    <p:animEffect transition="in" filter="fade">
                                      <p:cBhvr>
                                        <p:cTn id="34" dur="500"/>
                                        <p:tgtEl>
                                          <p:spTgt spid="1229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GB" dirty="0"/>
              <a:t>Performance </a:t>
            </a:r>
            <a:r>
              <a:rPr lang="en-GB" dirty="0" smtClean="0"/>
              <a:t>Goal #1: </a:t>
            </a:r>
            <a:r>
              <a:rPr lang="en-GB" dirty="0">
                <a:solidFill>
                  <a:schemeClr val="accent2"/>
                </a:solidFill>
              </a:rPr>
              <a:t>Throughput</a:t>
            </a:r>
            <a:endParaRPr lang="en-US" dirty="0">
              <a:solidFill>
                <a:schemeClr val="accent2"/>
              </a:solidFill>
            </a:endParaRPr>
          </a:p>
        </p:txBody>
      </p:sp>
      <p:sp>
        <p:nvSpPr>
          <p:cNvPr id="3" name="Content Placeholder 2"/>
          <p:cNvSpPr>
            <a:spLocks noGrp="1"/>
          </p:cNvSpPr>
          <p:nvPr>
            <p:ph idx="1"/>
            <p:custDataLst>
              <p:tags r:id="rId2"/>
            </p:custDataLst>
          </p:nvPr>
        </p:nvSpPr>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Given some sequence of </a:t>
            </a:r>
            <a:r>
              <a:rPr lang="en-GB" dirty="0" err="1">
                <a:latin typeface="Courier New" pitchFamily="49" charset="0"/>
              </a:rPr>
              <a:t>malloc</a:t>
            </a:r>
            <a:r>
              <a:rPr lang="en-GB" dirty="0"/>
              <a:t> and </a:t>
            </a:r>
            <a:r>
              <a:rPr lang="en-GB" dirty="0">
                <a:latin typeface="Courier New" pitchFamily="49" charset="0"/>
              </a:rPr>
              <a:t>free</a:t>
            </a:r>
            <a:r>
              <a:rPr lang="en-GB" dirty="0"/>
              <a:t> requests: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i="1" dirty="0"/>
              <a:t>R</a:t>
            </a:r>
            <a:r>
              <a:rPr lang="en-GB" i="1" baseline="-25000" dirty="0"/>
              <a:t>0</a:t>
            </a:r>
            <a:r>
              <a:rPr lang="en-GB" i="1" dirty="0"/>
              <a:t>, R</a:t>
            </a:r>
            <a:r>
              <a:rPr lang="en-GB" i="1" baseline="-25000" dirty="0"/>
              <a:t>1</a:t>
            </a:r>
            <a:r>
              <a:rPr lang="en-GB" i="1" dirty="0"/>
              <a:t>, ..., </a:t>
            </a:r>
            <a:r>
              <a:rPr lang="en-GB" i="1" dirty="0" err="1"/>
              <a:t>R</a:t>
            </a:r>
            <a:r>
              <a:rPr lang="en-GB" i="1" baseline="-25000" dirty="0" err="1"/>
              <a:t>k</a:t>
            </a:r>
            <a:r>
              <a:rPr lang="en-GB" i="1" dirty="0"/>
              <a:t>, ... , R</a:t>
            </a:r>
            <a:r>
              <a:rPr lang="en-GB" i="1" baseline="-25000" dirty="0"/>
              <a:t>n-1</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i="1"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Goals: maximize </a:t>
            </a:r>
            <a:r>
              <a:rPr lang="en-GB" dirty="0">
                <a:solidFill>
                  <a:schemeClr val="accent2"/>
                </a:solidFill>
              </a:rPr>
              <a:t>throughput</a:t>
            </a:r>
            <a:r>
              <a:rPr lang="en-GB" dirty="0"/>
              <a:t> and </a:t>
            </a:r>
            <a:r>
              <a:rPr lang="en-GB" dirty="0">
                <a:solidFill>
                  <a:schemeClr val="accent2"/>
                </a:solidFill>
              </a:rPr>
              <a:t>peak memory utilization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These goals are often conflicting</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solidFill>
                  <a:schemeClr val="accent2"/>
                </a:solidFill>
              </a:rPr>
              <a:t>Throughput</a:t>
            </a:r>
            <a:r>
              <a:rPr lang="en-GB" dirty="0"/>
              <a:t>:</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Number of completed requests per unit time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Example:</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5,000  </a:t>
            </a:r>
            <a:r>
              <a:rPr lang="en-GB" b="1" dirty="0" err="1">
                <a:latin typeface="Courier New" pitchFamily="49" charset="0"/>
              </a:rPr>
              <a:t>malloc</a:t>
            </a:r>
            <a:r>
              <a:rPr lang="en-GB" b="1" dirty="0">
                <a:latin typeface="Courier New" pitchFamily="49" charset="0"/>
              </a:rPr>
              <a:t>()</a:t>
            </a:r>
            <a:r>
              <a:rPr lang="en-GB" dirty="0"/>
              <a:t> calls and 5,000 </a:t>
            </a:r>
            <a:r>
              <a:rPr lang="en-GB" b="1" dirty="0">
                <a:latin typeface="Courier New" pitchFamily="49" charset="0"/>
              </a:rPr>
              <a:t>free()</a:t>
            </a:r>
            <a:r>
              <a:rPr lang="en-GB" b="1" dirty="0"/>
              <a:t> </a:t>
            </a:r>
            <a:r>
              <a:rPr lang="en-GB" dirty="0"/>
              <a:t>calls in 10 seconds </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Throughput is 1,000 operations/second</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11</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1143000" y="2257920"/>
              <a:ext cx="6844680" cy="954000"/>
            </p14:xfrm>
          </p:contentPart>
        </mc:Choice>
        <mc:Fallback xmlns="">
          <p:pic>
            <p:nvPicPr>
              <p:cNvPr id="4" name="Ink 3"/>
              <p:cNvPicPr/>
              <p:nvPr/>
            </p:nvPicPr>
            <p:blipFill>
              <a:blip r:embed="rId8"/>
              <a:stretch>
                <a:fillRect/>
              </a:stretch>
            </p:blipFill>
            <p:spPr>
              <a:xfrm>
                <a:off x="1139400" y="2247840"/>
                <a:ext cx="6850800" cy="973440"/>
              </a:xfrm>
              <a:prstGeom prst="rect">
                <a:avLst/>
              </a:prstGeom>
            </p:spPr>
          </p:pic>
        </mc:Fallback>
      </mc:AlternateContent>
    </p:spTree>
    <p:extLst>
      <p:ext uri="{BB962C8B-B14F-4D97-AF65-F5344CB8AC3E}">
        <p14:creationId xmlns:p14="http://schemas.microsoft.com/office/powerpoint/2010/main" val="11037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435678"/>
            <a:ext cx="9144000" cy="762000"/>
          </a:xfrm>
        </p:spPr>
        <p:txBody>
          <a:bodyPr/>
          <a:lstStyle/>
          <a:p>
            <a:r>
              <a:rPr lang="en-GB" dirty="0"/>
              <a:t>Performance </a:t>
            </a:r>
            <a:r>
              <a:rPr lang="en-GB" dirty="0" smtClean="0"/>
              <a:t>Goal #2: </a:t>
            </a:r>
            <a:r>
              <a:rPr lang="en-GB" dirty="0">
                <a:solidFill>
                  <a:schemeClr val="accent2"/>
                </a:solidFill>
              </a:rPr>
              <a:t>Peak Memory Utilization</a:t>
            </a:r>
            <a:endParaRPr lang="en-US" dirty="0">
              <a:solidFill>
                <a:schemeClr val="accent2"/>
              </a:solidFill>
            </a:endParaRPr>
          </a:p>
        </p:txBody>
      </p:sp>
      <p:sp>
        <p:nvSpPr>
          <p:cNvPr id="3" name="Content Placeholder 2"/>
          <p:cNvSpPr>
            <a:spLocks noGrp="1"/>
          </p:cNvSpPr>
          <p:nvPr>
            <p:ph idx="1"/>
            <p:custDataLst>
              <p:tags r:id="rId2"/>
            </p:custDataLst>
          </p:nvPr>
        </p:nvSpPr>
        <p:spPr/>
        <p:txBody>
          <a:bodyPr>
            <a:noAutofit/>
          </a:bodyPr>
          <a:lstStyle/>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Given some sequence of </a:t>
            </a:r>
            <a:r>
              <a:rPr lang="en-GB" dirty="0" err="1">
                <a:latin typeface="Courier New" pitchFamily="49" charset="0"/>
              </a:rPr>
              <a:t>malloc</a:t>
            </a:r>
            <a:r>
              <a:rPr lang="en-GB" dirty="0"/>
              <a:t> and </a:t>
            </a:r>
            <a:r>
              <a:rPr lang="en-GB" dirty="0">
                <a:latin typeface="Courier New" pitchFamily="49" charset="0"/>
              </a:rPr>
              <a:t>free</a:t>
            </a:r>
            <a:r>
              <a:rPr lang="en-GB" dirty="0"/>
              <a:t> requests: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i="1" dirty="0"/>
              <a:t>R</a:t>
            </a:r>
            <a:r>
              <a:rPr lang="en-GB" i="1" baseline="-25000" dirty="0"/>
              <a:t>0</a:t>
            </a:r>
            <a:r>
              <a:rPr lang="en-GB" i="1" dirty="0"/>
              <a:t>, R</a:t>
            </a:r>
            <a:r>
              <a:rPr lang="en-GB" i="1" baseline="-25000" dirty="0"/>
              <a:t>1</a:t>
            </a:r>
            <a:r>
              <a:rPr lang="en-GB" i="1" dirty="0"/>
              <a:t>, ..., </a:t>
            </a:r>
            <a:r>
              <a:rPr lang="en-GB" i="1" dirty="0" err="1"/>
              <a:t>R</a:t>
            </a:r>
            <a:r>
              <a:rPr lang="en-GB" i="1" baseline="-25000" dirty="0" err="1"/>
              <a:t>k</a:t>
            </a:r>
            <a:r>
              <a:rPr lang="en-GB" i="1" dirty="0"/>
              <a:t>, ... , R</a:t>
            </a:r>
            <a:r>
              <a:rPr lang="en-GB" i="1" baseline="-25000" dirty="0"/>
              <a:t>n-1</a:t>
            </a:r>
            <a:endParaRPr lang="en-GB" sz="1200" i="1" dirty="0"/>
          </a:p>
          <a:p>
            <a:pPr>
              <a:lnSpc>
                <a:spcPct val="83000"/>
              </a:lnSpc>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Def:</a:t>
            </a:r>
            <a:r>
              <a:rPr lang="en-GB" i="1" dirty="0"/>
              <a:t> Aggregate payload </a:t>
            </a:r>
            <a:r>
              <a:rPr lang="en-GB" i="1" dirty="0" err="1"/>
              <a:t>P</a:t>
            </a:r>
            <a:r>
              <a:rPr lang="en-GB" i="1" baseline="-25000" dirty="0" err="1"/>
              <a:t>k</a:t>
            </a:r>
            <a:r>
              <a:rPr lang="en-GB" dirty="0"/>
              <a:t> </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b="1" dirty="0" err="1">
                <a:latin typeface="Courier New" pitchFamily="49" charset="0"/>
              </a:rPr>
              <a:t>malloc</a:t>
            </a:r>
            <a:r>
              <a:rPr lang="en-GB" b="1" dirty="0">
                <a:latin typeface="Courier New" pitchFamily="49" charset="0"/>
              </a:rPr>
              <a:t>(p)</a:t>
            </a:r>
            <a:r>
              <a:rPr lang="en-GB" dirty="0"/>
              <a:t> results in a block with a </a:t>
            </a:r>
            <a:r>
              <a:rPr lang="en-GB" b="1" i="1" dirty="0">
                <a:solidFill>
                  <a:srgbClr val="C00000"/>
                </a:solidFill>
              </a:rPr>
              <a:t>payload</a:t>
            </a:r>
            <a:r>
              <a:rPr lang="en-GB" dirty="0"/>
              <a:t> of </a:t>
            </a:r>
            <a:r>
              <a:rPr lang="en-GB" b="1" dirty="0">
                <a:latin typeface="Courier New" pitchFamily="49" charset="0"/>
              </a:rPr>
              <a:t>p</a:t>
            </a:r>
            <a:r>
              <a:rPr lang="en-GB" dirty="0"/>
              <a:t> bytes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After request </a:t>
            </a:r>
            <a:r>
              <a:rPr lang="en-GB" i="1" dirty="0" err="1"/>
              <a:t>R</a:t>
            </a:r>
            <a:r>
              <a:rPr lang="en-GB" i="1" baseline="-25000" dirty="0" err="1"/>
              <a:t>k</a:t>
            </a:r>
            <a:r>
              <a:rPr lang="en-GB" i="1" baseline="-25000" dirty="0"/>
              <a:t> </a:t>
            </a:r>
            <a:r>
              <a:rPr lang="en-GB" dirty="0"/>
              <a:t>has completed, the </a:t>
            </a:r>
            <a:r>
              <a:rPr lang="en-GB" b="1" i="1" dirty="0">
                <a:solidFill>
                  <a:srgbClr val="C00000"/>
                </a:solidFill>
              </a:rPr>
              <a:t>aggregate payload </a:t>
            </a:r>
            <a:r>
              <a:rPr lang="en-GB" i="1" dirty="0" err="1"/>
              <a:t>P</a:t>
            </a:r>
            <a:r>
              <a:rPr lang="en-GB" i="1" baseline="-25000" dirty="0" err="1"/>
              <a:t>k</a:t>
            </a:r>
            <a:r>
              <a:rPr lang="en-GB" i="1" baseline="-25000" dirty="0"/>
              <a:t>  </a:t>
            </a:r>
            <a:r>
              <a:rPr lang="en-GB" dirty="0"/>
              <a:t>is the sum of currently allocated payloads</a:t>
            </a:r>
          </a:p>
          <a:p>
            <a:pPr>
              <a:lnSpc>
                <a:spcPct val="83000"/>
              </a:lnSpc>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err="1">
                <a:solidFill>
                  <a:srgbClr val="C00000"/>
                </a:solidFill>
              </a:rPr>
              <a:t>Def</a:t>
            </a:r>
            <a:r>
              <a:rPr lang="en-GB" i="1" dirty="0">
                <a:solidFill>
                  <a:srgbClr val="C00000"/>
                </a:solidFill>
              </a:rPr>
              <a:t>:</a:t>
            </a:r>
            <a:r>
              <a:rPr lang="en-GB" i="1" dirty="0"/>
              <a:t> Current heap size = </a:t>
            </a:r>
            <a:r>
              <a:rPr lang="en-GB" i="1" dirty="0" err="1"/>
              <a:t>H</a:t>
            </a:r>
            <a:r>
              <a:rPr lang="en-GB" i="1" baseline="-25000" dirty="0" err="1"/>
              <a:t>k</a:t>
            </a:r>
            <a:endParaRPr lang="en-GB" i="1" baseline="-25000" dirty="0"/>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Assume </a:t>
            </a:r>
            <a:r>
              <a:rPr lang="en-GB" i="1" dirty="0" err="1"/>
              <a:t>H</a:t>
            </a:r>
            <a:r>
              <a:rPr lang="en-GB" i="1" baseline="-25000" dirty="0" err="1"/>
              <a:t>k</a:t>
            </a:r>
            <a:r>
              <a:rPr lang="en-GB" dirty="0"/>
              <a:t> is monotonically </a:t>
            </a:r>
            <a:r>
              <a:rPr lang="en-GB" dirty="0" err="1"/>
              <a:t>nondecreasing</a:t>
            </a:r>
            <a:endParaRPr lang="en-GB" dirty="0"/>
          </a:p>
          <a:p>
            <a:pPr lvl="2">
              <a:lnSpc>
                <a:spcPct val="94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Allocator can increase size of heap using </a:t>
            </a:r>
            <a:r>
              <a:rPr lang="en-GB" b="1" dirty="0" err="1">
                <a:latin typeface="Courier New" pitchFamily="49" charset="0"/>
              </a:rPr>
              <a:t>sbrk</a:t>
            </a:r>
            <a:r>
              <a:rPr lang="en-GB" b="1" dirty="0">
                <a:latin typeface="Courier New" pitchFamily="49" charset="0"/>
              </a:rPr>
              <a:t>()</a:t>
            </a:r>
          </a:p>
          <a:p>
            <a:pPr>
              <a:lnSpc>
                <a:spcPct val="83000"/>
              </a:lnSpc>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Def:</a:t>
            </a:r>
            <a:r>
              <a:rPr lang="en-GB" i="1" dirty="0"/>
              <a:t> </a:t>
            </a:r>
            <a:r>
              <a:rPr lang="en-GB" i="1" dirty="0">
                <a:solidFill>
                  <a:schemeClr val="accent2"/>
                </a:solidFill>
              </a:rPr>
              <a:t>Peak memory utilization </a:t>
            </a:r>
            <a:r>
              <a:rPr lang="en-GB" i="1" dirty="0"/>
              <a:t>after k requests </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err="1"/>
              <a:t>U</a:t>
            </a:r>
            <a:r>
              <a:rPr lang="en-GB" i="1" baseline="-25000" dirty="0" err="1"/>
              <a:t>k</a:t>
            </a:r>
            <a:r>
              <a:rPr lang="en-GB" i="1" dirty="0"/>
              <a:t> = ( </a:t>
            </a:r>
            <a:r>
              <a:rPr lang="en-GB" i="1" dirty="0" err="1" smtClean="0"/>
              <a:t>max</a:t>
            </a:r>
            <a:r>
              <a:rPr lang="en-GB" i="1" baseline="-25000" dirty="0" err="1" smtClean="0"/>
              <a:t>i≤k</a:t>
            </a:r>
            <a:r>
              <a:rPr lang="en-GB" i="1" dirty="0" smtClean="0"/>
              <a:t> </a:t>
            </a:r>
            <a:r>
              <a:rPr lang="en-GB" i="1" dirty="0"/>
              <a:t>P</a:t>
            </a:r>
            <a:r>
              <a:rPr lang="en-GB" i="1" baseline="-25000" dirty="0"/>
              <a:t>i </a:t>
            </a:r>
            <a:r>
              <a:rPr lang="en-GB" i="1" dirty="0"/>
              <a:t>)  /  </a:t>
            </a:r>
            <a:r>
              <a:rPr lang="en-GB" i="1" dirty="0" err="1"/>
              <a:t>H</a:t>
            </a:r>
            <a:r>
              <a:rPr lang="en-GB" i="1" baseline="-25000" dirty="0" err="1"/>
              <a:t>k</a:t>
            </a:r>
            <a:endParaRPr lang="en-GB" i="1" baseline="-25000" dirty="0"/>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Goal: maximize utilization for a sequence of requests.</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Why is this hard? And what happens to throughput?</a:t>
            </a:r>
            <a:endParaRPr lang="en-GB" i="1" baseline="-25000" dirty="0">
              <a:solidFill>
                <a:srgbClr val="C00000"/>
              </a:solidFill>
            </a:endParaRP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12</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299600" y="1146960"/>
              <a:ext cx="7503480" cy="4544280"/>
            </p14:xfrm>
          </p:contentPart>
        </mc:Choice>
        <mc:Fallback xmlns="">
          <p:pic>
            <p:nvPicPr>
              <p:cNvPr id="4" name="Ink 3"/>
              <p:cNvPicPr/>
              <p:nvPr/>
            </p:nvPicPr>
            <p:blipFill>
              <a:blip r:embed="rId9"/>
              <a:stretch>
                <a:fillRect/>
              </a:stretch>
            </p:blipFill>
            <p:spPr>
              <a:xfrm>
                <a:off x="1293840" y="1134000"/>
                <a:ext cx="7512480" cy="4566240"/>
              </a:xfrm>
              <a:prstGeom prst="rect">
                <a:avLst/>
              </a:prstGeom>
            </p:spPr>
          </p:pic>
        </mc:Fallback>
      </mc:AlternateContent>
    </p:spTree>
    <p:extLst>
      <p:ext uri="{BB962C8B-B14F-4D97-AF65-F5344CB8AC3E}">
        <p14:creationId xmlns:p14="http://schemas.microsoft.com/office/powerpoint/2010/main" val="41378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Fragmentation</a:t>
            </a:r>
            <a:endParaRPr lang="en-US" dirty="0"/>
          </a:p>
        </p:txBody>
      </p:sp>
      <p:sp>
        <p:nvSpPr>
          <p:cNvPr id="3" name="Content Placeholder 2"/>
          <p:cNvSpPr>
            <a:spLocks noGrp="1"/>
          </p:cNvSpPr>
          <p:nvPr>
            <p:ph idx="1"/>
            <p:custDataLst>
              <p:tags r:id="rId2"/>
            </p:custDataLst>
          </p:nvPr>
        </p:nvSpPr>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Poor memory utilization is caused by </a:t>
            </a:r>
            <a:r>
              <a:rPr lang="en-GB" i="1" dirty="0" smtClean="0">
                <a:solidFill>
                  <a:srgbClr val="C00000"/>
                </a:solidFill>
              </a:rPr>
              <a:t>fragmentation.</a:t>
            </a:r>
          </a:p>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solidFill>
                  <a:srgbClr val="000000"/>
                </a:solidFill>
              </a:rPr>
              <a:t>Sections of memory are not used to store anything useful, but cannot be allocated.</a:t>
            </a:r>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smtClean="0">
                <a:solidFill>
                  <a:srgbClr val="C00000"/>
                </a:solidFill>
                <a:ea typeface="+mn-ea"/>
                <a:cs typeface="+mn-cs"/>
              </a:rPr>
              <a:t>internal</a:t>
            </a:r>
            <a:r>
              <a:rPr lang="en-GB" dirty="0" smtClean="0"/>
              <a:t> fragmentation</a:t>
            </a:r>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smtClean="0">
                <a:solidFill>
                  <a:srgbClr val="C00000"/>
                </a:solidFill>
                <a:ea typeface="+mn-ea"/>
                <a:cs typeface="+mn-cs"/>
              </a:rPr>
              <a:t>external</a:t>
            </a:r>
            <a:r>
              <a:rPr lang="en-GB" dirty="0" smtClean="0"/>
              <a:t> fragmentation</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13</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467000" y="2907360"/>
              <a:ext cx="1228320" cy="452520"/>
            </p14:xfrm>
          </p:contentPart>
        </mc:Choice>
        <mc:Fallback xmlns="">
          <p:pic>
            <p:nvPicPr>
              <p:cNvPr id="4" name="Ink 3"/>
              <p:cNvPicPr/>
              <p:nvPr/>
            </p:nvPicPr>
            <p:blipFill>
              <a:blip r:embed="rId9"/>
              <a:stretch>
                <a:fillRect/>
              </a:stretch>
            </p:blipFill>
            <p:spPr>
              <a:xfrm>
                <a:off x="1463400" y="2899080"/>
                <a:ext cx="1240560" cy="47088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custDataLst>
              <p:tags r:id="rId1"/>
            </p:custDataLst>
          </p:nvPr>
        </p:nvSpPr>
        <p:spPr>
          <a:xfrm>
            <a:off x="381000" y="457200"/>
            <a:ext cx="67310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Internal Fragmentation</a:t>
            </a:r>
          </a:p>
        </p:txBody>
      </p:sp>
      <p:sp>
        <p:nvSpPr>
          <p:cNvPr id="15362" name="Rectangle 2"/>
          <p:cNvSpPr>
            <a:spLocks noGrp="1" noChangeArrowheads="1"/>
          </p:cNvSpPr>
          <p:nvPr>
            <p:ph type="body" idx="1"/>
            <p:custDataLst>
              <p:tags r:id="rId2"/>
            </p:custDataLst>
          </p:nvPr>
        </p:nvSpPr>
        <p:spPr>
          <a:xfrm>
            <a:off x="381000" y="1220788"/>
            <a:ext cx="8555182" cy="5408612"/>
          </a:xfrm>
          <a:ln/>
        </p:spPr>
        <p:txBody>
          <a:bodyPr/>
          <a:lstStyle/>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smtClean="0"/>
              <a:t>For </a:t>
            </a:r>
            <a:r>
              <a:rPr lang="en-GB" sz="2000" dirty="0"/>
              <a:t>a given block, </a:t>
            </a:r>
            <a:r>
              <a:rPr lang="en-GB" sz="2000" i="1" dirty="0" smtClean="0">
                <a:solidFill>
                  <a:srgbClr val="C00000"/>
                </a:solidFill>
              </a:rPr>
              <a:t>internal fragmentation </a:t>
            </a:r>
            <a:r>
              <a:rPr lang="en-GB" sz="2000" dirty="0" smtClean="0"/>
              <a:t>occurs if payload is smaller than block size</a:t>
            </a:r>
            <a:endParaRPr lang="en-GB" sz="2000" dirty="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dirty="0" smtClean="0"/>
          </a:p>
          <a:p>
            <a:pPr>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smtClean="0"/>
              <a:t>Caused </a:t>
            </a:r>
            <a:r>
              <a:rPr lang="en-GB" sz="2000" dirty="0"/>
              <a:t>by </a:t>
            </a:r>
            <a:endParaRPr lang="en-GB" sz="2000" dirty="0" smtClean="0"/>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smtClean="0">
                <a:ea typeface="+mn-ea"/>
                <a:cs typeface="+mn-cs"/>
              </a:rPr>
              <a:t>overhead of maintaining heap data structures (inside block, outside payload)</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smtClean="0">
                <a:ea typeface="+mn-ea"/>
                <a:cs typeface="+mn-cs"/>
              </a:rPr>
              <a:t>padding for alignment purposes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smtClean="0">
                <a:ea typeface="+mn-ea"/>
                <a:cs typeface="+mn-cs"/>
              </a:rPr>
              <a:t>explicit policy decisions (e.g., to return a big block to satisfy a small request</a:t>
            </a:r>
            <a:r>
              <a:rPr lang="en-GB" sz="1800" dirty="0" smtClean="0"/>
              <a:t>) </a:t>
            </a:r>
            <a:br>
              <a:rPr lang="en-GB" sz="1800" dirty="0" smtClean="0"/>
            </a:br>
            <a:r>
              <a:rPr lang="en-GB" sz="1800" dirty="0" smtClean="0">
                <a:solidFill>
                  <a:srgbClr val="C00000"/>
                </a:solidFill>
              </a:rPr>
              <a:t>      </a:t>
            </a:r>
            <a:r>
              <a:rPr lang="en-GB" sz="1800" i="1" dirty="0" smtClean="0">
                <a:solidFill>
                  <a:srgbClr val="C00000"/>
                </a:solidFill>
                <a:ea typeface="+mn-ea"/>
                <a:cs typeface="+mn-cs"/>
              </a:rPr>
              <a:t>why would anyone do that?</a:t>
            </a:r>
            <a:endParaRPr lang="en-GB" dirty="0" smtClean="0">
              <a:solidFill>
                <a:srgbClr val="C00000"/>
              </a:solidFill>
            </a:endParaRPr>
          </a:p>
        </p:txBody>
      </p:sp>
      <p:sp>
        <p:nvSpPr>
          <p:cNvPr id="15363" name="Rectangle 3"/>
          <p:cNvSpPr>
            <a:spLocks noChangeArrowheads="1"/>
          </p:cNvSpPr>
          <p:nvPr>
            <p:custDataLst>
              <p:tags r:id="rId3"/>
            </p:custDataLst>
          </p:nvPr>
        </p:nvSpPr>
        <p:spPr bwMode="auto">
          <a:xfrm>
            <a:off x="3094846" y="2895600"/>
            <a:ext cx="2819400" cy="6096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a:t>
            </a:r>
          </a:p>
        </p:txBody>
      </p:sp>
      <p:sp>
        <p:nvSpPr>
          <p:cNvPr id="15364" name="Rectangle 4"/>
          <p:cNvSpPr>
            <a:spLocks noChangeArrowheads="1"/>
          </p:cNvSpPr>
          <p:nvPr>
            <p:custDataLst>
              <p:tags r:id="rId4"/>
            </p:custDataLst>
          </p:nvPr>
        </p:nvSpPr>
        <p:spPr bwMode="auto">
          <a:xfrm>
            <a:off x="5914246" y="2895600"/>
            <a:ext cx="762000" cy="6096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a:p>
        </p:txBody>
      </p:sp>
      <p:sp>
        <p:nvSpPr>
          <p:cNvPr id="15365" name="Rectangle 5"/>
          <p:cNvSpPr>
            <a:spLocks noChangeArrowheads="1"/>
          </p:cNvSpPr>
          <p:nvPr>
            <p:custDataLst>
              <p:tags r:id="rId5"/>
            </p:custDataLst>
          </p:nvPr>
        </p:nvSpPr>
        <p:spPr bwMode="auto">
          <a:xfrm>
            <a:off x="2332846" y="2895600"/>
            <a:ext cx="762000" cy="609600"/>
          </a:xfrm>
          <a:prstGeom prst="rect">
            <a:avLst/>
          </a:prstGeom>
          <a:solidFill>
            <a:schemeClr val="bg1">
              <a:lumMod val="75000"/>
            </a:schemeClr>
          </a:solidFill>
          <a:ln w="12700">
            <a:solidFill>
              <a:schemeClr val="tx1"/>
            </a:solidFill>
            <a:miter lim="800000"/>
            <a:headEnd/>
            <a:tailEnd/>
          </a:ln>
          <a:effectLst/>
        </p:spPr>
        <p:txBody>
          <a:bodyPr wrap="none" anchor="ctr"/>
          <a:lstStyle/>
          <a:p>
            <a:endParaRPr lang="en-US"/>
          </a:p>
        </p:txBody>
      </p:sp>
      <p:sp>
        <p:nvSpPr>
          <p:cNvPr id="15366" name="Text Box 6"/>
          <p:cNvSpPr txBox="1">
            <a:spLocks noChangeArrowheads="1"/>
          </p:cNvSpPr>
          <p:nvPr>
            <p:custDataLst>
              <p:tags r:id="rId6"/>
            </p:custDataLst>
          </p:nvPr>
        </p:nvSpPr>
        <p:spPr bwMode="auto">
          <a:xfrm>
            <a:off x="7148335" y="2911642"/>
            <a:ext cx="1402541" cy="577082"/>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Internal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fragmentation</a:t>
            </a:r>
          </a:p>
        </p:txBody>
      </p:sp>
      <p:sp>
        <p:nvSpPr>
          <p:cNvPr id="15367" name="Line 7"/>
          <p:cNvSpPr>
            <a:spLocks noChangeShapeType="1"/>
          </p:cNvSpPr>
          <p:nvPr>
            <p:custDataLst>
              <p:tags r:id="rId7"/>
            </p:custDataLst>
          </p:nvPr>
        </p:nvSpPr>
        <p:spPr bwMode="auto">
          <a:xfrm flipH="1">
            <a:off x="6321425" y="3200400"/>
            <a:ext cx="765175" cy="1588"/>
          </a:xfrm>
          <a:prstGeom prst="line">
            <a:avLst/>
          </a:prstGeom>
          <a:noFill/>
          <a:ln w="38100">
            <a:solidFill>
              <a:schemeClr val="tx1"/>
            </a:solidFill>
            <a:miter lim="800000"/>
            <a:headEnd/>
            <a:tailEnd type="triangle" w="med" len="med"/>
          </a:ln>
          <a:effectLst/>
        </p:spPr>
        <p:txBody>
          <a:bodyPr/>
          <a:lstStyle/>
          <a:p>
            <a:endParaRPr lang="en-US"/>
          </a:p>
        </p:txBody>
      </p:sp>
      <p:sp>
        <p:nvSpPr>
          <p:cNvPr id="15368" name="AutoShape 8"/>
          <p:cNvSpPr>
            <a:spLocks/>
          </p:cNvSpPr>
          <p:nvPr>
            <p:custDataLst>
              <p:tags r:id="rId8"/>
            </p:custDataLst>
          </p:nvPr>
        </p:nvSpPr>
        <p:spPr bwMode="auto">
          <a:xfrm rot="16200000">
            <a:off x="4350559" y="495300"/>
            <a:ext cx="304800" cy="4343400"/>
          </a:xfrm>
          <a:prstGeom prst="rightBrace">
            <a:avLst>
              <a:gd name="adj1" fmla="val 118750"/>
              <a:gd name="adj2" fmla="val 50000"/>
            </a:avLst>
          </a:prstGeom>
          <a:noFill/>
          <a:ln w="12700">
            <a:solidFill>
              <a:schemeClr val="tx1"/>
            </a:solidFill>
            <a:miter lim="800000"/>
            <a:headEnd/>
            <a:tailEnd/>
          </a:ln>
          <a:effectLst/>
        </p:spPr>
        <p:txBody>
          <a:bodyPr wrap="none" anchor="ctr"/>
          <a:lstStyle/>
          <a:p>
            <a:endParaRPr lang="en-US"/>
          </a:p>
        </p:txBody>
      </p:sp>
      <p:sp>
        <p:nvSpPr>
          <p:cNvPr id="15369" name="Text Box 9"/>
          <p:cNvSpPr txBox="1">
            <a:spLocks noChangeArrowheads="1"/>
          </p:cNvSpPr>
          <p:nvPr>
            <p:custDataLst>
              <p:tags r:id="rId9"/>
            </p:custDataLst>
          </p:nvPr>
        </p:nvSpPr>
        <p:spPr bwMode="auto">
          <a:xfrm>
            <a:off x="4184773" y="2133600"/>
            <a:ext cx="637011"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block</a:t>
            </a:r>
          </a:p>
        </p:txBody>
      </p:sp>
      <p:sp>
        <p:nvSpPr>
          <p:cNvPr id="15370" name="Text Box 10"/>
          <p:cNvSpPr txBox="1">
            <a:spLocks noChangeArrowheads="1"/>
          </p:cNvSpPr>
          <p:nvPr>
            <p:custDataLst>
              <p:tags r:id="rId10"/>
            </p:custDataLst>
          </p:nvPr>
        </p:nvSpPr>
        <p:spPr bwMode="auto">
          <a:xfrm>
            <a:off x="684814" y="2911642"/>
            <a:ext cx="1402541" cy="577082"/>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Internal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fragmentation</a:t>
            </a:r>
          </a:p>
        </p:txBody>
      </p:sp>
      <p:sp>
        <p:nvSpPr>
          <p:cNvPr id="15371" name="Line 11"/>
          <p:cNvSpPr>
            <a:spLocks noChangeShapeType="1"/>
          </p:cNvSpPr>
          <p:nvPr>
            <p:custDataLst>
              <p:tags r:id="rId11"/>
            </p:custDataLst>
          </p:nvPr>
        </p:nvSpPr>
        <p:spPr bwMode="auto">
          <a:xfrm>
            <a:off x="2057400" y="3200400"/>
            <a:ext cx="685800" cy="1588"/>
          </a:xfrm>
          <a:prstGeom prst="line">
            <a:avLst/>
          </a:prstGeom>
          <a:noFill/>
          <a:ln w="38100">
            <a:solidFill>
              <a:schemeClr val="tx1"/>
            </a:solidFill>
            <a:miter lim="800000"/>
            <a:headEnd/>
            <a:tailEnd type="triangle" w="med" len="med"/>
          </a:ln>
          <a:effectLst/>
        </p:spPr>
        <p:txBody>
          <a:bodyPr/>
          <a:lstStyle/>
          <a:p>
            <a:endParaRPr lang="en-US"/>
          </a:p>
        </p:txBody>
      </p:sp>
      <p:sp>
        <p:nvSpPr>
          <p:cNvPr id="14" name="Slide Number Placeholder 13"/>
          <p:cNvSpPr>
            <a:spLocks noGrp="1"/>
          </p:cNvSpPr>
          <p:nvPr>
            <p:ph type="sldNum" sz="quarter" idx="4"/>
            <p:custDataLst>
              <p:tags r:id="rId12"/>
            </p:custDataLst>
          </p:nvPr>
        </p:nvSpPr>
        <p:spPr/>
        <p:txBody>
          <a:bodyPr/>
          <a:lstStyle/>
          <a:p>
            <a:fld id="{7CBE8339-D2AD-46DC-A898-FD1E949067F0}" type="slidenum">
              <a:rPr lang="en-US" smtClean="0"/>
              <a:pPr/>
              <a:t>14</a:t>
            </a:fld>
            <a:endParaRPr lang="en-US"/>
          </a:p>
        </p:txBody>
      </p:sp>
      <p:sp>
        <p:nvSpPr>
          <p:cNvPr id="15" name="Date Placeholder 14"/>
          <p:cNvSpPr>
            <a:spLocks noGrp="1"/>
          </p:cNvSpPr>
          <p:nvPr>
            <p:ph type="dt" sz="half" idx="2"/>
            <p:custDataLst>
              <p:tags r:id="rId13"/>
            </p:custDataLst>
          </p:nvPr>
        </p:nvSpPr>
        <p:spPr/>
        <p:txBody>
          <a:bodyPr/>
          <a:lstStyle/>
          <a:p>
            <a:r>
              <a:rPr lang="en-US" smtClean="0"/>
              <a:t>Winter 2015</a:t>
            </a:r>
            <a:endParaRPr lang="en-US" dirty="0"/>
          </a:p>
        </p:txBody>
      </p:sp>
      <p:sp>
        <p:nvSpPr>
          <p:cNvPr id="16" name="Footer Placeholder 15"/>
          <p:cNvSpPr>
            <a:spLocks noGrp="1"/>
          </p:cNvSpPr>
          <p:nvPr>
            <p:ph type="ftr" sz="quarter" idx="3"/>
            <p:custDataLst>
              <p:tags r:id="rId14"/>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2866680" y="1759680"/>
              <a:ext cx="2234160" cy="750960"/>
            </p14:xfrm>
          </p:contentPart>
        </mc:Choice>
        <mc:Fallback xmlns="">
          <p:pic>
            <p:nvPicPr>
              <p:cNvPr id="2" name="Ink 1"/>
              <p:cNvPicPr/>
              <p:nvPr/>
            </p:nvPicPr>
            <p:blipFill>
              <a:blip r:embed="rId18"/>
              <a:stretch>
                <a:fillRect/>
              </a:stretch>
            </p:blipFill>
            <p:spPr>
              <a:xfrm>
                <a:off x="2857680" y="1753200"/>
                <a:ext cx="2255040" cy="7693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External Fragmentation </a:t>
            </a:r>
            <a:r>
              <a:rPr lang="en-GB" dirty="0"/>
              <a:t>(words = 32-bits)</a:t>
            </a:r>
            <a:endParaRPr lang="en-US" dirty="0"/>
          </a:p>
        </p:txBody>
      </p:sp>
      <p:sp>
        <p:nvSpPr>
          <p:cNvPr id="3" name="Content Placeholder 2"/>
          <p:cNvSpPr>
            <a:spLocks noGrp="1"/>
          </p:cNvSpPr>
          <p:nvPr>
            <p:ph idx="1"/>
            <p:custDataLst>
              <p:tags r:id="rId2"/>
            </p:custDataLst>
          </p:nvPr>
        </p:nvSpPr>
        <p:spPr/>
        <p:txBody>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Occurs when there is enough aggregate heap memory, but no single free block is large enough</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Depends on the pattern of future requests</a:t>
            </a:r>
          </a:p>
          <a:p>
            <a:pPr lv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Thus, difficult to measure</a:t>
            </a:r>
          </a:p>
          <a:p>
            <a:pPr>
              <a:buNone/>
            </a:pPr>
            <a:endParaRPr lang="en-US" dirty="0"/>
          </a:p>
        </p:txBody>
      </p:sp>
      <p:grpSp>
        <p:nvGrpSpPr>
          <p:cNvPr id="4" name="Group 3"/>
          <p:cNvGrpSpPr/>
          <p:nvPr>
            <p:custDataLst>
              <p:tags r:id="rId3"/>
            </p:custDataLst>
          </p:nvPr>
        </p:nvGrpSpPr>
        <p:grpSpPr>
          <a:xfrm>
            <a:off x="3297237" y="2470150"/>
            <a:ext cx="5181600" cy="304800"/>
            <a:chOff x="3006724" y="1614488"/>
            <a:chExt cx="5181600" cy="304800"/>
          </a:xfrm>
        </p:grpSpPr>
        <p:sp>
          <p:nvSpPr>
            <p:cNvPr id="5" name="Rectangle 2"/>
            <p:cNvSpPr>
              <a:spLocks noChangeArrowheads="1"/>
            </p:cNvSpPr>
            <p:nvPr>
              <p:custDataLst>
                <p:tags r:id="rId70"/>
              </p:custDataLst>
            </p:nvPr>
          </p:nvSpPr>
          <p:spPr bwMode="auto">
            <a:xfrm>
              <a:off x="3006724"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6" name="Rectangle 3"/>
            <p:cNvSpPr>
              <a:spLocks noChangeArrowheads="1"/>
            </p:cNvSpPr>
            <p:nvPr>
              <p:custDataLst>
                <p:tags r:id="rId71"/>
              </p:custDataLst>
            </p:nvPr>
          </p:nvSpPr>
          <p:spPr bwMode="auto">
            <a:xfrm>
              <a:off x="3311524"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7" name="Rectangle 4"/>
            <p:cNvSpPr>
              <a:spLocks noChangeArrowheads="1"/>
            </p:cNvSpPr>
            <p:nvPr>
              <p:custDataLst>
                <p:tags r:id="rId72"/>
              </p:custDataLst>
            </p:nvPr>
          </p:nvSpPr>
          <p:spPr bwMode="auto">
            <a:xfrm>
              <a:off x="3616324"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8" name="Rectangle 5"/>
            <p:cNvSpPr>
              <a:spLocks noChangeArrowheads="1"/>
            </p:cNvSpPr>
            <p:nvPr>
              <p:custDataLst>
                <p:tags r:id="rId73"/>
              </p:custDataLst>
            </p:nvPr>
          </p:nvSpPr>
          <p:spPr bwMode="auto">
            <a:xfrm>
              <a:off x="3921124"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9" name="Rectangle 6"/>
            <p:cNvSpPr>
              <a:spLocks noChangeArrowheads="1"/>
            </p:cNvSpPr>
            <p:nvPr>
              <p:custDataLst>
                <p:tags r:id="rId74"/>
              </p:custDataLst>
            </p:nvPr>
          </p:nvSpPr>
          <p:spPr bwMode="auto">
            <a:xfrm>
              <a:off x="42259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0" name="Rectangle 7"/>
            <p:cNvSpPr>
              <a:spLocks noChangeArrowheads="1"/>
            </p:cNvSpPr>
            <p:nvPr>
              <p:custDataLst>
                <p:tags r:id="rId75"/>
              </p:custDataLst>
            </p:nvPr>
          </p:nvSpPr>
          <p:spPr bwMode="auto">
            <a:xfrm>
              <a:off x="45307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 name="Rectangle 8"/>
            <p:cNvSpPr>
              <a:spLocks noChangeArrowheads="1"/>
            </p:cNvSpPr>
            <p:nvPr>
              <p:custDataLst>
                <p:tags r:id="rId76"/>
              </p:custDataLst>
            </p:nvPr>
          </p:nvSpPr>
          <p:spPr bwMode="auto">
            <a:xfrm>
              <a:off x="48355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2" name="Rectangle 9"/>
            <p:cNvSpPr>
              <a:spLocks noChangeArrowheads="1"/>
            </p:cNvSpPr>
            <p:nvPr>
              <p:custDataLst>
                <p:tags r:id="rId77"/>
              </p:custDataLst>
            </p:nvPr>
          </p:nvSpPr>
          <p:spPr bwMode="auto">
            <a:xfrm>
              <a:off x="51403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3" name="Rectangle 10"/>
            <p:cNvSpPr>
              <a:spLocks noChangeArrowheads="1"/>
            </p:cNvSpPr>
            <p:nvPr>
              <p:custDataLst>
                <p:tags r:id="rId78"/>
              </p:custDataLst>
            </p:nvPr>
          </p:nvSpPr>
          <p:spPr bwMode="auto">
            <a:xfrm>
              <a:off x="54451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4" name="Rectangle 11"/>
            <p:cNvSpPr>
              <a:spLocks noChangeArrowheads="1"/>
            </p:cNvSpPr>
            <p:nvPr>
              <p:custDataLst>
                <p:tags r:id="rId79"/>
              </p:custDataLst>
            </p:nvPr>
          </p:nvSpPr>
          <p:spPr bwMode="auto">
            <a:xfrm>
              <a:off x="57499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5" name="Rectangle 12"/>
            <p:cNvSpPr>
              <a:spLocks noChangeArrowheads="1"/>
            </p:cNvSpPr>
            <p:nvPr>
              <p:custDataLst>
                <p:tags r:id="rId80"/>
              </p:custDataLst>
            </p:nvPr>
          </p:nvSpPr>
          <p:spPr bwMode="auto">
            <a:xfrm>
              <a:off x="60547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6" name="Rectangle 13"/>
            <p:cNvSpPr>
              <a:spLocks noChangeArrowheads="1"/>
            </p:cNvSpPr>
            <p:nvPr>
              <p:custDataLst>
                <p:tags r:id="rId81"/>
              </p:custDataLst>
            </p:nvPr>
          </p:nvSpPr>
          <p:spPr bwMode="auto">
            <a:xfrm>
              <a:off x="63595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7" name="Rectangle 14"/>
            <p:cNvSpPr>
              <a:spLocks noChangeArrowheads="1"/>
            </p:cNvSpPr>
            <p:nvPr>
              <p:custDataLst>
                <p:tags r:id="rId82"/>
              </p:custDataLst>
            </p:nvPr>
          </p:nvSpPr>
          <p:spPr bwMode="auto">
            <a:xfrm>
              <a:off x="66643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8" name="Rectangle 15"/>
            <p:cNvSpPr>
              <a:spLocks noChangeArrowheads="1"/>
            </p:cNvSpPr>
            <p:nvPr>
              <p:custDataLst>
                <p:tags r:id="rId83"/>
              </p:custDataLst>
            </p:nvPr>
          </p:nvSpPr>
          <p:spPr bwMode="auto">
            <a:xfrm>
              <a:off x="69691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9" name="Rectangle 16"/>
            <p:cNvSpPr>
              <a:spLocks noChangeArrowheads="1"/>
            </p:cNvSpPr>
            <p:nvPr>
              <p:custDataLst>
                <p:tags r:id="rId84"/>
              </p:custDataLst>
            </p:nvPr>
          </p:nvSpPr>
          <p:spPr bwMode="auto">
            <a:xfrm>
              <a:off x="72739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0" name="Rectangle 17"/>
            <p:cNvSpPr>
              <a:spLocks noChangeArrowheads="1"/>
            </p:cNvSpPr>
            <p:nvPr>
              <p:custDataLst>
                <p:tags r:id="rId85"/>
              </p:custDataLst>
            </p:nvPr>
          </p:nvSpPr>
          <p:spPr bwMode="auto">
            <a:xfrm>
              <a:off x="75787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1" name="Rectangle 18"/>
            <p:cNvSpPr>
              <a:spLocks noChangeArrowheads="1"/>
            </p:cNvSpPr>
            <p:nvPr>
              <p:custDataLst>
                <p:tags r:id="rId86"/>
              </p:custDataLst>
            </p:nvPr>
          </p:nvSpPr>
          <p:spPr bwMode="auto">
            <a:xfrm>
              <a:off x="7883524"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22" name="Text Box 19"/>
          <p:cNvSpPr txBox="1">
            <a:spLocks noChangeArrowheads="1"/>
          </p:cNvSpPr>
          <p:nvPr>
            <p:custDataLst>
              <p:tags r:id="rId4"/>
            </p:custDataLst>
          </p:nvPr>
        </p:nvSpPr>
        <p:spPr bwMode="auto">
          <a:xfrm>
            <a:off x="838200" y="2438400"/>
            <a:ext cx="2259588" cy="357663"/>
          </a:xfrm>
          <a:prstGeom prst="rect">
            <a:avLst/>
          </a:prstGeom>
          <a:solidFill>
            <a:srgbClr val="F6F5BD"/>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p1 = </a:t>
            </a:r>
            <a:r>
              <a:rPr lang="en-GB" sz="1800" b="1" dirty="0" err="1">
                <a:latin typeface="Courier New" pitchFamily="49" charset="0"/>
              </a:rPr>
              <a:t>malloc</a:t>
            </a:r>
            <a:r>
              <a:rPr lang="en-GB" sz="1800" b="1" dirty="0" smtClean="0">
                <a:latin typeface="Courier New" pitchFamily="49" charset="0"/>
              </a:rPr>
              <a:t>(16)</a:t>
            </a:r>
            <a:endParaRPr lang="en-GB" sz="1800" b="1" dirty="0">
              <a:latin typeface="Courier New" pitchFamily="49" charset="0"/>
            </a:endParaRPr>
          </a:p>
        </p:txBody>
      </p:sp>
      <p:grpSp>
        <p:nvGrpSpPr>
          <p:cNvPr id="23" name="Group 22"/>
          <p:cNvGrpSpPr/>
          <p:nvPr>
            <p:custDataLst>
              <p:tags r:id="rId5"/>
            </p:custDataLst>
          </p:nvPr>
        </p:nvGrpSpPr>
        <p:grpSpPr>
          <a:xfrm>
            <a:off x="3297237" y="3079751"/>
            <a:ext cx="5181600" cy="304800"/>
            <a:chOff x="3006724" y="2501901"/>
            <a:chExt cx="5181600" cy="304800"/>
          </a:xfrm>
        </p:grpSpPr>
        <p:sp>
          <p:nvSpPr>
            <p:cNvPr id="24" name="Rectangle 20"/>
            <p:cNvSpPr>
              <a:spLocks noChangeArrowheads="1"/>
            </p:cNvSpPr>
            <p:nvPr>
              <p:custDataLst>
                <p:tags r:id="rId53"/>
              </p:custDataLst>
            </p:nvPr>
          </p:nvSpPr>
          <p:spPr bwMode="auto">
            <a:xfrm>
              <a:off x="30067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25" name="Rectangle 21"/>
            <p:cNvSpPr>
              <a:spLocks noChangeArrowheads="1"/>
            </p:cNvSpPr>
            <p:nvPr>
              <p:custDataLst>
                <p:tags r:id="rId54"/>
              </p:custDataLst>
            </p:nvPr>
          </p:nvSpPr>
          <p:spPr bwMode="auto">
            <a:xfrm>
              <a:off x="33115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26" name="Rectangle 22"/>
            <p:cNvSpPr>
              <a:spLocks noChangeArrowheads="1"/>
            </p:cNvSpPr>
            <p:nvPr>
              <p:custDataLst>
                <p:tags r:id="rId55"/>
              </p:custDataLst>
            </p:nvPr>
          </p:nvSpPr>
          <p:spPr bwMode="auto">
            <a:xfrm>
              <a:off x="36163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27" name="Rectangle 23"/>
            <p:cNvSpPr>
              <a:spLocks noChangeArrowheads="1"/>
            </p:cNvSpPr>
            <p:nvPr>
              <p:custDataLst>
                <p:tags r:id="rId56"/>
              </p:custDataLst>
            </p:nvPr>
          </p:nvSpPr>
          <p:spPr bwMode="auto">
            <a:xfrm>
              <a:off x="39211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28" name="Rectangle 24"/>
            <p:cNvSpPr>
              <a:spLocks noChangeArrowheads="1"/>
            </p:cNvSpPr>
            <p:nvPr>
              <p:custDataLst>
                <p:tags r:id="rId57"/>
              </p:custDataLst>
            </p:nvPr>
          </p:nvSpPr>
          <p:spPr bwMode="auto">
            <a:xfrm>
              <a:off x="42259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29" name="Rectangle 25"/>
            <p:cNvSpPr>
              <a:spLocks noChangeArrowheads="1"/>
            </p:cNvSpPr>
            <p:nvPr>
              <p:custDataLst>
                <p:tags r:id="rId58"/>
              </p:custDataLst>
            </p:nvPr>
          </p:nvSpPr>
          <p:spPr bwMode="auto">
            <a:xfrm>
              <a:off x="45307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30" name="Rectangle 26"/>
            <p:cNvSpPr>
              <a:spLocks noChangeArrowheads="1"/>
            </p:cNvSpPr>
            <p:nvPr>
              <p:custDataLst>
                <p:tags r:id="rId59"/>
              </p:custDataLst>
            </p:nvPr>
          </p:nvSpPr>
          <p:spPr bwMode="auto">
            <a:xfrm>
              <a:off x="48355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31" name="Rectangle 27"/>
            <p:cNvSpPr>
              <a:spLocks noChangeArrowheads="1"/>
            </p:cNvSpPr>
            <p:nvPr>
              <p:custDataLst>
                <p:tags r:id="rId60"/>
              </p:custDataLst>
            </p:nvPr>
          </p:nvSpPr>
          <p:spPr bwMode="auto">
            <a:xfrm>
              <a:off x="51403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32" name="Rectangle 28"/>
            <p:cNvSpPr>
              <a:spLocks noChangeArrowheads="1"/>
            </p:cNvSpPr>
            <p:nvPr>
              <p:custDataLst>
                <p:tags r:id="rId61"/>
              </p:custDataLst>
            </p:nvPr>
          </p:nvSpPr>
          <p:spPr bwMode="auto">
            <a:xfrm>
              <a:off x="54451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33" name="Rectangle 29"/>
            <p:cNvSpPr>
              <a:spLocks noChangeArrowheads="1"/>
            </p:cNvSpPr>
            <p:nvPr>
              <p:custDataLst>
                <p:tags r:id="rId62"/>
              </p:custDataLst>
            </p:nvPr>
          </p:nvSpPr>
          <p:spPr bwMode="auto">
            <a:xfrm>
              <a:off x="57499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4" name="Rectangle 30"/>
            <p:cNvSpPr>
              <a:spLocks noChangeArrowheads="1"/>
            </p:cNvSpPr>
            <p:nvPr>
              <p:custDataLst>
                <p:tags r:id="rId63"/>
              </p:custDataLst>
            </p:nvPr>
          </p:nvSpPr>
          <p:spPr bwMode="auto">
            <a:xfrm>
              <a:off x="60547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5" name="Rectangle 31"/>
            <p:cNvSpPr>
              <a:spLocks noChangeArrowheads="1"/>
            </p:cNvSpPr>
            <p:nvPr>
              <p:custDataLst>
                <p:tags r:id="rId64"/>
              </p:custDataLst>
            </p:nvPr>
          </p:nvSpPr>
          <p:spPr bwMode="auto">
            <a:xfrm>
              <a:off x="63595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6" name="Rectangle 32"/>
            <p:cNvSpPr>
              <a:spLocks noChangeArrowheads="1"/>
            </p:cNvSpPr>
            <p:nvPr>
              <p:custDataLst>
                <p:tags r:id="rId65"/>
              </p:custDataLst>
            </p:nvPr>
          </p:nvSpPr>
          <p:spPr bwMode="auto">
            <a:xfrm>
              <a:off x="66643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7" name="Rectangle 33"/>
            <p:cNvSpPr>
              <a:spLocks noChangeArrowheads="1"/>
            </p:cNvSpPr>
            <p:nvPr>
              <p:custDataLst>
                <p:tags r:id="rId66"/>
              </p:custDataLst>
            </p:nvPr>
          </p:nvSpPr>
          <p:spPr bwMode="auto">
            <a:xfrm>
              <a:off x="69691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8" name="Rectangle 34"/>
            <p:cNvSpPr>
              <a:spLocks noChangeArrowheads="1"/>
            </p:cNvSpPr>
            <p:nvPr>
              <p:custDataLst>
                <p:tags r:id="rId67"/>
              </p:custDataLst>
            </p:nvPr>
          </p:nvSpPr>
          <p:spPr bwMode="auto">
            <a:xfrm>
              <a:off x="72739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9" name="Rectangle 35"/>
            <p:cNvSpPr>
              <a:spLocks noChangeArrowheads="1"/>
            </p:cNvSpPr>
            <p:nvPr>
              <p:custDataLst>
                <p:tags r:id="rId68"/>
              </p:custDataLst>
            </p:nvPr>
          </p:nvSpPr>
          <p:spPr bwMode="auto">
            <a:xfrm>
              <a:off x="75787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0" name="Rectangle 36"/>
            <p:cNvSpPr>
              <a:spLocks noChangeArrowheads="1"/>
            </p:cNvSpPr>
            <p:nvPr>
              <p:custDataLst>
                <p:tags r:id="rId69"/>
              </p:custDataLst>
            </p:nvPr>
          </p:nvSpPr>
          <p:spPr bwMode="auto">
            <a:xfrm>
              <a:off x="78835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41" name="Text Box 37"/>
          <p:cNvSpPr txBox="1">
            <a:spLocks noChangeArrowheads="1"/>
          </p:cNvSpPr>
          <p:nvPr>
            <p:custDataLst>
              <p:tags r:id="rId6"/>
            </p:custDataLst>
          </p:nvPr>
        </p:nvSpPr>
        <p:spPr bwMode="auto">
          <a:xfrm>
            <a:off x="838200" y="3048000"/>
            <a:ext cx="2259588" cy="357663"/>
          </a:xfrm>
          <a:prstGeom prst="rect">
            <a:avLst/>
          </a:prstGeom>
          <a:solidFill>
            <a:schemeClr val="accent2">
              <a:lumMod val="20000"/>
              <a:lumOff val="80000"/>
            </a:schemeClr>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p2 = </a:t>
            </a:r>
            <a:r>
              <a:rPr lang="en-GB" sz="1800" b="1" dirty="0" err="1">
                <a:latin typeface="Courier New" pitchFamily="49" charset="0"/>
              </a:rPr>
              <a:t>malloc</a:t>
            </a:r>
            <a:r>
              <a:rPr lang="en-GB" sz="1800" b="1" dirty="0" smtClean="0">
                <a:latin typeface="Courier New" pitchFamily="49" charset="0"/>
              </a:rPr>
              <a:t>(20)</a:t>
            </a:r>
            <a:endParaRPr lang="en-GB" sz="1800" b="1" dirty="0">
              <a:latin typeface="Courier New" pitchFamily="49" charset="0"/>
            </a:endParaRPr>
          </a:p>
        </p:txBody>
      </p:sp>
      <p:grpSp>
        <p:nvGrpSpPr>
          <p:cNvPr id="42" name="Group 41"/>
          <p:cNvGrpSpPr/>
          <p:nvPr>
            <p:custDataLst>
              <p:tags r:id="rId7"/>
            </p:custDataLst>
          </p:nvPr>
        </p:nvGrpSpPr>
        <p:grpSpPr>
          <a:xfrm>
            <a:off x="3297237" y="3689350"/>
            <a:ext cx="5181600" cy="304800"/>
            <a:chOff x="3006724" y="3389313"/>
            <a:chExt cx="5181600" cy="304800"/>
          </a:xfrm>
        </p:grpSpPr>
        <p:sp>
          <p:nvSpPr>
            <p:cNvPr id="43" name="Rectangle 38"/>
            <p:cNvSpPr>
              <a:spLocks noChangeArrowheads="1"/>
            </p:cNvSpPr>
            <p:nvPr>
              <p:custDataLst>
                <p:tags r:id="rId36"/>
              </p:custDataLst>
            </p:nvPr>
          </p:nvSpPr>
          <p:spPr bwMode="auto">
            <a:xfrm>
              <a:off x="30067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44" name="Rectangle 39"/>
            <p:cNvSpPr>
              <a:spLocks noChangeArrowheads="1"/>
            </p:cNvSpPr>
            <p:nvPr>
              <p:custDataLst>
                <p:tags r:id="rId37"/>
              </p:custDataLst>
            </p:nvPr>
          </p:nvSpPr>
          <p:spPr bwMode="auto">
            <a:xfrm>
              <a:off x="33115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45" name="Rectangle 40"/>
            <p:cNvSpPr>
              <a:spLocks noChangeArrowheads="1"/>
            </p:cNvSpPr>
            <p:nvPr>
              <p:custDataLst>
                <p:tags r:id="rId38"/>
              </p:custDataLst>
            </p:nvPr>
          </p:nvSpPr>
          <p:spPr bwMode="auto">
            <a:xfrm>
              <a:off x="36163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46" name="Rectangle 41"/>
            <p:cNvSpPr>
              <a:spLocks noChangeArrowheads="1"/>
            </p:cNvSpPr>
            <p:nvPr>
              <p:custDataLst>
                <p:tags r:id="rId39"/>
              </p:custDataLst>
            </p:nvPr>
          </p:nvSpPr>
          <p:spPr bwMode="auto">
            <a:xfrm>
              <a:off x="39211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47" name="Rectangle 42"/>
            <p:cNvSpPr>
              <a:spLocks noChangeArrowheads="1"/>
            </p:cNvSpPr>
            <p:nvPr>
              <p:custDataLst>
                <p:tags r:id="rId40"/>
              </p:custDataLst>
            </p:nvPr>
          </p:nvSpPr>
          <p:spPr bwMode="auto">
            <a:xfrm>
              <a:off x="42259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48" name="Rectangle 43"/>
            <p:cNvSpPr>
              <a:spLocks noChangeArrowheads="1"/>
            </p:cNvSpPr>
            <p:nvPr>
              <p:custDataLst>
                <p:tags r:id="rId41"/>
              </p:custDataLst>
            </p:nvPr>
          </p:nvSpPr>
          <p:spPr bwMode="auto">
            <a:xfrm>
              <a:off x="45307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49" name="Rectangle 44"/>
            <p:cNvSpPr>
              <a:spLocks noChangeArrowheads="1"/>
            </p:cNvSpPr>
            <p:nvPr>
              <p:custDataLst>
                <p:tags r:id="rId42"/>
              </p:custDataLst>
            </p:nvPr>
          </p:nvSpPr>
          <p:spPr bwMode="auto">
            <a:xfrm>
              <a:off x="48355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50" name="Rectangle 45"/>
            <p:cNvSpPr>
              <a:spLocks noChangeArrowheads="1"/>
            </p:cNvSpPr>
            <p:nvPr>
              <p:custDataLst>
                <p:tags r:id="rId43"/>
              </p:custDataLst>
            </p:nvPr>
          </p:nvSpPr>
          <p:spPr bwMode="auto">
            <a:xfrm>
              <a:off x="51403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51" name="Rectangle 46"/>
            <p:cNvSpPr>
              <a:spLocks noChangeArrowheads="1"/>
            </p:cNvSpPr>
            <p:nvPr>
              <p:custDataLst>
                <p:tags r:id="rId44"/>
              </p:custDataLst>
            </p:nvPr>
          </p:nvSpPr>
          <p:spPr bwMode="auto">
            <a:xfrm>
              <a:off x="54451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52" name="Rectangle 47"/>
            <p:cNvSpPr>
              <a:spLocks noChangeArrowheads="1"/>
            </p:cNvSpPr>
            <p:nvPr>
              <p:custDataLst>
                <p:tags r:id="rId45"/>
              </p:custDataLst>
            </p:nvPr>
          </p:nvSpPr>
          <p:spPr bwMode="auto">
            <a:xfrm>
              <a:off x="57499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3" name="Rectangle 48"/>
            <p:cNvSpPr>
              <a:spLocks noChangeArrowheads="1"/>
            </p:cNvSpPr>
            <p:nvPr>
              <p:custDataLst>
                <p:tags r:id="rId46"/>
              </p:custDataLst>
            </p:nvPr>
          </p:nvSpPr>
          <p:spPr bwMode="auto">
            <a:xfrm>
              <a:off x="60547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4" name="Rectangle 49"/>
            <p:cNvSpPr>
              <a:spLocks noChangeArrowheads="1"/>
            </p:cNvSpPr>
            <p:nvPr>
              <p:custDataLst>
                <p:tags r:id="rId47"/>
              </p:custDataLst>
            </p:nvPr>
          </p:nvSpPr>
          <p:spPr bwMode="auto">
            <a:xfrm>
              <a:off x="63595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5" name="Rectangle 50"/>
            <p:cNvSpPr>
              <a:spLocks noChangeArrowheads="1"/>
            </p:cNvSpPr>
            <p:nvPr>
              <p:custDataLst>
                <p:tags r:id="rId48"/>
              </p:custDataLst>
            </p:nvPr>
          </p:nvSpPr>
          <p:spPr bwMode="auto">
            <a:xfrm>
              <a:off x="66643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6" name="Rectangle 51"/>
            <p:cNvSpPr>
              <a:spLocks noChangeArrowheads="1"/>
            </p:cNvSpPr>
            <p:nvPr>
              <p:custDataLst>
                <p:tags r:id="rId49"/>
              </p:custDataLst>
            </p:nvPr>
          </p:nvSpPr>
          <p:spPr bwMode="auto">
            <a:xfrm>
              <a:off x="69691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7" name="Rectangle 52"/>
            <p:cNvSpPr>
              <a:spLocks noChangeArrowheads="1"/>
            </p:cNvSpPr>
            <p:nvPr>
              <p:custDataLst>
                <p:tags r:id="rId50"/>
              </p:custDataLst>
            </p:nvPr>
          </p:nvSpPr>
          <p:spPr bwMode="auto">
            <a:xfrm>
              <a:off x="72739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58" name="Rectangle 53"/>
            <p:cNvSpPr>
              <a:spLocks noChangeArrowheads="1"/>
            </p:cNvSpPr>
            <p:nvPr>
              <p:custDataLst>
                <p:tags r:id="rId51"/>
              </p:custDataLst>
            </p:nvPr>
          </p:nvSpPr>
          <p:spPr bwMode="auto">
            <a:xfrm>
              <a:off x="7578724" y="3389313"/>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9" name="Rectangle 54"/>
            <p:cNvSpPr>
              <a:spLocks noChangeArrowheads="1"/>
            </p:cNvSpPr>
            <p:nvPr>
              <p:custDataLst>
                <p:tags r:id="rId52"/>
              </p:custDataLst>
            </p:nvPr>
          </p:nvSpPr>
          <p:spPr bwMode="auto">
            <a:xfrm>
              <a:off x="7883524" y="3389313"/>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60" name="Text Box 55"/>
          <p:cNvSpPr txBox="1">
            <a:spLocks noChangeArrowheads="1"/>
          </p:cNvSpPr>
          <p:nvPr>
            <p:custDataLst>
              <p:tags r:id="rId8"/>
            </p:custDataLst>
          </p:nvPr>
        </p:nvSpPr>
        <p:spPr bwMode="auto">
          <a:xfrm>
            <a:off x="838200" y="3657600"/>
            <a:ext cx="2259588" cy="357663"/>
          </a:xfrm>
          <a:prstGeom prst="rect">
            <a:avLst/>
          </a:prstGeom>
          <a:solidFill>
            <a:srgbClr val="F1C7C7"/>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p3 = </a:t>
            </a:r>
            <a:r>
              <a:rPr lang="en-GB" sz="1800" b="1" dirty="0" err="1">
                <a:latin typeface="Courier New" pitchFamily="49" charset="0"/>
              </a:rPr>
              <a:t>malloc</a:t>
            </a:r>
            <a:r>
              <a:rPr lang="en-GB" sz="1800" b="1" dirty="0" smtClean="0">
                <a:latin typeface="Courier New" pitchFamily="49" charset="0"/>
              </a:rPr>
              <a:t>(24)</a:t>
            </a:r>
            <a:endParaRPr lang="en-GB" sz="1800" b="1" dirty="0">
              <a:latin typeface="Courier New" pitchFamily="49" charset="0"/>
            </a:endParaRPr>
          </a:p>
        </p:txBody>
      </p:sp>
      <p:grpSp>
        <p:nvGrpSpPr>
          <p:cNvPr id="61" name="Group 60"/>
          <p:cNvGrpSpPr/>
          <p:nvPr>
            <p:custDataLst>
              <p:tags r:id="rId9"/>
            </p:custDataLst>
          </p:nvPr>
        </p:nvGrpSpPr>
        <p:grpSpPr>
          <a:xfrm>
            <a:off x="3297237" y="4298951"/>
            <a:ext cx="5181600" cy="304800"/>
            <a:chOff x="3036887" y="4276726"/>
            <a:chExt cx="5181600" cy="304800"/>
          </a:xfrm>
        </p:grpSpPr>
        <p:sp>
          <p:nvSpPr>
            <p:cNvPr id="62" name="Rectangle 56"/>
            <p:cNvSpPr>
              <a:spLocks noChangeArrowheads="1"/>
            </p:cNvSpPr>
            <p:nvPr>
              <p:custDataLst>
                <p:tags r:id="rId19"/>
              </p:custDataLst>
            </p:nvPr>
          </p:nvSpPr>
          <p:spPr bwMode="auto">
            <a:xfrm>
              <a:off x="30368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63" name="Rectangle 57"/>
            <p:cNvSpPr>
              <a:spLocks noChangeArrowheads="1"/>
            </p:cNvSpPr>
            <p:nvPr>
              <p:custDataLst>
                <p:tags r:id="rId20"/>
              </p:custDataLst>
            </p:nvPr>
          </p:nvSpPr>
          <p:spPr bwMode="auto">
            <a:xfrm>
              <a:off x="33416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64" name="Rectangle 58"/>
            <p:cNvSpPr>
              <a:spLocks noChangeArrowheads="1"/>
            </p:cNvSpPr>
            <p:nvPr>
              <p:custDataLst>
                <p:tags r:id="rId21"/>
              </p:custDataLst>
            </p:nvPr>
          </p:nvSpPr>
          <p:spPr bwMode="auto">
            <a:xfrm>
              <a:off x="36464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65" name="Rectangle 59"/>
            <p:cNvSpPr>
              <a:spLocks noChangeArrowheads="1"/>
            </p:cNvSpPr>
            <p:nvPr>
              <p:custDataLst>
                <p:tags r:id="rId22"/>
              </p:custDataLst>
            </p:nvPr>
          </p:nvSpPr>
          <p:spPr bwMode="auto">
            <a:xfrm>
              <a:off x="39512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66" name="Rectangle 60"/>
            <p:cNvSpPr>
              <a:spLocks noChangeArrowheads="1"/>
            </p:cNvSpPr>
            <p:nvPr>
              <p:custDataLst>
                <p:tags r:id="rId23"/>
              </p:custDataLst>
            </p:nvPr>
          </p:nvSpPr>
          <p:spPr bwMode="auto">
            <a:xfrm>
              <a:off x="42560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67" name="Rectangle 61"/>
            <p:cNvSpPr>
              <a:spLocks noChangeArrowheads="1"/>
            </p:cNvSpPr>
            <p:nvPr>
              <p:custDataLst>
                <p:tags r:id="rId24"/>
              </p:custDataLst>
            </p:nvPr>
          </p:nvSpPr>
          <p:spPr bwMode="auto">
            <a:xfrm>
              <a:off x="45608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68" name="Rectangle 62"/>
            <p:cNvSpPr>
              <a:spLocks noChangeArrowheads="1"/>
            </p:cNvSpPr>
            <p:nvPr>
              <p:custDataLst>
                <p:tags r:id="rId25"/>
              </p:custDataLst>
            </p:nvPr>
          </p:nvSpPr>
          <p:spPr bwMode="auto">
            <a:xfrm>
              <a:off x="48656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69" name="Rectangle 63"/>
            <p:cNvSpPr>
              <a:spLocks noChangeArrowheads="1"/>
            </p:cNvSpPr>
            <p:nvPr>
              <p:custDataLst>
                <p:tags r:id="rId26"/>
              </p:custDataLst>
            </p:nvPr>
          </p:nvSpPr>
          <p:spPr bwMode="auto">
            <a:xfrm>
              <a:off x="51704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70" name="Rectangle 64"/>
            <p:cNvSpPr>
              <a:spLocks noChangeArrowheads="1"/>
            </p:cNvSpPr>
            <p:nvPr>
              <p:custDataLst>
                <p:tags r:id="rId27"/>
              </p:custDataLst>
            </p:nvPr>
          </p:nvSpPr>
          <p:spPr bwMode="auto">
            <a:xfrm>
              <a:off x="54752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71" name="Rectangle 65"/>
            <p:cNvSpPr>
              <a:spLocks noChangeArrowheads="1"/>
            </p:cNvSpPr>
            <p:nvPr>
              <p:custDataLst>
                <p:tags r:id="rId28"/>
              </p:custDataLst>
            </p:nvPr>
          </p:nvSpPr>
          <p:spPr bwMode="auto">
            <a:xfrm>
              <a:off x="57800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2" name="Rectangle 66"/>
            <p:cNvSpPr>
              <a:spLocks noChangeArrowheads="1"/>
            </p:cNvSpPr>
            <p:nvPr>
              <p:custDataLst>
                <p:tags r:id="rId29"/>
              </p:custDataLst>
            </p:nvPr>
          </p:nvSpPr>
          <p:spPr bwMode="auto">
            <a:xfrm>
              <a:off x="60848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3" name="Rectangle 67"/>
            <p:cNvSpPr>
              <a:spLocks noChangeArrowheads="1"/>
            </p:cNvSpPr>
            <p:nvPr>
              <p:custDataLst>
                <p:tags r:id="rId30"/>
              </p:custDataLst>
            </p:nvPr>
          </p:nvSpPr>
          <p:spPr bwMode="auto">
            <a:xfrm>
              <a:off x="63896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4" name="Rectangle 68"/>
            <p:cNvSpPr>
              <a:spLocks noChangeArrowheads="1"/>
            </p:cNvSpPr>
            <p:nvPr>
              <p:custDataLst>
                <p:tags r:id="rId31"/>
              </p:custDataLst>
            </p:nvPr>
          </p:nvSpPr>
          <p:spPr bwMode="auto">
            <a:xfrm>
              <a:off x="66944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5" name="Rectangle 69"/>
            <p:cNvSpPr>
              <a:spLocks noChangeArrowheads="1"/>
            </p:cNvSpPr>
            <p:nvPr>
              <p:custDataLst>
                <p:tags r:id="rId32"/>
              </p:custDataLst>
            </p:nvPr>
          </p:nvSpPr>
          <p:spPr bwMode="auto">
            <a:xfrm>
              <a:off x="69992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6" name="Rectangle 70"/>
            <p:cNvSpPr>
              <a:spLocks noChangeArrowheads="1"/>
            </p:cNvSpPr>
            <p:nvPr>
              <p:custDataLst>
                <p:tags r:id="rId33"/>
              </p:custDataLst>
            </p:nvPr>
          </p:nvSpPr>
          <p:spPr bwMode="auto">
            <a:xfrm>
              <a:off x="73040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77" name="Rectangle 71"/>
            <p:cNvSpPr>
              <a:spLocks noChangeArrowheads="1"/>
            </p:cNvSpPr>
            <p:nvPr>
              <p:custDataLst>
                <p:tags r:id="rId34"/>
              </p:custDataLst>
            </p:nvPr>
          </p:nvSpPr>
          <p:spPr bwMode="auto">
            <a:xfrm>
              <a:off x="76088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78" name="Rectangle 72"/>
            <p:cNvSpPr>
              <a:spLocks noChangeArrowheads="1"/>
            </p:cNvSpPr>
            <p:nvPr>
              <p:custDataLst>
                <p:tags r:id="rId35"/>
              </p:custDataLst>
            </p:nvPr>
          </p:nvSpPr>
          <p:spPr bwMode="auto">
            <a:xfrm>
              <a:off x="79136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79" name="Text Box 73"/>
          <p:cNvSpPr txBox="1">
            <a:spLocks noChangeArrowheads="1"/>
          </p:cNvSpPr>
          <p:nvPr>
            <p:custDataLst>
              <p:tags r:id="rId10"/>
            </p:custDataLst>
          </p:nvPr>
        </p:nvSpPr>
        <p:spPr bwMode="auto">
          <a:xfrm>
            <a:off x="838200" y="4267200"/>
            <a:ext cx="1284624" cy="359010"/>
          </a:xfrm>
          <a:prstGeom prst="rect">
            <a:avLst/>
          </a:prstGeom>
          <a:solidFill>
            <a:schemeClr val="accent2">
              <a:lumMod val="20000"/>
              <a:lumOff val="80000"/>
            </a:schemeClr>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rPr>
              <a:t>free(p2)</a:t>
            </a:r>
          </a:p>
        </p:txBody>
      </p:sp>
      <p:sp>
        <p:nvSpPr>
          <p:cNvPr id="80" name="Text Box 91"/>
          <p:cNvSpPr txBox="1">
            <a:spLocks noChangeArrowheads="1"/>
          </p:cNvSpPr>
          <p:nvPr>
            <p:custDataLst>
              <p:tags r:id="rId11"/>
            </p:custDataLst>
          </p:nvPr>
        </p:nvSpPr>
        <p:spPr bwMode="auto">
          <a:xfrm>
            <a:off x="838200" y="4876800"/>
            <a:ext cx="2259588" cy="357663"/>
          </a:xfrm>
          <a:prstGeom prst="rect">
            <a:avLst/>
          </a:prstGeom>
          <a:solidFill>
            <a:srgbClr val="D5F1CF"/>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p4 = </a:t>
            </a:r>
            <a:r>
              <a:rPr lang="en-GB" sz="1800" b="1" dirty="0" err="1" smtClean="0">
                <a:latin typeface="Courier New" pitchFamily="49" charset="0"/>
              </a:rPr>
              <a:t>malloc</a:t>
            </a:r>
            <a:r>
              <a:rPr lang="en-GB" sz="1800" b="1" smtClean="0">
                <a:latin typeface="Courier New" pitchFamily="49" charset="0"/>
              </a:rPr>
              <a:t>(24)</a:t>
            </a:r>
            <a:endParaRPr lang="en-GB" sz="1800" b="1" dirty="0">
              <a:latin typeface="Courier New" pitchFamily="49" charset="0"/>
            </a:endParaRPr>
          </a:p>
        </p:txBody>
      </p:sp>
      <p:sp>
        <p:nvSpPr>
          <p:cNvPr id="81" name="TextBox 80"/>
          <p:cNvSpPr txBox="1"/>
          <p:nvPr>
            <p:custDataLst>
              <p:tags r:id="rId12"/>
            </p:custDataLst>
          </p:nvPr>
        </p:nvSpPr>
        <p:spPr>
          <a:xfrm>
            <a:off x="3200400" y="4782744"/>
            <a:ext cx="4508350" cy="461665"/>
          </a:xfrm>
          <a:prstGeom prst="rect">
            <a:avLst/>
          </a:prstGeom>
          <a:noFill/>
        </p:spPr>
        <p:txBody>
          <a:bodyPr wrap="none" rtlCol="0">
            <a:spAutoFit/>
          </a:bodyPr>
          <a:lstStyle/>
          <a:p>
            <a:r>
              <a:rPr lang="en-US" i="1" dirty="0" smtClean="0">
                <a:solidFill>
                  <a:srgbClr val="C00000"/>
                </a:solidFill>
                <a:latin typeface="Calibri" pitchFamily="34" charset="0"/>
              </a:rPr>
              <a:t>Oops! (what would happen now?)</a:t>
            </a:r>
          </a:p>
        </p:txBody>
      </p:sp>
      <p:sp>
        <p:nvSpPr>
          <p:cNvPr id="83" name="Slide Number Placeholder 82"/>
          <p:cNvSpPr>
            <a:spLocks noGrp="1"/>
          </p:cNvSpPr>
          <p:nvPr>
            <p:ph type="sldNum" sz="quarter" idx="4"/>
            <p:custDataLst>
              <p:tags r:id="rId13"/>
            </p:custDataLst>
          </p:nvPr>
        </p:nvSpPr>
        <p:spPr/>
        <p:txBody>
          <a:bodyPr/>
          <a:lstStyle/>
          <a:p>
            <a:fld id="{7CBE8339-D2AD-46DC-A898-FD1E949067F0}" type="slidenum">
              <a:rPr lang="en-US" smtClean="0"/>
              <a:pPr/>
              <a:t>15</a:t>
            </a:fld>
            <a:endParaRPr lang="en-US"/>
          </a:p>
        </p:txBody>
      </p:sp>
      <p:sp>
        <p:nvSpPr>
          <p:cNvPr id="84" name="Date Placeholder 83"/>
          <p:cNvSpPr>
            <a:spLocks noGrp="1"/>
          </p:cNvSpPr>
          <p:nvPr>
            <p:ph type="dt" sz="half" idx="2"/>
            <p:custDataLst>
              <p:tags r:id="rId14"/>
            </p:custDataLst>
          </p:nvPr>
        </p:nvSpPr>
        <p:spPr/>
        <p:txBody>
          <a:bodyPr/>
          <a:lstStyle/>
          <a:p>
            <a:r>
              <a:rPr lang="en-US" smtClean="0"/>
              <a:t>Winter 2015</a:t>
            </a:r>
            <a:endParaRPr lang="en-US" dirty="0"/>
          </a:p>
        </p:txBody>
      </p:sp>
      <p:sp>
        <p:nvSpPr>
          <p:cNvPr id="85" name="Footer Placeholder 84"/>
          <p:cNvSpPr>
            <a:spLocks noGrp="1"/>
          </p:cNvSpPr>
          <p:nvPr>
            <p:ph type="ftr" sz="quarter" idx="3"/>
            <p:custDataLst>
              <p:tags r:id="rId15"/>
            </p:custDataLst>
          </p:nvPr>
        </p:nvSpPr>
        <p:spPr/>
        <p:txBody>
          <a:bodyPr/>
          <a:lstStyle/>
          <a:p>
            <a:r>
              <a:rPr lang="en-US" smtClean="0"/>
              <a:t>Memory Allocation</a:t>
            </a:r>
            <a:endParaRPr lang="en-US" dirty="0"/>
          </a:p>
        </p:txBody>
      </p:sp>
      <p:grpSp>
        <p:nvGrpSpPr>
          <p:cNvPr id="82" name="Group 81"/>
          <p:cNvGrpSpPr/>
          <p:nvPr>
            <p:custDataLst>
              <p:tags r:id="rId16"/>
            </p:custDataLst>
          </p:nvPr>
        </p:nvGrpSpPr>
        <p:grpSpPr>
          <a:xfrm>
            <a:off x="5599351" y="1073926"/>
            <a:ext cx="1507886" cy="307777"/>
            <a:chOff x="5599351" y="1073926"/>
            <a:chExt cx="1507886" cy="307777"/>
          </a:xfrm>
        </p:grpSpPr>
        <p:sp>
          <p:nvSpPr>
            <p:cNvPr id="86" name="Rectangle 18"/>
            <p:cNvSpPr>
              <a:spLocks noChangeArrowheads="1"/>
            </p:cNvSpPr>
            <p:nvPr>
              <p:custDataLst>
                <p:tags r:id="rId17"/>
              </p:custDataLst>
            </p:nvPr>
          </p:nvSpPr>
          <p:spPr bwMode="auto">
            <a:xfrm>
              <a:off x="5599351" y="1076903"/>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87" name="TextBox 86"/>
            <p:cNvSpPr txBox="1"/>
            <p:nvPr>
              <p:custDataLst>
                <p:tags r:id="rId18"/>
              </p:custDataLst>
            </p:nvPr>
          </p:nvSpPr>
          <p:spPr>
            <a:xfrm>
              <a:off x="5904151" y="1073926"/>
              <a:ext cx="1203086" cy="307777"/>
            </a:xfrm>
            <a:prstGeom prst="rect">
              <a:avLst/>
            </a:prstGeom>
            <a:noFill/>
          </p:spPr>
          <p:txBody>
            <a:bodyPr wrap="none" rtlCol="0">
              <a:spAutoFit/>
            </a:bodyPr>
            <a:lstStyle/>
            <a:p>
              <a:r>
                <a:rPr lang="en-US" sz="1400" dirty="0" smtClean="0">
                  <a:latin typeface="Calibri" pitchFamily="34" charset="0"/>
                </a:rPr>
                <a:t>= 4 byte word</a:t>
              </a:r>
            </a:p>
          </p:txBody>
        </p:sp>
      </p:grpSp>
      <mc:AlternateContent xmlns:mc="http://schemas.openxmlformats.org/markup-compatibility/2006" xmlns:p14="http://schemas.microsoft.com/office/powerpoint/2010/main">
        <mc:Choice Requires="p14">
          <p:contentPart p14:bwMode="auto" r:id="rId89">
            <p14:nvContentPartPr>
              <p14:cNvPr id="88" name="Ink 87"/>
              <p14:cNvContentPartPr/>
              <p14:nvPr/>
            </p14:nvContentPartPr>
            <p14:xfrm>
              <a:off x="1482120" y="2606400"/>
              <a:ext cx="6323400" cy="2000880"/>
            </p14:xfrm>
          </p:contentPart>
        </mc:Choice>
        <mc:Fallback xmlns="">
          <p:pic>
            <p:nvPicPr>
              <p:cNvPr id="88" name="Ink 87"/>
              <p:cNvPicPr/>
              <p:nvPr/>
            </p:nvPicPr>
            <p:blipFill>
              <a:blip r:embed="rId90"/>
              <a:stretch>
                <a:fillRect/>
              </a:stretch>
            </p:blipFill>
            <p:spPr>
              <a:xfrm>
                <a:off x="1474920" y="2598480"/>
                <a:ext cx="6336360" cy="2011680"/>
              </a:xfrm>
              <a:prstGeom prst="rect">
                <a:avLst/>
              </a:prstGeom>
            </p:spPr>
          </p:pic>
        </mc:Fallback>
      </mc:AlternateContent>
    </p:spTree>
    <p:extLst>
      <p:ext uri="{BB962C8B-B14F-4D97-AF65-F5344CB8AC3E}">
        <p14:creationId xmlns:p14="http://schemas.microsoft.com/office/powerpoint/2010/main" val="74234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custDataLst>
              <p:tags r:id="rId1"/>
            </p:custDataLst>
          </p:nvPr>
        </p:nvSpPr>
        <p:spPr>
          <a:xfrm>
            <a:off x="444500" y="533400"/>
            <a:ext cx="67183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Implementation Issues</a:t>
            </a:r>
          </a:p>
        </p:txBody>
      </p:sp>
      <p:sp>
        <p:nvSpPr>
          <p:cNvPr id="17410" name="Rectangle 2"/>
          <p:cNvSpPr>
            <a:spLocks noGrp="1" noChangeArrowheads="1"/>
          </p:cNvSpPr>
          <p:nvPr>
            <p:ph type="body" idx="1"/>
            <p:custDataLst>
              <p:tags r:id="rId2"/>
            </p:custDataLst>
          </p:nvPr>
        </p:nvSpPr>
        <p:spPr>
          <a:xfrm>
            <a:off x="432487" y="1371600"/>
            <a:ext cx="8178114" cy="447992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know how much memory to free given just a pointer?</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keep track of the free blocks?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pick a block to use for allocation (when many might fit)?</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What do we do with the extra space when allocating a structure that is smaller than the free block it is placed in?</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 we reinsert freed block into the heap?</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16</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40680" y="1734480"/>
              <a:ext cx="7477560" cy="4861080"/>
            </p14:xfrm>
          </p:contentPart>
        </mc:Choice>
        <mc:Fallback xmlns="">
          <p:pic>
            <p:nvPicPr>
              <p:cNvPr id="2" name="Ink 1"/>
              <p:cNvPicPr/>
              <p:nvPr/>
            </p:nvPicPr>
            <p:blipFill>
              <a:blip r:embed="rId9"/>
              <a:stretch>
                <a:fillRect/>
              </a:stretch>
            </p:blipFill>
            <p:spPr>
              <a:xfrm>
                <a:off x="936000" y="1725480"/>
                <a:ext cx="7493760" cy="487368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Knowing How Much to Free</a:t>
            </a:r>
            <a:endParaRPr lang="en-US" dirty="0"/>
          </a:p>
        </p:txBody>
      </p:sp>
      <p:sp>
        <p:nvSpPr>
          <p:cNvPr id="3" name="Content Placeholder 2"/>
          <p:cNvSpPr>
            <a:spLocks noGrp="1"/>
          </p:cNvSpPr>
          <p:nvPr>
            <p:ph idx="1"/>
            <p:custDataLst>
              <p:tags r:id="rId2"/>
            </p:custDataLst>
          </p:nvPr>
        </p:nvSpPr>
        <p:spPr/>
        <p:txBody>
          <a:bodyPr/>
          <a:lstStyle/>
          <a:p>
            <a:r>
              <a:rPr lang="en-US" dirty="0" smtClean="0"/>
              <a:t>Standard method</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Keep the length of a block in the word preceding the block</a:t>
            </a:r>
          </a:p>
          <a:p>
            <a:pPr lvl="2">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This word is often called the </a:t>
            </a:r>
            <a:r>
              <a:rPr lang="en-GB" b="1" i="1" dirty="0" smtClean="0">
                <a:solidFill>
                  <a:srgbClr val="C00000"/>
                </a:solidFill>
              </a:rPr>
              <a:t>header field</a:t>
            </a:r>
            <a:r>
              <a:rPr lang="en-GB" b="1" dirty="0" smtClean="0">
                <a:solidFill>
                  <a:srgbClr val="C00000"/>
                </a:solidFill>
              </a:rPr>
              <a:t> </a:t>
            </a:r>
            <a:r>
              <a:rPr lang="en-GB" dirty="0" smtClean="0"/>
              <a:t>or</a:t>
            </a:r>
            <a:r>
              <a:rPr lang="en-GB" i="1" dirty="0" smtClean="0"/>
              <a:t> </a:t>
            </a:r>
            <a:r>
              <a:rPr lang="en-GB" b="1" i="1" dirty="0" smtClean="0">
                <a:solidFill>
                  <a:srgbClr val="C00000"/>
                </a:solidFill>
              </a:rPr>
              <a:t>header</a:t>
            </a:r>
          </a:p>
          <a:p>
            <a:pPr lvl="1">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smtClean="0"/>
              <a:t>Requires an extra word for every allocated block</a:t>
            </a:r>
          </a:p>
        </p:txBody>
      </p:sp>
      <p:sp>
        <p:nvSpPr>
          <p:cNvPr id="4" name="Text Box 3"/>
          <p:cNvSpPr txBox="1">
            <a:spLocks noChangeArrowheads="1"/>
          </p:cNvSpPr>
          <p:nvPr>
            <p:custDataLst>
              <p:tags r:id="rId3"/>
            </p:custDataLst>
          </p:nvPr>
        </p:nvSpPr>
        <p:spPr bwMode="auto">
          <a:xfrm>
            <a:off x="1358900" y="5774724"/>
            <a:ext cx="1169208" cy="325988"/>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free(p0)</a:t>
            </a:r>
          </a:p>
        </p:txBody>
      </p:sp>
      <p:sp>
        <p:nvSpPr>
          <p:cNvPr id="5" name="Text Box 4"/>
          <p:cNvSpPr txBox="1">
            <a:spLocks noChangeArrowheads="1"/>
          </p:cNvSpPr>
          <p:nvPr>
            <p:custDataLst>
              <p:tags r:id="rId4"/>
            </p:custDataLst>
          </p:nvPr>
        </p:nvSpPr>
        <p:spPr bwMode="auto">
          <a:xfrm>
            <a:off x="609600" y="4563762"/>
            <a:ext cx="2028718" cy="328424"/>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p0 = </a:t>
            </a:r>
            <a:r>
              <a:rPr lang="en-GB" sz="1600" b="1" dirty="0" err="1">
                <a:latin typeface="Courier New" pitchFamily="49" charset="0"/>
              </a:rPr>
              <a:t>malloc</a:t>
            </a:r>
            <a:r>
              <a:rPr lang="en-GB" sz="1600" b="1" dirty="0" smtClean="0">
                <a:latin typeface="Courier New" pitchFamily="49" charset="0"/>
              </a:rPr>
              <a:t>(16)</a:t>
            </a:r>
            <a:endParaRPr lang="en-GB" sz="1600" b="1" dirty="0">
              <a:latin typeface="Courier New" pitchFamily="49" charset="0"/>
            </a:endParaRPr>
          </a:p>
        </p:txBody>
      </p:sp>
      <p:sp>
        <p:nvSpPr>
          <p:cNvPr id="6" name="Rectangle 5"/>
          <p:cNvSpPr>
            <a:spLocks noChangeArrowheads="1"/>
          </p:cNvSpPr>
          <p:nvPr>
            <p:custDataLst>
              <p:tags r:id="rId5"/>
            </p:custDataLst>
          </p:nvPr>
        </p:nvSpPr>
        <p:spPr bwMode="auto">
          <a:xfrm>
            <a:off x="25114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7" name="Rectangle 6"/>
          <p:cNvSpPr>
            <a:spLocks noChangeArrowheads="1"/>
          </p:cNvSpPr>
          <p:nvPr>
            <p:custDataLst>
              <p:tags r:id="rId6"/>
            </p:custDataLst>
          </p:nvPr>
        </p:nvSpPr>
        <p:spPr bwMode="auto">
          <a:xfrm>
            <a:off x="28162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8" name="Rectangle 7"/>
          <p:cNvSpPr>
            <a:spLocks noChangeArrowheads="1"/>
          </p:cNvSpPr>
          <p:nvPr>
            <p:custDataLst>
              <p:tags r:id="rId7"/>
            </p:custDataLst>
          </p:nvPr>
        </p:nvSpPr>
        <p:spPr bwMode="auto">
          <a:xfrm>
            <a:off x="31210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9" name="Rectangle 8"/>
          <p:cNvSpPr>
            <a:spLocks noChangeArrowheads="1"/>
          </p:cNvSpPr>
          <p:nvPr>
            <p:custDataLst>
              <p:tags r:id="rId8"/>
            </p:custDataLst>
          </p:nvPr>
        </p:nvSpPr>
        <p:spPr bwMode="auto">
          <a:xfrm>
            <a:off x="34258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10" name="Rectangle 9"/>
          <p:cNvSpPr>
            <a:spLocks noChangeArrowheads="1"/>
          </p:cNvSpPr>
          <p:nvPr>
            <p:custDataLst>
              <p:tags r:id="rId9"/>
            </p:custDataLst>
          </p:nvPr>
        </p:nvSpPr>
        <p:spPr bwMode="auto">
          <a:xfrm>
            <a:off x="37306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 name="Rectangle 10"/>
          <p:cNvSpPr>
            <a:spLocks noChangeArrowheads="1"/>
          </p:cNvSpPr>
          <p:nvPr>
            <p:custDataLst>
              <p:tags r:id="rId10"/>
            </p:custDataLst>
          </p:nvPr>
        </p:nvSpPr>
        <p:spPr bwMode="auto">
          <a:xfrm>
            <a:off x="40354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2" name="Rectangle 11"/>
          <p:cNvSpPr>
            <a:spLocks noChangeArrowheads="1"/>
          </p:cNvSpPr>
          <p:nvPr>
            <p:custDataLst>
              <p:tags r:id="rId11"/>
            </p:custDataLst>
          </p:nvPr>
        </p:nvSpPr>
        <p:spPr bwMode="auto">
          <a:xfrm>
            <a:off x="43402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13" name="Rectangle 12"/>
          <p:cNvSpPr>
            <a:spLocks noChangeArrowheads="1"/>
          </p:cNvSpPr>
          <p:nvPr>
            <p:custDataLst>
              <p:tags r:id="rId12"/>
            </p:custDataLst>
          </p:nvPr>
        </p:nvSpPr>
        <p:spPr bwMode="auto">
          <a:xfrm>
            <a:off x="46450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14" name="Rectangle 13"/>
          <p:cNvSpPr>
            <a:spLocks noChangeArrowheads="1"/>
          </p:cNvSpPr>
          <p:nvPr>
            <p:custDataLst>
              <p:tags r:id="rId13"/>
            </p:custDataLst>
          </p:nvPr>
        </p:nvSpPr>
        <p:spPr bwMode="auto">
          <a:xfrm>
            <a:off x="49498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15" name="Rectangle 14"/>
          <p:cNvSpPr>
            <a:spLocks noChangeArrowheads="1"/>
          </p:cNvSpPr>
          <p:nvPr>
            <p:custDataLst>
              <p:tags r:id="rId14"/>
            </p:custDataLst>
          </p:nvPr>
        </p:nvSpPr>
        <p:spPr bwMode="auto">
          <a:xfrm>
            <a:off x="55594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6" name="Rectangle 15"/>
          <p:cNvSpPr>
            <a:spLocks noChangeArrowheads="1"/>
          </p:cNvSpPr>
          <p:nvPr>
            <p:custDataLst>
              <p:tags r:id="rId15"/>
            </p:custDataLst>
          </p:nvPr>
        </p:nvSpPr>
        <p:spPr bwMode="auto">
          <a:xfrm>
            <a:off x="58642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7" name="Rectangle 16"/>
          <p:cNvSpPr>
            <a:spLocks noChangeArrowheads="1"/>
          </p:cNvSpPr>
          <p:nvPr>
            <p:custDataLst>
              <p:tags r:id="rId16"/>
            </p:custDataLst>
          </p:nvPr>
        </p:nvSpPr>
        <p:spPr bwMode="auto">
          <a:xfrm>
            <a:off x="61690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8" name="Rectangle 17"/>
          <p:cNvSpPr>
            <a:spLocks noChangeArrowheads="1"/>
          </p:cNvSpPr>
          <p:nvPr>
            <p:custDataLst>
              <p:tags r:id="rId17"/>
            </p:custDataLst>
          </p:nvPr>
        </p:nvSpPr>
        <p:spPr bwMode="auto">
          <a:xfrm>
            <a:off x="64738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9" name="Rectangle 18"/>
          <p:cNvSpPr>
            <a:spLocks noChangeArrowheads="1"/>
          </p:cNvSpPr>
          <p:nvPr>
            <p:custDataLst>
              <p:tags r:id="rId18"/>
            </p:custDataLst>
          </p:nvPr>
        </p:nvSpPr>
        <p:spPr bwMode="auto">
          <a:xfrm>
            <a:off x="67786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0" name="Rectangle 19"/>
          <p:cNvSpPr>
            <a:spLocks noChangeArrowheads="1"/>
          </p:cNvSpPr>
          <p:nvPr>
            <p:custDataLst>
              <p:tags r:id="rId19"/>
            </p:custDataLst>
          </p:nvPr>
        </p:nvSpPr>
        <p:spPr bwMode="auto">
          <a:xfrm>
            <a:off x="70834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1" name="Rectangle 20"/>
          <p:cNvSpPr>
            <a:spLocks noChangeArrowheads="1"/>
          </p:cNvSpPr>
          <p:nvPr>
            <p:custDataLst>
              <p:tags r:id="rId20"/>
            </p:custDataLst>
          </p:nvPr>
        </p:nvSpPr>
        <p:spPr bwMode="auto">
          <a:xfrm>
            <a:off x="7388225" y="3429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2" name="Rectangle 21"/>
          <p:cNvSpPr>
            <a:spLocks noChangeArrowheads="1"/>
          </p:cNvSpPr>
          <p:nvPr>
            <p:custDataLst>
              <p:tags r:id="rId21"/>
            </p:custDataLst>
          </p:nvPr>
        </p:nvSpPr>
        <p:spPr bwMode="auto">
          <a:xfrm>
            <a:off x="5254625" y="3429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nvGrpSpPr>
          <p:cNvPr id="59" name="Group 75"/>
          <p:cNvGrpSpPr/>
          <p:nvPr>
            <p:custDataLst>
              <p:tags r:id="rId22"/>
            </p:custDataLst>
          </p:nvPr>
        </p:nvGrpSpPr>
        <p:grpSpPr>
          <a:xfrm>
            <a:off x="2511425" y="5791200"/>
            <a:ext cx="5181600" cy="304800"/>
            <a:chOff x="2511425" y="5791200"/>
            <a:chExt cx="5181600" cy="304800"/>
          </a:xfrm>
        </p:grpSpPr>
        <p:sp>
          <p:nvSpPr>
            <p:cNvPr id="23" name="Rectangle 22"/>
            <p:cNvSpPr>
              <a:spLocks noChangeArrowheads="1"/>
            </p:cNvSpPr>
            <p:nvPr>
              <p:custDataLst>
                <p:tags r:id="rId61"/>
              </p:custDataLst>
            </p:nvPr>
          </p:nvSpPr>
          <p:spPr bwMode="auto">
            <a:xfrm>
              <a:off x="2511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4" name="Rectangle 23"/>
            <p:cNvSpPr>
              <a:spLocks noChangeArrowheads="1"/>
            </p:cNvSpPr>
            <p:nvPr>
              <p:custDataLst>
                <p:tags r:id="rId62"/>
              </p:custDataLst>
            </p:nvPr>
          </p:nvSpPr>
          <p:spPr bwMode="auto">
            <a:xfrm>
              <a:off x="28162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5" name="Rectangle 24"/>
            <p:cNvSpPr>
              <a:spLocks noChangeArrowheads="1"/>
            </p:cNvSpPr>
            <p:nvPr>
              <p:custDataLst>
                <p:tags r:id="rId63"/>
              </p:custDataLst>
            </p:nvPr>
          </p:nvSpPr>
          <p:spPr bwMode="auto">
            <a:xfrm>
              <a:off x="31210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6" name="Rectangle 25"/>
            <p:cNvSpPr>
              <a:spLocks noChangeArrowheads="1"/>
            </p:cNvSpPr>
            <p:nvPr>
              <p:custDataLst>
                <p:tags r:id="rId64"/>
              </p:custDataLst>
            </p:nvPr>
          </p:nvSpPr>
          <p:spPr bwMode="auto">
            <a:xfrm>
              <a:off x="34258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7" name="Rectangle 26"/>
            <p:cNvSpPr>
              <a:spLocks noChangeArrowheads="1"/>
            </p:cNvSpPr>
            <p:nvPr>
              <p:custDataLst>
                <p:tags r:id="rId65"/>
              </p:custDataLst>
            </p:nvPr>
          </p:nvSpPr>
          <p:spPr bwMode="auto">
            <a:xfrm>
              <a:off x="3730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8" name="Rectangle 27"/>
            <p:cNvSpPr>
              <a:spLocks noChangeArrowheads="1"/>
            </p:cNvSpPr>
            <p:nvPr>
              <p:custDataLst>
                <p:tags r:id="rId66"/>
              </p:custDataLst>
            </p:nvPr>
          </p:nvSpPr>
          <p:spPr bwMode="auto">
            <a:xfrm>
              <a:off x="4035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29" name="Rectangle 28"/>
            <p:cNvSpPr>
              <a:spLocks noChangeArrowheads="1"/>
            </p:cNvSpPr>
            <p:nvPr>
              <p:custDataLst>
                <p:tags r:id="rId67"/>
              </p:custDataLst>
            </p:nvPr>
          </p:nvSpPr>
          <p:spPr bwMode="auto">
            <a:xfrm>
              <a:off x="43402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30" name="Rectangle 29"/>
            <p:cNvSpPr>
              <a:spLocks noChangeArrowheads="1"/>
            </p:cNvSpPr>
            <p:nvPr>
              <p:custDataLst>
                <p:tags r:id="rId68"/>
              </p:custDataLst>
            </p:nvPr>
          </p:nvSpPr>
          <p:spPr bwMode="auto">
            <a:xfrm>
              <a:off x="46450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31" name="Rectangle 30"/>
            <p:cNvSpPr>
              <a:spLocks noChangeArrowheads="1"/>
            </p:cNvSpPr>
            <p:nvPr>
              <p:custDataLst>
                <p:tags r:id="rId69"/>
              </p:custDataLst>
            </p:nvPr>
          </p:nvSpPr>
          <p:spPr bwMode="auto">
            <a:xfrm>
              <a:off x="49498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32" name="Rectangle 31"/>
            <p:cNvSpPr>
              <a:spLocks noChangeArrowheads="1"/>
            </p:cNvSpPr>
            <p:nvPr>
              <p:custDataLst>
                <p:tags r:id="rId70"/>
              </p:custDataLst>
            </p:nvPr>
          </p:nvSpPr>
          <p:spPr bwMode="auto">
            <a:xfrm>
              <a:off x="55594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3" name="Rectangle 32"/>
            <p:cNvSpPr>
              <a:spLocks noChangeArrowheads="1"/>
            </p:cNvSpPr>
            <p:nvPr>
              <p:custDataLst>
                <p:tags r:id="rId71"/>
              </p:custDataLst>
            </p:nvPr>
          </p:nvSpPr>
          <p:spPr bwMode="auto">
            <a:xfrm>
              <a:off x="58642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4" name="Rectangle 33"/>
            <p:cNvSpPr>
              <a:spLocks noChangeArrowheads="1"/>
            </p:cNvSpPr>
            <p:nvPr>
              <p:custDataLst>
                <p:tags r:id="rId72"/>
              </p:custDataLst>
            </p:nvPr>
          </p:nvSpPr>
          <p:spPr bwMode="auto">
            <a:xfrm>
              <a:off x="61690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5" name="Rectangle 34"/>
            <p:cNvSpPr>
              <a:spLocks noChangeArrowheads="1"/>
            </p:cNvSpPr>
            <p:nvPr>
              <p:custDataLst>
                <p:tags r:id="rId73"/>
              </p:custDataLst>
            </p:nvPr>
          </p:nvSpPr>
          <p:spPr bwMode="auto">
            <a:xfrm>
              <a:off x="64738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6" name="Rectangle 35"/>
            <p:cNvSpPr>
              <a:spLocks noChangeArrowheads="1"/>
            </p:cNvSpPr>
            <p:nvPr>
              <p:custDataLst>
                <p:tags r:id="rId74"/>
              </p:custDataLst>
            </p:nvPr>
          </p:nvSpPr>
          <p:spPr bwMode="auto">
            <a:xfrm>
              <a:off x="6778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7" name="Rectangle 36"/>
            <p:cNvSpPr>
              <a:spLocks noChangeArrowheads="1"/>
            </p:cNvSpPr>
            <p:nvPr>
              <p:custDataLst>
                <p:tags r:id="rId75"/>
              </p:custDataLst>
            </p:nvPr>
          </p:nvSpPr>
          <p:spPr bwMode="auto">
            <a:xfrm>
              <a:off x="70834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38" name="Rectangle 37"/>
            <p:cNvSpPr>
              <a:spLocks noChangeArrowheads="1"/>
            </p:cNvSpPr>
            <p:nvPr>
              <p:custDataLst>
                <p:tags r:id="rId76"/>
              </p:custDataLst>
            </p:nvPr>
          </p:nvSpPr>
          <p:spPr bwMode="auto">
            <a:xfrm>
              <a:off x="7388225" y="57912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39" name="Rectangle 38"/>
            <p:cNvSpPr>
              <a:spLocks noChangeArrowheads="1"/>
            </p:cNvSpPr>
            <p:nvPr>
              <p:custDataLst>
                <p:tags r:id="rId77"/>
              </p:custDataLst>
            </p:nvPr>
          </p:nvSpPr>
          <p:spPr bwMode="auto">
            <a:xfrm>
              <a:off x="5254625" y="57912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70" name="Slide Number Placeholder 69"/>
          <p:cNvSpPr>
            <a:spLocks noGrp="1"/>
          </p:cNvSpPr>
          <p:nvPr>
            <p:ph type="sldNum" sz="quarter" idx="4"/>
            <p:custDataLst>
              <p:tags r:id="rId23"/>
            </p:custDataLst>
          </p:nvPr>
        </p:nvSpPr>
        <p:spPr/>
        <p:txBody>
          <a:bodyPr/>
          <a:lstStyle/>
          <a:p>
            <a:fld id="{7CBE8339-D2AD-46DC-A898-FD1E949067F0}" type="slidenum">
              <a:rPr lang="en-US" smtClean="0"/>
              <a:pPr/>
              <a:t>17</a:t>
            </a:fld>
            <a:endParaRPr lang="en-US"/>
          </a:p>
        </p:txBody>
      </p:sp>
      <p:grpSp>
        <p:nvGrpSpPr>
          <p:cNvPr id="61" name="Group 74"/>
          <p:cNvGrpSpPr/>
          <p:nvPr>
            <p:custDataLst>
              <p:tags r:id="rId24"/>
            </p:custDataLst>
          </p:nvPr>
        </p:nvGrpSpPr>
        <p:grpSpPr>
          <a:xfrm>
            <a:off x="2511425" y="3962400"/>
            <a:ext cx="5172364" cy="1707399"/>
            <a:chOff x="2511425" y="3962400"/>
            <a:chExt cx="5172364" cy="1707399"/>
          </a:xfrm>
        </p:grpSpPr>
        <p:sp>
          <p:nvSpPr>
            <p:cNvPr id="40" name="Text Box 39"/>
            <p:cNvSpPr txBox="1">
              <a:spLocks noChangeArrowheads="1"/>
            </p:cNvSpPr>
            <p:nvPr>
              <p:custDataLst>
                <p:tags r:id="rId33"/>
              </p:custDataLst>
            </p:nvPr>
          </p:nvSpPr>
          <p:spPr bwMode="auto">
            <a:xfrm>
              <a:off x="5509912" y="3962400"/>
              <a:ext cx="425450" cy="323850"/>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rPr>
                <a:t>p0</a:t>
              </a:r>
            </a:p>
          </p:txBody>
        </p:sp>
        <p:sp>
          <p:nvSpPr>
            <p:cNvPr id="41" name="Rectangle 40"/>
            <p:cNvSpPr>
              <a:spLocks noChangeArrowheads="1"/>
            </p:cNvSpPr>
            <p:nvPr>
              <p:custDataLst>
                <p:tags r:id="rId34"/>
              </p:custDataLst>
            </p:nvPr>
          </p:nvSpPr>
          <p:spPr bwMode="auto">
            <a:xfrm>
              <a:off x="25114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2" name="Rectangle 41"/>
            <p:cNvSpPr>
              <a:spLocks noChangeArrowheads="1"/>
            </p:cNvSpPr>
            <p:nvPr>
              <p:custDataLst>
                <p:tags r:id="rId35"/>
              </p:custDataLst>
            </p:nvPr>
          </p:nvSpPr>
          <p:spPr bwMode="auto">
            <a:xfrm>
              <a:off x="28162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3" name="Rectangle 42"/>
            <p:cNvSpPr>
              <a:spLocks noChangeArrowheads="1"/>
            </p:cNvSpPr>
            <p:nvPr>
              <p:custDataLst>
                <p:tags r:id="rId36"/>
              </p:custDataLst>
            </p:nvPr>
          </p:nvSpPr>
          <p:spPr bwMode="auto">
            <a:xfrm>
              <a:off x="31210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44" name="Rectangle 43"/>
            <p:cNvSpPr>
              <a:spLocks noChangeArrowheads="1"/>
            </p:cNvSpPr>
            <p:nvPr>
              <p:custDataLst>
                <p:tags r:id="rId37"/>
              </p:custDataLst>
            </p:nvPr>
          </p:nvSpPr>
          <p:spPr bwMode="auto">
            <a:xfrm>
              <a:off x="34258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45" name="Rectangle 44"/>
            <p:cNvSpPr>
              <a:spLocks noChangeArrowheads="1"/>
            </p:cNvSpPr>
            <p:nvPr>
              <p:custDataLst>
                <p:tags r:id="rId38"/>
              </p:custDataLst>
            </p:nvPr>
          </p:nvSpPr>
          <p:spPr bwMode="auto">
            <a:xfrm>
              <a:off x="37306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6" name="Rectangle 45"/>
            <p:cNvSpPr>
              <a:spLocks noChangeArrowheads="1"/>
            </p:cNvSpPr>
            <p:nvPr>
              <p:custDataLst>
                <p:tags r:id="rId39"/>
              </p:custDataLst>
            </p:nvPr>
          </p:nvSpPr>
          <p:spPr bwMode="auto">
            <a:xfrm>
              <a:off x="40354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7" name="Rectangle 46"/>
            <p:cNvSpPr>
              <a:spLocks noChangeArrowheads="1"/>
            </p:cNvSpPr>
            <p:nvPr>
              <p:custDataLst>
                <p:tags r:id="rId40"/>
              </p:custDataLst>
            </p:nvPr>
          </p:nvSpPr>
          <p:spPr bwMode="auto">
            <a:xfrm>
              <a:off x="43402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48" name="Rectangle 47"/>
            <p:cNvSpPr>
              <a:spLocks noChangeArrowheads="1"/>
            </p:cNvSpPr>
            <p:nvPr>
              <p:custDataLst>
                <p:tags r:id="rId41"/>
              </p:custDataLst>
            </p:nvPr>
          </p:nvSpPr>
          <p:spPr bwMode="auto">
            <a:xfrm>
              <a:off x="46450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49" name="Rectangle 48"/>
            <p:cNvSpPr>
              <a:spLocks noChangeArrowheads="1"/>
            </p:cNvSpPr>
            <p:nvPr>
              <p:custDataLst>
                <p:tags r:id="rId42"/>
              </p:custDataLst>
            </p:nvPr>
          </p:nvSpPr>
          <p:spPr bwMode="auto">
            <a:xfrm>
              <a:off x="49498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50" name="Rectangle 49"/>
            <p:cNvSpPr>
              <a:spLocks noChangeArrowheads="1"/>
            </p:cNvSpPr>
            <p:nvPr>
              <p:custDataLst>
                <p:tags r:id="rId43"/>
              </p:custDataLst>
            </p:nvPr>
          </p:nvSpPr>
          <p:spPr bwMode="auto">
            <a:xfrm>
              <a:off x="55594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51" name="Rectangle 50"/>
            <p:cNvSpPr>
              <a:spLocks noChangeArrowheads="1"/>
            </p:cNvSpPr>
            <p:nvPr>
              <p:custDataLst>
                <p:tags r:id="rId44"/>
              </p:custDataLst>
            </p:nvPr>
          </p:nvSpPr>
          <p:spPr bwMode="auto">
            <a:xfrm>
              <a:off x="58642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52" name="Rectangle 51"/>
            <p:cNvSpPr>
              <a:spLocks noChangeArrowheads="1"/>
            </p:cNvSpPr>
            <p:nvPr>
              <p:custDataLst>
                <p:tags r:id="rId45"/>
              </p:custDataLst>
            </p:nvPr>
          </p:nvSpPr>
          <p:spPr bwMode="auto">
            <a:xfrm>
              <a:off x="61690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53" name="Rectangle 52"/>
            <p:cNvSpPr>
              <a:spLocks noChangeArrowheads="1"/>
            </p:cNvSpPr>
            <p:nvPr>
              <p:custDataLst>
                <p:tags r:id="rId46"/>
              </p:custDataLst>
            </p:nvPr>
          </p:nvSpPr>
          <p:spPr bwMode="auto">
            <a:xfrm>
              <a:off x="6473825" y="4572000"/>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54" name="Rectangle 53"/>
            <p:cNvSpPr>
              <a:spLocks noChangeArrowheads="1"/>
            </p:cNvSpPr>
            <p:nvPr>
              <p:custDataLst>
                <p:tags r:id="rId47"/>
              </p:custDataLst>
            </p:nvPr>
          </p:nvSpPr>
          <p:spPr bwMode="auto">
            <a:xfrm>
              <a:off x="6778625" y="4572000"/>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55" name="Rectangle 54"/>
            <p:cNvSpPr>
              <a:spLocks noChangeArrowheads="1"/>
            </p:cNvSpPr>
            <p:nvPr>
              <p:custDataLst>
                <p:tags r:id="rId48"/>
              </p:custDataLst>
            </p:nvPr>
          </p:nvSpPr>
          <p:spPr bwMode="auto">
            <a:xfrm>
              <a:off x="7083425" y="4572000"/>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56" name="Line 55"/>
            <p:cNvSpPr>
              <a:spLocks noChangeShapeType="1"/>
            </p:cNvSpPr>
            <p:nvPr>
              <p:custDataLst>
                <p:tags r:id="rId49"/>
              </p:custDataLst>
            </p:nvPr>
          </p:nvSpPr>
          <p:spPr bwMode="auto">
            <a:xfrm>
              <a:off x="6778625" y="4394886"/>
              <a:ext cx="1588" cy="685800"/>
            </a:xfrm>
            <a:prstGeom prst="line">
              <a:avLst/>
            </a:prstGeom>
            <a:noFill/>
            <a:ln w="38100">
              <a:solidFill>
                <a:schemeClr val="tx1"/>
              </a:solidFill>
              <a:miter lim="800000"/>
              <a:headEnd/>
              <a:tailEnd/>
            </a:ln>
            <a:effectLst/>
          </p:spPr>
          <p:txBody>
            <a:bodyPr/>
            <a:lstStyle/>
            <a:p>
              <a:endParaRPr lang="en-US"/>
            </a:p>
          </p:txBody>
        </p:sp>
        <p:sp>
          <p:nvSpPr>
            <p:cNvPr id="58" name="Text Box 57"/>
            <p:cNvSpPr txBox="1">
              <a:spLocks noChangeArrowheads="1"/>
            </p:cNvSpPr>
            <p:nvPr>
              <p:custDataLst>
                <p:tags r:id="rId50"/>
              </p:custDataLst>
            </p:nvPr>
          </p:nvSpPr>
          <p:spPr bwMode="auto">
            <a:xfrm>
              <a:off x="4911810" y="5334000"/>
              <a:ext cx="995507"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C00000"/>
                  </a:solidFill>
                  <a:latin typeface="Calibri" pitchFamily="34" charset="0"/>
                </a:rPr>
                <a:t>b</a:t>
              </a:r>
              <a:r>
                <a:rPr lang="en-GB" sz="1600" b="1" dirty="0" smtClean="0">
                  <a:solidFill>
                    <a:srgbClr val="C00000"/>
                  </a:solidFill>
                  <a:latin typeface="Calibri" pitchFamily="34" charset="0"/>
                </a:rPr>
                <a:t>lock </a:t>
              </a:r>
              <a:r>
                <a:rPr lang="en-GB" sz="1600" b="1" dirty="0">
                  <a:latin typeface="Calibri" pitchFamily="34" charset="0"/>
                </a:rPr>
                <a:t>size</a:t>
              </a:r>
            </a:p>
          </p:txBody>
        </p:sp>
        <p:sp>
          <p:nvSpPr>
            <p:cNvPr id="60" name="Text Box 59"/>
            <p:cNvSpPr txBox="1">
              <a:spLocks noChangeArrowheads="1"/>
            </p:cNvSpPr>
            <p:nvPr>
              <p:custDataLst>
                <p:tags r:id="rId51"/>
              </p:custDataLst>
            </p:nvPr>
          </p:nvSpPr>
          <p:spPr bwMode="auto">
            <a:xfrm>
              <a:off x="6068436" y="5334000"/>
              <a:ext cx="56096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itchFamily="34" charset="0"/>
                </a:rPr>
                <a:t>d</a:t>
              </a:r>
              <a:r>
                <a:rPr lang="en-GB" sz="1600" b="1" dirty="0" smtClean="0">
                  <a:latin typeface="Calibri" pitchFamily="34" charset="0"/>
                </a:rPr>
                <a:t>ata</a:t>
              </a:r>
              <a:endParaRPr lang="en-GB" sz="1600" b="1" dirty="0">
                <a:latin typeface="Calibri" pitchFamily="34" charset="0"/>
              </a:endParaRPr>
            </a:p>
          </p:txBody>
        </p:sp>
        <p:sp>
          <p:nvSpPr>
            <p:cNvPr id="65" name="Line 64"/>
            <p:cNvSpPr>
              <a:spLocks noChangeShapeType="1"/>
            </p:cNvSpPr>
            <p:nvPr>
              <p:custDataLst>
                <p:tags r:id="rId52"/>
              </p:custDataLst>
            </p:nvPr>
          </p:nvSpPr>
          <p:spPr bwMode="auto">
            <a:xfrm>
              <a:off x="5711825" y="4267200"/>
              <a:ext cx="1588" cy="304800"/>
            </a:xfrm>
            <a:prstGeom prst="line">
              <a:avLst/>
            </a:prstGeom>
            <a:noFill/>
            <a:ln w="25560">
              <a:solidFill>
                <a:schemeClr val="tx1"/>
              </a:solidFill>
              <a:miter lim="800000"/>
              <a:headEnd/>
              <a:tailEnd type="triangle" w="med" len="med"/>
            </a:ln>
            <a:effectLst/>
          </p:spPr>
          <p:txBody>
            <a:bodyPr/>
            <a:lstStyle/>
            <a:p>
              <a:endParaRPr lang="en-US"/>
            </a:p>
          </p:txBody>
        </p:sp>
        <p:sp>
          <p:nvSpPr>
            <p:cNvPr id="67" name="Rectangle 66"/>
            <p:cNvSpPr>
              <a:spLocks noChangeArrowheads="1"/>
            </p:cNvSpPr>
            <p:nvPr>
              <p:custDataLst>
                <p:tags r:id="rId53"/>
              </p:custDataLst>
            </p:nvPr>
          </p:nvSpPr>
          <p:spPr bwMode="auto">
            <a:xfrm>
              <a:off x="5254625" y="4572000"/>
              <a:ext cx="304800" cy="3048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20</a:t>
              </a:r>
              <a:endParaRPr lang="en-GB" sz="1600" b="1" dirty="0">
                <a:latin typeface="Calibri" pitchFamily="34" charset="0"/>
              </a:endParaRPr>
            </a:p>
          </p:txBody>
        </p:sp>
        <p:sp>
          <p:nvSpPr>
            <p:cNvPr id="66" name="Line 65"/>
            <p:cNvSpPr>
              <a:spLocks noChangeShapeType="1"/>
            </p:cNvSpPr>
            <p:nvPr>
              <p:custDataLst>
                <p:tags r:id="rId54"/>
              </p:custDataLst>
            </p:nvPr>
          </p:nvSpPr>
          <p:spPr bwMode="auto">
            <a:xfrm>
              <a:off x="5254625" y="4394886"/>
              <a:ext cx="1588" cy="685800"/>
            </a:xfrm>
            <a:prstGeom prst="line">
              <a:avLst/>
            </a:prstGeom>
            <a:noFill/>
            <a:ln w="38100">
              <a:solidFill>
                <a:schemeClr val="tx1"/>
              </a:solidFill>
              <a:miter lim="800000"/>
              <a:headEnd/>
              <a:tailEnd/>
            </a:ln>
            <a:effectLst/>
          </p:spPr>
          <p:txBody>
            <a:bodyPr/>
            <a:lstStyle/>
            <a:p>
              <a:endParaRPr lang="en-US"/>
            </a:p>
          </p:txBody>
        </p:sp>
        <p:cxnSp>
          <p:nvCxnSpPr>
            <p:cNvPr id="69" name="Straight Arrow Connector 68"/>
            <p:cNvCxnSpPr>
              <a:stCxn id="58" idx="0"/>
              <a:endCxn id="67" idx="2"/>
            </p:cNvCxnSpPr>
            <p:nvPr>
              <p:custDataLst>
                <p:tags r:id="rId55"/>
              </p:custDataLst>
            </p:nvPr>
          </p:nvCxnSpPr>
          <p:spPr bwMode="auto">
            <a:xfrm rot="16200000" flipV="1">
              <a:off x="5179695" y="5104130"/>
              <a:ext cx="457200" cy="2539"/>
            </a:xfrm>
            <a:prstGeom prst="straightConnector1">
              <a:avLst/>
            </a:prstGeom>
            <a:noFill/>
            <a:ln w="12700">
              <a:solidFill>
                <a:srgbClr val="000000"/>
              </a:solidFill>
              <a:miter lim="800000"/>
              <a:headEnd type="none" w="med" len="med"/>
              <a:tailEnd type="arrow"/>
            </a:ln>
            <a:effectLst/>
          </p:spPr>
        </p:cxnSp>
        <p:cxnSp>
          <p:nvCxnSpPr>
            <p:cNvPr id="71" name="Straight Arrow Connector 70"/>
            <p:cNvCxnSpPr>
              <a:stCxn id="60" idx="0"/>
              <a:endCxn id="50" idx="2"/>
            </p:cNvCxnSpPr>
            <p:nvPr>
              <p:custDataLst>
                <p:tags r:id="rId56"/>
              </p:custDataLst>
            </p:nvPr>
          </p:nvCxnSpPr>
          <p:spPr bwMode="auto">
            <a:xfrm rot="16200000" flipV="1">
              <a:off x="5801772" y="4786853"/>
              <a:ext cx="457200" cy="637093"/>
            </a:xfrm>
            <a:prstGeom prst="straightConnector1">
              <a:avLst/>
            </a:prstGeom>
            <a:noFill/>
            <a:ln w="12700">
              <a:solidFill>
                <a:srgbClr val="000000"/>
              </a:solidFill>
              <a:miter lim="800000"/>
              <a:headEnd type="none" w="med" len="med"/>
              <a:tailEnd type="arrow"/>
            </a:ln>
            <a:effectLst/>
          </p:spPr>
        </p:cxnSp>
        <p:cxnSp>
          <p:nvCxnSpPr>
            <p:cNvPr id="73" name="Straight Arrow Connector 72"/>
            <p:cNvCxnSpPr>
              <a:stCxn id="60" idx="0"/>
              <a:endCxn id="51" idx="2"/>
            </p:cNvCxnSpPr>
            <p:nvPr>
              <p:custDataLst>
                <p:tags r:id="rId57"/>
              </p:custDataLst>
            </p:nvPr>
          </p:nvCxnSpPr>
          <p:spPr bwMode="auto">
            <a:xfrm rot="16200000" flipV="1">
              <a:off x="5954172" y="4939253"/>
              <a:ext cx="457200" cy="332293"/>
            </a:xfrm>
            <a:prstGeom prst="straightConnector1">
              <a:avLst/>
            </a:prstGeom>
            <a:noFill/>
            <a:ln w="12700">
              <a:solidFill>
                <a:srgbClr val="000000"/>
              </a:solidFill>
              <a:miter lim="800000"/>
              <a:headEnd type="none" w="med" len="med"/>
              <a:tailEnd type="arrow"/>
            </a:ln>
            <a:effectLst/>
          </p:spPr>
        </p:cxnSp>
        <p:cxnSp>
          <p:nvCxnSpPr>
            <p:cNvPr id="77" name="Straight Arrow Connector 76"/>
            <p:cNvCxnSpPr>
              <a:stCxn id="60" idx="0"/>
              <a:endCxn id="52" idx="2"/>
            </p:cNvCxnSpPr>
            <p:nvPr>
              <p:custDataLst>
                <p:tags r:id="rId58"/>
              </p:custDataLst>
            </p:nvPr>
          </p:nvCxnSpPr>
          <p:spPr bwMode="auto">
            <a:xfrm rot="16200000" flipV="1">
              <a:off x="6106572" y="5091653"/>
              <a:ext cx="457200" cy="27493"/>
            </a:xfrm>
            <a:prstGeom prst="straightConnector1">
              <a:avLst/>
            </a:prstGeom>
            <a:noFill/>
            <a:ln w="12700">
              <a:solidFill>
                <a:srgbClr val="000000"/>
              </a:solidFill>
              <a:miter lim="800000"/>
              <a:headEnd type="none" w="med" len="med"/>
              <a:tailEnd type="arrow"/>
            </a:ln>
            <a:effectLst/>
          </p:spPr>
        </p:cxnSp>
        <p:cxnSp>
          <p:nvCxnSpPr>
            <p:cNvPr id="79" name="Straight Arrow Connector 78"/>
            <p:cNvCxnSpPr>
              <a:stCxn id="60" idx="0"/>
              <a:endCxn id="53" idx="2"/>
            </p:cNvCxnSpPr>
            <p:nvPr>
              <p:custDataLst>
                <p:tags r:id="rId59"/>
              </p:custDataLst>
            </p:nvPr>
          </p:nvCxnSpPr>
          <p:spPr bwMode="auto">
            <a:xfrm rot="5400000" flipH="1" flipV="1">
              <a:off x="6258971" y="4966747"/>
              <a:ext cx="457200" cy="277307"/>
            </a:xfrm>
            <a:prstGeom prst="straightConnector1">
              <a:avLst/>
            </a:prstGeom>
            <a:noFill/>
            <a:ln w="12700">
              <a:solidFill>
                <a:srgbClr val="000000"/>
              </a:solidFill>
              <a:miter lim="800000"/>
              <a:headEnd type="none" w="med" len="med"/>
              <a:tailEnd type="arrow"/>
            </a:ln>
            <a:effectLst/>
          </p:spPr>
        </p:cxnSp>
        <p:sp>
          <p:nvSpPr>
            <p:cNvPr id="74" name="Rectangle 73"/>
            <p:cNvSpPr>
              <a:spLocks noChangeArrowheads="1"/>
            </p:cNvSpPr>
            <p:nvPr>
              <p:custDataLst>
                <p:tags r:id="rId60"/>
              </p:custDataLst>
            </p:nvPr>
          </p:nvSpPr>
          <p:spPr bwMode="auto">
            <a:xfrm>
              <a:off x="7378989" y="4574308"/>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grpSp>
      <p:sp>
        <p:nvSpPr>
          <p:cNvPr id="72" name="Date Placeholder 71"/>
          <p:cNvSpPr>
            <a:spLocks noGrp="1"/>
          </p:cNvSpPr>
          <p:nvPr>
            <p:ph type="dt" sz="half" idx="2"/>
            <p:custDataLst>
              <p:tags r:id="rId25"/>
            </p:custDataLst>
          </p:nvPr>
        </p:nvSpPr>
        <p:spPr/>
        <p:txBody>
          <a:bodyPr/>
          <a:lstStyle/>
          <a:p>
            <a:r>
              <a:rPr lang="en-US" smtClean="0"/>
              <a:t>Winter 2015</a:t>
            </a:r>
            <a:endParaRPr lang="en-US" dirty="0"/>
          </a:p>
        </p:txBody>
      </p:sp>
      <p:sp>
        <p:nvSpPr>
          <p:cNvPr id="75" name="Footer Placeholder 74"/>
          <p:cNvSpPr>
            <a:spLocks noGrp="1"/>
          </p:cNvSpPr>
          <p:nvPr>
            <p:ph type="ftr" sz="quarter" idx="3"/>
            <p:custDataLst>
              <p:tags r:id="rId26"/>
            </p:custDataLst>
          </p:nvPr>
        </p:nvSpPr>
        <p:spPr/>
        <p:txBody>
          <a:bodyPr/>
          <a:lstStyle/>
          <a:p>
            <a:r>
              <a:rPr lang="en-US" smtClean="0"/>
              <a:t>Memory Allocation</a:t>
            </a:r>
            <a:endParaRPr lang="en-US" dirty="0"/>
          </a:p>
        </p:txBody>
      </p:sp>
      <p:grpSp>
        <p:nvGrpSpPr>
          <p:cNvPr id="63" name="Group 62"/>
          <p:cNvGrpSpPr/>
          <p:nvPr>
            <p:custDataLst>
              <p:tags r:id="rId27"/>
            </p:custDataLst>
          </p:nvPr>
        </p:nvGrpSpPr>
        <p:grpSpPr>
          <a:xfrm>
            <a:off x="6704583" y="676361"/>
            <a:ext cx="1957945" cy="307777"/>
            <a:chOff x="6704583" y="676361"/>
            <a:chExt cx="1957945" cy="307777"/>
          </a:xfrm>
        </p:grpSpPr>
        <p:sp>
          <p:nvSpPr>
            <p:cNvPr id="78" name="Rectangle 18"/>
            <p:cNvSpPr>
              <a:spLocks noChangeArrowheads="1"/>
            </p:cNvSpPr>
            <p:nvPr>
              <p:custDataLst>
                <p:tags r:id="rId31"/>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80" name="TextBox 79"/>
            <p:cNvSpPr txBox="1"/>
            <p:nvPr>
              <p:custDataLst>
                <p:tags r:id="rId32"/>
              </p:custDataLst>
            </p:nvPr>
          </p:nvSpPr>
          <p:spPr>
            <a:xfrm>
              <a:off x="7009383" y="676361"/>
              <a:ext cx="1653145" cy="307777"/>
            </a:xfrm>
            <a:prstGeom prst="rect">
              <a:avLst/>
            </a:prstGeom>
            <a:noFill/>
          </p:spPr>
          <p:txBody>
            <a:bodyPr wrap="none" rtlCol="0">
              <a:spAutoFit/>
            </a:bodyPr>
            <a:lstStyle/>
            <a:p>
              <a:r>
                <a:rPr lang="en-US" sz="1400" dirty="0" smtClean="0">
                  <a:latin typeface="Calibri" pitchFamily="34" charset="0"/>
                </a:rPr>
                <a:t>= 4 byte word (free)</a:t>
              </a:r>
            </a:p>
          </p:txBody>
        </p:sp>
      </p:grpSp>
      <p:grpSp>
        <p:nvGrpSpPr>
          <p:cNvPr id="62" name="Group 61"/>
          <p:cNvGrpSpPr/>
          <p:nvPr>
            <p:custDataLst>
              <p:tags r:id="rId28"/>
            </p:custDataLst>
          </p:nvPr>
        </p:nvGrpSpPr>
        <p:grpSpPr>
          <a:xfrm>
            <a:off x="6704583" y="1081719"/>
            <a:ext cx="2341383" cy="307777"/>
            <a:chOff x="6704583" y="1216886"/>
            <a:chExt cx="2341383" cy="307777"/>
          </a:xfrm>
        </p:grpSpPr>
        <p:sp>
          <p:nvSpPr>
            <p:cNvPr id="81" name="Rectangle 80"/>
            <p:cNvSpPr>
              <a:spLocks noChangeArrowheads="1"/>
            </p:cNvSpPr>
            <p:nvPr>
              <p:custDataLst>
                <p:tags r:id="rId29"/>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82" name="TextBox 81"/>
            <p:cNvSpPr txBox="1"/>
            <p:nvPr>
              <p:custDataLst>
                <p:tags r:id="rId30"/>
              </p:custDataLst>
            </p:nvPr>
          </p:nvSpPr>
          <p:spPr>
            <a:xfrm>
              <a:off x="7009383" y="1216886"/>
              <a:ext cx="2036583" cy="307777"/>
            </a:xfrm>
            <a:prstGeom prst="rect">
              <a:avLst/>
            </a:prstGeom>
            <a:noFill/>
          </p:spPr>
          <p:txBody>
            <a:bodyPr wrap="none" rtlCol="0">
              <a:spAutoFit/>
            </a:bodyPr>
            <a:lstStyle/>
            <a:p>
              <a:r>
                <a:rPr lang="en-US" sz="1400" dirty="0" smtClean="0">
                  <a:latin typeface="Calibri" pitchFamily="34" charset="0"/>
                </a:rPr>
                <a:t>= 4 byte word (allocated)</a:t>
              </a:r>
            </a:p>
          </p:txBody>
        </p:sp>
      </p:grpSp>
      <mc:AlternateContent xmlns:mc="http://schemas.openxmlformats.org/markup-compatibility/2006" xmlns:p14="http://schemas.microsoft.com/office/powerpoint/2010/main">
        <mc:Choice Requires="p14">
          <p:contentPart p14:bwMode="auto" r:id="rId80">
            <p14:nvContentPartPr>
              <p14:cNvPr id="57" name="Ink 56"/>
              <p14:cNvContentPartPr/>
              <p14:nvPr/>
            </p14:nvContentPartPr>
            <p14:xfrm>
              <a:off x="651600" y="1783800"/>
              <a:ext cx="7175160" cy="3885480"/>
            </p14:xfrm>
          </p:contentPart>
        </mc:Choice>
        <mc:Fallback xmlns="">
          <p:pic>
            <p:nvPicPr>
              <p:cNvPr id="57" name="Ink 56"/>
              <p:cNvPicPr/>
              <p:nvPr/>
            </p:nvPicPr>
            <p:blipFill>
              <a:blip r:embed="rId81"/>
              <a:stretch>
                <a:fillRect/>
              </a:stretch>
            </p:blipFill>
            <p:spPr>
              <a:xfrm>
                <a:off x="642960" y="1778760"/>
                <a:ext cx="7193160" cy="3899880"/>
              </a:xfrm>
              <a:prstGeom prst="rect">
                <a:avLst/>
              </a:prstGeom>
            </p:spPr>
          </p:pic>
        </mc:Fallback>
      </mc:AlternateContent>
    </p:spTree>
    <p:extLst>
      <p:ext uri="{BB962C8B-B14F-4D97-AF65-F5344CB8AC3E}">
        <p14:creationId xmlns:p14="http://schemas.microsoft.com/office/powerpoint/2010/main" val="27329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169333" y="1197678"/>
            <a:ext cx="8813800" cy="1672522"/>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 name="Title 1"/>
          <p:cNvSpPr>
            <a:spLocks noGrp="1"/>
          </p:cNvSpPr>
          <p:nvPr>
            <p:ph type="title"/>
            <p:custDataLst>
              <p:tags r:id="rId2"/>
            </p:custDataLst>
          </p:nvPr>
        </p:nvSpPr>
        <p:spPr/>
        <p:txBody>
          <a:bodyPr/>
          <a:lstStyle/>
          <a:p>
            <a:r>
              <a:rPr lang="en-US" dirty="0" smtClean="0"/>
              <a:t>Keeping Track of Free Blocks</a:t>
            </a:r>
            <a:endParaRPr lang="en-US" dirty="0"/>
          </a:p>
        </p:txBody>
      </p:sp>
      <p:sp>
        <p:nvSpPr>
          <p:cNvPr id="3" name="Content Placeholder 2"/>
          <p:cNvSpPr>
            <a:spLocks noGrp="1"/>
          </p:cNvSpPr>
          <p:nvPr>
            <p:ph idx="1"/>
            <p:custDataLst>
              <p:tags r:id="rId3"/>
            </p:custDataLst>
          </p:nvPr>
        </p:nvSpPr>
        <p:spPr>
          <a:xfrm>
            <a:off x="160867" y="1254210"/>
            <a:ext cx="8983134" cy="5375190"/>
          </a:xfrm>
        </p:spPr>
        <p:txBody>
          <a:bodyPr/>
          <a:lstStyle/>
          <a:p>
            <a:r>
              <a:rPr lang="en-US" dirty="0" smtClean="0"/>
              <a:t>Method 1: </a:t>
            </a:r>
            <a:r>
              <a:rPr lang="en-US" i="1" dirty="0" smtClean="0">
                <a:solidFill>
                  <a:srgbClr val="C00000"/>
                </a:solidFill>
              </a:rPr>
              <a:t>Implicit free list </a:t>
            </a:r>
            <a:r>
              <a:rPr lang="en-US" dirty="0" smtClean="0"/>
              <a:t>using </a:t>
            </a:r>
            <a:r>
              <a:rPr lang="en-US" dirty="0"/>
              <a:t>length</a:t>
            </a:r>
            <a:r>
              <a:rPr lang="en-US" dirty="0" smtClean="0"/>
              <a:t>— </a:t>
            </a:r>
            <a:r>
              <a:rPr lang="en-US" sz="2000" dirty="0"/>
              <a:t>links</a:t>
            </a:r>
            <a:r>
              <a:rPr lang="en-US" sz="2000" dirty="0" smtClean="0"/>
              <a:t> </a:t>
            </a:r>
            <a:r>
              <a:rPr lang="en-US" sz="2000" u="sng" dirty="0" smtClean="0"/>
              <a:t>all</a:t>
            </a:r>
            <a:r>
              <a:rPr lang="en-US" sz="2000" dirty="0" smtClean="0"/>
              <a:t> blocks using math						</a:t>
            </a:r>
            <a:r>
              <a:rPr lang="en-US" dirty="0" smtClean="0"/>
              <a:t>	</a:t>
            </a:r>
            <a:r>
              <a:rPr lang="en-US" sz="1800" dirty="0" smtClean="0"/>
              <a:t>(no actual pointers)</a:t>
            </a:r>
          </a:p>
          <a:p>
            <a:endParaRPr lang="en-US" dirty="0" smtClean="0"/>
          </a:p>
          <a:p>
            <a:endParaRPr lang="en-US" dirty="0" smtClean="0"/>
          </a:p>
          <a:p>
            <a:r>
              <a:rPr lang="en-US" dirty="0" smtClean="0"/>
              <a:t>Method 2: </a:t>
            </a:r>
            <a:r>
              <a:rPr lang="en-GB" i="1" dirty="0" smtClean="0">
                <a:solidFill>
                  <a:srgbClr val="C00000"/>
                </a:solidFill>
              </a:rPr>
              <a:t>Explicit free list</a:t>
            </a:r>
            <a:r>
              <a:rPr lang="en-GB" dirty="0" smtClean="0">
                <a:solidFill>
                  <a:srgbClr val="C00000"/>
                </a:solidFill>
              </a:rPr>
              <a:t> </a:t>
            </a:r>
            <a:r>
              <a:rPr lang="en-GB" dirty="0" smtClean="0"/>
              <a:t>among </a:t>
            </a:r>
            <a:r>
              <a:rPr lang="en-GB" u="sng" dirty="0" smtClean="0"/>
              <a:t>only the free blocks</a:t>
            </a:r>
            <a:r>
              <a:rPr lang="en-GB" dirty="0" smtClean="0"/>
              <a:t>, </a:t>
            </a:r>
            <a:r>
              <a:rPr lang="en-GB" sz="2000" dirty="0"/>
              <a:t>using pointers</a:t>
            </a:r>
          </a:p>
          <a:p>
            <a:endParaRPr lang="en-GB" dirty="0" smtClean="0"/>
          </a:p>
          <a:p>
            <a:endParaRPr lang="en-GB" sz="1600"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Method 3: </a:t>
            </a:r>
            <a:r>
              <a:rPr lang="en-GB" i="1" dirty="0" smtClean="0">
                <a:solidFill>
                  <a:srgbClr val="C00000"/>
                </a:solidFill>
              </a:rPr>
              <a:t>Segregated free list</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Different free lists for different size classes</a:t>
            </a:r>
            <a:endParaRPr lang="en-US" dirty="0" smtClean="0"/>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US"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dirty="0" smtClean="0"/>
              <a:t>Method 4: </a:t>
            </a:r>
            <a:r>
              <a:rPr lang="en-GB" i="1" dirty="0" smtClean="0">
                <a:solidFill>
                  <a:srgbClr val="C00000"/>
                </a:solidFill>
              </a:rPr>
              <a:t>Blocks sorted by size</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Can use a balanced binary tree (e.g. red-black tree) with pointers within each free block, and the length used as a key</a:t>
            </a:r>
          </a:p>
        </p:txBody>
      </p:sp>
      <p:sp>
        <p:nvSpPr>
          <p:cNvPr id="4" name="Rectangle 4"/>
          <p:cNvSpPr>
            <a:spLocks noChangeArrowheads="1"/>
          </p:cNvSpPr>
          <p:nvPr>
            <p:custDataLst>
              <p:tags r:id="rId4"/>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5" name="Rectangle 5"/>
          <p:cNvSpPr>
            <a:spLocks noChangeArrowheads="1"/>
          </p:cNvSpPr>
          <p:nvPr>
            <p:custDataLst>
              <p:tags r:id="rId5"/>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 name="Rectangle 6"/>
          <p:cNvSpPr>
            <a:spLocks noChangeArrowheads="1"/>
          </p:cNvSpPr>
          <p:nvPr>
            <p:custDataLst>
              <p:tags r:id="rId6"/>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7" name="Rectangle 7"/>
          <p:cNvSpPr>
            <a:spLocks noChangeArrowheads="1"/>
          </p:cNvSpPr>
          <p:nvPr>
            <p:custDataLst>
              <p:tags r:id="rId7"/>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 name="Rectangle 8"/>
          <p:cNvSpPr>
            <a:spLocks noChangeArrowheads="1"/>
          </p:cNvSpPr>
          <p:nvPr>
            <p:custDataLst>
              <p:tags r:id="rId8"/>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 name="Rectangle 9"/>
          <p:cNvSpPr>
            <a:spLocks noChangeArrowheads="1"/>
          </p:cNvSpPr>
          <p:nvPr>
            <p:custDataLst>
              <p:tags r:id="rId9"/>
            </p:custDataLst>
          </p:nvPr>
        </p:nvSpPr>
        <p:spPr bwMode="auto">
          <a:xfrm>
            <a:off x="3124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10" name="Rectangle 10"/>
          <p:cNvSpPr>
            <a:spLocks noChangeArrowheads="1"/>
          </p:cNvSpPr>
          <p:nvPr>
            <p:custDataLst>
              <p:tags r:id="rId10"/>
            </p:custDataLst>
          </p:nvPr>
        </p:nvSpPr>
        <p:spPr bwMode="auto">
          <a:xfrm>
            <a:off x="3429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1" name="Rectangle 11"/>
          <p:cNvSpPr>
            <a:spLocks noChangeArrowheads="1"/>
          </p:cNvSpPr>
          <p:nvPr>
            <p:custDataLst>
              <p:tags r:id="rId11"/>
            </p:custDataLst>
          </p:nvPr>
        </p:nvSpPr>
        <p:spPr bwMode="auto">
          <a:xfrm>
            <a:off x="37338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2" name="Rectangle 12"/>
          <p:cNvSpPr>
            <a:spLocks noChangeArrowheads="1"/>
          </p:cNvSpPr>
          <p:nvPr>
            <p:custDataLst>
              <p:tags r:id="rId12"/>
            </p:custDataLst>
          </p:nvPr>
        </p:nvSpPr>
        <p:spPr bwMode="auto">
          <a:xfrm>
            <a:off x="40386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3" name="Rectangle 13"/>
          <p:cNvSpPr>
            <a:spLocks noChangeArrowheads="1"/>
          </p:cNvSpPr>
          <p:nvPr>
            <p:custDataLst>
              <p:tags r:id="rId13"/>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 name="Rectangle 14"/>
          <p:cNvSpPr>
            <a:spLocks noChangeArrowheads="1"/>
          </p:cNvSpPr>
          <p:nvPr>
            <p:custDataLst>
              <p:tags r:id="rId14"/>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 name="Rectangle 15"/>
          <p:cNvSpPr>
            <a:spLocks noChangeArrowheads="1"/>
          </p:cNvSpPr>
          <p:nvPr>
            <p:custDataLst>
              <p:tags r:id="rId15"/>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6" name="Rectangle 16"/>
          <p:cNvSpPr>
            <a:spLocks noChangeArrowheads="1"/>
          </p:cNvSpPr>
          <p:nvPr>
            <p:custDataLst>
              <p:tags r:id="rId16"/>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7" name="Rectangle 17"/>
          <p:cNvSpPr>
            <a:spLocks noChangeArrowheads="1"/>
          </p:cNvSpPr>
          <p:nvPr>
            <p:custDataLst>
              <p:tags r:id="rId17"/>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8" name="Rectangle 18"/>
          <p:cNvSpPr>
            <a:spLocks noChangeArrowheads="1"/>
          </p:cNvSpPr>
          <p:nvPr>
            <p:custDataLst>
              <p:tags r:id="rId18"/>
            </p:custDataLst>
          </p:nvPr>
        </p:nvSpPr>
        <p:spPr bwMode="auto">
          <a:xfrm>
            <a:off x="6172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19" name="Rectangle 19"/>
          <p:cNvSpPr>
            <a:spLocks noChangeArrowheads="1"/>
          </p:cNvSpPr>
          <p:nvPr>
            <p:custDataLst>
              <p:tags r:id="rId19"/>
            </p:custDataLst>
          </p:nvPr>
        </p:nvSpPr>
        <p:spPr bwMode="auto">
          <a:xfrm>
            <a:off x="6477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0" name="Rectangle 20"/>
          <p:cNvSpPr>
            <a:spLocks noChangeArrowheads="1"/>
          </p:cNvSpPr>
          <p:nvPr>
            <p:custDataLst>
              <p:tags r:id="rId20"/>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1" name="Freeform 39"/>
          <p:cNvSpPr>
            <a:spLocks/>
          </p:cNvSpPr>
          <p:nvPr>
            <p:custDataLst>
              <p:tags r:id="rId21"/>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2" name="Freeform 40"/>
          <p:cNvSpPr>
            <a:spLocks/>
          </p:cNvSpPr>
          <p:nvPr>
            <p:custDataLst>
              <p:tags r:id="rId22"/>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3" name="Freeform 41"/>
          <p:cNvSpPr>
            <a:spLocks/>
          </p:cNvSpPr>
          <p:nvPr>
            <p:custDataLst>
              <p:tags r:id="rId23"/>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4" name="Rectangle 21"/>
          <p:cNvSpPr>
            <a:spLocks noChangeArrowheads="1"/>
          </p:cNvSpPr>
          <p:nvPr>
            <p:custDataLst>
              <p:tags r:id="rId24"/>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25" name="Rectangle 22"/>
          <p:cNvSpPr>
            <a:spLocks noChangeArrowheads="1"/>
          </p:cNvSpPr>
          <p:nvPr>
            <p:custDataLst>
              <p:tags r:id="rId25"/>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 name="Rectangle 23"/>
          <p:cNvSpPr>
            <a:spLocks noChangeArrowheads="1"/>
          </p:cNvSpPr>
          <p:nvPr>
            <p:custDataLst>
              <p:tags r:id="rId26"/>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7" name="Rectangle 24"/>
          <p:cNvSpPr>
            <a:spLocks noChangeArrowheads="1"/>
          </p:cNvSpPr>
          <p:nvPr>
            <p:custDataLst>
              <p:tags r:id="rId27"/>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 name="Rectangle 25"/>
          <p:cNvSpPr>
            <a:spLocks noChangeArrowheads="1"/>
          </p:cNvSpPr>
          <p:nvPr>
            <p:custDataLst>
              <p:tags r:id="rId28"/>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9" name="Rectangle 26"/>
          <p:cNvSpPr>
            <a:spLocks noChangeArrowheads="1"/>
          </p:cNvSpPr>
          <p:nvPr>
            <p:custDataLst>
              <p:tags r:id="rId29"/>
            </p:custDataLst>
          </p:nvPr>
        </p:nvSpPr>
        <p:spPr bwMode="auto">
          <a:xfrm>
            <a:off x="3124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30" name="Rectangle 27"/>
          <p:cNvSpPr>
            <a:spLocks noChangeArrowheads="1"/>
          </p:cNvSpPr>
          <p:nvPr>
            <p:custDataLst>
              <p:tags r:id="rId30"/>
            </p:custDataLst>
          </p:nvPr>
        </p:nvSpPr>
        <p:spPr bwMode="auto">
          <a:xfrm>
            <a:off x="3429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1" name="Rectangle 28"/>
          <p:cNvSpPr>
            <a:spLocks noChangeArrowheads="1"/>
          </p:cNvSpPr>
          <p:nvPr>
            <p:custDataLst>
              <p:tags r:id="rId31"/>
            </p:custDataLst>
          </p:nvPr>
        </p:nvSpPr>
        <p:spPr bwMode="auto">
          <a:xfrm>
            <a:off x="37338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2" name="Rectangle 29"/>
          <p:cNvSpPr>
            <a:spLocks noChangeArrowheads="1"/>
          </p:cNvSpPr>
          <p:nvPr>
            <p:custDataLst>
              <p:tags r:id="rId32"/>
            </p:custDataLst>
          </p:nvPr>
        </p:nvSpPr>
        <p:spPr bwMode="auto">
          <a:xfrm>
            <a:off x="40386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3" name="Rectangle 30"/>
          <p:cNvSpPr>
            <a:spLocks noChangeArrowheads="1"/>
          </p:cNvSpPr>
          <p:nvPr>
            <p:custDataLst>
              <p:tags r:id="rId33"/>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4" name="Rectangle 31"/>
          <p:cNvSpPr>
            <a:spLocks noChangeArrowheads="1"/>
          </p:cNvSpPr>
          <p:nvPr>
            <p:custDataLst>
              <p:tags r:id="rId34"/>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5" name="Rectangle 32"/>
          <p:cNvSpPr>
            <a:spLocks noChangeArrowheads="1"/>
          </p:cNvSpPr>
          <p:nvPr>
            <p:custDataLst>
              <p:tags r:id="rId35"/>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6" name="Rectangle 33"/>
          <p:cNvSpPr>
            <a:spLocks noChangeArrowheads="1"/>
          </p:cNvSpPr>
          <p:nvPr>
            <p:custDataLst>
              <p:tags r:id="rId36"/>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7" name="Rectangle 34"/>
          <p:cNvSpPr>
            <a:spLocks noChangeArrowheads="1"/>
          </p:cNvSpPr>
          <p:nvPr>
            <p:custDataLst>
              <p:tags r:id="rId37"/>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8" name="Rectangle 35"/>
          <p:cNvSpPr>
            <a:spLocks noChangeArrowheads="1"/>
          </p:cNvSpPr>
          <p:nvPr>
            <p:custDataLst>
              <p:tags r:id="rId38"/>
            </p:custDataLst>
          </p:nvPr>
        </p:nvSpPr>
        <p:spPr bwMode="auto">
          <a:xfrm>
            <a:off x="6172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39" name="Rectangle 36"/>
          <p:cNvSpPr>
            <a:spLocks noChangeArrowheads="1"/>
          </p:cNvSpPr>
          <p:nvPr>
            <p:custDataLst>
              <p:tags r:id="rId39"/>
            </p:custDataLst>
          </p:nvPr>
        </p:nvSpPr>
        <p:spPr bwMode="auto">
          <a:xfrm>
            <a:off x="6477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40" name="Rectangle 37"/>
          <p:cNvSpPr>
            <a:spLocks noChangeArrowheads="1"/>
          </p:cNvSpPr>
          <p:nvPr>
            <p:custDataLst>
              <p:tags r:id="rId40"/>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41" name="Freeform 38"/>
          <p:cNvSpPr>
            <a:spLocks/>
          </p:cNvSpPr>
          <p:nvPr>
            <p:custDataLst>
              <p:tags r:id="rId41"/>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a:p>
        </p:txBody>
      </p:sp>
      <p:sp>
        <p:nvSpPr>
          <p:cNvPr id="44" name="Slide Number Placeholder 43"/>
          <p:cNvSpPr>
            <a:spLocks noGrp="1"/>
          </p:cNvSpPr>
          <p:nvPr>
            <p:ph type="sldNum" sz="quarter" idx="4"/>
            <p:custDataLst>
              <p:tags r:id="rId42"/>
            </p:custDataLst>
          </p:nvPr>
        </p:nvSpPr>
        <p:spPr/>
        <p:txBody>
          <a:bodyPr/>
          <a:lstStyle/>
          <a:p>
            <a:fld id="{7CBE8339-D2AD-46DC-A898-FD1E949067F0}" type="slidenum">
              <a:rPr lang="en-US" smtClean="0"/>
              <a:pPr/>
              <a:t>18</a:t>
            </a:fld>
            <a:endParaRPr lang="en-US"/>
          </a:p>
        </p:txBody>
      </p:sp>
      <p:sp>
        <p:nvSpPr>
          <p:cNvPr id="45" name="Date Placeholder 44"/>
          <p:cNvSpPr>
            <a:spLocks noGrp="1"/>
          </p:cNvSpPr>
          <p:nvPr>
            <p:ph type="dt" sz="half" idx="2"/>
            <p:custDataLst>
              <p:tags r:id="rId43"/>
            </p:custDataLst>
          </p:nvPr>
        </p:nvSpPr>
        <p:spPr/>
        <p:txBody>
          <a:bodyPr/>
          <a:lstStyle/>
          <a:p>
            <a:r>
              <a:rPr lang="en-US" smtClean="0"/>
              <a:t>Winter 2015</a:t>
            </a:r>
            <a:endParaRPr lang="en-US" dirty="0"/>
          </a:p>
        </p:txBody>
      </p:sp>
      <p:sp>
        <p:nvSpPr>
          <p:cNvPr id="46" name="Footer Placeholder 45"/>
          <p:cNvSpPr>
            <a:spLocks noGrp="1"/>
          </p:cNvSpPr>
          <p:nvPr>
            <p:ph type="ftr" sz="quarter" idx="3"/>
            <p:custDataLst>
              <p:tags r:id="rId44"/>
            </p:custDataLst>
          </p:nvPr>
        </p:nvSpPr>
        <p:spPr/>
        <p:txBody>
          <a:bodyPr/>
          <a:lstStyle/>
          <a:p>
            <a:r>
              <a:rPr lang="en-US" smtClean="0"/>
              <a:t>Memory Allocation</a:t>
            </a:r>
            <a:endParaRPr lang="en-US" dirty="0"/>
          </a:p>
        </p:txBody>
      </p:sp>
      <p:grpSp>
        <p:nvGrpSpPr>
          <p:cNvPr id="47" name="Group 46"/>
          <p:cNvGrpSpPr/>
          <p:nvPr>
            <p:custDataLst>
              <p:tags r:id="rId45"/>
            </p:custDataLst>
          </p:nvPr>
        </p:nvGrpSpPr>
        <p:grpSpPr>
          <a:xfrm>
            <a:off x="6704583" y="342419"/>
            <a:ext cx="1957945" cy="307777"/>
            <a:chOff x="6704583" y="676361"/>
            <a:chExt cx="1957945" cy="307777"/>
          </a:xfrm>
        </p:grpSpPr>
        <p:sp>
          <p:nvSpPr>
            <p:cNvPr id="48" name="Rectangle 18"/>
            <p:cNvSpPr>
              <a:spLocks noChangeArrowheads="1"/>
            </p:cNvSpPr>
            <p:nvPr>
              <p:custDataLst>
                <p:tags r:id="rId4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9" name="TextBox 48"/>
            <p:cNvSpPr txBox="1"/>
            <p:nvPr>
              <p:custDataLst>
                <p:tags r:id="rId50"/>
              </p:custDataLst>
            </p:nvPr>
          </p:nvSpPr>
          <p:spPr>
            <a:xfrm>
              <a:off x="7009383" y="676361"/>
              <a:ext cx="1653145" cy="307777"/>
            </a:xfrm>
            <a:prstGeom prst="rect">
              <a:avLst/>
            </a:prstGeom>
            <a:noFill/>
          </p:spPr>
          <p:txBody>
            <a:bodyPr wrap="none" rtlCol="0">
              <a:spAutoFit/>
            </a:bodyPr>
            <a:lstStyle/>
            <a:p>
              <a:r>
                <a:rPr lang="en-US" sz="1400" dirty="0" smtClean="0">
                  <a:latin typeface="Calibri" pitchFamily="34" charset="0"/>
                </a:rPr>
                <a:t>= 4 byte word (free)</a:t>
              </a:r>
            </a:p>
          </p:txBody>
        </p:sp>
      </p:grpSp>
      <p:grpSp>
        <p:nvGrpSpPr>
          <p:cNvPr id="50" name="Group 49"/>
          <p:cNvGrpSpPr/>
          <p:nvPr>
            <p:custDataLst>
              <p:tags r:id="rId46"/>
            </p:custDataLst>
          </p:nvPr>
        </p:nvGrpSpPr>
        <p:grpSpPr>
          <a:xfrm>
            <a:off x="6704583" y="747777"/>
            <a:ext cx="2341383" cy="307777"/>
            <a:chOff x="6704583" y="1216886"/>
            <a:chExt cx="2341383" cy="307777"/>
          </a:xfrm>
        </p:grpSpPr>
        <p:sp>
          <p:nvSpPr>
            <p:cNvPr id="51" name="Rectangle 50"/>
            <p:cNvSpPr>
              <a:spLocks noChangeArrowheads="1"/>
            </p:cNvSpPr>
            <p:nvPr>
              <p:custDataLst>
                <p:tags r:id="rId4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52" name="TextBox 51"/>
            <p:cNvSpPr txBox="1"/>
            <p:nvPr>
              <p:custDataLst>
                <p:tags r:id="rId48"/>
              </p:custDataLst>
            </p:nvPr>
          </p:nvSpPr>
          <p:spPr>
            <a:xfrm>
              <a:off x="7009383" y="1216886"/>
              <a:ext cx="2036583" cy="307777"/>
            </a:xfrm>
            <a:prstGeom prst="rect">
              <a:avLst/>
            </a:prstGeom>
            <a:noFill/>
          </p:spPr>
          <p:txBody>
            <a:bodyPr wrap="none" rtlCol="0">
              <a:spAutoFit/>
            </a:bodyPr>
            <a:lstStyle/>
            <a:p>
              <a:r>
                <a:rPr lang="en-US" sz="1400" dirty="0" smtClean="0">
                  <a:latin typeface="Calibri" pitchFamily="34" charset="0"/>
                </a:rPr>
                <a:t>= 4 byte word (allocated)</a:t>
              </a:r>
            </a:p>
          </p:txBody>
        </p:sp>
      </p:grpSp>
      <mc:AlternateContent xmlns:mc="http://schemas.openxmlformats.org/markup-compatibility/2006" xmlns:p14="http://schemas.microsoft.com/office/powerpoint/2010/main">
        <mc:Choice Requires="p14">
          <p:contentPart p14:bwMode="auto" r:id="rId53">
            <p14:nvContentPartPr>
              <p14:cNvPr id="43" name="Ink 42"/>
              <p14:cNvContentPartPr/>
              <p14:nvPr/>
            </p14:nvContentPartPr>
            <p14:xfrm>
              <a:off x="619200" y="1118160"/>
              <a:ext cx="5743080" cy="1688760"/>
            </p14:xfrm>
          </p:contentPart>
        </mc:Choice>
        <mc:Fallback xmlns="">
          <p:pic>
            <p:nvPicPr>
              <p:cNvPr id="43" name="Ink 42"/>
              <p:cNvPicPr/>
              <p:nvPr/>
            </p:nvPicPr>
            <p:blipFill>
              <a:blip r:embed="rId54"/>
              <a:stretch>
                <a:fillRect/>
              </a:stretch>
            </p:blipFill>
            <p:spPr>
              <a:xfrm>
                <a:off x="606960" y="1108080"/>
                <a:ext cx="5757840" cy="1711080"/>
              </a:xfrm>
              <a:prstGeom prst="rect">
                <a:avLst/>
              </a:prstGeom>
            </p:spPr>
          </p:pic>
        </mc:Fallback>
      </mc:AlternateContent>
    </p:spTree>
    <p:extLst>
      <p:ext uri="{BB962C8B-B14F-4D97-AF65-F5344CB8AC3E}">
        <p14:creationId xmlns:p14="http://schemas.microsoft.com/office/powerpoint/2010/main" val="6230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359376" y="473676"/>
            <a:ext cx="65913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Implicit Free </a:t>
            </a:r>
            <a:r>
              <a:rPr lang="en-GB" dirty="0"/>
              <a:t>Lists</a:t>
            </a:r>
          </a:p>
        </p:txBody>
      </p:sp>
      <p:sp>
        <p:nvSpPr>
          <p:cNvPr id="20482" name="Rectangle 2"/>
          <p:cNvSpPr>
            <a:spLocks noGrp="1" noChangeArrowheads="1"/>
          </p:cNvSpPr>
          <p:nvPr>
            <p:ph type="body" idx="1"/>
            <p:custDataLst>
              <p:tags r:id="rId2"/>
            </p:custDataLst>
          </p:nvPr>
        </p:nvSpPr>
        <p:spPr>
          <a:xfrm>
            <a:off x="381000" y="1016000"/>
            <a:ext cx="8718810" cy="23368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For each block we </a:t>
            </a:r>
            <a:r>
              <a:rPr lang="en-GB" dirty="0" smtClean="0"/>
              <a:t>need two pieces of info: </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size?   </a:t>
            </a:r>
            <a:r>
              <a:rPr lang="en-GB" dirty="0"/>
              <a:t>is-allocated</a:t>
            </a:r>
            <a:r>
              <a:rPr lang="en-GB" dirty="0" smtClean="0"/>
              <a:t>?</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store this information in two </a:t>
            </a:r>
            <a:r>
              <a:rPr lang="en-GB" dirty="0" smtClean="0"/>
              <a:t>words: wasteful</a:t>
            </a:r>
            <a:r>
              <a:rPr lang="en-GB" dirty="0"/>
              <a:t>!</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solidFill>
                  <a:srgbClr val="C00000"/>
                </a:solidFill>
              </a:rPr>
              <a:t>Standard trick</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If blocks are aligned, some low-order size bits are always 0</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Instead of storing </a:t>
            </a:r>
            <a:r>
              <a:rPr lang="en-GB" dirty="0" smtClean="0"/>
              <a:t>a bit that will always be 0, use </a:t>
            </a:r>
            <a:r>
              <a:rPr lang="en-GB" dirty="0"/>
              <a:t>it as a allocated/free flag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When reading </a:t>
            </a:r>
            <a:r>
              <a:rPr lang="en-GB" dirty="0" smtClean="0"/>
              <a:t>size, </a:t>
            </a:r>
            <a:r>
              <a:rPr lang="en-GB" dirty="0"/>
              <a:t>must</a:t>
            </a:r>
            <a:r>
              <a:rPr lang="en-GB" dirty="0" smtClean="0"/>
              <a:t> remember to mask </a:t>
            </a:r>
            <a:r>
              <a:rPr lang="en-GB" dirty="0"/>
              <a:t>out this bit</a:t>
            </a:r>
          </a:p>
        </p:txBody>
      </p:sp>
      <p:sp>
        <p:nvSpPr>
          <p:cNvPr id="20483" name="Rectangle 3"/>
          <p:cNvSpPr>
            <a:spLocks noChangeArrowheads="1"/>
          </p:cNvSpPr>
          <p:nvPr>
            <p:custDataLst>
              <p:tags r:id="rId3"/>
            </p:custDataLst>
          </p:nvPr>
        </p:nvSpPr>
        <p:spPr bwMode="auto">
          <a:xfrm>
            <a:off x="2971800" y="4279900"/>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20484" name="Text Box 4"/>
          <p:cNvSpPr txBox="1">
            <a:spLocks noChangeArrowheads="1"/>
          </p:cNvSpPr>
          <p:nvPr>
            <p:custDataLst>
              <p:tags r:id="rId4"/>
            </p:custDataLst>
          </p:nvPr>
        </p:nvSpPr>
        <p:spPr bwMode="auto">
          <a:xfrm>
            <a:off x="3423604" y="3610125"/>
            <a:ext cx="775446"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 word</a:t>
            </a:r>
          </a:p>
        </p:txBody>
      </p:sp>
      <p:sp>
        <p:nvSpPr>
          <p:cNvPr id="20485" name="Text Box 5"/>
          <p:cNvSpPr txBox="1">
            <a:spLocks noChangeArrowheads="1"/>
          </p:cNvSpPr>
          <p:nvPr>
            <p:custDataLst>
              <p:tags r:id="rId5"/>
            </p:custDataLst>
          </p:nvPr>
        </p:nvSpPr>
        <p:spPr bwMode="auto">
          <a:xfrm>
            <a:off x="821724" y="4707924"/>
            <a:ext cx="1623435" cy="99937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Format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allocated and</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free blocks</a:t>
            </a:r>
          </a:p>
        </p:txBody>
      </p:sp>
      <p:sp>
        <p:nvSpPr>
          <p:cNvPr id="20486" name="Rectangle 6"/>
          <p:cNvSpPr>
            <a:spLocks noChangeArrowheads="1"/>
          </p:cNvSpPr>
          <p:nvPr>
            <p:custDataLst>
              <p:tags r:id="rId6"/>
            </p:custDataLst>
          </p:nvPr>
        </p:nvSpPr>
        <p:spPr bwMode="auto">
          <a:xfrm>
            <a:off x="2971800" y="4660900"/>
            <a:ext cx="1676400" cy="1285875"/>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a:t>
            </a:r>
          </a:p>
        </p:txBody>
      </p:sp>
      <p:sp>
        <p:nvSpPr>
          <p:cNvPr id="20487" name="Text Box 7"/>
          <p:cNvSpPr txBox="1">
            <a:spLocks noChangeArrowheads="1"/>
          </p:cNvSpPr>
          <p:nvPr>
            <p:custDataLst>
              <p:tags r:id="rId7"/>
            </p:custDataLst>
          </p:nvPr>
        </p:nvSpPr>
        <p:spPr bwMode="auto">
          <a:xfrm>
            <a:off x="5006975" y="4302556"/>
            <a:ext cx="2395505" cy="202478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1: 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0: 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 block size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blocks only)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p:txBody>
      </p:sp>
      <p:sp>
        <p:nvSpPr>
          <p:cNvPr id="20488" name="Rectangle 8"/>
          <p:cNvSpPr>
            <a:spLocks noChangeArrowheads="1"/>
          </p:cNvSpPr>
          <p:nvPr>
            <p:custDataLst>
              <p:tags r:id="rId8"/>
            </p:custDataLst>
          </p:nvPr>
        </p:nvSpPr>
        <p:spPr bwMode="auto">
          <a:xfrm>
            <a:off x="4343400" y="42799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20489" name="Rectangle 9"/>
          <p:cNvSpPr>
            <a:spLocks noChangeArrowheads="1"/>
          </p:cNvSpPr>
          <p:nvPr>
            <p:custDataLst>
              <p:tags r:id="rId9"/>
            </p:custDataLst>
          </p:nvPr>
        </p:nvSpPr>
        <p:spPr bwMode="auto">
          <a:xfrm>
            <a:off x="2971800" y="5943600"/>
            <a:ext cx="1676400" cy="685800"/>
          </a:xfrm>
          <a:prstGeom prst="rect">
            <a:avLst/>
          </a:prstGeom>
          <a:solidFill>
            <a:schemeClr val="bg1">
              <a:lumMod val="8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optional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11" name="AutoShape 8"/>
          <p:cNvSpPr>
            <a:spLocks/>
          </p:cNvSpPr>
          <p:nvPr>
            <p:custDataLst>
              <p:tags r:id="rId10"/>
            </p:custDataLst>
          </p:nvPr>
        </p:nvSpPr>
        <p:spPr bwMode="auto">
          <a:xfrm rot="16200000">
            <a:off x="3695702" y="3222024"/>
            <a:ext cx="228600" cy="1676401"/>
          </a:xfrm>
          <a:prstGeom prst="rightBrace">
            <a:avLst>
              <a:gd name="adj1" fmla="val 118750"/>
              <a:gd name="adj2" fmla="val 50000"/>
            </a:avLst>
          </a:prstGeom>
          <a:noFill/>
          <a:ln w="12700">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4"/>
            <p:custDataLst>
              <p:tags r:id="rId11"/>
            </p:custDataLst>
          </p:nvPr>
        </p:nvSpPr>
        <p:spPr/>
        <p:txBody>
          <a:bodyPr/>
          <a:lstStyle/>
          <a:p>
            <a:fld id="{7CBE8339-D2AD-46DC-A898-FD1E949067F0}" type="slidenum">
              <a:rPr lang="en-US" smtClean="0"/>
              <a:pPr/>
              <a:t>19</a:t>
            </a:fld>
            <a:endParaRPr lang="en-US"/>
          </a:p>
        </p:txBody>
      </p:sp>
      <p:grpSp>
        <p:nvGrpSpPr>
          <p:cNvPr id="3" name="Group 4"/>
          <p:cNvGrpSpPr/>
          <p:nvPr>
            <p:custDataLst>
              <p:tags r:id="rId12"/>
            </p:custDataLst>
          </p:nvPr>
        </p:nvGrpSpPr>
        <p:grpSpPr>
          <a:xfrm>
            <a:off x="6743025" y="471386"/>
            <a:ext cx="2356785" cy="2186706"/>
            <a:chOff x="6743025" y="471386"/>
            <a:chExt cx="2356785" cy="2186706"/>
          </a:xfrm>
        </p:grpSpPr>
        <p:sp>
          <p:nvSpPr>
            <p:cNvPr id="2" name="TextBox 1"/>
            <p:cNvSpPr txBox="1"/>
            <p:nvPr>
              <p:custDataLst>
                <p:tags r:id="rId15"/>
              </p:custDataLst>
            </p:nvPr>
          </p:nvSpPr>
          <p:spPr>
            <a:xfrm>
              <a:off x="6743025" y="471386"/>
              <a:ext cx="2356785" cy="1569660"/>
            </a:xfrm>
            <a:prstGeom prst="rect">
              <a:avLst/>
            </a:prstGeom>
            <a:noFill/>
            <a:ln>
              <a:solidFill>
                <a:schemeClr val="tx1"/>
              </a:solidFill>
            </a:ln>
          </p:spPr>
          <p:txBody>
            <a:bodyPr wrap="square" lIns="91440" rIns="0" rtlCol="0">
              <a:spAutoFit/>
            </a:bodyPr>
            <a:lstStyle/>
            <a:p>
              <a:r>
                <a:rPr lang="en-US" sz="1600" b="0" dirty="0" smtClean="0">
                  <a:latin typeface="Calibri" pitchFamily="34" charset="0"/>
                </a:rPr>
                <a:t>e.g. with 8-byte alignment, possible values for size:</a:t>
              </a:r>
              <a:br>
                <a:rPr lang="en-US" sz="1600" b="0" dirty="0" smtClean="0">
                  <a:latin typeface="Calibri" pitchFamily="34" charset="0"/>
                </a:rPr>
              </a:br>
              <a:r>
                <a:rPr lang="en-US" sz="1600" b="0" dirty="0" smtClean="0">
                  <a:latin typeface="Calibri" pitchFamily="34" charset="0"/>
                </a:rPr>
                <a:t>    00001</a:t>
              </a:r>
              <a:r>
                <a:rPr lang="en-US" sz="1600" b="0" dirty="0" smtClean="0">
                  <a:solidFill>
                    <a:srgbClr val="7F7F7F"/>
                  </a:solidFill>
                  <a:latin typeface="Calibri" pitchFamily="34" charset="0"/>
                </a:rPr>
                <a:t>00</a:t>
              </a:r>
              <a:r>
                <a:rPr lang="en-US" sz="1600" b="0" dirty="0" smtClean="0">
                  <a:solidFill>
                    <a:srgbClr val="C00000"/>
                  </a:solidFill>
                  <a:latin typeface="Calibri" pitchFamily="34" charset="0"/>
                </a:rPr>
                <a:t>0</a:t>
              </a:r>
              <a:r>
                <a:rPr lang="en-US" sz="1600" b="0" dirty="0" smtClean="0">
                  <a:solidFill>
                    <a:srgbClr val="7F7F7F"/>
                  </a:solidFill>
                  <a:latin typeface="Calibri" pitchFamily="34" charset="0"/>
                </a:rPr>
                <a:t> = 8 bytes</a:t>
              </a:r>
            </a:p>
            <a:p>
              <a:r>
                <a:rPr lang="en-US" sz="1600" b="0" dirty="0">
                  <a:latin typeface="Calibri" pitchFamily="34" charset="0"/>
                </a:rPr>
                <a:t>    </a:t>
              </a:r>
              <a:r>
                <a:rPr lang="en-US" sz="1600" b="0" dirty="0" smtClean="0">
                  <a:latin typeface="Calibri" pitchFamily="34" charset="0"/>
                </a:rPr>
                <a:t>00010</a:t>
              </a:r>
              <a:r>
                <a:rPr lang="en-US" sz="1600" b="0" dirty="0" smtClean="0">
                  <a:solidFill>
                    <a:srgbClr val="7F7F7F"/>
                  </a:solidFill>
                  <a:latin typeface="Calibri" pitchFamily="34" charset="0"/>
                </a:rPr>
                <a:t>00</a:t>
              </a:r>
              <a:r>
                <a:rPr lang="en-US" sz="1600" b="0" dirty="0" smtClean="0">
                  <a:solidFill>
                    <a:srgbClr val="C00000"/>
                  </a:solidFill>
                  <a:latin typeface="Calibri" pitchFamily="34" charset="0"/>
                </a:rPr>
                <a:t>0</a:t>
              </a:r>
              <a:r>
                <a:rPr lang="en-US" sz="1600" b="0" dirty="0" smtClean="0">
                  <a:solidFill>
                    <a:srgbClr val="7F7F7F"/>
                  </a:solidFill>
                  <a:latin typeface="Calibri" pitchFamily="34" charset="0"/>
                </a:rPr>
                <a:t> = 16 bytes</a:t>
              </a:r>
              <a:endParaRPr lang="en-US" sz="1600" b="0" dirty="0">
                <a:solidFill>
                  <a:srgbClr val="7F7F7F"/>
                </a:solidFill>
                <a:latin typeface="Calibri" pitchFamily="34" charset="0"/>
              </a:endParaRPr>
            </a:p>
            <a:p>
              <a:r>
                <a:rPr lang="en-US" sz="1600" b="0" dirty="0" smtClean="0">
                  <a:latin typeface="Calibri" pitchFamily="34" charset="0"/>
                </a:rPr>
                <a:t>    00011</a:t>
              </a:r>
              <a:r>
                <a:rPr lang="en-US" sz="1600" b="0" dirty="0" smtClean="0">
                  <a:solidFill>
                    <a:srgbClr val="7F7F7F"/>
                  </a:solidFill>
                  <a:latin typeface="Calibri" pitchFamily="34" charset="0"/>
                </a:rPr>
                <a:t>00</a:t>
              </a:r>
              <a:r>
                <a:rPr lang="en-US" sz="1600" b="0" dirty="0" smtClean="0">
                  <a:solidFill>
                    <a:srgbClr val="C00000"/>
                  </a:solidFill>
                  <a:latin typeface="Calibri" pitchFamily="34" charset="0"/>
                </a:rPr>
                <a:t>0</a:t>
              </a:r>
              <a:r>
                <a:rPr lang="en-US" sz="1600" b="0" dirty="0" smtClean="0">
                  <a:solidFill>
                    <a:srgbClr val="7F7F7F"/>
                  </a:solidFill>
                  <a:latin typeface="Calibri" pitchFamily="34" charset="0"/>
                </a:rPr>
                <a:t> = 24 bytes</a:t>
              </a:r>
            </a:p>
            <a:p>
              <a:r>
                <a:rPr lang="en-US" sz="1600" b="0" dirty="0">
                  <a:latin typeface="Calibri" pitchFamily="34" charset="0"/>
                </a:rPr>
                <a:t>    </a:t>
              </a:r>
              <a:r>
                <a:rPr lang="en-US" sz="1600" dirty="0">
                  <a:latin typeface="Calibri" pitchFamily="34" charset="0"/>
                </a:rPr>
                <a:t>…</a:t>
              </a:r>
              <a:endParaRPr lang="en-US" sz="1600" dirty="0" smtClean="0">
                <a:latin typeface="Calibri" pitchFamily="34" charset="0"/>
              </a:endParaRPr>
            </a:p>
          </p:txBody>
        </p:sp>
        <p:cxnSp>
          <p:nvCxnSpPr>
            <p:cNvPr id="4" name="Straight Arrow Connector 3"/>
            <p:cNvCxnSpPr>
              <a:endCxn id="2" idx="2"/>
            </p:cNvCxnSpPr>
            <p:nvPr>
              <p:custDataLst>
                <p:tags r:id="rId16"/>
              </p:custDataLst>
            </p:nvPr>
          </p:nvCxnSpPr>
          <p:spPr bwMode="auto">
            <a:xfrm flipV="1">
              <a:off x="7332221" y="2041046"/>
              <a:ext cx="589197" cy="617046"/>
            </a:xfrm>
            <a:prstGeom prst="straightConnector1">
              <a:avLst/>
            </a:prstGeom>
            <a:noFill/>
            <a:ln w="25400" cap="flat" cmpd="sng" algn="ctr">
              <a:solidFill>
                <a:srgbClr val="000000"/>
              </a:solidFill>
              <a:prstDash val="solid"/>
              <a:round/>
              <a:headEnd type="none" w="med" len="med"/>
              <a:tailEnd type="arrow"/>
            </a:ln>
            <a:effectLst/>
          </p:spPr>
        </p:cxnSp>
      </p:grpSp>
      <p:sp>
        <p:nvSpPr>
          <p:cNvPr id="16" name="Date Placeholder 15"/>
          <p:cNvSpPr>
            <a:spLocks noGrp="1"/>
          </p:cNvSpPr>
          <p:nvPr>
            <p:ph type="dt" sz="half" idx="2"/>
            <p:custDataLst>
              <p:tags r:id="rId13"/>
            </p:custDataLst>
          </p:nvPr>
        </p:nvSpPr>
        <p:spPr/>
        <p:txBody>
          <a:bodyPr/>
          <a:lstStyle/>
          <a:p>
            <a:r>
              <a:rPr lang="en-US" smtClean="0"/>
              <a:t>Winter 2015</a:t>
            </a:r>
            <a:endParaRPr lang="en-US" dirty="0"/>
          </a:p>
        </p:txBody>
      </p:sp>
      <p:sp>
        <p:nvSpPr>
          <p:cNvPr id="17" name="Footer Placeholder 16"/>
          <p:cNvSpPr>
            <a:spLocks noGrp="1"/>
          </p:cNvSpPr>
          <p:nvPr>
            <p:ph type="ftr" sz="quarter" idx="3"/>
            <p:custDataLst>
              <p:tags r:id="rId14"/>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19">
            <p14:nvContentPartPr>
              <p14:cNvPr id="5" name="Ink 4"/>
              <p14:cNvContentPartPr/>
              <p14:nvPr/>
            </p14:nvContentPartPr>
            <p14:xfrm>
              <a:off x="1088280" y="725040"/>
              <a:ext cx="7560720" cy="5859720"/>
            </p14:xfrm>
          </p:contentPart>
        </mc:Choice>
        <mc:Fallback xmlns="">
          <p:pic>
            <p:nvPicPr>
              <p:cNvPr id="5" name="Ink 4"/>
              <p:cNvPicPr/>
              <p:nvPr/>
            </p:nvPicPr>
            <p:blipFill>
              <a:blip r:embed="rId20"/>
              <a:stretch>
                <a:fillRect/>
              </a:stretch>
            </p:blipFill>
            <p:spPr>
              <a:xfrm>
                <a:off x="1077840" y="713880"/>
                <a:ext cx="7576920" cy="58777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p:bldP spid="20485" grpId="0"/>
      <p:bldP spid="20486" grpId="0" animBg="1"/>
      <p:bldP spid="20487" grpId="0"/>
      <p:bldP spid="20488" grpId="0" animBg="1"/>
      <p:bldP spid="2048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smtClean="0"/>
              <a:t>Roadmap</a:t>
            </a:r>
            <a:endParaRPr lang="en-US" dirty="0"/>
          </a:p>
        </p:txBody>
      </p:sp>
      <p:sp>
        <p:nvSpPr>
          <p:cNvPr id="4" name="Slide Number Placeholder 3"/>
          <p:cNvSpPr>
            <a:spLocks noGrp="1"/>
          </p:cNvSpPr>
          <p:nvPr>
            <p:ph type="sldNum" sz="quarter" idx="4"/>
            <p:custDataLst>
              <p:tags r:id="rId2"/>
            </p:custDataLst>
          </p:nvPr>
        </p:nvSpPr>
        <p:spPr/>
        <p:txBody>
          <a:bodyPr/>
          <a:lstStyle/>
          <a:p>
            <a:fld id="{7CBE8339-D2AD-46DC-A898-FD1E949067F0}" type="slidenum">
              <a:rPr lang="en-US" smtClean="0"/>
              <a:pPr/>
              <a:t>2</a:t>
            </a:fld>
            <a:endParaRPr lang="en-US"/>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accent6">
              <a:lumMod val="20000"/>
              <a:lumOff val="80000"/>
            </a:schemeClr>
          </a:solidFill>
          <a:ln w="12700">
            <a:solidFill>
              <a:schemeClr val="tx1"/>
            </a:solidFill>
            <a:miter lim="800000"/>
            <a:headEnd/>
            <a:tailEnd/>
          </a:ln>
          <a:effectLst/>
        </p:spPr>
        <p:txBody>
          <a:bodyPr wrap="square" lIns="90487" tIns="44450" rIns="90487" bIns="44450">
            <a:spAutoFit/>
          </a:bodyPr>
          <a:lstStyle/>
          <a:p>
            <a:r>
              <a:rPr lang="en-US" sz="1600" dirty="0">
                <a:latin typeface="Courier New" pitchFamily="49" charset="0"/>
              </a:rPr>
              <a:t>car *c = malloc(sizeof(car));</a:t>
            </a:r>
          </a:p>
          <a:p>
            <a:r>
              <a:rPr lang="en-US" sz="1600" dirty="0">
                <a:latin typeface="Courier New" pitchFamily="49" charset="0"/>
              </a:rPr>
              <a:t>c-&gt;miles = 100;</a:t>
            </a:r>
          </a:p>
          <a:p>
            <a:r>
              <a:rPr lang="en-US" sz="1600" dirty="0">
                <a:latin typeface="Courier New" pitchFamily="49" charset="0"/>
              </a:rPr>
              <a:t>c-&gt;gals = 17;</a:t>
            </a:r>
          </a:p>
          <a:p>
            <a:r>
              <a:rPr lang="en-US" sz="1600" dirty="0">
                <a:latin typeface="Courier New" pitchFamily="49" charset="0"/>
              </a:rPr>
              <a:t>float mpg = get_mpg(c);</a:t>
            </a:r>
          </a:p>
          <a:p>
            <a:r>
              <a:rPr lang="en-US" sz="1600" dirty="0">
                <a:latin typeface="Courier New"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600" dirty="0">
                <a:latin typeface="Courier New" pitchFamily="49" charset="0"/>
              </a:rPr>
              <a:t>Car c = new Car();</a:t>
            </a:r>
          </a:p>
          <a:p>
            <a:r>
              <a:rPr lang="en-US" sz="1600" dirty="0">
                <a:latin typeface="Courier New" pitchFamily="49" charset="0"/>
              </a:rPr>
              <a:t>c.setMiles(100);</a:t>
            </a:r>
          </a:p>
          <a:p>
            <a:r>
              <a:rPr lang="en-US" sz="1600" dirty="0">
                <a:latin typeface="Courier New" pitchFamily="49" charset="0"/>
              </a:rPr>
              <a:t>c.setGals(17);</a:t>
            </a:r>
          </a:p>
          <a:p>
            <a:r>
              <a:rPr lang="en-US" sz="1600" dirty="0">
                <a:latin typeface="Courier New" pitchFamily="49" charset="0"/>
              </a:rPr>
              <a:t>float mpg =</a:t>
            </a:r>
            <a:br>
              <a:rPr lang="en-US" sz="1600" dirty="0">
                <a:latin typeface="Courier New" pitchFamily="49" charset="0"/>
              </a:rPr>
            </a:br>
            <a:r>
              <a:rPr lang="en-US" sz="1600" dirty="0">
                <a:latin typeface="Courier New"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400" dirty="0">
                <a:latin typeface="Courier New" pitchFamily="49" charset="0"/>
              </a:rPr>
              <a:t>get_mpg:</a:t>
            </a:r>
          </a:p>
          <a:p>
            <a:r>
              <a:rPr lang="en-US" sz="1400" dirty="0">
                <a:latin typeface="Courier New" pitchFamily="49" charset="0"/>
              </a:rPr>
              <a:t>    pushq   %rbp</a:t>
            </a:r>
          </a:p>
          <a:p>
            <a:r>
              <a:rPr lang="en-US" sz="1400" dirty="0">
                <a:latin typeface="Courier New" pitchFamily="49" charset="0"/>
              </a:rPr>
              <a:t>    movq    %rsp, %rbp</a:t>
            </a:r>
          </a:p>
          <a:p>
            <a:r>
              <a:rPr lang="en-US" sz="1400" dirty="0">
                <a:latin typeface="Courier New" pitchFamily="49" charset="0"/>
              </a:rPr>
              <a:t>    ...</a:t>
            </a:r>
          </a:p>
          <a:p>
            <a:r>
              <a:rPr lang="en-US" sz="1400" dirty="0">
                <a:latin typeface="Courier New" pitchFamily="49" charset="0"/>
              </a:rPr>
              <a:t>    popq    %rbp</a:t>
            </a:r>
          </a:p>
          <a:p>
            <a:r>
              <a:rPr lang="en-US" sz="1400" dirty="0">
                <a:latin typeface="Courier New" pitchFamily="49" charset="0"/>
              </a:rPr>
              <a:t>    ret</a:t>
            </a:r>
          </a:p>
        </p:txBody>
      </p:sp>
      <p:pic>
        <p:nvPicPr>
          <p:cNvPr id="12" name="Picture 11"/>
          <p:cNvPicPr>
            <a:picLocks noChangeAspect="1"/>
          </p:cNvPicPr>
          <p:nvPr>
            <p:custDataLst>
              <p:tags r:id="rId6"/>
            </p:custDataLst>
          </p:nvPr>
        </p:nvPicPr>
        <p:blipFill>
          <a:blip r:embed="rId36"/>
          <a:stretch>
            <a:fillRect/>
          </a:stretch>
        </p:blipFill>
        <p:spPr>
          <a:xfrm>
            <a:off x="2147855" y="5649630"/>
            <a:ext cx="1204945" cy="1055970"/>
          </a:xfrm>
          <a:prstGeom prst="rect">
            <a:avLst/>
          </a:prstGeom>
        </p:spPr>
      </p:pic>
      <p:pic>
        <p:nvPicPr>
          <p:cNvPr id="16" name="Picture 15"/>
          <p:cNvPicPr>
            <a:picLocks noChangeAspect="1"/>
          </p:cNvPicPr>
          <p:nvPr>
            <p:custDataLst>
              <p:tags r:id="rId7"/>
            </p:custDataLst>
          </p:nvPr>
        </p:nvPicPr>
        <p:blipFill>
          <a:blip r:embed="rId37"/>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p:nvGrpSpPr>
          <p:cNvPr id="26" name="Group 25"/>
          <p:cNvGrpSpPr/>
          <p:nvPr>
            <p:custDataLst>
              <p:tags r:id="rId9"/>
            </p:custDataLst>
          </p:nvPr>
        </p:nvGrpSpPr>
        <p:grpSpPr>
          <a:xfrm>
            <a:off x="5626100" y="4444347"/>
            <a:ext cx="2984500" cy="1017305"/>
            <a:chOff x="2057400" y="4480727"/>
            <a:chExt cx="2984500" cy="1017305"/>
          </a:xfrm>
        </p:grpSpPr>
        <p:pic>
          <p:nvPicPr>
            <p:cNvPr id="18" name="Picture 17"/>
            <p:cNvPicPr>
              <a:picLocks noChangeAspect="1"/>
            </p:cNvPicPr>
            <p:nvPr>
              <p:custDataLst>
                <p:tags r:id="rId31"/>
              </p:custDataLst>
            </p:nvPr>
          </p:nvPicPr>
          <p:blipFill>
            <a:blip r:embed="rId38"/>
            <a:stretch>
              <a:fillRect/>
            </a:stretch>
          </p:blipFill>
          <p:spPr>
            <a:xfrm>
              <a:off x="3276600" y="4480727"/>
              <a:ext cx="772668" cy="1017305"/>
            </a:xfrm>
            <a:prstGeom prst="rect">
              <a:avLst/>
            </a:prstGeom>
          </p:spPr>
        </p:pic>
        <p:pic>
          <p:nvPicPr>
            <p:cNvPr id="17" name="Picture 16"/>
            <p:cNvPicPr>
              <a:picLocks noChangeAspect="1"/>
            </p:cNvPicPr>
            <p:nvPr>
              <p:custDataLst>
                <p:tags r:id="rId32"/>
              </p:custDataLst>
            </p:nvPr>
          </p:nvPicPr>
          <p:blipFill>
            <a:blip r:embed="rId39"/>
            <a:stretch>
              <a:fillRect/>
            </a:stretch>
          </p:blipFill>
          <p:spPr>
            <a:xfrm>
              <a:off x="2057400" y="4597400"/>
              <a:ext cx="1081903" cy="812800"/>
            </a:xfrm>
            <a:prstGeom prst="rect">
              <a:avLst/>
            </a:prstGeom>
          </p:spPr>
        </p:pic>
        <p:pic>
          <p:nvPicPr>
            <p:cNvPr id="19" name="Picture 18"/>
            <p:cNvPicPr>
              <a:picLocks noChangeAspect="1"/>
            </p:cNvPicPr>
            <p:nvPr>
              <p:custDataLst>
                <p:tags r:id="rId33"/>
              </p:custDataLst>
            </p:nvPr>
          </p:nvPicPr>
          <p:blipFill>
            <a:blip r:embed="rId40"/>
            <a:stretch>
              <a:fillRect/>
            </a:stretch>
          </p:blipFill>
          <p:spPr>
            <a:xfrm>
              <a:off x="4267200" y="4522721"/>
              <a:ext cx="774700" cy="897741"/>
            </a:xfrm>
            <a:prstGeom prst="rect">
              <a:avLst/>
            </a:prstGeom>
          </p:spPr>
        </p:pic>
      </p:grpSp>
      <p:sp>
        <p:nvSpPr>
          <p:cNvPr id="22" name="TextBox 21"/>
          <p:cNvSpPr txBox="1"/>
          <p:nvPr>
            <p:custDataLst>
              <p:tags r:id="rId10"/>
            </p:custDataLst>
          </p:nvPr>
        </p:nvSpPr>
        <p:spPr>
          <a:xfrm>
            <a:off x="4343400" y="1034380"/>
            <a:ext cx="1143000" cy="400110"/>
          </a:xfrm>
          <a:prstGeom prst="rect">
            <a:avLst/>
          </a:prstGeom>
          <a:noFill/>
        </p:spPr>
        <p:txBody>
          <a:bodyPr wrap="square" rtlCol="0">
            <a:spAutoFit/>
          </a:bodyPr>
          <a:lstStyle/>
          <a:p>
            <a:r>
              <a:rPr lang="en-US" sz="2000" dirty="0" smtClean="0">
                <a:latin typeface="Calibri" pitchFamily="34" charset="0"/>
              </a:rPr>
              <a:t>Java:</a:t>
            </a:r>
          </a:p>
        </p:txBody>
      </p:sp>
      <p:sp>
        <p:nvSpPr>
          <p:cNvPr id="23" name="TextBox 22"/>
          <p:cNvSpPr txBox="1"/>
          <p:nvPr>
            <p:custDataLst>
              <p:tags r:id="rId11"/>
            </p:custDataLst>
          </p:nvPr>
        </p:nvSpPr>
        <p:spPr>
          <a:xfrm>
            <a:off x="457200" y="1018780"/>
            <a:ext cx="1143000" cy="400110"/>
          </a:xfrm>
          <a:prstGeom prst="rect">
            <a:avLst/>
          </a:prstGeom>
          <a:noFill/>
        </p:spPr>
        <p:txBody>
          <a:bodyPr wrap="square" rtlCol="0">
            <a:spAutoFit/>
          </a:bodyPr>
          <a:lstStyle/>
          <a:p>
            <a:r>
              <a:rPr lang="en-US" sz="2000" dirty="0" smtClean="0">
                <a:latin typeface="Calibri" pitchFamily="34" charset="0"/>
              </a:rPr>
              <a:t>C:</a:t>
            </a:r>
          </a:p>
        </p:txBody>
      </p:sp>
      <p:sp>
        <p:nvSpPr>
          <p:cNvPr id="24" name="TextBox 23"/>
          <p:cNvSpPr txBox="1"/>
          <p:nvPr>
            <p:custDataLst>
              <p:tags r:id="rId12"/>
            </p:custDataLst>
          </p:nvPr>
        </p:nvSpPr>
        <p:spPr>
          <a:xfrm>
            <a:off x="457200" y="2873514"/>
            <a:ext cx="1412774" cy="707886"/>
          </a:xfrm>
          <a:prstGeom prst="rect">
            <a:avLst/>
          </a:prstGeom>
          <a:noFill/>
        </p:spPr>
        <p:txBody>
          <a:bodyPr wrap="square" rtlCol="0">
            <a:spAutoFit/>
          </a:bodyPr>
          <a:lstStyle/>
          <a:p>
            <a:r>
              <a:rPr lang="en-US" sz="2000" dirty="0" smtClean="0">
                <a:latin typeface="Calibri" pitchFamily="34" charset="0"/>
              </a:rPr>
              <a:t>Assembly language:</a:t>
            </a:r>
          </a:p>
        </p:txBody>
      </p:sp>
      <p:sp>
        <p:nvSpPr>
          <p:cNvPr id="25" name="TextBox 24"/>
          <p:cNvSpPr txBox="1"/>
          <p:nvPr>
            <p:custDataLst>
              <p:tags r:id="rId13"/>
            </p:custDataLst>
          </p:nvPr>
        </p:nvSpPr>
        <p:spPr>
          <a:xfrm>
            <a:off x="451488" y="4430696"/>
            <a:ext cx="1412774" cy="707886"/>
          </a:xfrm>
          <a:prstGeom prst="rect">
            <a:avLst/>
          </a:prstGeom>
          <a:noFill/>
        </p:spPr>
        <p:txBody>
          <a:bodyPr wrap="square" rtlCol="0">
            <a:spAutoFit/>
          </a:bodyPr>
          <a:lstStyle/>
          <a:p>
            <a:r>
              <a:rPr lang="en-US" sz="2000" dirty="0" smtClean="0">
                <a:latin typeface="Calibri" pitchFamily="34" charset="0"/>
              </a:rPr>
              <a:t>Machine code:</a:t>
            </a:r>
          </a:p>
        </p:txBody>
      </p:sp>
      <p:sp>
        <p:nvSpPr>
          <p:cNvPr id="27" name="Rectangle 2"/>
          <p:cNvSpPr>
            <a:spLocks noChangeArrowheads="1"/>
          </p:cNvSpPr>
          <p:nvPr>
            <p:custDataLst>
              <p:tags r:id="rId14"/>
            </p:custDataLst>
          </p:nvPr>
        </p:nvSpPr>
        <p:spPr bwMode="auto">
          <a:xfrm>
            <a:off x="1905000" y="4473714"/>
            <a:ext cx="3471081" cy="951542"/>
          </a:xfrm>
          <a:prstGeom prst="rect">
            <a:avLst/>
          </a:prstGeom>
          <a:solidFill>
            <a:srgbClr val="D2D2F4"/>
          </a:solidFill>
          <a:ln w="12700">
            <a:solidFill>
              <a:schemeClr val="tx1"/>
            </a:solidFill>
            <a:miter lim="800000"/>
            <a:headEnd/>
            <a:tailEnd/>
          </a:ln>
          <a:effectLst/>
        </p:spPr>
        <p:txBody>
          <a:bodyPr wrap="square" lIns="90487" tIns="44450" rIns="90487" bIns="44450">
            <a:spAutoFit/>
          </a:bodyPr>
          <a:lstStyle/>
          <a:p>
            <a:r>
              <a:rPr lang="en-US" sz="1400" dirty="0">
                <a:latin typeface="Courier New" pitchFamily="49" charset="0"/>
              </a:rPr>
              <a:t>0111010000011000</a:t>
            </a:r>
          </a:p>
          <a:p>
            <a:r>
              <a:rPr lang="en-US" sz="1400" dirty="0">
                <a:latin typeface="Courier New" pitchFamily="49" charset="0"/>
              </a:rPr>
              <a:t>100011010000010000000010</a:t>
            </a:r>
          </a:p>
          <a:p>
            <a:r>
              <a:rPr lang="en-US" sz="1400" dirty="0">
                <a:latin typeface="Courier New" pitchFamily="49" charset="0"/>
              </a:rPr>
              <a:t>1000100111000010</a:t>
            </a:r>
          </a:p>
          <a:p>
            <a:r>
              <a:rPr lang="en-US" sz="1400" dirty="0">
                <a:latin typeface="Courier New" pitchFamily="49" charset="0"/>
              </a:rPr>
              <a:t>110000011111101000011111</a:t>
            </a:r>
          </a:p>
        </p:txBody>
      </p:sp>
      <p:sp>
        <p:nvSpPr>
          <p:cNvPr id="29" name="TextBox 28"/>
          <p:cNvSpPr txBox="1"/>
          <p:nvPr>
            <p:custDataLst>
              <p:tags r:id="rId15"/>
            </p:custDataLst>
          </p:nvPr>
        </p:nvSpPr>
        <p:spPr>
          <a:xfrm>
            <a:off x="457200" y="5561798"/>
            <a:ext cx="1412774" cy="707886"/>
          </a:xfrm>
          <a:prstGeom prst="rect">
            <a:avLst/>
          </a:prstGeom>
          <a:noFill/>
        </p:spPr>
        <p:txBody>
          <a:bodyPr wrap="square" rtlCol="0">
            <a:spAutoFit/>
          </a:bodyPr>
          <a:lstStyle/>
          <a:p>
            <a:r>
              <a:rPr lang="en-US" sz="2000" dirty="0" smtClean="0">
                <a:latin typeface="Calibri" pitchFamily="34" charset="0"/>
              </a:rPr>
              <a:t>Computer system:</a:t>
            </a:r>
          </a:p>
        </p:txBody>
      </p:sp>
      <p:sp>
        <p:nvSpPr>
          <p:cNvPr id="30" name="TextBox 29"/>
          <p:cNvSpPr txBox="1"/>
          <p:nvPr>
            <p:custDataLst>
              <p:tags r:id="rId16"/>
            </p:custDataLst>
          </p:nvPr>
        </p:nvSpPr>
        <p:spPr>
          <a:xfrm>
            <a:off x="5550125" y="4030586"/>
            <a:ext cx="1143000" cy="400110"/>
          </a:xfrm>
          <a:prstGeom prst="rect">
            <a:avLst/>
          </a:prstGeom>
          <a:noFill/>
        </p:spPr>
        <p:txBody>
          <a:bodyPr wrap="square" rtlCol="0">
            <a:spAutoFit/>
          </a:bodyPr>
          <a:lstStyle/>
          <a:p>
            <a:r>
              <a:rPr lang="en-US" sz="2000" dirty="0" smtClean="0">
                <a:latin typeface="Calibri" pitchFamily="34" charset="0"/>
              </a:rPr>
              <a:t>OS:</a:t>
            </a:r>
          </a:p>
        </p:txBody>
      </p:sp>
      <p:sp>
        <p:nvSpPr>
          <p:cNvPr id="31" name="Rectangle 30"/>
          <p:cNvSpPr/>
          <p:nvPr>
            <p:custDataLst>
              <p:tags r:id="rId17"/>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cxnSp>
        <p:nvCxnSpPr>
          <p:cNvPr id="32" name="Straight Arrow Connector 31"/>
          <p:cNvCxnSpPr>
            <a:stCxn id="9" idx="2"/>
          </p:cNvCxnSpPr>
          <p:nvPr>
            <p:custDataLst>
              <p:tags r:id="rId18"/>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9"/>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20"/>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21"/>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2"/>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3"/>
            </p:custDataLst>
          </p:nvPr>
        </p:nvPicPr>
        <p:blipFill>
          <a:blip r:embed="rId41"/>
          <a:stretch>
            <a:fillRect/>
          </a:stretch>
        </p:blipFill>
        <p:spPr>
          <a:xfrm>
            <a:off x="7074125" y="5776393"/>
            <a:ext cx="774475" cy="803518"/>
          </a:xfrm>
          <a:prstGeom prst="rect">
            <a:avLst/>
          </a:prstGeom>
        </p:spPr>
      </p:pic>
      <p:sp>
        <p:nvSpPr>
          <p:cNvPr id="106" name="TextBox 105"/>
          <p:cNvSpPr txBox="1"/>
          <p:nvPr>
            <p:custDataLst>
              <p:tags r:id="rId24"/>
            </p:custDataLst>
          </p:nvPr>
        </p:nvSpPr>
        <p:spPr>
          <a:xfrm>
            <a:off x="7010400" y="381000"/>
            <a:ext cx="2133600" cy="3139321"/>
          </a:xfrm>
          <a:prstGeom prst="rect">
            <a:avLst/>
          </a:prstGeom>
          <a:noFill/>
        </p:spPr>
        <p:txBody>
          <a:bodyPr wrap="square" rtlCol="0">
            <a:spAutoFit/>
          </a:bodyPr>
          <a:lstStyle/>
          <a:p>
            <a:r>
              <a:rPr lang="en-US" sz="1800" dirty="0" smtClean="0">
                <a:solidFill>
                  <a:srgbClr val="999999"/>
                </a:solidFill>
                <a:latin typeface="Calibri" pitchFamily="34" charset="0"/>
              </a:rPr>
              <a:t>Memory &amp; data</a:t>
            </a:r>
            <a:endParaRPr lang="en-US" sz="1800" dirty="0">
              <a:solidFill>
                <a:srgbClr val="999999"/>
              </a:solidFill>
              <a:latin typeface="Calibri" pitchFamily="34" charset="0"/>
            </a:endParaRPr>
          </a:p>
          <a:p>
            <a:r>
              <a:rPr lang="en-US" sz="1800" dirty="0">
                <a:solidFill>
                  <a:srgbClr val="999999"/>
                </a:solidFill>
                <a:latin typeface="Calibri" pitchFamily="34" charset="0"/>
              </a:rPr>
              <a:t>Integers &amp; floats</a:t>
            </a:r>
          </a:p>
          <a:p>
            <a:r>
              <a:rPr lang="en-US" sz="1800" dirty="0">
                <a:solidFill>
                  <a:srgbClr val="999999"/>
                </a:solidFill>
                <a:latin typeface="Calibri" pitchFamily="34" charset="0"/>
              </a:rPr>
              <a:t>Machine code &amp; C</a:t>
            </a:r>
          </a:p>
          <a:p>
            <a:r>
              <a:rPr lang="en-US" sz="1800" dirty="0">
                <a:solidFill>
                  <a:srgbClr val="999999"/>
                </a:solidFill>
                <a:latin typeface="Calibri" pitchFamily="34" charset="0"/>
              </a:rPr>
              <a:t>x86 </a:t>
            </a:r>
            <a:r>
              <a:rPr lang="en-US" sz="1800" dirty="0" smtClean="0">
                <a:solidFill>
                  <a:srgbClr val="999999"/>
                </a:solidFill>
                <a:latin typeface="Calibri" pitchFamily="34" charset="0"/>
              </a:rPr>
              <a:t>assembly</a:t>
            </a:r>
          </a:p>
          <a:p>
            <a:r>
              <a:rPr lang="en-US" sz="1800" dirty="0">
                <a:solidFill>
                  <a:srgbClr val="999999"/>
                </a:solidFill>
                <a:latin typeface="Calibri" pitchFamily="34" charset="0"/>
              </a:rPr>
              <a:t>Procedures &amp; stacks</a:t>
            </a:r>
          </a:p>
          <a:p>
            <a:r>
              <a:rPr lang="en-US" sz="1800" dirty="0">
                <a:solidFill>
                  <a:srgbClr val="999999"/>
                </a:solidFill>
                <a:latin typeface="Calibri" pitchFamily="34" charset="0"/>
              </a:rPr>
              <a:t>Arrays &amp; structs</a:t>
            </a:r>
          </a:p>
          <a:p>
            <a:r>
              <a:rPr lang="en-US" sz="1800" dirty="0">
                <a:solidFill>
                  <a:srgbClr val="999999"/>
                </a:solidFill>
                <a:latin typeface="Calibri" pitchFamily="34" charset="0"/>
              </a:rPr>
              <a:t>Memory &amp; caches</a:t>
            </a:r>
          </a:p>
          <a:p>
            <a:r>
              <a:rPr lang="en-US" sz="1800" dirty="0">
                <a:solidFill>
                  <a:srgbClr val="999999"/>
                </a:solidFill>
                <a:latin typeface="Calibri" pitchFamily="34" charset="0"/>
              </a:rPr>
              <a:t>Processes</a:t>
            </a:r>
          </a:p>
          <a:p>
            <a:r>
              <a:rPr lang="en-US" sz="1800" dirty="0">
                <a:solidFill>
                  <a:srgbClr val="999999"/>
                </a:solidFill>
                <a:latin typeface="Calibri" pitchFamily="34" charset="0"/>
              </a:rPr>
              <a:t>Virtual memory</a:t>
            </a:r>
          </a:p>
          <a:p>
            <a:r>
              <a:rPr lang="en-US" sz="1800" dirty="0">
                <a:solidFill>
                  <a:srgbClr val="FF6600"/>
                </a:solidFill>
                <a:latin typeface="Calibri" pitchFamily="34" charset="0"/>
              </a:rPr>
              <a:t>Memory allocation</a:t>
            </a:r>
          </a:p>
          <a:p>
            <a:r>
              <a:rPr lang="en-US" sz="1800" dirty="0">
                <a:solidFill>
                  <a:srgbClr val="999999"/>
                </a:solidFill>
                <a:latin typeface="Calibri" pitchFamily="34" charset="0"/>
              </a:rPr>
              <a:t>Java vs. C</a:t>
            </a:r>
          </a:p>
        </p:txBody>
      </p:sp>
      <p:pic>
        <p:nvPicPr>
          <p:cNvPr id="33" name="Picture 32"/>
          <p:cNvPicPr>
            <a:picLocks noChangeAspect="1"/>
          </p:cNvPicPr>
          <p:nvPr>
            <p:custDataLst>
              <p:tags r:id="rId25"/>
            </p:custDataLst>
          </p:nvPr>
        </p:nvPicPr>
        <p:blipFill>
          <a:blip r:embed="rId37"/>
          <a:stretch>
            <a:fillRect/>
          </a:stretch>
        </p:blipFill>
        <p:spPr>
          <a:xfrm>
            <a:off x="4267200" y="5727354"/>
            <a:ext cx="1828800" cy="932688"/>
          </a:xfrm>
          <a:prstGeom prst="rect">
            <a:avLst/>
          </a:prstGeom>
        </p:spPr>
      </p:pic>
      <p:cxnSp>
        <p:nvCxnSpPr>
          <p:cNvPr id="35" name="Straight Connector 34"/>
          <p:cNvCxnSpPr/>
          <p:nvPr>
            <p:custDataLst>
              <p:tags r:id="rId26"/>
            </p:custDataLst>
          </p:nvPr>
        </p:nvCxnSpPr>
        <p:spPr bwMode="auto">
          <a:xfrm>
            <a:off x="1600200" y="1736286"/>
            <a:ext cx="2362200" cy="0"/>
          </a:xfrm>
          <a:prstGeom prst="line">
            <a:avLst/>
          </a:prstGeom>
          <a:noFill/>
          <a:ln w="38100" cap="flat" cmpd="sng" algn="ctr">
            <a:solidFill>
              <a:srgbClr val="FF6600"/>
            </a:solidFill>
            <a:prstDash val="solid"/>
            <a:round/>
            <a:headEnd type="none" w="med" len="med"/>
            <a:tailEnd type="none" w="med" len="med"/>
          </a:ln>
          <a:effectLst/>
        </p:spPr>
      </p:cxnSp>
      <p:cxnSp>
        <p:nvCxnSpPr>
          <p:cNvPr id="36" name="Straight Connector 35"/>
          <p:cNvCxnSpPr/>
          <p:nvPr>
            <p:custDataLst>
              <p:tags r:id="rId27"/>
            </p:custDataLst>
          </p:nvPr>
        </p:nvCxnSpPr>
        <p:spPr bwMode="auto">
          <a:xfrm>
            <a:off x="507045" y="2667000"/>
            <a:ext cx="890213" cy="0"/>
          </a:xfrm>
          <a:prstGeom prst="line">
            <a:avLst/>
          </a:prstGeom>
          <a:noFill/>
          <a:ln w="38100" cap="flat" cmpd="sng" algn="ctr">
            <a:solidFill>
              <a:srgbClr val="FF6600"/>
            </a:solidFill>
            <a:prstDash val="solid"/>
            <a:round/>
            <a:headEnd type="none" w="med" len="med"/>
            <a:tailEnd type="none" w="med" len="med"/>
          </a:ln>
          <a:effectLst/>
        </p:spPr>
      </p:cxnSp>
      <p:cxnSp>
        <p:nvCxnSpPr>
          <p:cNvPr id="38" name="Straight Connector 37"/>
          <p:cNvCxnSpPr/>
          <p:nvPr>
            <p:custDataLst>
              <p:tags r:id="rId28"/>
            </p:custDataLst>
          </p:nvPr>
        </p:nvCxnSpPr>
        <p:spPr bwMode="auto">
          <a:xfrm>
            <a:off x="5393414" y="1716219"/>
            <a:ext cx="431035" cy="0"/>
          </a:xfrm>
          <a:prstGeom prst="line">
            <a:avLst/>
          </a:prstGeom>
          <a:noFill/>
          <a:ln w="38100" cap="flat" cmpd="sng" algn="ctr">
            <a:solidFill>
              <a:srgbClr val="FF6600"/>
            </a:solidFill>
            <a:prstDash val="solid"/>
            <a:round/>
            <a:headEnd type="none" w="med" len="med"/>
            <a:tailEnd type="none" w="med" len="med"/>
          </a:ln>
          <a:effectLst/>
        </p:spPr>
      </p:cxnSp>
      <p:sp>
        <p:nvSpPr>
          <p:cNvPr id="34" name="Date Placeholder 33"/>
          <p:cNvSpPr>
            <a:spLocks noGrp="1"/>
          </p:cNvSpPr>
          <p:nvPr>
            <p:ph type="dt" sz="half" idx="2"/>
            <p:custDataLst>
              <p:tags r:id="rId29"/>
            </p:custDataLst>
          </p:nvPr>
        </p:nvSpPr>
        <p:spPr/>
        <p:txBody>
          <a:bodyPr/>
          <a:lstStyle/>
          <a:p>
            <a:r>
              <a:rPr lang="en-US" smtClean="0"/>
              <a:t>Winter 2015</a:t>
            </a:r>
            <a:endParaRPr lang="en-US" dirty="0"/>
          </a:p>
        </p:txBody>
      </p:sp>
      <p:sp>
        <p:nvSpPr>
          <p:cNvPr id="39" name="Footer Placeholder 38"/>
          <p:cNvSpPr>
            <a:spLocks noGrp="1"/>
          </p:cNvSpPr>
          <p:nvPr>
            <p:ph type="ftr" sz="quarter" idx="3"/>
            <p:custDataLst>
              <p:tags r:id="rId30"/>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94740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Implicit Free List Example </a:t>
            </a:r>
            <a:r>
              <a:rPr lang="en-US" dirty="0"/>
              <a:t>(words </a:t>
            </a:r>
            <a:r>
              <a:rPr lang="en-US" dirty="0" smtClean="0"/>
              <a:t>= 32-bits)</a:t>
            </a:r>
            <a:endParaRPr lang="en-US" dirty="0"/>
          </a:p>
        </p:txBody>
      </p:sp>
      <p:sp>
        <p:nvSpPr>
          <p:cNvPr id="3" name="Content Placeholder 2"/>
          <p:cNvSpPr>
            <a:spLocks noGrp="1"/>
          </p:cNvSpPr>
          <p:nvPr>
            <p:ph idx="1"/>
            <p:custDataLst>
              <p:tags r:id="rId2"/>
            </p:custDataLst>
          </p:nvPr>
        </p:nvSpPr>
        <p:spPr>
          <a:xfrm>
            <a:off x="396875" y="4614851"/>
            <a:ext cx="7896225" cy="2143125"/>
          </a:xfrm>
        </p:spPr>
        <p:txBody>
          <a:bodyPr/>
          <a:lstStyle/>
          <a:p>
            <a:r>
              <a:rPr lang="en-US" dirty="0" smtClean="0"/>
              <a:t>8-byte alignment</a:t>
            </a:r>
          </a:p>
          <a:p>
            <a:pPr lvl="1"/>
            <a:r>
              <a:rPr lang="en-US" dirty="0" smtClean="0"/>
              <a:t>May require initial unused word</a:t>
            </a:r>
          </a:p>
          <a:p>
            <a:pPr lvl="1"/>
            <a:r>
              <a:rPr lang="en-US" dirty="0" smtClean="0"/>
              <a:t>Causes some internal fragmentation</a:t>
            </a:r>
          </a:p>
          <a:p>
            <a:r>
              <a:rPr lang="en-US" dirty="0" smtClean="0"/>
              <a:t>Special one-word marker (0|1) marks end of list</a:t>
            </a:r>
          </a:p>
          <a:p>
            <a:pPr lvl="1"/>
            <a:r>
              <a:rPr lang="en-US" dirty="0" smtClean="0"/>
              <a:t>zero size is distinguishable from all </a:t>
            </a:r>
            <a:r>
              <a:rPr lang="en-US" smtClean="0"/>
              <a:t>real sizes</a:t>
            </a:r>
            <a:endParaRPr lang="en-US" dirty="0" smtClean="0"/>
          </a:p>
        </p:txBody>
      </p:sp>
      <p:grpSp>
        <p:nvGrpSpPr>
          <p:cNvPr id="4" name="Group 44"/>
          <p:cNvGrpSpPr/>
          <p:nvPr>
            <p:custDataLst>
              <p:tags r:id="rId3"/>
            </p:custDataLst>
          </p:nvPr>
        </p:nvGrpSpPr>
        <p:grpSpPr>
          <a:xfrm>
            <a:off x="378942" y="2026506"/>
            <a:ext cx="8536458" cy="2316894"/>
            <a:chOff x="378942" y="1416906"/>
            <a:chExt cx="8536458" cy="2316894"/>
          </a:xfrm>
        </p:grpSpPr>
        <p:sp>
          <p:nvSpPr>
            <p:cNvPr id="7" name="Rectangle 6"/>
            <p:cNvSpPr>
              <a:spLocks noChangeArrowheads="1"/>
            </p:cNvSpPr>
            <p:nvPr>
              <p:custDataLst>
                <p:tags r:id="rId8"/>
              </p:custDataLst>
            </p:nvPr>
          </p:nvSpPr>
          <p:spPr bwMode="auto">
            <a:xfrm>
              <a:off x="490152" y="2127420"/>
              <a:ext cx="304800" cy="304800"/>
            </a:xfrm>
            <a:prstGeom prst="rect">
              <a:avLst/>
            </a:prstGeom>
            <a:solidFill>
              <a:schemeClr val="tx1">
                <a:lumMod val="50000"/>
                <a:lumOff val="50000"/>
              </a:schemeClr>
            </a:solidFill>
            <a:ln w="3240">
              <a:solidFill>
                <a:schemeClr val="tx1"/>
              </a:solidFill>
              <a:miter lim="800000"/>
              <a:headEnd/>
              <a:tailEnd/>
            </a:ln>
            <a:effectLst/>
          </p:spPr>
          <p:txBody>
            <a:bodyPr wrap="none" anchor="ctr" anchorCtr="1"/>
            <a:lstStyle/>
            <a:p>
              <a:endParaRPr lang="en-US" sz="1400" dirty="0" smtClean="0">
                <a:latin typeface="+mj-lt"/>
              </a:endParaRPr>
            </a:p>
          </p:txBody>
        </p:sp>
        <p:sp>
          <p:nvSpPr>
            <p:cNvPr id="8" name="Rectangle 7"/>
            <p:cNvSpPr>
              <a:spLocks noChangeArrowheads="1"/>
            </p:cNvSpPr>
            <p:nvPr>
              <p:custDataLst>
                <p:tags r:id="rId9"/>
              </p:custDataLst>
            </p:nvPr>
          </p:nvSpPr>
          <p:spPr bwMode="auto">
            <a:xfrm>
              <a:off x="794952" y="2127420"/>
              <a:ext cx="304800" cy="304800"/>
            </a:xfrm>
            <a:prstGeom prst="rect">
              <a:avLst/>
            </a:prstGeom>
            <a:solidFill>
              <a:srgbClr val="FFFFFF"/>
            </a:solidFill>
            <a:ln w="3240">
              <a:solidFill>
                <a:schemeClr val="tx1"/>
              </a:solidFill>
              <a:miter lim="800000"/>
              <a:headEnd/>
              <a:tailEnd/>
            </a:ln>
            <a:effectLst/>
          </p:spPr>
          <p:txBody>
            <a:bodyPr wrap="none" anchor="ctr" anchorCtr="1"/>
            <a:lstStyle/>
            <a:p>
              <a:r>
                <a:rPr lang="en-US" sz="1400" dirty="0" smtClean="0">
                  <a:latin typeface="+mj-lt"/>
                </a:rPr>
                <a:t>8|0</a:t>
              </a:r>
              <a:endParaRPr lang="en-US" sz="1400" dirty="0">
                <a:latin typeface="+mj-lt"/>
              </a:endParaRPr>
            </a:p>
          </p:txBody>
        </p:sp>
        <p:sp>
          <p:nvSpPr>
            <p:cNvPr id="9" name="Rectangle 8"/>
            <p:cNvSpPr>
              <a:spLocks noChangeArrowheads="1"/>
            </p:cNvSpPr>
            <p:nvPr>
              <p:custDataLst>
                <p:tags r:id="rId10"/>
              </p:custDataLst>
            </p:nvPr>
          </p:nvSpPr>
          <p:spPr bwMode="auto">
            <a:xfrm>
              <a:off x="1099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 name="Rectangle 9"/>
            <p:cNvSpPr>
              <a:spLocks noChangeArrowheads="1"/>
            </p:cNvSpPr>
            <p:nvPr>
              <p:custDataLst>
                <p:tags r:id="rId11"/>
              </p:custDataLst>
            </p:nvPr>
          </p:nvSpPr>
          <p:spPr bwMode="auto">
            <a:xfrm>
              <a:off x="1404552" y="2127420"/>
              <a:ext cx="304800" cy="304800"/>
            </a:xfrm>
            <a:prstGeom prst="rect">
              <a:avLst/>
            </a:prstGeom>
            <a:solidFill>
              <a:srgbClr val="C0C0C0"/>
            </a:solidFill>
            <a:ln w="3240">
              <a:solidFill>
                <a:schemeClr val="tx1"/>
              </a:solidFill>
              <a:miter lim="800000"/>
              <a:headEnd/>
              <a:tailEnd/>
            </a:ln>
            <a:effectLst/>
          </p:spPr>
          <p:txBody>
            <a:bodyPr wrap="none" anchor="ctr" anchorCtr="1"/>
            <a:lstStyle/>
            <a:p>
              <a:r>
                <a:rPr lang="en-US" sz="1400" dirty="0" smtClean="0">
                  <a:latin typeface="+mj-lt"/>
                </a:rPr>
                <a:t>16|1</a:t>
              </a:r>
              <a:endParaRPr lang="en-US" sz="1400" dirty="0">
                <a:latin typeface="+mj-lt"/>
              </a:endParaRPr>
            </a:p>
          </p:txBody>
        </p:sp>
        <p:sp>
          <p:nvSpPr>
            <p:cNvPr id="11" name="Rectangle 10"/>
            <p:cNvSpPr>
              <a:spLocks noChangeArrowheads="1"/>
            </p:cNvSpPr>
            <p:nvPr>
              <p:custDataLst>
                <p:tags r:id="rId12"/>
              </p:custDataLst>
            </p:nvPr>
          </p:nvSpPr>
          <p:spPr bwMode="auto">
            <a:xfrm>
              <a:off x="1709352"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2" name="Rectangle 11"/>
            <p:cNvSpPr>
              <a:spLocks noChangeArrowheads="1"/>
            </p:cNvSpPr>
            <p:nvPr>
              <p:custDataLst>
                <p:tags r:id="rId13"/>
              </p:custDataLst>
            </p:nvPr>
          </p:nvSpPr>
          <p:spPr bwMode="auto">
            <a:xfrm>
              <a:off x="2014152"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3" name="Rectangle 12"/>
            <p:cNvSpPr>
              <a:spLocks noChangeArrowheads="1"/>
            </p:cNvSpPr>
            <p:nvPr>
              <p:custDataLst>
                <p:tags r:id="rId14"/>
              </p:custDataLst>
            </p:nvPr>
          </p:nvSpPr>
          <p:spPr bwMode="auto">
            <a:xfrm>
              <a:off x="2623752" y="2127420"/>
              <a:ext cx="304800" cy="304800"/>
            </a:xfrm>
            <a:prstGeom prst="rect">
              <a:avLst/>
            </a:prstGeom>
            <a:solidFill>
              <a:srgbClr val="FFFFFF"/>
            </a:solidFill>
            <a:ln w="3240">
              <a:solidFill>
                <a:schemeClr val="tx1"/>
              </a:solidFill>
              <a:miter lim="800000"/>
              <a:headEnd/>
              <a:tailEnd/>
            </a:ln>
            <a:effectLst/>
          </p:spPr>
          <p:txBody>
            <a:bodyPr wrap="none" anchor="ctr" anchorCtr="1"/>
            <a:lstStyle/>
            <a:p>
              <a:r>
                <a:rPr lang="en-US" sz="1400" dirty="0" smtClean="0">
                  <a:latin typeface="+mj-lt"/>
                </a:rPr>
                <a:t>32|0</a:t>
              </a:r>
            </a:p>
          </p:txBody>
        </p:sp>
        <p:sp>
          <p:nvSpPr>
            <p:cNvPr id="14" name="Rectangle 13"/>
            <p:cNvSpPr>
              <a:spLocks noChangeArrowheads="1"/>
            </p:cNvSpPr>
            <p:nvPr>
              <p:custDataLst>
                <p:tags r:id="rId15"/>
              </p:custDataLst>
            </p:nvPr>
          </p:nvSpPr>
          <p:spPr bwMode="auto">
            <a:xfrm>
              <a:off x="2928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 name="Rectangle 14"/>
            <p:cNvSpPr>
              <a:spLocks noChangeArrowheads="1"/>
            </p:cNvSpPr>
            <p:nvPr>
              <p:custDataLst>
                <p:tags r:id="rId16"/>
              </p:custDataLst>
            </p:nvPr>
          </p:nvSpPr>
          <p:spPr bwMode="auto">
            <a:xfrm>
              <a:off x="3233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6" name="Rectangle 15"/>
            <p:cNvSpPr>
              <a:spLocks noChangeArrowheads="1"/>
            </p:cNvSpPr>
            <p:nvPr>
              <p:custDataLst>
                <p:tags r:id="rId17"/>
              </p:custDataLst>
            </p:nvPr>
          </p:nvSpPr>
          <p:spPr bwMode="auto">
            <a:xfrm>
              <a:off x="35381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7" name="Rectangle 16"/>
            <p:cNvSpPr>
              <a:spLocks noChangeArrowheads="1"/>
            </p:cNvSpPr>
            <p:nvPr>
              <p:custDataLst>
                <p:tags r:id="rId18"/>
              </p:custDataLst>
            </p:nvPr>
          </p:nvSpPr>
          <p:spPr bwMode="auto">
            <a:xfrm>
              <a:off x="38429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8" name="Rectangle 17"/>
            <p:cNvSpPr>
              <a:spLocks noChangeArrowheads="1"/>
            </p:cNvSpPr>
            <p:nvPr>
              <p:custDataLst>
                <p:tags r:id="rId19"/>
              </p:custDataLst>
            </p:nvPr>
          </p:nvSpPr>
          <p:spPr bwMode="auto">
            <a:xfrm>
              <a:off x="5062152" y="2127420"/>
              <a:ext cx="304800" cy="304800"/>
            </a:xfrm>
            <a:prstGeom prst="rect">
              <a:avLst/>
            </a:prstGeom>
            <a:solidFill>
              <a:srgbClr val="C0C0C0"/>
            </a:solidFill>
            <a:ln w="3240">
              <a:solidFill>
                <a:schemeClr val="tx1"/>
              </a:solidFill>
              <a:miter lim="800000"/>
              <a:headEnd/>
              <a:tailEnd/>
            </a:ln>
            <a:effectLst/>
          </p:spPr>
          <p:txBody>
            <a:bodyPr wrap="none" anchor="ctr" anchorCtr="1"/>
            <a:lstStyle/>
            <a:p>
              <a:r>
                <a:rPr lang="en-US" sz="1400" dirty="0" smtClean="0">
                  <a:latin typeface="+mj-lt"/>
                </a:rPr>
                <a:t>16|1</a:t>
              </a:r>
            </a:p>
          </p:txBody>
        </p:sp>
        <p:sp>
          <p:nvSpPr>
            <p:cNvPr id="19" name="Rectangle 18"/>
            <p:cNvSpPr>
              <a:spLocks noChangeArrowheads="1"/>
            </p:cNvSpPr>
            <p:nvPr>
              <p:custDataLst>
                <p:tags r:id="rId20"/>
              </p:custDataLst>
            </p:nvPr>
          </p:nvSpPr>
          <p:spPr bwMode="auto">
            <a:xfrm>
              <a:off x="5366952"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0" name="Rectangle 19"/>
            <p:cNvSpPr>
              <a:spLocks noChangeArrowheads="1"/>
            </p:cNvSpPr>
            <p:nvPr>
              <p:custDataLst>
                <p:tags r:id="rId21"/>
              </p:custDataLst>
            </p:nvPr>
          </p:nvSpPr>
          <p:spPr bwMode="auto">
            <a:xfrm>
              <a:off x="2318952" y="2127420"/>
              <a:ext cx="304800" cy="304800"/>
            </a:xfrm>
            <a:prstGeom prst="rect">
              <a:avLst/>
            </a:prstGeom>
            <a:solidFill>
              <a:schemeClr val="tx1">
                <a:lumMod val="50000"/>
                <a:lumOff val="50000"/>
              </a:schemeClr>
            </a:solidFill>
            <a:ln w="3240">
              <a:solidFill>
                <a:schemeClr val="tx1"/>
              </a:solidFill>
              <a:miter lim="800000"/>
              <a:headEnd/>
              <a:tailEnd/>
            </a:ln>
            <a:effectLst/>
          </p:spPr>
          <p:txBody>
            <a:bodyPr wrap="none" anchor="ctr" anchorCtr="1"/>
            <a:lstStyle/>
            <a:p>
              <a:endParaRPr lang="en-US" sz="1400" dirty="0" smtClean="0">
                <a:latin typeface="+mj-lt"/>
              </a:endParaRPr>
            </a:p>
          </p:txBody>
        </p:sp>
        <p:sp>
          <p:nvSpPr>
            <p:cNvPr id="21" name="Rectangle 20"/>
            <p:cNvSpPr>
              <a:spLocks noChangeArrowheads="1"/>
            </p:cNvSpPr>
            <p:nvPr>
              <p:custDataLst>
                <p:tags r:id="rId22"/>
              </p:custDataLst>
            </p:nvPr>
          </p:nvSpPr>
          <p:spPr bwMode="auto">
            <a:xfrm>
              <a:off x="41477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2" name="Rectangle 21"/>
            <p:cNvSpPr>
              <a:spLocks noChangeArrowheads="1"/>
            </p:cNvSpPr>
            <p:nvPr>
              <p:custDataLst>
                <p:tags r:id="rId23"/>
              </p:custDataLst>
            </p:nvPr>
          </p:nvSpPr>
          <p:spPr bwMode="auto">
            <a:xfrm>
              <a:off x="44525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3" name="Rectangle 22"/>
            <p:cNvSpPr>
              <a:spLocks noChangeArrowheads="1"/>
            </p:cNvSpPr>
            <p:nvPr>
              <p:custDataLst>
                <p:tags r:id="rId24"/>
              </p:custDataLst>
            </p:nvPr>
          </p:nvSpPr>
          <p:spPr bwMode="auto">
            <a:xfrm>
              <a:off x="4757352" y="2127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4" name="Rectangle 23"/>
            <p:cNvSpPr>
              <a:spLocks noChangeArrowheads="1"/>
            </p:cNvSpPr>
            <p:nvPr>
              <p:custDataLst>
                <p:tags r:id="rId25"/>
              </p:custDataLst>
            </p:nvPr>
          </p:nvSpPr>
          <p:spPr bwMode="auto">
            <a:xfrm>
              <a:off x="5671752"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5" name="Rectangle 24"/>
            <p:cNvSpPr>
              <a:spLocks noChangeArrowheads="1"/>
            </p:cNvSpPr>
            <p:nvPr>
              <p:custDataLst>
                <p:tags r:id="rId26"/>
              </p:custDataLst>
            </p:nvPr>
          </p:nvSpPr>
          <p:spPr bwMode="auto">
            <a:xfrm>
              <a:off x="5976552"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6" name="Rectangle 25"/>
            <p:cNvSpPr>
              <a:spLocks noChangeArrowheads="1"/>
            </p:cNvSpPr>
            <p:nvPr>
              <p:custDataLst>
                <p:tags r:id="rId27"/>
              </p:custDataLst>
            </p:nvPr>
          </p:nvSpPr>
          <p:spPr bwMode="auto">
            <a:xfrm>
              <a:off x="6281352" y="2127420"/>
              <a:ext cx="304800" cy="304800"/>
            </a:xfrm>
            <a:prstGeom prst="rect">
              <a:avLst/>
            </a:prstGeom>
            <a:solidFill>
              <a:schemeClr val="tx1">
                <a:lumMod val="50000"/>
                <a:lumOff val="50000"/>
              </a:schemeClr>
            </a:solidFill>
            <a:ln w="3240">
              <a:solidFill>
                <a:schemeClr val="tx1"/>
              </a:solidFill>
              <a:miter lim="800000"/>
              <a:headEnd/>
              <a:tailEnd/>
            </a:ln>
            <a:effectLst/>
          </p:spPr>
          <p:txBody>
            <a:bodyPr wrap="none" anchor="ctr" anchorCtr="1"/>
            <a:lstStyle/>
            <a:p>
              <a:r>
                <a:rPr lang="en-US" sz="1400" dirty="0" smtClean="0">
                  <a:latin typeface="+mj-lt"/>
                </a:rPr>
                <a:t>0|1</a:t>
              </a:r>
            </a:p>
          </p:txBody>
        </p:sp>
        <p:sp>
          <p:nvSpPr>
            <p:cNvPr id="27" name="Rectangle 27"/>
            <p:cNvSpPr>
              <a:spLocks noChangeArrowheads="1"/>
            </p:cNvSpPr>
            <p:nvPr>
              <p:custDataLst>
                <p:tags r:id="rId28"/>
              </p:custDataLst>
            </p:nvPr>
          </p:nvSpPr>
          <p:spPr bwMode="auto">
            <a:xfrm>
              <a:off x="7058013" y="174642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 name="Rectangle 28"/>
            <p:cNvSpPr>
              <a:spLocks noChangeArrowheads="1"/>
            </p:cNvSpPr>
            <p:nvPr>
              <p:custDataLst>
                <p:tags r:id="rId29"/>
              </p:custDataLst>
            </p:nvPr>
          </p:nvSpPr>
          <p:spPr bwMode="auto">
            <a:xfrm>
              <a:off x="7058013" y="212742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9" name="Text Box 29"/>
            <p:cNvSpPr txBox="1">
              <a:spLocks noChangeArrowheads="1"/>
            </p:cNvSpPr>
            <p:nvPr>
              <p:custDataLst>
                <p:tags r:id="rId30"/>
              </p:custDataLst>
            </p:nvPr>
          </p:nvSpPr>
          <p:spPr bwMode="auto">
            <a:xfrm>
              <a:off x="7439013" y="1746420"/>
              <a:ext cx="1042443"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 word</a:t>
              </a:r>
            </a:p>
          </p:txBody>
        </p:sp>
        <p:sp>
          <p:nvSpPr>
            <p:cNvPr id="30" name="Text Box 30"/>
            <p:cNvSpPr txBox="1">
              <a:spLocks noChangeArrowheads="1"/>
            </p:cNvSpPr>
            <p:nvPr>
              <p:custDataLst>
                <p:tags r:id="rId31"/>
              </p:custDataLst>
            </p:nvPr>
          </p:nvSpPr>
          <p:spPr bwMode="auto">
            <a:xfrm>
              <a:off x="7435838" y="2127420"/>
              <a:ext cx="1471919"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word</a:t>
              </a:r>
            </a:p>
          </p:txBody>
        </p:sp>
        <p:sp>
          <p:nvSpPr>
            <p:cNvPr id="31" name="Rectangle 28"/>
            <p:cNvSpPr>
              <a:spLocks noChangeArrowheads="1"/>
            </p:cNvSpPr>
            <p:nvPr>
              <p:custDataLst>
                <p:tags r:id="rId32"/>
              </p:custDataLst>
            </p:nvPr>
          </p:nvSpPr>
          <p:spPr bwMode="auto">
            <a:xfrm>
              <a:off x="7070719" y="2539419"/>
              <a:ext cx="304800" cy="304800"/>
            </a:xfrm>
            <a:prstGeom prst="rect">
              <a:avLst/>
            </a:prstGeom>
            <a:solidFill>
              <a:schemeClr val="tx1">
                <a:lumMod val="50000"/>
                <a:lumOff val="50000"/>
              </a:schemeClr>
            </a:solidFill>
            <a:ln w="3240">
              <a:solidFill>
                <a:schemeClr val="tx1"/>
              </a:solidFill>
              <a:miter lim="800000"/>
              <a:headEnd/>
              <a:tailEnd/>
            </a:ln>
            <a:effectLst/>
          </p:spPr>
          <p:txBody>
            <a:bodyPr wrap="none" anchor="ctr"/>
            <a:lstStyle/>
            <a:p>
              <a:endParaRPr lang="en-US"/>
            </a:p>
          </p:txBody>
        </p:sp>
        <p:sp>
          <p:nvSpPr>
            <p:cNvPr id="32" name="Text Box 30"/>
            <p:cNvSpPr txBox="1">
              <a:spLocks noChangeArrowheads="1"/>
            </p:cNvSpPr>
            <p:nvPr>
              <p:custDataLst>
                <p:tags r:id="rId33"/>
              </p:custDataLst>
            </p:nvPr>
          </p:nvSpPr>
          <p:spPr bwMode="auto">
            <a:xfrm>
              <a:off x="7443481" y="2508420"/>
              <a:ext cx="1471919" cy="577082"/>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a:t>
              </a:r>
              <a:r>
                <a:rPr lang="en-GB" sz="1600" b="1" dirty="0" smtClean="0">
                  <a:latin typeface="Calibri" pitchFamily="34" charset="0"/>
                </a:rPr>
                <a:t>word</a:t>
              </a:r>
              <a:br>
                <a:rPr lang="en-GB" sz="1600" b="1" dirty="0" smtClean="0">
                  <a:latin typeface="Calibri" pitchFamily="34" charset="0"/>
                </a:rPr>
              </a:br>
              <a:r>
                <a:rPr lang="en-GB" sz="1600" b="1" dirty="0" smtClean="0">
                  <a:latin typeface="Calibri" pitchFamily="34" charset="0"/>
                </a:rPr>
                <a:t>unused</a:t>
              </a:r>
              <a:endParaRPr lang="en-GB" sz="1600" b="1" dirty="0">
                <a:latin typeface="Calibri" pitchFamily="34" charset="0"/>
              </a:endParaRPr>
            </a:p>
          </p:txBody>
        </p:sp>
        <p:cxnSp>
          <p:nvCxnSpPr>
            <p:cNvPr id="34" name="Straight Arrow Connector 33"/>
            <p:cNvCxnSpPr/>
            <p:nvPr>
              <p:custDataLst>
                <p:tags r:id="rId34"/>
              </p:custDataLst>
            </p:nvPr>
          </p:nvCxnSpPr>
          <p:spPr bwMode="auto">
            <a:xfrm rot="5400000">
              <a:off x="307890" y="1945158"/>
              <a:ext cx="381000" cy="1588"/>
            </a:xfrm>
            <a:prstGeom prst="straightConnector1">
              <a:avLst/>
            </a:prstGeom>
            <a:noFill/>
            <a:ln w="12700">
              <a:solidFill>
                <a:srgbClr val="000000"/>
              </a:solidFill>
              <a:miter lim="800000"/>
              <a:headEnd type="none" w="med" len="med"/>
              <a:tailEnd type="arrow"/>
            </a:ln>
            <a:effectLst/>
          </p:spPr>
        </p:cxnSp>
        <p:sp>
          <p:nvSpPr>
            <p:cNvPr id="35" name="TextBox 34"/>
            <p:cNvSpPr txBox="1"/>
            <p:nvPr>
              <p:custDataLst>
                <p:tags r:id="rId35"/>
              </p:custDataLst>
            </p:nvPr>
          </p:nvSpPr>
          <p:spPr>
            <a:xfrm>
              <a:off x="378942" y="1416906"/>
              <a:ext cx="1426353" cy="369332"/>
            </a:xfrm>
            <a:prstGeom prst="rect">
              <a:avLst/>
            </a:prstGeom>
            <a:noFill/>
          </p:spPr>
          <p:txBody>
            <a:bodyPr wrap="none" rtlCol="0">
              <a:spAutoFit/>
            </a:bodyPr>
            <a:lstStyle/>
            <a:p>
              <a:r>
                <a:rPr lang="en-US" sz="1800" i="1" dirty="0" smtClean="0">
                  <a:solidFill>
                    <a:schemeClr val="tx1">
                      <a:lumMod val="50000"/>
                      <a:lumOff val="50000"/>
                    </a:schemeClr>
                  </a:solidFill>
                  <a:latin typeface="Calibri" pitchFamily="34" charset="0"/>
                </a:rPr>
                <a:t>Start of heap</a:t>
              </a:r>
            </a:p>
          </p:txBody>
        </p:sp>
        <p:cxnSp>
          <p:nvCxnSpPr>
            <p:cNvPr id="37" name="Straight Connector 36"/>
            <p:cNvCxnSpPr/>
            <p:nvPr>
              <p:custDataLst>
                <p:tags r:id="rId36"/>
              </p:custDataLst>
            </p:nvPr>
          </p:nvCxnSpPr>
          <p:spPr bwMode="auto">
            <a:xfrm rot="5400000">
              <a:off x="15730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8" name="Straight Connector 37"/>
            <p:cNvCxnSpPr/>
            <p:nvPr>
              <p:custDataLst>
                <p:tags r:id="rId37"/>
              </p:custDataLst>
            </p:nvPr>
          </p:nvCxnSpPr>
          <p:spPr bwMode="auto">
            <a:xfrm rot="5400000">
              <a:off x="9634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39" name="Straight Connector 38"/>
            <p:cNvCxnSpPr/>
            <p:nvPr>
              <p:custDataLst>
                <p:tags r:id="rId38"/>
              </p:custDataLst>
            </p:nvPr>
          </p:nvCxnSpPr>
          <p:spPr bwMode="auto">
            <a:xfrm rot="5400000">
              <a:off x="2792258"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0" name="Straight Connector 39"/>
            <p:cNvCxnSpPr/>
            <p:nvPr>
              <p:custDataLst>
                <p:tags r:id="rId39"/>
              </p:custDataLst>
            </p:nvPr>
          </p:nvCxnSpPr>
          <p:spPr bwMode="auto">
            <a:xfrm rot="5400000">
              <a:off x="218265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1" name="Straight Connector 40"/>
            <p:cNvCxnSpPr/>
            <p:nvPr>
              <p:custDataLst>
                <p:tags r:id="rId40"/>
              </p:custDataLst>
            </p:nvPr>
          </p:nvCxnSpPr>
          <p:spPr bwMode="auto">
            <a:xfrm rot="5400000">
              <a:off x="40130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2" name="Straight Connector 41"/>
            <p:cNvCxnSpPr/>
            <p:nvPr>
              <p:custDataLst>
                <p:tags r:id="rId41"/>
              </p:custDataLst>
            </p:nvPr>
          </p:nvCxnSpPr>
          <p:spPr bwMode="auto">
            <a:xfrm rot="5400000">
              <a:off x="34034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3" name="Straight Connector 42"/>
            <p:cNvCxnSpPr/>
            <p:nvPr>
              <p:custDataLst>
                <p:tags r:id="rId42"/>
              </p:custDataLst>
            </p:nvPr>
          </p:nvCxnSpPr>
          <p:spPr bwMode="auto">
            <a:xfrm rot="5400000">
              <a:off x="5232247"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4" name="Straight Connector 43"/>
            <p:cNvCxnSpPr/>
            <p:nvPr>
              <p:custDataLst>
                <p:tags r:id="rId43"/>
              </p:custDataLst>
            </p:nvPr>
          </p:nvCxnSpPr>
          <p:spPr bwMode="auto">
            <a:xfrm rot="5400000">
              <a:off x="4622646" y="2572995"/>
              <a:ext cx="274320" cy="1588"/>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44"/>
              </p:custDataLst>
            </p:nvPr>
          </p:nvCxnSpPr>
          <p:spPr bwMode="auto">
            <a:xfrm rot="5400000">
              <a:off x="5841846" y="2572995"/>
              <a:ext cx="274320" cy="1588"/>
            </a:xfrm>
            <a:prstGeom prst="line">
              <a:avLst/>
            </a:prstGeom>
            <a:noFill/>
            <a:ln w="12700">
              <a:solidFill>
                <a:srgbClr val="000000"/>
              </a:solidFill>
              <a:prstDash val="sysDot"/>
              <a:miter lim="800000"/>
              <a:headEnd type="none" w="med" len="med"/>
              <a:tailEnd type="none" w="med" len="med"/>
            </a:ln>
            <a:effectLst/>
          </p:spPr>
        </p:cxnSp>
        <p:sp>
          <p:nvSpPr>
            <p:cNvPr id="47" name="TextBox 46"/>
            <p:cNvSpPr txBox="1"/>
            <p:nvPr>
              <p:custDataLst>
                <p:tags r:id="rId45"/>
              </p:custDataLst>
            </p:nvPr>
          </p:nvSpPr>
          <p:spPr>
            <a:xfrm>
              <a:off x="1170955" y="3364468"/>
              <a:ext cx="2824397" cy="369332"/>
            </a:xfrm>
            <a:prstGeom prst="rect">
              <a:avLst/>
            </a:prstGeom>
            <a:noFill/>
          </p:spPr>
          <p:txBody>
            <a:bodyPr wrap="square" rtlCol="0">
              <a:spAutoFit/>
            </a:bodyPr>
            <a:lstStyle/>
            <a:p>
              <a:r>
                <a:rPr lang="en-US" sz="1800" i="1" dirty="0" smtClean="0">
                  <a:solidFill>
                    <a:schemeClr val="tx1">
                      <a:lumMod val="50000"/>
                      <a:lumOff val="50000"/>
                    </a:schemeClr>
                  </a:solidFill>
                  <a:latin typeface="Calibri" pitchFamily="34" charset="0"/>
                </a:rPr>
                <a:t>8 bytes = 2 word alignment</a:t>
              </a:r>
            </a:p>
          </p:txBody>
        </p:sp>
        <p:cxnSp>
          <p:nvCxnSpPr>
            <p:cNvPr id="49" name="Straight Arrow Connector 48"/>
            <p:cNvCxnSpPr>
              <a:stCxn id="47" idx="0"/>
            </p:cNvCxnSpPr>
            <p:nvPr>
              <p:custDataLst>
                <p:tags r:id="rId46"/>
              </p:custDataLst>
            </p:nvPr>
          </p:nvCxnSpPr>
          <p:spPr bwMode="auto">
            <a:xfrm rot="16200000" flipV="1">
              <a:off x="2171807" y="2953120"/>
              <a:ext cx="566730" cy="255965"/>
            </a:xfrm>
            <a:prstGeom prst="straightConnector1">
              <a:avLst/>
            </a:prstGeom>
            <a:noFill/>
            <a:ln w="12700">
              <a:solidFill>
                <a:srgbClr val="000000"/>
              </a:solidFill>
              <a:miter lim="800000"/>
              <a:headEnd type="none" w="med" len="med"/>
              <a:tailEnd type="arrow"/>
            </a:ln>
            <a:effectLst/>
          </p:spPr>
        </p:cxnSp>
        <p:cxnSp>
          <p:nvCxnSpPr>
            <p:cNvPr id="51" name="Straight Arrow Connector 50"/>
            <p:cNvCxnSpPr>
              <a:stCxn id="47" idx="0"/>
            </p:cNvCxnSpPr>
            <p:nvPr>
              <p:custDataLst>
                <p:tags r:id="rId47"/>
              </p:custDataLst>
            </p:nvPr>
          </p:nvCxnSpPr>
          <p:spPr bwMode="auto">
            <a:xfrm flipV="1">
              <a:off x="2583154" y="2764313"/>
              <a:ext cx="345580" cy="600155"/>
            </a:xfrm>
            <a:prstGeom prst="straightConnector1">
              <a:avLst/>
            </a:prstGeom>
            <a:noFill/>
            <a:ln w="12700">
              <a:solidFill>
                <a:srgbClr val="000000"/>
              </a:solidFill>
              <a:miter lim="800000"/>
              <a:headEnd type="none" w="med" len="med"/>
              <a:tailEnd type="arrow"/>
            </a:ln>
            <a:effectLst/>
          </p:spPr>
        </p:cxnSp>
      </p:grpSp>
      <p:sp>
        <p:nvSpPr>
          <p:cNvPr id="48" name="TextBox 47"/>
          <p:cNvSpPr txBox="1"/>
          <p:nvPr>
            <p:custDataLst>
              <p:tags r:id="rId4"/>
            </p:custDataLst>
          </p:nvPr>
        </p:nvSpPr>
        <p:spPr>
          <a:xfrm>
            <a:off x="372533" y="1295400"/>
            <a:ext cx="6391668" cy="369332"/>
          </a:xfrm>
          <a:prstGeom prst="rect">
            <a:avLst/>
          </a:prstGeom>
          <a:noFill/>
        </p:spPr>
        <p:txBody>
          <a:bodyPr wrap="none" rtlCol="0">
            <a:spAutoFit/>
          </a:bodyPr>
          <a:lstStyle/>
          <a:p>
            <a:r>
              <a:rPr lang="en-US" sz="1800" b="0" dirty="0" smtClean="0">
                <a:latin typeface="Calibri" pitchFamily="34" charset="0"/>
              </a:rPr>
              <a:t>Sequence of blocks in </a:t>
            </a:r>
            <a:r>
              <a:rPr lang="en-US" sz="1800" b="0" dirty="0">
                <a:latin typeface="Calibri" pitchFamily="34" charset="0"/>
              </a:rPr>
              <a:t>heap (</a:t>
            </a:r>
            <a:r>
              <a:rPr lang="en-US" sz="1800" b="0" dirty="0" err="1">
                <a:latin typeface="Calibri" pitchFamily="34" charset="0"/>
              </a:rPr>
              <a:t>size|allocated</a:t>
            </a:r>
            <a:r>
              <a:rPr lang="en-US" sz="1800" b="0" dirty="0">
                <a:latin typeface="Calibri" pitchFamily="34" charset="0"/>
              </a:rPr>
              <a:t>): </a:t>
            </a:r>
            <a:r>
              <a:rPr lang="en-US" sz="1800" b="0" dirty="0" smtClean="0">
                <a:latin typeface="Calibri" pitchFamily="34" charset="0"/>
              </a:rPr>
              <a:t>8|0, 16|1, 32|0, 16|1</a:t>
            </a:r>
          </a:p>
        </p:txBody>
      </p:sp>
      <p:sp>
        <p:nvSpPr>
          <p:cNvPr id="52" name="Slide Number Placeholder 51"/>
          <p:cNvSpPr>
            <a:spLocks noGrp="1"/>
          </p:cNvSpPr>
          <p:nvPr>
            <p:ph type="sldNum" sz="quarter" idx="4"/>
            <p:custDataLst>
              <p:tags r:id="rId5"/>
            </p:custDataLst>
          </p:nvPr>
        </p:nvSpPr>
        <p:spPr/>
        <p:txBody>
          <a:bodyPr/>
          <a:lstStyle/>
          <a:p>
            <a:fld id="{7CBE8339-D2AD-46DC-A898-FD1E949067F0}" type="slidenum">
              <a:rPr lang="en-US" smtClean="0"/>
              <a:pPr/>
              <a:t>20</a:t>
            </a:fld>
            <a:endParaRPr lang="en-US"/>
          </a:p>
        </p:txBody>
      </p:sp>
      <p:sp>
        <p:nvSpPr>
          <p:cNvPr id="50" name="Date Placeholder 49"/>
          <p:cNvSpPr>
            <a:spLocks noGrp="1"/>
          </p:cNvSpPr>
          <p:nvPr>
            <p:ph type="dt" sz="half" idx="2"/>
            <p:custDataLst>
              <p:tags r:id="rId6"/>
            </p:custDataLst>
          </p:nvPr>
        </p:nvSpPr>
        <p:spPr/>
        <p:txBody>
          <a:bodyPr/>
          <a:lstStyle/>
          <a:p>
            <a:r>
              <a:rPr lang="en-US" smtClean="0"/>
              <a:t>Winter 2015</a:t>
            </a:r>
            <a:endParaRPr lang="en-US" dirty="0"/>
          </a:p>
        </p:txBody>
      </p:sp>
      <p:sp>
        <p:nvSpPr>
          <p:cNvPr id="53" name="Footer Placeholder 52"/>
          <p:cNvSpPr>
            <a:spLocks noGrp="1"/>
          </p:cNvSpPr>
          <p:nvPr>
            <p:ph type="ftr" sz="quarter" idx="3"/>
            <p:custDataLst>
              <p:tags r:id="rId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50">
            <p14:nvContentPartPr>
              <p14:cNvPr id="5" name="Ink 4"/>
              <p14:cNvContentPartPr/>
              <p14:nvPr/>
            </p14:nvContentPartPr>
            <p14:xfrm>
              <a:off x="310680" y="1116360"/>
              <a:ext cx="8514000" cy="5105880"/>
            </p14:xfrm>
          </p:contentPart>
        </mc:Choice>
        <mc:Fallback xmlns="">
          <p:pic>
            <p:nvPicPr>
              <p:cNvPr id="5" name="Ink 4"/>
              <p:cNvPicPr/>
              <p:nvPr/>
            </p:nvPicPr>
            <p:blipFill>
              <a:blip r:embed="rId51"/>
              <a:stretch>
                <a:fillRect/>
              </a:stretch>
            </p:blipFill>
            <p:spPr>
              <a:xfrm>
                <a:off x="305280" y="1103040"/>
                <a:ext cx="8524080" cy="512784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custDataLst>
              <p:tags r:id="rId1"/>
            </p:custDataLst>
          </p:nvPr>
        </p:nvSpPr>
        <p:spPr>
          <a:xfrm>
            <a:off x="280086" y="468998"/>
            <a:ext cx="8001000"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Implicit List: Finding a Free Block</a:t>
            </a:r>
          </a:p>
        </p:txBody>
      </p:sp>
      <p:sp>
        <p:nvSpPr>
          <p:cNvPr id="21506" name="Rectangle 2"/>
          <p:cNvSpPr>
            <a:spLocks noGrp="1" noChangeArrowheads="1"/>
          </p:cNvSpPr>
          <p:nvPr>
            <p:ph type="body" idx="1"/>
            <p:custDataLst>
              <p:tags r:id="rId2"/>
            </p:custDataLst>
          </p:nvPr>
        </p:nvSpPr>
        <p:spPr>
          <a:xfrm>
            <a:off x="290513" y="1143000"/>
            <a:ext cx="8307387" cy="5608638"/>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i="1" dirty="0">
                <a:solidFill>
                  <a:srgbClr val="C00000"/>
                </a:solidFill>
              </a:rPr>
              <a:t>First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1" dirty="0"/>
              <a:t>Search list from beginning</a:t>
            </a:r>
            <a:r>
              <a:rPr lang="en-GB" sz="1800" b="0" dirty="0"/>
              <a:t>, choose </a:t>
            </a:r>
            <a:r>
              <a:rPr lang="en-GB" sz="1800" b="1" i="1" dirty="0">
                <a:solidFill>
                  <a:srgbClr val="C00000"/>
                </a:solidFill>
              </a:rPr>
              <a:t>first</a:t>
            </a:r>
            <a:r>
              <a:rPr lang="en-GB" sz="1800" b="0" dirty="0"/>
              <a:t> free block that </a:t>
            </a:r>
            <a:r>
              <a:rPr lang="en-GB" sz="1800" b="0" dirty="0" smtClean="0"/>
              <a:t>fits:</a:t>
            </a:r>
            <a:endParaRPr lang="en-GB" b="1" i="1" dirty="0">
              <a:solidFill>
                <a:srgbClr val="C00000"/>
              </a:solidFill>
              <a:ea typeface="+mn-ea"/>
              <a:cs typeface="+mn-cs"/>
            </a:endParaRPr>
          </a:p>
          <a:p>
            <a:pPr lvl="1">
              <a:lnSpc>
                <a:spcPct val="88000"/>
              </a:lnSpc>
              <a:spcBef>
                <a:spcPts val="563"/>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a:p>
            <a:pPr lvl="1">
              <a:lnSpc>
                <a:spcPct val="88000"/>
              </a:lnSpc>
              <a:spcBef>
                <a:spcPts val="563"/>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a:p>
            <a:pPr lvl="1">
              <a:lnSpc>
                <a:spcPct val="88000"/>
              </a:lnSpc>
              <a:spcBef>
                <a:spcPts val="563"/>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a:p>
            <a:pPr lvl="1">
              <a:lnSpc>
                <a:spcPct val="88000"/>
              </a:lnSpc>
              <a:spcBef>
                <a:spcPts val="563"/>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a:p>
            <a:pPr lvl="1">
              <a:lnSpc>
                <a:spcPct val="88000"/>
              </a:lnSpc>
              <a:spcBef>
                <a:spcPts val="563"/>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Can take time linear in total number of blocks (allocated and free)</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In practice it can cause “splinters” at beginning of list</a:t>
            </a:r>
          </a:p>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i="1" dirty="0">
                <a:solidFill>
                  <a:srgbClr val="C00000"/>
                </a:solidFill>
              </a:rPr>
              <a:t>Next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Like first-fit, but </a:t>
            </a:r>
            <a:r>
              <a:rPr lang="en-GB" sz="1800" b="1" dirty="0"/>
              <a:t>search list starting where previous search finished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Should often be faster than </a:t>
            </a:r>
            <a:r>
              <a:rPr lang="en-GB" sz="1800" dirty="0" smtClean="0"/>
              <a:t>first-fit: avoids </a:t>
            </a:r>
            <a:r>
              <a:rPr lang="en-GB" sz="1800" dirty="0"/>
              <a:t>re-scanning unhelpful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Some research suggests that fragmentation is </a:t>
            </a:r>
            <a:r>
              <a:rPr lang="en-GB" sz="1800" dirty="0" smtClean="0"/>
              <a:t>worse</a:t>
            </a:r>
            <a:endParaRPr lang="en-GB" sz="1800" dirty="0"/>
          </a:p>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i="1" dirty="0">
                <a:solidFill>
                  <a:srgbClr val="C00000"/>
                </a:solidFill>
              </a:rPr>
              <a:t>Best fit:</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Search the list, choose the </a:t>
            </a:r>
            <a:r>
              <a:rPr lang="en-GB" sz="1800" b="1" i="1" dirty="0">
                <a:solidFill>
                  <a:srgbClr val="C00000"/>
                </a:solidFill>
              </a:rPr>
              <a:t>best</a:t>
            </a:r>
            <a:r>
              <a:rPr lang="en-GB" sz="1800" b="0" dirty="0"/>
              <a:t> free block: fits, with fewest bytes left over</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Keeps fragments </a:t>
            </a:r>
            <a:r>
              <a:rPr lang="en-GB" sz="1800" b="0" dirty="0" smtClean="0"/>
              <a:t>small—usually </a:t>
            </a:r>
            <a:r>
              <a:rPr lang="en-GB" sz="1800" b="0" dirty="0"/>
              <a:t>helps fragmentation</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b="0" dirty="0"/>
              <a:t>Will typically run slower than first-fit</a:t>
            </a:r>
          </a:p>
        </p:txBody>
      </p:sp>
      <p:sp>
        <p:nvSpPr>
          <p:cNvPr id="21507" name="Text Box 3"/>
          <p:cNvSpPr txBox="1">
            <a:spLocks noChangeArrowheads="1"/>
          </p:cNvSpPr>
          <p:nvPr>
            <p:custDataLst>
              <p:tags r:id="rId3"/>
            </p:custDataLst>
          </p:nvPr>
        </p:nvSpPr>
        <p:spPr bwMode="auto">
          <a:xfrm>
            <a:off x="1143000" y="1826598"/>
            <a:ext cx="7540037" cy="1485664"/>
          </a:xfrm>
          <a:prstGeom prst="rect">
            <a:avLst/>
          </a:prstGeom>
          <a:solidFill>
            <a:srgbClr val="F6F5BD"/>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p = heap_start;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while ((p &lt; end) &amp;&amp;     </a:t>
            </a:r>
            <a:r>
              <a:rPr lang="en-GB" sz="1600" b="1" dirty="0" smtClean="0">
                <a:solidFill>
                  <a:srgbClr val="990000"/>
                </a:solidFill>
                <a:latin typeface="Courier New" pitchFamily="49" charset="0"/>
              </a:rPr>
              <a:t>// </a:t>
            </a:r>
            <a:r>
              <a:rPr lang="en-GB" sz="1600" b="1" dirty="0">
                <a:solidFill>
                  <a:srgbClr val="990000"/>
                </a:solidFill>
                <a:latin typeface="Courier New" pitchFamily="49" charset="0"/>
              </a:rPr>
              <a:t>not </a:t>
            </a:r>
            <a:r>
              <a:rPr lang="en-GB" sz="1600" b="1" dirty="0" smtClean="0">
                <a:solidFill>
                  <a:srgbClr val="990000"/>
                </a:solidFill>
                <a:latin typeface="Courier New" pitchFamily="49" charset="0"/>
              </a:rPr>
              <a:t>past </a:t>
            </a:r>
            <a:r>
              <a:rPr lang="en-GB" sz="1600" b="1" dirty="0">
                <a:solidFill>
                  <a:srgbClr val="990000"/>
                </a:solidFill>
                <a:latin typeface="Courier New" pitchFamily="49" charset="0"/>
              </a:rPr>
              <a:t>end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((*p &amp; 1) ||     </a:t>
            </a:r>
            <a:r>
              <a:rPr lang="en-GB" sz="1600" b="1" dirty="0" smtClean="0">
                <a:solidFill>
                  <a:srgbClr val="990000"/>
                </a:solidFill>
                <a:latin typeface="Courier New" pitchFamily="49" charset="0"/>
              </a:rPr>
              <a:t>// </a:t>
            </a:r>
            <a:r>
              <a:rPr lang="en-GB" sz="1600" b="1" dirty="0">
                <a:solidFill>
                  <a:srgbClr val="990000"/>
                </a:solidFill>
                <a:latin typeface="Courier New" pitchFamily="49" charset="0"/>
              </a:rPr>
              <a:t>already allocated</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(*p &lt;= </a:t>
            </a:r>
            <a:r>
              <a:rPr lang="en-GB" sz="1600" b="1" dirty="0" err="1">
                <a:latin typeface="Courier New" pitchFamily="49" charset="0"/>
              </a:rPr>
              <a:t>len</a:t>
            </a:r>
            <a:r>
              <a:rPr lang="en-GB" sz="1600" b="1" dirty="0">
                <a:latin typeface="Courier New" pitchFamily="49" charset="0"/>
              </a:rPr>
              <a:t>))</a:t>
            </a:r>
            <a:r>
              <a:rPr lang="en-GB" sz="1600" b="1" dirty="0" smtClean="0">
                <a:latin typeface="Courier New" pitchFamily="49" charset="0"/>
              </a:rPr>
              <a:t>) {  </a:t>
            </a:r>
            <a:r>
              <a:rPr lang="en-GB" sz="1600" b="1" dirty="0" smtClean="0">
                <a:solidFill>
                  <a:srgbClr val="990000"/>
                </a:solidFill>
                <a:latin typeface="Courier New" pitchFamily="49" charset="0"/>
              </a:rPr>
              <a:t>// </a:t>
            </a:r>
            <a:r>
              <a:rPr lang="en-GB" sz="1600" b="1" dirty="0">
                <a:solidFill>
                  <a:srgbClr val="990000"/>
                </a:solidFill>
                <a:latin typeface="Courier New" pitchFamily="49" charset="0"/>
              </a:rPr>
              <a:t>too small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p = p + </a:t>
            </a:r>
            <a:r>
              <a:rPr lang="en-GB" sz="1600" b="1" dirty="0" smtClean="0">
                <a:latin typeface="Courier New" pitchFamily="49" charset="0"/>
              </a:rPr>
              <a:t>(</a:t>
            </a:r>
            <a:r>
              <a:rPr lang="en-GB" sz="1600" b="1" dirty="0">
                <a:latin typeface="Courier New" pitchFamily="49" charset="0"/>
              </a:rPr>
              <a:t>*p &amp;</a:t>
            </a:r>
            <a:r>
              <a:rPr lang="en-GB" sz="1600" b="1" dirty="0" smtClean="0">
                <a:latin typeface="Courier New" pitchFamily="49" charset="0"/>
              </a:rPr>
              <a:t> -2);    </a:t>
            </a:r>
            <a:r>
              <a:rPr lang="en-GB" sz="1600" b="1" dirty="0" smtClean="0">
                <a:solidFill>
                  <a:srgbClr val="990000"/>
                </a:solidFill>
                <a:latin typeface="Courier New" pitchFamily="49" charset="0"/>
              </a:rPr>
              <a:t>// go to </a:t>
            </a:r>
            <a:r>
              <a:rPr lang="en-GB" sz="1600" b="1" dirty="0">
                <a:solidFill>
                  <a:srgbClr val="990000"/>
                </a:solidFill>
                <a:latin typeface="Courier New" pitchFamily="49" charset="0"/>
              </a:rPr>
              <a:t>next </a:t>
            </a:r>
            <a:r>
              <a:rPr lang="en-GB" sz="1600" b="1" dirty="0" smtClean="0">
                <a:solidFill>
                  <a:srgbClr val="990000"/>
                </a:solidFill>
                <a:latin typeface="Courier New" pitchFamily="49" charset="0"/>
              </a:rPr>
              <a:t>block (</a:t>
            </a:r>
            <a:r>
              <a:rPr lang="en-GB" sz="1600" dirty="0" smtClean="0">
                <a:solidFill>
                  <a:srgbClr val="990000"/>
                </a:solidFill>
                <a:latin typeface="Courier New" pitchFamily="49" charset="0"/>
              </a:rPr>
              <a:t>UNSCALED +)</a:t>
            </a:r>
            <a:endParaRPr lang="en-GB" sz="1600" b="1" dirty="0" smtClean="0">
              <a:solidFill>
                <a:srgbClr val="990000"/>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ourier New" pitchFamily="49" charset="0"/>
              </a:rPr>
              <a:t>}</a:t>
            </a:r>
            <a:r>
              <a:rPr lang="en-GB" sz="1600" dirty="0">
                <a:latin typeface="Courier New" pitchFamily="49" charset="0"/>
              </a:rPr>
              <a:t> </a:t>
            </a:r>
            <a:r>
              <a:rPr lang="en-GB" sz="1600" dirty="0" smtClean="0">
                <a:latin typeface="Courier New" pitchFamily="49" charset="0"/>
              </a:rPr>
              <a:t>                      </a:t>
            </a:r>
            <a:r>
              <a:rPr lang="en-GB" sz="1600" dirty="0" smtClean="0">
                <a:solidFill>
                  <a:srgbClr val="800000"/>
                </a:solidFill>
                <a:latin typeface="Courier New" pitchFamily="49" charset="0"/>
              </a:rPr>
              <a:t>// p points to selected block or end</a:t>
            </a:r>
            <a:endParaRPr lang="en-GB" sz="1600" b="1" dirty="0">
              <a:solidFill>
                <a:srgbClr val="800000"/>
              </a:solidFill>
              <a:latin typeface="Courier New" pitchFamily="49" charset="0"/>
            </a:endParaRP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21</a:t>
            </a:fld>
            <a:endParaRPr lang="en-US"/>
          </a:p>
        </p:txBody>
      </p:sp>
      <p:sp>
        <p:nvSpPr>
          <p:cNvPr id="10" name="TextBox 9"/>
          <p:cNvSpPr txBox="1"/>
          <p:nvPr>
            <p:custDataLst>
              <p:tags r:id="rId5"/>
            </p:custDataLst>
          </p:nvPr>
        </p:nvSpPr>
        <p:spPr>
          <a:xfrm>
            <a:off x="6664465" y="471386"/>
            <a:ext cx="2435345" cy="1323439"/>
          </a:xfrm>
          <a:prstGeom prst="rect">
            <a:avLst/>
          </a:prstGeom>
          <a:noFill/>
          <a:ln>
            <a:solidFill>
              <a:schemeClr val="tx1"/>
            </a:solidFill>
          </a:ln>
        </p:spPr>
        <p:txBody>
          <a:bodyPr wrap="square" lIns="91440" rIns="0" rtlCol="0">
            <a:spAutoFit/>
          </a:bodyPr>
          <a:lstStyle/>
          <a:p>
            <a:pPr marL="222250" indent="-222250"/>
            <a:r>
              <a:rPr lang="en-US" sz="1600" b="0" dirty="0" smtClean="0">
                <a:latin typeface="Calibri" pitchFamily="34" charset="0"/>
              </a:rPr>
              <a:t>*p gets the block </a:t>
            </a:r>
            <a:r>
              <a:rPr lang="en-US" sz="1600" b="0" i="1" dirty="0" smtClean="0">
                <a:latin typeface="Calibri" pitchFamily="34" charset="0"/>
              </a:rPr>
              <a:t>header</a:t>
            </a:r>
            <a:endParaRPr lang="en-US" sz="1600" b="0" dirty="0" smtClean="0">
              <a:latin typeface="Calibri" pitchFamily="34" charset="0"/>
            </a:endParaRPr>
          </a:p>
          <a:p>
            <a:pPr marL="222250" indent="-222250"/>
            <a:r>
              <a:rPr lang="en-US" sz="1600" b="0" dirty="0">
                <a:latin typeface="Calibri" pitchFamily="34" charset="0"/>
              </a:rPr>
              <a:t>*p &amp; 1 extracts the allocated bit</a:t>
            </a:r>
          </a:p>
          <a:p>
            <a:pPr marL="222250" indent="-222250"/>
            <a:r>
              <a:rPr lang="en-US" sz="1600" b="0" dirty="0" smtClean="0">
                <a:latin typeface="Calibri" pitchFamily="34" charset="0"/>
              </a:rPr>
              <a:t>*p &amp; -2 masks the allocated bit, gets just the size</a:t>
            </a:r>
          </a:p>
        </p:txBody>
      </p:sp>
      <p:sp>
        <p:nvSpPr>
          <p:cNvPr id="7" name="Date Placeholder 6"/>
          <p:cNvSpPr>
            <a:spLocks noGrp="1"/>
          </p:cNvSpPr>
          <p:nvPr>
            <p:ph type="dt" sz="half" idx="2"/>
            <p:custDataLst>
              <p:tags r:id="rId6"/>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255240" y="715680"/>
              <a:ext cx="8480520" cy="2388240"/>
            </p14:xfrm>
          </p:contentPart>
        </mc:Choice>
        <mc:Fallback xmlns="">
          <p:pic>
            <p:nvPicPr>
              <p:cNvPr id="2" name="Ink 1"/>
              <p:cNvPicPr/>
              <p:nvPr/>
            </p:nvPicPr>
            <p:blipFill>
              <a:blip r:embed="rId11"/>
              <a:stretch>
                <a:fillRect/>
              </a:stretch>
            </p:blipFill>
            <p:spPr>
              <a:xfrm>
                <a:off x="247320" y="709560"/>
                <a:ext cx="8493120" cy="24033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6">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6">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 6	</a:t>
            </a:r>
            <a:endParaRPr lang="en-US" dirty="0"/>
          </a:p>
        </p:txBody>
      </p:sp>
      <p:sp>
        <p:nvSpPr>
          <p:cNvPr id="3" name="Content Placeholder 2"/>
          <p:cNvSpPr>
            <a:spLocks noGrp="1"/>
          </p:cNvSpPr>
          <p:nvPr>
            <p:ph idx="1"/>
          </p:nvPr>
        </p:nvSpPr>
        <p:spPr/>
        <p:txBody>
          <a:bodyPr/>
          <a:lstStyle/>
          <a:p>
            <a:endParaRPr lang="en-US" dirty="0" smtClean="0">
              <a:sym typeface="Wingdings"/>
            </a:endParaRPr>
          </a:p>
        </p:txBody>
      </p:sp>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22</a:t>
            </a:fld>
            <a:endParaRPr lang="en-US"/>
          </a:p>
        </p:txBody>
      </p:sp>
      <p:sp>
        <p:nvSpPr>
          <p:cNvPr id="6" name="Footer Placeholder 5"/>
          <p:cNvSpPr>
            <a:spLocks noGrp="1"/>
          </p:cNvSpPr>
          <p:nvPr>
            <p:ph type="ftr" sz="quarter" idx="3"/>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78960" y="250200"/>
              <a:ext cx="8341200" cy="3439080"/>
            </p14:xfrm>
          </p:contentPart>
        </mc:Choice>
        <mc:Fallback xmlns="">
          <p:pic>
            <p:nvPicPr>
              <p:cNvPr id="7" name="Ink 6"/>
              <p:cNvPicPr/>
              <p:nvPr/>
            </p:nvPicPr>
            <p:blipFill>
              <a:blip r:embed="rId3"/>
              <a:stretch>
                <a:fillRect/>
              </a:stretch>
            </p:blipFill>
            <p:spPr>
              <a:xfrm>
                <a:off x="668520" y="237240"/>
                <a:ext cx="8355960" cy="3465360"/>
              </a:xfrm>
              <a:prstGeom prst="rect">
                <a:avLst/>
              </a:prstGeom>
            </p:spPr>
          </p:pic>
        </mc:Fallback>
      </mc:AlternateContent>
    </p:spTree>
    <p:extLst>
      <p:ext uri="{BB962C8B-B14F-4D97-AF65-F5344CB8AC3E}">
        <p14:creationId xmlns:p14="http://schemas.microsoft.com/office/powerpoint/2010/main" val="1279909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2667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Allocating in </a:t>
            </a:r>
            <a:r>
              <a:rPr lang="en-GB" dirty="0" smtClean="0"/>
              <a:t>a Free </a:t>
            </a:r>
            <a:r>
              <a:rPr lang="en-GB" dirty="0"/>
              <a:t>Block</a:t>
            </a:r>
          </a:p>
        </p:txBody>
      </p:sp>
      <p:sp>
        <p:nvSpPr>
          <p:cNvPr id="23554" name="Rectangle 2"/>
          <p:cNvSpPr>
            <a:spLocks noGrp="1" noChangeArrowheads="1"/>
          </p:cNvSpPr>
          <p:nvPr>
            <p:ph type="body" idx="1"/>
            <p:custDataLst>
              <p:tags r:id="rId2"/>
            </p:custDataLst>
          </p:nvPr>
        </p:nvSpPr>
        <p:spPr>
          <a:xfrm>
            <a:off x="290513" y="1220788"/>
            <a:ext cx="8307387" cy="5224462"/>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a:t>
            </a:r>
            <a:r>
              <a:rPr lang="en-GB" dirty="0" smtClean="0"/>
              <a:t>block: </a:t>
            </a:r>
            <a:r>
              <a:rPr lang="en-GB" i="1" dirty="0" smtClean="0">
                <a:solidFill>
                  <a:srgbClr val="C00000"/>
                </a:solidFill>
              </a:rPr>
              <a:t>splitting</a:t>
            </a:r>
            <a:endParaRPr lang="en-GB" i="1" dirty="0">
              <a:solidFill>
                <a:srgbClr val="C00000"/>
              </a:solidFill>
            </a:endParaRP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23555" name="Text Box 3"/>
          <p:cNvSpPr txBox="1">
            <a:spLocks noChangeArrowheads="1"/>
          </p:cNvSpPr>
          <p:nvPr>
            <p:custDataLst>
              <p:tags r:id="rId3"/>
            </p:custDataLst>
          </p:nvPr>
        </p:nvSpPr>
        <p:spPr bwMode="auto">
          <a:xfrm>
            <a:off x="269929" y="4753903"/>
            <a:ext cx="8735526" cy="1717112"/>
          </a:xfrm>
          <a:prstGeom prst="rect">
            <a:avLst/>
          </a:prstGeom>
          <a:solidFill>
            <a:srgbClr val="F6F5BD"/>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void </a:t>
            </a:r>
            <a:r>
              <a:rPr lang="en-GB" sz="1600" dirty="0" smtClean="0">
                <a:latin typeface="Courier New" pitchFamily="49" charset="0"/>
              </a:rPr>
              <a:t>split(</a:t>
            </a:r>
            <a:r>
              <a:rPr lang="en-GB" sz="1600" dirty="0" err="1">
                <a:latin typeface="Courier New" pitchFamily="49" charset="0"/>
              </a:rPr>
              <a:t>ptr</a:t>
            </a:r>
            <a:r>
              <a:rPr lang="en-GB" sz="1600" dirty="0">
                <a:latin typeface="Courier New" pitchFamily="49" charset="0"/>
              </a:rPr>
              <a:t> </a:t>
            </a:r>
            <a:r>
              <a:rPr lang="en-GB" sz="1600" dirty="0" smtClean="0">
                <a:latin typeface="Courier New" pitchFamily="49" charset="0"/>
              </a:rPr>
              <a:t>b, </a:t>
            </a:r>
            <a:r>
              <a:rPr lang="en-GB" sz="1600" dirty="0" err="1">
                <a:latin typeface="Courier New" pitchFamily="49" charset="0"/>
              </a:rPr>
              <a:t>int</a:t>
            </a:r>
            <a:r>
              <a:rPr lang="en-GB" sz="1600" dirty="0">
                <a:latin typeface="Courier New" pitchFamily="49" charset="0"/>
              </a:rPr>
              <a:t> </a:t>
            </a:r>
            <a:r>
              <a:rPr lang="en-GB" sz="1600" dirty="0" smtClean="0">
                <a:latin typeface="Courier New" pitchFamily="49" charset="0"/>
              </a:rPr>
              <a:t>bytes) {          </a:t>
            </a:r>
            <a:r>
              <a:rPr lang="en-GB" sz="1600" dirty="0">
                <a:solidFill>
                  <a:srgbClr val="990000"/>
                </a:solidFill>
                <a:latin typeface="Courier New" pitchFamily="49" charset="0"/>
              </a:rPr>
              <a:t>// 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newsize = (</a:t>
            </a:r>
            <a:r>
              <a:rPr lang="en-GB" sz="1600" dirty="0" smtClean="0">
                <a:latin typeface="Courier New" pitchFamily="49" charset="0"/>
              </a:rPr>
              <a:t>(bytes + 7) </a:t>
            </a:r>
            <a:r>
              <a:rPr lang="en-GB" sz="1600" dirty="0">
                <a:latin typeface="Courier New" pitchFamily="49" charset="0"/>
              </a:rPr>
              <a:t>&gt;&gt; </a:t>
            </a:r>
            <a:r>
              <a:rPr lang="en-GB" sz="1600" dirty="0" smtClean="0">
                <a:latin typeface="Courier New" pitchFamily="49" charset="0"/>
              </a:rPr>
              <a:t>3) </a:t>
            </a:r>
            <a:r>
              <a:rPr lang="en-GB" sz="1600" dirty="0">
                <a:latin typeface="Courier New" pitchFamily="49" charset="0"/>
              </a:rPr>
              <a:t>&lt;&lt; </a:t>
            </a:r>
            <a:r>
              <a:rPr lang="en-GB" sz="1600" dirty="0" smtClean="0">
                <a:latin typeface="Courier New" pitchFamily="49" charset="0"/>
              </a:rPr>
              <a:t>3;</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a:t>
            </a:r>
            <a:r>
              <a:rPr lang="en-GB" sz="1600" dirty="0" smtClean="0">
                <a:solidFill>
                  <a:srgbClr val="990000"/>
                </a:solidFill>
                <a:latin typeface="Courier New" pitchFamily="49" charset="0"/>
              </a:rPr>
              <a:t>round up to multiple of 8</a:t>
            </a:r>
            <a:endParaRPr lang="en-GB" sz="1600" dirty="0">
              <a:solidFill>
                <a:srgbClr val="990000"/>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oldsize = </a:t>
            </a:r>
            <a:r>
              <a:rPr lang="en-GB" sz="1600" dirty="0" smtClean="0">
                <a:latin typeface="Courier New" pitchFamily="49" charset="0"/>
              </a:rPr>
              <a:t>*b;                     </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a:t>
            </a:r>
            <a:r>
              <a:rPr lang="en-GB" sz="1600" dirty="0" smtClean="0">
                <a:solidFill>
                  <a:srgbClr val="990000"/>
                </a:solidFill>
                <a:latin typeface="Courier New" pitchFamily="49" charset="0"/>
              </a:rPr>
              <a:t>why not mask </a:t>
            </a:r>
            <a:r>
              <a:rPr lang="en-GB" sz="1600" dirty="0">
                <a:solidFill>
                  <a:srgbClr val="990000"/>
                </a:solidFill>
                <a:latin typeface="Courier New" pitchFamily="49" charset="0"/>
              </a:rPr>
              <a:t>out low </a:t>
            </a:r>
            <a:r>
              <a:rPr lang="en-GB" sz="1600" dirty="0" smtClean="0">
                <a:solidFill>
                  <a:srgbClr val="990000"/>
                </a:solidFill>
                <a:latin typeface="Courier New" pitchFamily="49" charset="0"/>
              </a:rPr>
              <a:t>bit?</a:t>
            </a:r>
            <a:endParaRPr lang="en-GB" sz="1600" dirty="0">
              <a:solidFill>
                <a:srgbClr val="990000"/>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a:t>
            </a:r>
            <a:r>
              <a:rPr lang="en-GB" sz="1600" dirty="0" smtClean="0">
                <a:latin typeface="Courier New" pitchFamily="49" charset="0"/>
              </a:rPr>
              <a:t>*b </a:t>
            </a:r>
            <a:r>
              <a:rPr lang="en-GB" sz="1600" dirty="0">
                <a:latin typeface="Courier New" pitchFamily="49" charset="0"/>
              </a:rPr>
              <a:t>= </a:t>
            </a:r>
            <a:r>
              <a:rPr lang="en-GB" sz="1600" dirty="0" err="1" smtClean="0">
                <a:latin typeface="Courier New" pitchFamily="49" charset="0"/>
              </a:rPr>
              <a:t>newsize</a:t>
            </a:r>
            <a:r>
              <a:rPr lang="en-GB" sz="1600" dirty="0" smtClean="0">
                <a:latin typeface="Courier New" pitchFamily="49" charset="0"/>
              </a:rPr>
              <a:t>;                         </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a:t>
            </a:r>
            <a:r>
              <a:rPr lang="en-GB" sz="1600" dirty="0" smtClean="0">
                <a:solidFill>
                  <a:srgbClr val="990000"/>
                </a:solidFill>
                <a:latin typeface="Courier New" pitchFamily="49" charset="0"/>
              </a:rPr>
              <a:t>initially unallocated</a:t>
            </a:r>
            <a:endParaRPr lang="en-GB" sz="1600" dirty="0">
              <a:solidFill>
                <a:srgbClr val="990000"/>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if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a:t>
            </a:r>
            <a:r>
              <a:rPr lang="en-GB" sz="1600" dirty="0" smtClean="0">
                <a:latin typeface="Courier New" pitchFamily="49" charset="0"/>
              </a:rPr>
              <a:t>(</a:t>
            </a:r>
            <a:r>
              <a:rPr lang="en-GB" sz="1600" dirty="0" err="1" smtClean="0">
                <a:latin typeface="Courier New" pitchFamily="49" charset="0"/>
              </a:rPr>
              <a:t>b+newsize</a:t>
            </a:r>
            <a:r>
              <a:rPr lang="en-GB" sz="1600" dirty="0" smtClean="0">
                <a:latin typeface="Courier New" pitchFamily="49" charset="0"/>
              </a:rPr>
              <a:t>) </a:t>
            </a:r>
            <a:r>
              <a:rPr lang="en-GB" sz="1600" dirty="0">
                <a:latin typeface="Courier New" pitchFamily="49" charset="0"/>
              </a:rPr>
              <a:t>= oldsize - newsize; </a:t>
            </a:r>
            <a:r>
              <a:rPr lang="en-GB" sz="1600" dirty="0" smtClean="0">
                <a:latin typeface="Courier New" pitchFamily="49" charset="0"/>
              </a:rPr>
              <a:t>  </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a:t>
            </a:r>
            <a:r>
              <a:rPr lang="en-GB" sz="1600" dirty="0" smtClean="0">
                <a:solidFill>
                  <a:srgbClr val="990000"/>
                </a:solidFill>
                <a:latin typeface="Courier New" pitchFamily="49" charset="0"/>
              </a:rPr>
              <a:t>part </a:t>
            </a:r>
            <a:r>
              <a:rPr lang="en-GB" sz="1600" dirty="0">
                <a:solidFill>
                  <a:srgbClr val="990000"/>
                </a:solidFill>
                <a:latin typeface="Courier New" pitchFamily="49" charset="0"/>
              </a:rPr>
              <a:t>of </a:t>
            </a:r>
            <a:r>
              <a:rPr lang="en-GB" sz="1600" dirty="0" smtClean="0">
                <a:solidFill>
                  <a:srgbClr val="990000"/>
                </a:solidFill>
                <a:latin typeface="Courier New" pitchFamily="49" charset="0"/>
              </a:rPr>
              <a:t>block (UNSCALED +)</a:t>
            </a:r>
            <a:endParaRPr lang="en-GB" sz="1600" dirty="0">
              <a:solidFill>
                <a:srgbClr val="990000"/>
              </a:solidFill>
              <a:latin typeface="Courier New" pitchFamily="49" charset="0"/>
            </a:endParaRPr>
          </a:p>
        </p:txBody>
      </p:sp>
      <p:grpSp>
        <p:nvGrpSpPr>
          <p:cNvPr id="2" name="Group 1"/>
          <p:cNvGrpSpPr/>
          <p:nvPr>
            <p:custDataLst>
              <p:tags r:id="rId4"/>
            </p:custDataLst>
          </p:nvPr>
        </p:nvGrpSpPr>
        <p:grpSpPr>
          <a:xfrm>
            <a:off x="3886200" y="2237519"/>
            <a:ext cx="3048000" cy="1029838"/>
            <a:chOff x="3886200" y="2514599"/>
            <a:chExt cx="3048000" cy="1029838"/>
          </a:xfrm>
        </p:grpSpPr>
        <p:sp>
          <p:nvSpPr>
            <p:cNvPr id="23562" name="Rectangle 10"/>
            <p:cNvSpPr>
              <a:spLocks noChangeArrowheads="1"/>
            </p:cNvSpPr>
            <p:nvPr>
              <p:custDataLst>
                <p:tags r:id="rId25"/>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r>
                <a:rPr lang="en-GB" sz="1600" dirty="0">
                  <a:latin typeface="Calibri" pitchFamily="34" charset="0"/>
                </a:rPr>
                <a:t>8</a:t>
              </a:r>
              <a:endParaRPr lang="en-US" sz="1600" dirty="0"/>
            </a:p>
          </p:txBody>
        </p:sp>
        <p:sp>
          <p:nvSpPr>
            <p:cNvPr id="23563" name="Rectangle 11"/>
            <p:cNvSpPr>
              <a:spLocks noChangeArrowheads="1"/>
            </p:cNvSpPr>
            <p:nvPr>
              <p:custDataLst>
                <p:tags r:id="rId26"/>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3564" name="Rectangle 12"/>
            <p:cNvSpPr>
              <a:spLocks noChangeArrowheads="1"/>
            </p:cNvSpPr>
            <p:nvPr>
              <p:custDataLst>
                <p:tags r:id="rId27"/>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65" name="Rectangle 13"/>
            <p:cNvSpPr>
              <a:spLocks noChangeArrowheads="1"/>
            </p:cNvSpPr>
            <p:nvPr>
              <p:custDataLst>
                <p:tags r:id="rId28"/>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66" name="Rectangle 14"/>
            <p:cNvSpPr>
              <a:spLocks noChangeArrowheads="1"/>
            </p:cNvSpPr>
            <p:nvPr>
              <p:custDataLst>
                <p:tags r:id="rId29"/>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67" name="Rectangle 15"/>
            <p:cNvSpPr>
              <a:spLocks noChangeArrowheads="1"/>
            </p:cNvSpPr>
            <p:nvPr>
              <p:custDataLst>
                <p:tags r:id="rId30"/>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68" name="Rectangle 16"/>
            <p:cNvSpPr>
              <a:spLocks noChangeArrowheads="1"/>
            </p:cNvSpPr>
            <p:nvPr>
              <p:custDataLst>
                <p:tags r:id="rId31"/>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69" name="Rectangle 17"/>
            <p:cNvSpPr>
              <a:spLocks noChangeArrowheads="1"/>
            </p:cNvSpPr>
            <p:nvPr>
              <p:custDataLst>
                <p:tags r:id="rId32"/>
              </p:custDataLst>
            </p:nvPr>
          </p:nvSpPr>
          <p:spPr bwMode="auto">
            <a:xfrm>
              <a:off x="6324600" y="2751438"/>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3570" name="Rectangle 18"/>
            <p:cNvSpPr>
              <a:spLocks noChangeArrowheads="1"/>
            </p:cNvSpPr>
            <p:nvPr>
              <p:custDataLst>
                <p:tags r:id="rId33"/>
              </p:custDataLst>
            </p:nvPr>
          </p:nvSpPr>
          <p:spPr bwMode="auto">
            <a:xfrm>
              <a:off x="6629400" y="27514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3571" name="Rectangle 19"/>
            <p:cNvSpPr>
              <a:spLocks noChangeArrowheads="1"/>
            </p:cNvSpPr>
            <p:nvPr>
              <p:custDataLst>
                <p:tags r:id="rId34"/>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3572" name="Freeform 20"/>
            <p:cNvSpPr>
              <a:spLocks/>
            </p:cNvSpPr>
            <p:nvPr>
              <p:custDataLst>
                <p:tags r:id="rId35"/>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23573" name="Freeform 21"/>
            <p:cNvSpPr>
              <a:spLocks/>
            </p:cNvSpPr>
            <p:nvPr>
              <p:custDataLst>
                <p:tags r:id="rId36"/>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a:p>
          </p:txBody>
        </p:sp>
        <p:sp>
          <p:nvSpPr>
            <p:cNvPr id="23587" name="Line 35"/>
            <p:cNvSpPr>
              <a:spLocks noChangeShapeType="1"/>
            </p:cNvSpPr>
            <p:nvPr>
              <p:custDataLst>
                <p:tags r:id="rId37"/>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a:p>
          </p:txBody>
        </p:sp>
        <p:sp>
          <p:nvSpPr>
            <p:cNvPr id="23588" name="Text Box 36"/>
            <p:cNvSpPr txBox="1">
              <a:spLocks noChangeArrowheads="1"/>
            </p:cNvSpPr>
            <p:nvPr>
              <p:custDataLst>
                <p:tags r:id="rId38"/>
              </p:custDataLst>
            </p:nvPr>
          </p:nvSpPr>
          <p:spPr bwMode="auto">
            <a:xfrm>
              <a:off x="4482833" y="3208638"/>
              <a:ext cx="292366"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b</a:t>
              </a:r>
              <a:endParaRPr lang="en-GB" sz="1600" b="1" dirty="0">
                <a:latin typeface="Calibri" pitchFamily="34" charset="0"/>
              </a:endParaRPr>
            </a:p>
          </p:txBody>
        </p:sp>
      </p:grpSp>
      <p:sp>
        <p:nvSpPr>
          <p:cNvPr id="23598" name="Text Box 46"/>
          <p:cNvSpPr txBox="1">
            <a:spLocks noChangeArrowheads="1"/>
          </p:cNvSpPr>
          <p:nvPr>
            <p:custDataLst>
              <p:tags r:id="rId5"/>
            </p:custDataLst>
          </p:nvPr>
        </p:nvSpPr>
        <p:spPr bwMode="auto">
          <a:xfrm>
            <a:off x="567783" y="3331535"/>
            <a:ext cx="3494707" cy="309958"/>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smtClean="0">
                <a:latin typeface="Courier New" pitchFamily="49" charset="0"/>
              </a:rPr>
              <a:t>malloc</a:t>
            </a:r>
            <a:r>
              <a:rPr lang="en-GB" sz="1600" b="1" dirty="0" smtClean="0">
                <a:latin typeface="Courier New" pitchFamily="49" charset="0"/>
              </a:rPr>
              <a:t>(12)  </a:t>
            </a:r>
            <a:r>
              <a:rPr lang="en-GB" sz="1600" b="1" dirty="0" smtClean="0">
                <a:latin typeface="Courier New" pitchFamily="49" charset="0"/>
                <a:sym typeface="Wingdings"/>
              </a:rPr>
              <a:t>  </a:t>
            </a:r>
            <a:r>
              <a:rPr lang="en-GB" sz="1600" b="1" dirty="0" smtClean="0">
                <a:latin typeface="Courier New" pitchFamily="49" charset="0"/>
              </a:rPr>
              <a:t>split(b, 16)</a:t>
            </a:r>
            <a:endParaRPr lang="en-GB" sz="1600" b="1" dirty="0">
              <a:latin typeface="Courier New" pitchFamily="49" charset="0"/>
            </a:endParaRPr>
          </a:p>
        </p:txBody>
      </p:sp>
      <p:sp>
        <p:nvSpPr>
          <p:cNvPr id="49" name="Slide Number Placeholder 48"/>
          <p:cNvSpPr>
            <a:spLocks noGrp="1"/>
          </p:cNvSpPr>
          <p:nvPr>
            <p:ph type="sldNum" sz="quarter" idx="4"/>
            <p:custDataLst>
              <p:tags r:id="rId6"/>
            </p:custDataLst>
          </p:nvPr>
        </p:nvSpPr>
        <p:spPr/>
        <p:txBody>
          <a:bodyPr/>
          <a:lstStyle/>
          <a:p>
            <a:fld id="{7CBE8339-D2AD-46DC-A898-FD1E949067F0}" type="slidenum">
              <a:rPr lang="en-US" smtClean="0"/>
              <a:pPr/>
              <a:t>23</a:t>
            </a:fld>
            <a:endParaRPr lang="en-US"/>
          </a:p>
        </p:txBody>
      </p:sp>
      <p:grpSp>
        <p:nvGrpSpPr>
          <p:cNvPr id="3" name="Group 2"/>
          <p:cNvGrpSpPr/>
          <p:nvPr>
            <p:custDataLst>
              <p:tags r:id="rId7"/>
            </p:custDataLst>
          </p:nvPr>
        </p:nvGrpSpPr>
        <p:grpSpPr>
          <a:xfrm>
            <a:off x="3886200" y="3624861"/>
            <a:ext cx="3048000" cy="559227"/>
            <a:chOff x="3886200" y="4012773"/>
            <a:chExt cx="3048000" cy="559227"/>
          </a:xfrm>
        </p:grpSpPr>
        <p:sp>
          <p:nvSpPr>
            <p:cNvPr id="23590" name="Text Box 38"/>
            <p:cNvSpPr txBox="1">
              <a:spLocks noChangeArrowheads="1"/>
            </p:cNvSpPr>
            <p:nvPr>
              <p:custDataLst>
                <p:tags r:id="rId11"/>
              </p:custDataLst>
            </p:nvPr>
          </p:nvSpPr>
          <p:spPr bwMode="auto">
            <a:xfrm>
              <a:off x="5731476" y="4236201"/>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3576"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r>
                <a:rPr lang="en-GB" sz="1600" dirty="0">
                  <a:latin typeface="Calibri" pitchFamily="34" charset="0"/>
                </a:rPr>
                <a:t>8</a:t>
              </a:r>
              <a:endParaRPr lang="en-US" sz="1600" dirty="0"/>
            </a:p>
          </p:txBody>
        </p:sp>
        <p:sp>
          <p:nvSpPr>
            <p:cNvPr id="23577"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3578" name="Rectangle 26"/>
            <p:cNvSpPr>
              <a:spLocks noChangeArrowheads="1"/>
            </p:cNvSpPr>
            <p:nvPr>
              <p:custDataLst>
                <p:tags r:id="rId14"/>
              </p:custDataLst>
            </p:nvPr>
          </p:nvSpPr>
          <p:spPr bwMode="auto">
            <a:xfrm>
              <a:off x="4800600" y="4250789"/>
              <a:ext cx="3048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3579" name="Rectangle 27"/>
            <p:cNvSpPr>
              <a:spLocks noChangeArrowheads="1"/>
            </p:cNvSpPr>
            <p:nvPr>
              <p:custDataLst>
                <p:tags r:id="rId15"/>
              </p:custDataLst>
            </p:nvPr>
          </p:nvSpPr>
          <p:spPr bwMode="auto">
            <a:xfrm>
              <a:off x="5105400" y="4250789"/>
              <a:ext cx="3048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3580" name="Rectangle 28"/>
            <p:cNvSpPr>
              <a:spLocks noChangeArrowheads="1"/>
            </p:cNvSpPr>
            <p:nvPr>
              <p:custDataLst>
                <p:tags r:id="rId16"/>
              </p:custDataLst>
            </p:nvPr>
          </p:nvSpPr>
          <p:spPr bwMode="auto">
            <a:xfrm>
              <a:off x="5410200" y="4250789"/>
              <a:ext cx="3048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3581"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82"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a:p>
          </p:txBody>
        </p:sp>
        <p:sp>
          <p:nvSpPr>
            <p:cNvPr id="23583" name="Rectangle 31"/>
            <p:cNvSpPr>
              <a:spLocks noChangeArrowheads="1"/>
            </p:cNvSpPr>
            <p:nvPr>
              <p:custDataLst>
                <p:tags r:id="rId19"/>
              </p:custDataLst>
            </p:nvPr>
          </p:nvSpPr>
          <p:spPr bwMode="auto">
            <a:xfrm>
              <a:off x="6324600" y="4250789"/>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3584" name="Rectangle 32"/>
            <p:cNvSpPr>
              <a:spLocks noChangeArrowheads="1"/>
            </p:cNvSpPr>
            <p:nvPr>
              <p:custDataLst>
                <p:tags r:id="rId20"/>
              </p:custDataLst>
            </p:nvPr>
          </p:nvSpPr>
          <p:spPr bwMode="auto">
            <a:xfrm>
              <a:off x="6629400" y="4250789"/>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3585" name="Rectangle 33"/>
            <p:cNvSpPr>
              <a:spLocks noChangeArrowheads="1"/>
            </p:cNvSpPr>
            <p:nvPr>
              <p:custDataLst>
                <p:tags r:id="rId21"/>
              </p:custDataLst>
            </p:nvPr>
          </p:nvSpPr>
          <p:spPr bwMode="auto">
            <a:xfrm>
              <a:off x="4495800" y="4250789"/>
              <a:ext cx="304800" cy="304800"/>
            </a:xfrm>
            <a:prstGeom prst="rect">
              <a:avLst/>
            </a:prstGeom>
            <a:solidFill>
              <a:srgbClr val="FFFF99"/>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3591"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a:p>
          </p:txBody>
        </p:sp>
        <p:sp>
          <p:nvSpPr>
            <p:cNvPr id="23592"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a:p>
          </p:txBody>
        </p:sp>
        <p:sp>
          <p:nvSpPr>
            <p:cNvPr id="46"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grpSp>
      <p:sp>
        <p:nvSpPr>
          <p:cNvPr id="8" name="TextBox 7"/>
          <p:cNvSpPr txBox="1"/>
          <p:nvPr>
            <p:custDataLst>
              <p:tags r:id="rId8"/>
            </p:custDataLst>
          </p:nvPr>
        </p:nvSpPr>
        <p:spPr>
          <a:xfrm>
            <a:off x="284343" y="4420275"/>
            <a:ext cx="6210880" cy="369332"/>
          </a:xfrm>
          <a:prstGeom prst="rect">
            <a:avLst/>
          </a:prstGeom>
          <a:noFill/>
        </p:spPr>
        <p:txBody>
          <a:bodyPr wrap="none" rtlCol="0">
            <a:spAutoFit/>
          </a:bodyPr>
          <a:lstStyle/>
          <a:p>
            <a:r>
              <a:rPr lang="en-US" sz="1800" dirty="0" smtClean="0">
                <a:solidFill>
                  <a:srgbClr val="C00000"/>
                </a:solidFill>
                <a:latin typeface="Calibri" pitchFamily="34" charset="0"/>
              </a:rPr>
              <a:t>assume </a:t>
            </a:r>
            <a:r>
              <a:rPr lang="en-US" sz="1800" dirty="0" err="1" smtClean="0">
                <a:solidFill>
                  <a:srgbClr val="C00000"/>
                </a:solidFill>
                <a:latin typeface="Calibri" pitchFamily="34" charset="0"/>
              </a:rPr>
              <a:t>ptr</a:t>
            </a:r>
            <a:r>
              <a:rPr lang="en-US" sz="1800" dirty="0" smtClean="0">
                <a:solidFill>
                  <a:srgbClr val="C00000"/>
                </a:solidFill>
                <a:latin typeface="Calibri" pitchFamily="34" charset="0"/>
              </a:rPr>
              <a:t> points to word and has </a:t>
            </a:r>
            <a:r>
              <a:rPr lang="en-US" sz="1800" dirty="0" err="1" smtClean="0">
                <a:solidFill>
                  <a:srgbClr val="C00000"/>
                </a:solidFill>
                <a:latin typeface="Calibri" pitchFamily="34" charset="0"/>
              </a:rPr>
              <a:t>unscaled</a:t>
            </a:r>
            <a:r>
              <a:rPr lang="en-US" sz="1800" dirty="0" smtClean="0">
                <a:solidFill>
                  <a:srgbClr val="C00000"/>
                </a:solidFill>
                <a:latin typeface="Calibri" pitchFamily="34" charset="0"/>
              </a:rPr>
              <a:t> pointer arithmetic</a:t>
            </a:r>
          </a:p>
        </p:txBody>
      </p:sp>
      <p:sp>
        <p:nvSpPr>
          <p:cNvPr id="36" name="Date Placeholder 35"/>
          <p:cNvSpPr>
            <a:spLocks noGrp="1"/>
          </p:cNvSpPr>
          <p:nvPr>
            <p:ph type="dt" sz="half" idx="2"/>
            <p:custDataLst>
              <p:tags r:id="rId9"/>
            </p:custDataLst>
          </p:nvPr>
        </p:nvSpPr>
        <p:spPr/>
        <p:txBody>
          <a:bodyPr/>
          <a:lstStyle/>
          <a:p>
            <a:r>
              <a:rPr lang="en-US" smtClean="0"/>
              <a:t>Winter 2015</a:t>
            </a:r>
            <a:endParaRPr lang="en-US" dirty="0"/>
          </a:p>
        </p:txBody>
      </p:sp>
      <p:sp>
        <p:nvSpPr>
          <p:cNvPr id="37" name="Footer Placeholder 36"/>
          <p:cNvSpPr>
            <a:spLocks noGrp="1"/>
          </p:cNvSpPr>
          <p:nvPr>
            <p:ph type="ftr" sz="quarter" idx="3"/>
            <p:custDataLst>
              <p:tags r:id="rId10"/>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41">
            <p14:nvContentPartPr>
              <p14:cNvPr id="4" name="Ink 3"/>
              <p14:cNvContentPartPr/>
              <p14:nvPr/>
            </p14:nvContentPartPr>
            <p14:xfrm>
              <a:off x="299160" y="2796120"/>
              <a:ext cx="4407840" cy="3316320"/>
            </p14:xfrm>
          </p:contentPart>
        </mc:Choice>
        <mc:Fallback xmlns="">
          <p:pic>
            <p:nvPicPr>
              <p:cNvPr id="4" name="Ink 3"/>
              <p:cNvPicPr/>
              <p:nvPr/>
            </p:nvPicPr>
            <p:blipFill>
              <a:blip r:embed="rId42"/>
              <a:stretch>
                <a:fillRect/>
              </a:stretch>
            </p:blipFill>
            <p:spPr>
              <a:xfrm>
                <a:off x="287640" y="2788560"/>
                <a:ext cx="4421880" cy="332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 name="Ink 4"/>
              <p14:cNvContentPartPr/>
              <p14:nvPr/>
            </p14:nvContentPartPr>
            <p14:xfrm>
              <a:off x="387000" y="1109880"/>
              <a:ext cx="4386960" cy="5080320"/>
            </p14:xfrm>
          </p:contentPart>
        </mc:Choice>
        <mc:Fallback xmlns="">
          <p:pic>
            <p:nvPicPr>
              <p:cNvPr id="5" name="Ink 4"/>
              <p:cNvPicPr/>
              <p:nvPr/>
            </p:nvPicPr>
            <p:blipFill>
              <a:blip r:embed="rId44"/>
              <a:stretch>
                <a:fillRect/>
              </a:stretch>
            </p:blipFill>
            <p:spPr>
              <a:xfrm>
                <a:off x="377280" y="1098720"/>
                <a:ext cx="4407480" cy="5096880"/>
              </a:xfrm>
              <a:prstGeom prst="rect">
                <a:avLst/>
              </a:prstGeom>
            </p:spPr>
          </p:pic>
        </mc:Fallback>
      </mc:AlternateContent>
    </p:spTree>
    <p:extLst>
      <p:ext uri="{BB962C8B-B14F-4D97-AF65-F5344CB8AC3E}">
        <p14:creationId xmlns:p14="http://schemas.microsoft.com/office/powerpoint/2010/main" val="390019074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xfrm>
            <a:off x="266700" y="533400"/>
            <a:ext cx="72009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Implicit List: Freeing a Block</a:t>
            </a:r>
          </a:p>
        </p:txBody>
      </p:sp>
      <p:sp>
        <p:nvSpPr>
          <p:cNvPr id="24578" name="Rectangle 2"/>
          <p:cNvSpPr>
            <a:spLocks noGrp="1" noChangeArrowheads="1"/>
          </p:cNvSpPr>
          <p:nvPr>
            <p:ph type="body" idx="1"/>
            <p:custDataLst>
              <p:tags r:id="rId2"/>
            </p:custDataLst>
          </p:nvPr>
        </p:nvSpPr>
        <p:spPr>
          <a:xfrm>
            <a:off x="290513" y="1220788"/>
            <a:ext cx="8307387" cy="5408612"/>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implementation:</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Need only clear the “allocated” flag</a:t>
            </a:r>
          </a:p>
          <a:p>
            <a:pPr marL="1249363" lvl="2" indent="-341313">
              <a:lnSpc>
                <a:spcPct val="101000"/>
              </a:lnSpc>
              <a:spcBef>
                <a:spcPts val="200"/>
              </a:spcBef>
              <a:buSzPct val="90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latin typeface="Courier New" pitchFamily="49" charset="0"/>
              </a:rPr>
              <a:t>  </a:t>
            </a:r>
            <a:r>
              <a:rPr lang="en-GB" sz="1600" b="1" dirty="0">
                <a:latin typeface="Courier New" pitchFamily="49" charset="0"/>
              </a:rPr>
              <a:t>void </a:t>
            </a:r>
            <a:r>
              <a:rPr lang="en-GB" sz="1600" b="1" dirty="0" smtClean="0">
                <a:latin typeface="Courier New" pitchFamily="49" charset="0"/>
              </a:rPr>
              <a:t>free(</a:t>
            </a:r>
            <a:r>
              <a:rPr lang="en-GB" sz="1600" b="1" dirty="0" err="1">
                <a:latin typeface="Courier New" pitchFamily="49" charset="0"/>
              </a:rPr>
              <a:t>ptr</a:t>
            </a:r>
            <a:r>
              <a:rPr lang="en-GB" sz="1600" b="1" dirty="0">
                <a:latin typeface="Courier New" pitchFamily="49" charset="0"/>
              </a:rPr>
              <a:t> </a:t>
            </a:r>
            <a:r>
              <a:rPr lang="en-GB" sz="1600" b="1" dirty="0" smtClean="0">
                <a:latin typeface="Courier New" pitchFamily="49" charset="0"/>
              </a:rPr>
              <a:t>p) { </a:t>
            </a:r>
            <a:r>
              <a:rPr lang="en-GB" sz="1600" b="1" dirty="0" err="1" smtClean="0">
                <a:latin typeface="Courier New" pitchFamily="49" charset="0"/>
              </a:rPr>
              <a:t>ptr</a:t>
            </a:r>
            <a:r>
              <a:rPr lang="en-GB" sz="1600" b="1" dirty="0" smtClean="0">
                <a:latin typeface="Courier New" pitchFamily="49" charset="0"/>
              </a:rPr>
              <a:t> b = p – WORD; *b </a:t>
            </a:r>
            <a:r>
              <a:rPr lang="en-GB" sz="1600" b="1" dirty="0">
                <a:latin typeface="Courier New" pitchFamily="49" charset="0"/>
              </a:rPr>
              <a:t>= </a:t>
            </a:r>
            <a:r>
              <a:rPr lang="en-GB" sz="1600" b="1" dirty="0" smtClean="0">
                <a:latin typeface="Courier New" pitchFamily="49" charset="0"/>
              </a:rPr>
              <a:t>*b </a:t>
            </a:r>
            <a:r>
              <a:rPr lang="en-GB" sz="1600" b="1" dirty="0">
                <a:latin typeface="Courier New" pitchFamily="49" charset="0"/>
              </a:rPr>
              <a:t>&amp; -</a:t>
            </a:r>
            <a:r>
              <a:rPr lang="en-GB" sz="1600" b="1" dirty="0" smtClean="0">
                <a:latin typeface="Courier New" pitchFamily="49" charset="0"/>
              </a:rPr>
              <a:t>2 }</a:t>
            </a:r>
            <a:endParaRPr lang="en-GB" sz="1600" b="1" dirty="0">
              <a:latin typeface="Courier New" pitchFamily="49" charset="0"/>
            </a:endParaRP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 </a:t>
            </a:r>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dirty="0"/>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i="1" dirty="0">
              <a:solidFill>
                <a:srgbClr val="FF0000"/>
              </a:solidFill>
            </a:endParaRPr>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endParaRPr lang="en-GB" b="1" i="1" dirty="0" smtClean="0">
              <a:solidFill>
                <a:srgbClr val="C00000"/>
              </a:solidFill>
            </a:endParaRPr>
          </a:p>
          <a:p>
            <a:pPr lvl="1">
              <a:buSzPct val="75000"/>
              <a:buFont typeface="Wingdings" pitchFamily="2" charset="2"/>
              <a:buNone/>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i="1" dirty="0" smtClean="0">
                <a:solidFill>
                  <a:srgbClr val="C00000"/>
                </a:solidFill>
              </a:rPr>
              <a:t>There </a:t>
            </a:r>
            <a:r>
              <a:rPr lang="en-GB" b="1" i="1" dirty="0">
                <a:solidFill>
                  <a:srgbClr val="C00000"/>
                </a:solidFill>
              </a:rPr>
              <a:t>is enough free space, but the allocator won’t be able to find it</a:t>
            </a:r>
          </a:p>
        </p:txBody>
      </p:sp>
      <p:sp>
        <p:nvSpPr>
          <p:cNvPr id="24581" name="Rectangle 5"/>
          <p:cNvSpPr>
            <a:spLocks noChangeArrowheads="1"/>
          </p:cNvSpPr>
          <p:nvPr>
            <p:custDataLst>
              <p:tags r:id="rId3"/>
            </p:custDataLst>
          </p:nvPr>
        </p:nvSpPr>
        <p:spPr bwMode="auto">
          <a:xfrm>
            <a:off x="3962400" y="3124200"/>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r>
              <a:rPr lang="en-GB" sz="1600" dirty="0">
                <a:latin typeface="Calibri" pitchFamily="34" charset="0"/>
              </a:rPr>
              <a:t>8</a:t>
            </a:r>
            <a:endParaRPr lang="en-US" sz="1600" dirty="0"/>
          </a:p>
        </p:txBody>
      </p:sp>
      <p:sp>
        <p:nvSpPr>
          <p:cNvPr id="24582" name="Rectangle 6"/>
          <p:cNvSpPr>
            <a:spLocks noChangeArrowheads="1"/>
          </p:cNvSpPr>
          <p:nvPr>
            <p:custDataLst>
              <p:tags r:id="rId4"/>
            </p:custDataLst>
          </p:nvPr>
        </p:nvSpPr>
        <p:spPr bwMode="auto">
          <a:xfrm>
            <a:off x="4267200" y="3124200"/>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24583" name="Rectangle 7"/>
          <p:cNvSpPr>
            <a:spLocks noChangeArrowheads="1"/>
          </p:cNvSpPr>
          <p:nvPr>
            <p:custDataLst>
              <p:tags r:id="rId5"/>
            </p:custDataLst>
          </p:nvPr>
        </p:nvSpPr>
        <p:spPr bwMode="auto">
          <a:xfrm>
            <a:off x="4876800" y="3124200"/>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24584" name="Rectangle 8"/>
          <p:cNvSpPr>
            <a:spLocks noChangeArrowheads="1"/>
          </p:cNvSpPr>
          <p:nvPr>
            <p:custDataLst>
              <p:tags r:id="rId6"/>
            </p:custDataLst>
          </p:nvPr>
        </p:nvSpPr>
        <p:spPr bwMode="auto">
          <a:xfrm>
            <a:off x="5181600" y="3124200"/>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24585" name="Rectangle 9"/>
          <p:cNvSpPr>
            <a:spLocks noChangeArrowheads="1"/>
          </p:cNvSpPr>
          <p:nvPr>
            <p:custDataLst>
              <p:tags r:id="rId7"/>
            </p:custDataLst>
          </p:nvPr>
        </p:nvSpPr>
        <p:spPr bwMode="auto">
          <a:xfrm>
            <a:off x="5486400" y="3124200"/>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24586" name="Rectangle 10"/>
          <p:cNvSpPr>
            <a:spLocks noChangeArrowheads="1"/>
          </p:cNvSpPr>
          <p:nvPr>
            <p:custDataLst>
              <p:tags r:id="rId8"/>
            </p:custDataLst>
          </p:nvPr>
        </p:nvSpPr>
        <p:spPr bwMode="auto">
          <a:xfrm>
            <a:off x="5791200" y="31242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587" name="Rectangle 11"/>
          <p:cNvSpPr>
            <a:spLocks noChangeArrowheads="1"/>
          </p:cNvSpPr>
          <p:nvPr>
            <p:custDataLst>
              <p:tags r:id="rId9"/>
            </p:custDataLst>
          </p:nvPr>
        </p:nvSpPr>
        <p:spPr bwMode="auto">
          <a:xfrm>
            <a:off x="6096000" y="31242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588" name="Rectangle 12"/>
          <p:cNvSpPr>
            <a:spLocks noChangeArrowheads="1"/>
          </p:cNvSpPr>
          <p:nvPr>
            <p:custDataLst>
              <p:tags r:id="rId10"/>
            </p:custDataLst>
          </p:nvPr>
        </p:nvSpPr>
        <p:spPr bwMode="auto">
          <a:xfrm>
            <a:off x="6400800" y="3124200"/>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4589" name="Rectangle 13"/>
          <p:cNvSpPr>
            <a:spLocks noChangeArrowheads="1"/>
          </p:cNvSpPr>
          <p:nvPr>
            <p:custDataLst>
              <p:tags r:id="rId11"/>
            </p:custDataLst>
          </p:nvPr>
        </p:nvSpPr>
        <p:spPr bwMode="auto">
          <a:xfrm>
            <a:off x="6705600" y="31242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24590" name="Rectangle 14"/>
          <p:cNvSpPr>
            <a:spLocks noChangeArrowheads="1"/>
          </p:cNvSpPr>
          <p:nvPr>
            <p:custDataLst>
              <p:tags r:id="rId12"/>
            </p:custDataLst>
          </p:nvPr>
        </p:nvSpPr>
        <p:spPr bwMode="auto">
          <a:xfrm>
            <a:off x="4572000" y="3124200"/>
            <a:ext cx="304800" cy="304800"/>
          </a:xfrm>
          <a:prstGeom prst="rect">
            <a:avLst/>
          </a:prstGeom>
          <a:solidFill>
            <a:srgbClr val="FFFF99"/>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4592" name="Text Box 16"/>
          <p:cNvSpPr txBox="1">
            <a:spLocks noChangeArrowheads="1"/>
          </p:cNvSpPr>
          <p:nvPr>
            <p:custDataLst>
              <p:tags r:id="rId13"/>
            </p:custDataLst>
          </p:nvPr>
        </p:nvSpPr>
        <p:spPr bwMode="auto">
          <a:xfrm>
            <a:off x="5776913" y="3117850"/>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4593" name="Freeform 17"/>
          <p:cNvSpPr>
            <a:spLocks/>
          </p:cNvSpPr>
          <p:nvPr>
            <p:custDataLst>
              <p:tags r:id="rId14"/>
            </p:custDataLst>
          </p:nvPr>
        </p:nvSpPr>
        <p:spPr bwMode="auto">
          <a:xfrm>
            <a:off x="4648200" y="2887362"/>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a:p>
        </p:txBody>
      </p:sp>
      <p:sp>
        <p:nvSpPr>
          <p:cNvPr id="24594" name="Freeform 18"/>
          <p:cNvSpPr>
            <a:spLocks/>
          </p:cNvSpPr>
          <p:nvPr>
            <p:custDataLst>
              <p:tags r:id="rId15"/>
            </p:custDataLst>
          </p:nvPr>
        </p:nvSpPr>
        <p:spPr bwMode="auto">
          <a:xfrm>
            <a:off x="5943600" y="2963562"/>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a:p>
        </p:txBody>
      </p:sp>
      <p:sp>
        <p:nvSpPr>
          <p:cNvPr id="24596" name="Text Box 20"/>
          <p:cNvSpPr txBox="1">
            <a:spLocks noChangeArrowheads="1"/>
          </p:cNvSpPr>
          <p:nvPr>
            <p:custDataLst>
              <p:tags r:id="rId16"/>
            </p:custDataLst>
          </p:nvPr>
        </p:nvSpPr>
        <p:spPr bwMode="auto">
          <a:xfrm>
            <a:off x="4867409" y="3495722"/>
            <a:ext cx="305190" cy="329643"/>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p</a:t>
            </a:r>
          </a:p>
        </p:txBody>
      </p:sp>
      <p:sp>
        <p:nvSpPr>
          <p:cNvPr id="24597" name="Line 21"/>
          <p:cNvSpPr>
            <a:spLocks noChangeShapeType="1"/>
          </p:cNvSpPr>
          <p:nvPr>
            <p:custDataLst>
              <p:tags r:id="rId17"/>
            </p:custDataLst>
          </p:nvPr>
        </p:nvSpPr>
        <p:spPr bwMode="auto">
          <a:xfrm flipV="1">
            <a:off x="5018221" y="3417935"/>
            <a:ext cx="1588" cy="155575"/>
          </a:xfrm>
          <a:prstGeom prst="line">
            <a:avLst/>
          </a:prstGeom>
          <a:noFill/>
          <a:ln w="25560">
            <a:solidFill>
              <a:srgbClr val="000066"/>
            </a:solidFill>
            <a:miter lim="800000"/>
            <a:headEnd/>
            <a:tailEnd type="triangle" w="med" len="med"/>
          </a:ln>
          <a:effectLst/>
        </p:spPr>
        <p:txBody>
          <a:bodyPr/>
          <a:lstStyle/>
          <a:p>
            <a:endParaRPr lang="en-US"/>
          </a:p>
        </p:txBody>
      </p:sp>
      <p:grpSp>
        <p:nvGrpSpPr>
          <p:cNvPr id="2" name="Group 2"/>
          <p:cNvGrpSpPr/>
          <p:nvPr>
            <p:custDataLst>
              <p:tags r:id="rId18"/>
            </p:custDataLst>
          </p:nvPr>
        </p:nvGrpSpPr>
        <p:grpSpPr>
          <a:xfrm>
            <a:off x="841375" y="4689390"/>
            <a:ext cx="2194263" cy="458332"/>
            <a:chOff x="841375" y="4689390"/>
            <a:chExt cx="2194263" cy="458332"/>
          </a:xfrm>
        </p:grpSpPr>
        <p:sp>
          <p:nvSpPr>
            <p:cNvPr id="24625" name="Text Box 49"/>
            <p:cNvSpPr txBox="1">
              <a:spLocks noChangeArrowheads="1"/>
            </p:cNvSpPr>
            <p:nvPr>
              <p:custDataLst>
                <p:tags r:id="rId39"/>
              </p:custDataLst>
            </p:nvPr>
          </p:nvSpPr>
          <p:spPr bwMode="auto">
            <a:xfrm>
              <a:off x="841375" y="4781550"/>
              <a:ext cx="1413065" cy="328424"/>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rPr>
                <a:t>malloc</a:t>
              </a:r>
              <a:r>
                <a:rPr lang="en-GB" sz="1600" b="1" dirty="0" smtClean="0">
                  <a:latin typeface="Courier New" pitchFamily="49" charset="0"/>
                </a:rPr>
                <a:t>(20)</a:t>
              </a:r>
              <a:endParaRPr lang="en-GB" sz="1600" b="1" dirty="0">
                <a:latin typeface="Courier New" pitchFamily="49" charset="0"/>
              </a:endParaRPr>
            </a:p>
          </p:txBody>
        </p:sp>
        <p:sp>
          <p:nvSpPr>
            <p:cNvPr id="24626" name="Text Box 50"/>
            <p:cNvSpPr txBox="1">
              <a:spLocks noChangeArrowheads="1"/>
            </p:cNvSpPr>
            <p:nvPr>
              <p:custDataLst>
                <p:tags r:id="rId40"/>
              </p:custDataLst>
            </p:nvPr>
          </p:nvSpPr>
          <p:spPr bwMode="auto">
            <a:xfrm>
              <a:off x="2092325" y="4689390"/>
              <a:ext cx="943313" cy="458332"/>
            </a:xfrm>
            <a:prstGeom prst="rect">
              <a:avLst/>
            </a:prstGeom>
            <a:noFill/>
            <a:ln w="9525">
              <a:noFill/>
              <a:round/>
              <a:headEnd/>
              <a:tailEnd/>
            </a:ln>
            <a:effectLst/>
          </p:spPr>
          <p:txBody>
            <a:bodyPr wrap="none" lIns="90000" tIns="4680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rgbClr val="C00000"/>
                  </a:solidFill>
                  <a:latin typeface="Calibri" pitchFamily="34" charset="0"/>
                </a:rPr>
                <a:t>Oops</a:t>
              </a:r>
              <a:r>
                <a:rPr lang="en-GB" b="1" i="1" dirty="0">
                  <a:solidFill>
                    <a:srgbClr val="C00000"/>
                  </a:solidFill>
                  <a:latin typeface="Calibri" pitchFamily="34" charset="0"/>
                </a:rPr>
                <a:t>!</a:t>
              </a:r>
            </a:p>
          </p:txBody>
        </p:sp>
      </p:grpSp>
      <p:sp>
        <p:nvSpPr>
          <p:cNvPr id="52" name="Slide Number Placeholder 51"/>
          <p:cNvSpPr>
            <a:spLocks noGrp="1"/>
          </p:cNvSpPr>
          <p:nvPr>
            <p:ph type="sldNum" sz="quarter" idx="4"/>
            <p:custDataLst>
              <p:tags r:id="rId19"/>
            </p:custDataLst>
          </p:nvPr>
        </p:nvSpPr>
        <p:spPr/>
        <p:txBody>
          <a:bodyPr/>
          <a:lstStyle/>
          <a:p>
            <a:fld id="{7CBE8339-D2AD-46DC-A898-FD1E949067F0}" type="slidenum">
              <a:rPr lang="en-US" smtClean="0"/>
              <a:pPr/>
              <a:t>24</a:t>
            </a:fld>
            <a:endParaRPr lang="en-US"/>
          </a:p>
        </p:txBody>
      </p:sp>
      <p:sp>
        <p:nvSpPr>
          <p:cNvPr id="47" name="Freeform 20"/>
          <p:cNvSpPr>
            <a:spLocks/>
          </p:cNvSpPr>
          <p:nvPr>
            <p:custDataLst>
              <p:tags r:id="rId20"/>
            </p:custDataLst>
          </p:nvPr>
        </p:nvSpPr>
        <p:spPr bwMode="auto">
          <a:xfrm>
            <a:off x="4047150" y="288421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grpSp>
        <p:nvGrpSpPr>
          <p:cNvPr id="3" name="Group 6"/>
          <p:cNvGrpSpPr/>
          <p:nvPr>
            <p:custDataLst>
              <p:tags r:id="rId21"/>
            </p:custDataLst>
          </p:nvPr>
        </p:nvGrpSpPr>
        <p:grpSpPr>
          <a:xfrm>
            <a:off x="825500" y="3582988"/>
            <a:ext cx="6184900" cy="861261"/>
            <a:chOff x="825500" y="3582988"/>
            <a:chExt cx="6184900" cy="861261"/>
          </a:xfrm>
        </p:grpSpPr>
        <p:grpSp>
          <p:nvGrpSpPr>
            <p:cNvPr id="4" name="Group 1"/>
            <p:cNvGrpSpPr/>
            <p:nvPr/>
          </p:nvGrpSpPr>
          <p:grpSpPr>
            <a:xfrm>
              <a:off x="825500" y="3582988"/>
              <a:ext cx="6184900" cy="861261"/>
              <a:chOff x="825500" y="3582988"/>
              <a:chExt cx="6184900" cy="861261"/>
            </a:xfrm>
          </p:grpSpPr>
          <p:sp>
            <p:nvSpPr>
              <p:cNvPr id="24595" name="Text Box 19"/>
              <p:cNvSpPr txBox="1">
                <a:spLocks noChangeArrowheads="1"/>
              </p:cNvSpPr>
              <p:nvPr>
                <p:custDataLst>
                  <p:tags r:id="rId25"/>
                </p:custDataLst>
              </p:nvPr>
            </p:nvSpPr>
            <p:spPr bwMode="auto">
              <a:xfrm>
                <a:off x="825500" y="3582988"/>
                <a:ext cx="1045777" cy="325988"/>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free(p)</a:t>
                </a:r>
              </a:p>
            </p:txBody>
          </p:sp>
          <p:sp>
            <p:nvSpPr>
              <p:cNvPr id="24604" name="Rectangle 28"/>
              <p:cNvSpPr>
                <a:spLocks noChangeArrowheads="1"/>
              </p:cNvSpPr>
              <p:nvPr>
                <p:custDataLst>
                  <p:tags r:id="rId26"/>
                </p:custDataLst>
              </p:nvPr>
            </p:nvSpPr>
            <p:spPr bwMode="auto">
              <a:xfrm>
                <a:off x="3962400" y="4114800"/>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r>
                  <a:rPr lang="en-US" sz="1600" dirty="0" smtClean="0">
                    <a:latin typeface="Calibri"/>
                    <a:cs typeface="Calibri"/>
                  </a:rPr>
                  <a:t>8</a:t>
                </a:r>
                <a:endParaRPr lang="en-US" sz="1600" dirty="0">
                  <a:latin typeface="Calibri"/>
                  <a:cs typeface="Calibri"/>
                </a:endParaRPr>
              </a:p>
            </p:txBody>
          </p:sp>
          <p:sp>
            <p:nvSpPr>
              <p:cNvPr id="24605" name="Rectangle 29"/>
              <p:cNvSpPr>
                <a:spLocks noChangeArrowheads="1"/>
              </p:cNvSpPr>
              <p:nvPr>
                <p:custDataLst>
                  <p:tags r:id="rId27"/>
                </p:custDataLst>
              </p:nvPr>
            </p:nvSpPr>
            <p:spPr bwMode="auto">
              <a:xfrm>
                <a:off x="4267200" y="4114800"/>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24606" name="Rectangle 30"/>
              <p:cNvSpPr>
                <a:spLocks noChangeArrowheads="1"/>
              </p:cNvSpPr>
              <p:nvPr>
                <p:custDataLst>
                  <p:tags r:id="rId28"/>
                </p:custDataLst>
              </p:nvPr>
            </p:nvSpPr>
            <p:spPr bwMode="auto">
              <a:xfrm>
                <a:off x="6400800" y="4114800"/>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4607" name="Rectangle 31"/>
              <p:cNvSpPr>
                <a:spLocks noChangeArrowheads="1"/>
              </p:cNvSpPr>
              <p:nvPr>
                <p:custDataLst>
                  <p:tags r:id="rId29"/>
                </p:custDataLst>
              </p:nvPr>
            </p:nvSpPr>
            <p:spPr bwMode="auto">
              <a:xfrm>
                <a:off x="6705600" y="41148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24616" name="Rectangle 40"/>
              <p:cNvSpPr>
                <a:spLocks noChangeArrowheads="1"/>
              </p:cNvSpPr>
              <p:nvPr>
                <p:custDataLst>
                  <p:tags r:id="rId30"/>
                </p:custDataLst>
              </p:nvPr>
            </p:nvSpPr>
            <p:spPr bwMode="auto">
              <a:xfrm>
                <a:off x="4876800" y="41148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617" name="Rectangle 41"/>
              <p:cNvSpPr>
                <a:spLocks noChangeArrowheads="1"/>
              </p:cNvSpPr>
              <p:nvPr>
                <p:custDataLst>
                  <p:tags r:id="rId31"/>
                </p:custDataLst>
              </p:nvPr>
            </p:nvSpPr>
            <p:spPr bwMode="auto">
              <a:xfrm>
                <a:off x="5181600" y="41148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618" name="Rectangle 42"/>
              <p:cNvSpPr>
                <a:spLocks noChangeArrowheads="1"/>
              </p:cNvSpPr>
              <p:nvPr>
                <p:custDataLst>
                  <p:tags r:id="rId32"/>
                </p:custDataLst>
              </p:nvPr>
            </p:nvSpPr>
            <p:spPr bwMode="auto">
              <a:xfrm>
                <a:off x="5486400" y="41148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619" name="Rectangle 43"/>
              <p:cNvSpPr>
                <a:spLocks noChangeArrowheads="1"/>
              </p:cNvSpPr>
              <p:nvPr>
                <p:custDataLst>
                  <p:tags r:id="rId33"/>
                </p:custDataLst>
              </p:nvPr>
            </p:nvSpPr>
            <p:spPr bwMode="auto">
              <a:xfrm>
                <a:off x="5791200" y="41148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620" name="Rectangle 44"/>
              <p:cNvSpPr>
                <a:spLocks noChangeArrowheads="1"/>
              </p:cNvSpPr>
              <p:nvPr>
                <p:custDataLst>
                  <p:tags r:id="rId34"/>
                </p:custDataLst>
              </p:nvPr>
            </p:nvSpPr>
            <p:spPr bwMode="auto">
              <a:xfrm>
                <a:off x="6096000" y="41148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24621" name="Rectangle 45"/>
              <p:cNvSpPr>
                <a:spLocks noChangeArrowheads="1"/>
              </p:cNvSpPr>
              <p:nvPr>
                <p:custDataLst>
                  <p:tags r:id="rId35"/>
                </p:custDataLst>
              </p:nvPr>
            </p:nvSpPr>
            <p:spPr bwMode="auto">
              <a:xfrm>
                <a:off x="4572000" y="4114800"/>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4622" name="Text Box 46"/>
              <p:cNvSpPr txBox="1">
                <a:spLocks noChangeArrowheads="1"/>
              </p:cNvSpPr>
              <p:nvPr>
                <p:custDataLst>
                  <p:tags r:id="rId36"/>
                </p:custDataLst>
              </p:nvPr>
            </p:nvSpPr>
            <p:spPr bwMode="auto">
              <a:xfrm>
                <a:off x="5776913" y="4108450"/>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24623" name="Freeform 47"/>
              <p:cNvSpPr>
                <a:spLocks/>
              </p:cNvSpPr>
              <p:nvPr>
                <p:custDataLst>
                  <p:tags r:id="rId37"/>
                </p:custDataLst>
              </p:nvPr>
            </p:nvSpPr>
            <p:spPr bwMode="auto">
              <a:xfrm>
                <a:off x="4648200" y="3877962"/>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a:p>
            </p:txBody>
          </p:sp>
          <p:sp>
            <p:nvSpPr>
              <p:cNvPr id="24624" name="Freeform 48"/>
              <p:cNvSpPr>
                <a:spLocks/>
              </p:cNvSpPr>
              <p:nvPr>
                <p:custDataLst>
                  <p:tags r:id="rId38"/>
                </p:custDataLst>
              </p:nvPr>
            </p:nvSpPr>
            <p:spPr bwMode="auto">
              <a:xfrm>
                <a:off x="5943600" y="3954162"/>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a:p>
            </p:txBody>
          </p:sp>
        </p:grpSp>
        <p:sp>
          <p:nvSpPr>
            <p:cNvPr id="48" name="Freeform 20"/>
            <p:cNvSpPr>
              <a:spLocks/>
            </p:cNvSpPr>
            <p:nvPr>
              <p:custDataLst>
                <p:tags r:id="rId24"/>
              </p:custDataLst>
            </p:nvPr>
          </p:nvSpPr>
          <p:spPr bwMode="auto">
            <a:xfrm>
              <a:off x="4095291" y="388956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grpSp>
      <p:sp>
        <p:nvSpPr>
          <p:cNvPr id="41" name="Date Placeholder 40"/>
          <p:cNvSpPr>
            <a:spLocks noGrp="1"/>
          </p:cNvSpPr>
          <p:nvPr>
            <p:ph type="dt" sz="half" idx="2"/>
            <p:custDataLst>
              <p:tags r:id="rId22"/>
            </p:custDataLst>
          </p:nvPr>
        </p:nvSpPr>
        <p:spPr/>
        <p:txBody>
          <a:bodyPr/>
          <a:lstStyle/>
          <a:p>
            <a:r>
              <a:rPr lang="en-US" smtClean="0"/>
              <a:t>Winter 2015</a:t>
            </a:r>
            <a:endParaRPr lang="en-US" dirty="0"/>
          </a:p>
        </p:txBody>
      </p:sp>
      <p:sp>
        <p:nvSpPr>
          <p:cNvPr id="42" name="Footer Placeholder 41"/>
          <p:cNvSpPr>
            <a:spLocks noGrp="1"/>
          </p:cNvSpPr>
          <p:nvPr>
            <p:ph type="ftr" sz="quarter" idx="3"/>
            <p:custDataLst>
              <p:tags r:id="rId23"/>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43">
            <p14:nvContentPartPr>
              <p14:cNvPr id="5" name="Ink 4"/>
              <p14:cNvContentPartPr/>
              <p14:nvPr/>
            </p14:nvContentPartPr>
            <p14:xfrm>
              <a:off x="886320" y="3272400"/>
              <a:ext cx="4370400" cy="657000"/>
            </p14:xfrm>
          </p:contentPart>
        </mc:Choice>
        <mc:Fallback xmlns="">
          <p:pic>
            <p:nvPicPr>
              <p:cNvPr id="5" name="Ink 4"/>
              <p:cNvPicPr/>
              <p:nvPr/>
            </p:nvPicPr>
            <p:blipFill>
              <a:blip r:embed="rId44"/>
              <a:stretch>
                <a:fillRect/>
              </a:stretch>
            </p:blipFill>
            <p:spPr>
              <a:xfrm>
                <a:off x="879480" y="3268800"/>
                <a:ext cx="4388040" cy="6688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4578">
                                            <p:txEl>
                                              <p:pRg st="12" end="12"/>
                                            </p:txEl>
                                          </p:spTgt>
                                        </p:tgtEl>
                                        <p:attrNameLst>
                                          <p:attrName>style.visibility</p:attrName>
                                        </p:attrNameLst>
                                      </p:cBhvr>
                                      <p:to>
                                        <p:strVal val="visible"/>
                                      </p:to>
                                    </p:set>
                                    <p:animEffect transition="in" filter="fade">
                                      <p:cBhvr>
                                        <p:cTn id="10" dur="500"/>
                                        <p:tgtEl>
                                          <p:spTgt spid="2457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xfrm>
            <a:off x="304800" y="457200"/>
            <a:ext cx="67691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Coalescing</a:t>
            </a:r>
          </a:p>
        </p:txBody>
      </p:sp>
      <p:sp>
        <p:nvSpPr>
          <p:cNvPr id="25602" name="Rectangle 2"/>
          <p:cNvSpPr>
            <a:spLocks noGrp="1" noChangeArrowheads="1"/>
          </p:cNvSpPr>
          <p:nvPr>
            <p:ph type="body" idx="1"/>
            <p:custDataLst>
              <p:tags r:id="rId2"/>
            </p:custDataLst>
          </p:nvPr>
        </p:nvSpPr>
        <p:spPr>
          <a:xfrm>
            <a:off x="319689" y="1220788"/>
            <a:ext cx="8307387" cy="5486400"/>
          </a:xfrm>
          <a:ln/>
        </p:spPr>
        <p:txBody>
          <a:bodyPr/>
          <a:lstStyle/>
          <a:p>
            <a:pPr>
              <a:lnSpc>
                <a:spcPct val="83000"/>
              </a:lnSpc>
              <a:spcBef>
                <a:spcPts val="17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Join </a:t>
            </a:r>
            <a:r>
              <a:rPr lang="en-GB" i="1" dirty="0">
                <a:solidFill>
                  <a:srgbClr val="C00000"/>
                </a:solidFill>
              </a:rPr>
              <a:t>(coalesce) </a:t>
            </a:r>
            <a:r>
              <a:rPr lang="en-GB" dirty="0"/>
              <a:t>with </a:t>
            </a:r>
            <a:r>
              <a:rPr lang="en-GB" dirty="0" smtClean="0"/>
              <a:t>next/previous </a:t>
            </a:r>
            <a:r>
              <a:rPr lang="en-GB" dirty="0"/>
              <a:t>blocks, if they are free</a:t>
            </a:r>
          </a:p>
          <a:p>
            <a:pPr lvl="1">
              <a:lnSpc>
                <a:spcPct val="88000"/>
              </a:lnSpc>
              <a:spcBef>
                <a:spcPts val="7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Coalescing with next block</a:t>
            </a:r>
          </a:p>
          <a:p>
            <a:pPr marL="1144588" lvl="2" indent="-236538">
              <a:lnSpc>
                <a:spcPct val="91000"/>
              </a:lnSpc>
              <a:buSzPct val="90000"/>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  </a:t>
            </a:r>
            <a:r>
              <a:rPr lang="en-GB" b="0" dirty="0">
                <a:latin typeface="Courier New" pitchFamily="49" charset="0"/>
              </a:rPr>
              <a:t> </a:t>
            </a:r>
          </a:p>
          <a:p>
            <a:pPr lvl="1">
              <a:lnSpc>
                <a:spcPct val="85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0" dirty="0">
              <a:latin typeface="Courier New" pitchFamily="49" charset="0"/>
            </a:endParaRPr>
          </a:p>
          <a:p>
            <a:pPr lvl="1">
              <a:lnSpc>
                <a:spcPct val="85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0" dirty="0">
              <a:latin typeface="Courier New" pitchFamily="49" charset="0"/>
            </a:endParaRPr>
          </a:p>
          <a:p>
            <a:pPr lvl="1">
              <a:lnSpc>
                <a:spcPct val="85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0" dirty="0">
              <a:latin typeface="Courier New" pitchFamily="49" charset="0"/>
            </a:endParaRPr>
          </a:p>
          <a:p>
            <a:pPr lvl="1">
              <a:lnSpc>
                <a:spcPct val="85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0" dirty="0">
              <a:latin typeface="Courier New" pitchFamily="49" charset="0"/>
            </a:endParaRPr>
          </a:p>
          <a:p>
            <a:pPr lvl="1">
              <a:lnSpc>
                <a:spcPct val="85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b="0" dirty="0">
              <a:latin typeface="Courier New" pitchFamily="49" charset="0"/>
            </a:endParaRPr>
          </a:p>
          <a:p>
            <a:pPr lvl="1">
              <a:lnSpc>
                <a:spcPct val="88000"/>
              </a:lnSpc>
              <a:spcBef>
                <a:spcPts val="750"/>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400" dirty="0"/>
          </a:p>
          <a:p>
            <a:pPr lvl="1">
              <a:lnSpc>
                <a:spcPct val="88000"/>
              </a:lnSpc>
              <a:spcBef>
                <a:spcPts val="750"/>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400" dirty="0"/>
          </a:p>
          <a:p>
            <a:pPr lvl="1">
              <a:lnSpc>
                <a:spcPct val="88000"/>
              </a:lnSpc>
              <a:spcBef>
                <a:spcPts val="750"/>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400" dirty="0"/>
          </a:p>
          <a:p>
            <a:pPr lvl="1">
              <a:lnSpc>
                <a:spcPct val="88000"/>
              </a:lnSpc>
              <a:spcBef>
                <a:spcPts val="750"/>
              </a:spcBef>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400" dirty="0"/>
          </a:p>
          <a:p>
            <a:pPr lvl="1">
              <a:lnSpc>
                <a:spcPct val="88000"/>
              </a:lnSpc>
              <a:spcBef>
                <a:spcPts val="7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lvl="1">
              <a:lnSpc>
                <a:spcPct val="88000"/>
              </a:lnSpc>
              <a:spcBef>
                <a:spcPts val="7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But </a:t>
            </a:r>
            <a:r>
              <a:rPr lang="en-GB" dirty="0"/>
              <a:t>how do we coalesce with the </a:t>
            </a:r>
            <a:r>
              <a:rPr lang="en-GB" i="1" dirty="0"/>
              <a:t>previous</a:t>
            </a:r>
            <a:r>
              <a:rPr lang="en-GB" dirty="0"/>
              <a:t> block?</a:t>
            </a:r>
          </a:p>
        </p:txBody>
      </p:sp>
      <p:sp>
        <p:nvSpPr>
          <p:cNvPr id="25647" name="Rectangle 47"/>
          <p:cNvSpPr>
            <a:spLocks noChangeArrowheads="1"/>
          </p:cNvSpPr>
          <p:nvPr>
            <p:custDataLst>
              <p:tags r:id="rId3"/>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a:p>
        </p:txBody>
      </p:sp>
      <p:sp>
        <p:nvSpPr>
          <p:cNvPr id="25648" name="Rectangle 48"/>
          <p:cNvSpPr>
            <a:spLocks noChangeArrowheads="1"/>
          </p:cNvSpPr>
          <p:nvPr>
            <p:custDataLst>
              <p:tags r:id="rId4"/>
            </p:custDataLst>
          </p:nvPr>
        </p:nvSpPr>
        <p:spPr bwMode="auto">
          <a:xfrm>
            <a:off x="1074738" y="2597150"/>
            <a:ext cx="7535862" cy="354013"/>
          </a:xfrm>
          <a:prstGeom prst="rect">
            <a:avLst/>
          </a:prstGeom>
          <a:noFill/>
          <a:ln w="9525">
            <a:noFill/>
            <a:round/>
            <a:headEnd/>
            <a:tailEnd/>
          </a:ln>
          <a:effectLst/>
        </p:spPr>
        <p:txBody>
          <a:bodyPr wrap="none" anchor="ctr"/>
          <a:lstStyle/>
          <a:p>
            <a:endParaRPr lang="en-US"/>
          </a:p>
        </p:txBody>
      </p:sp>
      <p:sp>
        <p:nvSpPr>
          <p:cNvPr id="25649" name="Text Box 49"/>
          <p:cNvSpPr txBox="1">
            <a:spLocks noChangeArrowheads="1"/>
          </p:cNvSpPr>
          <p:nvPr>
            <p:custDataLst>
              <p:tags r:id="rId5"/>
            </p:custDataLst>
          </p:nvPr>
        </p:nvSpPr>
        <p:spPr bwMode="auto">
          <a:xfrm>
            <a:off x="887027" y="3999389"/>
            <a:ext cx="7711063" cy="1714829"/>
          </a:xfrm>
          <a:prstGeom prst="rect">
            <a:avLst/>
          </a:prstGeom>
          <a:solidFill>
            <a:srgbClr val="F6F5BD"/>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tabLst>
                <a:tab pos="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void </a:t>
            </a:r>
            <a:r>
              <a:rPr lang="en-GB" sz="1600" dirty="0" smtClean="0">
                <a:latin typeface="Courier New" pitchFamily="49" charset="0"/>
              </a:rPr>
              <a:t>free(</a:t>
            </a:r>
            <a:r>
              <a:rPr lang="en-GB" sz="1600" dirty="0" err="1">
                <a:latin typeface="Courier New" pitchFamily="49" charset="0"/>
              </a:rPr>
              <a:t>ptr</a:t>
            </a:r>
            <a:r>
              <a:rPr lang="en-GB" sz="1600" dirty="0">
                <a:latin typeface="Courier New" pitchFamily="49" charset="0"/>
              </a:rPr>
              <a:t> </a:t>
            </a:r>
            <a:r>
              <a:rPr lang="en-GB" sz="1600" dirty="0" smtClean="0">
                <a:latin typeface="Courier New" pitchFamily="49" charset="0"/>
              </a:rPr>
              <a:t>p) {         </a:t>
            </a:r>
            <a:r>
              <a:rPr lang="en-GB" sz="1600" dirty="0" smtClean="0">
                <a:solidFill>
                  <a:srgbClr val="C00000"/>
                </a:solidFill>
                <a:latin typeface="Courier New" pitchFamily="49" charset="0"/>
              </a:rPr>
              <a:t>// p points to data</a:t>
            </a:r>
            <a:r>
              <a:rPr lang="en-GB" sz="1600" dirty="0">
                <a:latin typeface="Courier New" pitchFamily="49" charset="0"/>
              </a:rPr>
              <a:t/>
            </a:r>
            <a:br>
              <a:rPr lang="en-GB" sz="1600" dirty="0">
                <a:latin typeface="Courier New" pitchFamily="49" charset="0"/>
              </a:rPr>
            </a:br>
            <a:r>
              <a:rPr lang="en-GB" sz="1600" dirty="0" smtClean="0">
                <a:latin typeface="Courier New" pitchFamily="49" charset="0"/>
              </a:rPr>
              <a:t>    </a:t>
            </a:r>
            <a:r>
              <a:rPr lang="en-GB" sz="1600" dirty="0" err="1" smtClean="0">
                <a:latin typeface="Courier New" pitchFamily="49" charset="0"/>
              </a:rPr>
              <a:t>ptr</a:t>
            </a:r>
            <a:r>
              <a:rPr lang="en-GB" sz="1600" dirty="0" smtClean="0">
                <a:latin typeface="Courier New" pitchFamily="49" charset="0"/>
              </a:rPr>
              <a:t> b = p – WORD;      </a:t>
            </a:r>
            <a:r>
              <a:rPr lang="en-GB" sz="1600" dirty="0" smtClean="0">
                <a:solidFill>
                  <a:srgbClr val="C00000"/>
                </a:solidFill>
                <a:latin typeface="Courier New" pitchFamily="49" charset="0"/>
              </a:rPr>
              <a:t>// b points to block</a:t>
            </a:r>
          </a:p>
          <a:p>
            <a:pPr>
              <a:lnSpc>
                <a:spcPct val="94000"/>
              </a:lnSpc>
              <a:buClr>
                <a:srgbClr val="005400"/>
              </a:buClr>
              <a:buSzPct val="90000"/>
              <a:buFont typeface="Wingdings" pitchFamily="2" charset="2"/>
              <a:buNone/>
              <a:tabLst>
                <a:tab pos="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ourier New" pitchFamily="49" charset="0"/>
              </a:rPr>
              <a:t>    *b </a:t>
            </a:r>
            <a:r>
              <a:rPr lang="en-GB" sz="1600" dirty="0">
                <a:latin typeface="Courier New" pitchFamily="49" charset="0"/>
              </a:rPr>
              <a:t>= </a:t>
            </a:r>
            <a:r>
              <a:rPr lang="en-GB" sz="1600" dirty="0" smtClean="0">
                <a:latin typeface="Courier New" pitchFamily="49" charset="0"/>
              </a:rPr>
              <a:t>*b </a:t>
            </a:r>
            <a:r>
              <a:rPr lang="en-GB" sz="1600" dirty="0">
                <a:latin typeface="Courier New" pitchFamily="49" charset="0"/>
              </a:rPr>
              <a:t>&amp; -2;          </a:t>
            </a:r>
            <a:r>
              <a:rPr lang="en-GB" sz="1600" dirty="0">
                <a:solidFill>
                  <a:srgbClr val="990000"/>
                </a:solidFill>
                <a:latin typeface="Courier New" pitchFamily="49" charset="0"/>
              </a:rPr>
              <a:t>// clear allocated bit</a:t>
            </a:r>
            <a:br>
              <a:rPr lang="en-GB" sz="1600" dirty="0">
                <a:solidFill>
                  <a:srgbClr val="990000"/>
                </a:solidFill>
                <a:latin typeface="Courier New" pitchFamily="49" charset="0"/>
              </a:rPr>
            </a:br>
            <a:r>
              <a:rPr lang="en-GB" sz="1600" dirty="0">
                <a:latin typeface="Courier New" pitchFamily="49" charset="0"/>
              </a:rPr>
              <a:t>    </a:t>
            </a:r>
            <a:r>
              <a:rPr lang="en-GB" sz="1600" dirty="0" err="1" smtClean="0">
                <a:latin typeface="Courier New" pitchFamily="49" charset="0"/>
              </a:rPr>
              <a:t>ptr</a:t>
            </a:r>
            <a:r>
              <a:rPr lang="en-GB" sz="1600" dirty="0" smtClean="0">
                <a:latin typeface="Courier New" pitchFamily="49" charset="0"/>
              </a:rPr>
              <a:t> next </a:t>
            </a:r>
            <a:r>
              <a:rPr lang="en-GB" sz="1600" dirty="0">
                <a:latin typeface="Courier New" pitchFamily="49" charset="0"/>
              </a:rPr>
              <a:t>= </a:t>
            </a:r>
            <a:r>
              <a:rPr lang="en-GB" sz="1600" dirty="0" smtClean="0">
                <a:latin typeface="Courier New" pitchFamily="49" charset="0"/>
              </a:rPr>
              <a:t>b </a:t>
            </a:r>
            <a:r>
              <a:rPr lang="en-GB" sz="1600" dirty="0">
                <a:latin typeface="Courier New" pitchFamily="49" charset="0"/>
              </a:rPr>
              <a:t>+ </a:t>
            </a:r>
            <a:r>
              <a:rPr lang="en-GB" sz="1600" dirty="0" smtClean="0">
                <a:latin typeface="Courier New" pitchFamily="49" charset="0"/>
              </a:rPr>
              <a:t>*b;     </a:t>
            </a:r>
            <a:r>
              <a:rPr lang="en-GB" sz="1600" dirty="0" smtClean="0">
                <a:solidFill>
                  <a:srgbClr val="990000"/>
                </a:solidFill>
                <a:latin typeface="Courier New" pitchFamily="49" charset="0"/>
              </a:rPr>
              <a:t>/</a:t>
            </a:r>
            <a:r>
              <a:rPr lang="en-GB" sz="1600" dirty="0">
                <a:solidFill>
                  <a:srgbClr val="990000"/>
                </a:solidFill>
                <a:latin typeface="Courier New" pitchFamily="49" charset="0"/>
              </a:rPr>
              <a:t>/ find next </a:t>
            </a:r>
            <a:r>
              <a:rPr lang="en-GB" sz="1600" dirty="0" smtClean="0">
                <a:solidFill>
                  <a:srgbClr val="990000"/>
                </a:solidFill>
                <a:latin typeface="Courier New" pitchFamily="49" charset="0"/>
              </a:rPr>
              <a:t>block (UNSCALED +)</a:t>
            </a:r>
            <a:r>
              <a:rPr lang="en-GB" sz="1600" dirty="0">
                <a:latin typeface="Courier New" pitchFamily="49" charset="0"/>
              </a:rPr>
              <a:t/>
            </a:r>
            <a:br>
              <a:rPr lang="en-GB" sz="1600" dirty="0">
                <a:latin typeface="Courier New" pitchFamily="49" charset="0"/>
              </a:rPr>
            </a:br>
            <a:r>
              <a:rPr lang="en-GB" sz="1600" dirty="0" smtClean="0">
                <a:latin typeface="Courier New" pitchFamily="49" charset="0"/>
              </a:rPr>
              <a:t>    </a:t>
            </a:r>
            <a:r>
              <a:rPr lang="en-GB" sz="1600" dirty="0">
                <a:latin typeface="Courier New" pitchFamily="49" charset="0"/>
              </a:rPr>
              <a:t>if ((*next &amp; 1) == 0</a:t>
            </a:r>
            <a:r>
              <a:rPr lang="en-GB" sz="1600" dirty="0" smtClean="0">
                <a:latin typeface="Courier New" pitchFamily="49" charset="0"/>
              </a:rPr>
              <a:t>)  // </a:t>
            </a:r>
            <a:r>
              <a:rPr lang="en-GB" sz="1600" dirty="0" smtClean="0">
                <a:solidFill>
                  <a:srgbClr val="990000"/>
                </a:solidFill>
                <a:latin typeface="Courier New" pitchFamily="49" charset="0"/>
              </a:rPr>
              <a:t>if next block is not allocated,</a:t>
            </a:r>
            <a:br>
              <a:rPr lang="en-GB" sz="1600" dirty="0" smtClean="0">
                <a:solidFill>
                  <a:srgbClr val="990000"/>
                </a:solidFill>
                <a:latin typeface="Courier New" pitchFamily="49" charset="0"/>
              </a:rPr>
            </a:br>
            <a:r>
              <a:rPr lang="en-GB" sz="1600" dirty="0" smtClean="0">
                <a:latin typeface="Courier New" pitchFamily="49" charset="0"/>
              </a:rPr>
              <a:t>      *b </a:t>
            </a:r>
            <a:r>
              <a:rPr lang="en-GB" sz="1600" dirty="0">
                <a:latin typeface="Courier New" pitchFamily="49" charset="0"/>
              </a:rPr>
              <a:t>= </a:t>
            </a:r>
            <a:r>
              <a:rPr lang="en-GB" sz="1600" dirty="0" smtClean="0">
                <a:latin typeface="Courier New" pitchFamily="49" charset="0"/>
              </a:rPr>
              <a:t>*b </a:t>
            </a:r>
            <a:r>
              <a:rPr lang="en-GB" sz="1600" dirty="0">
                <a:latin typeface="Courier New" pitchFamily="49" charset="0"/>
              </a:rPr>
              <a:t>+ *next;    </a:t>
            </a:r>
            <a:r>
              <a:rPr lang="en-GB" sz="1600" dirty="0" smtClean="0">
                <a:latin typeface="Courier New" pitchFamily="49" charset="0"/>
              </a:rPr>
              <a:t> </a:t>
            </a:r>
            <a:r>
              <a:rPr lang="en-GB" sz="1600" dirty="0" smtClean="0">
                <a:solidFill>
                  <a:srgbClr val="990000"/>
                </a:solidFill>
                <a:latin typeface="Courier New" pitchFamily="49" charset="0"/>
              </a:rPr>
              <a:t>// </a:t>
            </a:r>
            <a:r>
              <a:rPr lang="en-GB" sz="1600" dirty="0">
                <a:solidFill>
                  <a:srgbClr val="990000"/>
                </a:solidFill>
                <a:latin typeface="Courier New" pitchFamily="49" charset="0"/>
              </a:rPr>
              <a:t>add </a:t>
            </a:r>
            <a:r>
              <a:rPr lang="en-GB" sz="1600" smtClean="0">
                <a:solidFill>
                  <a:srgbClr val="990000"/>
                </a:solidFill>
                <a:latin typeface="Courier New" pitchFamily="49" charset="0"/>
              </a:rPr>
              <a:t>its size to </a:t>
            </a:r>
            <a:r>
              <a:rPr lang="en-GB" sz="1600" dirty="0">
                <a:solidFill>
                  <a:srgbClr val="990000"/>
                </a:solidFill>
                <a:latin typeface="Courier New" pitchFamily="49" charset="0"/>
              </a:rPr>
              <a:t>this block </a:t>
            </a:r>
            <a:br>
              <a:rPr lang="en-GB" sz="1600" dirty="0">
                <a:solidFill>
                  <a:srgbClr val="990000"/>
                </a:solidFill>
                <a:latin typeface="Courier New" pitchFamily="49" charset="0"/>
              </a:rPr>
            </a:br>
            <a:r>
              <a:rPr lang="en-GB" sz="1600" dirty="0">
                <a:latin typeface="Courier New" pitchFamily="49" charset="0"/>
              </a:rPr>
              <a:t>}                         </a:t>
            </a:r>
            <a:r>
              <a:rPr lang="en-GB" sz="1600" dirty="0" smtClean="0">
                <a:latin typeface="Courier New" pitchFamily="49" charset="0"/>
              </a:rPr>
              <a:t> </a:t>
            </a:r>
            <a:endParaRPr lang="en-GB" sz="1600" dirty="0" smtClean="0">
              <a:solidFill>
                <a:srgbClr val="990000"/>
              </a:solidFill>
              <a:latin typeface="Courier New" pitchFamily="49" charset="0"/>
            </a:endParaRPr>
          </a:p>
        </p:txBody>
      </p:sp>
      <p:sp>
        <p:nvSpPr>
          <p:cNvPr id="54" name="Rectangle 3"/>
          <p:cNvSpPr>
            <a:spLocks noChangeArrowheads="1"/>
          </p:cNvSpPr>
          <p:nvPr>
            <p:custDataLst>
              <p:tags r:id="rId6"/>
            </p:custDataLst>
          </p:nvPr>
        </p:nvSpPr>
        <p:spPr bwMode="auto">
          <a:xfrm>
            <a:off x="3581400" y="2413751"/>
            <a:ext cx="304800" cy="304800"/>
          </a:xfrm>
          <a:prstGeom prst="rect">
            <a:avLst/>
          </a:prstGeom>
          <a:solidFill>
            <a:schemeClr val="bg1">
              <a:lumMod val="75000"/>
            </a:schemeClr>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55" name="Rectangle 4"/>
          <p:cNvSpPr>
            <a:spLocks noChangeArrowheads="1"/>
          </p:cNvSpPr>
          <p:nvPr>
            <p:custDataLst>
              <p:tags r:id="rId7"/>
            </p:custDataLst>
          </p:nvPr>
        </p:nvSpPr>
        <p:spPr bwMode="auto">
          <a:xfrm>
            <a:off x="3886200" y="24137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56" name="Rectangle 5"/>
          <p:cNvSpPr>
            <a:spLocks noChangeArrowheads="1"/>
          </p:cNvSpPr>
          <p:nvPr>
            <p:custDataLst>
              <p:tags r:id="rId8"/>
            </p:custDataLst>
          </p:nvPr>
        </p:nvSpPr>
        <p:spPr bwMode="auto">
          <a:xfrm>
            <a:off x="4191000" y="24137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57" name="Rectangle 6"/>
          <p:cNvSpPr>
            <a:spLocks noChangeArrowheads="1"/>
          </p:cNvSpPr>
          <p:nvPr>
            <p:custDataLst>
              <p:tags r:id="rId9"/>
            </p:custDataLst>
          </p:nvPr>
        </p:nvSpPr>
        <p:spPr bwMode="auto">
          <a:xfrm>
            <a:off x="4495800" y="24137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58" name="Rectangle 7"/>
          <p:cNvSpPr>
            <a:spLocks noChangeArrowheads="1"/>
          </p:cNvSpPr>
          <p:nvPr>
            <p:custDataLst>
              <p:tags r:id="rId10"/>
            </p:custDataLst>
          </p:nvPr>
        </p:nvSpPr>
        <p:spPr bwMode="auto">
          <a:xfrm>
            <a:off x="5105400" y="2413751"/>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59" name="Rectangle 8"/>
          <p:cNvSpPr>
            <a:spLocks noChangeArrowheads="1"/>
          </p:cNvSpPr>
          <p:nvPr>
            <p:custDataLst>
              <p:tags r:id="rId11"/>
            </p:custDataLst>
          </p:nvPr>
        </p:nvSpPr>
        <p:spPr bwMode="auto">
          <a:xfrm>
            <a:off x="5410200" y="2413751"/>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60" name="Rectangle 9"/>
          <p:cNvSpPr>
            <a:spLocks noChangeArrowheads="1"/>
          </p:cNvSpPr>
          <p:nvPr>
            <p:custDataLst>
              <p:tags r:id="rId12"/>
            </p:custDataLst>
          </p:nvPr>
        </p:nvSpPr>
        <p:spPr bwMode="auto">
          <a:xfrm>
            <a:off x="5715000" y="2413751"/>
            <a:ext cx="304800" cy="304800"/>
          </a:xfrm>
          <a:prstGeom prst="rect">
            <a:avLst/>
          </a:prstGeom>
          <a:solidFill>
            <a:srgbClr val="FFFF99"/>
          </a:solidFill>
          <a:ln w="3240">
            <a:solidFill>
              <a:srgbClr val="000066"/>
            </a:solidFill>
            <a:miter lim="800000"/>
            <a:headEnd/>
            <a:tailEnd/>
          </a:ln>
          <a:effectLst/>
        </p:spPr>
        <p:txBody>
          <a:bodyPr wrap="none" anchor="ctr"/>
          <a:lstStyle/>
          <a:p>
            <a:endParaRPr lang="en-US"/>
          </a:p>
        </p:txBody>
      </p:sp>
      <p:sp>
        <p:nvSpPr>
          <p:cNvPr id="61" name="Rectangle 10"/>
          <p:cNvSpPr>
            <a:spLocks noChangeArrowheads="1"/>
          </p:cNvSpPr>
          <p:nvPr>
            <p:custDataLst>
              <p:tags r:id="rId13"/>
            </p:custDataLst>
          </p:nvPr>
        </p:nvSpPr>
        <p:spPr bwMode="auto">
          <a:xfrm>
            <a:off x="6019800" y="24137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2" name="Rectangle 11"/>
          <p:cNvSpPr>
            <a:spLocks noChangeArrowheads="1"/>
          </p:cNvSpPr>
          <p:nvPr>
            <p:custDataLst>
              <p:tags r:id="rId14"/>
            </p:custDataLst>
          </p:nvPr>
        </p:nvSpPr>
        <p:spPr bwMode="auto">
          <a:xfrm>
            <a:off x="6324600" y="24137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3" name="Rectangle 12"/>
          <p:cNvSpPr>
            <a:spLocks noChangeArrowheads="1"/>
          </p:cNvSpPr>
          <p:nvPr>
            <p:custDataLst>
              <p:tags r:id="rId15"/>
            </p:custDataLst>
          </p:nvPr>
        </p:nvSpPr>
        <p:spPr bwMode="auto">
          <a:xfrm>
            <a:off x="6629400" y="2413751"/>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64" name="Rectangle 13"/>
          <p:cNvSpPr>
            <a:spLocks noChangeArrowheads="1"/>
          </p:cNvSpPr>
          <p:nvPr>
            <p:custDataLst>
              <p:tags r:id="rId16"/>
            </p:custDataLst>
          </p:nvPr>
        </p:nvSpPr>
        <p:spPr bwMode="auto">
          <a:xfrm>
            <a:off x="6934200" y="2413751"/>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65" name="Rectangle 14"/>
          <p:cNvSpPr>
            <a:spLocks noChangeArrowheads="1"/>
          </p:cNvSpPr>
          <p:nvPr>
            <p:custDataLst>
              <p:tags r:id="rId17"/>
            </p:custDataLst>
          </p:nvPr>
        </p:nvSpPr>
        <p:spPr bwMode="auto">
          <a:xfrm>
            <a:off x="4800600" y="2413751"/>
            <a:ext cx="304800" cy="304800"/>
          </a:xfrm>
          <a:prstGeom prst="rect">
            <a:avLst/>
          </a:prstGeom>
          <a:solidFill>
            <a:srgbClr val="FFFF99"/>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66" name="Freeform 15"/>
          <p:cNvSpPr>
            <a:spLocks/>
          </p:cNvSpPr>
          <p:nvPr>
            <p:custDataLst>
              <p:tags r:id="rId18"/>
            </p:custDataLst>
          </p:nvPr>
        </p:nvSpPr>
        <p:spPr bwMode="auto">
          <a:xfrm>
            <a:off x="3733800" y="2176913"/>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67" name="Text Box 16"/>
          <p:cNvSpPr txBox="1">
            <a:spLocks noChangeArrowheads="1"/>
          </p:cNvSpPr>
          <p:nvPr>
            <p:custDataLst>
              <p:tags r:id="rId19"/>
            </p:custDataLst>
          </p:nvPr>
        </p:nvSpPr>
        <p:spPr bwMode="auto">
          <a:xfrm>
            <a:off x="6030227" y="2407401"/>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68" name="Freeform 17"/>
          <p:cNvSpPr>
            <a:spLocks/>
          </p:cNvSpPr>
          <p:nvPr>
            <p:custDataLst>
              <p:tags r:id="rId20"/>
            </p:custDataLst>
          </p:nvPr>
        </p:nvSpPr>
        <p:spPr bwMode="auto">
          <a:xfrm>
            <a:off x="4876800" y="2176913"/>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a:p>
        </p:txBody>
      </p:sp>
      <p:sp>
        <p:nvSpPr>
          <p:cNvPr id="69" name="Freeform 18"/>
          <p:cNvSpPr>
            <a:spLocks/>
          </p:cNvSpPr>
          <p:nvPr>
            <p:custDataLst>
              <p:tags r:id="rId21"/>
            </p:custDataLst>
          </p:nvPr>
        </p:nvSpPr>
        <p:spPr bwMode="auto">
          <a:xfrm>
            <a:off x="6172200" y="2253113"/>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a:p>
        </p:txBody>
      </p:sp>
      <p:sp>
        <p:nvSpPr>
          <p:cNvPr id="70" name="Text Box 19"/>
          <p:cNvSpPr txBox="1">
            <a:spLocks noChangeArrowheads="1"/>
          </p:cNvSpPr>
          <p:nvPr>
            <p:custDataLst>
              <p:tags r:id="rId22"/>
            </p:custDataLst>
          </p:nvPr>
        </p:nvSpPr>
        <p:spPr bwMode="auto">
          <a:xfrm>
            <a:off x="1054100" y="2872539"/>
            <a:ext cx="1045777" cy="325988"/>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free(p)</a:t>
            </a:r>
          </a:p>
        </p:txBody>
      </p:sp>
      <p:sp>
        <p:nvSpPr>
          <p:cNvPr id="77" name="Rectangle 26"/>
          <p:cNvSpPr>
            <a:spLocks noChangeArrowheads="1"/>
          </p:cNvSpPr>
          <p:nvPr>
            <p:custDataLst>
              <p:tags r:id="rId23"/>
            </p:custDataLst>
          </p:nvPr>
        </p:nvSpPr>
        <p:spPr bwMode="auto">
          <a:xfrm>
            <a:off x="3581400" y="3404351"/>
            <a:ext cx="304800" cy="304800"/>
          </a:xfrm>
          <a:prstGeom prst="rect">
            <a:avLst/>
          </a:prstGeom>
          <a:solidFill>
            <a:schemeClr val="bg1">
              <a:lumMod val="75000"/>
            </a:schemeClr>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78" name="Rectangle 27"/>
          <p:cNvSpPr>
            <a:spLocks noChangeArrowheads="1"/>
          </p:cNvSpPr>
          <p:nvPr>
            <p:custDataLst>
              <p:tags r:id="rId24"/>
            </p:custDataLst>
          </p:nvPr>
        </p:nvSpPr>
        <p:spPr bwMode="auto">
          <a:xfrm>
            <a:off x="3886200" y="34043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79" name="Rectangle 28"/>
          <p:cNvSpPr>
            <a:spLocks noChangeArrowheads="1"/>
          </p:cNvSpPr>
          <p:nvPr>
            <p:custDataLst>
              <p:tags r:id="rId25"/>
            </p:custDataLst>
          </p:nvPr>
        </p:nvSpPr>
        <p:spPr bwMode="auto">
          <a:xfrm>
            <a:off x="4191000" y="34043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80" name="Rectangle 29"/>
          <p:cNvSpPr>
            <a:spLocks noChangeArrowheads="1"/>
          </p:cNvSpPr>
          <p:nvPr>
            <p:custDataLst>
              <p:tags r:id="rId26"/>
            </p:custDataLst>
          </p:nvPr>
        </p:nvSpPr>
        <p:spPr bwMode="auto">
          <a:xfrm>
            <a:off x="4495800" y="3404351"/>
            <a:ext cx="304800" cy="304800"/>
          </a:xfrm>
          <a:prstGeom prst="rect">
            <a:avLst/>
          </a:prstGeom>
          <a:solidFill>
            <a:schemeClr val="bg1">
              <a:lumMod val="75000"/>
            </a:schemeClr>
          </a:solidFill>
          <a:ln w="3240">
            <a:solidFill>
              <a:srgbClr val="000066"/>
            </a:solidFill>
            <a:miter lim="800000"/>
            <a:headEnd/>
            <a:tailEnd/>
          </a:ln>
          <a:effectLst/>
        </p:spPr>
        <p:txBody>
          <a:bodyPr wrap="none" anchor="ctr"/>
          <a:lstStyle/>
          <a:p>
            <a:endParaRPr lang="en-US"/>
          </a:p>
        </p:txBody>
      </p:sp>
      <p:sp>
        <p:nvSpPr>
          <p:cNvPr id="81" name="Rectangle 30"/>
          <p:cNvSpPr>
            <a:spLocks noChangeArrowheads="1"/>
          </p:cNvSpPr>
          <p:nvPr>
            <p:custDataLst>
              <p:tags r:id="rId27"/>
            </p:custDataLst>
          </p:nvPr>
        </p:nvSpPr>
        <p:spPr bwMode="auto">
          <a:xfrm>
            <a:off x="6629400" y="3404351"/>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82" name="Rectangle 31"/>
          <p:cNvSpPr>
            <a:spLocks noChangeArrowheads="1"/>
          </p:cNvSpPr>
          <p:nvPr>
            <p:custDataLst>
              <p:tags r:id="rId28"/>
            </p:custDataLst>
          </p:nvPr>
        </p:nvSpPr>
        <p:spPr bwMode="auto">
          <a:xfrm>
            <a:off x="6934200" y="3404351"/>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83" name="Freeform 32"/>
          <p:cNvSpPr>
            <a:spLocks/>
          </p:cNvSpPr>
          <p:nvPr>
            <p:custDataLst>
              <p:tags r:id="rId29"/>
            </p:custDataLst>
          </p:nvPr>
        </p:nvSpPr>
        <p:spPr bwMode="auto">
          <a:xfrm>
            <a:off x="3733800" y="3167513"/>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90" name="Rectangle 40"/>
          <p:cNvSpPr>
            <a:spLocks noChangeArrowheads="1"/>
          </p:cNvSpPr>
          <p:nvPr>
            <p:custDataLst>
              <p:tags r:id="rId30"/>
            </p:custDataLst>
          </p:nvPr>
        </p:nvSpPr>
        <p:spPr bwMode="auto">
          <a:xfrm>
            <a:off x="5105400" y="34043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1" name="Rectangle 41"/>
          <p:cNvSpPr>
            <a:spLocks noChangeArrowheads="1"/>
          </p:cNvSpPr>
          <p:nvPr>
            <p:custDataLst>
              <p:tags r:id="rId31"/>
            </p:custDataLst>
          </p:nvPr>
        </p:nvSpPr>
        <p:spPr bwMode="auto">
          <a:xfrm>
            <a:off x="5410200" y="34043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 name="Rectangle 42"/>
          <p:cNvSpPr>
            <a:spLocks noChangeArrowheads="1"/>
          </p:cNvSpPr>
          <p:nvPr>
            <p:custDataLst>
              <p:tags r:id="rId32"/>
            </p:custDataLst>
          </p:nvPr>
        </p:nvSpPr>
        <p:spPr bwMode="auto">
          <a:xfrm>
            <a:off x="5715000" y="34043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3" name="Rectangle 43"/>
          <p:cNvSpPr>
            <a:spLocks noChangeArrowheads="1"/>
          </p:cNvSpPr>
          <p:nvPr>
            <p:custDataLst>
              <p:tags r:id="rId33"/>
            </p:custDataLst>
          </p:nvPr>
        </p:nvSpPr>
        <p:spPr bwMode="auto">
          <a:xfrm>
            <a:off x="6019800" y="34043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4" name="Rectangle 44"/>
          <p:cNvSpPr>
            <a:spLocks noChangeArrowheads="1"/>
          </p:cNvSpPr>
          <p:nvPr>
            <p:custDataLst>
              <p:tags r:id="rId34"/>
            </p:custDataLst>
          </p:nvPr>
        </p:nvSpPr>
        <p:spPr bwMode="auto">
          <a:xfrm>
            <a:off x="6324600" y="3404351"/>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5" name="Rectangle 45"/>
          <p:cNvSpPr>
            <a:spLocks noChangeArrowheads="1"/>
          </p:cNvSpPr>
          <p:nvPr>
            <p:custDataLst>
              <p:tags r:id="rId35"/>
            </p:custDataLst>
          </p:nvPr>
        </p:nvSpPr>
        <p:spPr bwMode="auto">
          <a:xfrm>
            <a:off x="4800600" y="3404351"/>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itchFamily="34" charset="0"/>
              </a:rPr>
              <a:t>24</a:t>
            </a:r>
            <a:endParaRPr lang="en-GB" sz="1600" b="1" dirty="0">
              <a:latin typeface="Calibri" pitchFamily="34" charset="0"/>
            </a:endParaRPr>
          </a:p>
        </p:txBody>
      </p:sp>
      <p:sp>
        <p:nvSpPr>
          <p:cNvPr id="96" name="Text Box 46"/>
          <p:cNvSpPr txBox="1">
            <a:spLocks noChangeArrowheads="1"/>
          </p:cNvSpPr>
          <p:nvPr>
            <p:custDataLst>
              <p:tags r:id="rId36"/>
            </p:custDataLst>
          </p:nvPr>
        </p:nvSpPr>
        <p:spPr bwMode="auto">
          <a:xfrm>
            <a:off x="6030227" y="3398001"/>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solidFill>
                  <a:schemeClr val="tx1">
                    <a:lumMod val="65000"/>
                    <a:lumOff val="35000"/>
                  </a:schemeClr>
                </a:solidFill>
                <a:latin typeface="Calibri" pitchFamily="34" charset="0"/>
              </a:rPr>
              <a:t>8</a:t>
            </a:r>
            <a:endParaRPr lang="en-GB" sz="1600" b="1" dirty="0">
              <a:solidFill>
                <a:schemeClr val="tx1">
                  <a:lumMod val="65000"/>
                  <a:lumOff val="35000"/>
                </a:schemeClr>
              </a:solidFill>
              <a:latin typeface="Calibri" pitchFamily="34" charset="0"/>
            </a:endParaRPr>
          </a:p>
        </p:txBody>
      </p:sp>
      <p:sp>
        <p:nvSpPr>
          <p:cNvPr id="97" name="Freeform 47"/>
          <p:cNvSpPr>
            <a:spLocks/>
          </p:cNvSpPr>
          <p:nvPr>
            <p:custDataLst>
              <p:tags r:id="rId37"/>
            </p:custDataLst>
          </p:nvPr>
        </p:nvSpPr>
        <p:spPr bwMode="auto">
          <a:xfrm>
            <a:off x="4876800" y="3167513"/>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a:p>
        </p:txBody>
      </p:sp>
      <p:sp>
        <p:nvSpPr>
          <p:cNvPr id="99" name="TextBox 98"/>
          <p:cNvSpPr txBox="1"/>
          <p:nvPr>
            <p:custDataLst>
              <p:tags r:id="rId38"/>
            </p:custDataLst>
          </p:nvPr>
        </p:nvSpPr>
        <p:spPr>
          <a:xfrm>
            <a:off x="7543800" y="2535827"/>
            <a:ext cx="1062727" cy="707886"/>
          </a:xfrm>
          <a:prstGeom prst="rect">
            <a:avLst/>
          </a:prstGeom>
          <a:noFill/>
        </p:spPr>
        <p:txBody>
          <a:bodyPr wrap="none" rtlCol="0">
            <a:spAutoFit/>
          </a:bodyPr>
          <a:lstStyle/>
          <a:p>
            <a:r>
              <a:rPr lang="en-US" sz="2000" i="1" dirty="0" smtClean="0">
                <a:solidFill>
                  <a:srgbClr val="C00000"/>
                </a:solidFill>
                <a:latin typeface="Calibri" pitchFamily="34" charset="0"/>
              </a:rPr>
              <a:t>logically</a:t>
            </a:r>
          </a:p>
          <a:p>
            <a:r>
              <a:rPr lang="en-US" sz="2000" i="1" dirty="0" smtClean="0">
                <a:solidFill>
                  <a:srgbClr val="C00000"/>
                </a:solidFill>
                <a:latin typeface="Calibri" pitchFamily="34" charset="0"/>
              </a:rPr>
              <a:t>gone</a:t>
            </a:r>
          </a:p>
        </p:txBody>
      </p:sp>
      <p:cxnSp>
        <p:nvCxnSpPr>
          <p:cNvPr id="101" name="Straight Arrow Connector 100"/>
          <p:cNvCxnSpPr>
            <a:stCxn id="99" idx="1"/>
            <a:endCxn id="96" idx="0"/>
          </p:cNvCxnSpPr>
          <p:nvPr>
            <p:custDataLst>
              <p:tags r:id="rId39"/>
            </p:custDataLst>
          </p:nvPr>
        </p:nvCxnSpPr>
        <p:spPr bwMode="auto">
          <a:xfrm rot="10800000" flipV="1">
            <a:off x="6173204" y="2889769"/>
            <a:ext cx="1370596" cy="508231"/>
          </a:xfrm>
          <a:prstGeom prst="straightConnector1">
            <a:avLst/>
          </a:prstGeom>
          <a:noFill/>
          <a:ln w="28575">
            <a:solidFill>
              <a:srgbClr val="C00000"/>
            </a:solidFill>
            <a:miter lim="800000"/>
            <a:headEnd type="none" w="med" len="med"/>
            <a:tailEnd type="arrow"/>
          </a:ln>
          <a:effectLst/>
        </p:spPr>
      </p:cxnSp>
      <p:sp>
        <p:nvSpPr>
          <p:cNvPr id="98" name="Slide Number Placeholder 97"/>
          <p:cNvSpPr>
            <a:spLocks noGrp="1"/>
          </p:cNvSpPr>
          <p:nvPr>
            <p:ph type="sldNum" sz="quarter" idx="4"/>
            <p:custDataLst>
              <p:tags r:id="rId40"/>
            </p:custDataLst>
          </p:nvPr>
        </p:nvSpPr>
        <p:spPr/>
        <p:txBody>
          <a:bodyPr/>
          <a:lstStyle/>
          <a:p>
            <a:fld id="{7CBE8339-D2AD-46DC-A898-FD1E949067F0}" type="slidenum">
              <a:rPr lang="en-US" smtClean="0"/>
              <a:pPr/>
              <a:t>25</a:t>
            </a:fld>
            <a:endParaRPr lang="en-US"/>
          </a:p>
        </p:txBody>
      </p:sp>
      <p:sp>
        <p:nvSpPr>
          <p:cNvPr id="44" name="Text Box 20"/>
          <p:cNvSpPr txBox="1">
            <a:spLocks noChangeArrowheads="1"/>
          </p:cNvSpPr>
          <p:nvPr>
            <p:custDataLst>
              <p:tags r:id="rId41"/>
            </p:custDataLst>
          </p:nvPr>
        </p:nvSpPr>
        <p:spPr bwMode="auto">
          <a:xfrm>
            <a:off x="5104362" y="2784926"/>
            <a:ext cx="305190" cy="329643"/>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p</a:t>
            </a:r>
          </a:p>
        </p:txBody>
      </p:sp>
      <p:sp>
        <p:nvSpPr>
          <p:cNvPr id="45" name="Line 21"/>
          <p:cNvSpPr>
            <a:spLocks noChangeShapeType="1"/>
          </p:cNvSpPr>
          <p:nvPr>
            <p:custDataLst>
              <p:tags r:id="rId42"/>
            </p:custDataLst>
          </p:nvPr>
        </p:nvSpPr>
        <p:spPr bwMode="auto">
          <a:xfrm flipV="1">
            <a:off x="5255174" y="2707139"/>
            <a:ext cx="1588" cy="155575"/>
          </a:xfrm>
          <a:prstGeom prst="line">
            <a:avLst/>
          </a:prstGeom>
          <a:noFill/>
          <a:ln w="25560">
            <a:solidFill>
              <a:srgbClr val="000066"/>
            </a:solidFill>
            <a:miter lim="800000"/>
            <a:headEnd/>
            <a:tailEnd type="triangle" w="med" len="med"/>
          </a:ln>
          <a:effectLst/>
        </p:spPr>
        <p:txBody>
          <a:bodyPr/>
          <a:lstStyle/>
          <a:p>
            <a:endParaRPr lang="en-US"/>
          </a:p>
        </p:txBody>
      </p:sp>
      <p:sp>
        <p:nvSpPr>
          <p:cNvPr id="46" name="Date Placeholder 45"/>
          <p:cNvSpPr>
            <a:spLocks noGrp="1"/>
          </p:cNvSpPr>
          <p:nvPr>
            <p:ph type="dt" sz="half" idx="2"/>
            <p:custDataLst>
              <p:tags r:id="rId43"/>
            </p:custDataLst>
          </p:nvPr>
        </p:nvSpPr>
        <p:spPr/>
        <p:txBody>
          <a:bodyPr/>
          <a:lstStyle/>
          <a:p>
            <a:r>
              <a:rPr lang="en-US" smtClean="0"/>
              <a:t>Winter 2015</a:t>
            </a:r>
            <a:endParaRPr lang="en-US" dirty="0"/>
          </a:p>
        </p:txBody>
      </p:sp>
      <p:sp>
        <p:nvSpPr>
          <p:cNvPr id="47" name="Footer Placeholder 46"/>
          <p:cNvSpPr>
            <a:spLocks noGrp="1"/>
          </p:cNvSpPr>
          <p:nvPr>
            <p:ph type="ftr" sz="quarter" idx="3"/>
            <p:custDataLst>
              <p:tags r:id="rId44"/>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47">
            <p14:nvContentPartPr>
              <p14:cNvPr id="2" name="Ink 1"/>
              <p14:cNvContentPartPr/>
              <p14:nvPr/>
            </p14:nvContentPartPr>
            <p14:xfrm>
              <a:off x="2830320" y="1096920"/>
              <a:ext cx="2014200" cy="1614960"/>
            </p14:xfrm>
          </p:contentPart>
        </mc:Choice>
        <mc:Fallback xmlns="">
          <p:pic>
            <p:nvPicPr>
              <p:cNvPr id="2" name="Ink 1"/>
              <p:cNvPicPr/>
              <p:nvPr/>
            </p:nvPicPr>
            <p:blipFill>
              <a:blip r:embed="rId48"/>
              <a:stretch>
                <a:fillRect/>
              </a:stretch>
            </p:blipFill>
            <p:spPr>
              <a:xfrm>
                <a:off x="2823840" y="1084320"/>
                <a:ext cx="2031120" cy="163224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xfrm>
            <a:off x="381000" y="493713"/>
            <a:ext cx="87630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Implicit List: Bidirectional Coalescing </a:t>
            </a:r>
          </a:p>
        </p:txBody>
      </p:sp>
      <p:sp>
        <p:nvSpPr>
          <p:cNvPr id="26626" name="Rectangle 2"/>
          <p:cNvSpPr>
            <a:spLocks noGrp="1" noChangeArrowheads="1"/>
          </p:cNvSpPr>
          <p:nvPr>
            <p:ph type="body" idx="1"/>
            <p:custDataLst>
              <p:tags r:id="rId2"/>
            </p:custDataLst>
          </p:nvPr>
        </p:nvSpPr>
        <p:spPr>
          <a:xfrm>
            <a:off x="404127" y="1220788"/>
            <a:ext cx="8307387" cy="1325562"/>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Boundary tags</a:t>
            </a:r>
            <a:r>
              <a:rPr lang="en-GB" dirty="0">
                <a:solidFill>
                  <a:srgbClr val="C00000"/>
                </a:solidFill>
              </a:rPr>
              <a:t> </a:t>
            </a:r>
            <a:r>
              <a:rPr lang="en-GB" sz="2000" b="0" dirty="0"/>
              <a:t>[Knuth73]</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Replicate size/allocated word at “bottom” (end) of free blocks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Allows us to traverse the “list” backwards, but requires extra space</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Important and general technique!</a:t>
            </a:r>
          </a:p>
        </p:txBody>
      </p:sp>
      <p:sp>
        <p:nvSpPr>
          <p:cNvPr id="26627" name="Rectangle 3"/>
          <p:cNvSpPr>
            <a:spLocks noChangeArrowheads="1"/>
          </p:cNvSpPr>
          <p:nvPr>
            <p:custDataLst>
              <p:tags r:id="rId3"/>
            </p:custDataLst>
          </p:nvPr>
        </p:nvSpPr>
        <p:spPr bwMode="auto">
          <a:xfrm>
            <a:off x="3111500" y="4275288"/>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26629" name="Text Box 5"/>
          <p:cNvSpPr txBox="1">
            <a:spLocks noChangeArrowheads="1"/>
          </p:cNvSpPr>
          <p:nvPr>
            <p:custDataLst>
              <p:tags r:id="rId4"/>
            </p:custDataLst>
          </p:nvPr>
        </p:nvSpPr>
        <p:spPr bwMode="auto">
          <a:xfrm>
            <a:off x="381000" y="4703913"/>
            <a:ext cx="1623435" cy="99937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Format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allocated and</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50000"/>
                    <a:lumOff val="50000"/>
                  </a:schemeClr>
                </a:solidFill>
                <a:latin typeface="Calibri" pitchFamily="34" charset="0"/>
              </a:rPr>
              <a:t>free blocks</a:t>
            </a:r>
          </a:p>
        </p:txBody>
      </p:sp>
      <p:sp>
        <p:nvSpPr>
          <p:cNvPr id="26630" name="Rectangle 6"/>
          <p:cNvSpPr>
            <a:spLocks noChangeArrowheads="1"/>
          </p:cNvSpPr>
          <p:nvPr>
            <p:custDataLst>
              <p:tags r:id="rId5"/>
            </p:custDataLst>
          </p:nvPr>
        </p:nvSpPr>
        <p:spPr bwMode="auto">
          <a:xfrm>
            <a:off x="3111500" y="4656288"/>
            <a:ext cx="1676400" cy="1285875"/>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26631" name="Text Box 7"/>
          <p:cNvSpPr txBox="1">
            <a:spLocks noChangeArrowheads="1"/>
          </p:cNvSpPr>
          <p:nvPr>
            <p:custDataLst>
              <p:tags r:id="rId6"/>
            </p:custDataLst>
          </p:nvPr>
        </p:nvSpPr>
        <p:spPr bwMode="auto">
          <a:xfrm>
            <a:off x="5083175" y="4453088"/>
            <a:ext cx="2395505" cy="202478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1: allocated 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 = 0: free 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 total block size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application 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blocks only)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p:txBody>
      </p:sp>
      <p:sp>
        <p:nvSpPr>
          <p:cNvPr id="26632" name="Rectangle 8"/>
          <p:cNvSpPr>
            <a:spLocks noChangeArrowheads="1"/>
          </p:cNvSpPr>
          <p:nvPr>
            <p:custDataLst>
              <p:tags r:id="rId7"/>
            </p:custDataLst>
          </p:nvPr>
        </p:nvSpPr>
        <p:spPr bwMode="auto">
          <a:xfrm>
            <a:off x="4483100" y="4275288"/>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26633" name="Rectangle 9"/>
          <p:cNvSpPr>
            <a:spLocks noChangeArrowheads="1"/>
          </p:cNvSpPr>
          <p:nvPr>
            <p:custDataLst>
              <p:tags r:id="rId8"/>
            </p:custDataLst>
          </p:nvPr>
        </p:nvSpPr>
        <p:spPr bwMode="auto">
          <a:xfrm>
            <a:off x="3109913" y="5936872"/>
            <a:ext cx="1370012"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26634" name="Rectangle 10"/>
          <p:cNvSpPr>
            <a:spLocks noChangeArrowheads="1"/>
          </p:cNvSpPr>
          <p:nvPr>
            <p:custDataLst>
              <p:tags r:id="rId9"/>
            </p:custDataLst>
          </p:nvPr>
        </p:nvSpPr>
        <p:spPr bwMode="auto">
          <a:xfrm>
            <a:off x="4483100" y="59368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26635" name="Text Box 11"/>
          <p:cNvSpPr txBox="1">
            <a:spLocks noChangeArrowheads="1"/>
          </p:cNvSpPr>
          <p:nvPr>
            <p:custDataLst>
              <p:tags r:id="rId10"/>
            </p:custDataLst>
          </p:nvPr>
        </p:nvSpPr>
        <p:spPr bwMode="auto">
          <a:xfrm>
            <a:off x="1296937" y="5910498"/>
            <a:ext cx="1326815"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0000"/>
                </a:solidFill>
                <a:latin typeface="Calibri" pitchFamily="34" charset="0"/>
              </a:rPr>
              <a:t>Boundary tag</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a:t>
            </a:r>
            <a:r>
              <a:rPr lang="en-GB" sz="1600" b="1" dirty="0">
                <a:latin typeface="Calibri" pitchFamily="34" charset="0"/>
              </a:rPr>
              <a:t>footer)</a:t>
            </a:r>
          </a:p>
        </p:txBody>
      </p:sp>
      <p:sp>
        <p:nvSpPr>
          <p:cNvPr id="26636" name="Line 12"/>
          <p:cNvSpPr>
            <a:spLocks noChangeShapeType="1"/>
          </p:cNvSpPr>
          <p:nvPr>
            <p:custDataLst>
              <p:tags r:id="rId11"/>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a:p>
        </p:txBody>
      </p:sp>
      <p:grpSp>
        <p:nvGrpSpPr>
          <p:cNvPr id="2" name="Group 38"/>
          <p:cNvGrpSpPr/>
          <p:nvPr>
            <p:custDataLst>
              <p:tags r:id="rId12"/>
            </p:custDataLst>
          </p:nvPr>
        </p:nvGrpSpPr>
        <p:grpSpPr>
          <a:xfrm>
            <a:off x="1524000" y="2895600"/>
            <a:ext cx="5486400" cy="785054"/>
            <a:chOff x="1524000" y="5706762"/>
            <a:chExt cx="5486400" cy="785054"/>
          </a:xfrm>
        </p:grpSpPr>
        <p:sp>
          <p:nvSpPr>
            <p:cNvPr id="26637" name="Rectangle 13"/>
            <p:cNvSpPr>
              <a:spLocks noChangeArrowheads="1"/>
            </p:cNvSpPr>
            <p:nvPr>
              <p:custDataLst>
                <p:tags r:id="rId18"/>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38" name="Rectangle 14"/>
            <p:cNvSpPr>
              <a:spLocks noChangeArrowheads="1"/>
            </p:cNvSpPr>
            <p:nvPr>
              <p:custDataLst>
                <p:tags r:id="rId19"/>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39" name="Rectangle 15"/>
            <p:cNvSpPr>
              <a:spLocks noChangeArrowheads="1"/>
            </p:cNvSpPr>
            <p:nvPr>
              <p:custDataLst>
                <p:tags r:id="rId20"/>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40" name="Rectangle 16"/>
            <p:cNvSpPr>
              <a:spLocks noChangeArrowheads="1"/>
            </p:cNvSpPr>
            <p:nvPr>
              <p:custDataLst>
                <p:tags r:id="rId21"/>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41" name="Rectangle 17"/>
            <p:cNvSpPr>
              <a:spLocks noChangeArrowheads="1"/>
            </p:cNvSpPr>
            <p:nvPr>
              <p:custDataLst>
                <p:tags r:id="rId22"/>
              </p:custDataLst>
            </p:nvPr>
          </p:nvSpPr>
          <p:spPr bwMode="auto">
            <a:xfrm>
              <a:off x="2743200" y="59436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42" name="Rectangle 18"/>
            <p:cNvSpPr>
              <a:spLocks noChangeArrowheads="1"/>
            </p:cNvSpPr>
            <p:nvPr>
              <p:custDataLst>
                <p:tags r:id="rId23"/>
              </p:custDataLst>
            </p:nvPr>
          </p:nvSpPr>
          <p:spPr bwMode="auto">
            <a:xfrm>
              <a:off x="3048000" y="5943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6643" name="Rectangle 19"/>
            <p:cNvSpPr>
              <a:spLocks noChangeArrowheads="1"/>
            </p:cNvSpPr>
            <p:nvPr>
              <p:custDataLst>
                <p:tags r:id="rId24"/>
              </p:custDataLst>
            </p:nvPr>
          </p:nvSpPr>
          <p:spPr bwMode="auto">
            <a:xfrm>
              <a:off x="3352800" y="5943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6644" name="Rectangle 20"/>
            <p:cNvSpPr>
              <a:spLocks noChangeArrowheads="1"/>
            </p:cNvSpPr>
            <p:nvPr>
              <p:custDataLst>
                <p:tags r:id="rId25"/>
              </p:custDataLst>
            </p:nvPr>
          </p:nvSpPr>
          <p:spPr bwMode="auto">
            <a:xfrm>
              <a:off x="3657600" y="59436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45" name="Rectangle 21"/>
            <p:cNvSpPr>
              <a:spLocks noChangeArrowheads="1"/>
            </p:cNvSpPr>
            <p:nvPr>
              <p:custDataLst>
                <p:tags r:id="rId26"/>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46" name="Rectangle 22"/>
            <p:cNvSpPr>
              <a:spLocks noChangeArrowheads="1"/>
            </p:cNvSpPr>
            <p:nvPr>
              <p:custDataLst>
                <p:tags r:id="rId27"/>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47" name="Rectangle 23"/>
            <p:cNvSpPr>
              <a:spLocks noChangeArrowheads="1"/>
            </p:cNvSpPr>
            <p:nvPr>
              <p:custDataLst>
                <p:tags r:id="rId28"/>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48" name="Rectangle 24"/>
            <p:cNvSpPr>
              <a:spLocks noChangeArrowheads="1"/>
            </p:cNvSpPr>
            <p:nvPr>
              <p:custDataLst>
                <p:tags r:id="rId29"/>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649" name="Rectangle 25"/>
            <p:cNvSpPr>
              <a:spLocks noChangeArrowheads="1"/>
            </p:cNvSpPr>
            <p:nvPr>
              <p:custDataLst>
                <p:tags r:id="rId30"/>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6650" name="Rectangle 26"/>
            <p:cNvSpPr>
              <a:spLocks noChangeArrowheads="1"/>
            </p:cNvSpPr>
            <p:nvPr>
              <p:custDataLst>
                <p:tags r:id="rId31"/>
              </p:custDataLst>
            </p:nvPr>
          </p:nvSpPr>
          <p:spPr bwMode="auto">
            <a:xfrm>
              <a:off x="5791200" y="59436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51" name="Rectangle 27"/>
            <p:cNvSpPr>
              <a:spLocks noChangeArrowheads="1"/>
            </p:cNvSpPr>
            <p:nvPr>
              <p:custDataLst>
                <p:tags r:id="rId32"/>
              </p:custDataLst>
            </p:nvPr>
          </p:nvSpPr>
          <p:spPr bwMode="auto">
            <a:xfrm>
              <a:off x="6096000" y="5943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6652" name="Rectangle 28"/>
            <p:cNvSpPr>
              <a:spLocks noChangeArrowheads="1"/>
            </p:cNvSpPr>
            <p:nvPr>
              <p:custDataLst>
                <p:tags r:id="rId33"/>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6653" name="Freeform 29"/>
            <p:cNvSpPr>
              <a:spLocks/>
            </p:cNvSpPr>
            <p:nvPr>
              <p:custDataLst>
                <p:tags r:id="rId34"/>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26654" name="Freeform 30"/>
            <p:cNvSpPr>
              <a:spLocks/>
            </p:cNvSpPr>
            <p:nvPr>
              <p:custDataLst>
                <p:tags r:id="rId35"/>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a:p>
          </p:txBody>
        </p:sp>
        <p:sp>
          <p:nvSpPr>
            <p:cNvPr id="26655" name="Freeform 31"/>
            <p:cNvSpPr>
              <a:spLocks/>
            </p:cNvSpPr>
            <p:nvPr>
              <p:custDataLst>
                <p:tags r:id="rId36"/>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a:p>
          </p:txBody>
        </p:sp>
        <p:sp>
          <p:nvSpPr>
            <p:cNvPr id="26656" name="Rectangle 32"/>
            <p:cNvSpPr>
              <a:spLocks noChangeArrowheads="1"/>
            </p:cNvSpPr>
            <p:nvPr>
              <p:custDataLst>
                <p:tags r:id="rId37"/>
              </p:custDataLst>
            </p:nvPr>
          </p:nvSpPr>
          <p:spPr bwMode="auto">
            <a:xfrm>
              <a:off x="6400800" y="5943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6657" name="Rectangle 33"/>
            <p:cNvSpPr>
              <a:spLocks noChangeArrowheads="1"/>
            </p:cNvSpPr>
            <p:nvPr>
              <p:custDataLst>
                <p:tags r:id="rId38"/>
              </p:custDataLst>
            </p:nvPr>
          </p:nvSpPr>
          <p:spPr bwMode="auto">
            <a:xfrm>
              <a:off x="6705600" y="59436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26658" name="Freeform 34"/>
            <p:cNvSpPr>
              <a:spLocks/>
            </p:cNvSpPr>
            <p:nvPr>
              <p:custDataLst>
                <p:tags r:id="rId39"/>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a:p>
          </p:txBody>
        </p:sp>
        <p:sp>
          <p:nvSpPr>
            <p:cNvPr id="26659" name="Freeform 35"/>
            <p:cNvSpPr>
              <a:spLocks/>
            </p:cNvSpPr>
            <p:nvPr>
              <p:custDataLst>
                <p:tags r:id="rId40"/>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a:p>
          </p:txBody>
        </p:sp>
        <p:sp>
          <p:nvSpPr>
            <p:cNvPr id="26660" name="Freeform 36"/>
            <p:cNvSpPr>
              <a:spLocks/>
            </p:cNvSpPr>
            <p:nvPr>
              <p:custDataLst>
                <p:tags r:id="rId41"/>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a:p>
          </p:txBody>
        </p:sp>
      </p:grpSp>
      <p:sp>
        <p:nvSpPr>
          <p:cNvPr id="26661" name="Text Box 37"/>
          <p:cNvSpPr txBox="1">
            <a:spLocks noChangeArrowheads="1"/>
          </p:cNvSpPr>
          <p:nvPr>
            <p:custDataLst>
              <p:tags r:id="rId13"/>
            </p:custDataLst>
          </p:nvPr>
        </p:nvSpPr>
        <p:spPr bwMode="auto">
          <a:xfrm>
            <a:off x="1788680" y="4267200"/>
            <a:ext cx="802120"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Header</a:t>
            </a:r>
          </a:p>
        </p:txBody>
      </p:sp>
      <p:sp>
        <p:nvSpPr>
          <p:cNvPr id="26662" name="Line 38"/>
          <p:cNvSpPr>
            <a:spLocks noChangeShapeType="1"/>
          </p:cNvSpPr>
          <p:nvPr>
            <p:custDataLst>
              <p:tags r:id="rId14"/>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a:p>
        </p:txBody>
      </p:sp>
      <p:sp>
        <p:nvSpPr>
          <p:cNvPr id="41" name="Slide Number Placeholder 40"/>
          <p:cNvSpPr>
            <a:spLocks noGrp="1"/>
          </p:cNvSpPr>
          <p:nvPr>
            <p:ph type="sldNum" sz="quarter" idx="4"/>
            <p:custDataLst>
              <p:tags r:id="rId15"/>
            </p:custDataLst>
          </p:nvPr>
        </p:nvSpPr>
        <p:spPr/>
        <p:txBody>
          <a:bodyPr/>
          <a:lstStyle/>
          <a:p>
            <a:fld id="{7CBE8339-D2AD-46DC-A898-FD1E949067F0}" type="slidenum">
              <a:rPr lang="en-US" smtClean="0"/>
              <a:pPr/>
              <a:t>26</a:t>
            </a:fld>
            <a:endParaRPr lang="en-US"/>
          </a:p>
        </p:txBody>
      </p:sp>
      <p:sp>
        <p:nvSpPr>
          <p:cNvPr id="42" name="Date Placeholder 41"/>
          <p:cNvSpPr>
            <a:spLocks noGrp="1"/>
          </p:cNvSpPr>
          <p:nvPr>
            <p:ph type="dt" sz="half" idx="2"/>
            <p:custDataLst>
              <p:tags r:id="rId16"/>
            </p:custDataLst>
          </p:nvPr>
        </p:nvSpPr>
        <p:spPr/>
        <p:txBody>
          <a:bodyPr/>
          <a:lstStyle/>
          <a:p>
            <a:r>
              <a:rPr lang="en-US" smtClean="0"/>
              <a:t>Winter 2015</a:t>
            </a:r>
            <a:endParaRPr lang="en-US" dirty="0"/>
          </a:p>
        </p:txBody>
      </p:sp>
      <p:sp>
        <p:nvSpPr>
          <p:cNvPr id="43" name="Footer Placeholder 42"/>
          <p:cNvSpPr>
            <a:spLocks noGrp="1"/>
          </p:cNvSpPr>
          <p:nvPr>
            <p:ph type="ftr" sz="quarter" idx="3"/>
            <p:custDataLst>
              <p:tags r:id="rId1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30160" y="1048680"/>
              <a:ext cx="5256360" cy="3299400"/>
            </p14:xfrm>
          </p:contentPart>
        </mc:Choice>
        <mc:Fallback xmlns="">
          <p:pic>
            <p:nvPicPr>
              <p:cNvPr id="3" name="Ink 2"/>
              <p:cNvPicPr/>
              <p:nvPr/>
            </p:nvPicPr>
            <p:blipFill>
              <a:blip r:embed="rId45"/>
              <a:stretch>
                <a:fillRect/>
              </a:stretch>
            </p:blipFill>
            <p:spPr>
              <a:xfrm>
                <a:off x="822600" y="1036440"/>
                <a:ext cx="5274000" cy="33181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9" grpId="0"/>
      <p:bldP spid="26630" grpId="0" animBg="1"/>
      <p:bldP spid="26631" grpId="0"/>
      <p:bldP spid="26632" grpId="0" animBg="1"/>
      <p:bldP spid="26633" grpId="0" animBg="1"/>
      <p:bldP spid="26634" grpId="0" animBg="1"/>
      <p:bldP spid="26635" grpId="0"/>
      <p:bldP spid="26636" grpId="0" animBg="1"/>
      <p:bldP spid="26661" grpId="0"/>
      <p:bldP spid="266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xfrm>
            <a:off x="444500" y="569913"/>
            <a:ext cx="858023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Constant Time </a:t>
            </a:r>
            <a:r>
              <a:rPr lang="en-GB" sz="3200" dirty="0" smtClean="0"/>
              <a:t>Coalescing with Boundary Tags</a:t>
            </a:r>
            <a:endParaRPr lang="en-GB" sz="3200" dirty="0"/>
          </a:p>
        </p:txBody>
      </p:sp>
      <p:sp>
        <p:nvSpPr>
          <p:cNvPr id="27650" name="Rectangle 2"/>
          <p:cNvSpPr>
            <a:spLocks noChangeArrowheads="1"/>
          </p:cNvSpPr>
          <p:nvPr>
            <p:custDataLst>
              <p:tags r:id="rId2"/>
            </p:custDataLst>
          </p:nvPr>
        </p:nvSpPr>
        <p:spPr bwMode="auto">
          <a:xfrm>
            <a:off x="2438400" y="2895600"/>
            <a:ext cx="11430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7651" name="Rectangle 3"/>
          <p:cNvSpPr>
            <a:spLocks noChangeArrowheads="1"/>
          </p:cNvSpPr>
          <p:nvPr>
            <p:custDataLst>
              <p:tags r:id="rId3"/>
            </p:custDataLst>
          </p:nvPr>
        </p:nvSpPr>
        <p:spPr bwMode="auto">
          <a:xfrm>
            <a:off x="2438400" y="2590800"/>
            <a:ext cx="1143000" cy="3048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a:t>
            </a:r>
          </a:p>
        </p:txBody>
      </p:sp>
      <p:sp>
        <p:nvSpPr>
          <p:cNvPr id="27652" name="Rectangle 4"/>
          <p:cNvSpPr>
            <a:spLocks noChangeArrowheads="1"/>
          </p:cNvSpPr>
          <p:nvPr>
            <p:custDataLst>
              <p:tags r:id="rId4"/>
            </p:custDataLst>
          </p:nvPr>
        </p:nvSpPr>
        <p:spPr bwMode="auto">
          <a:xfrm>
            <a:off x="2438400" y="3200400"/>
            <a:ext cx="1143000" cy="3048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a:t>
            </a:r>
          </a:p>
        </p:txBody>
      </p:sp>
      <p:sp>
        <p:nvSpPr>
          <p:cNvPr id="27653" name="Rectangle 5"/>
          <p:cNvSpPr>
            <a:spLocks noChangeArrowheads="1"/>
          </p:cNvSpPr>
          <p:nvPr>
            <p:custDataLst>
              <p:tags r:id="rId5"/>
            </p:custDataLst>
          </p:nvPr>
        </p:nvSpPr>
        <p:spPr bwMode="auto">
          <a:xfrm>
            <a:off x="3962400" y="2895600"/>
            <a:ext cx="11430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7654" name="Rectangle 6"/>
          <p:cNvSpPr>
            <a:spLocks noChangeArrowheads="1"/>
          </p:cNvSpPr>
          <p:nvPr>
            <p:custDataLst>
              <p:tags r:id="rId6"/>
            </p:custDataLst>
          </p:nvPr>
        </p:nvSpPr>
        <p:spPr bwMode="auto">
          <a:xfrm>
            <a:off x="3962400" y="2590800"/>
            <a:ext cx="1143000" cy="3048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a:t>
            </a:r>
          </a:p>
        </p:txBody>
      </p:sp>
      <p:sp>
        <p:nvSpPr>
          <p:cNvPr id="27655" name="Rectangle 7"/>
          <p:cNvSpPr>
            <a:spLocks noChangeArrowheads="1"/>
          </p:cNvSpPr>
          <p:nvPr>
            <p:custDataLst>
              <p:tags r:id="rId7"/>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a:t>
            </a:r>
          </a:p>
        </p:txBody>
      </p:sp>
      <p:sp>
        <p:nvSpPr>
          <p:cNvPr id="27656" name="Rectangle 8"/>
          <p:cNvSpPr>
            <a:spLocks noChangeArrowheads="1"/>
          </p:cNvSpPr>
          <p:nvPr>
            <p:custDataLst>
              <p:tags r:id="rId8"/>
            </p:custDataLst>
          </p:nvPr>
        </p:nvSpPr>
        <p:spPr bwMode="auto">
          <a:xfrm>
            <a:off x="5486400" y="2895600"/>
            <a:ext cx="11430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7657" name="Rectangle 9"/>
          <p:cNvSpPr>
            <a:spLocks noChangeArrowheads="1"/>
          </p:cNvSpPr>
          <p:nvPr>
            <p:custDataLst>
              <p:tags r:id="rId9"/>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a:t>
            </a:r>
          </a:p>
        </p:txBody>
      </p:sp>
      <p:sp>
        <p:nvSpPr>
          <p:cNvPr id="27658" name="Rectangle 10"/>
          <p:cNvSpPr>
            <a:spLocks noChangeArrowheads="1"/>
          </p:cNvSpPr>
          <p:nvPr>
            <p:custDataLst>
              <p:tags r:id="rId10"/>
            </p:custDataLst>
          </p:nvPr>
        </p:nvSpPr>
        <p:spPr bwMode="auto">
          <a:xfrm>
            <a:off x="5486400" y="3200400"/>
            <a:ext cx="1143000" cy="3048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a:t>
            </a:r>
          </a:p>
        </p:txBody>
      </p:sp>
      <p:sp>
        <p:nvSpPr>
          <p:cNvPr id="27659" name="Rectangle 11"/>
          <p:cNvSpPr>
            <a:spLocks noChangeArrowheads="1"/>
          </p:cNvSpPr>
          <p:nvPr>
            <p:custDataLst>
              <p:tags r:id="rId11"/>
            </p:custDataLst>
          </p:nvPr>
        </p:nvSpPr>
        <p:spPr bwMode="auto">
          <a:xfrm>
            <a:off x="7010400" y="2895600"/>
            <a:ext cx="11430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27660" name="Rectangle 12"/>
          <p:cNvSpPr>
            <a:spLocks noChangeArrowheads="1"/>
          </p:cNvSpPr>
          <p:nvPr>
            <p:custDataLst>
              <p:tags r:id="rId12"/>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a:t>
            </a:r>
          </a:p>
        </p:txBody>
      </p:sp>
      <p:sp>
        <p:nvSpPr>
          <p:cNvPr id="27661" name="Rectangle 13"/>
          <p:cNvSpPr>
            <a:spLocks noChangeArrowheads="1"/>
          </p:cNvSpPr>
          <p:nvPr>
            <p:custDataLst>
              <p:tags r:id="rId13"/>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a:t>
            </a:r>
          </a:p>
        </p:txBody>
      </p:sp>
      <p:sp>
        <p:nvSpPr>
          <p:cNvPr id="27662" name="Text Box 14"/>
          <p:cNvSpPr txBox="1">
            <a:spLocks noChangeArrowheads="1"/>
          </p:cNvSpPr>
          <p:nvPr>
            <p:custDataLst>
              <p:tags r:id="rId14"/>
            </p:custDataLst>
          </p:nvPr>
        </p:nvSpPr>
        <p:spPr bwMode="auto">
          <a:xfrm>
            <a:off x="381000" y="2749550"/>
            <a:ext cx="1271800" cy="637483"/>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block being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freed</a:t>
            </a:r>
          </a:p>
        </p:txBody>
      </p:sp>
      <p:sp>
        <p:nvSpPr>
          <p:cNvPr id="27663" name="Line 15"/>
          <p:cNvSpPr>
            <a:spLocks noChangeShapeType="1"/>
          </p:cNvSpPr>
          <p:nvPr>
            <p:custDataLst>
              <p:tags r:id="rId15"/>
            </p:custDataLst>
          </p:nvPr>
        </p:nvSpPr>
        <p:spPr bwMode="auto">
          <a:xfrm>
            <a:off x="1828800" y="3048000"/>
            <a:ext cx="457200" cy="1588"/>
          </a:xfrm>
          <a:prstGeom prst="line">
            <a:avLst/>
          </a:prstGeom>
          <a:noFill/>
          <a:ln w="25560">
            <a:solidFill>
              <a:schemeClr val="tx1"/>
            </a:solidFill>
            <a:miter lim="800000"/>
            <a:headEnd/>
            <a:tailEnd type="triangle" w="med" len="med"/>
          </a:ln>
          <a:effectLst/>
        </p:spPr>
        <p:txBody>
          <a:bodyPr/>
          <a:lstStyle/>
          <a:p>
            <a:endParaRPr lang="en-US"/>
          </a:p>
        </p:txBody>
      </p:sp>
      <p:sp>
        <p:nvSpPr>
          <p:cNvPr id="27664" name="Text Box 16"/>
          <p:cNvSpPr txBox="1">
            <a:spLocks noChangeArrowheads="1"/>
          </p:cNvSpPr>
          <p:nvPr>
            <p:custDataLst>
              <p:tags r:id="rId16"/>
            </p:custDataLst>
          </p:nvPr>
        </p:nvSpPr>
        <p:spPr bwMode="auto">
          <a:xfrm>
            <a:off x="2590800" y="2057400"/>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1</a:t>
            </a:r>
          </a:p>
        </p:txBody>
      </p:sp>
      <p:sp>
        <p:nvSpPr>
          <p:cNvPr id="27665" name="Text Box 17"/>
          <p:cNvSpPr txBox="1">
            <a:spLocks noChangeArrowheads="1"/>
          </p:cNvSpPr>
          <p:nvPr>
            <p:custDataLst>
              <p:tags r:id="rId17"/>
            </p:custDataLst>
          </p:nvPr>
        </p:nvSpPr>
        <p:spPr bwMode="auto">
          <a:xfrm>
            <a:off x="4114800" y="2057400"/>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2</a:t>
            </a:r>
          </a:p>
        </p:txBody>
      </p:sp>
      <p:sp>
        <p:nvSpPr>
          <p:cNvPr id="27666" name="Text Box 18"/>
          <p:cNvSpPr txBox="1">
            <a:spLocks noChangeArrowheads="1"/>
          </p:cNvSpPr>
          <p:nvPr>
            <p:custDataLst>
              <p:tags r:id="rId18"/>
            </p:custDataLst>
          </p:nvPr>
        </p:nvSpPr>
        <p:spPr bwMode="auto">
          <a:xfrm>
            <a:off x="5638800" y="2057400"/>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3</a:t>
            </a:r>
          </a:p>
        </p:txBody>
      </p:sp>
      <p:sp>
        <p:nvSpPr>
          <p:cNvPr id="27667" name="Text Box 19"/>
          <p:cNvSpPr txBox="1">
            <a:spLocks noChangeArrowheads="1"/>
          </p:cNvSpPr>
          <p:nvPr>
            <p:custDataLst>
              <p:tags r:id="rId19"/>
            </p:custDataLst>
          </p:nvPr>
        </p:nvSpPr>
        <p:spPr bwMode="auto">
          <a:xfrm>
            <a:off x="7162800" y="2057400"/>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4</a:t>
            </a:r>
          </a:p>
        </p:txBody>
      </p:sp>
      <p:sp>
        <p:nvSpPr>
          <p:cNvPr id="22" name="Slide Number Placeholder 21"/>
          <p:cNvSpPr>
            <a:spLocks noGrp="1"/>
          </p:cNvSpPr>
          <p:nvPr>
            <p:ph type="sldNum" sz="quarter" idx="4"/>
            <p:custDataLst>
              <p:tags r:id="rId20"/>
            </p:custDataLst>
          </p:nvPr>
        </p:nvSpPr>
        <p:spPr/>
        <p:txBody>
          <a:bodyPr/>
          <a:lstStyle/>
          <a:p>
            <a:fld id="{7CBE8339-D2AD-46DC-A898-FD1E949067F0}" type="slidenum">
              <a:rPr lang="en-US" smtClean="0"/>
              <a:pPr/>
              <a:t>27</a:t>
            </a:fld>
            <a:endParaRPr lang="en-US"/>
          </a:p>
        </p:txBody>
      </p:sp>
      <p:sp>
        <p:nvSpPr>
          <p:cNvPr id="23" name="Date Placeholder 22"/>
          <p:cNvSpPr>
            <a:spLocks noGrp="1"/>
          </p:cNvSpPr>
          <p:nvPr>
            <p:ph type="dt" sz="half" idx="2"/>
            <p:custDataLst>
              <p:tags r:id="rId21"/>
            </p:custDataLst>
          </p:nvPr>
        </p:nvSpPr>
        <p:spPr/>
        <p:txBody>
          <a:bodyPr/>
          <a:lstStyle/>
          <a:p>
            <a:r>
              <a:rPr lang="en-US" smtClean="0"/>
              <a:t>Winter 2015</a:t>
            </a:r>
            <a:endParaRPr lang="en-US" dirty="0"/>
          </a:p>
        </p:txBody>
      </p:sp>
      <p:sp>
        <p:nvSpPr>
          <p:cNvPr id="24" name="Footer Placeholder 23"/>
          <p:cNvSpPr>
            <a:spLocks noGrp="1"/>
          </p:cNvSpPr>
          <p:nvPr>
            <p:ph type="ftr" sz="quarter" idx="3"/>
            <p:custDataLst>
              <p:tags r:id="rId22"/>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p:cNvSpPr/>
          <p:nvPr>
            <p:custDataLst>
              <p:tags r:id="rId1"/>
            </p:custDataLst>
          </p:nvPr>
        </p:nvSpPr>
        <p:spPr bwMode="auto">
          <a:xfrm>
            <a:off x="0" y="3918757"/>
            <a:ext cx="4534186" cy="2780973"/>
          </a:xfrm>
          <a:prstGeom prst="rect">
            <a:avLst/>
          </a:prstGeom>
          <a:solidFill>
            <a:schemeClr val="accent6">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159" name="Rectangle 158"/>
          <p:cNvSpPr/>
          <p:nvPr>
            <p:custDataLst>
              <p:tags r:id="rId2"/>
            </p:custDataLst>
          </p:nvPr>
        </p:nvSpPr>
        <p:spPr bwMode="auto">
          <a:xfrm>
            <a:off x="4532314" y="1138666"/>
            <a:ext cx="4611685" cy="2780973"/>
          </a:xfrm>
          <a:prstGeom prst="rect">
            <a:avLst/>
          </a:prstGeom>
          <a:solidFill>
            <a:schemeClr val="accent6">
              <a:lumMod val="20000"/>
              <a:lumOff val="80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28676" name="Rectangle 4"/>
          <p:cNvSpPr>
            <a:spLocks noGrp="1" noChangeArrowheads="1"/>
          </p:cNvSpPr>
          <p:nvPr>
            <p:ph type="title"/>
            <p:custDataLst>
              <p:tags r:id="rId3"/>
            </p:custDataLst>
          </p:nvPr>
        </p:nvSpPr>
        <p:spPr>
          <a:xfrm>
            <a:off x="419099" y="483417"/>
            <a:ext cx="858177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Constant Time Coalescing with Boundary Tags</a:t>
            </a:r>
          </a:p>
        </p:txBody>
      </p:sp>
      <p:grpSp>
        <p:nvGrpSpPr>
          <p:cNvPr id="2" name="Group 49"/>
          <p:cNvGrpSpPr/>
          <p:nvPr>
            <p:custDataLst>
              <p:tags r:id="rId4"/>
            </p:custDataLst>
          </p:nvPr>
        </p:nvGrpSpPr>
        <p:grpSpPr>
          <a:xfrm>
            <a:off x="285619" y="1324718"/>
            <a:ext cx="3797844" cy="2398638"/>
            <a:chOff x="482676" y="1324718"/>
            <a:chExt cx="4343400" cy="2743200"/>
          </a:xfrm>
        </p:grpSpPr>
        <p:sp>
          <p:nvSpPr>
            <p:cNvPr id="28673" name="Rectangle 1"/>
            <p:cNvSpPr>
              <a:spLocks noChangeArrowheads="1"/>
            </p:cNvSpPr>
            <p:nvPr>
              <p:custDataLst>
                <p:tags r:id="rId120"/>
              </p:custDataLst>
            </p:nvPr>
          </p:nvSpPr>
          <p:spPr bwMode="auto">
            <a:xfrm>
              <a:off x="482676" y="13247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28674" name="Rectangle 2"/>
            <p:cNvSpPr>
              <a:spLocks noChangeArrowheads="1"/>
            </p:cNvSpPr>
            <p:nvPr>
              <p:custDataLst>
                <p:tags r:id="rId121"/>
              </p:custDataLst>
            </p:nvPr>
          </p:nvSpPr>
          <p:spPr bwMode="auto">
            <a:xfrm>
              <a:off x="1778076" y="13247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75" name="Rectangle 3"/>
            <p:cNvSpPr>
              <a:spLocks noChangeArrowheads="1"/>
            </p:cNvSpPr>
            <p:nvPr>
              <p:custDataLst>
                <p:tags r:id="rId122"/>
              </p:custDataLst>
            </p:nvPr>
          </p:nvSpPr>
          <p:spPr bwMode="auto">
            <a:xfrm>
              <a:off x="482676" y="1629518"/>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8677" name="Rectangle 5"/>
            <p:cNvSpPr>
              <a:spLocks noChangeArrowheads="1"/>
            </p:cNvSpPr>
            <p:nvPr>
              <p:custDataLst>
                <p:tags r:id="rId123"/>
              </p:custDataLst>
            </p:nvPr>
          </p:nvSpPr>
          <p:spPr bwMode="auto">
            <a:xfrm>
              <a:off x="482676" y="19343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678" name="Rectangle 6"/>
            <p:cNvSpPr>
              <a:spLocks noChangeArrowheads="1"/>
            </p:cNvSpPr>
            <p:nvPr>
              <p:custDataLst>
                <p:tags r:id="rId124"/>
              </p:custDataLst>
            </p:nvPr>
          </p:nvSpPr>
          <p:spPr bwMode="auto">
            <a:xfrm>
              <a:off x="482676" y="19343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28679" name="Rectangle 7"/>
            <p:cNvSpPr>
              <a:spLocks noChangeArrowheads="1"/>
            </p:cNvSpPr>
            <p:nvPr>
              <p:custDataLst>
                <p:tags r:id="rId125"/>
              </p:custDataLst>
            </p:nvPr>
          </p:nvSpPr>
          <p:spPr bwMode="auto">
            <a:xfrm>
              <a:off x="1778076" y="19343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80" name="Rectangle 8"/>
            <p:cNvSpPr>
              <a:spLocks noChangeArrowheads="1"/>
            </p:cNvSpPr>
            <p:nvPr>
              <p:custDataLst>
                <p:tags r:id="rId126"/>
              </p:custDataLst>
            </p:nvPr>
          </p:nvSpPr>
          <p:spPr bwMode="auto">
            <a:xfrm>
              <a:off x="482676" y="13247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681" name="Line 9"/>
            <p:cNvSpPr>
              <a:spLocks noChangeShapeType="1"/>
            </p:cNvSpPr>
            <p:nvPr>
              <p:custDataLst>
                <p:tags r:id="rId127"/>
              </p:custDataLst>
            </p:nvPr>
          </p:nvSpPr>
          <p:spPr bwMode="auto">
            <a:xfrm>
              <a:off x="1320876" y="3610718"/>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28682" name="Rectangle 10"/>
            <p:cNvSpPr>
              <a:spLocks noChangeArrowheads="1"/>
            </p:cNvSpPr>
            <p:nvPr>
              <p:custDataLst>
                <p:tags r:id="rId128"/>
              </p:custDataLst>
            </p:nvPr>
          </p:nvSpPr>
          <p:spPr bwMode="auto">
            <a:xfrm>
              <a:off x="482676" y="22391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28683" name="Rectangle 11"/>
            <p:cNvSpPr>
              <a:spLocks noChangeArrowheads="1"/>
            </p:cNvSpPr>
            <p:nvPr>
              <p:custDataLst>
                <p:tags r:id="rId129"/>
              </p:custDataLst>
            </p:nvPr>
          </p:nvSpPr>
          <p:spPr bwMode="auto">
            <a:xfrm>
              <a:off x="1778076" y="22391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84" name="Rectangle 12"/>
            <p:cNvSpPr>
              <a:spLocks noChangeArrowheads="1"/>
            </p:cNvSpPr>
            <p:nvPr>
              <p:custDataLst>
                <p:tags r:id="rId130"/>
              </p:custDataLst>
            </p:nvPr>
          </p:nvSpPr>
          <p:spPr bwMode="auto">
            <a:xfrm>
              <a:off x="482676" y="2543918"/>
              <a:ext cx="16764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8685" name="Rectangle 13"/>
            <p:cNvSpPr>
              <a:spLocks noChangeArrowheads="1"/>
            </p:cNvSpPr>
            <p:nvPr>
              <p:custDataLst>
                <p:tags r:id="rId131"/>
              </p:custDataLst>
            </p:nvPr>
          </p:nvSpPr>
          <p:spPr bwMode="auto">
            <a:xfrm>
              <a:off x="482676" y="28487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686" name="Rectangle 14"/>
            <p:cNvSpPr>
              <a:spLocks noChangeArrowheads="1"/>
            </p:cNvSpPr>
            <p:nvPr>
              <p:custDataLst>
                <p:tags r:id="rId132"/>
              </p:custDataLst>
            </p:nvPr>
          </p:nvSpPr>
          <p:spPr bwMode="auto">
            <a:xfrm>
              <a:off x="482676" y="28487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28687" name="Rectangle 15"/>
            <p:cNvSpPr>
              <a:spLocks noChangeArrowheads="1"/>
            </p:cNvSpPr>
            <p:nvPr>
              <p:custDataLst>
                <p:tags r:id="rId133"/>
              </p:custDataLst>
            </p:nvPr>
          </p:nvSpPr>
          <p:spPr bwMode="auto">
            <a:xfrm>
              <a:off x="1778076" y="28487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88" name="Rectangle 16"/>
            <p:cNvSpPr>
              <a:spLocks noChangeArrowheads="1"/>
            </p:cNvSpPr>
            <p:nvPr>
              <p:custDataLst>
                <p:tags r:id="rId134"/>
              </p:custDataLst>
            </p:nvPr>
          </p:nvSpPr>
          <p:spPr bwMode="auto">
            <a:xfrm>
              <a:off x="482676" y="22391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689" name="Rectangle 17"/>
            <p:cNvSpPr>
              <a:spLocks noChangeArrowheads="1"/>
            </p:cNvSpPr>
            <p:nvPr>
              <p:custDataLst>
                <p:tags r:id="rId135"/>
              </p:custDataLst>
            </p:nvPr>
          </p:nvSpPr>
          <p:spPr bwMode="auto">
            <a:xfrm>
              <a:off x="482676" y="31535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28690" name="Rectangle 18"/>
            <p:cNvSpPr>
              <a:spLocks noChangeArrowheads="1"/>
            </p:cNvSpPr>
            <p:nvPr>
              <p:custDataLst>
                <p:tags r:id="rId136"/>
              </p:custDataLst>
            </p:nvPr>
          </p:nvSpPr>
          <p:spPr bwMode="auto">
            <a:xfrm>
              <a:off x="1778076" y="31535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91" name="Rectangle 19"/>
            <p:cNvSpPr>
              <a:spLocks noChangeArrowheads="1"/>
            </p:cNvSpPr>
            <p:nvPr>
              <p:custDataLst>
                <p:tags r:id="rId137"/>
              </p:custDataLst>
            </p:nvPr>
          </p:nvSpPr>
          <p:spPr bwMode="auto">
            <a:xfrm>
              <a:off x="482676" y="3458318"/>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8692" name="Rectangle 20"/>
            <p:cNvSpPr>
              <a:spLocks noChangeArrowheads="1"/>
            </p:cNvSpPr>
            <p:nvPr>
              <p:custDataLst>
                <p:tags r:id="rId138"/>
              </p:custDataLst>
            </p:nvPr>
          </p:nvSpPr>
          <p:spPr bwMode="auto">
            <a:xfrm>
              <a:off x="482676" y="37631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693" name="Rectangle 21"/>
            <p:cNvSpPr>
              <a:spLocks noChangeArrowheads="1"/>
            </p:cNvSpPr>
            <p:nvPr>
              <p:custDataLst>
                <p:tags r:id="rId139"/>
              </p:custDataLst>
            </p:nvPr>
          </p:nvSpPr>
          <p:spPr bwMode="auto">
            <a:xfrm>
              <a:off x="482676" y="37631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28694" name="Rectangle 22"/>
            <p:cNvSpPr>
              <a:spLocks noChangeArrowheads="1"/>
            </p:cNvSpPr>
            <p:nvPr>
              <p:custDataLst>
                <p:tags r:id="rId140"/>
              </p:custDataLst>
            </p:nvPr>
          </p:nvSpPr>
          <p:spPr bwMode="auto">
            <a:xfrm>
              <a:off x="1778076" y="37631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95" name="Rectangle 23"/>
            <p:cNvSpPr>
              <a:spLocks noChangeArrowheads="1"/>
            </p:cNvSpPr>
            <p:nvPr>
              <p:custDataLst>
                <p:tags r:id="rId141"/>
              </p:custDataLst>
            </p:nvPr>
          </p:nvSpPr>
          <p:spPr bwMode="auto">
            <a:xfrm>
              <a:off x="482676" y="31535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696" name="Rectangle 24"/>
            <p:cNvSpPr>
              <a:spLocks noChangeArrowheads="1"/>
            </p:cNvSpPr>
            <p:nvPr>
              <p:custDataLst>
                <p:tags r:id="rId142"/>
              </p:custDataLst>
            </p:nvPr>
          </p:nvSpPr>
          <p:spPr bwMode="auto">
            <a:xfrm>
              <a:off x="3149676" y="13247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28697" name="Rectangle 25"/>
            <p:cNvSpPr>
              <a:spLocks noChangeArrowheads="1"/>
            </p:cNvSpPr>
            <p:nvPr>
              <p:custDataLst>
                <p:tags r:id="rId143"/>
              </p:custDataLst>
            </p:nvPr>
          </p:nvSpPr>
          <p:spPr bwMode="auto">
            <a:xfrm>
              <a:off x="4445076" y="13247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698" name="Rectangle 26"/>
            <p:cNvSpPr>
              <a:spLocks noChangeArrowheads="1"/>
            </p:cNvSpPr>
            <p:nvPr>
              <p:custDataLst>
                <p:tags r:id="rId144"/>
              </p:custDataLst>
            </p:nvPr>
          </p:nvSpPr>
          <p:spPr bwMode="auto">
            <a:xfrm>
              <a:off x="3149676" y="1629518"/>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8699" name="Rectangle 27"/>
            <p:cNvSpPr>
              <a:spLocks noChangeArrowheads="1"/>
            </p:cNvSpPr>
            <p:nvPr>
              <p:custDataLst>
                <p:tags r:id="rId145"/>
              </p:custDataLst>
            </p:nvPr>
          </p:nvSpPr>
          <p:spPr bwMode="auto">
            <a:xfrm>
              <a:off x="3149676" y="19343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700" name="Rectangle 28"/>
            <p:cNvSpPr>
              <a:spLocks noChangeArrowheads="1"/>
            </p:cNvSpPr>
            <p:nvPr>
              <p:custDataLst>
                <p:tags r:id="rId146"/>
              </p:custDataLst>
            </p:nvPr>
          </p:nvSpPr>
          <p:spPr bwMode="auto">
            <a:xfrm>
              <a:off x="3149676" y="19343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28701" name="Rectangle 29"/>
            <p:cNvSpPr>
              <a:spLocks noChangeArrowheads="1"/>
            </p:cNvSpPr>
            <p:nvPr>
              <p:custDataLst>
                <p:tags r:id="rId147"/>
              </p:custDataLst>
            </p:nvPr>
          </p:nvSpPr>
          <p:spPr bwMode="auto">
            <a:xfrm>
              <a:off x="4445076" y="19343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702" name="Rectangle 30"/>
            <p:cNvSpPr>
              <a:spLocks noChangeArrowheads="1"/>
            </p:cNvSpPr>
            <p:nvPr>
              <p:custDataLst>
                <p:tags r:id="rId148"/>
              </p:custDataLst>
            </p:nvPr>
          </p:nvSpPr>
          <p:spPr bwMode="auto">
            <a:xfrm>
              <a:off x="3149676" y="13247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703" name="Line 31"/>
            <p:cNvSpPr>
              <a:spLocks noChangeShapeType="1"/>
            </p:cNvSpPr>
            <p:nvPr>
              <p:custDataLst>
                <p:tags r:id="rId149"/>
              </p:custDataLst>
            </p:nvPr>
          </p:nvSpPr>
          <p:spPr bwMode="auto">
            <a:xfrm>
              <a:off x="3987876" y="3610718"/>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28704" name="Rectangle 32"/>
            <p:cNvSpPr>
              <a:spLocks noChangeArrowheads="1"/>
            </p:cNvSpPr>
            <p:nvPr>
              <p:custDataLst>
                <p:tags r:id="rId150"/>
              </p:custDataLst>
            </p:nvPr>
          </p:nvSpPr>
          <p:spPr bwMode="auto">
            <a:xfrm>
              <a:off x="3149676" y="22391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28705" name="Rectangle 33"/>
            <p:cNvSpPr>
              <a:spLocks noChangeArrowheads="1"/>
            </p:cNvSpPr>
            <p:nvPr>
              <p:custDataLst>
                <p:tags r:id="rId151"/>
              </p:custDataLst>
            </p:nvPr>
          </p:nvSpPr>
          <p:spPr bwMode="auto">
            <a:xfrm>
              <a:off x="4445076" y="22391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28706" name="Rectangle 34"/>
            <p:cNvSpPr>
              <a:spLocks noChangeArrowheads="1"/>
            </p:cNvSpPr>
            <p:nvPr>
              <p:custDataLst>
                <p:tags r:id="rId152"/>
              </p:custDataLst>
            </p:nvPr>
          </p:nvSpPr>
          <p:spPr bwMode="auto">
            <a:xfrm>
              <a:off x="3149676" y="2543918"/>
              <a:ext cx="1676400" cy="304800"/>
            </a:xfrm>
            <a:prstGeom prst="rect">
              <a:avLst/>
            </a:prstGeom>
            <a:solidFill>
              <a:schemeClr val="bg1"/>
            </a:solidFill>
            <a:ln w="3240">
              <a:solidFill>
                <a:schemeClr val="tx1"/>
              </a:solidFill>
              <a:miter lim="800000"/>
              <a:headEnd/>
              <a:tailEnd/>
            </a:ln>
            <a:effectLst/>
          </p:spPr>
          <p:txBody>
            <a:bodyPr wrap="none" anchor="ctr"/>
            <a:lstStyle/>
            <a:p>
              <a:endParaRPr lang="en-US"/>
            </a:p>
          </p:txBody>
        </p:sp>
        <p:sp>
          <p:nvSpPr>
            <p:cNvPr id="28707" name="Rectangle 35"/>
            <p:cNvSpPr>
              <a:spLocks noChangeArrowheads="1"/>
            </p:cNvSpPr>
            <p:nvPr>
              <p:custDataLst>
                <p:tags r:id="rId153"/>
              </p:custDataLst>
            </p:nvPr>
          </p:nvSpPr>
          <p:spPr bwMode="auto">
            <a:xfrm>
              <a:off x="3149676" y="28487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708" name="Rectangle 36"/>
            <p:cNvSpPr>
              <a:spLocks noChangeArrowheads="1"/>
            </p:cNvSpPr>
            <p:nvPr>
              <p:custDataLst>
                <p:tags r:id="rId154"/>
              </p:custDataLst>
            </p:nvPr>
          </p:nvSpPr>
          <p:spPr bwMode="auto">
            <a:xfrm>
              <a:off x="3149676" y="28487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28709" name="Rectangle 37"/>
            <p:cNvSpPr>
              <a:spLocks noChangeArrowheads="1"/>
            </p:cNvSpPr>
            <p:nvPr>
              <p:custDataLst>
                <p:tags r:id="rId155"/>
              </p:custDataLst>
            </p:nvPr>
          </p:nvSpPr>
          <p:spPr bwMode="auto">
            <a:xfrm>
              <a:off x="4445076" y="28487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28710" name="Rectangle 38"/>
            <p:cNvSpPr>
              <a:spLocks noChangeArrowheads="1"/>
            </p:cNvSpPr>
            <p:nvPr>
              <p:custDataLst>
                <p:tags r:id="rId156"/>
              </p:custDataLst>
            </p:nvPr>
          </p:nvSpPr>
          <p:spPr bwMode="auto">
            <a:xfrm>
              <a:off x="3149676" y="22391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711" name="Rectangle 39"/>
            <p:cNvSpPr>
              <a:spLocks noChangeArrowheads="1"/>
            </p:cNvSpPr>
            <p:nvPr>
              <p:custDataLst>
                <p:tags r:id="rId157"/>
              </p:custDataLst>
            </p:nvPr>
          </p:nvSpPr>
          <p:spPr bwMode="auto">
            <a:xfrm>
              <a:off x="3149676" y="31535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28712" name="Rectangle 40"/>
            <p:cNvSpPr>
              <a:spLocks noChangeArrowheads="1"/>
            </p:cNvSpPr>
            <p:nvPr>
              <p:custDataLst>
                <p:tags r:id="rId158"/>
              </p:custDataLst>
            </p:nvPr>
          </p:nvSpPr>
          <p:spPr bwMode="auto">
            <a:xfrm>
              <a:off x="4445076" y="31535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713" name="Rectangle 41"/>
            <p:cNvSpPr>
              <a:spLocks noChangeArrowheads="1"/>
            </p:cNvSpPr>
            <p:nvPr>
              <p:custDataLst>
                <p:tags r:id="rId159"/>
              </p:custDataLst>
            </p:nvPr>
          </p:nvSpPr>
          <p:spPr bwMode="auto">
            <a:xfrm>
              <a:off x="3149676" y="3458318"/>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28714" name="Rectangle 42"/>
            <p:cNvSpPr>
              <a:spLocks noChangeArrowheads="1"/>
            </p:cNvSpPr>
            <p:nvPr>
              <p:custDataLst>
                <p:tags r:id="rId160"/>
              </p:custDataLst>
            </p:nvPr>
          </p:nvSpPr>
          <p:spPr bwMode="auto">
            <a:xfrm>
              <a:off x="3149676" y="3763118"/>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715" name="Rectangle 43"/>
            <p:cNvSpPr>
              <a:spLocks noChangeArrowheads="1"/>
            </p:cNvSpPr>
            <p:nvPr>
              <p:custDataLst>
                <p:tags r:id="rId161"/>
              </p:custDataLst>
            </p:nvPr>
          </p:nvSpPr>
          <p:spPr bwMode="auto">
            <a:xfrm>
              <a:off x="3149676" y="3763118"/>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28716" name="Rectangle 44"/>
            <p:cNvSpPr>
              <a:spLocks noChangeArrowheads="1"/>
            </p:cNvSpPr>
            <p:nvPr>
              <p:custDataLst>
                <p:tags r:id="rId162"/>
              </p:custDataLst>
            </p:nvPr>
          </p:nvSpPr>
          <p:spPr bwMode="auto">
            <a:xfrm>
              <a:off x="4445076" y="3763118"/>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28717" name="Rectangle 45"/>
            <p:cNvSpPr>
              <a:spLocks noChangeArrowheads="1"/>
            </p:cNvSpPr>
            <p:nvPr>
              <p:custDataLst>
                <p:tags r:id="rId163"/>
              </p:custDataLst>
            </p:nvPr>
          </p:nvSpPr>
          <p:spPr bwMode="auto">
            <a:xfrm>
              <a:off x="3149676" y="3153518"/>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28718" name="Line 46"/>
            <p:cNvSpPr>
              <a:spLocks noChangeShapeType="1"/>
            </p:cNvSpPr>
            <p:nvPr>
              <p:custDataLst>
                <p:tags r:id="rId164"/>
              </p:custDataLst>
            </p:nvPr>
          </p:nvSpPr>
          <p:spPr bwMode="auto">
            <a:xfrm>
              <a:off x="2311476" y="2696318"/>
              <a:ext cx="609600" cy="1588"/>
            </a:xfrm>
            <a:prstGeom prst="line">
              <a:avLst/>
            </a:prstGeom>
            <a:noFill/>
            <a:ln w="25560">
              <a:solidFill>
                <a:schemeClr val="tx1"/>
              </a:solidFill>
              <a:miter lim="800000"/>
              <a:headEnd/>
              <a:tailEnd type="triangle" w="med" len="med"/>
            </a:ln>
            <a:effectLst/>
          </p:spPr>
          <p:txBody>
            <a:bodyPr/>
            <a:lstStyle/>
            <a:p>
              <a:endParaRPr lang="en-US"/>
            </a:p>
          </p:txBody>
        </p:sp>
      </p:grpSp>
      <p:sp>
        <p:nvSpPr>
          <p:cNvPr id="49" name="Slide Number Placeholder 48"/>
          <p:cNvSpPr>
            <a:spLocks noGrp="1"/>
          </p:cNvSpPr>
          <p:nvPr>
            <p:ph type="sldNum" sz="quarter" idx="4"/>
            <p:custDataLst>
              <p:tags r:id="rId5"/>
            </p:custDataLst>
          </p:nvPr>
        </p:nvSpPr>
        <p:spPr/>
        <p:txBody>
          <a:bodyPr/>
          <a:lstStyle/>
          <a:p>
            <a:fld id="{7CBE8339-D2AD-46DC-A898-FD1E949067F0}" type="slidenum">
              <a:rPr lang="en-US" smtClean="0"/>
              <a:pPr/>
              <a:t>28</a:t>
            </a:fld>
            <a:endParaRPr lang="en-US"/>
          </a:p>
        </p:txBody>
      </p:sp>
      <p:grpSp>
        <p:nvGrpSpPr>
          <p:cNvPr id="3" name="Group 50"/>
          <p:cNvGrpSpPr/>
          <p:nvPr>
            <p:custDataLst>
              <p:tags r:id="rId6"/>
            </p:custDataLst>
          </p:nvPr>
        </p:nvGrpSpPr>
        <p:grpSpPr>
          <a:xfrm>
            <a:off x="4976628" y="1324718"/>
            <a:ext cx="3934734" cy="2400855"/>
            <a:chOff x="1752600" y="1905000"/>
            <a:chExt cx="4495800" cy="2743200"/>
          </a:xfrm>
        </p:grpSpPr>
        <p:sp>
          <p:nvSpPr>
            <p:cNvPr id="52" name="Rectangle 1"/>
            <p:cNvSpPr>
              <a:spLocks noChangeArrowheads="1"/>
            </p:cNvSpPr>
            <p:nvPr>
              <p:custDataLst>
                <p:tags r:id="rId83"/>
              </p:custDataLst>
            </p:nvPr>
          </p:nvSpPr>
          <p:spPr bwMode="auto">
            <a:xfrm>
              <a:off x="45720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53" name="Rectangle 2"/>
            <p:cNvSpPr>
              <a:spLocks noChangeArrowheads="1"/>
            </p:cNvSpPr>
            <p:nvPr>
              <p:custDataLst>
                <p:tags r:id="rId84"/>
              </p:custDataLst>
            </p:nvPr>
          </p:nvSpPr>
          <p:spPr bwMode="auto">
            <a:xfrm>
              <a:off x="58674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54" name="Rectangle 3"/>
            <p:cNvSpPr>
              <a:spLocks noChangeArrowheads="1"/>
            </p:cNvSpPr>
            <p:nvPr>
              <p:custDataLst>
                <p:tags r:id="rId85"/>
              </p:custDataLst>
            </p:nvPr>
          </p:nvSpPr>
          <p:spPr bwMode="auto">
            <a:xfrm>
              <a:off x="4572000" y="2209800"/>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55" name="Rectangle 5"/>
            <p:cNvSpPr>
              <a:spLocks noChangeArrowheads="1"/>
            </p:cNvSpPr>
            <p:nvPr>
              <p:custDataLst>
                <p:tags r:id="rId86"/>
              </p:custDataLst>
            </p:nvPr>
          </p:nvSpPr>
          <p:spPr bwMode="auto">
            <a:xfrm>
              <a:off x="4572000" y="2514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56" name="Rectangle 6"/>
            <p:cNvSpPr>
              <a:spLocks noChangeArrowheads="1"/>
            </p:cNvSpPr>
            <p:nvPr>
              <p:custDataLst>
                <p:tags r:id="rId87"/>
              </p:custDataLst>
            </p:nvPr>
          </p:nvSpPr>
          <p:spPr bwMode="auto">
            <a:xfrm>
              <a:off x="4572000" y="25146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57" name="Rectangle 7"/>
            <p:cNvSpPr>
              <a:spLocks noChangeArrowheads="1"/>
            </p:cNvSpPr>
            <p:nvPr>
              <p:custDataLst>
                <p:tags r:id="rId88"/>
              </p:custDataLst>
            </p:nvPr>
          </p:nvSpPr>
          <p:spPr bwMode="auto">
            <a:xfrm>
              <a:off x="5867400" y="25146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58" name="Rectangle 8"/>
            <p:cNvSpPr>
              <a:spLocks noChangeArrowheads="1"/>
            </p:cNvSpPr>
            <p:nvPr>
              <p:custDataLst>
                <p:tags r:id="rId89"/>
              </p:custDataLst>
            </p:nvPr>
          </p:nvSpPr>
          <p:spPr bwMode="auto">
            <a:xfrm>
              <a:off x="4572000" y="19050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59" name="Rectangle 9"/>
            <p:cNvSpPr>
              <a:spLocks noChangeArrowheads="1"/>
            </p:cNvSpPr>
            <p:nvPr>
              <p:custDataLst>
                <p:tags r:id="rId90"/>
              </p:custDataLst>
            </p:nvPr>
          </p:nvSpPr>
          <p:spPr bwMode="auto">
            <a:xfrm>
              <a:off x="4572000" y="2819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n+m2</a:t>
              </a:r>
            </a:p>
          </p:txBody>
        </p:sp>
        <p:sp>
          <p:nvSpPr>
            <p:cNvPr id="60" name="Rectangle 10"/>
            <p:cNvSpPr>
              <a:spLocks noChangeArrowheads="1"/>
            </p:cNvSpPr>
            <p:nvPr>
              <p:custDataLst>
                <p:tags r:id="rId91"/>
              </p:custDataLst>
            </p:nvPr>
          </p:nvSpPr>
          <p:spPr bwMode="auto">
            <a:xfrm>
              <a:off x="5867400" y="2819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61" name="Rectangle 11"/>
            <p:cNvSpPr>
              <a:spLocks noChangeArrowheads="1"/>
            </p:cNvSpPr>
            <p:nvPr>
              <p:custDataLst>
                <p:tags r:id="rId92"/>
              </p:custDataLst>
            </p:nvPr>
          </p:nvSpPr>
          <p:spPr bwMode="auto">
            <a:xfrm>
              <a:off x="45720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2" name="Rectangle 12"/>
            <p:cNvSpPr>
              <a:spLocks noChangeArrowheads="1"/>
            </p:cNvSpPr>
            <p:nvPr>
              <p:custDataLst>
                <p:tags r:id="rId93"/>
              </p:custDataLst>
            </p:nvPr>
          </p:nvSpPr>
          <p:spPr bwMode="auto">
            <a:xfrm>
              <a:off x="45720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n+m2</a:t>
              </a:r>
            </a:p>
          </p:txBody>
        </p:sp>
        <p:sp>
          <p:nvSpPr>
            <p:cNvPr id="63" name="Rectangle 13"/>
            <p:cNvSpPr>
              <a:spLocks noChangeArrowheads="1"/>
            </p:cNvSpPr>
            <p:nvPr>
              <p:custDataLst>
                <p:tags r:id="rId94"/>
              </p:custDataLst>
            </p:nvPr>
          </p:nvSpPr>
          <p:spPr bwMode="auto">
            <a:xfrm>
              <a:off x="58674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64" name="Rectangle 14"/>
            <p:cNvSpPr>
              <a:spLocks noChangeArrowheads="1"/>
            </p:cNvSpPr>
            <p:nvPr>
              <p:custDataLst>
                <p:tags r:id="rId95"/>
              </p:custDataLst>
            </p:nvPr>
          </p:nvSpPr>
          <p:spPr bwMode="auto">
            <a:xfrm>
              <a:off x="17526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65" name="Rectangle 15"/>
            <p:cNvSpPr>
              <a:spLocks noChangeArrowheads="1"/>
            </p:cNvSpPr>
            <p:nvPr>
              <p:custDataLst>
                <p:tags r:id="rId96"/>
              </p:custDataLst>
            </p:nvPr>
          </p:nvSpPr>
          <p:spPr bwMode="auto">
            <a:xfrm>
              <a:off x="30480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66" name="Rectangle 16"/>
            <p:cNvSpPr>
              <a:spLocks noChangeArrowheads="1"/>
            </p:cNvSpPr>
            <p:nvPr>
              <p:custDataLst>
                <p:tags r:id="rId97"/>
              </p:custDataLst>
            </p:nvPr>
          </p:nvSpPr>
          <p:spPr bwMode="auto">
            <a:xfrm>
              <a:off x="1752600" y="2209800"/>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67" name="Rectangle 17"/>
            <p:cNvSpPr>
              <a:spLocks noChangeArrowheads="1"/>
            </p:cNvSpPr>
            <p:nvPr>
              <p:custDataLst>
                <p:tags r:id="rId98"/>
              </p:custDataLst>
            </p:nvPr>
          </p:nvSpPr>
          <p:spPr bwMode="auto">
            <a:xfrm>
              <a:off x="1752600" y="2514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8" name="Rectangle 18"/>
            <p:cNvSpPr>
              <a:spLocks noChangeArrowheads="1"/>
            </p:cNvSpPr>
            <p:nvPr>
              <p:custDataLst>
                <p:tags r:id="rId99"/>
              </p:custDataLst>
            </p:nvPr>
          </p:nvSpPr>
          <p:spPr bwMode="auto">
            <a:xfrm>
              <a:off x="1752600" y="25146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69" name="Rectangle 19"/>
            <p:cNvSpPr>
              <a:spLocks noChangeArrowheads="1"/>
            </p:cNvSpPr>
            <p:nvPr>
              <p:custDataLst>
                <p:tags r:id="rId100"/>
              </p:custDataLst>
            </p:nvPr>
          </p:nvSpPr>
          <p:spPr bwMode="auto">
            <a:xfrm>
              <a:off x="3048000" y="25146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70" name="Rectangle 20"/>
            <p:cNvSpPr>
              <a:spLocks noChangeArrowheads="1"/>
            </p:cNvSpPr>
            <p:nvPr>
              <p:custDataLst>
                <p:tags r:id="rId101"/>
              </p:custDataLst>
            </p:nvPr>
          </p:nvSpPr>
          <p:spPr bwMode="auto">
            <a:xfrm>
              <a:off x="1752600" y="19050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71" name="Line 21"/>
            <p:cNvSpPr>
              <a:spLocks noChangeShapeType="1"/>
            </p:cNvSpPr>
            <p:nvPr>
              <p:custDataLst>
                <p:tags r:id="rId102"/>
              </p:custDataLst>
            </p:nvPr>
          </p:nvSpPr>
          <p:spPr bwMode="auto">
            <a:xfrm>
              <a:off x="2590800" y="4191000"/>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72" name="Rectangle 22"/>
            <p:cNvSpPr>
              <a:spLocks noChangeArrowheads="1"/>
            </p:cNvSpPr>
            <p:nvPr>
              <p:custDataLst>
                <p:tags r:id="rId103"/>
              </p:custDataLst>
            </p:nvPr>
          </p:nvSpPr>
          <p:spPr bwMode="auto">
            <a:xfrm>
              <a:off x="1752600" y="2819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73" name="Rectangle 23"/>
            <p:cNvSpPr>
              <a:spLocks noChangeArrowheads="1"/>
            </p:cNvSpPr>
            <p:nvPr>
              <p:custDataLst>
                <p:tags r:id="rId104"/>
              </p:custDataLst>
            </p:nvPr>
          </p:nvSpPr>
          <p:spPr bwMode="auto">
            <a:xfrm>
              <a:off x="3048000" y="2819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74" name="Rectangle 24"/>
            <p:cNvSpPr>
              <a:spLocks noChangeArrowheads="1"/>
            </p:cNvSpPr>
            <p:nvPr>
              <p:custDataLst>
                <p:tags r:id="rId105"/>
              </p:custDataLst>
            </p:nvPr>
          </p:nvSpPr>
          <p:spPr bwMode="auto">
            <a:xfrm>
              <a:off x="1752600" y="3124200"/>
              <a:ext cx="16764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75" name="Rectangle 25"/>
            <p:cNvSpPr>
              <a:spLocks noChangeArrowheads="1"/>
            </p:cNvSpPr>
            <p:nvPr>
              <p:custDataLst>
                <p:tags r:id="rId106"/>
              </p:custDataLst>
            </p:nvPr>
          </p:nvSpPr>
          <p:spPr bwMode="auto">
            <a:xfrm>
              <a:off x="1752600" y="34290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76" name="Rectangle 26"/>
            <p:cNvSpPr>
              <a:spLocks noChangeArrowheads="1"/>
            </p:cNvSpPr>
            <p:nvPr>
              <p:custDataLst>
                <p:tags r:id="rId107"/>
              </p:custDataLst>
            </p:nvPr>
          </p:nvSpPr>
          <p:spPr bwMode="auto">
            <a:xfrm>
              <a:off x="1752600" y="3429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77" name="Rectangle 27"/>
            <p:cNvSpPr>
              <a:spLocks noChangeArrowheads="1"/>
            </p:cNvSpPr>
            <p:nvPr>
              <p:custDataLst>
                <p:tags r:id="rId108"/>
              </p:custDataLst>
            </p:nvPr>
          </p:nvSpPr>
          <p:spPr bwMode="auto">
            <a:xfrm>
              <a:off x="3048000" y="3429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78" name="Rectangle 28"/>
            <p:cNvSpPr>
              <a:spLocks noChangeArrowheads="1"/>
            </p:cNvSpPr>
            <p:nvPr>
              <p:custDataLst>
                <p:tags r:id="rId109"/>
              </p:custDataLst>
            </p:nvPr>
          </p:nvSpPr>
          <p:spPr bwMode="auto">
            <a:xfrm>
              <a:off x="1752600" y="28194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79" name="Rectangle 29"/>
            <p:cNvSpPr>
              <a:spLocks noChangeArrowheads="1"/>
            </p:cNvSpPr>
            <p:nvPr>
              <p:custDataLst>
                <p:tags r:id="rId110"/>
              </p:custDataLst>
            </p:nvPr>
          </p:nvSpPr>
          <p:spPr bwMode="auto">
            <a:xfrm>
              <a:off x="1752600" y="37338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80" name="Rectangle 30"/>
            <p:cNvSpPr>
              <a:spLocks noChangeArrowheads="1"/>
            </p:cNvSpPr>
            <p:nvPr>
              <p:custDataLst>
                <p:tags r:id="rId111"/>
              </p:custDataLst>
            </p:nvPr>
          </p:nvSpPr>
          <p:spPr bwMode="auto">
            <a:xfrm>
              <a:off x="3048000" y="37338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81" name="Rectangle 31"/>
            <p:cNvSpPr>
              <a:spLocks noChangeArrowheads="1"/>
            </p:cNvSpPr>
            <p:nvPr>
              <p:custDataLst>
                <p:tags r:id="rId112"/>
              </p:custDataLst>
            </p:nvPr>
          </p:nvSpPr>
          <p:spPr bwMode="auto">
            <a:xfrm>
              <a:off x="1752600" y="4038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2" name="Rectangle 32"/>
            <p:cNvSpPr>
              <a:spLocks noChangeArrowheads="1"/>
            </p:cNvSpPr>
            <p:nvPr>
              <p:custDataLst>
                <p:tags r:id="rId113"/>
              </p:custDataLst>
            </p:nvPr>
          </p:nvSpPr>
          <p:spPr bwMode="auto">
            <a:xfrm>
              <a:off x="17526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3" name="Rectangle 33"/>
            <p:cNvSpPr>
              <a:spLocks noChangeArrowheads="1"/>
            </p:cNvSpPr>
            <p:nvPr>
              <p:custDataLst>
                <p:tags r:id="rId114"/>
              </p:custDataLst>
            </p:nvPr>
          </p:nvSpPr>
          <p:spPr bwMode="auto">
            <a:xfrm>
              <a:off x="17526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84" name="Rectangle 34"/>
            <p:cNvSpPr>
              <a:spLocks noChangeArrowheads="1"/>
            </p:cNvSpPr>
            <p:nvPr>
              <p:custDataLst>
                <p:tags r:id="rId115"/>
              </p:custDataLst>
            </p:nvPr>
          </p:nvSpPr>
          <p:spPr bwMode="auto">
            <a:xfrm>
              <a:off x="30480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85" name="Rectangle 35"/>
            <p:cNvSpPr>
              <a:spLocks noChangeArrowheads="1"/>
            </p:cNvSpPr>
            <p:nvPr>
              <p:custDataLst>
                <p:tags r:id="rId116"/>
              </p:custDataLst>
            </p:nvPr>
          </p:nvSpPr>
          <p:spPr bwMode="auto">
            <a:xfrm>
              <a:off x="1752600" y="37338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86" name="Line 36"/>
            <p:cNvSpPr>
              <a:spLocks noChangeShapeType="1"/>
            </p:cNvSpPr>
            <p:nvPr>
              <p:custDataLst>
                <p:tags r:id="rId117"/>
              </p:custDataLst>
            </p:nvPr>
          </p:nvSpPr>
          <p:spPr bwMode="auto">
            <a:xfrm>
              <a:off x="3733800" y="3276600"/>
              <a:ext cx="609600" cy="1588"/>
            </a:xfrm>
            <a:prstGeom prst="line">
              <a:avLst/>
            </a:prstGeom>
            <a:noFill/>
            <a:ln w="25560">
              <a:solidFill>
                <a:schemeClr val="tx1"/>
              </a:solidFill>
              <a:miter lim="800000"/>
              <a:headEnd/>
              <a:tailEnd type="triangle" w="med" len="med"/>
            </a:ln>
            <a:effectLst/>
          </p:spPr>
          <p:txBody>
            <a:bodyPr/>
            <a:lstStyle/>
            <a:p>
              <a:endParaRPr lang="en-US"/>
            </a:p>
          </p:txBody>
        </p:sp>
        <p:sp>
          <p:nvSpPr>
            <p:cNvPr id="87" name="Rectangle 37"/>
            <p:cNvSpPr>
              <a:spLocks noChangeArrowheads="1"/>
            </p:cNvSpPr>
            <p:nvPr>
              <p:custDataLst>
                <p:tags r:id="rId118"/>
              </p:custDataLst>
            </p:nvPr>
          </p:nvSpPr>
          <p:spPr bwMode="auto">
            <a:xfrm>
              <a:off x="4572000" y="3124200"/>
              <a:ext cx="1676400" cy="1219200"/>
            </a:xfrm>
            <a:prstGeom prst="rect">
              <a:avLst/>
            </a:prstGeom>
            <a:solidFill>
              <a:schemeClr val="bg1"/>
            </a:solidFill>
            <a:ln w="3240">
              <a:solidFill>
                <a:schemeClr val="tx1"/>
              </a:solidFill>
              <a:miter lim="800000"/>
              <a:headEnd/>
              <a:tailEnd/>
            </a:ln>
            <a:effectLst/>
          </p:spPr>
          <p:txBody>
            <a:bodyPr wrap="none" anchor="ctr"/>
            <a:lstStyle/>
            <a:p>
              <a:endParaRPr lang="en-US"/>
            </a:p>
          </p:txBody>
        </p:sp>
        <p:sp>
          <p:nvSpPr>
            <p:cNvPr id="88" name="Rectangle 38"/>
            <p:cNvSpPr>
              <a:spLocks noChangeArrowheads="1"/>
            </p:cNvSpPr>
            <p:nvPr>
              <p:custDataLst>
                <p:tags r:id="rId119"/>
              </p:custDataLst>
            </p:nvPr>
          </p:nvSpPr>
          <p:spPr bwMode="auto">
            <a:xfrm>
              <a:off x="4572000" y="2819400"/>
              <a:ext cx="1676400" cy="1828800"/>
            </a:xfrm>
            <a:prstGeom prst="rect">
              <a:avLst/>
            </a:prstGeom>
            <a:noFill/>
            <a:ln w="38160">
              <a:solidFill>
                <a:schemeClr val="tx1"/>
              </a:solidFill>
              <a:miter lim="800000"/>
              <a:headEnd/>
              <a:tailEnd/>
            </a:ln>
            <a:effectLst/>
          </p:spPr>
          <p:txBody>
            <a:bodyPr wrap="none" anchor="ctr"/>
            <a:lstStyle/>
            <a:p>
              <a:endParaRPr lang="en-US"/>
            </a:p>
          </p:txBody>
        </p:sp>
      </p:grpSp>
      <p:grpSp>
        <p:nvGrpSpPr>
          <p:cNvPr id="4" name="Group 88"/>
          <p:cNvGrpSpPr/>
          <p:nvPr>
            <p:custDataLst>
              <p:tags r:id="rId7"/>
            </p:custDataLst>
          </p:nvPr>
        </p:nvGrpSpPr>
        <p:grpSpPr>
          <a:xfrm>
            <a:off x="285619" y="4114800"/>
            <a:ext cx="3797843" cy="2398638"/>
            <a:chOff x="1752600" y="1905000"/>
            <a:chExt cx="4343400" cy="2743200"/>
          </a:xfrm>
        </p:grpSpPr>
        <p:sp>
          <p:nvSpPr>
            <p:cNvPr id="90" name="Rectangle 1"/>
            <p:cNvSpPr>
              <a:spLocks noChangeArrowheads="1"/>
            </p:cNvSpPr>
            <p:nvPr>
              <p:custDataLst>
                <p:tags r:id="rId45"/>
              </p:custDataLst>
            </p:nvPr>
          </p:nvSpPr>
          <p:spPr bwMode="auto">
            <a:xfrm>
              <a:off x="17526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91" name="Rectangle 2"/>
            <p:cNvSpPr>
              <a:spLocks noChangeArrowheads="1"/>
            </p:cNvSpPr>
            <p:nvPr>
              <p:custDataLst>
                <p:tags r:id="rId46"/>
              </p:custDataLst>
            </p:nvPr>
          </p:nvSpPr>
          <p:spPr bwMode="auto">
            <a:xfrm>
              <a:off x="30480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92" name="Rectangle 3"/>
            <p:cNvSpPr>
              <a:spLocks noChangeArrowheads="1"/>
            </p:cNvSpPr>
            <p:nvPr>
              <p:custDataLst>
                <p:tags r:id="rId47"/>
              </p:custDataLst>
            </p:nvPr>
          </p:nvSpPr>
          <p:spPr bwMode="auto">
            <a:xfrm>
              <a:off x="1752600" y="22098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3" name="Rectangle 5"/>
            <p:cNvSpPr>
              <a:spLocks noChangeArrowheads="1"/>
            </p:cNvSpPr>
            <p:nvPr>
              <p:custDataLst>
                <p:tags r:id="rId48"/>
              </p:custDataLst>
            </p:nvPr>
          </p:nvSpPr>
          <p:spPr bwMode="auto">
            <a:xfrm>
              <a:off x="1752600" y="2514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4" name="Rectangle 6"/>
            <p:cNvSpPr>
              <a:spLocks noChangeArrowheads="1"/>
            </p:cNvSpPr>
            <p:nvPr>
              <p:custDataLst>
                <p:tags r:id="rId49"/>
              </p:custDataLst>
            </p:nvPr>
          </p:nvSpPr>
          <p:spPr bwMode="auto">
            <a:xfrm>
              <a:off x="1752600" y="25146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95" name="Rectangle 7"/>
            <p:cNvSpPr>
              <a:spLocks noChangeArrowheads="1"/>
            </p:cNvSpPr>
            <p:nvPr>
              <p:custDataLst>
                <p:tags r:id="rId50"/>
              </p:custDataLst>
            </p:nvPr>
          </p:nvSpPr>
          <p:spPr bwMode="auto">
            <a:xfrm>
              <a:off x="3048000" y="25146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96" name="Rectangle 8"/>
            <p:cNvSpPr>
              <a:spLocks noChangeArrowheads="1"/>
            </p:cNvSpPr>
            <p:nvPr>
              <p:custDataLst>
                <p:tags r:id="rId51"/>
              </p:custDataLst>
            </p:nvPr>
          </p:nvSpPr>
          <p:spPr bwMode="auto">
            <a:xfrm>
              <a:off x="1752600" y="19050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97" name="Line 9"/>
            <p:cNvSpPr>
              <a:spLocks noChangeShapeType="1"/>
            </p:cNvSpPr>
            <p:nvPr>
              <p:custDataLst>
                <p:tags r:id="rId52"/>
              </p:custDataLst>
            </p:nvPr>
          </p:nvSpPr>
          <p:spPr bwMode="auto">
            <a:xfrm>
              <a:off x="2590800" y="4191000"/>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98" name="Rectangle 10"/>
            <p:cNvSpPr>
              <a:spLocks noChangeArrowheads="1"/>
            </p:cNvSpPr>
            <p:nvPr>
              <p:custDataLst>
                <p:tags r:id="rId53"/>
              </p:custDataLst>
            </p:nvPr>
          </p:nvSpPr>
          <p:spPr bwMode="auto">
            <a:xfrm>
              <a:off x="1752600" y="2819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99" name="Rectangle 11"/>
            <p:cNvSpPr>
              <a:spLocks noChangeArrowheads="1"/>
            </p:cNvSpPr>
            <p:nvPr>
              <p:custDataLst>
                <p:tags r:id="rId54"/>
              </p:custDataLst>
            </p:nvPr>
          </p:nvSpPr>
          <p:spPr bwMode="auto">
            <a:xfrm>
              <a:off x="3048000" y="2819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00" name="Rectangle 12"/>
            <p:cNvSpPr>
              <a:spLocks noChangeArrowheads="1"/>
            </p:cNvSpPr>
            <p:nvPr>
              <p:custDataLst>
                <p:tags r:id="rId55"/>
              </p:custDataLst>
            </p:nvPr>
          </p:nvSpPr>
          <p:spPr bwMode="auto">
            <a:xfrm>
              <a:off x="1752600" y="3124200"/>
              <a:ext cx="16764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1" name="Rectangle 13"/>
            <p:cNvSpPr>
              <a:spLocks noChangeArrowheads="1"/>
            </p:cNvSpPr>
            <p:nvPr>
              <p:custDataLst>
                <p:tags r:id="rId56"/>
              </p:custDataLst>
            </p:nvPr>
          </p:nvSpPr>
          <p:spPr bwMode="auto">
            <a:xfrm>
              <a:off x="1752600" y="34290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 name="Rectangle 14"/>
            <p:cNvSpPr>
              <a:spLocks noChangeArrowheads="1"/>
            </p:cNvSpPr>
            <p:nvPr>
              <p:custDataLst>
                <p:tags r:id="rId57"/>
              </p:custDataLst>
            </p:nvPr>
          </p:nvSpPr>
          <p:spPr bwMode="auto">
            <a:xfrm>
              <a:off x="1752600" y="3429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103" name="Rectangle 15"/>
            <p:cNvSpPr>
              <a:spLocks noChangeArrowheads="1"/>
            </p:cNvSpPr>
            <p:nvPr>
              <p:custDataLst>
                <p:tags r:id="rId58"/>
              </p:custDataLst>
            </p:nvPr>
          </p:nvSpPr>
          <p:spPr bwMode="auto">
            <a:xfrm>
              <a:off x="3048000" y="3429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04" name="Rectangle 16"/>
            <p:cNvSpPr>
              <a:spLocks noChangeArrowheads="1"/>
            </p:cNvSpPr>
            <p:nvPr>
              <p:custDataLst>
                <p:tags r:id="rId59"/>
              </p:custDataLst>
            </p:nvPr>
          </p:nvSpPr>
          <p:spPr bwMode="auto">
            <a:xfrm>
              <a:off x="1752600" y="28194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05" name="Rectangle 17"/>
            <p:cNvSpPr>
              <a:spLocks noChangeArrowheads="1"/>
            </p:cNvSpPr>
            <p:nvPr>
              <p:custDataLst>
                <p:tags r:id="rId60"/>
              </p:custDataLst>
            </p:nvPr>
          </p:nvSpPr>
          <p:spPr bwMode="auto">
            <a:xfrm>
              <a:off x="1752600" y="37338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06" name="Rectangle 18"/>
            <p:cNvSpPr>
              <a:spLocks noChangeArrowheads="1"/>
            </p:cNvSpPr>
            <p:nvPr>
              <p:custDataLst>
                <p:tags r:id="rId61"/>
              </p:custDataLst>
            </p:nvPr>
          </p:nvSpPr>
          <p:spPr bwMode="auto">
            <a:xfrm>
              <a:off x="3048000" y="37338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07" name="Rectangle 19"/>
            <p:cNvSpPr>
              <a:spLocks noChangeArrowheads="1"/>
            </p:cNvSpPr>
            <p:nvPr>
              <p:custDataLst>
                <p:tags r:id="rId62"/>
              </p:custDataLst>
            </p:nvPr>
          </p:nvSpPr>
          <p:spPr bwMode="auto">
            <a:xfrm>
              <a:off x="1752600" y="4038600"/>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108" name="Rectangle 20"/>
            <p:cNvSpPr>
              <a:spLocks noChangeArrowheads="1"/>
            </p:cNvSpPr>
            <p:nvPr>
              <p:custDataLst>
                <p:tags r:id="rId63"/>
              </p:custDataLst>
            </p:nvPr>
          </p:nvSpPr>
          <p:spPr bwMode="auto">
            <a:xfrm>
              <a:off x="17526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9" name="Rectangle 21"/>
            <p:cNvSpPr>
              <a:spLocks noChangeArrowheads="1"/>
            </p:cNvSpPr>
            <p:nvPr>
              <p:custDataLst>
                <p:tags r:id="rId64"/>
              </p:custDataLst>
            </p:nvPr>
          </p:nvSpPr>
          <p:spPr bwMode="auto">
            <a:xfrm>
              <a:off x="17526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10" name="Rectangle 22"/>
            <p:cNvSpPr>
              <a:spLocks noChangeArrowheads="1"/>
            </p:cNvSpPr>
            <p:nvPr>
              <p:custDataLst>
                <p:tags r:id="rId65"/>
              </p:custDataLst>
            </p:nvPr>
          </p:nvSpPr>
          <p:spPr bwMode="auto">
            <a:xfrm>
              <a:off x="30480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11" name="Rectangle 23"/>
            <p:cNvSpPr>
              <a:spLocks noChangeArrowheads="1"/>
            </p:cNvSpPr>
            <p:nvPr>
              <p:custDataLst>
                <p:tags r:id="rId66"/>
              </p:custDataLst>
            </p:nvPr>
          </p:nvSpPr>
          <p:spPr bwMode="auto">
            <a:xfrm>
              <a:off x="1752600" y="37338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12" name="Rectangle 24"/>
            <p:cNvSpPr>
              <a:spLocks noChangeArrowheads="1"/>
            </p:cNvSpPr>
            <p:nvPr>
              <p:custDataLst>
                <p:tags r:id="rId67"/>
              </p:custDataLst>
            </p:nvPr>
          </p:nvSpPr>
          <p:spPr bwMode="auto">
            <a:xfrm>
              <a:off x="44196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n+m1</a:t>
              </a:r>
            </a:p>
          </p:txBody>
        </p:sp>
        <p:sp>
          <p:nvSpPr>
            <p:cNvPr id="113" name="Rectangle 25"/>
            <p:cNvSpPr>
              <a:spLocks noChangeArrowheads="1"/>
            </p:cNvSpPr>
            <p:nvPr>
              <p:custDataLst>
                <p:tags r:id="rId68"/>
              </p:custDataLst>
            </p:nvPr>
          </p:nvSpPr>
          <p:spPr bwMode="auto">
            <a:xfrm>
              <a:off x="57150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14" name="Rectangle 26"/>
            <p:cNvSpPr>
              <a:spLocks noChangeArrowheads="1"/>
            </p:cNvSpPr>
            <p:nvPr>
              <p:custDataLst>
                <p:tags r:id="rId69"/>
              </p:custDataLst>
            </p:nvPr>
          </p:nvSpPr>
          <p:spPr bwMode="auto">
            <a:xfrm>
              <a:off x="4419600" y="2209800"/>
              <a:ext cx="1676400" cy="1219200"/>
            </a:xfrm>
            <a:prstGeom prst="rect">
              <a:avLst/>
            </a:prstGeom>
            <a:solidFill>
              <a:schemeClr val="bg1"/>
            </a:solidFill>
            <a:ln w="3240">
              <a:solidFill>
                <a:schemeClr val="tx1"/>
              </a:solidFill>
              <a:miter lim="800000"/>
              <a:headEnd/>
              <a:tailEnd/>
            </a:ln>
            <a:effectLst/>
          </p:spPr>
          <p:txBody>
            <a:bodyPr wrap="none" anchor="ctr"/>
            <a:lstStyle/>
            <a:p>
              <a:endParaRPr lang="en-US"/>
            </a:p>
          </p:txBody>
        </p:sp>
        <p:sp>
          <p:nvSpPr>
            <p:cNvPr id="115" name="Line 27"/>
            <p:cNvSpPr>
              <a:spLocks noChangeShapeType="1"/>
            </p:cNvSpPr>
            <p:nvPr>
              <p:custDataLst>
                <p:tags r:id="rId70"/>
              </p:custDataLst>
            </p:nvPr>
          </p:nvSpPr>
          <p:spPr bwMode="auto">
            <a:xfrm>
              <a:off x="5257800" y="4191000"/>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116" name="Rectangle 28"/>
            <p:cNvSpPr>
              <a:spLocks noChangeArrowheads="1"/>
            </p:cNvSpPr>
            <p:nvPr>
              <p:custDataLst>
                <p:tags r:id="rId71"/>
              </p:custDataLst>
            </p:nvPr>
          </p:nvSpPr>
          <p:spPr bwMode="auto">
            <a:xfrm>
              <a:off x="4419600" y="34290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17" name="Rectangle 29"/>
            <p:cNvSpPr>
              <a:spLocks noChangeArrowheads="1"/>
            </p:cNvSpPr>
            <p:nvPr>
              <p:custDataLst>
                <p:tags r:id="rId72"/>
              </p:custDataLst>
            </p:nvPr>
          </p:nvSpPr>
          <p:spPr bwMode="auto">
            <a:xfrm>
              <a:off x="4419600" y="3429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n+m1</a:t>
              </a:r>
            </a:p>
          </p:txBody>
        </p:sp>
        <p:sp>
          <p:nvSpPr>
            <p:cNvPr id="118" name="Rectangle 30"/>
            <p:cNvSpPr>
              <a:spLocks noChangeArrowheads="1"/>
            </p:cNvSpPr>
            <p:nvPr>
              <p:custDataLst>
                <p:tags r:id="rId73"/>
              </p:custDataLst>
            </p:nvPr>
          </p:nvSpPr>
          <p:spPr bwMode="auto">
            <a:xfrm>
              <a:off x="5715000" y="3429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19" name="Rectangle 31"/>
            <p:cNvSpPr>
              <a:spLocks noChangeArrowheads="1"/>
            </p:cNvSpPr>
            <p:nvPr>
              <p:custDataLst>
                <p:tags r:id="rId74"/>
              </p:custDataLst>
            </p:nvPr>
          </p:nvSpPr>
          <p:spPr bwMode="auto">
            <a:xfrm>
              <a:off x="4419600" y="37338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20" name="Rectangle 32"/>
            <p:cNvSpPr>
              <a:spLocks noChangeArrowheads="1"/>
            </p:cNvSpPr>
            <p:nvPr>
              <p:custDataLst>
                <p:tags r:id="rId75"/>
              </p:custDataLst>
            </p:nvPr>
          </p:nvSpPr>
          <p:spPr bwMode="auto">
            <a:xfrm>
              <a:off x="5715000" y="37338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21" name="Rectangle 33"/>
            <p:cNvSpPr>
              <a:spLocks noChangeArrowheads="1"/>
            </p:cNvSpPr>
            <p:nvPr>
              <p:custDataLst>
                <p:tags r:id="rId76"/>
              </p:custDataLst>
            </p:nvPr>
          </p:nvSpPr>
          <p:spPr bwMode="auto">
            <a:xfrm>
              <a:off x="4419600" y="4038600"/>
              <a:ext cx="1676400" cy="304800"/>
            </a:xfrm>
            <a:prstGeom prst="rect">
              <a:avLst/>
            </a:prstGeom>
            <a:solidFill>
              <a:srgbClr val="FFFF99"/>
            </a:solidFill>
            <a:ln w="3240">
              <a:solidFill>
                <a:schemeClr val="tx1"/>
              </a:solidFill>
              <a:miter lim="800000"/>
              <a:headEnd/>
              <a:tailEnd/>
            </a:ln>
            <a:effectLst/>
          </p:spPr>
          <p:txBody>
            <a:bodyPr wrap="none" anchor="ctr"/>
            <a:lstStyle/>
            <a:p>
              <a:endParaRPr lang="en-US"/>
            </a:p>
          </p:txBody>
        </p:sp>
        <p:sp>
          <p:nvSpPr>
            <p:cNvPr id="122" name="Rectangle 34"/>
            <p:cNvSpPr>
              <a:spLocks noChangeArrowheads="1"/>
            </p:cNvSpPr>
            <p:nvPr>
              <p:custDataLst>
                <p:tags r:id="rId77"/>
              </p:custDataLst>
            </p:nvPr>
          </p:nvSpPr>
          <p:spPr bwMode="auto">
            <a:xfrm>
              <a:off x="44196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23" name="Rectangle 35"/>
            <p:cNvSpPr>
              <a:spLocks noChangeArrowheads="1"/>
            </p:cNvSpPr>
            <p:nvPr>
              <p:custDataLst>
                <p:tags r:id="rId78"/>
              </p:custDataLst>
            </p:nvPr>
          </p:nvSpPr>
          <p:spPr bwMode="auto">
            <a:xfrm>
              <a:off x="44196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24" name="Rectangle 36"/>
            <p:cNvSpPr>
              <a:spLocks noChangeArrowheads="1"/>
            </p:cNvSpPr>
            <p:nvPr>
              <p:custDataLst>
                <p:tags r:id="rId79"/>
              </p:custDataLst>
            </p:nvPr>
          </p:nvSpPr>
          <p:spPr bwMode="auto">
            <a:xfrm>
              <a:off x="57150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25" name="Rectangle 37"/>
            <p:cNvSpPr>
              <a:spLocks noChangeArrowheads="1"/>
            </p:cNvSpPr>
            <p:nvPr>
              <p:custDataLst>
                <p:tags r:id="rId80"/>
              </p:custDataLst>
            </p:nvPr>
          </p:nvSpPr>
          <p:spPr bwMode="auto">
            <a:xfrm>
              <a:off x="4419600" y="37338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26" name="Line 38"/>
            <p:cNvSpPr>
              <a:spLocks noChangeShapeType="1"/>
            </p:cNvSpPr>
            <p:nvPr>
              <p:custDataLst>
                <p:tags r:id="rId81"/>
              </p:custDataLst>
            </p:nvPr>
          </p:nvSpPr>
          <p:spPr bwMode="auto">
            <a:xfrm>
              <a:off x="3581400" y="3276600"/>
              <a:ext cx="609600" cy="1588"/>
            </a:xfrm>
            <a:prstGeom prst="line">
              <a:avLst/>
            </a:prstGeom>
            <a:noFill/>
            <a:ln w="25560">
              <a:solidFill>
                <a:schemeClr val="tx1"/>
              </a:solidFill>
              <a:miter lim="800000"/>
              <a:headEnd/>
              <a:tailEnd type="triangle" w="med" len="med"/>
            </a:ln>
            <a:effectLst/>
          </p:spPr>
          <p:txBody>
            <a:bodyPr/>
            <a:lstStyle/>
            <a:p>
              <a:endParaRPr lang="en-US"/>
            </a:p>
          </p:txBody>
        </p:sp>
        <p:sp>
          <p:nvSpPr>
            <p:cNvPr id="127" name="Rectangle 39"/>
            <p:cNvSpPr>
              <a:spLocks noChangeArrowheads="1"/>
            </p:cNvSpPr>
            <p:nvPr>
              <p:custDataLst>
                <p:tags r:id="rId82"/>
              </p:custDataLst>
            </p:nvPr>
          </p:nvSpPr>
          <p:spPr bwMode="auto">
            <a:xfrm>
              <a:off x="4419600" y="1905000"/>
              <a:ext cx="1676400" cy="1828800"/>
            </a:xfrm>
            <a:prstGeom prst="rect">
              <a:avLst/>
            </a:prstGeom>
            <a:noFill/>
            <a:ln w="38160">
              <a:solidFill>
                <a:schemeClr val="tx1"/>
              </a:solidFill>
              <a:miter lim="800000"/>
              <a:headEnd/>
              <a:tailEnd/>
            </a:ln>
            <a:effectLst/>
          </p:spPr>
          <p:txBody>
            <a:bodyPr wrap="none" anchor="ctr"/>
            <a:lstStyle/>
            <a:p>
              <a:endParaRPr lang="en-US"/>
            </a:p>
          </p:txBody>
        </p:sp>
      </p:grpSp>
      <p:grpSp>
        <p:nvGrpSpPr>
          <p:cNvPr id="5" name="Group 127"/>
          <p:cNvGrpSpPr/>
          <p:nvPr>
            <p:custDataLst>
              <p:tags r:id="rId8"/>
            </p:custDataLst>
          </p:nvPr>
        </p:nvGrpSpPr>
        <p:grpSpPr>
          <a:xfrm>
            <a:off x="4975763" y="4114800"/>
            <a:ext cx="3938184" cy="2487274"/>
            <a:chOff x="1752600" y="1905000"/>
            <a:chExt cx="4343400" cy="2743200"/>
          </a:xfrm>
        </p:grpSpPr>
        <p:sp>
          <p:nvSpPr>
            <p:cNvPr id="129" name="Rectangle 1"/>
            <p:cNvSpPr>
              <a:spLocks noChangeArrowheads="1"/>
            </p:cNvSpPr>
            <p:nvPr>
              <p:custDataLst>
                <p:tags r:id="rId15"/>
              </p:custDataLst>
            </p:nvPr>
          </p:nvSpPr>
          <p:spPr bwMode="auto">
            <a:xfrm>
              <a:off x="17526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130" name="Rectangle 2"/>
            <p:cNvSpPr>
              <a:spLocks noChangeArrowheads="1"/>
            </p:cNvSpPr>
            <p:nvPr>
              <p:custDataLst>
                <p:tags r:id="rId16"/>
              </p:custDataLst>
            </p:nvPr>
          </p:nvSpPr>
          <p:spPr bwMode="auto">
            <a:xfrm>
              <a:off x="30480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31" name="Rectangle 3"/>
            <p:cNvSpPr>
              <a:spLocks noChangeArrowheads="1"/>
            </p:cNvSpPr>
            <p:nvPr>
              <p:custDataLst>
                <p:tags r:id="rId17"/>
              </p:custDataLst>
            </p:nvPr>
          </p:nvSpPr>
          <p:spPr bwMode="auto">
            <a:xfrm>
              <a:off x="1752600" y="22098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32" name="Rectangle 5"/>
            <p:cNvSpPr>
              <a:spLocks noChangeArrowheads="1"/>
            </p:cNvSpPr>
            <p:nvPr>
              <p:custDataLst>
                <p:tags r:id="rId18"/>
              </p:custDataLst>
            </p:nvPr>
          </p:nvSpPr>
          <p:spPr bwMode="auto">
            <a:xfrm>
              <a:off x="1752600" y="2514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33" name="Rectangle 6"/>
            <p:cNvSpPr>
              <a:spLocks noChangeArrowheads="1"/>
            </p:cNvSpPr>
            <p:nvPr>
              <p:custDataLst>
                <p:tags r:id="rId19"/>
              </p:custDataLst>
            </p:nvPr>
          </p:nvSpPr>
          <p:spPr bwMode="auto">
            <a:xfrm>
              <a:off x="1752600" y="25146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m1</a:t>
              </a:r>
            </a:p>
          </p:txBody>
        </p:sp>
        <p:sp>
          <p:nvSpPr>
            <p:cNvPr id="134" name="Rectangle 7"/>
            <p:cNvSpPr>
              <a:spLocks noChangeArrowheads="1"/>
            </p:cNvSpPr>
            <p:nvPr>
              <p:custDataLst>
                <p:tags r:id="rId20"/>
              </p:custDataLst>
            </p:nvPr>
          </p:nvSpPr>
          <p:spPr bwMode="auto">
            <a:xfrm>
              <a:off x="3048000" y="25146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35" name="Rectangle 8"/>
            <p:cNvSpPr>
              <a:spLocks noChangeArrowheads="1"/>
            </p:cNvSpPr>
            <p:nvPr>
              <p:custDataLst>
                <p:tags r:id="rId21"/>
              </p:custDataLst>
            </p:nvPr>
          </p:nvSpPr>
          <p:spPr bwMode="auto">
            <a:xfrm>
              <a:off x="1752600" y="19050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36" name="Line 9"/>
            <p:cNvSpPr>
              <a:spLocks noChangeShapeType="1"/>
            </p:cNvSpPr>
            <p:nvPr>
              <p:custDataLst>
                <p:tags r:id="rId22"/>
              </p:custDataLst>
            </p:nvPr>
          </p:nvSpPr>
          <p:spPr bwMode="auto">
            <a:xfrm>
              <a:off x="2590800" y="4191000"/>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137" name="Rectangle 10"/>
            <p:cNvSpPr>
              <a:spLocks noChangeArrowheads="1"/>
            </p:cNvSpPr>
            <p:nvPr>
              <p:custDataLst>
                <p:tags r:id="rId23"/>
              </p:custDataLst>
            </p:nvPr>
          </p:nvSpPr>
          <p:spPr bwMode="auto">
            <a:xfrm>
              <a:off x="1752600" y="2819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138" name="Rectangle 11"/>
            <p:cNvSpPr>
              <a:spLocks noChangeArrowheads="1"/>
            </p:cNvSpPr>
            <p:nvPr>
              <p:custDataLst>
                <p:tags r:id="rId24"/>
              </p:custDataLst>
            </p:nvPr>
          </p:nvSpPr>
          <p:spPr bwMode="auto">
            <a:xfrm>
              <a:off x="3048000" y="2819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39" name="Rectangle 12"/>
            <p:cNvSpPr>
              <a:spLocks noChangeArrowheads="1"/>
            </p:cNvSpPr>
            <p:nvPr>
              <p:custDataLst>
                <p:tags r:id="rId25"/>
              </p:custDataLst>
            </p:nvPr>
          </p:nvSpPr>
          <p:spPr bwMode="auto">
            <a:xfrm>
              <a:off x="1752600" y="3124200"/>
              <a:ext cx="16764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40" name="Rectangle 13"/>
            <p:cNvSpPr>
              <a:spLocks noChangeArrowheads="1"/>
            </p:cNvSpPr>
            <p:nvPr>
              <p:custDataLst>
                <p:tags r:id="rId26"/>
              </p:custDataLst>
            </p:nvPr>
          </p:nvSpPr>
          <p:spPr bwMode="auto">
            <a:xfrm>
              <a:off x="1752600" y="34290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1" name="Rectangle 14"/>
            <p:cNvSpPr>
              <a:spLocks noChangeArrowheads="1"/>
            </p:cNvSpPr>
            <p:nvPr>
              <p:custDataLst>
                <p:tags r:id="rId27"/>
              </p:custDataLst>
            </p:nvPr>
          </p:nvSpPr>
          <p:spPr bwMode="auto">
            <a:xfrm>
              <a:off x="1752600" y="3429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a:t>
              </a:r>
            </a:p>
          </p:txBody>
        </p:sp>
        <p:sp>
          <p:nvSpPr>
            <p:cNvPr id="142" name="Rectangle 15"/>
            <p:cNvSpPr>
              <a:spLocks noChangeArrowheads="1"/>
            </p:cNvSpPr>
            <p:nvPr>
              <p:custDataLst>
                <p:tags r:id="rId28"/>
              </p:custDataLst>
            </p:nvPr>
          </p:nvSpPr>
          <p:spPr bwMode="auto">
            <a:xfrm>
              <a:off x="3048000" y="3429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1</a:t>
              </a:r>
            </a:p>
          </p:txBody>
        </p:sp>
        <p:sp>
          <p:nvSpPr>
            <p:cNvPr id="143" name="Rectangle 16"/>
            <p:cNvSpPr>
              <a:spLocks noChangeArrowheads="1"/>
            </p:cNvSpPr>
            <p:nvPr>
              <p:custDataLst>
                <p:tags r:id="rId29"/>
              </p:custDataLst>
            </p:nvPr>
          </p:nvSpPr>
          <p:spPr bwMode="auto">
            <a:xfrm>
              <a:off x="1752600" y="28194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44" name="Rectangle 17"/>
            <p:cNvSpPr>
              <a:spLocks noChangeArrowheads="1"/>
            </p:cNvSpPr>
            <p:nvPr>
              <p:custDataLst>
                <p:tags r:id="rId30"/>
              </p:custDataLst>
            </p:nvPr>
          </p:nvSpPr>
          <p:spPr bwMode="auto">
            <a:xfrm>
              <a:off x="1752600" y="37338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45" name="Rectangle 18"/>
            <p:cNvSpPr>
              <a:spLocks noChangeArrowheads="1"/>
            </p:cNvSpPr>
            <p:nvPr>
              <p:custDataLst>
                <p:tags r:id="rId31"/>
              </p:custDataLst>
            </p:nvPr>
          </p:nvSpPr>
          <p:spPr bwMode="auto">
            <a:xfrm>
              <a:off x="3048000" y="37338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46" name="Rectangle 19"/>
            <p:cNvSpPr>
              <a:spLocks noChangeArrowheads="1"/>
            </p:cNvSpPr>
            <p:nvPr>
              <p:custDataLst>
                <p:tags r:id="rId32"/>
              </p:custDataLst>
            </p:nvPr>
          </p:nvSpPr>
          <p:spPr bwMode="auto">
            <a:xfrm>
              <a:off x="1752600" y="40386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7" name="Rectangle 20"/>
            <p:cNvSpPr>
              <a:spLocks noChangeArrowheads="1"/>
            </p:cNvSpPr>
            <p:nvPr>
              <p:custDataLst>
                <p:tags r:id="rId33"/>
              </p:custDataLst>
            </p:nvPr>
          </p:nvSpPr>
          <p:spPr bwMode="auto">
            <a:xfrm>
              <a:off x="17526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8" name="Rectangle 21"/>
            <p:cNvSpPr>
              <a:spLocks noChangeArrowheads="1"/>
            </p:cNvSpPr>
            <p:nvPr>
              <p:custDataLst>
                <p:tags r:id="rId34"/>
              </p:custDataLst>
            </p:nvPr>
          </p:nvSpPr>
          <p:spPr bwMode="auto">
            <a:xfrm>
              <a:off x="17526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m2</a:t>
              </a:r>
            </a:p>
          </p:txBody>
        </p:sp>
        <p:sp>
          <p:nvSpPr>
            <p:cNvPr id="149" name="Rectangle 22"/>
            <p:cNvSpPr>
              <a:spLocks noChangeArrowheads="1"/>
            </p:cNvSpPr>
            <p:nvPr>
              <p:custDataLst>
                <p:tags r:id="rId35"/>
              </p:custDataLst>
            </p:nvPr>
          </p:nvSpPr>
          <p:spPr bwMode="auto">
            <a:xfrm>
              <a:off x="30480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50" name="Rectangle 23"/>
            <p:cNvSpPr>
              <a:spLocks noChangeArrowheads="1"/>
            </p:cNvSpPr>
            <p:nvPr>
              <p:custDataLst>
                <p:tags r:id="rId36"/>
              </p:custDataLst>
            </p:nvPr>
          </p:nvSpPr>
          <p:spPr bwMode="auto">
            <a:xfrm>
              <a:off x="1752600" y="3733800"/>
              <a:ext cx="1676400" cy="914400"/>
            </a:xfrm>
            <a:prstGeom prst="rect">
              <a:avLst/>
            </a:prstGeom>
            <a:noFill/>
            <a:ln w="38160">
              <a:solidFill>
                <a:schemeClr val="tx1"/>
              </a:solidFill>
              <a:miter lim="800000"/>
              <a:headEnd/>
              <a:tailEnd/>
            </a:ln>
            <a:effectLst/>
          </p:spPr>
          <p:txBody>
            <a:bodyPr wrap="none" anchor="ctr"/>
            <a:lstStyle/>
            <a:p>
              <a:endParaRPr lang="en-US"/>
            </a:p>
          </p:txBody>
        </p:sp>
        <p:sp>
          <p:nvSpPr>
            <p:cNvPr id="151" name="Rectangle 24"/>
            <p:cNvSpPr>
              <a:spLocks noChangeArrowheads="1"/>
            </p:cNvSpPr>
            <p:nvPr>
              <p:custDataLst>
                <p:tags r:id="rId37"/>
              </p:custDataLst>
            </p:nvPr>
          </p:nvSpPr>
          <p:spPr bwMode="auto">
            <a:xfrm>
              <a:off x="4419600" y="19050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n+m1+m2</a:t>
              </a:r>
            </a:p>
          </p:txBody>
        </p:sp>
        <p:sp>
          <p:nvSpPr>
            <p:cNvPr id="152" name="Rectangle 25"/>
            <p:cNvSpPr>
              <a:spLocks noChangeArrowheads="1"/>
            </p:cNvSpPr>
            <p:nvPr>
              <p:custDataLst>
                <p:tags r:id="rId38"/>
              </p:custDataLst>
            </p:nvPr>
          </p:nvSpPr>
          <p:spPr bwMode="auto">
            <a:xfrm>
              <a:off x="5715000" y="19050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53" name="Rectangle 26"/>
            <p:cNvSpPr>
              <a:spLocks noChangeArrowheads="1"/>
            </p:cNvSpPr>
            <p:nvPr>
              <p:custDataLst>
                <p:tags r:id="rId39"/>
              </p:custDataLst>
            </p:nvPr>
          </p:nvSpPr>
          <p:spPr bwMode="auto">
            <a:xfrm>
              <a:off x="4419600" y="2209800"/>
              <a:ext cx="1676400" cy="2133600"/>
            </a:xfrm>
            <a:prstGeom prst="rect">
              <a:avLst/>
            </a:prstGeom>
            <a:solidFill>
              <a:schemeClr val="bg1"/>
            </a:solidFill>
            <a:ln w="3240">
              <a:solidFill>
                <a:schemeClr val="tx1"/>
              </a:solidFill>
              <a:miter lim="800000"/>
              <a:headEnd/>
              <a:tailEnd/>
            </a:ln>
            <a:effectLst/>
          </p:spPr>
          <p:txBody>
            <a:bodyPr wrap="none" anchor="ctr"/>
            <a:lstStyle/>
            <a:p>
              <a:endParaRPr lang="en-US"/>
            </a:p>
          </p:txBody>
        </p:sp>
        <p:sp>
          <p:nvSpPr>
            <p:cNvPr id="154" name="Rectangle 27"/>
            <p:cNvSpPr>
              <a:spLocks noChangeArrowheads="1"/>
            </p:cNvSpPr>
            <p:nvPr>
              <p:custDataLst>
                <p:tags r:id="rId40"/>
              </p:custDataLst>
            </p:nvPr>
          </p:nvSpPr>
          <p:spPr bwMode="auto">
            <a:xfrm>
              <a:off x="4419600" y="4343400"/>
              <a:ext cx="16764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5" name="Rectangle 28"/>
            <p:cNvSpPr>
              <a:spLocks noChangeArrowheads="1"/>
            </p:cNvSpPr>
            <p:nvPr>
              <p:custDataLst>
                <p:tags r:id="rId41"/>
              </p:custDataLst>
            </p:nvPr>
          </p:nvSpPr>
          <p:spPr bwMode="auto">
            <a:xfrm>
              <a:off x="4419600" y="4343400"/>
              <a:ext cx="12954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n+m1+m2</a:t>
              </a:r>
            </a:p>
          </p:txBody>
        </p:sp>
        <p:sp>
          <p:nvSpPr>
            <p:cNvPr id="156" name="Rectangle 29"/>
            <p:cNvSpPr>
              <a:spLocks noChangeArrowheads="1"/>
            </p:cNvSpPr>
            <p:nvPr>
              <p:custDataLst>
                <p:tags r:id="rId42"/>
              </p:custDataLst>
            </p:nvPr>
          </p:nvSpPr>
          <p:spPr bwMode="auto">
            <a:xfrm>
              <a:off x="5715000" y="4343400"/>
              <a:ext cx="3810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0</a:t>
              </a:r>
            </a:p>
          </p:txBody>
        </p:sp>
        <p:sp>
          <p:nvSpPr>
            <p:cNvPr id="157" name="Line 30"/>
            <p:cNvSpPr>
              <a:spLocks noChangeShapeType="1"/>
            </p:cNvSpPr>
            <p:nvPr>
              <p:custDataLst>
                <p:tags r:id="rId43"/>
              </p:custDataLst>
            </p:nvPr>
          </p:nvSpPr>
          <p:spPr bwMode="auto">
            <a:xfrm>
              <a:off x="3581400" y="3276600"/>
              <a:ext cx="609600" cy="1588"/>
            </a:xfrm>
            <a:prstGeom prst="line">
              <a:avLst/>
            </a:prstGeom>
            <a:noFill/>
            <a:ln w="25560">
              <a:solidFill>
                <a:schemeClr val="tx1"/>
              </a:solidFill>
              <a:miter lim="800000"/>
              <a:headEnd/>
              <a:tailEnd type="triangle" w="med" len="med"/>
            </a:ln>
            <a:effectLst/>
          </p:spPr>
          <p:txBody>
            <a:bodyPr/>
            <a:lstStyle/>
            <a:p>
              <a:endParaRPr lang="en-US"/>
            </a:p>
          </p:txBody>
        </p:sp>
        <p:sp>
          <p:nvSpPr>
            <p:cNvPr id="158" name="Rectangle 31"/>
            <p:cNvSpPr>
              <a:spLocks noChangeArrowheads="1"/>
            </p:cNvSpPr>
            <p:nvPr>
              <p:custDataLst>
                <p:tags r:id="rId44"/>
              </p:custDataLst>
            </p:nvPr>
          </p:nvSpPr>
          <p:spPr bwMode="auto">
            <a:xfrm>
              <a:off x="4419600" y="1905000"/>
              <a:ext cx="1676400" cy="2743200"/>
            </a:xfrm>
            <a:prstGeom prst="rect">
              <a:avLst/>
            </a:prstGeom>
            <a:noFill/>
            <a:ln w="38160">
              <a:solidFill>
                <a:schemeClr val="tx1"/>
              </a:solidFill>
              <a:miter lim="800000"/>
              <a:headEnd/>
              <a:tailEnd/>
            </a:ln>
            <a:effectLst/>
          </p:spPr>
          <p:txBody>
            <a:bodyPr wrap="none" anchor="ctr"/>
            <a:lstStyle/>
            <a:p>
              <a:endParaRPr lang="en-US"/>
            </a:p>
          </p:txBody>
        </p:sp>
      </p:grpSp>
      <p:sp>
        <p:nvSpPr>
          <p:cNvPr id="161" name="Date Placeholder 160"/>
          <p:cNvSpPr>
            <a:spLocks noGrp="1"/>
          </p:cNvSpPr>
          <p:nvPr>
            <p:ph type="dt" sz="half" idx="2"/>
            <p:custDataLst>
              <p:tags r:id="rId9"/>
            </p:custDataLst>
          </p:nvPr>
        </p:nvSpPr>
        <p:spPr/>
        <p:txBody>
          <a:bodyPr/>
          <a:lstStyle/>
          <a:p>
            <a:r>
              <a:rPr lang="en-US" smtClean="0"/>
              <a:t>Winter 2015</a:t>
            </a:r>
            <a:endParaRPr lang="en-US" dirty="0"/>
          </a:p>
        </p:txBody>
      </p:sp>
      <p:sp>
        <p:nvSpPr>
          <p:cNvPr id="162" name="Footer Placeholder 161"/>
          <p:cNvSpPr>
            <a:spLocks noGrp="1"/>
          </p:cNvSpPr>
          <p:nvPr>
            <p:ph type="ftr" sz="quarter" idx="3"/>
            <p:custDataLst>
              <p:tags r:id="rId10"/>
            </p:custDataLst>
          </p:nvPr>
        </p:nvSpPr>
        <p:spPr/>
        <p:txBody>
          <a:bodyPr/>
          <a:lstStyle/>
          <a:p>
            <a:r>
              <a:rPr lang="en-US" smtClean="0"/>
              <a:t>Memory Allocation</a:t>
            </a:r>
            <a:endParaRPr lang="en-US" dirty="0"/>
          </a:p>
        </p:txBody>
      </p:sp>
      <p:sp>
        <p:nvSpPr>
          <p:cNvPr id="163" name="Text Box 16"/>
          <p:cNvSpPr txBox="1">
            <a:spLocks noChangeArrowheads="1"/>
          </p:cNvSpPr>
          <p:nvPr>
            <p:custDataLst>
              <p:tags r:id="rId11"/>
            </p:custDataLst>
          </p:nvPr>
        </p:nvSpPr>
        <p:spPr bwMode="auto">
          <a:xfrm>
            <a:off x="1796695" y="1138666"/>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1</a:t>
            </a:r>
          </a:p>
        </p:txBody>
      </p:sp>
      <p:sp>
        <p:nvSpPr>
          <p:cNvPr id="164" name="Text Box 17"/>
          <p:cNvSpPr txBox="1">
            <a:spLocks noChangeArrowheads="1"/>
          </p:cNvSpPr>
          <p:nvPr>
            <p:custDataLst>
              <p:tags r:id="rId12"/>
            </p:custDataLst>
          </p:nvPr>
        </p:nvSpPr>
        <p:spPr bwMode="auto">
          <a:xfrm>
            <a:off x="6513257" y="1141718"/>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2</a:t>
            </a:r>
          </a:p>
        </p:txBody>
      </p:sp>
      <p:sp>
        <p:nvSpPr>
          <p:cNvPr id="165" name="Text Box 18"/>
          <p:cNvSpPr txBox="1">
            <a:spLocks noChangeArrowheads="1"/>
          </p:cNvSpPr>
          <p:nvPr>
            <p:custDataLst>
              <p:tags r:id="rId13"/>
            </p:custDataLst>
          </p:nvPr>
        </p:nvSpPr>
        <p:spPr bwMode="auto">
          <a:xfrm>
            <a:off x="1754173" y="3931800"/>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3</a:t>
            </a:r>
          </a:p>
        </p:txBody>
      </p:sp>
      <p:sp>
        <p:nvSpPr>
          <p:cNvPr id="166" name="Text Box 19"/>
          <p:cNvSpPr txBox="1">
            <a:spLocks noChangeArrowheads="1"/>
          </p:cNvSpPr>
          <p:nvPr>
            <p:custDataLst>
              <p:tags r:id="rId14"/>
            </p:custDataLst>
          </p:nvPr>
        </p:nvSpPr>
        <p:spPr bwMode="auto">
          <a:xfrm>
            <a:off x="6536691" y="3957672"/>
            <a:ext cx="794105"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rPr>
              <a:t>Case 4</a:t>
            </a:r>
          </a:p>
        </p:txBody>
      </p:sp>
      <mc:AlternateContent xmlns:mc="http://schemas.openxmlformats.org/markup-compatibility/2006" xmlns:p14="http://schemas.microsoft.com/office/powerpoint/2010/main">
        <mc:Choice Requires="p14">
          <p:contentPart p14:bwMode="auto" r:id="rId167">
            <p14:nvContentPartPr>
              <p14:cNvPr id="6" name="Ink 5"/>
              <p14:cNvContentPartPr/>
              <p14:nvPr/>
            </p14:nvContentPartPr>
            <p14:xfrm>
              <a:off x="14760" y="2144160"/>
              <a:ext cx="8496000" cy="4506480"/>
            </p14:xfrm>
          </p:contentPart>
        </mc:Choice>
        <mc:Fallback xmlns="">
          <p:pic>
            <p:nvPicPr>
              <p:cNvPr id="6" name="Ink 5"/>
              <p:cNvPicPr/>
              <p:nvPr/>
            </p:nvPicPr>
            <p:blipFill>
              <a:blip r:embed="rId168"/>
              <a:stretch>
                <a:fillRect/>
              </a:stretch>
            </p:blipFill>
            <p:spPr>
              <a:xfrm>
                <a:off x="4320" y="2140200"/>
                <a:ext cx="8521200" cy="452520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custDataLst>
              <p:tags r:id="rId1"/>
            </p:custDataLst>
          </p:nvPr>
        </p:nvSpPr>
        <p:spPr>
          <a:xfrm>
            <a:off x="440724" y="458703"/>
            <a:ext cx="67564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Implicit Free Lists: Summary</a:t>
            </a:r>
          </a:p>
        </p:txBody>
      </p:sp>
      <p:sp>
        <p:nvSpPr>
          <p:cNvPr id="33794" name="Rectangle 2"/>
          <p:cNvSpPr>
            <a:spLocks noGrp="1" noChangeArrowheads="1"/>
          </p:cNvSpPr>
          <p:nvPr>
            <p:ph type="body" idx="1"/>
            <p:custDataLst>
              <p:tags r:id="rId2"/>
            </p:custDataLst>
          </p:nvPr>
        </p:nvSpPr>
        <p:spPr>
          <a:xfrm>
            <a:off x="440266" y="1160463"/>
            <a:ext cx="8307387" cy="5392737"/>
          </a:xfrm>
          <a:ln/>
        </p:spPr>
        <p:txBody>
          <a:bodyPr/>
          <a:lstStyle/>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Implementation: very simple</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Allocate cost: </a:t>
            </a:r>
            <a:endParaRPr lang="en-GB" dirty="0" smtClean="0"/>
          </a:p>
          <a:p>
            <a:pPr lvl="1">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linear </a:t>
            </a:r>
            <a:r>
              <a:rPr lang="en-GB" dirty="0"/>
              <a:t>time (in total number of heap blocks) worst case</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 cost: </a:t>
            </a:r>
            <a:endParaRPr lang="en-GB" dirty="0" smtClean="0"/>
          </a:p>
          <a:p>
            <a:pPr lvl="1">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constant </a:t>
            </a:r>
            <a:r>
              <a:rPr lang="en-GB" dirty="0"/>
              <a:t>time worst case</a:t>
            </a:r>
          </a:p>
          <a:p>
            <a:pPr lvl="1">
              <a:lnSpc>
                <a:spcPct val="88000"/>
              </a:lnSpc>
              <a:buSzTx/>
              <a:buFont typeface="Wingdings" pitchFamily="2" charset="2"/>
              <a:buChar cha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even with coalescing</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 utilization: </a:t>
            </a:r>
            <a:endParaRPr lang="en-GB" dirty="0" smtClean="0"/>
          </a:p>
          <a:p>
            <a:pPr lvl="1">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will </a:t>
            </a:r>
            <a:r>
              <a:rPr lang="en-GB" dirty="0"/>
              <a:t>depend on placement policy</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First-fit, next-fit or best-fit</a:t>
            </a:r>
          </a:p>
          <a:p>
            <a:pPr lvl="1">
              <a:lnSpc>
                <a:spcPct val="88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Not used in practice for </a:t>
            </a:r>
            <a:r>
              <a:rPr lang="en-GB" dirty="0" err="1">
                <a:latin typeface="Courier New" pitchFamily="49" charset="0"/>
              </a:rPr>
              <a:t>malloc</a:t>
            </a:r>
            <a:r>
              <a:rPr lang="en-GB" dirty="0">
                <a:latin typeface="Courier New" pitchFamily="49" charset="0"/>
              </a:rPr>
              <a:t>()/free()</a:t>
            </a:r>
            <a:r>
              <a:rPr lang="en-GB" dirty="0"/>
              <a:t> because of linear-time allocation</a:t>
            </a:r>
          </a:p>
          <a:p>
            <a:pPr lvl="1">
              <a:lnSpc>
                <a:spcPct val="88000"/>
              </a:lnSpc>
              <a:buSzTx/>
              <a:buFont typeface="Wingdings" pitchFamily="2" charset="2"/>
              <a:buChar cha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used in some special purpose applications</a:t>
            </a:r>
          </a:p>
          <a:p>
            <a:pPr lvl="1">
              <a:lnSpc>
                <a:spcPct val="88000"/>
              </a:lnSpc>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mtClean="0"/>
              <a:t>The concepts </a:t>
            </a:r>
            <a:r>
              <a:rPr lang="en-GB" dirty="0"/>
              <a:t>of splitting and boundary tag coalescing are general to </a:t>
            </a:r>
            <a:r>
              <a:rPr lang="en-GB" i="1" dirty="0">
                <a:solidFill>
                  <a:srgbClr val="C00000"/>
                </a:solidFill>
              </a:rPr>
              <a:t>all</a:t>
            </a:r>
            <a:r>
              <a:rPr lang="en-GB" dirty="0"/>
              <a:t> allocators</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29</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Memory Allocation Topics</a:t>
            </a:r>
            <a:endParaRPr lang="en-US" dirty="0"/>
          </a:p>
        </p:txBody>
      </p:sp>
      <p:sp>
        <p:nvSpPr>
          <p:cNvPr id="3" name="Content Placeholder 2"/>
          <p:cNvSpPr>
            <a:spLocks noGrp="1"/>
          </p:cNvSpPr>
          <p:nvPr>
            <p:ph idx="1"/>
            <p:custDataLst>
              <p:tags r:id="rId2"/>
            </p:custDataLst>
          </p:nvPr>
        </p:nvSpPr>
        <p:spPr/>
        <p:txBody>
          <a:bodyPr/>
          <a:lstStyle/>
          <a:p>
            <a:r>
              <a:rPr lang="en-US" dirty="0" smtClean="0"/>
              <a:t>Dynamic memory allocation</a:t>
            </a:r>
          </a:p>
          <a:p>
            <a:pPr lvl="1"/>
            <a:r>
              <a:rPr lang="en-US" dirty="0" smtClean="0"/>
              <a:t>Size/number of data structures may only be known at run time</a:t>
            </a:r>
          </a:p>
          <a:p>
            <a:pPr lvl="1"/>
            <a:r>
              <a:rPr lang="en-US" dirty="0" smtClean="0"/>
              <a:t>Need to allocate space on the heap</a:t>
            </a:r>
          </a:p>
          <a:p>
            <a:pPr lvl="1"/>
            <a:r>
              <a:rPr lang="en-US" dirty="0" smtClean="0"/>
              <a:t>Need to de-allocate (free) unused memory so it can be re-allocated</a:t>
            </a:r>
          </a:p>
          <a:p>
            <a:r>
              <a:rPr lang="en-US" dirty="0" smtClean="0"/>
              <a:t>Implementation </a:t>
            </a:r>
          </a:p>
          <a:p>
            <a:pPr lvl="1"/>
            <a:r>
              <a:rPr lang="en-US" dirty="0" smtClean="0"/>
              <a:t>Implicit free lists</a:t>
            </a:r>
          </a:p>
          <a:p>
            <a:pPr lvl="1"/>
            <a:r>
              <a:rPr lang="en-US" dirty="0" smtClean="0"/>
              <a:t>Explicit free lists – subject of next programming assignment</a:t>
            </a:r>
          </a:p>
          <a:p>
            <a:pPr lvl="1"/>
            <a:r>
              <a:rPr lang="en-US" dirty="0" smtClean="0"/>
              <a:t>Segregated free lists</a:t>
            </a:r>
          </a:p>
          <a:p>
            <a:r>
              <a:rPr lang="en-US" dirty="0" smtClean="0"/>
              <a:t>Garbage collection</a:t>
            </a:r>
          </a:p>
          <a:p>
            <a:r>
              <a:rPr lang="en-US" dirty="0" smtClean="0"/>
              <a:t>Common memory-related bugs in C programs</a:t>
            </a:r>
          </a:p>
          <a:p>
            <a:endParaRPr lang="en-US" dirty="0" smtClean="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3</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127001" y="2747139"/>
            <a:ext cx="8940802" cy="1672522"/>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 name="Title 1"/>
          <p:cNvSpPr>
            <a:spLocks noGrp="1"/>
          </p:cNvSpPr>
          <p:nvPr>
            <p:ph type="title"/>
            <p:custDataLst>
              <p:tags r:id="rId2"/>
            </p:custDataLst>
          </p:nvPr>
        </p:nvSpPr>
        <p:spPr/>
        <p:txBody>
          <a:bodyPr/>
          <a:lstStyle/>
          <a:p>
            <a:r>
              <a:rPr lang="en-US" dirty="0" smtClean="0"/>
              <a:t>Keeping Track of Free Blocks</a:t>
            </a:r>
            <a:endParaRPr lang="en-US" dirty="0"/>
          </a:p>
        </p:txBody>
      </p:sp>
      <p:sp>
        <p:nvSpPr>
          <p:cNvPr id="3" name="Content Placeholder 2"/>
          <p:cNvSpPr>
            <a:spLocks noGrp="1"/>
          </p:cNvSpPr>
          <p:nvPr>
            <p:ph idx="1"/>
            <p:custDataLst>
              <p:tags r:id="rId3"/>
            </p:custDataLst>
          </p:nvPr>
        </p:nvSpPr>
        <p:spPr>
          <a:xfrm>
            <a:off x="160867" y="1254210"/>
            <a:ext cx="8983134" cy="5375190"/>
          </a:xfrm>
        </p:spPr>
        <p:txBody>
          <a:bodyPr/>
          <a:lstStyle/>
          <a:p>
            <a:r>
              <a:rPr lang="en-US" dirty="0" smtClean="0"/>
              <a:t>Method 1: </a:t>
            </a:r>
            <a:r>
              <a:rPr lang="en-US" i="1" dirty="0" smtClean="0">
                <a:solidFill>
                  <a:srgbClr val="C00000"/>
                </a:solidFill>
              </a:rPr>
              <a:t>Implicit free list </a:t>
            </a:r>
            <a:r>
              <a:rPr lang="en-US" dirty="0" smtClean="0"/>
              <a:t>using </a:t>
            </a:r>
            <a:r>
              <a:rPr lang="en-US" dirty="0"/>
              <a:t>length</a:t>
            </a:r>
            <a:r>
              <a:rPr lang="en-US" dirty="0" smtClean="0"/>
              <a:t>— </a:t>
            </a:r>
            <a:r>
              <a:rPr lang="en-US" sz="2000" dirty="0"/>
              <a:t>links</a:t>
            </a:r>
            <a:r>
              <a:rPr lang="en-US" sz="2000" dirty="0" smtClean="0"/>
              <a:t> </a:t>
            </a:r>
            <a:r>
              <a:rPr lang="en-US" sz="2000" u="sng" dirty="0" smtClean="0"/>
              <a:t>all</a:t>
            </a:r>
            <a:r>
              <a:rPr lang="en-US" sz="2000" dirty="0" smtClean="0"/>
              <a:t> blocks using math						</a:t>
            </a:r>
            <a:r>
              <a:rPr lang="en-US" dirty="0" smtClean="0"/>
              <a:t>	</a:t>
            </a:r>
            <a:r>
              <a:rPr lang="en-US" sz="1800" dirty="0" smtClean="0"/>
              <a:t>(no actual pointers)</a:t>
            </a:r>
          </a:p>
          <a:p>
            <a:endParaRPr lang="en-US" dirty="0" smtClean="0"/>
          </a:p>
          <a:p>
            <a:endParaRPr lang="en-US" dirty="0" smtClean="0"/>
          </a:p>
          <a:p>
            <a:r>
              <a:rPr lang="en-US" dirty="0" smtClean="0"/>
              <a:t>Method 2: </a:t>
            </a:r>
            <a:r>
              <a:rPr lang="en-GB" i="1" dirty="0" smtClean="0">
                <a:solidFill>
                  <a:srgbClr val="C00000"/>
                </a:solidFill>
              </a:rPr>
              <a:t>Explicit free list</a:t>
            </a:r>
            <a:r>
              <a:rPr lang="en-GB" dirty="0" smtClean="0">
                <a:solidFill>
                  <a:srgbClr val="C00000"/>
                </a:solidFill>
              </a:rPr>
              <a:t> </a:t>
            </a:r>
            <a:r>
              <a:rPr lang="en-GB" dirty="0" smtClean="0"/>
              <a:t>among </a:t>
            </a:r>
            <a:r>
              <a:rPr lang="en-GB" u="sng" dirty="0" smtClean="0"/>
              <a:t>only the free blocks</a:t>
            </a:r>
            <a:r>
              <a:rPr lang="en-GB" dirty="0" smtClean="0"/>
              <a:t>, </a:t>
            </a:r>
            <a:r>
              <a:rPr lang="en-GB" sz="2000" dirty="0"/>
              <a:t>using pointers</a:t>
            </a:r>
          </a:p>
          <a:p>
            <a:endParaRPr lang="en-GB" dirty="0" smtClean="0"/>
          </a:p>
          <a:p>
            <a:endParaRPr lang="en-GB" sz="1600"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Method 3: </a:t>
            </a:r>
            <a:r>
              <a:rPr lang="en-GB" i="1" dirty="0" smtClean="0">
                <a:solidFill>
                  <a:srgbClr val="C00000"/>
                </a:solidFill>
              </a:rPr>
              <a:t>Segregated free list</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Different free lists for different size classes</a:t>
            </a:r>
            <a:endParaRPr lang="en-US" dirty="0" smtClean="0"/>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US"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dirty="0" smtClean="0"/>
              <a:t>Method 4: </a:t>
            </a:r>
            <a:r>
              <a:rPr lang="en-GB" i="1" dirty="0" smtClean="0">
                <a:solidFill>
                  <a:srgbClr val="C00000"/>
                </a:solidFill>
              </a:rPr>
              <a:t>Blocks sorted by size</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Can use a balanced binary tree (e.g. red-black tree) with pointers within each free block, and the length used as a key</a:t>
            </a:r>
          </a:p>
        </p:txBody>
      </p:sp>
      <p:sp>
        <p:nvSpPr>
          <p:cNvPr id="4" name="Rectangle 4"/>
          <p:cNvSpPr>
            <a:spLocks noChangeArrowheads="1"/>
          </p:cNvSpPr>
          <p:nvPr>
            <p:custDataLst>
              <p:tags r:id="rId4"/>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5" name="Rectangle 5"/>
          <p:cNvSpPr>
            <a:spLocks noChangeArrowheads="1"/>
          </p:cNvSpPr>
          <p:nvPr>
            <p:custDataLst>
              <p:tags r:id="rId5"/>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 name="Rectangle 6"/>
          <p:cNvSpPr>
            <a:spLocks noChangeArrowheads="1"/>
          </p:cNvSpPr>
          <p:nvPr>
            <p:custDataLst>
              <p:tags r:id="rId6"/>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7" name="Rectangle 7"/>
          <p:cNvSpPr>
            <a:spLocks noChangeArrowheads="1"/>
          </p:cNvSpPr>
          <p:nvPr>
            <p:custDataLst>
              <p:tags r:id="rId7"/>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 name="Rectangle 8"/>
          <p:cNvSpPr>
            <a:spLocks noChangeArrowheads="1"/>
          </p:cNvSpPr>
          <p:nvPr>
            <p:custDataLst>
              <p:tags r:id="rId8"/>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 name="Rectangle 9"/>
          <p:cNvSpPr>
            <a:spLocks noChangeArrowheads="1"/>
          </p:cNvSpPr>
          <p:nvPr>
            <p:custDataLst>
              <p:tags r:id="rId9"/>
            </p:custDataLst>
          </p:nvPr>
        </p:nvSpPr>
        <p:spPr bwMode="auto">
          <a:xfrm>
            <a:off x="3124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10" name="Rectangle 10"/>
          <p:cNvSpPr>
            <a:spLocks noChangeArrowheads="1"/>
          </p:cNvSpPr>
          <p:nvPr>
            <p:custDataLst>
              <p:tags r:id="rId10"/>
            </p:custDataLst>
          </p:nvPr>
        </p:nvSpPr>
        <p:spPr bwMode="auto">
          <a:xfrm>
            <a:off x="3429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1" name="Rectangle 11"/>
          <p:cNvSpPr>
            <a:spLocks noChangeArrowheads="1"/>
          </p:cNvSpPr>
          <p:nvPr>
            <p:custDataLst>
              <p:tags r:id="rId11"/>
            </p:custDataLst>
          </p:nvPr>
        </p:nvSpPr>
        <p:spPr bwMode="auto">
          <a:xfrm>
            <a:off x="37338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2" name="Rectangle 12"/>
          <p:cNvSpPr>
            <a:spLocks noChangeArrowheads="1"/>
          </p:cNvSpPr>
          <p:nvPr>
            <p:custDataLst>
              <p:tags r:id="rId12"/>
            </p:custDataLst>
          </p:nvPr>
        </p:nvSpPr>
        <p:spPr bwMode="auto">
          <a:xfrm>
            <a:off x="40386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3" name="Rectangle 13"/>
          <p:cNvSpPr>
            <a:spLocks noChangeArrowheads="1"/>
          </p:cNvSpPr>
          <p:nvPr>
            <p:custDataLst>
              <p:tags r:id="rId13"/>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 name="Rectangle 14"/>
          <p:cNvSpPr>
            <a:spLocks noChangeArrowheads="1"/>
          </p:cNvSpPr>
          <p:nvPr>
            <p:custDataLst>
              <p:tags r:id="rId14"/>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 name="Rectangle 15"/>
          <p:cNvSpPr>
            <a:spLocks noChangeArrowheads="1"/>
          </p:cNvSpPr>
          <p:nvPr>
            <p:custDataLst>
              <p:tags r:id="rId15"/>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6" name="Rectangle 16"/>
          <p:cNvSpPr>
            <a:spLocks noChangeArrowheads="1"/>
          </p:cNvSpPr>
          <p:nvPr>
            <p:custDataLst>
              <p:tags r:id="rId16"/>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7" name="Rectangle 17"/>
          <p:cNvSpPr>
            <a:spLocks noChangeArrowheads="1"/>
          </p:cNvSpPr>
          <p:nvPr>
            <p:custDataLst>
              <p:tags r:id="rId17"/>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8" name="Rectangle 18"/>
          <p:cNvSpPr>
            <a:spLocks noChangeArrowheads="1"/>
          </p:cNvSpPr>
          <p:nvPr>
            <p:custDataLst>
              <p:tags r:id="rId18"/>
            </p:custDataLst>
          </p:nvPr>
        </p:nvSpPr>
        <p:spPr bwMode="auto">
          <a:xfrm>
            <a:off x="6172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19" name="Rectangle 19"/>
          <p:cNvSpPr>
            <a:spLocks noChangeArrowheads="1"/>
          </p:cNvSpPr>
          <p:nvPr>
            <p:custDataLst>
              <p:tags r:id="rId19"/>
            </p:custDataLst>
          </p:nvPr>
        </p:nvSpPr>
        <p:spPr bwMode="auto">
          <a:xfrm>
            <a:off x="6477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0" name="Rectangle 20"/>
          <p:cNvSpPr>
            <a:spLocks noChangeArrowheads="1"/>
          </p:cNvSpPr>
          <p:nvPr>
            <p:custDataLst>
              <p:tags r:id="rId20"/>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1" name="Freeform 39"/>
          <p:cNvSpPr>
            <a:spLocks/>
          </p:cNvSpPr>
          <p:nvPr>
            <p:custDataLst>
              <p:tags r:id="rId21"/>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2" name="Freeform 40"/>
          <p:cNvSpPr>
            <a:spLocks/>
          </p:cNvSpPr>
          <p:nvPr>
            <p:custDataLst>
              <p:tags r:id="rId22"/>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3" name="Freeform 41"/>
          <p:cNvSpPr>
            <a:spLocks/>
          </p:cNvSpPr>
          <p:nvPr>
            <p:custDataLst>
              <p:tags r:id="rId23"/>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4" name="Rectangle 21"/>
          <p:cNvSpPr>
            <a:spLocks noChangeArrowheads="1"/>
          </p:cNvSpPr>
          <p:nvPr>
            <p:custDataLst>
              <p:tags r:id="rId24"/>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25" name="Rectangle 22"/>
          <p:cNvSpPr>
            <a:spLocks noChangeArrowheads="1"/>
          </p:cNvSpPr>
          <p:nvPr>
            <p:custDataLst>
              <p:tags r:id="rId25"/>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 name="Rectangle 23"/>
          <p:cNvSpPr>
            <a:spLocks noChangeArrowheads="1"/>
          </p:cNvSpPr>
          <p:nvPr>
            <p:custDataLst>
              <p:tags r:id="rId26"/>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7" name="Rectangle 24"/>
          <p:cNvSpPr>
            <a:spLocks noChangeArrowheads="1"/>
          </p:cNvSpPr>
          <p:nvPr>
            <p:custDataLst>
              <p:tags r:id="rId27"/>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 name="Rectangle 25"/>
          <p:cNvSpPr>
            <a:spLocks noChangeArrowheads="1"/>
          </p:cNvSpPr>
          <p:nvPr>
            <p:custDataLst>
              <p:tags r:id="rId28"/>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9" name="Rectangle 26"/>
          <p:cNvSpPr>
            <a:spLocks noChangeArrowheads="1"/>
          </p:cNvSpPr>
          <p:nvPr>
            <p:custDataLst>
              <p:tags r:id="rId29"/>
            </p:custDataLst>
          </p:nvPr>
        </p:nvSpPr>
        <p:spPr bwMode="auto">
          <a:xfrm>
            <a:off x="3124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30" name="Rectangle 27"/>
          <p:cNvSpPr>
            <a:spLocks noChangeArrowheads="1"/>
          </p:cNvSpPr>
          <p:nvPr>
            <p:custDataLst>
              <p:tags r:id="rId30"/>
            </p:custDataLst>
          </p:nvPr>
        </p:nvSpPr>
        <p:spPr bwMode="auto">
          <a:xfrm>
            <a:off x="3429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1" name="Rectangle 28"/>
          <p:cNvSpPr>
            <a:spLocks noChangeArrowheads="1"/>
          </p:cNvSpPr>
          <p:nvPr>
            <p:custDataLst>
              <p:tags r:id="rId31"/>
            </p:custDataLst>
          </p:nvPr>
        </p:nvSpPr>
        <p:spPr bwMode="auto">
          <a:xfrm>
            <a:off x="37338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2" name="Rectangle 29"/>
          <p:cNvSpPr>
            <a:spLocks noChangeArrowheads="1"/>
          </p:cNvSpPr>
          <p:nvPr>
            <p:custDataLst>
              <p:tags r:id="rId32"/>
            </p:custDataLst>
          </p:nvPr>
        </p:nvSpPr>
        <p:spPr bwMode="auto">
          <a:xfrm>
            <a:off x="40386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3" name="Rectangle 30"/>
          <p:cNvSpPr>
            <a:spLocks noChangeArrowheads="1"/>
          </p:cNvSpPr>
          <p:nvPr>
            <p:custDataLst>
              <p:tags r:id="rId33"/>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4" name="Rectangle 31"/>
          <p:cNvSpPr>
            <a:spLocks noChangeArrowheads="1"/>
          </p:cNvSpPr>
          <p:nvPr>
            <p:custDataLst>
              <p:tags r:id="rId34"/>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5" name="Rectangle 32"/>
          <p:cNvSpPr>
            <a:spLocks noChangeArrowheads="1"/>
          </p:cNvSpPr>
          <p:nvPr>
            <p:custDataLst>
              <p:tags r:id="rId35"/>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6" name="Rectangle 33"/>
          <p:cNvSpPr>
            <a:spLocks noChangeArrowheads="1"/>
          </p:cNvSpPr>
          <p:nvPr>
            <p:custDataLst>
              <p:tags r:id="rId36"/>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7" name="Rectangle 34"/>
          <p:cNvSpPr>
            <a:spLocks noChangeArrowheads="1"/>
          </p:cNvSpPr>
          <p:nvPr>
            <p:custDataLst>
              <p:tags r:id="rId37"/>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8" name="Rectangle 35"/>
          <p:cNvSpPr>
            <a:spLocks noChangeArrowheads="1"/>
          </p:cNvSpPr>
          <p:nvPr>
            <p:custDataLst>
              <p:tags r:id="rId38"/>
            </p:custDataLst>
          </p:nvPr>
        </p:nvSpPr>
        <p:spPr bwMode="auto">
          <a:xfrm>
            <a:off x="6172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39" name="Rectangle 36"/>
          <p:cNvSpPr>
            <a:spLocks noChangeArrowheads="1"/>
          </p:cNvSpPr>
          <p:nvPr>
            <p:custDataLst>
              <p:tags r:id="rId39"/>
            </p:custDataLst>
          </p:nvPr>
        </p:nvSpPr>
        <p:spPr bwMode="auto">
          <a:xfrm>
            <a:off x="6477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40" name="Rectangle 37"/>
          <p:cNvSpPr>
            <a:spLocks noChangeArrowheads="1"/>
          </p:cNvSpPr>
          <p:nvPr>
            <p:custDataLst>
              <p:tags r:id="rId40"/>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41" name="Freeform 38"/>
          <p:cNvSpPr>
            <a:spLocks/>
          </p:cNvSpPr>
          <p:nvPr>
            <p:custDataLst>
              <p:tags r:id="rId41"/>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a:p>
        </p:txBody>
      </p:sp>
      <p:sp>
        <p:nvSpPr>
          <p:cNvPr id="44" name="Slide Number Placeholder 43"/>
          <p:cNvSpPr>
            <a:spLocks noGrp="1"/>
          </p:cNvSpPr>
          <p:nvPr>
            <p:ph type="sldNum" sz="quarter" idx="4"/>
            <p:custDataLst>
              <p:tags r:id="rId42"/>
            </p:custDataLst>
          </p:nvPr>
        </p:nvSpPr>
        <p:spPr/>
        <p:txBody>
          <a:bodyPr/>
          <a:lstStyle/>
          <a:p>
            <a:fld id="{7CBE8339-D2AD-46DC-A898-FD1E949067F0}" type="slidenum">
              <a:rPr lang="en-US" smtClean="0"/>
              <a:pPr/>
              <a:t>30</a:t>
            </a:fld>
            <a:endParaRPr lang="en-US"/>
          </a:p>
        </p:txBody>
      </p:sp>
      <p:sp>
        <p:nvSpPr>
          <p:cNvPr id="45" name="Date Placeholder 44"/>
          <p:cNvSpPr>
            <a:spLocks noGrp="1"/>
          </p:cNvSpPr>
          <p:nvPr>
            <p:ph type="dt" sz="half" idx="2"/>
            <p:custDataLst>
              <p:tags r:id="rId43"/>
            </p:custDataLst>
          </p:nvPr>
        </p:nvSpPr>
        <p:spPr/>
        <p:txBody>
          <a:bodyPr/>
          <a:lstStyle/>
          <a:p>
            <a:r>
              <a:rPr lang="en-US" smtClean="0"/>
              <a:t>Winter 2015</a:t>
            </a:r>
            <a:endParaRPr lang="en-US" dirty="0"/>
          </a:p>
        </p:txBody>
      </p:sp>
      <p:sp>
        <p:nvSpPr>
          <p:cNvPr id="46" name="Footer Placeholder 45"/>
          <p:cNvSpPr>
            <a:spLocks noGrp="1"/>
          </p:cNvSpPr>
          <p:nvPr>
            <p:ph type="ftr" sz="quarter" idx="3"/>
            <p:custDataLst>
              <p:tags r:id="rId44"/>
            </p:custDataLst>
          </p:nvPr>
        </p:nvSpPr>
        <p:spPr/>
        <p:txBody>
          <a:bodyPr/>
          <a:lstStyle/>
          <a:p>
            <a:r>
              <a:rPr lang="en-US" smtClean="0"/>
              <a:t>Memory Allocation</a:t>
            </a:r>
            <a:endParaRPr lang="en-US" dirty="0"/>
          </a:p>
        </p:txBody>
      </p:sp>
      <p:grpSp>
        <p:nvGrpSpPr>
          <p:cNvPr id="47" name="Group 46"/>
          <p:cNvGrpSpPr/>
          <p:nvPr>
            <p:custDataLst>
              <p:tags r:id="rId45"/>
            </p:custDataLst>
          </p:nvPr>
        </p:nvGrpSpPr>
        <p:grpSpPr>
          <a:xfrm>
            <a:off x="6704583" y="429880"/>
            <a:ext cx="1957945" cy="307777"/>
            <a:chOff x="6704583" y="676361"/>
            <a:chExt cx="1957945" cy="307777"/>
          </a:xfrm>
        </p:grpSpPr>
        <p:sp>
          <p:nvSpPr>
            <p:cNvPr id="48" name="Rectangle 18"/>
            <p:cNvSpPr>
              <a:spLocks noChangeArrowheads="1"/>
            </p:cNvSpPr>
            <p:nvPr>
              <p:custDataLst>
                <p:tags r:id="rId4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49" name="TextBox 48"/>
            <p:cNvSpPr txBox="1"/>
            <p:nvPr>
              <p:custDataLst>
                <p:tags r:id="rId50"/>
              </p:custDataLst>
            </p:nvPr>
          </p:nvSpPr>
          <p:spPr>
            <a:xfrm>
              <a:off x="7009383" y="676361"/>
              <a:ext cx="1653145" cy="307777"/>
            </a:xfrm>
            <a:prstGeom prst="rect">
              <a:avLst/>
            </a:prstGeom>
            <a:noFill/>
          </p:spPr>
          <p:txBody>
            <a:bodyPr wrap="none" rtlCol="0">
              <a:spAutoFit/>
            </a:bodyPr>
            <a:lstStyle/>
            <a:p>
              <a:r>
                <a:rPr lang="en-US" sz="1400" dirty="0" smtClean="0">
                  <a:latin typeface="Calibri" pitchFamily="34" charset="0"/>
                </a:rPr>
                <a:t>= 4 byte word (free)</a:t>
              </a:r>
            </a:p>
          </p:txBody>
        </p:sp>
      </p:grpSp>
      <p:grpSp>
        <p:nvGrpSpPr>
          <p:cNvPr id="50" name="Group 49"/>
          <p:cNvGrpSpPr/>
          <p:nvPr>
            <p:custDataLst>
              <p:tags r:id="rId46"/>
            </p:custDataLst>
          </p:nvPr>
        </p:nvGrpSpPr>
        <p:grpSpPr>
          <a:xfrm>
            <a:off x="6704583" y="835238"/>
            <a:ext cx="2341383" cy="307777"/>
            <a:chOff x="6704583" y="1216886"/>
            <a:chExt cx="2341383" cy="307777"/>
          </a:xfrm>
        </p:grpSpPr>
        <p:sp>
          <p:nvSpPr>
            <p:cNvPr id="51" name="Rectangle 50"/>
            <p:cNvSpPr>
              <a:spLocks noChangeArrowheads="1"/>
            </p:cNvSpPr>
            <p:nvPr>
              <p:custDataLst>
                <p:tags r:id="rId4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a:p>
          </p:txBody>
        </p:sp>
        <p:sp>
          <p:nvSpPr>
            <p:cNvPr id="52" name="TextBox 51"/>
            <p:cNvSpPr txBox="1"/>
            <p:nvPr>
              <p:custDataLst>
                <p:tags r:id="rId48"/>
              </p:custDataLst>
            </p:nvPr>
          </p:nvSpPr>
          <p:spPr>
            <a:xfrm>
              <a:off x="7009383" y="1216886"/>
              <a:ext cx="2036583" cy="307777"/>
            </a:xfrm>
            <a:prstGeom prst="rect">
              <a:avLst/>
            </a:prstGeom>
            <a:noFill/>
          </p:spPr>
          <p:txBody>
            <a:bodyPr wrap="none" rtlCol="0">
              <a:spAutoFit/>
            </a:bodyPr>
            <a:lstStyle/>
            <a:p>
              <a:r>
                <a:rPr lang="en-US" sz="1400" dirty="0" smtClean="0">
                  <a:latin typeface="Calibri" pitchFamily="34" charset="0"/>
                </a:rPr>
                <a:t>= 4 byte word (allocated)</a:t>
              </a:r>
            </a:p>
          </p:txBody>
        </p:sp>
      </p:grpSp>
      <mc:AlternateContent xmlns:mc="http://schemas.openxmlformats.org/markup-compatibility/2006" xmlns:p14="http://schemas.microsoft.com/office/powerpoint/2010/main">
        <mc:Choice Requires="p14">
          <p:contentPart p14:bwMode="auto" r:id="rId53">
            <p14:nvContentPartPr>
              <p14:cNvPr id="43" name="Ink 42"/>
              <p14:cNvContentPartPr/>
              <p14:nvPr/>
            </p14:nvContentPartPr>
            <p14:xfrm>
              <a:off x="4894560" y="3287520"/>
              <a:ext cx="2583000" cy="157680"/>
            </p14:xfrm>
          </p:contentPart>
        </mc:Choice>
        <mc:Fallback xmlns="">
          <p:pic>
            <p:nvPicPr>
              <p:cNvPr id="43" name="Ink 42"/>
              <p:cNvPicPr/>
              <p:nvPr/>
            </p:nvPicPr>
            <p:blipFill>
              <a:blip r:embed="rId54"/>
              <a:stretch>
                <a:fillRect/>
              </a:stretch>
            </p:blipFill>
            <p:spPr>
              <a:xfrm>
                <a:off x="4888800" y="3277080"/>
                <a:ext cx="2592000" cy="172440"/>
              </a:xfrm>
              <a:prstGeom prst="rect">
                <a:avLst/>
              </a:prstGeom>
            </p:spPr>
          </p:pic>
        </mc:Fallback>
      </mc:AlternateContent>
    </p:spTree>
    <p:extLst>
      <p:ext uri="{BB962C8B-B14F-4D97-AF65-F5344CB8AC3E}">
        <p14:creationId xmlns:p14="http://schemas.microsoft.com/office/powerpoint/2010/main" val="4519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custDataLst>
              <p:tags r:id="rId1"/>
            </p:custDataLst>
          </p:nvPr>
        </p:nvSpPr>
        <p:spPr>
          <a:xfrm>
            <a:off x="292688" y="481601"/>
            <a:ext cx="7786656"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Explicit Free </a:t>
            </a:r>
            <a:r>
              <a:rPr lang="en-GB" dirty="0" smtClean="0"/>
              <a:t>Lists</a:t>
            </a:r>
            <a:endParaRPr lang="en-GB" dirty="0"/>
          </a:p>
        </p:txBody>
      </p:sp>
      <p:sp>
        <p:nvSpPr>
          <p:cNvPr id="6149" name="Rectangle 5"/>
          <p:cNvSpPr>
            <a:spLocks noGrp="1" noChangeArrowheads="1"/>
          </p:cNvSpPr>
          <p:nvPr>
            <p:ph type="body" idx="1"/>
            <p:custDataLst>
              <p:tags r:id="rId2"/>
            </p:custDataLst>
          </p:nvPr>
        </p:nvSpPr>
        <p:spPr>
          <a:xfrm>
            <a:off x="290513" y="4448233"/>
            <a:ext cx="8534339" cy="1843087"/>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Maintain list(s) of </a:t>
            </a:r>
            <a:r>
              <a:rPr lang="en-GB" i="1" dirty="0">
                <a:solidFill>
                  <a:srgbClr val="C00000"/>
                </a:solidFill>
              </a:rPr>
              <a:t>free</a:t>
            </a:r>
            <a:r>
              <a:rPr lang="en-GB" dirty="0"/>
              <a:t> blocks, rather than implicit list of </a:t>
            </a:r>
            <a:r>
              <a:rPr lang="en-GB" i="1" dirty="0">
                <a:solidFill>
                  <a:srgbClr val="C00000"/>
                </a:solidFill>
              </a:rPr>
              <a:t>all</a:t>
            </a:r>
            <a:r>
              <a:rPr lang="en-GB"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“next” free block 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 we need to store forward/back pointers,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Luckily we track only free blocks, so we can use payload area for 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Still need boundary tags for coalescing</a:t>
            </a:r>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5"/>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60" name="Rectangle 6"/>
            <p:cNvSpPr>
              <a:spLocks noChangeArrowheads="1"/>
            </p:cNvSpPr>
            <p:nvPr>
              <p:custDataLst>
                <p:tags r:id="rId16"/>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p:txBody>
        </p:sp>
        <p:sp>
          <p:nvSpPr>
            <p:cNvPr id="61" name="Rectangle 8"/>
            <p:cNvSpPr>
              <a:spLocks noChangeArrowheads="1"/>
            </p:cNvSpPr>
            <p:nvPr>
              <p:custDataLst>
                <p:tags r:id="rId17"/>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62" name="Rectangle 9"/>
            <p:cNvSpPr>
              <a:spLocks noChangeArrowheads="1"/>
            </p:cNvSpPr>
            <p:nvPr>
              <p:custDataLst>
                <p:tags r:id="rId18"/>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63" name="Rectangle 10"/>
            <p:cNvSpPr>
              <a:spLocks noChangeArrowheads="1"/>
            </p:cNvSpPr>
            <p:nvPr>
              <p:custDataLst>
                <p:tags r:id="rId19"/>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64" name="Rectangle 3"/>
            <p:cNvSpPr>
              <a:spLocks noChangeArrowheads="1"/>
            </p:cNvSpPr>
            <p:nvPr>
              <p:custDataLst>
                <p:tags r:id="rId20"/>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next</a:t>
              </a:r>
              <a:endParaRPr lang="en-GB" sz="1600" b="1" dirty="0">
                <a:latin typeface="Calibri" pitchFamily="34" charset="0"/>
              </a:endParaRPr>
            </a:p>
          </p:txBody>
        </p:sp>
        <p:sp>
          <p:nvSpPr>
            <p:cNvPr id="65" name="Rectangle 3"/>
            <p:cNvSpPr>
              <a:spLocks noChangeArrowheads="1"/>
            </p:cNvSpPr>
            <p:nvPr>
              <p:custDataLst>
                <p:tags r:id="rId21"/>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smtClean="0">
                  <a:latin typeface="Calibri" pitchFamily="34" charset="0"/>
                </a:rPr>
                <a:t>prev</a:t>
              </a:r>
              <a:endParaRPr lang="en-GB" sz="1600" b="1" dirty="0">
                <a:latin typeface="Calibri" pitchFamily="34" charset="0"/>
              </a:endParaRPr>
            </a:p>
          </p:txBody>
        </p:sp>
        <p:sp>
          <p:nvSpPr>
            <p:cNvPr id="67" name="TextBox 66"/>
            <p:cNvSpPr txBox="1"/>
            <p:nvPr>
              <p:custDataLst>
                <p:tags r:id="rId22"/>
              </p:custDataLst>
            </p:nvPr>
          </p:nvSpPr>
          <p:spPr>
            <a:xfrm>
              <a:off x="5324562" y="1295400"/>
              <a:ext cx="1232992" cy="369332"/>
            </a:xfrm>
            <a:prstGeom prst="rect">
              <a:avLst/>
            </a:prstGeom>
            <a:noFill/>
          </p:spPr>
          <p:txBody>
            <a:bodyPr wrap="none" rtlCol="0">
              <a:spAutoFit/>
            </a:bodyPr>
            <a:lstStyle/>
            <a:p>
              <a:pPr algn="ctr"/>
              <a:r>
                <a:rPr lang="en-US" sz="1800" u="sng" dirty="0" smtClean="0">
                  <a:latin typeface="Calibri" pitchFamily="34" charset="0"/>
                </a:rPr>
                <a:t>Free</a:t>
              </a:r>
              <a:r>
                <a:rPr lang="en-US" sz="1800" dirty="0" smtClean="0">
                  <a:latin typeface="Calibri" pitchFamily="34" charset="0"/>
                </a:rPr>
                <a:t> block:</a:t>
              </a:r>
            </a:p>
          </p:txBody>
        </p:sp>
      </p:grpSp>
      <p:sp>
        <p:nvSpPr>
          <p:cNvPr id="19" name="Slide Number Placeholder 18"/>
          <p:cNvSpPr>
            <a:spLocks noGrp="1"/>
          </p:cNvSpPr>
          <p:nvPr>
            <p:ph type="sldNum" sz="quarter" idx="4"/>
            <p:custDataLst>
              <p:tags r:id="rId4"/>
            </p:custDataLst>
          </p:nvPr>
        </p:nvSpPr>
        <p:spPr/>
        <p:txBody>
          <a:bodyPr/>
          <a:lstStyle/>
          <a:p>
            <a:fld id="{7CBE8339-D2AD-46DC-A898-FD1E949067F0}" type="slidenum">
              <a:rPr lang="en-US" smtClean="0"/>
              <a:pPr/>
              <a:t>31</a:t>
            </a:fld>
            <a:endParaRPr lang="en-US"/>
          </a:p>
        </p:txBody>
      </p:sp>
      <p:grpSp>
        <p:nvGrpSpPr>
          <p:cNvPr id="3" name="Group 3"/>
          <p:cNvGrpSpPr/>
          <p:nvPr>
            <p:custDataLst>
              <p:tags r:id="rId5"/>
            </p:custDataLst>
          </p:nvPr>
        </p:nvGrpSpPr>
        <p:grpSpPr>
          <a:xfrm>
            <a:off x="1118108" y="1136846"/>
            <a:ext cx="2641318" cy="3114351"/>
            <a:chOff x="1118108" y="1136846"/>
            <a:chExt cx="2641318" cy="3114351"/>
          </a:xfrm>
        </p:grpSpPr>
        <p:sp>
          <p:nvSpPr>
            <p:cNvPr id="48" name="Rectangle 3"/>
            <p:cNvSpPr>
              <a:spLocks noChangeArrowheads="1"/>
            </p:cNvSpPr>
            <p:nvPr>
              <p:custDataLst>
                <p:tags r:id="rId8"/>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49" name="Rectangle 6"/>
            <p:cNvSpPr>
              <a:spLocks noChangeArrowheads="1"/>
            </p:cNvSpPr>
            <p:nvPr>
              <p:custDataLst>
                <p:tags r:id="rId9"/>
              </p:custDataLst>
            </p:nvPr>
          </p:nvSpPr>
          <p:spPr bwMode="auto">
            <a:xfrm>
              <a:off x="1600200" y="1976472"/>
              <a:ext cx="1676400" cy="15240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51" name="Rectangle 8"/>
            <p:cNvSpPr>
              <a:spLocks noChangeArrowheads="1"/>
            </p:cNvSpPr>
            <p:nvPr>
              <p:custDataLst>
                <p:tags r:id="rId10"/>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52" name="Rectangle 9"/>
            <p:cNvSpPr>
              <a:spLocks noChangeArrowheads="1"/>
            </p:cNvSpPr>
            <p:nvPr>
              <p:custDataLst>
                <p:tags r:id="rId11"/>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53" name="Rectangle 10"/>
            <p:cNvSpPr>
              <a:spLocks noChangeArrowheads="1"/>
            </p:cNvSpPr>
            <p:nvPr>
              <p:custDataLst>
                <p:tags r:id="rId12"/>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66" name="TextBox 65"/>
            <p:cNvSpPr txBox="1"/>
            <p:nvPr>
              <p:custDataLst>
                <p:tags r:id="rId13"/>
              </p:custDataLst>
            </p:nvPr>
          </p:nvSpPr>
          <p:spPr>
            <a:xfrm>
              <a:off x="1581091" y="1136846"/>
              <a:ext cx="1720581" cy="369332"/>
            </a:xfrm>
            <a:prstGeom prst="rect">
              <a:avLst/>
            </a:prstGeom>
            <a:noFill/>
          </p:spPr>
          <p:txBody>
            <a:bodyPr wrap="none" rtlCol="0">
              <a:spAutoFit/>
            </a:bodyPr>
            <a:lstStyle/>
            <a:p>
              <a:pPr algn="ctr"/>
              <a:r>
                <a:rPr lang="en-US" sz="1800" u="sng" dirty="0" smtClean="0">
                  <a:latin typeface="Calibri" pitchFamily="34" charset="0"/>
                </a:rPr>
                <a:t>Allocated</a:t>
              </a:r>
              <a:r>
                <a:rPr lang="en-US" sz="1800" dirty="0" smtClean="0">
                  <a:latin typeface="Calibri" pitchFamily="34" charset="0"/>
                </a:rPr>
                <a:t> block:</a:t>
              </a:r>
            </a:p>
          </p:txBody>
        </p:sp>
        <p:sp>
          <p:nvSpPr>
            <p:cNvPr id="23" name="TextBox 22"/>
            <p:cNvSpPr txBox="1"/>
            <p:nvPr>
              <p:custDataLst>
                <p:tags r:id="rId14"/>
              </p:custDataLst>
            </p:nvPr>
          </p:nvSpPr>
          <p:spPr>
            <a:xfrm>
              <a:off x="1118108" y="3881865"/>
              <a:ext cx="2641318" cy="369332"/>
            </a:xfrm>
            <a:prstGeom prst="rect">
              <a:avLst/>
            </a:prstGeom>
            <a:noFill/>
          </p:spPr>
          <p:txBody>
            <a:bodyPr wrap="none" rtlCol="0">
              <a:spAutoFit/>
            </a:bodyPr>
            <a:lstStyle/>
            <a:p>
              <a:pPr algn="ctr"/>
              <a:r>
                <a:rPr lang="en-US" sz="1800" dirty="0" smtClean="0">
                  <a:latin typeface="Calibri" pitchFamily="34" charset="0"/>
                </a:rPr>
                <a:t>(same as implicit free list)</a:t>
              </a:r>
            </a:p>
          </p:txBody>
        </p:sp>
      </p:grpSp>
      <p:sp>
        <p:nvSpPr>
          <p:cNvPr id="22" name="Date Placeholder 21"/>
          <p:cNvSpPr>
            <a:spLocks noGrp="1"/>
          </p:cNvSpPr>
          <p:nvPr>
            <p:ph type="dt" sz="half" idx="2"/>
            <p:custDataLst>
              <p:tags r:id="rId6"/>
            </p:custDataLst>
          </p:nvPr>
        </p:nvSpPr>
        <p:spPr/>
        <p:txBody>
          <a:bodyPr/>
          <a:lstStyle/>
          <a:p>
            <a:r>
              <a:rPr lang="en-US" smtClean="0"/>
              <a:t>Winter 2015</a:t>
            </a:r>
            <a:endParaRPr lang="en-US" dirty="0"/>
          </a:p>
        </p:txBody>
      </p:sp>
      <p:sp>
        <p:nvSpPr>
          <p:cNvPr id="24" name="Footer Placeholder 23"/>
          <p:cNvSpPr>
            <a:spLocks noGrp="1"/>
          </p:cNvSpPr>
          <p:nvPr>
            <p:ph type="ftr" sz="quarter" idx="3"/>
            <p:custDataLst>
              <p:tags r:id="rId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25">
            <p14:nvContentPartPr>
              <p14:cNvPr id="4" name="Ink 3"/>
              <p14:cNvContentPartPr/>
              <p14:nvPr/>
            </p14:nvContentPartPr>
            <p14:xfrm>
              <a:off x="1074240" y="1442520"/>
              <a:ext cx="5834520" cy="2294640"/>
            </p14:xfrm>
          </p:contentPart>
        </mc:Choice>
        <mc:Fallback xmlns="">
          <p:pic>
            <p:nvPicPr>
              <p:cNvPr id="4" name="Ink 3"/>
              <p:cNvPicPr/>
              <p:nvPr/>
            </p:nvPicPr>
            <p:blipFill>
              <a:blip r:embed="rId26"/>
              <a:stretch>
                <a:fillRect/>
              </a:stretch>
            </p:blipFill>
            <p:spPr>
              <a:xfrm>
                <a:off x="1062720" y="1438200"/>
                <a:ext cx="5857200" cy="2305440"/>
              </a:xfrm>
              <a:prstGeom prst="rect">
                <a:avLst/>
              </a:prstGeom>
            </p:spPr>
          </p:pic>
        </mc:Fallback>
      </mc:AlternateContent>
    </p:spTree>
    <p:extLst>
      <p:ext uri="{BB962C8B-B14F-4D97-AF65-F5344CB8AC3E}">
        <p14:creationId xmlns:p14="http://schemas.microsoft.com/office/powerpoint/2010/main" val="37955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xEl>
                                              <p:pRg st="0" end="0"/>
                                            </p:txEl>
                                          </p:spTgt>
                                        </p:tgtEl>
                                        <p:attrNameLst>
                                          <p:attrName>style.visibility</p:attrName>
                                        </p:attrNameLst>
                                      </p:cBhvr>
                                      <p:to>
                                        <p:strVal val="visible"/>
                                      </p:to>
                                    </p:set>
                                    <p:animEffect transition="in" filter="fade">
                                      <p:cBhvr>
                                        <p:cTn id="10" dur="500"/>
                                        <p:tgtEl>
                                          <p:spTgt spid="61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9">
                                            <p:txEl>
                                              <p:pRg st="1" end="1"/>
                                            </p:txEl>
                                          </p:spTgt>
                                        </p:tgtEl>
                                        <p:attrNameLst>
                                          <p:attrName>style.visibility</p:attrName>
                                        </p:attrNameLst>
                                      </p:cBhvr>
                                      <p:to>
                                        <p:strVal val="visible"/>
                                      </p:to>
                                    </p:set>
                                    <p:animEffect transition="in" filter="fade">
                                      <p:cBhvr>
                                        <p:cTn id="13" dur="500"/>
                                        <p:tgtEl>
                                          <p:spTgt spid="614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9">
                                            <p:txEl>
                                              <p:pRg st="2" end="2"/>
                                            </p:txEl>
                                          </p:spTgt>
                                        </p:tgtEl>
                                        <p:attrNameLst>
                                          <p:attrName>style.visibility</p:attrName>
                                        </p:attrNameLst>
                                      </p:cBhvr>
                                      <p:to>
                                        <p:strVal val="visible"/>
                                      </p:to>
                                    </p:set>
                                    <p:animEffect transition="in" filter="fade">
                                      <p:cBhvr>
                                        <p:cTn id="16" dur="500"/>
                                        <p:tgtEl>
                                          <p:spTgt spid="614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animEffect transition="in" filter="fade">
                                      <p:cBhvr>
                                        <p:cTn id="19" dur="500"/>
                                        <p:tgtEl>
                                          <p:spTgt spid="614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149">
                                            <p:txEl>
                                              <p:pRg st="3" end="3"/>
                                            </p:txEl>
                                          </p:spTgt>
                                        </p:tgtEl>
                                        <p:attrNameLst>
                                          <p:attrName>style.visibility</p:attrName>
                                        </p:attrNameLst>
                                      </p:cBhvr>
                                      <p:to>
                                        <p:strVal val="visible"/>
                                      </p:to>
                                    </p:set>
                                    <p:animEffect transition="in" filter="fade">
                                      <p:cBhvr>
                                        <p:cTn id="22" dur="500"/>
                                        <p:tgtEl>
                                          <p:spTgt spid="6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p:cNvSpPr>
            <a:spLocks noChangeShapeType="1"/>
          </p:cNvSpPr>
          <p:nvPr>
            <p:custDataLst>
              <p:tags r:id="rId1"/>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a:p>
        </p:txBody>
      </p:sp>
      <p:sp>
        <p:nvSpPr>
          <p:cNvPr id="6146" name="Line 2"/>
          <p:cNvSpPr>
            <a:spLocks noChangeShapeType="1"/>
          </p:cNvSpPr>
          <p:nvPr>
            <p:custDataLst>
              <p:tags r:id="rId2"/>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a:p>
        </p:txBody>
      </p:sp>
      <p:sp>
        <p:nvSpPr>
          <p:cNvPr id="6147" name="Line 3"/>
          <p:cNvSpPr>
            <a:spLocks noChangeShapeType="1"/>
          </p:cNvSpPr>
          <p:nvPr>
            <p:custDataLst>
              <p:tags r:id="rId3"/>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a:p>
        </p:txBody>
      </p:sp>
      <p:sp>
        <p:nvSpPr>
          <p:cNvPr id="6148" name="Rectangle 4"/>
          <p:cNvSpPr>
            <a:spLocks noGrp="1" noChangeArrowheads="1"/>
          </p:cNvSpPr>
          <p:nvPr>
            <p:ph type="title" idx="4294967295"/>
            <p:custDataLst>
              <p:tags r:id="rId4"/>
            </p:custDataLst>
          </p:nvPr>
        </p:nvSpPr>
        <p:spPr>
          <a:xfrm>
            <a:off x="292688" y="481601"/>
            <a:ext cx="60706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Explicit Free Lists</a:t>
            </a:r>
          </a:p>
        </p:txBody>
      </p:sp>
      <p:sp>
        <p:nvSpPr>
          <p:cNvPr id="6149" name="Rectangle 5"/>
          <p:cNvSpPr>
            <a:spLocks noGrp="1" noChangeArrowheads="1"/>
          </p:cNvSpPr>
          <p:nvPr>
            <p:ph type="body" idx="1"/>
            <p:custDataLst>
              <p:tags r:id="rId5"/>
            </p:custDataLst>
          </p:nvPr>
        </p:nvSpPr>
        <p:spPr>
          <a:xfrm>
            <a:off x="308681" y="1269236"/>
            <a:ext cx="8307387" cy="2436812"/>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Logically (doubly-linked lists):</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Physically?</a:t>
            </a:r>
            <a:endParaRPr lang="en-GB" dirty="0"/>
          </a:p>
        </p:txBody>
      </p:sp>
      <p:sp>
        <p:nvSpPr>
          <p:cNvPr id="6150" name="Rectangle 6"/>
          <p:cNvSpPr>
            <a:spLocks noChangeArrowheads="1"/>
          </p:cNvSpPr>
          <p:nvPr>
            <p:custDataLst>
              <p:tags r:id="rId6"/>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a:t>
            </a:r>
          </a:p>
        </p:txBody>
      </p:sp>
      <p:sp>
        <p:nvSpPr>
          <p:cNvPr id="6151" name="Rectangle 7"/>
          <p:cNvSpPr>
            <a:spLocks noChangeArrowheads="1"/>
          </p:cNvSpPr>
          <p:nvPr>
            <p:custDataLst>
              <p:tags r:id="rId7"/>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B</a:t>
            </a:r>
          </a:p>
        </p:txBody>
      </p:sp>
      <p:sp>
        <p:nvSpPr>
          <p:cNvPr id="6152" name="Rectangle 8"/>
          <p:cNvSpPr>
            <a:spLocks noChangeArrowheads="1"/>
          </p:cNvSpPr>
          <p:nvPr>
            <p:custDataLst>
              <p:tags r:id="rId8"/>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a:t>
            </a:r>
          </a:p>
        </p:txBody>
      </p:sp>
      <p:sp>
        <p:nvSpPr>
          <p:cNvPr id="6153" name="Line 9"/>
          <p:cNvSpPr>
            <a:spLocks noChangeShapeType="1"/>
          </p:cNvSpPr>
          <p:nvPr>
            <p:custDataLst>
              <p:tags r:id="rId9"/>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a:p>
        </p:txBody>
      </p:sp>
      <p:sp>
        <p:nvSpPr>
          <p:cNvPr id="6154" name="Line 10"/>
          <p:cNvSpPr>
            <a:spLocks noChangeShapeType="1"/>
          </p:cNvSpPr>
          <p:nvPr>
            <p:custDataLst>
              <p:tags r:id="rId10"/>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a:p>
        </p:txBody>
      </p:sp>
      <p:sp>
        <p:nvSpPr>
          <p:cNvPr id="6155" name="Line 11"/>
          <p:cNvSpPr>
            <a:spLocks noChangeShapeType="1"/>
          </p:cNvSpPr>
          <p:nvPr>
            <p:custDataLst>
              <p:tags r:id="rId11"/>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a:p>
        </p:txBody>
      </p:sp>
      <p:sp>
        <p:nvSpPr>
          <p:cNvPr id="48" name="Slide Number Placeholder 47"/>
          <p:cNvSpPr>
            <a:spLocks noGrp="1"/>
          </p:cNvSpPr>
          <p:nvPr>
            <p:ph type="sldNum" sz="quarter" idx="4"/>
            <p:custDataLst>
              <p:tags r:id="rId12"/>
            </p:custDataLst>
          </p:nvPr>
        </p:nvSpPr>
        <p:spPr/>
        <p:txBody>
          <a:bodyPr/>
          <a:lstStyle/>
          <a:p>
            <a:fld id="{7CBE8339-D2AD-46DC-A898-FD1E949067F0}" type="slidenum">
              <a:rPr lang="en-US" smtClean="0"/>
              <a:pPr/>
              <a:t>32</a:t>
            </a:fld>
            <a:endParaRPr lang="en-US"/>
          </a:p>
        </p:txBody>
      </p:sp>
      <p:sp>
        <p:nvSpPr>
          <p:cNvPr id="14" name="Date Placeholder 13"/>
          <p:cNvSpPr>
            <a:spLocks noGrp="1"/>
          </p:cNvSpPr>
          <p:nvPr>
            <p:ph type="dt" sz="half" idx="2"/>
            <p:custDataLst>
              <p:tags r:id="rId13"/>
            </p:custDataLst>
          </p:nvPr>
        </p:nvSpPr>
        <p:spPr/>
        <p:txBody>
          <a:bodyPr/>
          <a:lstStyle/>
          <a:p>
            <a:r>
              <a:rPr lang="en-US" smtClean="0"/>
              <a:t>Winter 2015</a:t>
            </a:r>
            <a:endParaRPr lang="en-US" dirty="0"/>
          </a:p>
        </p:txBody>
      </p:sp>
      <p:sp>
        <p:nvSpPr>
          <p:cNvPr id="15" name="Footer Placeholder 14"/>
          <p:cNvSpPr>
            <a:spLocks noGrp="1"/>
          </p:cNvSpPr>
          <p:nvPr>
            <p:ph type="ftr" sz="quarter" idx="3"/>
            <p:custDataLst>
              <p:tags r:id="rId14"/>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53560" y="1085760"/>
              <a:ext cx="6697440" cy="1334520"/>
            </p14:xfrm>
          </p:contentPart>
        </mc:Choice>
        <mc:Fallback xmlns="">
          <p:pic>
            <p:nvPicPr>
              <p:cNvPr id="2" name="Ink 1"/>
              <p:cNvPicPr/>
              <p:nvPr/>
            </p:nvPicPr>
            <p:blipFill>
              <a:blip r:embed="rId18"/>
              <a:stretch>
                <a:fillRect/>
              </a:stretch>
            </p:blipFill>
            <p:spPr>
              <a:xfrm>
                <a:off x="846360" y="1071720"/>
                <a:ext cx="6717240" cy="13518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p:cNvSpPr>
            <a:spLocks noChangeShapeType="1"/>
          </p:cNvSpPr>
          <p:nvPr>
            <p:custDataLst>
              <p:tags r:id="rId1"/>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a:p>
        </p:txBody>
      </p:sp>
      <p:sp>
        <p:nvSpPr>
          <p:cNvPr id="6146" name="Line 2"/>
          <p:cNvSpPr>
            <a:spLocks noChangeShapeType="1"/>
          </p:cNvSpPr>
          <p:nvPr>
            <p:custDataLst>
              <p:tags r:id="rId2"/>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a:p>
        </p:txBody>
      </p:sp>
      <p:sp>
        <p:nvSpPr>
          <p:cNvPr id="6147" name="Line 3"/>
          <p:cNvSpPr>
            <a:spLocks noChangeShapeType="1"/>
          </p:cNvSpPr>
          <p:nvPr>
            <p:custDataLst>
              <p:tags r:id="rId3"/>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a:p>
        </p:txBody>
      </p:sp>
      <p:sp>
        <p:nvSpPr>
          <p:cNvPr id="6148" name="Rectangle 4"/>
          <p:cNvSpPr>
            <a:spLocks noGrp="1" noChangeArrowheads="1"/>
          </p:cNvSpPr>
          <p:nvPr>
            <p:ph type="title" idx="4294967295"/>
            <p:custDataLst>
              <p:tags r:id="rId4"/>
            </p:custDataLst>
          </p:nvPr>
        </p:nvSpPr>
        <p:spPr>
          <a:xfrm>
            <a:off x="292688" y="481601"/>
            <a:ext cx="60706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Explicit Free Lists</a:t>
            </a:r>
          </a:p>
        </p:txBody>
      </p:sp>
      <p:sp>
        <p:nvSpPr>
          <p:cNvPr id="6149" name="Rectangle 5"/>
          <p:cNvSpPr>
            <a:spLocks noGrp="1" noChangeArrowheads="1"/>
          </p:cNvSpPr>
          <p:nvPr>
            <p:ph type="body" idx="1"/>
            <p:custDataLst>
              <p:tags r:id="rId5"/>
            </p:custDataLst>
          </p:nvPr>
        </p:nvSpPr>
        <p:spPr>
          <a:xfrm>
            <a:off x="308681" y="1269236"/>
            <a:ext cx="8307387" cy="2436812"/>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Logically (doubly-linked lists):</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Physically: blocks can be in any order</a:t>
            </a:r>
            <a:endParaRPr lang="en-GB" dirty="0"/>
          </a:p>
        </p:txBody>
      </p:sp>
      <p:sp>
        <p:nvSpPr>
          <p:cNvPr id="6150" name="Rectangle 6"/>
          <p:cNvSpPr>
            <a:spLocks noChangeArrowheads="1"/>
          </p:cNvSpPr>
          <p:nvPr>
            <p:custDataLst>
              <p:tags r:id="rId6"/>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a:t>
            </a:r>
          </a:p>
        </p:txBody>
      </p:sp>
      <p:sp>
        <p:nvSpPr>
          <p:cNvPr id="6151" name="Rectangle 7"/>
          <p:cNvSpPr>
            <a:spLocks noChangeArrowheads="1"/>
          </p:cNvSpPr>
          <p:nvPr>
            <p:custDataLst>
              <p:tags r:id="rId7"/>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B</a:t>
            </a:r>
          </a:p>
        </p:txBody>
      </p:sp>
      <p:sp>
        <p:nvSpPr>
          <p:cNvPr id="6152" name="Rectangle 8"/>
          <p:cNvSpPr>
            <a:spLocks noChangeArrowheads="1"/>
          </p:cNvSpPr>
          <p:nvPr>
            <p:custDataLst>
              <p:tags r:id="rId8"/>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a:t>
            </a:r>
          </a:p>
        </p:txBody>
      </p:sp>
      <p:sp>
        <p:nvSpPr>
          <p:cNvPr id="6153" name="Line 9"/>
          <p:cNvSpPr>
            <a:spLocks noChangeShapeType="1"/>
          </p:cNvSpPr>
          <p:nvPr>
            <p:custDataLst>
              <p:tags r:id="rId9"/>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a:p>
        </p:txBody>
      </p:sp>
      <p:sp>
        <p:nvSpPr>
          <p:cNvPr id="6154" name="Line 10"/>
          <p:cNvSpPr>
            <a:spLocks noChangeShapeType="1"/>
          </p:cNvSpPr>
          <p:nvPr>
            <p:custDataLst>
              <p:tags r:id="rId10"/>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a:p>
        </p:txBody>
      </p:sp>
      <p:sp>
        <p:nvSpPr>
          <p:cNvPr id="6155" name="Line 11"/>
          <p:cNvSpPr>
            <a:spLocks noChangeShapeType="1"/>
          </p:cNvSpPr>
          <p:nvPr>
            <p:custDataLst>
              <p:tags r:id="rId11"/>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a:p>
        </p:txBody>
      </p:sp>
      <p:sp>
        <p:nvSpPr>
          <p:cNvPr id="6156" name="Rectangle 12"/>
          <p:cNvSpPr>
            <a:spLocks noChangeArrowheads="1"/>
          </p:cNvSpPr>
          <p:nvPr>
            <p:custDataLst>
              <p:tags r:id="rId12"/>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57" name="Rectangle 13"/>
          <p:cNvSpPr>
            <a:spLocks noChangeArrowheads="1"/>
          </p:cNvSpPr>
          <p:nvPr>
            <p:custDataLst>
              <p:tags r:id="rId13"/>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58" name="Rectangle 14"/>
          <p:cNvSpPr>
            <a:spLocks noChangeArrowheads="1"/>
          </p:cNvSpPr>
          <p:nvPr>
            <p:custDataLst>
              <p:tags r:id="rId14"/>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59" name="Rectangle 15"/>
          <p:cNvSpPr>
            <a:spLocks noChangeArrowheads="1"/>
          </p:cNvSpPr>
          <p:nvPr>
            <p:custDataLst>
              <p:tags r:id="rId15"/>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60" name="Rectangle 16"/>
          <p:cNvSpPr>
            <a:spLocks noChangeArrowheads="1"/>
          </p:cNvSpPr>
          <p:nvPr>
            <p:custDataLst>
              <p:tags r:id="rId16"/>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61" name="Rectangle 17"/>
          <p:cNvSpPr>
            <a:spLocks noChangeArrowheads="1"/>
          </p:cNvSpPr>
          <p:nvPr>
            <p:custDataLst>
              <p:tags r:id="rId17"/>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6162" name="Rectangle 18"/>
          <p:cNvSpPr>
            <a:spLocks noChangeArrowheads="1"/>
          </p:cNvSpPr>
          <p:nvPr>
            <p:custDataLst>
              <p:tags r:id="rId18"/>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6163" name="Rectangle 19"/>
          <p:cNvSpPr>
            <a:spLocks noChangeArrowheads="1"/>
          </p:cNvSpPr>
          <p:nvPr>
            <p:custDataLst>
              <p:tags r:id="rId19"/>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64" name="Rectangle 20"/>
          <p:cNvSpPr>
            <a:spLocks noChangeArrowheads="1"/>
          </p:cNvSpPr>
          <p:nvPr>
            <p:custDataLst>
              <p:tags r:id="rId20"/>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65" name="Rectangle 21"/>
          <p:cNvSpPr>
            <a:spLocks noChangeArrowheads="1"/>
          </p:cNvSpPr>
          <p:nvPr>
            <p:custDataLst>
              <p:tags r:id="rId21"/>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66" name="Rectangle 22"/>
          <p:cNvSpPr>
            <a:spLocks noChangeArrowheads="1"/>
          </p:cNvSpPr>
          <p:nvPr>
            <p:custDataLst>
              <p:tags r:id="rId22"/>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67" name="Rectangle 23"/>
          <p:cNvSpPr>
            <a:spLocks noChangeArrowheads="1"/>
          </p:cNvSpPr>
          <p:nvPr>
            <p:custDataLst>
              <p:tags r:id="rId23"/>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68" name="Rectangle 24"/>
          <p:cNvSpPr>
            <a:spLocks noChangeArrowheads="1"/>
          </p:cNvSpPr>
          <p:nvPr>
            <p:custDataLst>
              <p:tags r:id="rId24"/>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24</a:t>
            </a:r>
            <a:endParaRPr lang="en-GB" sz="1600" b="1" dirty="0">
              <a:latin typeface="Calibri" pitchFamily="34" charset="0"/>
              <a:ea typeface="msgothic" charset="0"/>
              <a:cs typeface="msgothic" charset="0"/>
            </a:endParaRPr>
          </a:p>
        </p:txBody>
      </p:sp>
      <p:sp>
        <p:nvSpPr>
          <p:cNvPr id="6169" name="Rectangle 25"/>
          <p:cNvSpPr>
            <a:spLocks noChangeArrowheads="1"/>
          </p:cNvSpPr>
          <p:nvPr>
            <p:custDataLst>
              <p:tags r:id="rId25"/>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6170" name="Rectangle 26"/>
          <p:cNvSpPr>
            <a:spLocks noChangeArrowheads="1"/>
          </p:cNvSpPr>
          <p:nvPr>
            <p:custDataLst>
              <p:tags r:id="rId26"/>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24</a:t>
            </a:r>
            <a:endParaRPr lang="en-GB" sz="1600" b="1" dirty="0">
              <a:latin typeface="Calibri" pitchFamily="34" charset="0"/>
              <a:ea typeface="msgothic" charset="0"/>
              <a:cs typeface="msgothic" charset="0"/>
            </a:endParaRPr>
          </a:p>
        </p:txBody>
      </p:sp>
      <p:sp>
        <p:nvSpPr>
          <p:cNvPr id="6171" name="Rectangle 27"/>
          <p:cNvSpPr>
            <a:spLocks noChangeArrowheads="1"/>
          </p:cNvSpPr>
          <p:nvPr>
            <p:custDataLst>
              <p:tags r:id="rId27"/>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72" name="Rectangle 28"/>
          <p:cNvSpPr>
            <a:spLocks noChangeArrowheads="1"/>
          </p:cNvSpPr>
          <p:nvPr>
            <p:custDataLst>
              <p:tags r:id="rId28"/>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73" name="Rectangle 29"/>
          <p:cNvSpPr>
            <a:spLocks noChangeArrowheads="1"/>
          </p:cNvSpPr>
          <p:nvPr>
            <p:custDataLst>
              <p:tags r:id="rId29"/>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6174" name="Rectangle 30"/>
          <p:cNvSpPr>
            <a:spLocks noChangeArrowheads="1"/>
          </p:cNvSpPr>
          <p:nvPr>
            <p:custDataLst>
              <p:tags r:id="rId30"/>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75" name="Rectangle 31"/>
          <p:cNvSpPr>
            <a:spLocks noChangeArrowheads="1"/>
          </p:cNvSpPr>
          <p:nvPr>
            <p:custDataLst>
              <p:tags r:id="rId31"/>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76" name="Rectangle 32"/>
          <p:cNvSpPr>
            <a:spLocks noChangeArrowheads="1"/>
          </p:cNvSpPr>
          <p:nvPr>
            <p:custDataLst>
              <p:tags r:id="rId32"/>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6177" name="Rectangle 33"/>
          <p:cNvSpPr>
            <a:spLocks noChangeArrowheads="1"/>
          </p:cNvSpPr>
          <p:nvPr>
            <p:custDataLst>
              <p:tags r:id="rId33"/>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6178" name="Freeform 34"/>
          <p:cNvSpPr>
            <a:spLocks/>
          </p:cNvSpPr>
          <p:nvPr>
            <p:custDataLst>
              <p:tags r:id="rId34"/>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rgbClr val="0000FF"/>
            </a:solidFill>
            <a:round/>
            <a:headEnd/>
            <a:tailEnd type="triangle" w="med" len="med"/>
          </a:ln>
          <a:effectLst/>
        </p:spPr>
        <p:txBody>
          <a:bodyPr wrap="none" anchor="ctr"/>
          <a:lstStyle/>
          <a:p>
            <a:endParaRPr lang="en-US"/>
          </a:p>
        </p:txBody>
      </p:sp>
      <p:sp>
        <p:nvSpPr>
          <p:cNvPr id="6179" name="Freeform 35"/>
          <p:cNvSpPr>
            <a:spLocks/>
          </p:cNvSpPr>
          <p:nvPr>
            <p:custDataLst>
              <p:tags r:id="rId35"/>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rgbClr val="0000FF"/>
            </a:solidFill>
            <a:round/>
            <a:headEnd type="none" w="med" len="med"/>
            <a:tailEnd type="triangle" w="med" len="med"/>
          </a:ln>
          <a:effectLst/>
        </p:spPr>
        <p:txBody>
          <a:bodyPr wrap="none" anchor="ctr"/>
          <a:lstStyle/>
          <a:p>
            <a:endParaRPr lang="en-US"/>
          </a:p>
        </p:txBody>
      </p:sp>
      <p:sp>
        <p:nvSpPr>
          <p:cNvPr id="6180" name="Freeform 36"/>
          <p:cNvSpPr>
            <a:spLocks/>
          </p:cNvSpPr>
          <p:nvPr>
            <p:custDataLst>
              <p:tags r:id="rId36"/>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a:p>
        </p:txBody>
      </p:sp>
      <p:sp>
        <p:nvSpPr>
          <p:cNvPr id="6181" name="Freeform 37"/>
          <p:cNvSpPr>
            <a:spLocks/>
          </p:cNvSpPr>
          <p:nvPr>
            <p:custDataLst>
              <p:tags r:id="rId37"/>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a:p>
        </p:txBody>
      </p:sp>
      <p:sp>
        <p:nvSpPr>
          <p:cNvPr id="6182" name="Text Box 38"/>
          <p:cNvSpPr txBox="1">
            <a:spLocks noChangeArrowheads="1"/>
          </p:cNvSpPr>
          <p:nvPr>
            <p:custDataLst>
              <p:tags r:id="rId38"/>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FF"/>
                </a:solidFill>
                <a:latin typeface="Calibri" pitchFamily="34" charset="0"/>
                <a:ea typeface="msgothic" charset="0"/>
                <a:cs typeface="msgothic" charset="0"/>
              </a:rPr>
              <a:t>Forward </a:t>
            </a:r>
            <a:r>
              <a:rPr lang="en-GB" sz="1600" b="1" dirty="0" smtClean="0">
                <a:solidFill>
                  <a:srgbClr val="0000FF"/>
                </a:solidFill>
                <a:latin typeface="Calibri" pitchFamily="34" charset="0"/>
                <a:ea typeface="msgothic" charset="0"/>
                <a:cs typeface="msgothic" charset="0"/>
              </a:rPr>
              <a:t>(next) links</a:t>
            </a:r>
            <a:endParaRPr lang="en-GB" sz="1600" b="1" dirty="0">
              <a:solidFill>
                <a:srgbClr val="0000FF"/>
              </a:solidFill>
              <a:latin typeface="Calibri" pitchFamily="34" charset="0"/>
              <a:ea typeface="msgothic" charset="0"/>
              <a:cs typeface="msgothic" charset="0"/>
            </a:endParaRPr>
          </a:p>
        </p:txBody>
      </p:sp>
      <p:sp>
        <p:nvSpPr>
          <p:cNvPr id="6183" name="Text Box 39"/>
          <p:cNvSpPr txBox="1">
            <a:spLocks noChangeArrowheads="1"/>
          </p:cNvSpPr>
          <p:nvPr>
            <p:custDataLst>
              <p:tags r:id="rId39"/>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ea typeface="msgothic" charset="0"/>
                <a:cs typeface="msgothic" charset="0"/>
              </a:rPr>
              <a:t>Back </a:t>
            </a:r>
            <a:r>
              <a:rPr lang="en-GB" sz="1600" b="1" dirty="0" smtClean="0">
                <a:solidFill>
                  <a:srgbClr val="C00000"/>
                </a:solidFill>
                <a:latin typeface="Calibri" pitchFamily="34" charset="0"/>
                <a:ea typeface="msgothic" charset="0"/>
                <a:cs typeface="msgothic" charset="0"/>
              </a:rPr>
              <a:t>(</a:t>
            </a:r>
            <a:r>
              <a:rPr lang="en-GB" sz="1600" b="1" dirty="0" err="1" smtClean="0">
                <a:solidFill>
                  <a:srgbClr val="C00000"/>
                </a:solidFill>
                <a:latin typeface="Calibri" pitchFamily="34" charset="0"/>
                <a:ea typeface="msgothic" charset="0"/>
                <a:cs typeface="msgothic" charset="0"/>
              </a:rPr>
              <a:t>prev</a:t>
            </a:r>
            <a:r>
              <a:rPr lang="en-GB" sz="1600" b="1" dirty="0" smtClean="0">
                <a:solidFill>
                  <a:srgbClr val="C00000"/>
                </a:solidFill>
                <a:latin typeface="Calibri" pitchFamily="34" charset="0"/>
                <a:ea typeface="msgothic" charset="0"/>
                <a:cs typeface="msgothic" charset="0"/>
              </a:rPr>
              <a:t>) links</a:t>
            </a:r>
            <a:endParaRPr lang="en-GB" sz="1600" b="1" dirty="0">
              <a:solidFill>
                <a:srgbClr val="C00000"/>
              </a:solidFill>
              <a:latin typeface="Calibri" pitchFamily="34" charset="0"/>
              <a:ea typeface="msgothic" charset="0"/>
              <a:cs typeface="msgothic" charset="0"/>
            </a:endParaRPr>
          </a:p>
        </p:txBody>
      </p:sp>
      <p:sp>
        <p:nvSpPr>
          <p:cNvPr id="6185" name="Freeform 41"/>
          <p:cNvSpPr>
            <a:spLocks/>
          </p:cNvSpPr>
          <p:nvPr>
            <p:custDataLst>
              <p:tags r:id="rId40"/>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rgbClr val="0000FF"/>
            </a:solidFill>
            <a:round/>
            <a:headEnd type="none" w="med" len="med"/>
            <a:tailEnd type="triangle" w="med" len="med"/>
          </a:ln>
          <a:effectLst/>
        </p:spPr>
        <p:txBody>
          <a:bodyPr wrap="none" anchor="ctr"/>
          <a:lstStyle/>
          <a:p>
            <a:endParaRPr lang="en-US"/>
          </a:p>
        </p:txBody>
      </p:sp>
      <p:sp>
        <p:nvSpPr>
          <p:cNvPr id="6186" name="Freeform 42"/>
          <p:cNvSpPr>
            <a:spLocks/>
          </p:cNvSpPr>
          <p:nvPr>
            <p:custDataLst>
              <p:tags r:id="rId41"/>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a:p>
        </p:txBody>
      </p:sp>
      <p:sp>
        <p:nvSpPr>
          <p:cNvPr id="6187" name="Text Box 43"/>
          <p:cNvSpPr txBox="1">
            <a:spLocks noChangeArrowheads="1"/>
          </p:cNvSpPr>
          <p:nvPr>
            <p:custDataLst>
              <p:tags r:id="rId42"/>
            </p:custDataLst>
          </p:nvPr>
        </p:nvSpPr>
        <p:spPr bwMode="auto">
          <a:xfrm>
            <a:off x="1624539" y="4581525"/>
            <a:ext cx="306792"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a:t>
            </a:r>
          </a:p>
        </p:txBody>
      </p:sp>
      <p:sp>
        <p:nvSpPr>
          <p:cNvPr id="6188" name="Text Box 44"/>
          <p:cNvSpPr txBox="1">
            <a:spLocks noChangeArrowheads="1"/>
          </p:cNvSpPr>
          <p:nvPr>
            <p:custDataLst>
              <p:tags r:id="rId43"/>
            </p:custDataLst>
          </p:nvPr>
        </p:nvSpPr>
        <p:spPr bwMode="auto">
          <a:xfrm>
            <a:off x="7207777" y="4586287"/>
            <a:ext cx="29717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B</a:t>
            </a:r>
          </a:p>
        </p:txBody>
      </p:sp>
      <p:sp>
        <p:nvSpPr>
          <p:cNvPr id="6189" name="Text Box 45"/>
          <p:cNvSpPr txBox="1">
            <a:spLocks noChangeArrowheads="1"/>
          </p:cNvSpPr>
          <p:nvPr>
            <p:custDataLst>
              <p:tags r:id="rId44"/>
            </p:custDataLst>
          </p:nvPr>
        </p:nvSpPr>
        <p:spPr bwMode="auto">
          <a:xfrm>
            <a:off x="4386789" y="5197475"/>
            <a:ext cx="290762"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a:t>
            </a:r>
          </a:p>
        </p:txBody>
      </p:sp>
      <p:sp>
        <p:nvSpPr>
          <p:cNvPr id="48" name="Slide Number Placeholder 47"/>
          <p:cNvSpPr>
            <a:spLocks noGrp="1"/>
          </p:cNvSpPr>
          <p:nvPr>
            <p:ph type="sldNum" sz="quarter" idx="4"/>
            <p:custDataLst>
              <p:tags r:id="rId45"/>
            </p:custDataLst>
          </p:nvPr>
        </p:nvSpPr>
        <p:spPr/>
        <p:txBody>
          <a:bodyPr/>
          <a:lstStyle/>
          <a:p>
            <a:fld id="{7CBE8339-D2AD-46DC-A898-FD1E949067F0}" type="slidenum">
              <a:rPr lang="en-US" smtClean="0"/>
              <a:pPr/>
              <a:t>33</a:t>
            </a:fld>
            <a:endParaRPr lang="en-US"/>
          </a:p>
        </p:txBody>
      </p:sp>
      <p:sp>
        <p:nvSpPr>
          <p:cNvPr id="47" name="Date Placeholder 46"/>
          <p:cNvSpPr>
            <a:spLocks noGrp="1"/>
          </p:cNvSpPr>
          <p:nvPr>
            <p:ph type="dt" sz="half" idx="2"/>
            <p:custDataLst>
              <p:tags r:id="rId46"/>
            </p:custDataLst>
          </p:nvPr>
        </p:nvSpPr>
        <p:spPr/>
        <p:txBody>
          <a:bodyPr/>
          <a:lstStyle/>
          <a:p>
            <a:r>
              <a:rPr lang="en-US" smtClean="0"/>
              <a:t>Winter 2015</a:t>
            </a:r>
            <a:endParaRPr lang="en-US" dirty="0"/>
          </a:p>
        </p:txBody>
      </p:sp>
      <p:sp>
        <p:nvSpPr>
          <p:cNvPr id="49" name="Footer Placeholder 48"/>
          <p:cNvSpPr>
            <a:spLocks noGrp="1"/>
          </p:cNvSpPr>
          <p:nvPr>
            <p:ph type="ftr" sz="quarter" idx="3"/>
            <p:custDataLst>
              <p:tags r:id="rId4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50">
            <p14:nvContentPartPr>
              <p14:cNvPr id="2" name="Ink 1"/>
              <p14:cNvContentPartPr/>
              <p14:nvPr/>
            </p14:nvContentPartPr>
            <p14:xfrm>
              <a:off x="729360" y="5325840"/>
              <a:ext cx="305640" cy="521280"/>
            </p14:xfrm>
          </p:contentPart>
        </mc:Choice>
        <mc:Fallback xmlns="">
          <p:pic>
            <p:nvPicPr>
              <p:cNvPr id="2" name="Ink 1"/>
              <p:cNvPicPr/>
              <p:nvPr/>
            </p:nvPicPr>
            <p:blipFill>
              <a:blip r:embed="rId51"/>
              <a:stretch>
                <a:fillRect/>
              </a:stretch>
            </p:blipFill>
            <p:spPr>
              <a:xfrm>
                <a:off x="722880" y="5314680"/>
                <a:ext cx="325080" cy="536400"/>
              </a:xfrm>
              <a:prstGeom prst="rect">
                <a:avLst/>
              </a:prstGeom>
            </p:spPr>
          </p:pic>
        </mc:Fallback>
      </mc:AlternateContent>
    </p:spTree>
    <p:extLst>
      <p:ext uri="{BB962C8B-B14F-4D97-AF65-F5344CB8AC3E}">
        <p14:creationId xmlns:p14="http://schemas.microsoft.com/office/powerpoint/2010/main" val="21945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0" name="Rectangle 72"/>
          <p:cNvSpPr>
            <a:spLocks noChangeArrowheads="1"/>
          </p:cNvSpPr>
          <p:nvPr>
            <p:custDataLst>
              <p:tags r:id="rId1"/>
            </p:custDataLst>
          </p:nvPr>
        </p:nvSpPr>
        <p:spPr bwMode="auto">
          <a:xfrm>
            <a:off x="487480" y="1377950"/>
            <a:ext cx="7607300" cy="2003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169" name="Rectangle 1"/>
          <p:cNvSpPr>
            <a:spLocks noGrp="1" noChangeArrowheads="1"/>
          </p:cNvSpPr>
          <p:nvPr>
            <p:ph type="title" idx="4294967295"/>
            <p:custDataLst>
              <p:tags r:id="rId2"/>
            </p:custDataLst>
          </p:nvPr>
        </p:nvSpPr>
        <p:spPr>
          <a:xfrm>
            <a:off x="381000" y="469312"/>
            <a:ext cx="80010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Allocating From Explicit Free </a:t>
            </a:r>
            <a:r>
              <a:rPr lang="en-GB" dirty="0" smtClean="0"/>
              <a:t>Lists</a:t>
            </a:r>
            <a:endParaRPr lang="en-GB" dirty="0"/>
          </a:p>
        </p:txBody>
      </p:sp>
      <p:sp>
        <p:nvSpPr>
          <p:cNvPr id="7186" name="Rectangle 18"/>
          <p:cNvSpPr>
            <a:spLocks noChangeArrowheads="1"/>
          </p:cNvSpPr>
          <p:nvPr>
            <p:custDataLst>
              <p:tags r:id="rId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91" name="Rectangle 23"/>
          <p:cNvSpPr>
            <a:spLocks noChangeArrowheads="1"/>
          </p:cNvSpPr>
          <p:nvPr>
            <p:custDataLst>
              <p:tags r:id="rId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96" name="Rectangle 28"/>
          <p:cNvSpPr>
            <a:spLocks noChangeArrowheads="1"/>
          </p:cNvSpPr>
          <p:nvPr>
            <p:custDataLst>
              <p:tags r:id="rId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200" name="Oval 32"/>
          <p:cNvSpPr>
            <a:spLocks noChangeArrowheads="1"/>
          </p:cNvSpPr>
          <p:nvPr>
            <p:custDataLst>
              <p:tags r:id="rId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01" name="Line 33"/>
          <p:cNvSpPr>
            <a:spLocks noChangeShapeType="1"/>
          </p:cNvSpPr>
          <p:nvPr>
            <p:custDataLst>
              <p:tags r:id="rId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7202" name="Oval 34"/>
          <p:cNvSpPr>
            <a:spLocks noChangeArrowheads="1"/>
          </p:cNvSpPr>
          <p:nvPr>
            <p:custDataLst>
              <p:tags r:id="rId8"/>
            </p:custDataLst>
          </p:nvPr>
        </p:nvSpPr>
        <p:spPr bwMode="auto">
          <a:xfrm>
            <a:off x="2643305" y="1617663"/>
            <a:ext cx="152400" cy="152400"/>
          </a:xfrm>
          <a:prstGeom prst="ellipse">
            <a:avLst/>
          </a:prstGeom>
          <a:solidFill>
            <a:srgbClr val="0000FF"/>
          </a:solidFill>
          <a:ln w="9525">
            <a:noFill/>
            <a:round/>
            <a:headEnd/>
            <a:tailEnd/>
          </a:ln>
          <a:effectLst/>
        </p:spPr>
        <p:txBody>
          <a:bodyPr wrap="none" anchor="ctr"/>
          <a:lstStyle/>
          <a:p>
            <a:endParaRPr lang="en-US"/>
          </a:p>
        </p:txBody>
      </p:sp>
      <p:sp>
        <p:nvSpPr>
          <p:cNvPr id="7203" name="Line 35"/>
          <p:cNvSpPr>
            <a:spLocks noChangeShapeType="1"/>
          </p:cNvSpPr>
          <p:nvPr>
            <p:custDataLst>
              <p:tags r:id="rId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7204" name="Oval 36"/>
          <p:cNvSpPr>
            <a:spLocks noChangeArrowheads="1"/>
          </p:cNvSpPr>
          <p:nvPr>
            <p:custDataLst>
              <p:tags r:id="rId1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05" name="Line 37"/>
          <p:cNvSpPr>
            <a:spLocks noChangeShapeType="1"/>
          </p:cNvSpPr>
          <p:nvPr>
            <p:custDataLst>
              <p:tags r:id="rId1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a:solidFill>
                <a:srgbClr val="C00000"/>
              </a:solidFill>
            </a:endParaRPr>
          </a:p>
        </p:txBody>
      </p:sp>
      <p:sp>
        <p:nvSpPr>
          <p:cNvPr id="7206" name="Oval 38"/>
          <p:cNvSpPr>
            <a:spLocks noChangeArrowheads="1"/>
          </p:cNvSpPr>
          <p:nvPr>
            <p:custDataLst>
              <p:tags r:id="rId1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07" name="Line 39"/>
          <p:cNvSpPr>
            <a:spLocks noChangeShapeType="1"/>
          </p:cNvSpPr>
          <p:nvPr>
            <p:custDataLst>
              <p:tags r:id="rId1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a:solidFill>
                <a:srgbClr val="C00000"/>
              </a:solidFill>
            </a:endParaRPr>
          </a:p>
        </p:txBody>
      </p:sp>
      <p:sp>
        <p:nvSpPr>
          <p:cNvPr id="7227" name="Oval 59"/>
          <p:cNvSpPr>
            <a:spLocks noChangeArrowheads="1"/>
          </p:cNvSpPr>
          <p:nvPr>
            <p:custDataLst>
              <p:tags r:id="rId1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30" name="Oval 62"/>
          <p:cNvSpPr>
            <a:spLocks noChangeArrowheads="1"/>
          </p:cNvSpPr>
          <p:nvPr>
            <p:custDataLst>
              <p:tags r:id="rId1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31" name="Text Box 63"/>
          <p:cNvSpPr txBox="1">
            <a:spLocks noChangeArrowheads="1"/>
          </p:cNvSpPr>
          <p:nvPr>
            <p:custDataLst>
              <p:tags r:id="rId16"/>
            </p:custDataLst>
          </p:nvPr>
        </p:nvSpPr>
        <p:spPr bwMode="auto">
          <a:xfrm>
            <a:off x="552097" y="1371600"/>
            <a:ext cx="93249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7194" name="Rectangle 26"/>
          <p:cNvSpPr>
            <a:spLocks noChangeArrowheads="1"/>
          </p:cNvSpPr>
          <p:nvPr>
            <p:custDataLst>
              <p:tags r:id="rId1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199" name="Rectangle 31"/>
          <p:cNvSpPr>
            <a:spLocks noChangeArrowheads="1"/>
          </p:cNvSpPr>
          <p:nvPr>
            <p:custDataLst>
              <p:tags r:id="rId1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42" name="TextBox 41"/>
          <p:cNvSpPr txBox="1"/>
          <p:nvPr>
            <p:custDataLst>
              <p:tags r:id="rId19"/>
            </p:custDataLst>
          </p:nvPr>
        </p:nvSpPr>
        <p:spPr>
          <a:xfrm>
            <a:off x="6243864" y="106680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44" name="Slide Number Placeholder 43"/>
          <p:cNvSpPr>
            <a:spLocks noGrp="1"/>
          </p:cNvSpPr>
          <p:nvPr>
            <p:ph type="sldNum" sz="quarter" idx="4"/>
            <p:custDataLst>
              <p:tags r:id="rId20"/>
            </p:custDataLst>
          </p:nvPr>
        </p:nvSpPr>
        <p:spPr/>
        <p:txBody>
          <a:bodyPr/>
          <a:lstStyle/>
          <a:p>
            <a:fld id="{7CBE8339-D2AD-46DC-A898-FD1E949067F0}" type="slidenum">
              <a:rPr lang="en-US" smtClean="0"/>
              <a:pPr/>
              <a:t>34</a:t>
            </a:fld>
            <a:endParaRPr lang="en-US"/>
          </a:p>
        </p:txBody>
      </p:sp>
      <p:sp>
        <p:nvSpPr>
          <p:cNvPr id="22" name="Date Placeholder 21"/>
          <p:cNvSpPr>
            <a:spLocks noGrp="1"/>
          </p:cNvSpPr>
          <p:nvPr>
            <p:ph type="dt" sz="half" idx="2"/>
            <p:custDataLst>
              <p:tags r:id="rId21"/>
            </p:custDataLst>
          </p:nvPr>
        </p:nvSpPr>
        <p:spPr/>
        <p:txBody>
          <a:bodyPr/>
          <a:lstStyle/>
          <a:p>
            <a:r>
              <a:rPr lang="en-US" smtClean="0"/>
              <a:t>Winter 2015</a:t>
            </a:r>
            <a:endParaRPr lang="en-US" dirty="0"/>
          </a:p>
        </p:txBody>
      </p:sp>
      <p:sp>
        <p:nvSpPr>
          <p:cNvPr id="23" name="Footer Placeholder 22"/>
          <p:cNvSpPr>
            <a:spLocks noGrp="1"/>
          </p:cNvSpPr>
          <p:nvPr>
            <p:ph type="ftr" sz="quarter" idx="3"/>
            <p:custDataLst>
              <p:tags r:id="rId22"/>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1033200" y="1087560"/>
              <a:ext cx="3581280" cy="1144440"/>
            </p14:xfrm>
          </p:contentPart>
        </mc:Choice>
        <mc:Fallback xmlns="">
          <p:pic>
            <p:nvPicPr>
              <p:cNvPr id="2" name="Ink 1"/>
              <p:cNvPicPr/>
              <p:nvPr/>
            </p:nvPicPr>
            <p:blipFill>
              <a:blip r:embed="rId26"/>
              <a:stretch>
                <a:fillRect/>
              </a:stretch>
            </p:blipFill>
            <p:spPr>
              <a:xfrm>
                <a:off x="1028520" y="1078920"/>
                <a:ext cx="3594960" cy="1164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73"/>
          <p:cNvSpPr>
            <a:spLocks noChangeArrowheads="1"/>
          </p:cNvSpPr>
          <p:nvPr>
            <p:custDataLst>
              <p:tags r:id="rId1"/>
            </p:custDataLst>
          </p:nvPr>
        </p:nvSpPr>
        <p:spPr bwMode="auto">
          <a:xfrm>
            <a:off x="487480" y="3649663"/>
            <a:ext cx="7607300" cy="28289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240" name="Rectangle 72"/>
          <p:cNvSpPr>
            <a:spLocks noChangeArrowheads="1"/>
          </p:cNvSpPr>
          <p:nvPr>
            <p:custDataLst>
              <p:tags r:id="rId2"/>
            </p:custDataLst>
          </p:nvPr>
        </p:nvSpPr>
        <p:spPr bwMode="auto">
          <a:xfrm>
            <a:off x="487480" y="1377950"/>
            <a:ext cx="7607300" cy="2003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169" name="Rectangle 1"/>
          <p:cNvSpPr>
            <a:spLocks noGrp="1" noChangeArrowheads="1"/>
          </p:cNvSpPr>
          <p:nvPr>
            <p:ph type="title" idx="4294967295"/>
            <p:custDataLst>
              <p:tags r:id="rId3"/>
            </p:custDataLst>
          </p:nvPr>
        </p:nvSpPr>
        <p:spPr>
          <a:xfrm>
            <a:off x="381000" y="469312"/>
            <a:ext cx="80010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Allocating From Explicit Free </a:t>
            </a:r>
            <a:r>
              <a:rPr lang="en-GB" dirty="0" smtClean="0"/>
              <a:t>Lists</a:t>
            </a:r>
            <a:endParaRPr lang="en-GB" dirty="0"/>
          </a:p>
        </p:txBody>
      </p:sp>
      <p:sp>
        <p:nvSpPr>
          <p:cNvPr id="7171" name="Rectangle 3"/>
          <p:cNvSpPr>
            <a:spLocks noChangeArrowheads="1"/>
          </p:cNvSpPr>
          <p:nvPr>
            <p:custDataLst>
              <p:tags r:id="rId4"/>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76" name="Rectangle 8"/>
          <p:cNvSpPr>
            <a:spLocks noChangeArrowheads="1"/>
          </p:cNvSpPr>
          <p:nvPr>
            <p:custDataLst>
              <p:tags r:id="rId5"/>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86" name="Rectangle 18"/>
          <p:cNvSpPr>
            <a:spLocks noChangeArrowheads="1"/>
          </p:cNvSpPr>
          <p:nvPr>
            <p:custDataLst>
              <p:tags r:id="rId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91" name="Rectangle 23"/>
          <p:cNvSpPr>
            <a:spLocks noChangeArrowheads="1"/>
          </p:cNvSpPr>
          <p:nvPr>
            <p:custDataLst>
              <p:tags r:id="rId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196" name="Rectangle 28"/>
          <p:cNvSpPr>
            <a:spLocks noChangeArrowheads="1"/>
          </p:cNvSpPr>
          <p:nvPr>
            <p:custDataLst>
              <p:tags r:id="rId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200" name="Oval 32"/>
          <p:cNvSpPr>
            <a:spLocks noChangeArrowheads="1"/>
          </p:cNvSpPr>
          <p:nvPr>
            <p:custDataLst>
              <p:tags r:id="rId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01" name="Line 33"/>
          <p:cNvSpPr>
            <a:spLocks noChangeShapeType="1"/>
          </p:cNvSpPr>
          <p:nvPr>
            <p:custDataLst>
              <p:tags r:id="rId1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7202" name="Oval 34"/>
          <p:cNvSpPr>
            <a:spLocks noChangeArrowheads="1"/>
          </p:cNvSpPr>
          <p:nvPr>
            <p:custDataLst>
              <p:tags r:id="rId1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03" name="Line 35"/>
          <p:cNvSpPr>
            <a:spLocks noChangeShapeType="1"/>
          </p:cNvSpPr>
          <p:nvPr>
            <p:custDataLst>
              <p:tags r:id="rId1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7204" name="Oval 36"/>
          <p:cNvSpPr>
            <a:spLocks noChangeArrowheads="1"/>
          </p:cNvSpPr>
          <p:nvPr>
            <p:custDataLst>
              <p:tags r:id="rId1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05" name="Line 37"/>
          <p:cNvSpPr>
            <a:spLocks noChangeShapeType="1"/>
          </p:cNvSpPr>
          <p:nvPr>
            <p:custDataLst>
              <p:tags r:id="rId1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a:solidFill>
                <a:srgbClr val="C00000"/>
              </a:solidFill>
            </a:endParaRPr>
          </a:p>
        </p:txBody>
      </p:sp>
      <p:sp>
        <p:nvSpPr>
          <p:cNvPr id="7206" name="Oval 38"/>
          <p:cNvSpPr>
            <a:spLocks noChangeArrowheads="1"/>
          </p:cNvSpPr>
          <p:nvPr>
            <p:custDataLst>
              <p:tags r:id="rId1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07" name="Line 39"/>
          <p:cNvSpPr>
            <a:spLocks noChangeShapeType="1"/>
          </p:cNvSpPr>
          <p:nvPr>
            <p:custDataLst>
              <p:tags r:id="rId1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a:solidFill>
                <a:srgbClr val="C00000"/>
              </a:solidFill>
            </a:endParaRPr>
          </a:p>
        </p:txBody>
      </p:sp>
      <p:sp>
        <p:nvSpPr>
          <p:cNvPr id="7210" name="Oval 42"/>
          <p:cNvSpPr>
            <a:spLocks noChangeArrowheads="1"/>
          </p:cNvSpPr>
          <p:nvPr>
            <p:custDataLst>
              <p:tags r:id="rId17"/>
            </p:custDataLst>
          </p:nvPr>
        </p:nvSpPr>
        <p:spPr bwMode="auto">
          <a:xfrm>
            <a:off x="1576505" y="6096000"/>
            <a:ext cx="152400" cy="152400"/>
          </a:xfrm>
          <a:prstGeom prst="ellipse">
            <a:avLst/>
          </a:prstGeom>
          <a:solidFill>
            <a:schemeClr val="tx1"/>
          </a:solidFill>
          <a:ln w="9525">
            <a:noFill/>
            <a:round/>
            <a:headEnd/>
            <a:tailEnd/>
          </a:ln>
          <a:effectLst/>
        </p:spPr>
        <p:txBody>
          <a:bodyPr wrap="none" anchor="ctr"/>
          <a:lstStyle/>
          <a:p>
            <a:endParaRPr lang="en-US"/>
          </a:p>
        </p:txBody>
      </p:sp>
      <p:sp>
        <p:nvSpPr>
          <p:cNvPr id="7211" name="Line 43"/>
          <p:cNvSpPr>
            <a:spLocks noChangeShapeType="1"/>
          </p:cNvSpPr>
          <p:nvPr>
            <p:custDataLst>
              <p:tags r:id="rId18"/>
            </p:custDataLst>
          </p:nvPr>
        </p:nvSpPr>
        <p:spPr bwMode="auto">
          <a:xfrm flipV="1">
            <a:off x="1652705" y="4799013"/>
            <a:ext cx="914400" cy="1374775"/>
          </a:xfrm>
          <a:prstGeom prst="line">
            <a:avLst/>
          </a:prstGeom>
          <a:noFill/>
          <a:ln w="57240">
            <a:solidFill>
              <a:schemeClr val="tx1"/>
            </a:solidFill>
            <a:miter lim="800000"/>
            <a:headEnd/>
            <a:tailEnd type="triangle" w="med" len="med"/>
          </a:ln>
          <a:effectLst/>
        </p:spPr>
        <p:txBody>
          <a:bodyPr/>
          <a:lstStyle/>
          <a:p>
            <a:endParaRPr lang="en-US"/>
          </a:p>
        </p:txBody>
      </p:sp>
      <p:sp>
        <p:nvSpPr>
          <p:cNvPr id="7214" name="Rectangle 46"/>
          <p:cNvSpPr>
            <a:spLocks noChangeArrowheads="1"/>
          </p:cNvSpPr>
          <p:nvPr>
            <p:custDataLst>
              <p:tags r:id="rId19"/>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7218" name="Rectangle 50"/>
          <p:cNvSpPr>
            <a:spLocks noChangeArrowheads="1"/>
          </p:cNvSpPr>
          <p:nvPr>
            <p:custDataLst>
              <p:tags r:id="rId20"/>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7222" name="Oval 54"/>
          <p:cNvSpPr>
            <a:spLocks noChangeArrowheads="1"/>
          </p:cNvSpPr>
          <p:nvPr>
            <p:custDataLst>
              <p:tags r:id="rId21"/>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23" name="Oval 55"/>
          <p:cNvSpPr>
            <a:spLocks noChangeArrowheads="1"/>
          </p:cNvSpPr>
          <p:nvPr>
            <p:custDataLst>
              <p:tags r:id="rId22"/>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24" name="Oval 56"/>
          <p:cNvSpPr>
            <a:spLocks noChangeArrowheads="1"/>
          </p:cNvSpPr>
          <p:nvPr>
            <p:custDataLst>
              <p:tags r:id="rId23"/>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27" name="Oval 59"/>
          <p:cNvSpPr>
            <a:spLocks noChangeArrowheads="1"/>
          </p:cNvSpPr>
          <p:nvPr>
            <p:custDataLst>
              <p:tags r:id="rId2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28" name="Oval 60"/>
          <p:cNvSpPr>
            <a:spLocks noChangeArrowheads="1"/>
          </p:cNvSpPr>
          <p:nvPr>
            <p:custDataLst>
              <p:tags r:id="rId25"/>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7229" name="Oval 61"/>
          <p:cNvSpPr>
            <a:spLocks noChangeArrowheads="1"/>
          </p:cNvSpPr>
          <p:nvPr>
            <p:custDataLst>
              <p:tags r:id="rId26"/>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30" name="Oval 62"/>
          <p:cNvSpPr>
            <a:spLocks noChangeArrowheads="1"/>
          </p:cNvSpPr>
          <p:nvPr>
            <p:custDataLst>
              <p:tags r:id="rId27"/>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31" name="Text Box 63"/>
          <p:cNvSpPr txBox="1">
            <a:spLocks noChangeArrowheads="1"/>
          </p:cNvSpPr>
          <p:nvPr>
            <p:custDataLst>
              <p:tags r:id="rId28"/>
            </p:custDataLst>
          </p:nvPr>
        </p:nvSpPr>
        <p:spPr bwMode="auto">
          <a:xfrm>
            <a:off x="552097" y="1371600"/>
            <a:ext cx="93249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7232" name="Text Box 64"/>
          <p:cNvSpPr txBox="1">
            <a:spLocks noChangeArrowheads="1"/>
          </p:cNvSpPr>
          <p:nvPr>
            <p:custDataLst>
              <p:tags r:id="rId29"/>
            </p:custDataLst>
          </p:nvPr>
        </p:nvSpPr>
        <p:spPr bwMode="auto">
          <a:xfrm>
            <a:off x="552097" y="3657600"/>
            <a:ext cx="74045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7233" name="Oval 65"/>
          <p:cNvSpPr>
            <a:spLocks noChangeArrowheads="1"/>
          </p:cNvSpPr>
          <p:nvPr>
            <p:custDataLst>
              <p:tags r:id="rId30"/>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7234" name="Freeform 66"/>
          <p:cNvSpPr>
            <a:spLocks/>
          </p:cNvSpPr>
          <p:nvPr>
            <p:custDataLst>
              <p:tags r:id="rId31"/>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a:p>
        </p:txBody>
      </p:sp>
      <p:sp>
        <p:nvSpPr>
          <p:cNvPr id="7235" name="Freeform 67"/>
          <p:cNvSpPr>
            <a:spLocks/>
          </p:cNvSpPr>
          <p:nvPr>
            <p:custDataLst>
              <p:tags r:id="rId32"/>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a:p>
        </p:txBody>
      </p:sp>
      <p:sp>
        <p:nvSpPr>
          <p:cNvPr id="7238" name="Text Box 70"/>
          <p:cNvSpPr txBox="1">
            <a:spLocks noChangeArrowheads="1"/>
          </p:cNvSpPr>
          <p:nvPr>
            <p:custDataLst>
              <p:tags r:id="rId33"/>
            </p:custDataLst>
          </p:nvPr>
        </p:nvSpPr>
        <p:spPr bwMode="auto">
          <a:xfrm>
            <a:off x="1762243" y="5972175"/>
            <a:ext cx="212013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 malloc(…)</a:t>
            </a:r>
          </a:p>
        </p:txBody>
      </p:sp>
      <p:sp>
        <p:nvSpPr>
          <p:cNvPr id="7239" name="Text Box 71"/>
          <p:cNvSpPr txBox="1">
            <a:spLocks noChangeArrowheads="1"/>
          </p:cNvSpPr>
          <p:nvPr>
            <p:custDataLst>
              <p:tags r:id="rId34"/>
            </p:custDataLst>
          </p:nvPr>
        </p:nvSpPr>
        <p:spPr bwMode="auto">
          <a:xfrm>
            <a:off x="6086043" y="3657600"/>
            <a:ext cx="196746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chemeClr val="tx1">
                    <a:lumMod val="50000"/>
                    <a:lumOff val="50000"/>
                  </a:schemeClr>
                </a:solidFill>
                <a:latin typeface="Calibri" pitchFamily="34" charset="0"/>
                <a:ea typeface="msgothic" charset="0"/>
                <a:cs typeface="msgothic" charset="0"/>
              </a:rPr>
              <a:t>(with splitting)</a:t>
            </a:r>
          </a:p>
        </p:txBody>
      </p:sp>
      <p:sp>
        <p:nvSpPr>
          <p:cNvPr id="7194" name="Rectangle 26"/>
          <p:cNvSpPr>
            <a:spLocks noChangeArrowheads="1"/>
          </p:cNvSpPr>
          <p:nvPr>
            <p:custDataLst>
              <p:tags r:id="rId35"/>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199" name="Rectangle 31"/>
          <p:cNvSpPr>
            <a:spLocks noChangeArrowheads="1"/>
          </p:cNvSpPr>
          <p:nvPr>
            <p:custDataLst>
              <p:tags r:id="rId36"/>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179" name="Rectangle 11"/>
          <p:cNvSpPr>
            <a:spLocks noChangeArrowheads="1"/>
          </p:cNvSpPr>
          <p:nvPr>
            <p:custDataLst>
              <p:tags r:id="rId37"/>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237" name="Freeform 69"/>
          <p:cNvSpPr>
            <a:spLocks/>
          </p:cNvSpPr>
          <p:nvPr>
            <p:custDataLst>
              <p:tags r:id="rId38"/>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a:solidFill>
                <a:srgbClr val="C00000"/>
              </a:solidFill>
            </a:endParaRPr>
          </a:p>
        </p:txBody>
      </p:sp>
      <p:sp>
        <p:nvSpPr>
          <p:cNvPr id="7174" name="Rectangle 6"/>
          <p:cNvSpPr>
            <a:spLocks noChangeArrowheads="1"/>
          </p:cNvSpPr>
          <p:nvPr>
            <p:custDataLst>
              <p:tags r:id="rId39"/>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7236" name="Freeform 68"/>
          <p:cNvSpPr>
            <a:spLocks/>
          </p:cNvSpPr>
          <p:nvPr>
            <p:custDataLst>
              <p:tags r:id="rId40"/>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a:solidFill>
                <a:srgbClr val="C00000"/>
              </a:solidFill>
            </a:endParaRPr>
          </a:p>
        </p:txBody>
      </p:sp>
      <p:sp>
        <p:nvSpPr>
          <p:cNvPr id="42" name="TextBox 41"/>
          <p:cNvSpPr txBox="1"/>
          <p:nvPr>
            <p:custDataLst>
              <p:tags r:id="rId41"/>
            </p:custDataLst>
          </p:nvPr>
        </p:nvSpPr>
        <p:spPr>
          <a:xfrm>
            <a:off x="6243864" y="106680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44" name="Slide Number Placeholder 43"/>
          <p:cNvSpPr>
            <a:spLocks noGrp="1"/>
          </p:cNvSpPr>
          <p:nvPr>
            <p:ph type="sldNum" sz="quarter" idx="4"/>
            <p:custDataLst>
              <p:tags r:id="rId42"/>
            </p:custDataLst>
          </p:nvPr>
        </p:nvSpPr>
        <p:spPr/>
        <p:txBody>
          <a:bodyPr/>
          <a:lstStyle/>
          <a:p>
            <a:fld id="{7CBE8339-D2AD-46DC-A898-FD1E949067F0}" type="slidenum">
              <a:rPr lang="en-US" smtClean="0"/>
              <a:pPr/>
              <a:t>35</a:t>
            </a:fld>
            <a:endParaRPr lang="en-US"/>
          </a:p>
        </p:txBody>
      </p:sp>
      <p:sp>
        <p:nvSpPr>
          <p:cNvPr id="45" name="Date Placeholder 44"/>
          <p:cNvSpPr>
            <a:spLocks noGrp="1"/>
          </p:cNvSpPr>
          <p:nvPr>
            <p:ph type="dt" sz="half" idx="2"/>
            <p:custDataLst>
              <p:tags r:id="rId43"/>
            </p:custDataLst>
          </p:nvPr>
        </p:nvSpPr>
        <p:spPr/>
        <p:txBody>
          <a:bodyPr/>
          <a:lstStyle/>
          <a:p>
            <a:r>
              <a:rPr lang="en-US" smtClean="0"/>
              <a:t>Winter 2015</a:t>
            </a:r>
            <a:endParaRPr lang="en-US" dirty="0"/>
          </a:p>
        </p:txBody>
      </p:sp>
      <p:sp>
        <p:nvSpPr>
          <p:cNvPr id="46" name="Footer Placeholder 45"/>
          <p:cNvSpPr>
            <a:spLocks noGrp="1"/>
          </p:cNvSpPr>
          <p:nvPr>
            <p:ph type="ftr" sz="quarter" idx="3"/>
            <p:custDataLst>
              <p:tags r:id="rId44"/>
            </p:custDataLst>
          </p:nvPr>
        </p:nvSpPr>
        <p:spPr/>
        <p:txBody>
          <a:bodyPr/>
          <a:lstStyle/>
          <a:p>
            <a:r>
              <a:rPr lang="en-US" smtClean="0"/>
              <a:t>Memory Allocation</a:t>
            </a:r>
            <a:endParaRPr lang="en-US" dirty="0"/>
          </a:p>
        </p:txBody>
      </p:sp>
      <p:sp>
        <p:nvSpPr>
          <p:cNvPr id="2" name="TextBox 1"/>
          <p:cNvSpPr txBox="1"/>
          <p:nvPr>
            <p:custDataLst>
              <p:tags r:id="rId45"/>
            </p:custDataLst>
          </p:nvPr>
        </p:nvSpPr>
        <p:spPr>
          <a:xfrm>
            <a:off x="45910" y="6438843"/>
            <a:ext cx="9068508" cy="253916"/>
          </a:xfrm>
          <a:prstGeom prst="rect">
            <a:avLst/>
          </a:prstGeom>
          <a:noFill/>
        </p:spPr>
        <p:txBody>
          <a:bodyPr wrap="none" rtlCol="0">
            <a:spAutoFit/>
          </a:bodyPr>
          <a:lstStyle/>
          <a:p>
            <a:r>
              <a:rPr lang="en-US" sz="1050" dirty="0" smtClean="0">
                <a:solidFill>
                  <a:srgbClr val="FF0000"/>
                </a:solidFill>
                <a:latin typeface="Calibri" pitchFamily="34" charset="0"/>
              </a:rPr>
              <a:t>Note</a:t>
            </a:r>
            <a:r>
              <a:rPr lang="en-US" sz="1050" b="0" dirty="0" smtClean="0">
                <a:solidFill>
                  <a:srgbClr val="FF0000"/>
                </a:solidFill>
                <a:latin typeface="Calibri" pitchFamily="34" charset="0"/>
              </a:rPr>
              <a:t>: These diagrams are not very specific about </a:t>
            </a:r>
            <a:r>
              <a:rPr lang="en-US" sz="1050" b="0" i="1" u="sng" dirty="0" smtClean="0">
                <a:solidFill>
                  <a:srgbClr val="FF0000"/>
                </a:solidFill>
                <a:latin typeface="Calibri" pitchFamily="34" charset="0"/>
              </a:rPr>
              <a:t>where</a:t>
            </a:r>
            <a:r>
              <a:rPr lang="en-US" sz="1050" b="0" u="sng" dirty="0" smtClean="0">
                <a:solidFill>
                  <a:srgbClr val="FF0000"/>
                </a:solidFill>
                <a:latin typeface="Calibri" pitchFamily="34" charset="0"/>
              </a:rPr>
              <a:t> </a:t>
            </a:r>
            <a:r>
              <a:rPr lang="en-US" sz="1050" b="0" i="1" u="sng" dirty="0" smtClean="0">
                <a:solidFill>
                  <a:srgbClr val="FF0000"/>
                </a:solidFill>
                <a:latin typeface="Calibri" pitchFamily="34" charset="0"/>
              </a:rPr>
              <a:t>inside a block</a:t>
            </a:r>
            <a:r>
              <a:rPr lang="en-US" sz="1050" b="0" u="sng" dirty="0" smtClean="0">
                <a:solidFill>
                  <a:srgbClr val="FF0000"/>
                </a:solidFill>
                <a:latin typeface="Calibri" pitchFamily="34" charset="0"/>
              </a:rPr>
              <a:t> </a:t>
            </a:r>
            <a:r>
              <a:rPr lang="en-US" sz="1050" b="0" dirty="0" smtClean="0">
                <a:solidFill>
                  <a:srgbClr val="FF0000"/>
                </a:solidFill>
                <a:latin typeface="Calibri" pitchFamily="34" charset="0"/>
              </a:rPr>
              <a:t>a pointer points. In reality we would always point to one place (e.g. start/header of a block). </a:t>
            </a:r>
          </a:p>
        </p:txBody>
      </p:sp>
      <mc:AlternateContent xmlns:mc="http://schemas.openxmlformats.org/markup-compatibility/2006" xmlns:p14="http://schemas.microsoft.com/office/powerpoint/2010/main">
        <mc:Choice Requires="p14">
          <p:contentPart p14:bwMode="auto" r:id="rId48">
            <p14:nvContentPartPr>
              <p14:cNvPr id="3" name="Ink 2"/>
              <p14:cNvContentPartPr/>
              <p14:nvPr/>
            </p14:nvContentPartPr>
            <p14:xfrm>
              <a:off x="2169360" y="4071960"/>
              <a:ext cx="5670360" cy="2220120"/>
            </p14:xfrm>
          </p:contentPart>
        </mc:Choice>
        <mc:Fallback xmlns="">
          <p:pic>
            <p:nvPicPr>
              <p:cNvPr id="3" name="Ink 2"/>
              <p:cNvPicPr/>
              <p:nvPr/>
            </p:nvPicPr>
            <p:blipFill>
              <a:blip r:embed="rId49"/>
              <a:stretch>
                <a:fillRect/>
              </a:stretch>
            </p:blipFill>
            <p:spPr>
              <a:xfrm>
                <a:off x="2157480" y="4068000"/>
                <a:ext cx="5686200" cy="2236680"/>
              </a:xfrm>
              <a:prstGeom prst="rect">
                <a:avLst/>
              </a:prstGeom>
            </p:spPr>
          </p:pic>
        </mc:Fallback>
      </mc:AlternateContent>
    </p:spTree>
    <p:extLst>
      <p:ext uri="{BB962C8B-B14F-4D97-AF65-F5344CB8AC3E}">
        <p14:creationId xmlns:p14="http://schemas.microsoft.com/office/powerpoint/2010/main" val="836891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custDataLst>
              <p:tags r:id="rId1"/>
            </p:custDataLst>
          </p:nvPr>
        </p:nvSpPr>
        <p:spPr>
          <a:xfrm>
            <a:off x="317500" y="493713"/>
            <a:ext cx="74549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Explicit Free Lists</a:t>
            </a:r>
          </a:p>
        </p:txBody>
      </p:sp>
      <p:sp>
        <p:nvSpPr>
          <p:cNvPr id="8194" name="Rectangle 2"/>
          <p:cNvSpPr>
            <a:spLocks noGrp="1" noChangeArrowheads="1"/>
          </p:cNvSpPr>
          <p:nvPr>
            <p:ph type="body" idx="1"/>
            <p:custDataLst>
              <p:tags r:id="rId2"/>
            </p:custDataLst>
          </p:nvPr>
        </p:nvSpPr>
        <p:spPr>
          <a:xfrm>
            <a:off x="329024"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Insertion policy</a:t>
            </a:r>
            <a:r>
              <a:rPr lang="en-GB" dirty="0">
                <a:solidFill>
                  <a:srgbClr val="C00000"/>
                </a:solidFill>
              </a:rPr>
              <a:t>: </a:t>
            </a:r>
            <a:r>
              <a:rPr lang="en-GB" dirty="0"/>
              <a:t>Where in the free list do you put a newly freed block?</a:t>
            </a:r>
          </a:p>
          <a:p>
            <a:pPr lvl="2">
              <a:lnSpc>
                <a:spcPct val="107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36</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custDataLst>
              <p:tags r:id="rId1"/>
            </p:custDataLst>
          </p:nvPr>
        </p:nvSpPr>
        <p:spPr>
          <a:xfrm>
            <a:off x="317500" y="493713"/>
            <a:ext cx="74549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Explicit Free Lists</a:t>
            </a:r>
          </a:p>
        </p:txBody>
      </p:sp>
      <p:sp>
        <p:nvSpPr>
          <p:cNvPr id="8194" name="Rectangle 2"/>
          <p:cNvSpPr>
            <a:spLocks noGrp="1" noChangeArrowheads="1"/>
          </p:cNvSpPr>
          <p:nvPr>
            <p:ph type="body" idx="1"/>
            <p:custDataLst>
              <p:tags r:id="rId2"/>
            </p:custDataLst>
          </p:nvPr>
        </p:nvSpPr>
        <p:spPr>
          <a:xfrm>
            <a:off x="329024" y="1220788"/>
            <a:ext cx="8560534"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Insertion policy</a:t>
            </a:r>
            <a:r>
              <a:rPr lang="en-GB" dirty="0">
                <a:solidFill>
                  <a:srgbClr val="C00000"/>
                </a:solidFill>
              </a:rPr>
              <a:t>: </a:t>
            </a:r>
            <a:r>
              <a:rPr lang="en-GB" dirty="0"/>
              <a:t>Where in the free list do you put a newly freed block?</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LIFO (last-in-first-out) policy</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Insert freed block at the beginning of the free list</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Pro:</a:t>
            </a:r>
            <a:r>
              <a:rPr lang="en-GB" dirty="0"/>
              <a:t> simple and constant time</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Con:</a:t>
            </a:r>
            <a:r>
              <a:rPr lang="en-GB" dirty="0"/>
              <a:t> studies suggest fragmentation is worse than address </a:t>
            </a:r>
            <a:r>
              <a:rPr lang="en-GB" dirty="0" smtClean="0"/>
              <a:t>ordered</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Address-ordered policy</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Insert freed blocks so that free list blocks are always in address </a:t>
            </a:r>
            <a:r>
              <a:rPr lang="en-GB" dirty="0" smtClean="0"/>
              <a:t>order: </a:t>
            </a:r>
            <a:br>
              <a:rPr lang="en-GB" dirty="0" smtClean="0"/>
            </a:br>
            <a:r>
              <a:rPr lang="en-GB" dirty="0" smtClean="0"/>
              <a:t>	         </a:t>
            </a:r>
            <a:r>
              <a:rPr lang="en-GB" i="1" dirty="0" err="1" smtClean="0"/>
              <a:t>addr</a:t>
            </a:r>
            <a:r>
              <a:rPr lang="en-GB" i="1" dirty="0" smtClean="0"/>
              <a:t>(</a:t>
            </a:r>
            <a:r>
              <a:rPr lang="en-GB" i="1" dirty="0" err="1" smtClean="0"/>
              <a:t>prev</a:t>
            </a:r>
            <a:r>
              <a:rPr lang="en-GB" i="1" dirty="0" smtClean="0"/>
              <a:t>) </a:t>
            </a:r>
            <a:r>
              <a:rPr lang="en-GB" i="1" dirty="0"/>
              <a:t>&lt; </a:t>
            </a:r>
            <a:r>
              <a:rPr lang="en-GB" i="1" dirty="0" err="1"/>
              <a:t>addr</a:t>
            </a:r>
            <a:r>
              <a:rPr lang="en-GB" i="1" dirty="0"/>
              <a:t>(</a:t>
            </a:r>
            <a:r>
              <a:rPr lang="en-GB" i="1" dirty="0" err="1"/>
              <a:t>curr</a:t>
            </a:r>
            <a:r>
              <a:rPr lang="en-GB" i="1" dirty="0"/>
              <a:t>) </a:t>
            </a:r>
            <a:r>
              <a:rPr lang="en-GB" i="1" dirty="0" smtClean="0"/>
              <a:t>&lt; </a:t>
            </a:r>
            <a:r>
              <a:rPr lang="en-GB" i="1" dirty="0" err="1" smtClean="0"/>
              <a:t>addr</a:t>
            </a:r>
            <a:r>
              <a:rPr lang="en-GB" i="1" dirty="0" smtClean="0"/>
              <a:t>(next)</a:t>
            </a:r>
            <a:endParaRPr lang="en-GB" i="1" dirty="0"/>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b="1" i="1" dirty="0">
                <a:solidFill>
                  <a:srgbClr val="C00000"/>
                </a:solidFill>
              </a:rPr>
              <a:t>Con:</a:t>
            </a:r>
            <a:r>
              <a:rPr lang="en-GB" dirty="0"/>
              <a:t> requires linear-time search when blocks are freed</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b="1" i="1" dirty="0">
                <a:solidFill>
                  <a:srgbClr val="C00000"/>
                </a:solidFill>
              </a:rPr>
              <a:t>Pro:</a:t>
            </a:r>
            <a:r>
              <a:rPr lang="en-GB" dirty="0"/>
              <a:t> studies suggest fragmentation is lower than </a:t>
            </a:r>
            <a:r>
              <a:rPr lang="en-GB" dirty="0" smtClean="0"/>
              <a:t>LIFO</a:t>
            </a:r>
          </a:p>
          <a:p>
            <a:pPr lvl="2">
              <a:lnSpc>
                <a:spcPct val="107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37</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07920" y="1786320"/>
              <a:ext cx="3839040" cy="2538720"/>
            </p14:xfrm>
          </p:contentPart>
        </mc:Choice>
        <mc:Fallback xmlns="">
          <p:pic>
            <p:nvPicPr>
              <p:cNvPr id="2" name="Ink 1"/>
              <p:cNvPicPr/>
              <p:nvPr/>
            </p:nvPicPr>
            <p:blipFill>
              <a:blip r:embed="rId9"/>
              <a:stretch>
                <a:fillRect/>
              </a:stretch>
            </p:blipFill>
            <p:spPr>
              <a:xfrm>
                <a:off x="897840" y="1776240"/>
                <a:ext cx="3858480" cy="2559240"/>
              </a:xfrm>
              <a:prstGeom prst="rect">
                <a:avLst/>
              </a:prstGeom>
            </p:spPr>
          </p:pic>
        </mc:Fallback>
      </mc:AlternateContent>
    </p:spTree>
    <p:extLst>
      <p:ext uri="{BB962C8B-B14F-4D97-AF65-F5344CB8AC3E}">
        <p14:creationId xmlns:p14="http://schemas.microsoft.com/office/powerpoint/2010/main" val="137106661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6" name="Rectangle 60"/>
          <p:cNvSpPr>
            <a:spLocks noChangeArrowheads="1"/>
          </p:cNvSpPr>
          <p:nvPr>
            <p:custDataLst>
              <p:tags r:id="rId1"/>
            </p:custDataLst>
          </p:nvPr>
        </p:nvSpPr>
        <p:spPr bwMode="auto">
          <a:xfrm>
            <a:off x="382588" y="4424363"/>
            <a:ext cx="8151812" cy="1747837"/>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9275" name="Rectangle 59"/>
          <p:cNvSpPr>
            <a:spLocks noChangeArrowheads="1"/>
          </p:cNvSpPr>
          <p:nvPr>
            <p:custDataLst>
              <p:tags r:id="rId2"/>
            </p:custDataLst>
          </p:nvPr>
        </p:nvSpPr>
        <p:spPr bwMode="auto">
          <a:xfrm>
            <a:off x="382588" y="1452563"/>
            <a:ext cx="8151812" cy="203517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9217" name="Rectangle 1"/>
          <p:cNvSpPr>
            <a:spLocks noChangeArrowheads="1"/>
          </p:cNvSpPr>
          <p:nvPr>
            <p:custDataLst>
              <p:tags r:id="rId3"/>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sp>
        <p:nvSpPr>
          <p:cNvPr id="9218" name="Freeform 2"/>
          <p:cNvSpPr>
            <a:spLocks/>
          </p:cNvSpPr>
          <p:nvPr>
            <p:custDataLst>
              <p:tags r:id="rId4"/>
            </p:custDataLst>
          </p:nvPr>
        </p:nvSpPr>
        <p:spPr bwMode="auto">
          <a:xfrm>
            <a:off x="1474788" y="2455863"/>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9219" name="Rectangle 3"/>
          <p:cNvSpPr>
            <a:spLocks noGrp="1" noChangeArrowheads="1"/>
          </p:cNvSpPr>
          <p:nvPr>
            <p:ph type="title" idx="4294967295"/>
            <p:custDataLst>
              <p:tags r:id="rId5"/>
            </p:custDataLst>
          </p:nvPr>
        </p:nvSpPr>
        <p:spPr>
          <a:xfrm>
            <a:off x="274638" y="4572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1)</a:t>
            </a:r>
          </a:p>
        </p:txBody>
      </p:sp>
      <p:sp>
        <p:nvSpPr>
          <p:cNvPr id="9220" name="Rectangle 4"/>
          <p:cNvSpPr>
            <a:spLocks noGrp="1" noChangeArrowheads="1"/>
          </p:cNvSpPr>
          <p:nvPr>
            <p:ph type="body" idx="1"/>
            <p:custDataLst>
              <p:tags r:id="rId6"/>
            </p:custDataLst>
          </p:nvPr>
        </p:nvSpPr>
        <p:spPr>
          <a:xfrm>
            <a:off x="290513" y="3794125"/>
            <a:ext cx="8307387" cy="554038"/>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Insert the freed block at the root of the list</a:t>
            </a:r>
          </a:p>
        </p:txBody>
      </p:sp>
      <p:sp>
        <p:nvSpPr>
          <p:cNvPr id="9221" name="Rectangle 5"/>
          <p:cNvSpPr>
            <a:spLocks noChangeArrowheads="1"/>
          </p:cNvSpPr>
          <p:nvPr>
            <p:custDataLst>
              <p:tags r:id="rId7"/>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2" name="Rectangle 6"/>
          <p:cNvSpPr>
            <a:spLocks noChangeArrowheads="1"/>
          </p:cNvSpPr>
          <p:nvPr>
            <p:custDataLst>
              <p:tags r:id="rId8"/>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3" name="Rectangle 7"/>
          <p:cNvSpPr>
            <a:spLocks noChangeArrowheads="1"/>
          </p:cNvSpPr>
          <p:nvPr>
            <p:custDataLst>
              <p:tags r:id="rId9"/>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4" name="Rectangle 8"/>
          <p:cNvSpPr>
            <a:spLocks noChangeArrowheads="1"/>
          </p:cNvSpPr>
          <p:nvPr>
            <p:custDataLst>
              <p:tags r:id="rId10"/>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5" name="Rectangle 9"/>
          <p:cNvSpPr>
            <a:spLocks noChangeArrowheads="1"/>
          </p:cNvSpPr>
          <p:nvPr>
            <p:custDataLst>
              <p:tags r:id="rId11"/>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6" name="Rectangle 10"/>
          <p:cNvSpPr>
            <a:spLocks noChangeArrowheads="1"/>
          </p:cNvSpPr>
          <p:nvPr>
            <p:custDataLst>
              <p:tags r:id="rId12"/>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7" name="Rectangle 11"/>
          <p:cNvSpPr>
            <a:spLocks noChangeArrowheads="1"/>
          </p:cNvSpPr>
          <p:nvPr>
            <p:custDataLst>
              <p:tags r:id="rId13"/>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8" name="Rectangle 12"/>
          <p:cNvSpPr>
            <a:spLocks noChangeArrowheads="1"/>
          </p:cNvSpPr>
          <p:nvPr>
            <p:custDataLst>
              <p:tags r:id="rId14"/>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29" name="Rectangle 13"/>
          <p:cNvSpPr>
            <a:spLocks noChangeArrowheads="1"/>
          </p:cNvSpPr>
          <p:nvPr>
            <p:custDataLst>
              <p:tags r:id="rId15"/>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30" name="Rectangle 14"/>
          <p:cNvSpPr>
            <a:spLocks noChangeArrowheads="1"/>
          </p:cNvSpPr>
          <p:nvPr>
            <p:custDataLst>
              <p:tags r:id="rId16"/>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31" name="Rectangle 15"/>
          <p:cNvSpPr>
            <a:spLocks noChangeArrowheads="1"/>
          </p:cNvSpPr>
          <p:nvPr>
            <p:custDataLst>
              <p:tags r:id="rId17"/>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32" name="Rectangle 16"/>
          <p:cNvSpPr>
            <a:spLocks noChangeArrowheads="1"/>
          </p:cNvSpPr>
          <p:nvPr>
            <p:custDataLst>
              <p:tags r:id="rId18"/>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33" name="Rectangle 17"/>
          <p:cNvSpPr>
            <a:spLocks noChangeArrowheads="1"/>
          </p:cNvSpPr>
          <p:nvPr>
            <p:custDataLst>
              <p:tags r:id="rId19"/>
            </p:custDataLst>
          </p:nvPr>
        </p:nvSpPr>
        <p:spPr bwMode="auto">
          <a:xfrm>
            <a:off x="1177925" y="2692401"/>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2" name="Group 18"/>
          <p:cNvGrpSpPr>
            <a:grpSpLocks/>
          </p:cNvGrpSpPr>
          <p:nvPr>
            <p:custDataLst>
              <p:tags r:id="rId20"/>
            </p:custDataLst>
          </p:nvPr>
        </p:nvGrpSpPr>
        <p:grpSpPr bwMode="auto">
          <a:xfrm>
            <a:off x="7350125" y="2616201"/>
            <a:ext cx="1065213" cy="455612"/>
            <a:chOff x="4560" y="1399"/>
            <a:chExt cx="671" cy="287"/>
          </a:xfrm>
        </p:grpSpPr>
        <p:sp>
          <p:nvSpPr>
            <p:cNvPr id="9235" name="Rectangle 19"/>
            <p:cNvSpPr>
              <a:spLocks noChangeArrowheads="1"/>
            </p:cNvSpPr>
            <p:nvPr>
              <p:custDataLst>
                <p:tags r:id="rId61"/>
              </p:custDataLst>
            </p:nvPr>
          </p:nvSpPr>
          <p:spPr bwMode="auto">
            <a:xfrm>
              <a:off x="4560" y="1447"/>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36" name="Rectangle 20"/>
            <p:cNvSpPr>
              <a:spLocks noChangeArrowheads="1"/>
            </p:cNvSpPr>
            <p:nvPr>
              <p:custDataLst>
                <p:tags r:id="rId62"/>
              </p:custDataLst>
            </p:nvPr>
          </p:nvSpPr>
          <p:spPr bwMode="auto">
            <a:xfrm>
              <a:off x="4752" y="1447"/>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37" name="Rectangle 21"/>
            <p:cNvSpPr>
              <a:spLocks noChangeArrowheads="1"/>
            </p:cNvSpPr>
            <p:nvPr>
              <p:custDataLst>
                <p:tags r:id="rId63"/>
              </p:custDataLst>
            </p:nvPr>
          </p:nvSpPr>
          <p:spPr bwMode="auto">
            <a:xfrm>
              <a:off x="4944" y="1447"/>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38" name="Rectangle 22"/>
            <p:cNvSpPr>
              <a:spLocks noChangeArrowheads="1"/>
            </p:cNvSpPr>
            <p:nvPr>
              <p:custDataLst>
                <p:tags r:id="rId64"/>
              </p:custDataLst>
            </p:nvPr>
          </p:nvSpPr>
          <p:spPr bwMode="auto">
            <a:xfrm>
              <a:off x="5040" y="1399"/>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9239" name="Oval 23"/>
          <p:cNvSpPr>
            <a:spLocks noChangeArrowheads="1"/>
          </p:cNvSpPr>
          <p:nvPr>
            <p:custDataLst>
              <p:tags r:id="rId21"/>
            </p:custDataLst>
          </p:nvPr>
        </p:nvSpPr>
        <p:spPr bwMode="auto">
          <a:xfrm>
            <a:off x="7426325" y="2768601"/>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9240" name="Line 24"/>
          <p:cNvSpPr>
            <a:spLocks noChangeShapeType="1"/>
          </p:cNvSpPr>
          <p:nvPr>
            <p:custDataLst>
              <p:tags r:id="rId22"/>
            </p:custDataLst>
          </p:nvPr>
        </p:nvSpPr>
        <p:spPr bwMode="auto">
          <a:xfrm>
            <a:off x="7502525" y="2844801"/>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9241" name="Oval 25"/>
          <p:cNvSpPr>
            <a:spLocks noChangeArrowheads="1"/>
          </p:cNvSpPr>
          <p:nvPr>
            <p:custDataLst>
              <p:tags r:id="rId23"/>
            </p:custDataLst>
          </p:nvPr>
        </p:nvSpPr>
        <p:spPr bwMode="auto">
          <a:xfrm>
            <a:off x="7731125" y="2768601"/>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9242" name="Text Box 26"/>
          <p:cNvSpPr txBox="1">
            <a:spLocks noChangeArrowheads="1"/>
          </p:cNvSpPr>
          <p:nvPr>
            <p:custDataLst>
              <p:tags r:id="rId24"/>
            </p:custDataLst>
          </p:nvPr>
        </p:nvSpPr>
        <p:spPr bwMode="auto">
          <a:xfrm>
            <a:off x="3625850" y="1778001"/>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itchFamily="49" charset="0"/>
                <a:ea typeface="msgothic" charset="0"/>
                <a:cs typeface="msgothic" charset="0"/>
              </a:rPr>
              <a:t>free( )</a:t>
            </a:r>
          </a:p>
        </p:txBody>
      </p:sp>
      <p:sp>
        <p:nvSpPr>
          <p:cNvPr id="9243" name="Oval 27"/>
          <p:cNvSpPr>
            <a:spLocks noChangeArrowheads="1"/>
          </p:cNvSpPr>
          <p:nvPr>
            <p:custDataLst>
              <p:tags r:id="rId25"/>
            </p:custDataLst>
          </p:nvPr>
        </p:nvSpPr>
        <p:spPr bwMode="auto">
          <a:xfrm>
            <a:off x="4606925" y="1930401"/>
            <a:ext cx="152400" cy="152400"/>
          </a:xfrm>
          <a:prstGeom prst="ellipse">
            <a:avLst/>
          </a:prstGeom>
          <a:solidFill>
            <a:schemeClr val="tx1"/>
          </a:solidFill>
          <a:ln w="9525">
            <a:noFill/>
            <a:round/>
            <a:headEnd/>
            <a:tailEnd/>
          </a:ln>
          <a:effectLst/>
        </p:spPr>
        <p:txBody>
          <a:bodyPr wrap="none" anchor="ctr"/>
          <a:lstStyle/>
          <a:p>
            <a:endParaRPr lang="en-US"/>
          </a:p>
        </p:txBody>
      </p:sp>
      <p:sp>
        <p:nvSpPr>
          <p:cNvPr id="9244" name="Line 28"/>
          <p:cNvSpPr>
            <a:spLocks noChangeShapeType="1"/>
          </p:cNvSpPr>
          <p:nvPr>
            <p:custDataLst>
              <p:tags r:id="rId26"/>
            </p:custDataLst>
          </p:nvPr>
        </p:nvSpPr>
        <p:spPr bwMode="auto">
          <a:xfrm flipH="1">
            <a:off x="4148138" y="2006601"/>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9245" name="Rectangle 29"/>
          <p:cNvSpPr>
            <a:spLocks noChangeArrowheads="1"/>
          </p:cNvSpPr>
          <p:nvPr>
            <p:custDataLst>
              <p:tags r:id="rId27"/>
            </p:custDataLst>
          </p:nvPr>
        </p:nvSpPr>
        <p:spPr bwMode="auto">
          <a:xfrm>
            <a:off x="3997325" y="5303838"/>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246" name="Rectangle 30"/>
          <p:cNvSpPr>
            <a:spLocks noChangeArrowheads="1"/>
          </p:cNvSpPr>
          <p:nvPr>
            <p:custDataLst>
              <p:tags r:id="rId28"/>
            </p:custDataLst>
          </p:nvPr>
        </p:nvSpPr>
        <p:spPr bwMode="auto">
          <a:xfrm>
            <a:off x="4302125" y="5303838"/>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247" name="Rectangle 31"/>
          <p:cNvSpPr>
            <a:spLocks noChangeArrowheads="1"/>
          </p:cNvSpPr>
          <p:nvPr>
            <p:custDataLst>
              <p:tags r:id="rId29"/>
            </p:custDataLst>
          </p:nvPr>
        </p:nvSpPr>
        <p:spPr bwMode="auto">
          <a:xfrm>
            <a:off x="4606925" y="5303838"/>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248" name="Rectangle 32"/>
          <p:cNvSpPr>
            <a:spLocks noChangeArrowheads="1"/>
          </p:cNvSpPr>
          <p:nvPr>
            <p:custDataLst>
              <p:tags r:id="rId30"/>
            </p:custDataLst>
          </p:nvPr>
        </p:nvSpPr>
        <p:spPr bwMode="auto">
          <a:xfrm>
            <a:off x="4911725" y="5303838"/>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249" name="Rectangle 33"/>
          <p:cNvSpPr>
            <a:spLocks noChangeArrowheads="1"/>
          </p:cNvSpPr>
          <p:nvPr>
            <p:custDataLst>
              <p:tags r:id="rId31"/>
            </p:custDataLst>
          </p:nvPr>
        </p:nvSpPr>
        <p:spPr bwMode="auto">
          <a:xfrm>
            <a:off x="58261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0" name="Rectangle 34"/>
          <p:cNvSpPr>
            <a:spLocks noChangeArrowheads="1"/>
          </p:cNvSpPr>
          <p:nvPr>
            <p:custDataLst>
              <p:tags r:id="rId32"/>
            </p:custDataLst>
          </p:nvPr>
        </p:nvSpPr>
        <p:spPr bwMode="auto">
          <a:xfrm>
            <a:off x="61309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1" name="Rectangle 35"/>
          <p:cNvSpPr>
            <a:spLocks noChangeArrowheads="1"/>
          </p:cNvSpPr>
          <p:nvPr>
            <p:custDataLst>
              <p:tags r:id="rId33"/>
            </p:custDataLst>
          </p:nvPr>
        </p:nvSpPr>
        <p:spPr bwMode="auto">
          <a:xfrm>
            <a:off x="27781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2" name="Rectangle 36"/>
          <p:cNvSpPr>
            <a:spLocks noChangeArrowheads="1"/>
          </p:cNvSpPr>
          <p:nvPr>
            <p:custDataLst>
              <p:tags r:id="rId34"/>
            </p:custDataLst>
          </p:nvPr>
        </p:nvSpPr>
        <p:spPr bwMode="auto">
          <a:xfrm>
            <a:off x="30829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3" name="Rectangle 37"/>
          <p:cNvSpPr>
            <a:spLocks noChangeArrowheads="1"/>
          </p:cNvSpPr>
          <p:nvPr>
            <p:custDataLst>
              <p:tags r:id="rId35"/>
            </p:custDataLst>
          </p:nvPr>
        </p:nvSpPr>
        <p:spPr bwMode="auto">
          <a:xfrm>
            <a:off x="33877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4" name="Rectangle 38"/>
          <p:cNvSpPr>
            <a:spLocks noChangeArrowheads="1"/>
          </p:cNvSpPr>
          <p:nvPr>
            <p:custDataLst>
              <p:tags r:id="rId36"/>
            </p:custDataLst>
          </p:nvPr>
        </p:nvSpPr>
        <p:spPr bwMode="auto">
          <a:xfrm>
            <a:off x="36925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5" name="Oval 39"/>
          <p:cNvSpPr>
            <a:spLocks noChangeArrowheads="1"/>
          </p:cNvSpPr>
          <p:nvPr>
            <p:custDataLst>
              <p:tags r:id="rId37"/>
            </p:custDataLst>
          </p:nvPr>
        </p:nvSpPr>
        <p:spPr bwMode="auto">
          <a:xfrm>
            <a:off x="4073525" y="5380038"/>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9256" name="Rectangle 40"/>
          <p:cNvSpPr>
            <a:spLocks noChangeArrowheads="1"/>
          </p:cNvSpPr>
          <p:nvPr>
            <p:custDataLst>
              <p:tags r:id="rId38"/>
            </p:custDataLst>
          </p:nvPr>
        </p:nvSpPr>
        <p:spPr bwMode="auto">
          <a:xfrm>
            <a:off x="55213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57" name="Rectangle 41"/>
          <p:cNvSpPr>
            <a:spLocks noChangeArrowheads="1"/>
          </p:cNvSpPr>
          <p:nvPr>
            <p:custDataLst>
              <p:tags r:id="rId39"/>
            </p:custDataLst>
          </p:nvPr>
        </p:nvSpPr>
        <p:spPr bwMode="auto">
          <a:xfrm>
            <a:off x="1202639" y="5303838"/>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3" name="Group 42"/>
          <p:cNvGrpSpPr>
            <a:grpSpLocks/>
          </p:cNvGrpSpPr>
          <p:nvPr>
            <p:custDataLst>
              <p:tags r:id="rId40"/>
            </p:custDataLst>
          </p:nvPr>
        </p:nvGrpSpPr>
        <p:grpSpPr bwMode="auto">
          <a:xfrm>
            <a:off x="7350125" y="5227638"/>
            <a:ext cx="1065213" cy="455612"/>
            <a:chOff x="4560" y="3395"/>
            <a:chExt cx="671" cy="287"/>
          </a:xfrm>
        </p:grpSpPr>
        <p:sp>
          <p:nvSpPr>
            <p:cNvPr id="9259" name="Rectangle 43"/>
            <p:cNvSpPr>
              <a:spLocks noChangeArrowheads="1"/>
            </p:cNvSpPr>
            <p:nvPr>
              <p:custDataLst>
                <p:tags r:id="rId57"/>
              </p:custDataLst>
            </p:nvPr>
          </p:nvSpPr>
          <p:spPr bwMode="auto">
            <a:xfrm>
              <a:off x="4560"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60" name="Rectangle 44"/>
            <p:cNvSpPr>
              <a:spLocks noChangeArrowheads="1"/>
            </p:cNvSpPr>
            <p:nvPr>
              <p:custDataLst>
                <p:tags r:id="rId58"/>
              </p:custDataLst>
            </p:nvPr>
          </p:nvSpPr>
          <p:spPr bwMode="auto">
            <a:xfrm>
              <a:off x="4752"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61" name="Rectangle 45"/>
            <p:cNvSpPr>
              <a:spLocks noChangeArrowheads="1"/>
            </p:cNvSpPr>
            <p:nvPr>
              <p:custDataLst>
                <p:tags r:id="rId59"/>
              </p:custDataLst>
            </p:nvPr>
          </p:nvSpPr>
          <p:spPr bwMode="auto">
            <a:xfrm>
              <a:off x="4944"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9262" name="Rectangle 46"/>
            <p:cNvSpPr>
              <a:spLocks noChangeArrowheads="1"/>
            </p:cNvSpPr>
            <p:nvPr>
              <p:custDataLst>
                <p:tags r:id="rId60"/>
              </p:custDataLst>
            </p:nvPr>
          </p:nvSpPr>
          <p:spPr bwMode="auto">
            <a:xfrm>
              <a:off x="5040" y="33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9263" name="Oval 47"/>
          <p:cNvSpPr>
            <a:spLocks noChangeArrowheads="1"/>
          </p:cNvSpPr>
          <p:nvPr>
            <p:custDataLst>
              <p:tags r:id="rId41"/>
            </p:custDataLst>
          </p:nvPr>
        </p:nvSpPr>
        <p:spPr bwMode="auto">
          <a:xfrm>
            <a:off x="7426325" y="5380038"/>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9264" name="Line 48"/>
          <p:cNvSpPr>
            <a:spLocks noChangeShapeType="1"/>
          </p:cNvSpPr>
          <p:nvPr>
            <p:custDataLst>
              <p:tags r:id="rId42"/>
            </p:custDataLst>
          </p:nvPr>
        </p:nvSpPr>
        <p:spPr bwMode="auto">
          <a:xfrm>
            <a:off x="7502525" y="5456238"/>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9265" name="Oval 49"/>
          <p:cNvSpPr>
            <a:spLocks noChangeArrowheads="1"/>
          </p:cNvSpPr>
          <p:nvPr>
            <p:custDataLst>
              <p:tags r:id="rId43"/>
            </p:custDataLst>
          </p:nvPr>
        </p:nvSpPr>
        <p:spPr bwMode="auto">
          <a:xfrm>
            <a:off x="7731125" y="5380038"/>
            <a:ext cx="152400" cy="152400"/>
          </a:xfrm>
          <a:prstGeom prst="ellipse">
            <a:avLst/>
          </a:prstGeom>
          <a:solidFill>
            <a:srgbClr val="C00000"/>
          </a:solidFill>
          <a:ln w="9525">
            <a:noFill/>
            <a:round/>
            <a:headEnd/>
            <a:tailEnd/>
          </a:ln>
          <a:effectLst/>
        </p:spPr>
        <p:txBody>
          <a:bodyPr wrap="none" anchor="ctr"/>
          <a:lstStyle/>
          <a:p>
            <a:endParaRPr lang="en-US"/>
          </a:p>
        </p:txBody>
      </p:sp>
      <p:sp>
        <p:nvSpPr>
          <p:cNvPr id="9266" name="Rectangle 50"/>
          <p:cNvSpPr>
            <a:spLocks noChangeArrowheads="1"/>
          </p:cNvSpPr>
          <p:nvPr>
            <p:custDataLst>
              <p:tags r:id="rId44"/>
            </p:custDataLst>
          </p:nvPr>
        </p:nvSpPr>
        <p:spPr bwMode="auto">
          <a:xfrm>
            <a:off x="5216525" y="5303838"/>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9267" name="Freeform 51"/>
          <p:cNvSpPr>
            <a:spLocks/>
          </p:cNvSpPr>
          <p:nvPr>
            <p:custDataLst>
              <p:tags r:id="rId45"/>
            </p:custDataLst>
          </p:nvPr>
        </p:nvSpPr>
        <p:spPr bwMode="auto">
          <a:xfrm>
            <a:off x="4149725" y="5151438"/>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a:p>
        </p:txBody>
      </p:sp>
      <p:sp>
        <p:nvSpPr>
          <p:cNvPr id="9268" name="Freeform 52"/>
          <p:cNvSpPr>
            <a:spLocks/>
          </p:cNvSpPr>
          <p:nvPr>
            <p:custDataLst>
              <p:tags r:id="rId46"/>
            </p:custDataLst>
          </p:nvPr>
        </p:nvSpPr>
        <p:spPr bwMode="auto">
          <a:xfrm>
            <a:off x="5059363" y="5464175"/>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a:p>
        </p:txBody>
      </p:sp>
      <p:sp>
        <p:nvSpPr>
          <p:cNvPr id="9269" name="Text Box 53"/>
          <p:cNvSpPr txBox="1">
            <a:spLocks noChangeArrowheads="1"/>
          </p:cNvSpPr>
          <p:nvPr>
            <p:custDataLst>
              <p:tags r:id="rId47"/>
            </p:custDataLst>
          </p:nvPr>
        </p:nvSpPr>
        <p:spPr bwMode="auto">
          <a:xfrm>
            <a:off x="400050" y="2640013"/>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9270" name="Text Box 54"/>
          <p:cNvSpPr txBox="1">
            <a:spLocks noChangeArrowheads="1"/>
          </p:cNvSpPr>
          <p:nvPr>
            <p:custDataLst>
              <p:tags r:id="rId48"/>
            </p:custDataLst>
          </p:nvPr>
        </p:nvSpPr>
        <p:spPr bwMode="auto">
          <a:xfrm>
            <a:off x="415925" y="5253038"/>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9271" name="Text Box 55"/>
          <p:cNvSpPr txBox="1">
            <a:spLocks noChangeArrowheads="1"/>
          </p:cNvSpPr>
          <p:nvPr>
            <p:custDataLst>
              <p:tags r:id="rId49"/>
            </p:custDataLst>
          </p:nvPr>
        </p:nvSpPr>
        <p:spPr bwMode="auto">
          <a:xfrm>
            <a:off x="435624" y="1462088"/>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9272" name="Text Box 56"/>
          <p:cNvSpPr txBox="1">
            <a:spLocks noChangeArrowheads="1"/>
          </p:cNvSpPr>
          <p:nvPr>
            <p:custDataLst>
              <p:tags r:id="rId50"/>
            </p:custDataLst>
          </p:nvPr>
        </p:nvSpPr>
        <p:spPr bwMode="auto">
          <a:xfrm>
            <a:off x="420688" y="4424363"/>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9273" name="Oval 57"/>
          <p:cNvSpPr>
            <a:spLocks noChangeArrowheads="1"/>
          </p:cNvSpPr>
          <p:nvPr>
            <p:custDataLst>
              <p:tags r:id="rId51"/>
            </p:custDataLst>
          </p:nvPr>
        </p:nvSpPr>
        <p:spPr bwMode="auto">
          <a:xfrm>
            <a:off x="4378325" y="5380038"/>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9274" name="Freeform 58"/>
          <p:cNvSpPr>
            <a:spLocks/>
          </p:cNvSpPr>
          <p:nvPr>
            <p:custDataLst>
              <p:tags r:id="rId52"/>
            </p:custDataLst>
          </p:nvPr>
        </p:nvSpPr>
        <p:spPr bwMode="auto">
          <a:xfrm>
            <a:off x="1482725" y="5014913"/>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a:p>
        </p:txBody>
      </p:sp>
      <p:sp>
        <p:nvSpPr>
          <p:cNvPr id="62" name="TextBox 61"/>
          <p:cNvSpPr txBox="1"/>
          <p:nvPr>
            <p:custDataLst>
              <p:tags r:id="rId53"/>
            </p:custDataLst>
          </p:nvPr>
        </p:nvSpPr>
        <p:spPr>
          <a:xfrm>
            <a:off x="6676350" y="1104515"/>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64" name="Slide Number Placeholder 63"/>
          <p:cNvSpPr>
            <a:spLocks noGrp="1"/>
          </p:cNvSpPr>
          <p:nvPr>
            <p:ph type="sldNum" sz="quarter" idx="4"/>
            <p:custDataLst>
              <p:tags r:id="rId54"/>
            </p:custDataLst>
          </p:nvPr>
        </p:nvSpPr>
        <p:spPr/>
        <p:txBody>
          <a:bodyPr/>
          <a:lstStyle/>
          <a:p>
            <a:fld id="{7CBE8339-D2AD-46DC-A898-FD1E949067F0}" type="slidenum">
              <a:rPr lang="en-US" smtClean="0"/>
              <a:pPr/>
              <a:t>38</a:t>
            </a:fld>
            <a:endParaRPr lang="en-US"/>
          </a:p>
        </p:txBody>
      </p:sp>
      <p:sp>
        <p:nvSpPr>
          <p:cNvPr id="65" name="Date Placeholder 64"/>
          <p:cNvSpPr>
            <a:spLocks noGrp="1"/>
          </p:cNvSpPr>
          <p:nvPr>
            <p:ph type="dt" sz="half" idx="2"/>
            <p:custDataLst>
              <p:tags r:id="rId55"/>
            </p:custDataLst>
          </p:nvPr>
        </p:nvSpPr>
        <p:spPr/>
        <p:txBody>
          <a:bodyPr/>
          <a:lstStyle/>
          <a:p>
            <a:r>
              <a:rPr lang="en-US" smtClean="0"/>
              <a:t>Winter 2015</a:t>
            </a:r>
            <a:endParaRPr lang="en-US" dirty="0"/>
          </a:p>
        </p:txBody>
      </p:sp>
      <p:sp>
        <p:nvSpPr>
          <p:cNvPr id="66" name="Footer Placeholder 65"/>
          <p:cNvSpPr>
            <a:spLocks noGrp="1"/>
          </p:cNvSpPr>
          <p:nvPr>
            <p:ph type="ftr" sz="quarter" idx="3"/>
            <p:custDataLst>
              <p:tags r:id="rId56"/>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67">
            <p14:nvContentPartPr>
              <p14:cNvPr id="4" name="Ink 3"/>
              <p14:cNvContentPartPr/>
              <p14:nvPr/>
            </p14:nvContentPartPr>
            <p14:xfrm>
              <a:off x="1385280" y="1194840"/>
              <a:ext cx="6482880" cy="2255040"/>
            </p14:xfrm>
          </p:contentPart>
        </mc:Choice>
        <mc:Fallback xmlns="">
          <p:pic>
            <p:nvPicPr>
              <p:cNvPr id="4" name="Ink 3"/>
              <p:cNvPicPr/>
              <p:nvPr/>
            </p:nvPicPr>
            <p:blipFill>
              <a:blip r:embed="rId68"/>
              <a:stretch>
                <a:fillRect/>
              </a:stretch>
            </p:blipFill>
            <p:spPr>
              <a:xfrm>
                <a:off x="1376280" y="1182240"/>
                <a:ext cx="6500160" cy="2277720"/>
              </a:xfrm>
              <a:prstGeom prst="rect">
                <a:avLst/>
              </a:prstGeom>
            </p:spPr>
          </p:pic>
        </mc:Fallback>
      </mc:AlternateContent>
    </p:spTree>
    <p:extLst>
      <p:ext uri="{BB962C8B-B14F-4D97-AF65-F5344CB8AC3E}">
        <p14:creationId xmlns:p14="http://schemas.microsoft.com/office/powerpoint/2010/main" val="15624312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6" grpId="0" animBg="1"/>
      <p:bldP spid="9245" grpId="0" animBg="1"/>
      <p:bldP spid="9246" grpId="0" animBg="1"/>
      <p:bldP spid="9247" grpId="0" animBg="1"/>
      <p:bldP spid="9248" grpId="0" animBg="1"/>
      <p:bldP spid="9249" grpId="0" animBg="1"/>
      <p:bldP spid="9250" grpId="0" animBg="1"/>
      <p:bldP spid="9251" grpId="0" animBg="1"/>
      <p:bldP spid="9252" grpId="0" animBg="1"/>
      <p:bldP spid="9253" grpId="0" animBg="1"/>
      <p:bldP spid="9254" grpId="0" animBg="1"/>
      <p:bldP spid="9255" grpId="0" animBg="1"/>
      <p:bldP spid="9256" grpId="0" animBg="1"/>
      <p:bldP spid="9257" grpId="0" animBg="1"/>
      <p:bldP spid="9263" grpId="0" animBg="1"/>
      <p:bldP spid="9264" grpId="0" animBg="1"/>
      <p:bldP spid="9265" grpId="0" animBg="1"/>
      <p:bldP spid="9266" grpId="0" animBg="1"/>
      <p:bldP spid="9267" grpId="0" animBg="1"/>
      <p:bldP spid="9268" grpId="0" animBg="1"/>
      <p:bldP spid="9270" grpId="0"/>
      <p:bldP spid="9272" grpId="0"/>
      <p:bldP spid="9273" grpId="0" animBg="1"/>
      <p:bldP spid="92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6" name="Rectangle 96"/>
          <p:cNvSpPr>
            <a:spLocks noChangeArrowheads="1"/>
          </p:cNvSpPr>
          <p:nvPr>
            <p:custDataLst>
              <p:tags r:id="rId1"/>
            </p:custDataLst>
          </p:nvPr>
        </p:nvSpPr>
        <p:spPr bwMode="auto">
          <a:xfrm>
            <a:off x="397476" y="44989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0335" name="Rectangle 95"/>
          <p:cNvSpPr>
            <a:spLocks noChangeArrowheads="1"/>
          </p:cNvSpPr>
          <p:nvPr>
            <p:custDataLst>
              <p:tags r:id="rId2"/>
            </p:custDataLst>
          </p:nvPr>
        </p:nvSpPr>
        <p:spPr bwMode="auto">
          <a:xfrm>
            <a:off x="397476" y="1295400"/>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0241" name="Rectangle 1"/>
          <p:cNvSpPr>
            <a:spLocks noChangeArrowheads="1"/>
          </p:cNvSpPr>
          <p:nvPr>
            <p:custDataLst>
              <p:tags r:id="rId3"/>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2793013" y="6097587"/>
            <a:ext cx="1065213" cy="455613"/>
            <a:chOff x="1680" y="3714"/>
            <a:chExt cx="671" cy="287"/>
          </a:xfrm>
        </p:grpSpPr>
        <p:sp>
          <p:nvSpPr>
            <p:cNvPr id="10243" name="Rectangle 3"/>
            <p:cNvSpPr>
              <a:spLocks noChangeArrowheads="1"/>
            </p:cNvSpPr>
            <p:nvPr>
              <p:custDataLst>
                <p:tags r:id="rId9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4" name="Rectangle 4"/>
            <p:cNvSpPr>
              <a:spLocks noChangeArrowheads="1"/>
            </p:cNvSpPr>
            <p:nvPr>
              <p:custDataLst>
                <p:tags r:id="rId9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5" name="Rectangle 5"/>
            <p:cNvSpPr>
              <a:spLocks noChangeArrowheads="1"/>
            </p:cNvSpPr>
            <p:nvPr>
              <p:custDataLst>
                <p:tags r:id="rId9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6" name="Rectangle 6"/>
            <p:cNvSpPr>
              <a:spLocks noChangeArrowheads="1"/>
            </p:cNvSpPr>
            <p:nvPr>
              <p:custDataLst>
                <p:tags r:id="rId9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3" name="Group 8"/>
          <p:cNvGrpSpPr>
            <a:grpSpLocks/>
          </p:cNvGrpSpPr>
          <p:nvPr>
            <p:custDataLst>
              <p:tags r:id="rId5"/>
            </p:custDataLst>
          </p:nvPr>
        </p:nvGrpSpPr>
        <p:grpSpPr bwMode="auto">
          <a:xfrm>
            <a:off x="2793013" y="4725987"/>
            <a:ext cx="1065213" cy="455613"/>
            <a:chOff x="1680" y="2850"/>
            <a:chExt cx="671" cy="287"/>
          </a:xfrm>
        </p:grpSpPr>
        <p:sp>
          <p:nvSpPr>
            <p:cNvPr id="10249" name="Rectangle 9"/>
            <p:cNvSpPr>
              <a:spLocks noChangeArrowheads="1"/>
            </p:cNvSpPr>
            <p:nvPr>
              <p:custDataLst>
                <p:tags r:id="rId87"/>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0" name="Rectangle 10"/>
            <p:cNvSpPr>
              <a:spLocks noChangeArrowheads="1"/>
            </p:cNvSpPr>
            <p:nvPr>
              <p:custDataLst>
                <p:tags r:id="rId88"/>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1" name="Rectangle 11"/>
            <p:cNvSpPr>
              <a:spLocks noChangeArrowheads="1"/>
            </p:cNvSpPr>
            <p:nvPr>
              <p:custDataLst>
                <p:tags r:id="rId89"/>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2" name="Rectangle 12"/>
            <p:cNvSpPr>
              <a:spLocks noChangeArrowheads="1"/>
            </p:cNvSpPr>
            <p:nvPr>
              <p:custDataLst>
                <p:tags r:id="rId90"/>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54" name="Freeform 14"/>
          <p:cNvSpPr>
            <a:spLocks/>
          </p:cNvSpPr>
          <p:nvPr>
            <p:custDataLst>
              <p:tags r:id="rId6"/>
            </p:custDataLst>
          </p:nvPr>
        </p:nvSpPr>
        <p:spPr bwMode="auto">
          <a:xfrm>
            <a:off x="1489676"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0255" name="Rectangle 15"/>
          <p:cNvSpPr>
            <a:spLocks noGrp="1" noChangeArrowheads="1"/>
          </p:cNvSpPr>
          <p:nvPr>
            <p:ph type="title" idx="4294967295"/>
            <p:custDataLst>
              <p:tags r:id="rId7"/>
            </p:custDataLst>
          </p:nvPr>
        </p:nvSpPr>
        <p:spPr>
          <a:xfrm>
            <a:off x="274638"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2)</a:t>
            </a:r>
          </a:p>
        </p:txBody>
      </p:sp>
      <p:sp>
        <p:nvSpPr>
          <p:cNvPr id="10256" name="Rectangle 16"/>
          <p:cNvSpPr>
            <a:spLocks noGrp="1" noChangeArrowheads="1"/>
          </p:cNvSpPr>
          <p:nvPr>
            <p:ph type="body" idx="1"/>
            <p:custDataLst>
              <p:tags r:id="rId8"/>
            </p:custDataLst>
          </p:nvPr>
        </p:nvSpPr>
        <p:spPr>
          <a:xfrm>
            <a:off x="288324" y="3657600"/>
            <a:ext cx="8307387" cy="784225"/>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smtClean="0"/>
              <a:t>predecessor</a:t>
            </a:r>
            <a:r>
              <a:rPr lang="en-GB" dirty="0" smtClean="0"/>
              <a:t> block out of list, </a:t>
            </a:r>
            <a:r>
              <a:rPr lang="en-GB" dirty="0"/>
              <a:t>coalesce both memory blocks, and insert the new block at the root of the list</a:t>
            </a:r>
          </a:p>
        </p:txBody>
      </p:sp>
      <p:sp>
        <p:nvSpPr>
          <p:cNvPr id="10257" name="Rectangle 17"/>
          <p:cNvSpPr>
            <a:spLocks noChangeArrowheads="1"/>
          </p:cNvSpPr>
          <p:nvPr>
            <p:custDataLst>
              <p:tags r:id="rId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58" name="Rectangle 18"/>
          <p:cNvSpPr>
            <a:spLocks noChangeArrowheads="1"/>
          </p:cNvSpPr>
          <p:nvPr>
            <p:custDataLst>
              <p:tags r:id="rId1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59" name="Rectangle 19"/>
          <p:cNvSpPr>
            <a:spLocks noChangeArrowheads="1"/>
          </p:cNvSpPr>
          <p:nvPr>
            <p:custDataLst>
              <p:tags r:id="rId1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0" name="Rectangle 20"/>
          <p:cNvSpPr>
            <a:spLocks noChangeArrowheads="1"/>
          </p:cNvSpPr>
          <p:nvPr>
            <p:custDataLst>
              <p:tags r:id="rId1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1" name="Rectangle 21"/>
          <p:cNvSpPr>
            <a:spLocks noChangeArrowheads="1"/>
          </p:cNvSpPr>
          <p:nvPr>
            <p:custDataLst>
              <p:tags r:id="rId1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2" name="Rectangle 22"/>
          <p:cNvSpPr>
            <a:spLocks noChangeArrowheads="1"/>
          </p:cNvSpPr>
          <p:nvPr>
            <p:custDataLst>
              <p:tags r:id="rId1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3" name="Rectangle 23"/>
          <p:cNvSpPr>
            <a:spLocks noChangeArrowheads="1"/>
          </p:cNvSpPr>
          <p:nvPr>
            <p:custDataLst>
              <p:tags r:id="rId1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4" name="Rectangle 24"/>
          <p:cNvSpPr>
            <a:spLocks noChangeArrowheads="1"/>
          </p:cNvSpPr>
          <p:nvPr>
            <p:custDataLst>
              <p:tags r:id="rId1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5" name="Rectangle 25"/>
          <p:cNvSpPr>
            <a:spLocks noChangeArrowheads="1"/>
          </p:cNvSpPr>
          <p:nvPr>
            <p:custDataLst>
              <p:tags r:id="rId1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6" name="Rectangle 26"/>
          <p:cNvSpPr>
            <a:spLocks noChangeArrowheads="1"/>
          </p:cNvSpPr>
          <p:nvPr>
            <p:custDataLst>
              <p:tags r:id="rId1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4" name="Group 27"/>
          <p:cNvGrpSpPr>
            <a:grpSpLocks/>
          </p:cNvGrpSpPr>
          <p:nvPr>
            <p:custDataLst>
              <p:tags r:id="rId19"/>
            </p:custDataLst>
          </p:nvPr>
        </p:nvGrpSpPr>
        <p:grpSpPr bwMode="auto">
          <a:xfrm>
            <a:off x="2793013" y="1520825"/>
            <a:ext cx="1065213" cy="455612"/>
            <a:chOff x="1680" y="831"/>
            <a:chExt cx="671" cy="287"/>
          </a:xfrm>
        </p:grpSpPr>
        <p:sp>
          <p:nvSpPr>
            <p:cNvPr id="10268" name="Rectangle 28"/>
            <p:cNvSpPr>
              <a:spLocks noChangeArrowheads="1"/>
            </p:cNvSpPr>
            <p:nvPr>
              <p:custDataLst>
                <p:tags r:id="rId83"/>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9" name="Rectangle 29"/>
            <p:cNvSpPr>
              <a:spLocks noChangeArrowheads="1"/>
            </p:cNvSpPr>
            <p:nvPr>
              <p:custDataLst>
                <p:tags r:id="rId84"/>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0" name="Rectangle 30"/>
            <p:cNvSpPr>
              <a:spLocks noChangeArrowheads="1"/>
            </p:cNvSpPr>
            <p:nvPr>
              <p:custDataLst>
                <p:tags r:id="rId85"/>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1" name="Rectangle 31"/>
            <p:cNvSpPr>
              <a:spLocks noChangeArrowheads="1"/>
            </p:cNvSpPr>
            <p:nvPr>
              <p:custDataLst>
                <p:tags r:id="rId86"/>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5" name="Group 32"/>
          <p:cNvGrpSpPr>
            <a:grpSpLocks/>
          </p:cNvGrpSpPr>
          <p:nvPr>
            <p:custDataLst>
              <p:tags r:id="rId20"/>
            </p:custDataLst>
          </p:nvPr>
        </p:nvGrpSpPr>
        <p:grpSpPr bwMode="auto">
          <a:xfrm>
            <a:off x="2793013" y="2892425"/>
            <a:ext cx="1065213" cy="455612"/>
            <a:chOff x="1680" y="1695"/>
            <a:chExt cx="671" cy="287"/>
          </a:xfrm>
        </p:grpSpPr>
        <p:sp>
          <p:nvSpPr>
            <p:cNvPr id="10273" name="Rectangle 33"/>
            <p:cNvSpPr>
              <a:spLocks noChangeArrowheads="1"/>
            </p:cNvSpPr>
            <p:nvPr>
              <p:custDataLst>
                <p:tags r:id="rId79"/>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4" name="Rectangle 34"/>
            <p:cNvSpPr>
              <a:spLocks noChangeArrowheads="1"/>
            </p:cNvSpPr>
            <p:nvPr>
              <p:custDataLst>
                <p:tags r:id="rId80"/>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5" name="Rectangle 35"/>
            <p:cNvSpPr>
              <a:spLocks noChangeArrowheads="1"/>
            </p:cNvSpPr>
            <p:nvPr>
              <p:custDataLst>
                <p:tags r:id="rId81"/>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6" name="Rectangle 36"/>
            <p:cNvSpPr>
              <a:spLocks noChangeArrowheads="1"/>
            </p:cNvSpPr>
            <p:nvPr>
              <p:custDataLst>
                <p:tags r:id="rId82"/>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77" name="Oval 37"/>
          <p:cNvSpPr>
            <a:spLocks noChangeArrowheads="1"/>
          </p:cNvSpPr>
          <p:nvPr>
            <p:custDataLst>
              <p:tags r:id="rId21"/>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78" name="Line 38"/>
          <p:cNvSpPr>
            <a:spLocks noChangeShapeType="1"/>
          </p:cNvSpPr>
          <p:nvPr>
            <p:custDataLst>
              <p:tags r:id="rId2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79" name="Oval 39"/>
          <p:cNvSpPr>
            <a:spLocks noChangeArrowheads="1"/>
          </p:cNvSpPr>
          <p:nvPr>
            <p:custDataLst>
              <p:tags r:id="rId23"/>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80" name="Line 40"/>
          <p:cNvSpPr>
            <a:spLocks noChangeShapeType="1"/>
          </p:cNvSpPr>
          <p:nvPr>
            <p:custDataLst>
              <p:tags r:id="rId24"/>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81" name="Oval 41"/>
          <p:cNvSpPr>
            <a:spLocks noChangeArrowheads="1"/>
          </p:cNvSpPr>
          <p:nvPr>
            <p:custDataLst>
              <p:tags r:id="rId25"/>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282" name="Line 42"/>
          <p:cNvSpPr>
            <a:spLocks noChangeShapeType="1"/>
          </p:cNvSpPr>
          <p:nvPr>
            <p:custDataLst>
              <p:tags r:id="rId26"/>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0283" name="Oval 43"/>
          <p:cNvSpPr>
            <a:spLocks noChangeArrowheads="1"/>
          </p:cNvSpPr>
          <p:nvPr>
            <p:custDataLst>
              <p:tags r:id="rId27"/>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284" name="Line 44"/>
          <p:cNvSpPr>
            <a:spLocks noChangeShapeType="1"/>
          </p:cNvSpPr>
          <p:nvPr>
            <p:custDataLst>
              <p:tags r:id="rId28"/>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0285" name="Rectangle 45"/>
          <p:cNvSpPr>
            <a:spLocks noChangeArrowheads="1"/>
          </p:cNvSpPr>
          <p:nvPr>
            <p:custDataLst>
              <p:tags r:id="rId29"/>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86" name="Rectangle 46"/>
          <p:cNvSpPr>
            <a:spLocks noChangeArrowheads="1"/>
          </p:cNvSpPr>
          <p:nvPr>
            <p:custDataLst>
              <p:tags r:id="rId30"/>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87" name="Rectangle 47"/>
          <p:cNvSpPr>
            <a:spLocks noChangeArrowheads="1"/>
          </p:cNvSpPr>
          <p:nvPr>
            <p:custDataLst>
              <p:tags r:id="rId31"/>
            </p:custDataLst>
          </p:nvPr>
        </p:nvSpPr>
        <p:spPr bwMode="auto">
          <a:xfrm>
            <a:off x="1192813" y="2282825"/>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6" name="Group 48"/>
          <p:cNvGrpSpPr>
            <a:grpSpLocks/>
          </p:cNvGrpSpPr>
          <p:nvPr>
            <p:custDataLst>
              <p:tags r:id="rId32"/>
            </p:custDataLst>
          </p:nvPr>
        </p:nvGrpSpPr>
        <p:grpSpPr bwMode="auto">
          <a:xfrm>
            <a:off x="7365013" y="2206625"/>
            <a:ext cx="1065213" cy="455612"/>
            <a:chOff x="4560" y="1263"/>
            <a:chExt cx="671" cy="287"/>
          </a:xfrm>
        </p:grpSpPr>
        <p:sp>
          <p:nvSpPr>
            <p:cNvPr id="10289" name="Rectangle 49"/>
            <p:cNvSpPr>
              <a:spLocks noChangeArrowheads="1"/>
            </p:cNvSpPr>
            <p:nvPr>
              <p:custDataLst>
                <p:tags r:id="rId75"/>
              </p:custDataLst>
            </p:nvPr>
          </p:nvSpPr>
          <p:spPr bwMode="auto">
            <a:xfrm>
              <a:off x="4560"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0" name="Rectangle 50"/>
            <p:cNvSpPr>
              <a:spLocks noChangeArrowheads="1"/>
            </p:cNvSpPr>
            <p:nvPr>
              <p:custDataLst>
                <p:tags r:id="rId76"/>
              </p:custDataLst>
            </p:nvPr>
          </p:nvSpPr>
          <p:spPr bwMode="auto">
            <a:xfrm>
              <a:off x="4752"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1" name="Rectangle 51"/>
            <p:cNvSpPr>
              <a:spLocks noChangeArrowheads="1"/>
            </p:cNvSpPr>
            <p:nvPr>
              <p:custDataLst>
                <p:tags r:id="rId77"/>
              </p:custDataLst>
            </p:nvPr>
          </p:nvSpPr>
          <p:spPr bwMode="auto">
            <a:xfrm>
              <a:off x="4944"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2" name="Rectangle 52"/>
            <p:cNvSpPr>
              <a:spLocks noChangeArrowheads="1"/>
            </p:cNvSpPr>
            <p:nvPr>
              <p:custDataLst>
                <p:tags r:id="rId78"/>
              </p:custDataLst>
            </p:nvPr>
          </p:nvSpPr>
          <p:spPr bwMode="auto">
            <a:xfrm>
              <a:off x="5040" y="12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93" name="Oval 53"/>
          <p:cNvSpPr>
            <a:spLocks noChangeArrowheads="1"/>
          </p:cNvSpPr>
          <p:nvPr>
            <p:custDataLst>
              <p:tags r:id="rId33"/>
            </p:custDataLst>
          </p:nvPr>
        </p:nvSpPr>
        <p:spPr bwMode="auto">
          <a:xfrm>
            <a:off x="7441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94" name="Line 54"/>
          <p:cNvSpPr>
            <a:spLocks noChangeShapeType="1"/>
          </p:cNvSpPr>
          <p:nvPr>
            <p:custDataLst>
              <p:tags r:id="rId34"/>
            </p:custDataLst>
          </p:nvPr>
        </p:nvSpPr>
        <p:spPr bwMode="auto">
          <a:xfrm>
            <a:off x="7517413" y="24352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95" name="Oval 55"/>
          <p:cNvSpPr>
            <a:spLocks noChangeArrowheads="1"/>
          </p:cNvSpPr>
          <p:nvPr>
            <p:custDataLst>
              <p:tags r:id="rId35"/>
            </p:custDataLst>
          </p:nvPr>
        </p:nvSpPr>
        <p:spPr bwMode="auto">
          <a:xfrm>
            <a:off x="7746013" y="2359025"/>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0296" name="Text Box 56"/>
          <p:cNvSpPr txBox="1">
            <a:spLocks noChangeArrowheads="1"/>
          </p:cNvSpPr>
          <p:nvPr>
            <p:custDataLst>
              <p:tags r:id="rId36"/>
            </p:custDataLst>
          </p:nvPr>
        </p:nvSpPr>
        <p:spPr bwMode="auto">
          <a:xfrm>
            <a:off x="3640738" y="1368425"/>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0297" name="Oval 57"/>
          <p:cNvSpPr>
            <a:spLocks noChangeArrowheads="1"/>
          </p:cNvSpPr>
          <p:nvPr>
            <p:custDataLst>
              <p:tags r:id="rId37"/>
            </p:custDataLst>
          </p:nvPr>
        </p:nvSpPr>
        <p:spPr bwMode="auto">
          <a:xfrm>
            <a:off x="4621813" y="1520825"/>
            <a:ext cx="152400" cy="152400"/>
          </a:xfrm>
          <a:prstGeom prst="ellipse">
            <a:avLst/>
          </a:prstGeom>
          <a:solidFill>
            <a:schemeClr val="tx1"/>
          </a:solidFill>
          <a:ln w="9525">
            <a:noFill/>
            <a:round/>
            <a:headEnd/>
            <a:tailEnd/>
          </a:ln>
          <a:effectLst/>
        </p:spPr>
        <p:txBody>
          <a:bodyPr wrap="none" anchor="ctr"/>
          <a:lstStyle/>
          <a:p>
            <a:endParaRPr lang="en-US"/>
          </a:p>
        </p:txBody>
      </p:sp>
      <p:sp>
        <p:nvSpPr>
          <p:cNvPr id="10298" name="Line 58"/>
          <p:cNvSpPr>
            <a:spLocks noChangeShapeType="1"/>
          </p:cNvSpPr>
          <p:nvPr>
            <p:custDataLst>
              <p:tags r:id="rId38"/>
            </p:custDataLst>
          </p:nvPr>
        </p:nvSpPr>
        <p:spPr bwMode="auto">
          <a:xfrm flipH="1">
            <a:off x="4163026" y="1597025"/>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0299" name="Rectangle 59"/>
          <p:cNvSpPr>
            <a:spLocks noChangeArrowheads="1"/>
          </p:cNvSpPr>
          <p:nvPr>
            <p:custDataLst>
              <p:tags r:id="rId3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0" name="Rectangle 60"/>
          <p:cNvSpPr>
            <a:spLocks noChangeArrowheads="1"/>
          </p:cNvSpPr>
          <p:nvPr>
            <p:custDataLst>
              <p:tags r:id="rId4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1" name="Rectangle 61"/>
          <p:cNvSpPr>
            <a:spLocks noChangeArrowheads="1"/>
          </p:cNvSpPr>
          <p:nvPr>
            <p:custDataLst>
              <p:tags r:id="rId4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2" name="Rectangle 62"/>
          <p:cNvSpPr>
            <a:spLocks noChangeArrowheads="1"/>
          </p:cNvSpPr>
          <p:nvPr>
            <p:custDataLst>
              <p:tags r:id="rId4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3" name="Rectangle 63"/>
          <p:cNvSpPr>
            <a:spLocks noChangeArrowheads="1"/>
          </p:cNvSpPr>
          <p:nvPr>
            <p:custDataLst>
              <p:tags r:id="rId43"/>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04" name="Rectangle 64"/>
          <p:cNvSpPr>
            <a:spLocks noChangeArrowheads="1"/>
          </p:cNvSpPr>
          <p:nvPr>
            <p:custDataLst>
              <p:tags r:id="rId44"/>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05" name="Rectangle 65"/>
          <p:cNvSpPr>
            <a:spLocks noChangeArrowheads="1"/>
          </p:cNvSpPr>
          <p:nvPr>
            <p:custDataLst>
              <p:tags r:id="rId4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6" name="Rectangle 66"/>
          <p:cNvSpPr>
            <a:spLocks noChangeArrowheads="1"/>
          </p:cNvSpPr>
          <p:nvPr>
            <p:custDataLst>
              <p:tags r:id="rId4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7" name="Rectangle 67"/>
          <p:cNvSpPr>
            <a:spLocks noChangeArrowheads="1"/>
          </p:cNvSpPr>
          <p:nvPr>
            <p:custDataLst>
              <p:tags r:id="rId4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8" name="Rectangle 68"/>
          <p:cNvSpPr>
            <a:spLocks noChangeArrowheads="1"/>
          </p:cNvSpPr>
          <p:nvPr>
            <p:custDataLst>
              <p:tags r:id="rId4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9" name="Oval 69"/>
          <p:cNvSpPr>
            <a:spLocks noChangeArrowheads="1"/>
          </p:cNvSpPr>
          <p:nvPr>
            <p:custDataLst>
              <p:tags r:id="rId4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10" name="Oval 70"/>
          <p:cNvSpPr>
            <a:spLocks noChangeArrowheads="1"/>
          </p:cNvSpPr>
          <p:nvPr>
            <p:custDataLst>
              <p:tags r:id="rId50"/>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11" name="Oval 71"/>
          <p:cNvSpPr>
            <a:spLocks noChangeArrowheads="1"/>
          </p:cNvSpPr>
          <p:nvPr>
            <p:custDataLst>
              <p:tags r:id="rId51"/>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12" name="Rectangle 72"/>
          <p:cNvSpPr>
            <a:spLocks noChangeArrowheads="1"/>
          </p:cNvSpPr>
          <p:nvPr>
            <p:custDataLst>
              <p:tags r:id="rId52"/>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13" name="Rectangle 73"/>
          <p:cNvSpPr>
            <a:spLocks noChangeArrowheads="1"/>
          </p:cNvSpPr>
          <p:nvPr>
            <p:custDataLst>
              <p:tags r:id="rId53"/>
            </p:custDataLst>
          </p:nvPr>
        </p:nvSpPr>
        <p:spPr bwMode="auto">
          <a:xfrm>
            <a:off x="1192813" y="5487987"/>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7" name="Group 74"/>
          <p:cNvGrpSpPr>
            <a:grpSpLocks/>
          </p:cNvGrpSpPr>
          <p:nvPr>
            <p:custDataLst>
              <p:tags r:id="rId54"/>
            </p:custDataLst>
          </p:nvPr>
        </p:nvGrpSpPr>
        <p:grpSpPr bwMode="auto">
          <a:xfrm>
            <a:off x="7365013" y="5411787"/>
            <a:ext cx="1065213" cy="455613"/>
            <a:chOff x="4560" y="3282"/>
            <a:chExt cx="671" cy="287"/>
          </a:xfrm>
        </p:grpSpPr>
        <p:sp>
          <p:nvSpPr>
            <p:cNvPr id="10315" name="Rectangle 75"/>
            <p:cNvSpPr>
              <a:spLocks noChangeArrowheads="1"/>
            </p:cNvSpPr>
            <p:nvPr>
              <p:custDataLst>
                <p:tags r:id="rId71"/>
              </p:custDataLst>
            </p:nvPr>
          </p:nvSpPr>
          <p:spPr bwMode="auto">
            <a:xfrm>
              <a:off x="4560"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6" name="Rectangle 76"/>
            <p:cNvSpPr>
              <a:spLocks noChangeArrowheads="1"/>
            </p:cNvSpPr>
            <p:nvPr>
              <p:custDataLst>
                <p:tags r:id="rId72"/>
              </p:custDataLst>
            </p:nvPr>
          </p:nvSpPr>
          <p:spPr bwMode="auto">
            <a:xfrm>
              <a:off x="4752"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7" name="Rectangle 77"/>
            <p:cNvSpPr>
              <a:spLocks noChangeArrowheads="1"/>
            </p:cNvSpPr>
            <p:nvPr>
              <p:custDataLst>
                <p:tags r:id="rId73"/>
              </p:custDataLst>
            </p:nvPr>
          </p:nvSpPr>
          <p:spPr bwMode="auto">
            <a:xfrm>
              <a:off x="4944"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8" name="Rectangle 78"/>
            <p:cNvSpPr>
              <a:spLocks noChangeArrowheads="1"/>
            </p:cNvSpPr>
            <p:nvPr>
              <p:custDataLst>
                <p:tags r:id="rId74"/>
              </p:custDataLst>
            </p:nvPr>
          </p:nvSpPr>
          <p:spPr bwMode="auto">
            <a:xfrm>
              <a:off x="5040" y="32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319" name="Oval 79"/>
          <p:cNvSpPr>
            <a:spLocks noChangeArrowheads="1"/>
          </p:cNvSpPr>
          <p:nvPr>
            <p:custDataLst>
              <p:tags r:id="rId55"/>
            </p:custDataLst>
          </p:nvPr>
        </p:nvSpPr>
        <p:spPr bwMode="auto">
          <a:xfrm>
            <a:off x="7441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0" name="Line 80"/>
          <p:cNvSpPr>
            <a:spLocks noChangeShapeType="1"/>
          </p:cNvSpPr>
          <p:nvPr>
            <p:custDataLst>
              <p:tags r:id="rId56"/>
            </p:custDataLst>
          </p:nvPr>
        </p:nvSpPr>
        <p:spPr bwMode="auto">
          <a:xfrm>
            <a:off x="7517413" y="56403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321" name="Oval 81"/>
          <p:cNvSpPr>
            <a:spLocks noChangeArrowheads="1"/>
          </p:cNvSpPr>
          <p:nvPr>
            <p:custDataLst>
              <p:tags r:id="rId57"/>
            </p:custDataLst>
          </p:nvPr>
        </p:nvSpPr>
        <p:spPr bwMode="auto">
          <a:xfrm>
            <a:off x="7746013" y="55641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23" name="Rectangle 83"/>
          <p:cNvSpPr>
            <a:spLocks noChangeArrowheads="1"/>
          </p:cNvSpPr>
          <p:nvPr>
            <p:custDataLst>
              <p:tags r:id="rId58"/>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27" name="Oval 87"/>
          <p:cNvSpPr>
            <a:spLocks noChangeArrowheads="1"/>
          </p:cNvSpPr>
          <p:nvPr>
            <p:custDataLst>
              <p:tags r:id="rId59"/>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8" name="Oval 88"/>
          <p:cNvSpPr>
            <a:spLocks noChangeArrowheads="1"/>
          </p:cNvSpPr>
          <p:nvPr>
            <p:custDataLst>
              <p:tags r:id="rId6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9" name="Oval 89"/>
          <p:cNvSpPr>
            <a:spLocks noChangeArrowheads="1"/>
          </p:cNvSpPr>
          <p:nvPr>
            <p:custDataLst>
              <p:tags r:id="rId61"/>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30" name="Oval 90"/>
          <p:cNvSpPr>
            <a:spLocks noChangeArrowheads="1"/>
          </p:cNvSpPr>
          <p:nvPr>
            <p:custDataLst>
              <p:tags r:id="rId62"/>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31" name="Text Box 91"/>
          <p:cNvSpPr txBox="1">
            <a:spLocks noChangeArrowheads="1"/>
          </p:cNvSpPr>
          <p:nvPr>
            <p:custDataLst>
              <p:tags r:id="rId63"/>
            </p:custDataLst>
          </p:nvPr>
        </p:nvSpPr>
        <p:spPr bwMode="auto">
          <a:xfrm>
            <a:off x="414938" y="2230437"/>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0332" name="Text Box 92"/>
          <p:cNvSpPr txBox="1">
            <a:spLocks noChangeArrowheads="1"/>
          </p:cNvSpPr>
          <p:nvPr>
            <p:custDataLst>
              <p:tags r:id="rId64"/>
            </p:custDataLst>
          </p:nvPr>
        </p:nvSpPr>
        <p:spPr bwMode="auto">
          <a:xfrm>
            <a:off x="430813" y="5437187"/>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0333" name="Text Box 93"/>
          <p:cNvSpPr txBox="1">
            <a:spLocks noChangeArrowheads="1"/>
          </p:cNvSpPr>
          <p:nvPr>
            <p:custDataLst>
              <p:tags r:id="rId65"/>
            </p:custDataLst>
          </p:nvPr>
        </p:nvSpPr>
        <p:spPr bwMode="auto">
          <a:xfrm>
            <a:off x="430813" y="1298699"/>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0334" name="Text Box 94"/>
          <p:cNvSpPr txBox="1">
            <a:spLocks noChangeArrowheads="1"/>
          </p:cNvSpPr>
          <p:nvPr>
            <p:custDataLst>
              <p:tags r:id="rId66"/>
            </p:custDataLst>
          </p:nvPr>
        </p:nvSpPr>
        <p:spPr bwMode="auto">
          <a:xfrm>
            <a:off x="435576" y="4499099"/>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98" name="TextBox 97"/>
          <p:cNvSpPr txBox="1"/>
          <p:nvPr>
            <p:custDataLst>
              <p:tags r:id="rId67"/>
            </p:custDataLst>
          </p:nvPr>
        </p:nvSpPr>
        <p:spPr>
          <a:xfrm>
            <a:off x="6676350" y="94941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00" name="Slide Number Placeholder 99"/>
          <p:cNvSpPr>
            <a:spLocks noGrp="1"/>
          </p:cNvSpPr>
          <p:nvPr>
            <p:ph type="sldNum" sz="quarter" idx="4"/>
            <p:custDataLst>
              <p:tags r:id="rId68"/>
            </p:custDataLst>
          </p:nvPr>
        </p:nvSpPr>
        <p:spPr/>
        <p:txBody>
          <a:bodyPr/>
          <a:lstStyle/>
          <a:p>
            <a:fld id="{7CBE8339-D2AD-46DC-A898-FD1E949067F0}" type="slidenum">
              <a:rPr lang="en-US" smtClean="0"/>
              <a:pPr/>
              <a:t>39</a:t>
            </a:fld>
            <a:endParaRPr lang="en-US"/>
          </a:p>
        </p:txBody>
      </p:sp>
      <p:sp>
        <p:nvSpPr>
          <p:cNvPr id="101" name="Date Placeholder 100"/>
          <p:cNvSpPr>
            <a:spLocks noGrp="1"/>
          </p:cNvSpPr>
          <p:nvPr>
            <p:ph type="dt" sz="half" idx="2"/>
            <p:custDataLst>
              <p:tags r:id="rId69"/>
            </p:custDataLst>
          </p:nvPr>
        </p:nvSpPr>
        <p:spPr/>
        <p:txBody>
          <a:bodyPr/>
          <a:lstStyle/>
          <a:p>
            <a:r>
              <a:rPr lang="en-US" smtClean="0"/>
              <a:t>Winter 2015</a:t>
            </a:r>
            <a:endParaRPr lang="en-US" dirty="0"/>
          </a:p>
        </p:txBody>
      </p:sp>
      <p:sp>
        <p:nvSpPr>
          <p:cNvPr id="102" name="Footer Placeholder 101"/>
          <p:cNvSpPr>
            <a:spLocks noGrp="1"/>
          </p:cNvSpPr>
          <p:nvPr>
            <p:ph type="ftr" sz="quarter" idx="3"/>
            <p:custDataLst>
              <p:tags r:id="rId70"/>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97">
            <p14:nvContentPartPr>
              <p14:cNvPr id="8" name="Ink 7"/>
              <p14:cNvContentPartPr/>
              <p14:nvPr/>
            </p14:nvContentPartPr>
            <p14:xfrm>
              <a:off x="3273480" y="996120"/>
              <a:ext cx="1929960" cy="1527480"/>
            </p14:xfrm>
          </p:contentPart>
        </mc:Choice>
        <mc:Fallback xmlns="">
          <p:pic>
            <p:nvPicPr>
              <p:cNvPr id="8" name="Ink 7"/>
              <p:cNvPicPr/>
              <p:nvPr/>
            </p:nvPicPr>
            <p:blipFill>
              <a:blip r:embed="rId98"/>
              <a:stretch>
                <a:fillRect/>
              </a:stretch>
            </p:blipFill>
            <p:spPr>
              <a:xfrm>
                <a:off x="3267720" y="984960"/>
                <a:ext cx="1942200" cy="15501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6" grpId="0" animBg="1"/>
      <p:bldP spid="10299" grpId="0" animBg="1"/>
      <p:bldP spid="10300" grpId="0" animBg="1"/>
      <p:bldP spid="10301" grpId="0" animBg="1"/>
      <p:bldP spid="10302" grpId="0" animBg="1"/>
      <p:bldP spid="10303" grpId="0" animBg="1"/>
      <p:bldP spid="10304" grpId="0" animBg="1"/>
      <p:bldP spid="10305" grpId="0" animBg="1"/>
      <p:bldP spid="10306" grpId="0" animBg="1"/>
      <p:bldP spid="10307" grpId="0" animBg="1"/>
      <p:bldP spid="10308" grpId="0" animBg="1"/>
      <p:bldP spid="10309" grpId="0" animBg="1"/>
      <p:bldP spid="10310" grpId="0" animBg="1"/>
      <p:bldP spid="10311" grpId="0" animBg="1"/>
      <p:bldP spid="10312" grpId="0" animBg="1"/>
      <p:bldP spid="10313" grpId="0" animBg="1"/>
      <p:bldP spid="10319" grpId="0" animBg="1"/>
      <p:bldP spid="10320" grpId="0" animBg="1"/>
      <p:bldP spid="10321" grpId="0" animBg="1"/>
      <p:bldP spid="10323" grpId="0" animBg="1"/>
      <p:bldP spid="10328" grpId="0" animBg="1"/>
      <p:bldP spid="10329" grpId="0" animBg="1"/>
      <p:bldP spid="10332" grpId="0"/>
      <p:bldP spid="103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custDataLst>
              <p:tags r:id="rId1"/>
            </p:custDataLst>
          </p:nvPr>
        </p:nvSpPr>
        <p:spPr/>
        <p:txBody>
          <a:bodyPr/>
          <a:lstStyle/>
          <a:p>
            <a:r>
              <a:rPr lang="en-GB" smtClean="0"/>
              <a:t>Dynamic Memory Allocation	</a:t>
            </a:r>
            <a:endParaRPr lang="en-GB" dirty="0"/>
          </a:p>
        </p:txBody>
      </p:sp>
      <p:sp>
        <p:nvSpPr>
          <p:cNvPr id="28" name="Content Placeholder 27"/>
          <p:cNvSpPr>
            <a:spLocks noGrp="1"/>
          </p:cNvSpPr>
          <p:nvPr>
            <p:ph idx="1"/>
            <p:custDataLst>
              <p:tags r:id="rId2"/>
            </p:custDataLst>
          </p:nvPr>
        </p:nvSpPr>
        <p:spPr>
          <a:xfrm>
            <a:off x="396875" y="1362075"/>
            <a:ext cx="8455673" cy="5025615"/>
          </a:xfrm>
        </p:spPr>
        <p:txBody>
          <a:bodyPr/>
          <a:lstStyle/>
          <a:p>
            <a:r>
              <a:rPr lang="en-US" dirty="0" smtClean="0"/>
              <a:t>Programmers use </a:t>
            </a:r>
            <a:r>
              <a:rPr lang="en-US" i="1" dirty="0" smtClean="0">
                <a:solidFill>
                  <a:srgbClr val="C00000"/>
                </a:solidFill>
              </a:rPr>
              <a:t>dynamic memory allocators</a:t>
            </a:r>
            <a:r>
              <a:rPr lang="en-US" i="1" dirty="0" smtClean="0">
                <a:solidFill>
                  <a:srgbClr val="990000"/>
                </a:solidFill>
              </a:rPr>
              <a:t> </a:t>
            </a:r>
            <a:r>
              <a:rPr lang="en-US" dirty="0" smtClean="0"/>
              <a:t>(such as </a:t>
            </a:r>
            <a:r>
              <a:rPr lang="en-US" dirty="0" err="1" smtClean="0">
                <a:latin typeface="Courier New"/>
                <a:cs typeface="Courier New"/>
              </a:rPr>
              <a:t>malloc</a:t>
            </a:r>
            <a:r>
              <a:rPr lang="en-US" dirty="0" smtClean="0"/>
              <a:t>) to acquire virtual memory at run time. </a:t>
            </a:r>
          </a:p>
          <a:p>
            <a:pPr lvl="1"/>
            <a:r>
              <a:rPr lang="en-US" dirty="0" smtClean="0"/>
              <a:t>For data structures whose size is only known at runtime.</a:t>
            </a:r>
          </a:p>
          <a:p>
            <a:r>
              <a:rPr lang="en-US" dirty="0" smtClean="0"/>
              <a:t>Dynamic memory allocators manage an area of process virtual memory known as the </a:t>
            </a:r>
            <a:r>
              <a:rPr lang="en-US" i="1" dirty="0" smtClean="0">
                <a:solidFill>
                  <a:srgbClr val="C00000"/>
                </a:solidFill>
              </a:rPr>
              <a:t>heap</a:t>
            </a:r>
            <a:r>
              <a:rPr lang="en-US" dirty="0" smtClean="0"/>
              <a:t>. </a:t>
            </a:r>
          </a:p>
          <a:p>
            <a:endParaRPr lang="en-US" dirty="0" smtClean="0"/>
          </a:p>
        </p:txBody>
      </p:sp>
      <p:sp>
        <p:nvSpPr>
          <p:cNvPr id="7172" name="Rectangle 4"/>
          <p:cNvSpPr>
            <a:spLocks noChangeArrowheads="1"/>
          </p:cNvSpPr>
          <p:nvPr>
            <p:custDataLst>
              <p:tags r:id="rId3"/>
            </p:custDataLst>
          </p:nvPr>
        </p:nvSpPr>
        <p:spPr bwMode="auto">
          <a:xfrm>
            <a:off x="4189412" y="3733800"/>
            <a:ext cx="3200400" cy="609600"/>
          </a:xfrm>
          <a:prstGeom prst="rect">
            <a:avLst/>
          </a:prstGeom>
          <a:solidFill>
            <a:srgbClr val="C0C0C0"/>
          </a:solidFill>
          <a:ln w="25560">
            <a:solidFill>
              <a:schemeClr val="tx1"/>
            </a:solidFill>
            <a:miter lim="800000"/>
            <a:headEnd/>
            <a:tailEnd/>
          </a:ln>
          <a:effectLst/>
        </p:spPr>
        <p:txBody>
          <a:bodyPr wrap="none" anchor="ctr"/>
          <a:lstStyle/>
          <a:p>
            <a:endParaRPr lang="en-US"/>
          </a:p>
        </p:txBody>
      </p:sp>
      <p:sp>
        <p:nvSpPr>
          <p:cNvPr id="7175" name="Rectangle 7"/>
          <p:cNvSpPr>
            <a:spLocks noChangeArrowheads="1"/>
          </p:cNvSpPr>
          <p:nvPr>
            <p:custDataLst>
              <p:tags r:id="rId4"/>
            </p:custDataLst>
          </p:nvPr>
        </p:nvSpPr>
        <p:spPr bwMode="auto">
          <a:xfrm>
            <a:off x="4189412" y="5743575"/>
            <a:ext cx="3200400" cy="396875"/>
          </a:xfrm>
          <a:prstGeom prst="rect">
            <a:avLst/>
          </a:prstGeom>
          <a:solidFill>
            <a:schemeClr val="bg1"/>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P</a:t>
            </a:r>
            <a:r>
              <a:rPr lang="en-GB" sz="1800" b="1" dirty="0" smtClean="0">
                <a:latin typeface="Calibri" pitchFamily="34" charset="0"/>
              </a:rPr>
              <a:t>rogram </a:t>
            </a:r>
            <a:r>
              <a:rPr lang="en-GB" sz="1800" b="1" dirty="0">
                <a:latin typeface="Calibri" pitchFamily="34" charset="0"/>
              </a:rPr>
              <a:t>text (</a:t>
            </a:r>
            <a:r>
              <a:rPr lang="en-GB" sz="1800" b="1" dirty="0">
                <a:latin typeface="Courier New"/>
                <a:cs typeface="Courier New"/>
              </a:rPr>
              <a:t>.text</a:t>
            </a:r>
            <a:r>
              <a:rPr lang="en-GB" sz="1800" b="1" dirty="0">
                <a:latin typeface="Calibri" pitchFamily="34" charset="0"/>
              </a:rPr>
              <a:t>)</a:t>
            </a:r>
          </a:p>
        </p:txBody>
      </p:sp>
      <p:sp>
        <p:nvSpPr>
          <p:cNvPr id="7176" name="Rectangle 8"/>
          <p:cNvSpPr>
            <a:spLocks noChangeArrowheads="1"/>
          </p:cNvSpPr>
          <p:nvPr>
            <p:custDataLst>
              <p:tags r:id="rId5"/>
            </p:custDataLst>
          </p:nvPr>
        </p:nvSpPr>
        <p:spPr bwMode="auto">
          <a:xfrm>
            <a:off x="4189412" y="5362575"/>
            <a:ext cx="3200400" cy="396875"/>
          </a:xfrm>
          <a:prstGeom prst="rect">
            <a:avLst/>
          </a:prstGeom>
          <a:solidFill>
            <a:schemeClr val="bg1"/>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I</a:t>
            </a:r>
            <a:r>
              <a:rPr lang="en-GB" sz="1800" b="1" dirty="0" smtClean="0">
                <a:latin typeface="Calibri" pitchFamily="34" charset="0"/>
              </a:rPr>
              <a:t>nitialized </a:t>
            </a:r>
            <a:r>
              <a:rPr lang="en-GB" sz="1800" b="1" dirty="0">
                <a:latin typeface="Calibri" pitchFamily="34" charset="0"/>
              </a:rPr>
              <a:t>data (</a:t>
            </a:r>
            <a:r>
              <a:rPr lang="en-GB" sz="1800" b="1" dirty="0">
                <a:latin typeface="Courier New"/>
                <a:cs typeface="Courier New"/>
              </a:rPr>
              <a:t>.data</a:t>
            </a:r>
            <a:r>
              <a:rPr lang="en-GB" sz="1800" b="1" dirty="0">
                <a:latin typeface="Calibri" pitchFamily="34" charset="0"/>
              </a:rPr>
              <a:t>)</a:t>
            </a:r>
          </a:p>
        </p:txBody>
      </p:sp>
      <p:sp>
        <p:nvSpPr>
          <p:cNvPr id="7179" name="Rectangle 11"/>
          <p:cNvSpPr>
            <a:spLocks noChangeArrowheads="1"/>
          </p:cNvSpPr>
          <p:nvPr>
            <p:custDataLst>
              <p:tags r:id="rId6"/>
            </p:custDataLst>
          </p:nvPr>
        </p:nvSpPr>
        <p:spPr bwMode="auto">
          <a:xfrm>
            <a:off x="4189412" y="3413820"/>
            <a:ext cx="3200400" cy="334962"/>
          </a:xfrm>
          <a:prstGeom prst="rect">
            <a:avLst/>
          </a:prstGeom>
          <a:solidFill>
            <a:schemeClr val="bg1"/>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latin typeface="Calibri" pitchFamily="34" charset="0"/>
              </a:rPr>
              <a:t>User s</a:t>
            </a:r>
            <a:r>
              <a:rPr lang="en-GB" sz="1800" b="1" dirty="0" smtClean="0">
                <a:latin typeface="Calibri" pitchFamily="34" charset="0"/>
              </a:rPr>
              <a:t>tack</a:t>
            </a:r>
            <a:endParaRPr lang="en-GB" sz="1800" b="1" dirty="0">
              <a:latin typeface="Calibri" pitchFamily="34" charset="0"/>
            </a:endParaRPr>
          </a:p>
        </p:txBody>
      </p:sp>
      <p:sp>
        <p:nvSpPr>
          <p:cNvPr id="7182" name="Rectangle 14"/>
          <p:cNvSpPr>
            <a:spLocks noChangeArrowheads="1"/>
          </p:cNvSpPr>
          <p:nvPr>
            <p:custDataLst>
              <p:tags r:id="rId7"/>
            </p:custDataLst>
          </p:nvPr>
        </p:nvSpPr>
        <p:spPr bwMode="auto">
          <a:xfrm>
            <a:off x="4189412" y="6124575"/>
            <a:ext cx="3200400" cy="396875"/>
          </a:xfrm>
          <a:prstGeom prst="rect">
            <a:avLst/>
          </a:prstGeom>
          <a:solidFill>
            <a:srgbClr val="C0C0C0"/>
          </a:solidFill>
          <a:ln w="25560">
            <a:solidFill>
              <a:schemeClr val="tx1"/>
            </a:solidFill>
            <a:miter lim="800000"/>
            <a:headEnd/>
            <a:tailEnd/>
          </a:ln>
          <a:effectLst/>
        </p:spPr>
        <p:txBody>
          <a:bodyPr wrap="none" anchor="ctr"/>
          <a:lstStyle/>
          <a:p>
            <a:endParaRPr lang="en-US"/>
          </a:p>
        </p:txBody>
      </p:sp>
      <p:sp>
        <p:nvSpPr>
          <p:cNvPr id="7183" name="Text Box 15"/>
          <p:cNvSpPr txBox="1">
            <a:spLocks noChangeArrowheads="1"/>
          </p:cNvSpPr>
          <p:nvPr>
            <p:custDataLst>
              <p:tags r:id="rId8"/>
            </p:custDataLst>
          </p:nvPr>
        </p:nvSpPr>
        <p:spPr bwMode="auto">
          <a:xfrm>
            <a:off x="3886200" y="6339601"/>
            <a:ext cx="298778"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0</a:t>
            </a:r>
          </a:p>
        </p:txBody>
      </p:sp>
      <p:sp>
        <p:nvSpPr>
          <p:cNvPr id="7188" name="Text Box 20"/>
          <p:cNvSpPr txBox="1">
            <a:spLocks noChangeArrowheads="1"/>
          </p:cNvSpPr>
          <p:nvPr>
            <p:custDataLst>
              <p:tags r:id="rId9"/>
            </p:custDataLst>
          </p:nvPr>
        </p:nvSpPr>
        <p:spPr bwMode="auto">
          <a:xfrm>
            <a:off x="7637705" y="4025900"/>
            <a:ext cx="1428752" cy="6985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latin typeface="Calibri" pitchFamily="34" charset="0"/>
              </a:rPr>
              <a:t>Top of heap</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latin typeface="Calibri" pitchFamily="34" charset="0"/>
              </a:rPr>
              <a:t> (</a:t>
            </a:r>
            <a:r>
              <a:rPr lang="en-GB" sz="2000" b="1" dirty="0" err="1" smtClean="0">
                <a:latin typeface="Courier New"/>
                <a:cs typeface="Courier New"/>
              </a:rPr>
              <a:t>brk</a:t>
            </a:r>
            <a:r>
              <a:rPr lang="en-GB" sz="2000" b="1" dirty="0" smtClean="0">
                <a:latin typeface="Courier New"/>
                <a:cs typeface="Courier New"/>
              </a:rPr>
              <a:t> </a:t>
            </a:r>
            <a:r>
              <a:rPr lang="en-GB" sz="2000" b="1" dirty="0" err="1" smtClean="0">
                <a:latin typeface="Calibri" pitchFamily="34" charset="0"/>
              </a:rPr>
              <a:t>ptr</a:t>
            </a:r>
            <a:r>
              <a:rPr lang="en-GB" sz="2000" b="1" dirty="0" smtClean="0">
                <a:latin typeface="Calibri" pitchFamily="34" charset="0"/>
              </a:rPr>
              <a:t>)</a:t>
            </a:r>
            <a:endParaRPr lang="en-GB" sz="2000" b="1" dirty="0">
              <a:latin typeface="Calibri" pitchFamily="34" charset="0"/>
            </a:endParaRPr>
          </a:p>
        </p:txBody>
      </p:sp>
      <p:sp>
        <p:nvSpPr>
          <p:cNvPr id="7189" name="Line 21"/>
          <p:cNvSpPr>
            <a:spLocks noChangeShapeType="1"/>
          </p:cNvSpPr>
          <p:nvPr>
            <p:custDataLst>
              <p:tags r:id="rId10"/>
            </p:custDataLst>
          </p:nvPr>
        </p:nvSpPr>
        <p:spPr bwMode="auto">
          <a:xfrm flipH="1">
            <a:off x="7397160" y="4397376"/>
            <a:ext cx="275486" cy="0"/>
          </a:xfrm>
          <a:prstGeom prst="line">
            <a:avLst/>
          </a:prstGeom>
          <a:noFill/>
          <a:ln w="25560">
            <a:solidFill>
              <a:srgbClr val="000066"/>
            </a:solidFill>
            <a:miter lim="800000"/>
            <a:headEnd/>
            <a:tailEnd type="triangle" w="med" len="med"/>
          </a:ln>
          <a:effectLst/>
        </p:spPr>
        <p:txBody>
          <a:bodyPr/>
          <a:lstStyle/>
          <a:p>
            <a:endParaRPr lang="en-US"/>
          </a:p>
        </p:txBody>
      </p:sp>
      <p:sp>
        <p:nvSpPr>
          <p:cNvPr id="25" name="Down Arrow 24"/>
          <p:cNvSpPr/>
          <p:nvPr>
            <p:custDataLst>
              <p:tags r:id="rId11"/>
            </p:custDataLst>
          </p:nvPr>
        </p:nvSpPr>
        <p:spPr bwMode="auto">
          <a:xfrm>
            <a:off x="6248400" y="3755589"/>
            <a:ext cx="533400" cy="435411"/>
          </a:xfrm>
          <a:prstGeom prst="downArrow">
            <a:avLst/>
          </a:prstGeom>
          <a:solidFill>
            <a:schemeClr val="tx1">
              <a:lumMod val="50000"/>
              <a:lumOff val="5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6" name="Down Arrow 25"/>
          <p:cNvSpPr/>
          <p:nvPr>
            <p:custDataLst>
              <p:tags r:id="rId12"/>
            </p:custDataLst>
          </p:nvPr>
        </p:nvSpPr>
        <p:spPr bwMode="auto">
          <a:xfrm flipV="1">
            <a:off x="4953000" y="3907989"/>
            <a:ext cx="533400" cy="435411"/>
          </a:xfrm>
          <a:prstGeom prst="downArrow">
            <a:avLst/>
          </a:prstGeom>
          <a:solidFill>
            <a:schemeClr val="tx1">
              <a:lumMod val="50000"/>
              <a:lumOff val="5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5" name="Slide Number Placeholder 4"/>
          <p:cNvSpPr>
            <a:spLocks noGrp="1"/>
          </p:cNvSpPr>
          <p:nvPr>
            <p:ph type="sldNum" sz="quarter" idx="4"/>
            <p:custDataLst>
              <p:tags r:id="rId13"/>
            </p:custDataLst>
          </p:nvPr>
        </p:nvSpPr>
        <p:spPr/>
        <p:txBody>
          <a:bodyPr/>
          <a:lstStyle/>
          <a:p>
            <a:fld id="{7CBE8339-D2AD-46DC-A898-FD1E949067F0}" type="slidenum">
              <a:rPr lang="en-US" smtClean="0"/>
              <a:pPr/>
              <a:t>4</a:t>
            </a:fld>
            <a:endParaRPr lang="en-US"/>
          </a:p>
        </p:txBody>
      </p:sp>
      <p:sp>
        <p:nvSpPr>
          <p:cNvPr id="7173" name="Rectangle 5"/>
          <p:cNvSpPr>
            <a:spLocks noChangeArrowheads="1"/>
          </p:cNvSpPr>
          <p:nvPr>
            <p:custDataLst>
              <p:tags r:id="rId14"/>
            </p:custDataLst>
          </p:nvPr>
        </p:nvSpPr>
        <p:spPr bwMode="auto">
          <a:xfrm>
            <a:off x="4189412" y="4343400"/>
            <a:ext cx="3200400" cy="654050"/>
          </a:xfrm>
          <a:prstGeom prst="rect">
            <a:avLst/>
          </a:prstGeom>
          <a:solidFill>
            <a:srgbClr val="F1C7C7"/>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smtClean="0">
                <a:latin typeface="Calibri" pitchFamily="34" charset="0"/>
              </a:rPr>
              <a:t>Heap </a:t>
            </a:r>
            <a:r>
              <a:rPr lang="en-GB" sz="1800" b="1" dirty="0" smtClean="0">
                <a:latin typeface="Calibri" pitchFamily="34" charset="0"/>
              </a:rPr>
              <a:t>(</a:t>
            </a:r>
            <a:r>
              <a:rPr lang="en-GB" sz="1800" b="1" dirty="0">
                <a:latin typeface="Calibri" pitchFamily="34" charset="0"/>
              </a:rPr>
              <a:t>via </a:t>
            </a:r>
            <a:r>
              <a:rPr lang="en-GB" sz="1800" b="1" dirty="0" err="1">
                <a:latin typeface="Courier New" pitchFamily="49" charset="0"/>
              </a:rPr>
              <a:t>malloc</a:t>
            </a:r>
            <a:r>
              <a:rPr lang="en-GB" sz="1800" b="1" dirty="0">
                <a:latin typeface="Calibri" pitchFamily="34" charset="0"/>
              </a:rPr>
              <a:t>)</a:t>
            </a:r>
          </a:p>
        </p:txBody>
      </p:sp>
      <p:sp>
        <p:nvSpPr>
          <p:cNvPr id="7177" name="Rectangle 9"/>
          <p:cNvSpPr>
            <a:spLocks noChangeArrowheads="1"/>
          </p:cNvSpPr>
          <p:nvPr>
            <p:custDataLst>
              <p:tags r:id="rId15"/>
            </p:custDataLst>
          </p:nvPr>
        </p:nvSpPr>
        <p:spPr bwMode="auto">
          <a:xfrm>
            <a:off x="4189412" y="4981575"/>
            <a:ext cx="3200400" cy="396875"/>
          </a:xfrm>
          <a:prstGeom prst="rect">
            <a:avLst/>
          </a:prstGeom>
          <a:solidFill>
            <a:schemeClr val="bg1"/>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U</a:t>
            </a:r>
            <a:r>
              <a:rPr lang="en-GB" sz="1800" b="1" dirty="0" smtClean="0">
                <a:latin typeface="Calibri" pitchFamily="34" charset="0"/>
              </a:rPr>
              <a:t>ninitialized </a:t>
            </a:r>
            <a:r>
              <a:rPr lang="en-GB" sz="1800" b="1" dirty="0">
                <a:latin typeface="Calibri" pitchFamily="34" charset="0"/>
              </a:rPr>
              <a:t>data (.</a:t>
            </a:r>
            <a:r>
              <a:rPr lang="en-GB" sz="1800" b="1" dirty="0" err="1">
                <a:latin typeface="Courier New"/>
                <a:cs typeface="Courier New"/>
              </a:rPr>
              <a:t>bss</a:t>
            </a:r>
            <a:r>
              <a:rPr lang="en-GB" sz="1800" b="1" dirty="0">
                <a:latin typeface="Calibri" pitchFamily="34" charset="0"/>
              </a:rPr>
              <a:t>)</a:t>
            </a:r>
          </a:p>
        </p:txBody>
      </p:sp>
      <p:sp>
        <p:nvSpPr>
          <p:cNvPr id="17" name="Date Placeholder 16"/>
          <p:cNvSpPr>
            <a:spLocks noGrp="1"/>
          </p:cNvSpPr>
          <p:nvPr>
            <p:ph type="dt" sz="half" idx="2"/>
            <p:custDataLst>
              <p:tags r:id="rId16"/>
            </p:custDataLst>
          </p:nvPr>
        </p:nvSpPr>
        <p:spPr/>
        <p:txBody>
          <a:bodyPr/>
          <a:lstStyle/>
          <a:p>
            <a:r>
              <a:rPr lang="en-US" smtClean="0"/>
              <a:t>Winter 2015</a:t>
            </a:r>
            <a:endParaRPr lang="en-US" dirty="0"/>
          </a:p>
        </p:txBody>
      </p:sp>
      <p:sp>
        <p:nvSpPr>
          <p:cNvPr id="18" name="Footer Placeholder 17"/>
          <p:cNvSpPr>
            <a:spLocks noGrp="1"/>
          </p:cNvSpPr>
          <p:nvPr>
            <p:ph type="ftr" sz="quarter" idx="3"/>
            <p:custDataLst>
              <p:tags r:id="rId1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2844000" y="3345120"/>
              <a:ext cx="4179240" cy="3209400"/>
            </p14:xfrm>
          </p:contentPart>
        </mc:Choice>
        <mc:Fallback xmlns="">
          <p:pic>
            <p:nvPicPr>
              <p:cNvPr id="2" name="Ink 1"/>
              <p:cNvPicPr/>
              <p:nvPr/>
            </p:nvPicPr>
            <p:blipFill>
              <a:blip r:embed="rId21"/>
              <a:stretch>
                <a:fillRect/>
              </a:stretch>
            </p:blipFill>
            <p:spPr>
              <a:xfrm>
                <a:off x="2833200" y="3333600"/>
                <a:ext cx="4203360" cy="3224880"/>
              </a:xfrm>
              <a:prstGeom prst="rect">
                <a:avLst/>
              </a:prstGeom>
            </p:spPr>
          </p:pic>
        </mc:Fallback>
      </mc:AlternateContent>
    </p:spTree>
    <p:extLst>
      <p:ext uri="{BB962C8B-B14F-4D97-AF65-F5344CB8AC3E}">
        <p14:creationId xmlns:p14="http://schemas.microsoft.com/office/powerpoint/2010/main" val="94212315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6" name="Rectangle 96"/>
          <p:cNvSpPr>
            <a:spLocks noChangeArrowheads="1"/>
          </p:cNvSpPr>
          <p:nvPr>
            <p:custDataLst>
              <p:tags r:id="rId1"/>
            </p:custDataLst>
          </p:nvPr>
        </p:nvSpPr>
        <p:spPr bwMode="auto">
          <a:xfrm>
            <a:off x="397476" y="44989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0335" name="Rectangle 95"/>
          <p:cNvSpPr>
            <a:spLocks noChangeArrowheads="1"/>
          </p:cNvSpPr>
          <p:nvPr>
            <p:custDataLst>
              <p:tags r:id="rId2"/>
            </p:custDataLst>
          </p:nvPr>
        </p:nvSpPr>
        <p:spPr bwMode="auto">
          <a:xfrm>
            <a:off x="397476" y="1295400"/>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0241" name="Rectangle 1"/>
          <p:cNvSpPr>
            <a:spLocks noChangeArrowheads="1"/>
          </p:cNvSpPr>
          <p:nvPr>
            <p:custDataLst>
              <p:tags r:id="rId3"/>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2793013" y="6097587"/>
            <a:ext cx="1065213" cy="455613"/>
            <a:chOff x="1680" y="3714"/>
            <a:chExt cx="671" cy="287"/>
          </a:xfrm>
        </p:grpSpPr>
        <p:sp>
          <p:nvSpPr>
            <p:cNvPr id="10243" name="Rectangle 3"/>
            <p:cNvSpPr>
              <a:spLocks noChangeArrowheads="1"/>
            </p:cNvSpPr>
            <p:nvPr>
              <p:custDataLst>
                <p:tags r:id="rId9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4" name="Rectangle 4"/>
            <p:cNvSpPr>
              <a:spLocks noChangeArrowheads="1"/>
            </p:cNvSpPr>
            <p:nvPr>
              <p:custDataLst>
                <p:tags r:id="rId9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5" name="Rectangle 5"/>
            <p:cNvSpPr>
              <a:spLocks noChangeArrowheads="1"/>
            </p:cNvSpPr>
            <p:nvPr>
              <p:custDataLst>
                <p:tags r:id="rId9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46" name="Rectangle 6"/>
            <p:cNvSpPr>
              <a:spLocks noChangeArrowheads="1"/>
            </p:cNvSpPr>
            <p:nvPr>
              <p:custDataLst>
                <p:tags r:id="rId10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47" name="Line 7"/>
          <p:cNvSpPr>
            <a:spLocks noChangeShapeType="1"/>
          </p:cNvSpPr>
          <p:nvPr>
            <p:custDataLst>
              <p:tags r:id="rId5"/>
            </p:custDataLst>
          </p:nvPr>
        </p:nvSpPr>
        <p:spPr bwMode="auto">
          <a:xfrm flipV="1">
            <a:off x="3250213" y="5105400"/>
            <a:ext cx="1588" cy="1222375"/>
          </a:xfrm>
          <a:prstGeom prst="line">
            <a:avLst/>
          </a:prstGeom>
          <a:noFill/>
          <a:ln w="57240">
            <a:solidFill>
              <a:srgbClr val="C00000"/>
            </a:solidFill>
            <a:miter lim="800000"/>
            <a:headEnd/>
            <a:tailEnd type="triangle" w="med" len="med"/>
          </a:ln>
          <a:effectLst/>
        </p:spPr>
        <p:txBody>
          <a:bodyPr/>
          <a:lstStyle/>
          <a:p>
            <a:endParaRPr lang="en-US"/>
          </a:p>
        </p:txBody>
      </p:sp>
      <p:grpSp>
        <p:nvGrpSpPr>
          <p:cNvPr id="3" name="Group 8"/>
          <p:cNvGrpSpPr>
            <a:grpSpLocks/>
          </p:cNvGrpSpPr>
          <p:nvPr>
            <p:custDataLst>
              <p:tags r:id="rId6"/>
            </p:custDataLst>
          </p:nvPr>
        </p:nvGrpSpPr>
        <p:grpSpPr bwMode="auto">
          <a:xfrm>
            <a:off x="2793013" y="4725987"/>
            <a:ext cx="1065213" cy="455613"/>
            <a:chOff x="1680" y="2850"/>
            <a:chExt cx="671" cy="287"/>
          </a:xfrm>
        </p:grpSpPr>
        <p:sp>
          <p:nvSpPr>
            <p:cNvPr id="10249" name="Rectangle 9"/>
            <p:cNvSpPr>
              <a:spLocks noChangeArrowheads="1"/>
            </p:cNvSpPr>
            <p:nvPr>
              <p:custDataLst>
                <p:tags r:id="rId93"/>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0" name="Rectangle 10"/>
            <p:cNvSpPr>
              <a:spLocks noChangeArrowheads="1"/>
            </p:cNvSpPr>
            <p:nvPr>
              <p:custDataLst>
                <p:tags r:id="rId94"/>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1" name="Rectangle 11"/>
            <p:cNvSpPr>
              <a:spLocks noChangeArrowheads="1"/>
            </p:cNvSpPr>
            <p:nvPr>
              <p:custDataLst>
                <p:tags r:id="rId95"/>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52" name="Rectangle 12"/>
            <p:cNvSpPr>
              <a:spLocks noChangeArrowheads="1"/>
            </p:cNvSpPr>
            <p:nvPr>
              <p:custDataLst>
                <p:tags r:id="rId96"/>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53" name="Line 13"/>
          <p:cNvSpPr>
            <a:spLocks noChangeShapeType="1"/>
          </p:cNvSpPr>
          <p:nvPr>
            <p:custDataLst>
              <p:tags r:id="rId7"/>
            </p:custDataLst>
          </p:nvPr>
        </p:nvSpPr>
        <p:spPr bwMode="auto">
          <a:xfrm>
            <a:off x="2945413" y="4954587"/>
            <a:ext cx="1588" cy="1219200"/>
          </a:xfrm>
          <a:prstGeom prst="line">
            <a:avLst/>
          </a:prstGeom>
          <a:noFill/>
          <a:ln w="57240">
            <a:solidFill>
              <a:srgbClr val="0000FF"/>
            </a:solidFill>
            <a:miter lim="800000"/>
            <a:headEnd/>
            <a:tailEnd type="triangle" w="med" len="med"/>
          </a:ln>
          <a:effectLst/>
        </p:spPr>
        <p:txBody>
          <a:bodyPr/>
          <a:lstStyle/>
          <a:p>
            <a:endParaRPr lang="en-US"/>
          </a:p>
        </p:txBody>
      </p:sp>
      <p:sp>
        <p:nvSpPr>
          <p:cNvPr id="10254" name="Freeform 14"/>
          <p:cNvSpPr>
            <a:spLocks/>
          </p:cNvSpPr>
          <p:nvPr>
            <p:custDataLst>
              <p:tags r:id="rId8"/>
            </p:custDataLst>
          </p:nvPr>
        </p:nvSpPr>
        <p:spPr bwMode="auto">
          <a:xfrm>
            <a:off x="1489676"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0255" name="Rectangle 15"/>
          <p:cNvSpPr>
            <a:spLocks noGrp="1" noChangeArrowheads="1"/>
          </p:cNvSpPr>
          <p:nvPr>
            <p:ph type="title" idx="4294967295"/>
            <p:custDataLst>
              <p:tags r:id="rId9"/>
            </p:custDataLst>
          </p:nvPr>
        </p:nvSpPr>
        <p:spPr>
          <a:xfrm>
            <a:off x="274638"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2)</a:t>
            </a:r>
          </a:p>
        </p:txBody>
      </p:sp>
      <p:sp>
        <p:nvSpPr>
          <p:cNvPr id="10256" name="Rectangle 16"/>
          <p:cNvSpPr>
            <a:spLocks noGrp="1" noChangeArrowheads="1"/>
          </p:cNvSpPr>
          <p:nvPr>
            <p:ph type="body" idx="1"/>
            <p:custDataLst>
              <p:tags r:id="rId10"/>
            </p:custDataLst>
          </p:nvPr>
        </p:nvSpPr>
        <p:spPr>
          <a:xfrm>
            <a:off x="288324" y="3657600"/>
            <a:ext cx="8307387" cy="784225"/>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a:t>predecessor</a:t>
            </a:r>
            <a:r>
              <a:rPr lang="en-GB" dirty="0"/>
              <a:t> block out of list, coalesce both memory blocks, and insert the new block at the root of the list</a:t>
            </a:r>
          </a:p>
        </p:txBody>
      </p:sp>
      <p:sp>
        <p:nvSpPr>
          <p:cNvPr id="10257" name="Rectangle 17"/>
          <p:cNvSpPr>
            <a:spLocks noChangeArrowheads="1"/>
          </p:cNvSpPr>
          <p:nvPr>
            <p:custDataLst>
              <p:tags r:id="rId11"/>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58" name="Rectangle 18"/>
          <p:cNvSpPr>
            <a:spLocks noChangeArrowheads="1"/>
          </p:cNvSpPr>
          <p:nvPr>
            <p:custDataLst>
              <p:tags r:id="rId12"/>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59" name="Rectangle 19"/>
          <p:cNvSpPr>
            <a:spLocks noChangeArrowheads="1"/>
          </p:cNvSpPr>
          <p:nvPr>
            <p:custDataLst>
              <p:tags r:id="rId13"/>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0" name="Rectangle 20"/>
          <p:cNvSpPr>
            <a:spLocks noChangeArrowheads="1"/>
          </p:cNvSpPr>
          <p:nvPr>
            <p:custDataLst>
              <p:tags r:id="rId14"/>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1" name="Rectangle 21"/>
          <p:cNvSpPr>
            <a:spLocks noChangeArrowheads="1"/>
          </p:cNvSpPr>
          <p:nvPr>
            <p:custDataLst>
              <p:tags r:id="rId15"/>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2" name="Rectangle 22"/>
          <p:cNvSpPr>
            <a:spLocks noChangeArrowheads="1"/>
          </p:cNvSpPr>
          <p:nvPr>
            <p:custDataLst>
              <p:tags r:id="rId16"/>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63" name="Rectangle 23"/>
          <p:cNvSpPr>
            <a:spLocks noChangeArrowheads="1"/>
          </p:cNvSpPr>
          <p:nvPr>
            <p:custDataLst>
              <p:tags r:id="rId17"/>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4" name="Rectangle 24"/>
          <p:cNvSpPr>
            <a:spLocks noChangeArrowheads="1"/>
          </p:cNvSpPr>
          <p:nvPr>
            <p:custDataLst>
              <p:tags r:id="rId18"/>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5" name="Rectangle 25"/>
          <p:cNvSpPr>
            <a:spLocks noChangeArrowheads="1"/>
          </p:cNvSpPr>
          <p:nvPr>
            <p:custDataLst>
              <p:tags r:id="rId19"/>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6" name="Rectangle 26"/>
          <p:cNvSpPr>
            <a:spLocks noChangeArrowheads="1"/>
          </p:cNvSpPr>
          <p:nvPr>
            <p:custDataLst>
              <p:tags r:id="rId20"/>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4" name="Group 27"/>
          <p:cNvGrpSpPr>
            <a:grpSpLocks/>
          </p:cNvGrpSpPr>
          <p:nvPr>
            <p:custDataLst>
              <p:tags r:id="rId21"/>
            </p:custDataLst>
          </p:nvPr>
        </p:nvGrpSpPr>
        <p:grpSpPr bwMode="auto">
          <a:xfrm>
            <a:off x="2793013" y="1520825"/>
            <a:ext cx="1065213" cy="455612"/>
            <a:chOff x="1680" y="831"/>
            <a:chExt cx="671" cy="287"/>
          </a:xfrm>
        </p:grpSpPr>
        <p:sp>
          <p:nvSpPr>
            <p:cNvPr id="10268" name="Rectangle 28"/>
            <p:cNvSpPr>
              <a:spLocks noChangeArrowheads="1"/>
            </p:cNvSpPr>
            <p:nvPr>
              <p:custDataLst>
                <p:tags r:id="rId89"/>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69" name="Rectangle 29"/>
            <p:cNvSpPr>
              <a:spLocks noChangeArrowheads="1"/>
            </p:cNvSpPr>
            <p:nvPr>
              <p:custDataLst>
                <p:tags r:id="rId90"/>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0" name="Rectangle 30"/>
            <p:cNvSpPr>
              <a:spLocks noChangeArrowheads="1"/>
            </p:cNvSpPr>
            <p:nvPr>
              <p:custDataLst>
                <p:tags r:id="rId91"/>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1" name="Rectangle 31"/>
            <p:cNvSpPr>
              <a:spLocks noChangeArrowheads="1"/>
            </p:cNvSpPr>
            <p:nvPr>
              <p:custDataLst>
                <p:tags r:id="rId92"/>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5" name="Group 32"/>
          <p:cNvGrpSpPr>
            <a:grpSpLocks/>
          </p:cNvGrpSpPr>
          <p:nvPr>
            <p:custDataLst>
              <p:tags r:id="rId22"/>
            </p:custDataLst>
          </p:nvPr>
        </p:nvGrpSpPr>
        <p:grpSpPr bwMode="auto">
          <a:xfrm>
            <a:off x="2793013" y="2892425"/>
            <a:ext cx="1065213" cy="455612"/>
            <a:chOff x="1680" y="1695"/>
            <a:chExt cx="671" cy="287"/>
          </a:xfrm>
        </p:grpSpPr>
        <p:sp>
          <p:nvSpPr>
            <p:cNvPr id="10273" name="Rectangle 33"/>
            <p:cNvSpPr>
              <a:spLocks noChangeArrowheads="1"/>
            </p:cNvSpPr>
            <p:nvPr>
              <p:custDataLst>
                <p:tags r:id="rId85"/>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4" name="Rectangle 34"/>
            <p:cNvSpPr>
              <a:spLocks noChangeArrowheads="1"/>
            </p:cNvSpPr>
            <p:nvPr>
              <p:custDataLst>
                <p:tags r:id="rId86"/>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5" name="Rectangle 35"/>
            <p:cNvSpPr>
              <a:spLocks noChangeArrowheads="1"/>
            </p:cNvSpPr>
            <p:nvPr>
              <p:custDataLst>
                <p:tags r:id="rId87"/>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76" name="Rectangle 36"/>
            <p:cNvSpPr>
              <a:spLocks noChangeArrowheads="1"/>
            </p:cNvSpPr>
            <p:nvPr>
              <p:custDataLst>
                <p:tags r:id="rId88"/>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77" name="Oval 37"/>
          <p:cNvSpPr>
            <a:spLocks noChangeArrowheads="1"/>
          </p:cNvSpPr>
          <p:nvPr>
            <p:custDataLst>
              <p:tags r:id="rId23"/>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78" name="Line 38"/>
          <p:cNvSpPr>
            <a:spLocks noChangeShapeType="1"/>
          </p:cNvSpPr>
          <p:nvPr>
            <p:custDataLst>
              <p:tags r:id="rId24"/>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79" name="Oval 39"/>
          <p:cNvSpPr>
            <a:spLocks noChangeArrowheads="1"/>
          </p:cNvSpPr>
          <p:nvPr>
            <p:custDataLst>
              <p:tags r:id="rId25"/>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80" name="Line 40"/>
          <p:cNvSpPr>
            <a:spLocks noChangeShapeType="1"/>
          </p:cNvSpPr>
          <p:nvPr>
            <p:custDataLst>
              <p:tags r:id="rId26"/>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81" name="Oval 41"/>
          <p:cNvSpPr>
            <a:spLocks noChangeArrowheads="1"/>
          </p:cNvSpPr>
          <p:nvPr>
            <p:custDataLst>
              <p:tags r:id="rId27"/>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282" name="Line 42"/>
          <p:cNvSpPr>
            <a:spLocks noChangeShapeType="1"/>
          </p:cNvSpPr>
          <p:nvPr>
            <p:custDataLst>
              <p:tags r:id="rId28"/>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0283" name="Oval 43"/>
          <p:cNvSpPr>
            <a:spLocks noChangeArrowheads="1"/>
          </p:cNvSpPr>
          <p:nvPr>
            <p:custDataLst>
              <p:tags r:id="rId29"/>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284" name="Line 44"/>
          <p:cNvSpPr>
            <a:spLocks noChangeShapeType="1"/>
          </p:cNvSpPr>
          <p:nvPr>
            <p:custDataLst>
              <p:tags r:id="rId30"/>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0285" name="Rectangle 45"/>
          <p:cNvSpPr>
            <a:spLocks noChangeArrowheads="1"/>
          </p:cNvSpPr>
          <p:nvPr>
            <p:custDataLst>
              <p:tags r:id="rId3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86" name="Rectangle 46"/>
          <p:cNvSpPr>
            <a:spLocks noChangeArrowheads="1"/>
          </p:cNvSpPr>
          <p:nvPr>
            <p:custDataLst>
              <p:tags r:id="rId3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287" name="Rectangle 47"/>
          <p:cNvSpPr>
            <a:spLocks noChangeArrowheads="1"/>
          </p:cNvSpPr>
          <p:nvPr>
            <p:custDataLst>
              <p:tags r:id="rId33"/>
            </p:custDataLst>
          </p:nvPr>
        </p:nvSpPr>
        <p:spPr bwMode="auto">
          <a:xfrm>
            <a:off x="1192813" y="2282825"/>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6" name="Group 48"/>
          <p:cNvGrpSpPr>
            <a:grpSpLocks/>
          </p:cNvGrpSpPr>
          <p:nvPr>
            <p:custDataLst>
              <p:tags r:id="rId34"/>
            </p:custDataLst>
          </p:nvPr>
        </p:nvGrpSpPr>
        <p:grpSpPr bwMode="auto">
          <a:xfrm>
            <a:off x="7365013" y="2206625"/>
            <a:ext cx="1065213" cy="455612"/>
            <a:chOff x="4560" y="1263"/>
            <a:chExt cx="671" cy="287"/>
          </a:xfrm>
        </p:grpSpPr>
        <p:sp>
          <p:nvSpPr>
            <p:cNvPr id="10289" name="Rectangle 49"/>
            <p:cNvSpPr>
              <a:spLocks noChangeArrowheads="1"/>
            </p:cNvSpPr>
            <p:nvPr>
              <p:custDataLst>
                <p:tags r:id="rId81"/>
              </p:custDataLst>
            </p:nvPr>
          </p:nvSpPr>
          <p:spPr bwMode="auto">
            <a:xfrm>
              <a:off x="4560"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0" name="Rectangle 50"/>
            <p:cNvSpPr>
              <a:spLocks noChangeArrowheads="1"/>
            </p:cNvSpPr>
            <p:nvPr>
              <p:custDataLst>
                <p:tags r:id="rId82"/>
              </p:custDataLst>
            </p:nvPr>
          </p:nvSpPr>
          <p:spPr bwMode="auto">
            <a:xfrm>
              <a:off x="4752"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1" name="Rectangle 51"/>
            <p:cNvSpPr>
              <a:spLocks noChangeArrowheads="1"/>
            </p:cNvSpPr>
            <p:nvPr>
              <p:custDataLst>
                <p:tags r:id="rId83"/>
              </p:custDataLst>
            </p:nvPr>
          </p:nvSpPr>
          <p:spPr bwMode="auto">
            <a:xfrm>
              <a:off x="4944" y="13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292" name="Rectangle 52"/>
            <p:cNvSpPr>
              <a:spLocks noChangeArrowheads="1"/>
            </p:cNvSpPr>
            <p:nvPr>
              <p:custDataLst>
                <p:tags r:id="rId84"/>
              </p:custDataLst>
            </p:nvPr>
          </p:nvSpPr>
          <p:spPr bwMode="auto">
            <a:xfrm>
              <a:off x="5040" y="12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293" name="Oval 53"/>
          <p:cNvSpPr>
            <a:spLocks noChangeArrowheads="1"/>
          </p:cNvSpPr>
          <p:nvPr>
            <p:custDataLst>
              <p:tags r:id="rId35"/>
            </p:custDataLst>
          </p:nvPr>
        </p:nvSpPr>
        <p:spPr bwMode="auto">
          <a:xfrm>
            <a:off x="7441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294" name="Line 54"/>
          <p:cNvSpPr>
            <a:spLocks noChangeShapeType="1"/>
          </p:cNvSpPr>
          <p:nvPr>
            <p:custDataLst>
              <p:tags r:id="rId36"/>
            </p:custDataLst>
          </p:nvPr>
        </p:nvSpPr>
        <p:spPr bwMode="auto">
          <a:xfrm>
            <a:off x="7517413" y="243522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295" name="Oval 55"/>
          <p:cNvSpPr>
            <a:spLocks noChangeArrowheads="1"/>
          </p:cNvSpPr>
          <p:nvPr>
            <p:custDataLst>
              <p:tags r:id="rId37"/>
            </p:custDataLst>
          </p:nvPr>
        </p:nvSpPr>
        <p:spPr bwMode="auto">
          <a:xfrm>
            <a:off x="7746013" y="2359025"/>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0296" name="Text Box 56"/>
          <p:cNvSpPr txBox="1">
            <a:spLocks noChangeArrowheads="1"/>
          </p:cNvSpPr>
          <p:nvPr>
            <p:custDataLst>
              <p:tags r:id="rId38"/>
            </p:custDataLst>
          </p:nvPr>
        </p:nvSpPr>
        <p:spPr bwMode="auto">
          <a:xfrm>
            <a:off x="3640738" y="1368425"/>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0297" name="Oval 57"/>
          <p:cNvSpPr>
            <a:spLocks noChangeArrowheads="1"/>
          </p:cNvSpPr>
          <p:nvPr>
            <p:custDataLst>
              <p:tags r:id="rId39"/>
            </p:custDataLst>
          </p:nvPr>
        </p:nvSpPr>
        <p:spPr bwMode="auto">
          <a:xfrm>
            <a:off x="4621813" y="1520825"/>
            <a:ext cx="152400" cy="152400"/>
          </a:xfrm>
          <a:prstGeom prst="ellipse">
            <a:avLst/>
          </a:prstGeom>
          <a:solidFill>
            <a:schemeClr val="tx1"/>
          </a:solidFill>
          <a:ln w="9525">
            <a:noFill/>
            <a:round/>
            <a:headEnd/>
            <a:tailEnd/>
          </a:ln>
          <a:effectLst/>
        </p:spPr>
        <p:txBody>
          <a:bodyPr wrap="none" anchor="ctr"/>
          <a:lstStyle/>
          <a:p>
            <a:endParaRPr lang="en-US"/>
          </a:p>
        </p:txBody>
      </p:sp>
      <p:sp>
        <p:nvSpPr>
          <p:cNvPr id="10298" name="Line 58"/>
          <p:cNvSpPr>
            <a:spLocks noChangeShapeType="1"/>
          </p:cNvSpPr>
          <p:nvPr>
            <p:custDataLst>
              <p:tags r:id="rId40"/>
            </p:custDataLst>
          </p:nvPr>
        </p:nvSpPr>
        <p:spPr bwMode="auto">
          <a:xfrm flipH="1">
            <a:off x="4163026" y="1597025"/>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0299" name="Rectangle 59"/>
          <p:cNvSpPr>
            <a:spLocks noChangeArrowheads="1"/>
          </p:cNvSpPr>
          <p:nvPr>
            <p:custDataLst>
              <p:tags r:id="rId41"/>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0" name="Rectangle 60"/>
          <p:cNvSpPr>
            <a:spLocks noChangeArrowheads="1"/>
          </p:cNvSpPr>
          <p:nvPr>
            <p:custDataLst>
              <p:tags r:id="rId42"/>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1" name="Rectangle 61"/>
          <p:cNvSpPr>
            <a:spLocks noChangeArrowheads="1"/>
          </p:cNvSpPr>
          <p:nvPr>
            <p:custDataLst>
              <p:tags r:id="rId43"/>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2" name="Rectangle 62"/>
          <p:cNvSpPr>
            <a:spLocks noChangeArrowheads="1"/>
          </p:cNvSpPr>
          <p:nvPr>
            <p:custDataLst>
              <p:tags r:id="rId44"/>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3" name="Rectangle 63"/>
          <p:cNvSpPr>
            <a:spLocks noChangeArrowheads="1"/>
          </p:cNvSpPr>
          <p:nvPr>
            <p:custDataLst>
              <p:tags r:id="rId45"/>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04" name="Rectangle 64"/>
          <p:cNvSpPr>
            <a:spLocks noChangeArrowheads="1"/>
          </p:cNvSpPr>
          <p:nvPr>
            <p:custDataLst>
              <p:tags r:id="rId46"/>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05" name="Rectangle 65"/>
          <p:cNvSpPr>
            <a:spLocks noChangeArrowheads="1"/>
          </p:cNvSpPr>
          <p:nvPr>
            <p:custDataLst>
              <p:tags r:id="rId47"/>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6" name="Rectangle 66"/>
          <p:cNvSpPr>
            <a:spLocks noChangeArrowheads="1"/>
          </p:cNvSpPr>
          <p:nvPr>
            <p:custDataLst>
              <p:tags r:id="rId48"/>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7" name="Rectangle 67"/>
          <p:cNvSpPr>
            <a:spLocks noChangeArrowheads="1"/>
          </p:cNvSpPr>
          <p:nvPr>
            <p:custDataLst>
              <p:tags r:id="rId49"/>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8" name="Rectangle 68"/>
          <p:cNvSpPr>
            <a:spLocks noChangeArrowheads="1"/>
          </p:cNvSpPr>
          <p:nvPr>
            <p:custDataLst>
              <p:tags r:id="rId50"/>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09" name="Oval 69"/>
          <p:cNvSpPr>
            <a:spLocks noChangeArrowheads="1"/>
          </p:cNvSpPr>
          <p:nvPr>
            <p:custDataLst>
              <p:tags r:id="rId51"/>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10" name="Oval 70"/>
          <p:cNvSpPr>
            <a:spLocks noChangeArrowheads="1"/>
          </p:cNvSpPr>
          <p:nvPr>
            <p:custDataLst>
              <p:tags r:id="rId5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11" name="Oval 71"/>
          <p:cNvSpPr>
            <a:spLocks noChangeArrowheads="1"/>
          </p:cNvSpPr>
          <p:nvPr>
            <p:custDataLst>
              <p:tags r:id="rId53"/>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12" name="Rectangle 72"/>
          <p:cNvSpPr>
            <a:spLocks noChangeArrowheads="1"/>
          </p:cNvSpPr>
          <p:nvPr>
            <p:custDataLst>
              <p:tags r:id="rId54"/>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13" name="Rectangle 73"/>
          <p:cNvSpPr>
            <a:spLocks noChangeArrowheads="1"/>
          </p:cNvSpPr>
          <p:nvPr>
            <p:custDataLst>
              <p:tags r:id="rId55"/>
            </p:custDataLst>
          </p:nvPr>
        </p:nvSpPr>
        <p:spPr bwMode="auto">
          <a:xfrm>
            <a:off x="1192813" y="5487987"/>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7" name="Group 74"/>
          <p:cNvGrpSpPr>
            <a:grpSpLocks/>
          </p:cNvGrpSpPr>
          <p:nvPr>
            <p:custDataLst>
              <p:tags r:id="rId56"/>
            </p:custDataLst>
          </p:nvPr>
        </p:nvGrpSpPr>
        <p:grpSpPr bwMode="auto">
          <a:xfrm>
            <a:off x="7365013" y="5411787"/>
            <a:ext cx="1065213" cy="455613"/>
            <a:chOff x="4560" y="3282"/>
            <a:chExt cx="671" cy="287"/>
          </a:xfrm>
        </p:grpSpPr>
        <p:sp>
          <p:nvSpPr>
            <p:cNvPr id="10315" name="Rectangle 75"/>
            <p:cNvSpPr>
              <a:spLocks noChangeArrowheads="1"/>
            </p:cNvSpPr>
            <p:nvPr>
              <p:custDataLst>
                <p:tags r:id="rId77"/>
              </p:custDataLst>
            </p:nvPr>
          </p:nvSpPr>
          <p:spPr bwMode="auto">
            <a:xfrm>
              <a:off x="4560"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6" name="Rectangle 76"/>
            <p:cNvSpPr>
              <a:spLocks noChangeArrowheads="1"/>
            </p:cNvSpPr>
            <p:nvPr>
              <p:custDataLst>
                <p:tags r:id="rId78"/>
              </p:custDataLst>
            </p:nvPr>
          </p:nvSpPr>
          <p:spPr bwMode="auto">
            <a:xfrm>
              <a:off x="4752"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7" name="Rectangle 77"/>
            <p:cNvSpPr>
              <a:spLocks noChangeArrowheads="1"/>
            </p:cNvSpPr>
            <p:nvPr>
              <p:custDataLst>
                <p:tags r:id="rId79"/>
              </p:custDataLst>
            </p:nvPr>
          </p:nvSpPr>
          <p:spPr bwMode="auto">
            <a:xfrm>
              <a:off x="4944" y="33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0318" name="Rectangle 78"/>
            <p:cNvSpPr>
              <a:spLocks noChangeArrowheads="1"/>
            </p:cNvSpPr>
            <p:nvPr>
              <p:custDataLst>
                <p:tags r:id="rId80"/>
              </p:custDataLst>
            </p:nvPr>
          </p:nvSpPr>
          <p:spPr bwMode="auto">
            <a:xfrm>
              <a:off x="5040" y="32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0319" name="Oval 79"/>
          <p:cNvSpPr>
            <a:spLocks noChangeArrowheads="1"/>
          </p:cNvSpPr>
          <p:nvPr>
            <p:custDataLst>
              <p:tags r:id="rId57"/>
            </p:custDataLst>
          </p:nvPr>
        </p:nvSpPr>
        <p:spPr bwMode="auto">
          <a:xfrm>
            <a:off x="7441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0" name="Line 80"/>
          <p:cNvSpPr>
            <a:spLocks noChangeShapeType="1"/>
          </p:cNvSpPr>
          <p:nvPr>
            <p:custDataLst>
              <p:tags r:id="rId58"/>
            </p:custDataLst>
          </p:nvPr>
        </p:nvSpPr>
        <p:spPr bwMode="auto">
          <a:xfrm>
            <a:off x="7517413" y="56403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0321" name="Oval 81"/>
          <p:cNvSpPr>
            <a:spLocks noChangeArrowheads="1"/>
          </p:cNvSpPr>
          <p:nvPr>
            <p:custDataLst>
              <p:tags r:id="rId59"/>
            </p:custDataLst>
          </p:nvPr>
        </p:nvSpPr>
        <p:spPr bwMode="auto">
          <a:xfrm>
            <a:off x="7746013" y="55641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22" name="Line 82"/>
          <p:cNvSpPr>
            <a:spLocks noChangeShapeType="1"/>
          </p:cNvSpPr>
          <p:nvPr>
            <p:custDataLst>
              <p:tags r:id="rId60"/>
            </p:custDataLst>
          </p:nvPr>
        </p:nvSpPr>
        <p:spPr bwMode="auto">
          <a:xfrm>
            <a:off x="1421413" y="5640387"/>
            <a:ext cx="1371600" cy="1588"/>
          </a:xfrm>
          <a:prstGeom prst="line">
            <a:avLst/>
          </a:prstGeom>
          <a:noFill/>
          <a:ln w="57240">
            <a:solidFill>
              <a:srgbClr val="0000FF"/>
            </a:solidFill>
            <a:miter lim="800000"/>
            <a:headEnd/>
            <a:tailEnd type="triangle" w="med" len="med"/>
          </a:ln>
          <a:effectLst/>
        </p:spPr>
        <p:txBody>
          <a:bodyPr/>
          <a:lstStyle/>
          <a:p>
            <a:endParaRPr lang="en-US"/>
          </a:p>
        </p:txBody>
      </p:sp>
      <p:sp>
        <p:nvSpPr>
          <p:cNvPr id="10323" name="Rectangle 83"/>
          <p:cNvSpPr>
            <a:spLocks noChangeArrowheads="1"/>
          </p:cNvSpPr>
          <p:nvPr>
            <p:custDataLst>
              <p:tags r:id="rId61"/>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0324" name="Oval 84"/>
          <p:cNvSpPr>
            <a:spLocks noChangeArrowheads="1"/>
          </p:cNvSpPr>
          <p:nvPr>
            <p:custDataLst>
              <p:tags r:id="rId6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0325" name="Freeform 85"/>
          <p:cNvSpPr>
            <a:spLocks/>
          </p:cNvSpPr>
          <p:nvPr>
            <p:custDataLst>
              <p:tags r:id="rId63"/>
            </p:custDataLst>
          </p:nvPr>
        </p:nvSpPr>
        <p:spPr bwMode="auto">
          <a:xfrm>
            <a:off x="2945413" y="5294312"/>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a:p>
        </p:txBody>
      </p:sp>
      <p:sp>
        <p:nvSpPr>
          <p:cNvPr id="10326" name="Freeform 86"/>
          <p:cNvSpPr>
            <a:spLocks/>
          </p:cNvSpPr>
          <p:nvPr>
            <p:custDataLst>
              <p:tags r:id="rId64"/>
            </p:custDataLst>
          </p:nvPr>
        </p:nvSpPr>
        <p:spPr bwMode="auto">
          <a:xfrm>
            <a:off x="5091713" y="5640387"/>
            <a:ext cx="2730500" cy="395288"/>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a:p>
        </p:txBody>
      </p:sp>
      <p:sp>
        <p:nvSpPr>
          <p:cNvPr id="10327" name="Oval 87"/>
          <p:cNvSpPr>
            <a:spLocks noChangeArrowheads="1"/>
          </p:cNvSpPr>
          <p:nvPr>
            <p:custDataLst>
              <p:tags r:id="rId6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8" name="Oval 88"/>
          <p:cNvSpPr>
            <a:spLocks noChangeArrowheads="1"/>
          </p:cNvSpPr>
          <p:nvPr>
            <p:custDataLst>
              <p:tags r:id="rId6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0329" name="Oval 89"/>
          <p:cNvSpPr>
            <a:spLocks noChangeArrowheads="1"/>
          </p:cNvSpPr>
          <p:nvPr>
            <p:custDataLst>
              <p:tags r:id="rId67"/>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30" name="Oval 90"/>
          <p:cNvSpPr>
            <a:spLocks noChangeArrowheads="1"/>
          </p:cNvSpPr>
          <p:nvPr>
            <p:custDataLst>
              <p:tags r:id="rId68"/>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0331" name="Text Box 91"/>
          <p:cNvSpPr txBox="1">
            <a:spLocks noChangeArrowheads="1"/>
          </p:cNvSpPr>
          <p:nvPr>
            <p:custDataLst>
              <p:tags r:id="rId69"/>
            </p:custDataLst>
          </p:nvPr>
        </p:nvSpPr>
        <p:spPr bwMode="auto">
          <a:xfrm>
            <a:off x="414938" y="2230437"/>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0332" name="Text Box 92"/>
          <p:cNvSpPr txBox="1">
            <a:spLocks noChangeArrowheads="1"/>
          </p:cNvSpPr>
          <p:nvPr>
            <p:custDataLst>
              <p:tags r:id="rId70"/>
            </p:custDataLst>
          </p:nvPr>
        </p:nvSpPr>
        <p:spPr bwMode="auto">
          <a:xfrm>
            <a:off x="430813" y="5437187"/>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0333" name="Text Box 93"/>
          <p:cNvSpPr txBox="1">
            <a:spLocks noChangeArrowheads="1"/>
          </p:cNvSpPr>
          <p:nvPr>
            <p:custDataLst>
              <p:tags r:id="rId71"/>
            </p:custDataLst>
          </p:nvPr>
        </p:nvSpPr>
        <p:spPr bwMode="auto">
          <a:xfrm>
            <a:off x="430813" y="1298699"/>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0334" name="Text Box 94"/>
          <p:cNvSpPr txBox="1">
            <a:spLocks noChangeArrowheads="1"/>
          </p:cNvSpPr>
          <p:nvPr>
            <p:custDataLst>
              <p:tags r:id="rId72"/>
            </p:custDataLst>
          </p:nvPr>
        </p:nvSpPr>
        <p:spPr bwMode="auto">
          <a:xfrm>
            <a:off x="435576" y="4499099"/>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98" name="TextBox 97"/>
          <p:cNvSpPr txBox="1"/>
          <p:nvPr>
            <p:custDataLst>
              <p:tags r:id="rId73"/>
            </p:custDataLst>
          </p:nvPr>
        </p:nvSpPr>
        <p:spPr>
          <a:xfrm>
            <a:off x="6676350" y="94941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00" name="Slide Number Placeholder 99"/>
          <p:cNvSpPr>
            <a:spLocks noGrp="1"/>
          </p:cNvSpPr>
          <p:nvPr>
            <p:ph type="sldNum" sz="quarter" idx="4"/>
            <p:custDataLst>
              <p:tags r:id="rId74"/>
            </p:custDataLst>
          </p:nvPr>
        </p:nvSpPr>
        <p:spPr/>
        <p:txBody>
          <a:bodyPr/>
          <a:lstStyle/>
          <a:p>
            <a:fld id="{7CBE8339-D2AD-46DC-A898-FD1E949067F0}" type="slidenum">
              <a:rPr lang="en-US" smtClean="0"/>
              <a:pPr/>
              <a:t>40</a:t>
            </a:fld>
            <a:endParaRPr lang="en-US"/>
          </a:p>
        </p:txBody>
      </p:sp>
      <p:sp>
        <p:nvSpPr>
          <p:cNvPr id="101" name="Date Placeholder 100"/>
          <p:cNvSpPr>
            <a:spLocks noGrp="1"/>
          </p:cNvSpPr>
          <p:nvPr>
            <p:ph type="dt" sz="half" idx="2"/>
            <p:custDataLst>
              <p:tags r:id="rId75"/>
            </p:custDataLst>
          </p:nvPr>
        </p:nvSpPr>
        <p:spPr/>
        <p:txBody>
          <a:bodyPr/>
          <a:lstStyle/>
          <a:p>
            <a:r>
              <a:rPr lang="en-US" smtClean="0"/>
              <a:t>Winter 2015</a:t>
            </a:r>
            <a:endParaRPr lang="en-US" dirty="0"/>
          </a:p>
        </p:txBody>
      </p:sp>
      <p:sp>
        <p:nvSpPr>
          <p:cNvPr id="102" name="Footer Placeholder 101"/>
          <p:cNvSpPr>
            <a:spLocks noGrp="1"/>
          </p:cNvSpPr>
          <p:nvPr>
            <p:ph type="ftr" sz="quarter" idx="3"/>
            <p:custDataLst>
              <p:tags r:id="rId76"/>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24216484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53" grpId="0" animBg="1"/>
      <p:bldP spid="10322" grpId="0" animBg="1"/>
      <p:bldP spid="10324" grpId="0" animBg="1"/>
      <p:bldP spid="10325" grpId="0" animBg="1"/>
      <p:bldP spid="103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0" name="Rectangle 96"/>
          <p:cNvSpPr>
            <a:spLocks noChangeArrowheads="1"/>
          </p:cNvSpPr>
          <p:nvPr>
            <p:custDataLst>
              <p:tags r:id="rId1"/>
            </p:custDataLst>
          </p:nvPr>
        </p:nvSpPr>
        <p:spPr bwMode="auto">
          <a:xfrm>
            <a:off x="397476" y="45751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1359" name="Rectangle 95"/>
          <p:cNvSpPr>
            <a:spLocks noChangeArrowheads="1"/>
          </p:cNvSpPr>
          <p:nvPr>
            <p:custDataLst>
              <p:tags r:id="rId2"/>
            </p:custDataLst>
          </p:nvPr>
        </p:nvSpPr>
        <p:spPr bwMode="auto">
          <a:xfrm>
            <a:off x="397476" y="1263650"/>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1265" name="Rectangle 1"/>
          <p:cNvSpPr>
            <a:spLocks noChangeArrowheads="1"/>
          </p:cNvSpPr>
          <p:nvPr>
            <p:custDataLst>
              <p:tags r:id="rId3"/>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5231413" y="6137275"/>
            <a:ext cx="1065213" cy="455613"/>
            <a:chOff x="3216" y="3782"/>
            <a:chExt cx="671" cy="287"/>
          </a:xfrm>
        </p:grpSpPr>
        <p:sp>
          <p:nvSpPr>
            <p:cNvPr id="11267" name="Rectangle 3"/>
            <p:cNvSpPr>
              <a:spLocks noChangeArrowheads="1"/>
            </p:cNvSpPr>
            <p:nvPr>
              <p:custDataLst>
                <p:tags r:id="rId92"/>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68" name="Rectangle 4"/>
            <p:cNvSpPr>
              <a:spLocks noChangeArrowheads="1"/>
            </p:cNvSpPr>
            <p:nvPr>
              <p:custDataLst>
                <p:tags r:id="rId93"/>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69" name="Rectangle 5"/>
            <p:cNvSpPr>
              <a:spLocks noChangeArrowheads="1"/>
            </p:cNvSpPr>
            <p:nvPr>
              <p:custDataLst>
                <p:tags r:id="rId94"/>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70" name="Rectangle 6"/>
            <p:cNvSpPr>
              <a:spLocks noChangeArrowheads="1"/>
            </p:cNvSpPr>
            <p:nvPr>
              <p:custDataLst>
                <p:tags r:id="rId95"/>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272" name="Freeform 8"/>
          <p:cNvSpPr>
            <a:spLocks/>
          </p:cNvSpPr>
          <p:nvPr>
            <p:custDataLst>
              <p:tags r:id="rId5"/>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1273" name="Rectangle 9"/>
          <p:cNvSpPr>
            <a:spLocks noGrp="1" noChangeArrowheads="1"/>
          </p:cNvSpPr>
          <p:nvPr>
            <p:ph type="title" idx="4294967295"/>
            <p:custDataLst>
              <p:tags r:id="rId6"/>
            </p:custDataLst>
          </p:nvPr>
        </p:nvSpPr>
        <p:spPr>
          <a:xfrm>
            <a:off x="274638"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3)</a:t>
            </a:r>
          </a:p>
        </p:txBody>
      </p:sp>
      <p:sp>
        <p:nvSpPr>
          <p:cNvPr id="11274" name="Rectangle 10"/>
          <p:cNvSpPr>
            <a:spLocks noGrp="1" noChangeArrowheads="1"/>
          </p:cNvSpPr>
          <p:nvPr>
            <p:ph type="body" idx="1"/>
            <p:custDataLst>
              <p:tags r:id="rId7"/>
            </p:custDataLst>
          </p:nvPr>
        </p:nvSpPr>
        <p:spPr>
          <a:xfrm>
            <a:off x="288324" y="3692525"/>
            <a:ext cx="8307387" cy="784225"/>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a:t>successor</a:t>
            </a:r>
            <a:r>
              <a:rPr lang="en-GB" dirty="0"/>
              <a:t> </a:t>
            </a:r>
            <a:r>
              <a:rPr lang="en-GB" dirty="0" smtClean="0"/>
              <a:t>block </a:t>
            </a:r>
            <a:r>
              <a:rPr lang="en-GB" dirty="0"/>
              <a:t>out of </a:t>
            </a:r>
            <a:r>
              <a:rPr lang="en-GB" dirty="0" smtClean="0"/>
              <a:t>list, </a:t>
            </a:r>
            <a:r>
              <a:rPr lang="en-GB" dirty="0"/>
              <a:t>coalesce both memory blocks and insert the new block at the root of the list</a:t>
            </a:r>
          </a:p>
        </p:txBody>
      </p:sp>
      <p:sp>
        <p:nvSpPr>
          <p:cNvPr id="11275" name="Rectangle 11"/>
          <p:cNvSpPr>
            <a:spLocks noChangeArrowheads="1"/>
          </p:cNvSpPr>
          <p:nvPr>
            <p:custDataLst>
              <p:tags r:id="rId8"/>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6" name="Rectangle 12"/>
          <p:cNvSpPr>
            <a:spLocks noChangeArrowheads="1"/>
          </p:cNvSpPr>
          <p:nvPr>
            <p:custDataLst>
              <p:tags r:id="rId9"/>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7" name="Rectangle 13"/>
          <p:cNvSpPr>
            <a:spLocks noChangeArrowheads="1"/>
          </p:cNvSpPr>
          <p:nvPr>
            <p:custDataLst>
              <p:tags r:id="rId10"/>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8" name="Rectangle 14"/>
          <p:cNvSpPr>
            <a:spLocks noChangeArrowheads="1"/>
          </p:cNvSpPr>
          <p:nvPr>
            <p:custDataLst>
              <p:tags r:id="rId11"/>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9" name="Rectangle 15"/>
          <p:cNvSpPr>
            <a:spLocks noChangeArrowheads="1"/>
          </p:cNvSpPr>
          <p:nvPr>
            <p:custDataLst>
              <p:tags r:id="rId12"/>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0" name="Rectangle 16"/>
          <p:cNvSpPr>
            <a:spLocks noChangeArrowheads="1"/>
          </p:cNvSpPr>
          <p:nvPr>
            <p:custDataLst>
              <p:tags r:id="rId13"/>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1" name="Rectangle 17"/>
          <p:cNvSpPr>
            <a:spLocks noChangeArrowheads="1"/>
          </p:cNvSpPr>
          <p:nvPr>
            <p:custDataLst>
              <p:tags r:id="rId14"/>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2" name="Rectangle 18"/>
          <p:cNvSpPr>
            <a:spLocks noChangeArrowheads="1"/>
          </p:cNvSpPr>
          <p:nvPr>
            <p:custDataLst>
              <p:tags r:id="rId15"/>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3" name="Rectangle 19"/>
          <p:cNvSpPr>
            <a:spLocks noChangeArrowheads="1"/>
          </p:cNvSpPr>
          <p:nvPr>
            <p:custDataLst>
              <p:tags r:id="rId16"/>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4" name="Rectangle 20"/>
          <p:cNvSpPr>
            <a:spLocks noChangeArrowheads="1"/>
          </p:cNvSpPr>
          <p:nvPr>
            <p:custDataLst>
              <p:tags r:id="rId17"/>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5" name="Rectangle 21"/>
          <p:cNvSpPr>
            <a:spLocks noChangeArrowheads="1"/>
          </p:cNvSpPr>
          <p:nvPr>
            <p:custDataLst>
              <p:tags r:id="rId18"/>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6" name="Rectangle 22"/>
          <p:cNvSpPr>
            <a:spLocks noChangeArrowheads="1"/>
          </p:cNvSpPr>
          <p:nvPr>
            <p:custDataLst>
              <p:tags r:id="rId19"/>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3" name="Group 23"/>
          <p:cNvGrpSpPr>
            <a:grpSpLocks/>
          </p:cNvGrpSpPr>
          <p:nvPr>
            <p:custDataLst>
              <p:tags r:id="rId20"/>
            </p:custDataLst>
          </p:nvPr>
        </p:nvGrpSpPr>
        <p:grpSpPr bwMode="auto">
          <a:xfrm>
            <a:off x="5231413" y="1524000"/>
            <a:ext cx="1065213" cy="455613"/>
            <a:chOff x="3216" y="876"/>
            <a:chExt cx="671" cy="287"/>
          </a:xfrm>
        </p:grpSpPr>
        <p:sp>
          <p:nvSpPr>
            <p:cNvPr id="11288" name="Rectangle 24"/>
            <p:cNvSpPr>
              <a:spLocks noChangeArrowheads="1"/>
            </p:cNvSpPr>
            <p:nvPr>
              <p:custDataLst>
                <p:tags r:id="rId88"/>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9" name="Rectangle 25"/>
            <p:cNvSpPr>
              <a:spLocks noChangeArrowheads="1"/>
            </p:cNvSpPr>
            <p:nvPr>
              <p:custDataLst>
                <p:tags r:id="rId89"/>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0" name="Rectangle 26"/>
            <p:cNvSpPr>
              <a:spLocks noChangeArrowheads="1"/>
            </p:cNvSpPr>
            <p:nvPr>
              <p:custDataLst>
                <p:tags r:id="rId90"/>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1" name="Rectangle 27"/>
            <p:cNvSpPr>
              <a:spLocks noChangeArrowheads="1"/>
            </p:cNvSpPr>
            <p:nvPr>
              <p:custDataLst>
                <p:tags r:id="rId91"/>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4" name="Group 28"/>
          <p:cNvGrpSpPr>
            <a:grpSpLocks/>
          </p:cNvGrpSpPr>
          <p:nvPr>
            <p:custDataLst>
              <p:tags r:id="rId21"/>
            </p:custDataLst>
          </p:nvPr>
        </p:nvGrpSpPr>
        <p:grpSpPr bwMode="auto">
          <a:xfrm>
            <a:off x="5231413" y="2895600"/>
            <a:ext cx="1065213" cy="455613"/>
            <a:chOff x="3216" y="1740"/>
            <a:chExt cx="671" cy="287"/>
          </a:xfrm>
        </p:grpSpPr>
        <p:sp>
          <p:nvSpPr>
            <p:cNvPr id="11293" name="Rectangle 29"/>
            <p:cNvSpPr>
              <a:spLocks noChangeArrowheads="1"/>
            </p:cNvSpPr>
            <p:nvPr>
              <p:custDataLst>
                <p:tags r:id="rId84"/>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4" name="Rectangle 30"/>
            <p:cNvSpPr>
              <a:spLocks noChangeArrowheads="1"/>
            </p:cNvSpPr>
            <p:nvPr>
              <p:custDataLst>
                <p:tags r:id="rId85"/>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5" name="Rectangle 31"/>
            <p:cNvSpPr>
              <a:spLocks noChangeArrowheads="1"/>
            </p:cNvSpPr>
            <p:nvPr>
              <p:custDataLst>
                <p:tags r:id="rId86"/>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6" name="Rectangle 32"/>
            <p:cNvSpPr>
              <a:spLocks noChangeArrowheads="1"/>
            </p:cNvSpPr>
            <p:nvPr>
              <p:custDataLst>
                <p:tags r:id="rId87"/>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297" name="Oval 33"/>
          <p:cNvSpPr>
            <a:spLocks noChangeArrowheads="1"/>
          </p:cNvSpPr>
          <p:nvPr>
            <p:custDataLst>
              <p:tags r:id="rId22"/>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298" name="Line 34"/>
          <p:cNvSpPr>
            <a:spLocks noChangeShapeType="1"/>
          </p:cNvSpPr>
          <p:nvPr>
            <p:custDataLst>
              <p:tags r:id="rId23"/>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299" name="Oval 35"/>
          <p:cNvSpPr>
            <a:spLocks noChangeArrowheads="1"/>
          </p:cNvSpPr>
          <p:nvPr>
            <p:custDataLst>
              <p:tags r:id="rId24"/>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00" name="Line 36"/>
          <p:cNvSpPr>
            <a:spLocks noChangeShapeType="1"/>
          </p:cNvSpPr>
          <p:nvPr>
            <p:custDataLst>
              <p:tags r:id="rId25"/>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01" name="Oval 37"/>
          <p:cNvSpPr>
            <a:spLocks noChangeArrowheads="1"/>
          </p:cNvSpPr>
          <p:nvPr>
            <p:custDataLst>
              <p:tags r:id="rId26"/>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02" name="Line 38"/>
          <p:cNvSpPr>
            <a:spLocks noChangeShapeType="1"/>
          </p:cNvSpPr>
          <p:nvPr>
            <p:custDataLst>
              <p:tags r:id="rId27"/>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1303" name="Oval 39"/>
          <p:cNvSpPr>
            <a:spLocks noChangeArrowheads="1"/>
          </p:cNvSpPr>
          <p:nvPr>
            <p:custDataLst>
              <p:tags r:id="rId28"/>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04" name="Line 40"/>
          <p:cNvSpPr>
            <a:spLocks noChangeShapeType="1"/>
          </p:cNvSpPr>
          <p:nvPr>
            <p:custDataLst>
              <p:tags r:id="rId29"/>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1305" name="Rectangle 41"/>
          <p:cNvSpPr>
            <a:spLocks noChangeArrowheads="1"/>
          </p:cNvSpPr>
          <p:nvPr>
            <p:custDataLst>
              <p:tags r:id="rId3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5" name="Group 42"/>
          <p:cNvGrpSpPr>
            <a:grpSpLocks/>
          </p:cNvGrpSpPr>
          <p:nvPr>
            <p:custDataLst>
              <p:tags r:id="rId31"/>
            </p:custDataLst>
          </p:nvPr>
        </p:nvGrpSpPr>
        <p:grpSpPr bwMode="auto">
          <a:xfrm>
            <a:off x="7365013" y="2209800"/>
            <a:ext cx="1065213" cy="455613"/>
            <a:chOff x="4560" y="1308"/>
            <a:chExt cx="671" cy="287"/>
          </a:xfrm>
        </p:grpSpPr>
        <p:sp>
          <p:nvSpPr>
            <p:cNvPr id="11307" name="Rectangle 43"/>
            <p:cNvSpPr>
              <a:spLocks noChangeArrowheads="1"/>
            </p:cNvSpPr>
            <p:nvPr>
              <p:custDataLst>
                <p:tags r:id="rId80"/>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08" name="Rectangle 44"/>
            <p:cNvSpPr>
              <a:spLocks noChangeArrowheads="1"/>
            </p:cNvSpPr>
            <p:nvPr>
              <p:custDataLst>
                <p:tags r:id="rId81"/>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09" name="Rectangle 45"/>
            <p:cNvSpPr>
              <a:spLocks noChangeArrowheads="1"/>
            </p:cNvSpPr>
            <p:nvPr>
              <p:custDataLst>
                <p:tags r:id="rId82"/>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0" name="Rectangle 46"/>
            <p:cNvSpPr>
              <a:spLocks noChangeArrowheads="1"/>
            </p:cNvSpPr>
            <p:nvPr>
              <p:custDataLst>
                <p:tags r:id="rId83"/>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11" name="Oval 47"/>
          <p:cNvSpPr>
            <a:spLocks noChangeArrowheads="1"/>
          </p:cNvSpPr>
          <p:nvPr>
            <p:custDataLst>
              <p:tags r:id="rId32"/>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12" name="Line 48"/>
          <p:cNvSpPr>
            <a:spLocks noChangeShapeType="1"/>
          </p:cNvSpPr>
          <p:nvPr>
            <p:custDataLst>
              <p:tags r:id="rId3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13" name="Oval 49"/>
          <p:cNvSpPr>
            <a:spLocks noChangeArrowheads="1"/>
          </p:cNvSpPr>
          <p:nvPr>
            <p:custDataLst>
              <p:tags r:id="rId34"/>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1314" name="Text Box 50"/>
          <p:cNvSpPr txBox="1">
            <a:spLocks noChangeArrowheads="1"/>
          </p:cNvSpPr>
          <p:nvPr>
            <p:custDataLst>
              <p:tags r:id="rId35"/>
            </p:custDataLst>
          </p:nvPr>
        </p:nvSpPr>
        <p:spPr bwMode="auto">
          <a:xfrm>
            <a:off x="3640738" y="1371600"/>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1315" name="Oval 51"/>
          <p:cNvSpPr>
            <a:spLocks noChangeArrowheads="1"/>
          </p:cNvSpPr>
          <p:nvPr>
            <p:custDataLst>
              <p:tags r:id="rId36"/>
            </p:custDataLst>
          </p:nvPr>
        </p:nvSpPr>
        <p:spPr bwMode="auto">
          <a:xfrm>
            <a:off x="4621813" y="1524000"/>
            <a:ext cx="152400" cy="152400"/>
          </a:xfrm>
          <a:prstGeom prst="ellipse">
            <a:avLst/>
          </a:prstGeom>
          <a:solidFill>
            <a:schemeClr val="tx1"/>
          </a:solidFill>
          <a:ln w="9525">
            <a:noFill/>
            <a:round/>
            <a:headEnd/>
            <a:tailEnd/>
          </a:ln>
          <a:effectLst/>
        </p:spPr>
        <p:txBody>
          <a:bodyPr wrap="none" anchor="ctr"/>
          <a:lstStyle/>
          <a:p>
            <a:endParaRPr lang="en-US"/>
          </a:p>
        </p:txBody>
      </p:sp>
      <p:sp>
        <p:nvSpPr>
          <p:cNvPr id="11316" name="Line 52"/>
          <p:cNvSpPr>
            <a:spLocks noChangeShapeType="1"/>
          </p:cNvSpPr>
          <p:nvPr>
            <p:custDataLst>
              <p:tags r:id="rId37"/>
            </p:custDataLst>
          </p:nvPr>
        </p:nvSpPr>
        <p:spPr bwMode="auto">
          <a:xfrm flipH="1">
            <a:off x="4163026" y="1600200"/>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1317" name="Rectangle 53"/>
          <p:cNvSpPr>
            <a:spLocks noChangeArrowheads="1"/>
          </p:cNvSpPr>
          <p:nvPr>
            <p:custDataLst>
              <p:tags r:id="rId38"/>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8" name="Rectangle 54"/>
          <p:cNvSpPr>
            <a:spLocks noChangeArrowheads="1"/>
          </p:cNvSpPr>
          <p:nvPr>
            <p:custDataLst>
              <p:tags r:id="rId39"/>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9" name="Rectangle 55"/>
          <p:cNvSpPr>
            <a:spLocks noChangeArrowheads="1"/>
          </p:cNvSpPr>
          <p:nvPr>
            <p:custDataLst>
              <p:tags r:id="rId40"/>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0" name="Rectangle 56"/>
          <p:cNvSpPr>
            <a:spLocks noChangeArrowheads="1"/>
          </p:cNvSpPr>
          <p:nvPr>
            <p:custDataLst>
              <p:tags r:id="rId41"/>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1" name="Rectangle 57"/>
          <p:cNvSpPr>
            <a:spLocks noChangeArrowheads="1"/>
          </p:cNvSpPr>
          <p:nvPr>
            <p:custDataLst>
              <p:tags r:id="rId42"/>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2" name="Rectangle 58"/>
          <p:cNvSpPr>
            <a:spLocks noChangeArrowheads="1"/>
          </p:cNvSpPr>
          <p:nvPr>
            <p:custDataLst>
              <p:tags r:id="rId43"/>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3" name="Rectangle 59"/>
          <p:cNvSpPr>
            <a:spLocks noChangeArrowheads="1"/>
          </p:cNvSpPr>
          <p:nvPr>
            <p:custDataLst>
              <p:tags r:id="rId44"/>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4" name="Rectangle 60"/>
          <p:cNvSpPr>
            <a:spLocks noChangeArrowheads="1"/>
          </p:cNvSpPr>
          <p:nvPr>
            <p:custDataLst>
              <p:tags r:id="rId45"/>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5" name="Rectangle 61"/>
          <p:cNvSpPr>
            <a:spLocks noChangeArrowheads="1"/>
          </p:cNvSpPr>
          <p:nvPr>
            <p:custDataLst>
              <p:tags r:id="rId46"/>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6" name="Rectangle 62"/>
          <p:cNvSpPr>
            <a:spLocks noChangeArrowheads="1"/>
          </p:cNvSpPr>
          <p:nvPr>
            <p:custDataLst>
              <p:tags r:id="rId47"/>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7" name="Oval 63"/>
          <p:cNvSpPr>
            <a:spLocks noChangeArrowheads="1"/>
          </p:cNvSpPr>
          <p:nvPr>
            <p:custDataLst>
              <p:tags r:id="rId48"/>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28" name="Rectangle 64"/>
          <p:cNvSpPr>
            <a:spLocks noChangeArrowheads="1"/>
          </p:cNvSpPr>
          <p:nvPr>
            <p:custDataLst>
              <p:tags r:id="rId49"/>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6" name="Group 65"/>
          <p:cNvGrpSpPr>
            <a:grpSpLocks/>
          </p:cNvGrpSpPr>
          <p:nvPr>
            <p:custDataLst>
              <p:tags r:id="rId50"/>
            </p:custDataLst>
          </p:nvPr>
        </p:nvGrpSpPr>
        <p:grpSpPr bwMode="auto">
          <a:xfrm>
            <a:off x="5231413" y="4765675"/>
            <a:ext cx="1065213" cy="455613"/>
            <a:chOff x="3216" y="2918"/>
            <a:chExt cx="671" cy="287"/>
          </a:xfrm>
        </p:grpSpPr>
        <p:sp>
          <p:nvSpPr>
            <p:cNvPr id="11330" name="Rectangle 66"/>
            <p:cNvSpPr>
              <a:spLocks noChangeArrowheads="1"/>
            </p:cNvSpPr>
            <p:nvPr>
              <p:custDataLst>
                <p:tags r:id="rId76"/>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1" name="Rectangle 67"/>
            <p:cNvSpPr>
              <a:spLocks noChangeArrowheads="1"/>
            </p:cNvSpPr>
            <p:nvPr>
              <p:custDataLst>
                <p:tags r:id="rId77"/>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2" name="Rectangle 68"/>
            <p:cNvSpPr>
              <a:spLocks noChangeArrowheads="1"/>
            </p:cNvSpPr>
            <p:nvPr>
              <p:custDataLst>
                <p:tags r:id="rId78"/>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3" name="Rectangle 69"/>
            <p:cNvSpPr>
              <a:spLocks noChangeArrowheads="1"/>
            </p:cNvSpPr>
            <p:nvPr>
              <p:custDataLst>
                <p:tags r:id="rId79"/>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34" name="Oval 70"/>
          <p:cNvSpPr>
            <a:spLocks noChangeArrowheads="1"/>
          </p:cNvSpPr>
          <p:nvPr>
            <p:custDataLst>
              <p:tags r:id="rId5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36" name="Oval 72"/>
          <p:cNvSpPr>
            <a:spLocks noChangeArrowheads="1"/>
          </p:cNvSpPr>
          <p:nvPr>
            <p:custDataLst>
              <p:tags r:id="rId52"/>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37" name="Rectangle 73"/>
          <p:cNvSpPr>
            <a:spLocks noChangeArrowheads="1"/>
          </p:cNvSpPr>
          <p:nvPr>
            <p:custDataLst>
              <p:tags r:id="rId53"/>
            </p:custDataLst>
          </p:nvPr>
        </p:nvSpPr>
        <p:spPr bwMode="auto">
          <a:xfrm>
            <a:off x="1192813" y="5527675"/>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7" name="Group 74"/>
          <p:cNvGrpSpPr>
            <a:grpSpLocks/>
          </p:cNvGrpSpPr>
          <p:nvPr>
            <p:custDataLst>
              <p:tags r:id="rId54"/>
            </p:custDataLst>
          </p:nvPr>
        </p:nvGrpSpPr>
        <p:grpSpPr bwMode="auto">
          <a:xfrm>
            <a:off x="7365013" y="5451475"/>
            <a:ext cx="1065213" cy="455613"/>
            <a:chOff x="4560" y="3350"/>
            <a:chExt cx="671" cy="287"/>
          </a:xfrm>
        </p:grpSpPr>
        <p:sp>
          <p:nvSpPr>
            <p:cNvPr id="11339" name="Rectangle 75"/>
            <p:cNvSpPr>
              <a:spLocks noChangeArrowheads="1"/>
            </p:cNvSpPr>
            <p:nvPr>
              <p:custDataLst>
                <p:tags r:id="rId72"/>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0" name="Rectangle 76"/>
            <p:cNvSpPr>
              <a:spLocks noChangeArrowheads="1"/>
            </p:cNvSpPr>
            <p:nvPr>
              <p:custDataLst>
                <p:tags r:id="rId73"/>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1" name="Rectangle 77"/>
            <p:cNvSpPr>
              <a:spLocks noChangeArrowheads="1"/>
            </p:cNvSpPr>
            <p:nvPr>
              <p:custDataLst>
                <p:tags r:id="rId74"/>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2" name="Rectangle 78"/>
            <p:cNvSpPr>
              <a:spLocks noChangeArrowheads="1"/>
            </p:cNvSpPr>
            <p:nvPr>
              <p:custDataLst>
                <p:tags r:id="rId75"/>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43" name="Oval 79"/>
          <p:cNvSpPr>
            <a:spLocks noChangeArrowheads="1"/>
          </p:cNvSpPr>
          <p:nvPr>
            <p:custDataLst>
              <p:tags r:id="rId55"/>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44" name="Line 80"/>
          <p:cNvSpPr>
            <a:spLocks noChangeShapeType="1"/>
          </p:cNvSpPr>
          <p:nvPr>
            <p:custDataLst>
              <p:tags r:id="rId56"/>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45" name="Oval 81"/>
          <p:cNvSpPr>
            <a:spLocks noChangeArrowheads="1"/>
          </p:cNvSpPr>
          <p:nvPr>
            <p:custDataLst>
              <p:tags r:id="rId57"/>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46" name="Rectangle 82"/>
          <p:cNvSpPr>
            <a:spLocks noChangeArrowheads="1"/>
          </p:cNvSpPr>
          <p:nvPr>
            <p:custDataLst>
              <p:tags r:id="rId58"/>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7" name="Oval 83"/>
          <p:cNvSpPr>
            <a:spLocks noChangeArrowheads="1"/>
          </p:cNvSpPr>
          <p:nvPr>
            <p:custDataLst>
              <p:tags r:id="rId59"/>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1350" name="Oval 86"/>
          <p:cNvSpPr>
            <a:spLocks noChangeArrowheads="1"/>
          </p:cNvSpPr>
          <p:nvPr>
            <p:custDataLst>
              <p:tags r:id="rId60"/>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51" name="Oval 87"/>
          <p:cNvSpPr>
            <a:spLocks noChangeArrowheads="1"/>
          </p:cNvSpPr>
          <p:nvPr>
            <p:custDataLst>
              <p:tags r:id="rId61"/>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52" name="Oval 88"/>
          <p:cNvSpPr>
            <a:spLocks noChangeArrowheads="1"/>
          </p:cNvSpPr>
          <p:nvPr>
            <p:custDataLst>
              <p:tags r:id="rId6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53" name="Oval 89"/>
          <p:cNvSpPr>
            <a:spLocks noChangeArrowheads="1"/>
          </p:cNvSpPr>
          <p:nvPr>
            <p:custDataLst>
              <p:tags r:id="rId63"/>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54" name="Text Box 90"/>
          <p:cNvSpPr txBox="1">
            <a:spLocks noChangeArrowheads="1"/>
          </p:cNvSpPr>
          <p:nvPr>
            <p:custDataLst>
              <p:tags r:id="rId64"/>
            </p:custDataLst>
          </p:nvPr>
        </p:nvSpPr>
        <p:spPr bwMode="auto">
          <a:xfrm>
            <a:off x="414938" y="2233613"/>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1355" name="Text Box 91"/>
          <p:cNvSpPr txBox="1">
            <a:spLocks noChangeArrowheads="1"/>
          </p:cNvSpPr>
          <p:nvPr>
            <p:custDataLst>
              <p:tags r:id="rId65"/>
            </p:custDataLst>
          </p:nvPr>
        </p:nvSpPr>
        <p:spPr bwMode="auto">
          <a:xfrm>
            <a:off x="430813" y="5476875"/>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1356" name="Text Box 92"/>
          <p:cNvSpPr txBox="1">
            <a:spLocks noChangeArrowheads="1"/>
          </p:cNvSpPr>
          <p:nvPr>
            <p:custDataLst>
              <p:tags r:id="rId66"/>
            </p:custDataLst>
          </p:nvPr>
        </p:nvSpPr>
        <p:spPr bwMode="auto">
          <a:xfrm>
            <a:off x="430813" y="1276350"/>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1357" name="Text Box 93"/>
          <p:cNvSpPr txBox="1">
            <a:spLocks noChangeArrowheads="1"/>
          </p:cNvSpPr>
          <p:nvPr>
            <p:custDataLst>
              <p:tags r:id="rId67"/>
            </p:custDataLst>
          </p:nvPr>
        </p:nvSpPr>
        <p:spPr bwMode="auto">
          <a:xfrm>
            <a:off x="448635" y="4583237"/>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98" name="TextBox 97"/>
          <p:cNvSpPr txBox="1"/>
          <p:nvPr>
            <p:custDataLst>
              <p:tags r:id="rId68"/>
            </p:custDataLst>
          </p:nvPr>
        </p:nvSpPr>
        <p:spPr>
          <a:xfrm>
            <a:off x="6676350" y="89535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00" name="Slide Number Placeholder 99"/>
          <p:cNvSpPr>
            <a:spLocks noGrp="1"/>
          </p:cNvSpPr>
          <p:nvPr>
            <p:ph type="sldNum" sz="quarter" idx="4"/>
            <p:custDataLst>
              <p:tags r:id="rId69"/>
            </p:custDataLst>
          </p:nvPr>
        </p:nvSpPr>
        <p:spPr/>
        <p:txBody>
          <a:bodyPr/>
          <a:lstStyle/>
          <a:p>
            <a:fld id="{7CBE8339-D2AD-46DC-A898-FD1E949067F0}" type="slidenum">
              <a:rPr lang="en-US" smtClean="0"/>
              <a:pPr/>
              <a:t>41</a:t>
            </a:fld>
            <a:endParaRPr lang="en-US"/>
          </a:p>
        </p:txBody>
      </p:sp>
      <p:sp>
        <p:nvSpPr>
          <p:cNvPr id="101" name="Date Placeholder 100"/>
          <p:cNvSpPr>
            <a:spLocks noGrp="1"/>
          </p:cNvSpPr>
          <p:nvPr>
            <p:ph type="dt" sz="half" idx="2"/>
            <p:custDataLst>
              <p:tags r:id="rId70"/>
            </p:custDataLst>
          </p:nvPr>
        </p:nvSpPr>
        <p:spPr/>
        <p:txBody>
          <a:bodyPr/>
          <a:lstStyle/>
          <a:p>
            <a:r>
              <a:rPr lang="en-US" smtClean="0"/>
              <a:t>Winter 2015</a:t>
            </a:r>
            <a:endParaRPr lang="en-US" dirty="0"/>
          </a:p>
        </p:txBody>
      </p:sp>
      <p:sp>
        <p:nvSpPr>
          <p:cNvPr id="102" name="Footer Placeholder 101"/>
          <p:cNvSpPr>
            <a:spLocks noGrp="1"/>
          </p:cNvSpPr>
          <p:nvPr>
            <p:ph type="ftr" sz="quarter" idx="3"/>
            <p:custDataLst>
              <p:tags r:id="rId71"/>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98">
            <p14:nvContentPartPr>
              <p14:cNvPr id="8" name="Ink 7"/>
              <p14:cNvContentPartPr/>
              <p14:nvPr/>
            </p14:nvContentPartPr>
            <p14:xfrm>
              <a:off x="3876480" y="2217600"/>
              <a:ext cx="2182680" cy="3892680"/>
            </p14:xfrm>
          </p:contentPart>
        </mc:Choice>
        <mc:Fallback xmlns="">
          <p:pic>
            <p:nvPicPr>
              <p:cNvPr id="8" name="Ink 7"/>
              <p:cNvPicPr/>
              <p:nvPr/>
            </p:nvPicPr>
            <p:blipFill>
              <a:blip r:embed="rId99"/>
              <a:stretch>
                <a:fillRect/>
              </a:stretch>
            </p:blipFill>
            <p:spPr>
              <a:xfrm>
                <a:off x="3867120" y="2208960"/>
                <a:ext cx="2196360" cy="3911760"/>
              </a:xfrm>
              <a:prstGeom prst="rect">
                <a:avLst/>
              </a:prstGeom>
            </p:spPr>
          </p:pic>
        </mc:Fallback>
      </mc:AlternateContent>
    </p:spTree>
    <p:extLst>
      <p:ext uri="{BB962C8B-B14F-4D97-AF65-F5344CB8AC3E}">
        <p14:creationId xmlns:p14="http://schemas.microsoft.com/office/powerpoint/2010/main" val="1941394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0" name="Rectangle 96"/>
          <p:cNvSpPr>
            <a:spLocks noChangeArrowheads="1"/>
          </p:cNvSpPr>
          <p:nvPr>
            <p:custDataLst>
              <p:tags r:id="rId1"/>
            </p:custDataLst>
          </p:nvPr>
        </p:nvSpPr>
        <p:spPr bwMode="auto">
          <a:xfrm>
            <a:off x="397476" y="45751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dirty="0"/>
          </a:p>
        </p:txBody>
      </p:sp>
      <p:sp>
        <p:nvSpPr>
          <p:cNvPr id="11359" name="Rectangle 95"/>
          <p:cNvSpPr>
            <a:spLocks noChangeArrowheads="1"/>
          </p:cNvSpPr>
          <p:nvPr>
            <p:custDataLst>
              <p:tags r:id="rId2"/>
            </p:custDataLst>
          </p:nvPr>
        </p:nvSpPr>
        <p:spPr bwMode="auto">
          <a:xfrm>
            <a:off x="397476" y="1263650"/>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1265" name="Rectangle 1"/>
          <p:cNvSpPr>
            <a:spLocks noChangeArrowheads="1"/>
          </p:cNvSpPr>
          <p:nvPr>
            <p:custDataLst>
              <p:tags r:id="rId3"/>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5231413" y="6137275"/>
            <a:ext cx="1065213" cy="455613"/>
            <a:chOff x="3216" y="3782"/>
            <a:chExt cx="671" cy="287"/>
          </a:xfrm>
        </p:grpSpPr>
        <p:sp>
          <p:nvSpPr>
            <p:cNvPr id="11267" name="Rectangle 3"/>
            <p:cNvSpPr>
              <a:spLocks noChangeArrowheads="1"/>
            </p:cNvSpPr>
            <p:nvPr>
              <p:custDataLst>
                <p:tags r:id="rId98"/>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68" name="Rectangle 4"/>
            <p:cNvSpPr>
              <a:spLocks noChangeArrowheads="1"/>
            </p:cNvSpPr>
            <p:nvPr>
              <p:custDataLst>
                <p:tags r:id="rId99"/>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69" name="Rectangle 5"/>
            <p:cNvSpPr>
              <a:spLocks noChangeArrowheads="1"/>
            </p:cNvSpPr>
            <p:nvPr>
              <p:custDataLst>
                <p:tags r:id="rId100"/>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70" name="Rectangle 6"/>
            <p:cNvSpPr>
              <a:spLocks noChangeArrowheads="1"/>
            </p:cNvSpPr>
            <p:nvPr>
              <p:custDataLst>
                <p:tags r:id="rId101"/>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271" name="Line 7"/>
          <p:cNvSpPr>
            <a:spLocks noChangeShapeType="1"/>
          </p:cNvSpPr>
          <p:nvPr>
            <p:custDataLst>
              <p:tags r:id="rId5"/>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a:p>
        </p:txBody>
      </p:sp>
      <p:sp>
        <p:nvSpPr>
          <p:cNvPr id="11272" name="Freeform 8"/>
          <p:cNvSpPr>
            <a:spLocks/>
          </p:cNvSpPr>
          <p:nvPr>
            <p:custDataLst>
              <p:tags r:id="rId6"/>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1273" name="Rectangle 9"/>
          <p:cNvSpPr>
            <a:spLocks noGrp="1" noChangeArrowheads="1"/>
          </p:cNvSpPr>
          <p:nvPr>
            <p:ph type="title" idx="4294967295"/>
            <p:custDataLst>
              <p:tags r:id="rId7"/>
            </p:custDataLst>
          </p:nvPr>
        </p:nvSpPr>
        <p:spPr>
          <a:xfrm>
            <a:off x="274638"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3)</a:t>
            </a:r>
          </a:p>
        </p:txBody>
      </p:sp>
      <p:sp>
        <p:nvSpPr>
          <p:cNvPr id="11274" name="Rectangle 10"/>
          <p:cNvSpPr>
            <a:spLocks noGrp="1" noChangeArrowheads="1"/>
          </p:cNvSpPr>
          <p:nvPr>
            <p:ph type="body" idx="1"/>
            <p:custDataLst>
              <p:tags r:id="rId8"/>
            </p:custDataLst>
          </p:nvPr>
        </p:nvSpPr>
        <p:spPr>
          <a:xfrm>
            <a:off x="288324" y="3692525"/>
            <a:ext cx="8307387" cy="784225"/>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a:t>successor</a:t>
            </a:r>
            <a:r>
              <a:rPr lang="en-GB" dirty="0"/>
              <a:t> </a:t>
            </a:r>
            <a:r>
              <a:rPr lang="en-GB" dirty="0" smtClean="0"/>
              <a:t>block </a:t>
            </a:r>
            <a:r>
              <a:rPr lang="en-GB" dirty="0"/>
              <a:t>out of </a:t>
            </a:r>
            <a:r>
              <a:rPr lang="en-GB" dirty="0" smtClean="0"/>
              <a:t>list, </a:t>
            </a:r>
            <a:r>
              <a:rPr lang="en-GB" dirty="0"/>
              <a:t>coalesce both memory blocks and insert the new block at the root of the list</a:t>
            </a:r>
          </a:p>
        </p:txBody>
      </p:sp>
      <p:sp>
        <p:nvSpPr>
          <p:cNvPr id="11275" name="Rectangle 11"/>
          <p:cNvSpPr>
            <a:spLocks noChangeArrowheads="1"/>
          </p:cNvSpPr>
          <p:nvPr>
            <p:custDataLst>
              <p:tags r:id="rId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6" name="Rectangle 12"/>
          <p:cNvSpPr>
            <a:spLocks noChangeArrowheads="1"/>
          </p:cNvSpPr>
          <p:nvPr>
            <p:custDataLst>
              <p:tags r:id="rId1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7" name="Rectangle 13"/>
          <p:cNvSpPr>
            <a:spLocks noChangeArrowheads="1"/>
          </p:cNvSpPr>
          <p:nvPr>
            <p:custDataLst>
              <p:tags r:id="rId1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8" name="Rectangle 14"/>
          <p:cNvSpPr>
            <a:spLocks noChangeArrowheads="1"/>
          </p:cNvSpPr>
          <p:nvPr>
            <p:custDataLst>
              <p:tags r:id="rId1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79" name="Rectangle 15"/>
          <p:cNvSpPr>
            <a:spLocks noChangeArrowheads="1"/>
          </p:cNvSpPr>
          <p:nvPr>
            <p:custDataLst>
              <p:tags r:id="rId1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0" name="Rectangle 16"/>
          <p:cNvSpPr>
            <a:spLocks noChangeArrowheads="1"/>
          </p:cNvSpPr>
          <p:nvPr>
            <p:custDataLst>
              <p:tags r:id="rId1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1" name="Rectangle 17"/>
          <p:cNvSpPr>
            <a:spLocks noChangeArrowheads="1"/>
          </p:cNvSpPr>
          <p:nvPr>
            <p:custDataLst>
              <p:tags r:id="rId1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2" name="Rectangle 18"/>
          <p:cNvSpPr>
            <a:spLocks noChangeArrowheads="1"/>
          </p:cNvSpPr>
          <p:nvPr>
            <p:custDataLst>
              <p:tags r:id="rId1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3" name="Rectangle 19"/>
          <p:cNvSpPr>
            <a:spLocks noChangeArrowheads="1"/>
          </p:cNvSpPr>
          <p:nvPr>
            <p:custDataLst>
              <p:tags r:id="rId1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4" name="Rectangle 20"/>
          <p:cNvSpPr>
            <a:spLocks noChangeArrowheads="1"/>
          </p:cNvSpPr>
          <p:nvPr>
            <p:custDataLst>
              <p:tags r:id="rId1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285" name="Rectangle 21"/>
          <p:cNvSpPr>
            <a:spLocks noChangeArrowheads="1"/>
          </p:cNvSpPr>
          <p:nvPr>
            <p:custDataLst>
              <p:tags r:id="rId1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6" name="Rectangle 22"/>
          <p:cNvSpPr>
            <a:spLocks noChangeArrowheads="1"/>
          </p:cNvSpPr>
          <p:nvPr>
            <p:custDataLst>
              <p:tags r:id="rId2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3" name="Group 23"/>
          <p:cNvGrpSpPr>
            <a:grpSpLocks/>
          </p:cNvGrpSpPr>
          <p:nvPr>
            <p:custDataLst>
              <p:tags r:id="rId21"/>
            </p:custDataLst>
          </p:nvPr>
        </p:nvGrpSpPr>
        <p:grpSpPr bwMode="auto">
          <a:xfrm>
            <a:off x="5231413" y="1524000"/>
            <a:ext cx="1065213" cy="455613"/>
            <a:chOff x="3216" y="876"/>
            <a:chExt cx="671" cy="287"/>
          </a:xfrm>
        </p:grpSpPr>
        <p:sp>
          <p:nvSpPr>
            <p:cNvPr id="11288" name="Rectangle 24"/>
            <p:cNvSpPr>
              <a:spLocks noChangeArrowheads="1"/>
            </p:cNvSpPr>
            <p:nvPr>
              <p:custDataLst>
                <p:tags r:id="rId9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89" name="Rectangle 25"/>
            <p:cNvSpPr>
              <a:spLocks noChangeArrowheads="1"/>
            </p:cNvSpPr>
            <p:nvPr>
              <p:custDataLst>
                <p:tags r:id="rId9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0" name="Rectangle 26"/>
            <p:cNvSpPr>
              <a:spLocks noChangeArrowheads="1"/>
            </p:cNvSpPr>
            <p:nvPr>
              <p:custDataLst>
                <p:tags r:id="rId9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1" name="Rectangle 27"/>
            <p:cNvSpPr>
              <a:spLocks noChangeArrowheads="1"/>
            </p:cNvSpPr>
            <p:nvPr>
              <p:custDataLst>
                <p:tags r:id="rId9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4" name="Group 28"/>
          <p:cNvGrpSpPr>
            <a:grpSpLocks/>
          </p:cNvGrpSpPr>
          <p:nvPr>
            <p:custDataLst>
              <p:tags r:id="rId22"/>
            </p:custDataLst>
          </p:nvPr>
        </p:nvGrpSpPr>
        <p:grpSpPr bwMode="auto">
          <a:xfrm>
            <a:off x="5231413" y="2895600"/>
            <a:ext cx="1065213" cy="455613"/>
            <a:chOff x="3216" y="1740"/>
            <a:chExt cx="671" cy="287"/>
          </a:xfrm>
        </p:grpSpPr>
        <p:sp>
          <p:nvSpPr>
            <p:cNvPr id="11293" name="Rectangle 29"/>
            <p:cNvSpPr>
              <a:spLocks noChangeArrowheads="1"/>
            </p:cNvSpPr>
            <p:nvPr>
              <p:custDataLst>
                <p:tags r:id="rId9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4" name="Rectangle 30"/>
            <p:cNvSpPr>
              <a:spLocks noChangeArrowheads="1"/>
            </p:cNvSpPr>
            <p:nvPr>
              <p:custDataLst>
                <p:tags r:id="rId9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5" name="Rectangle 31"/>
            <p:cNvSpPr>
              <a:spLocks noChangeArrowheads="1"/>
            </p:cNvSpPr>
            <p:nvPr>
              <p:custDataLst>
                <p:tags r:id="rId9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296" name="Rectangle 32"/>
            <p:cNvSpPr>
              <a:spLocks noChangeArrowheads="1"/>
            </p:cNvSpPr>
            <p:nvPr>
              <p:custDataLst>
                <p:tags r:id="rId9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297" name="Oval 33"/>
          <p:cNvSpPr>
            <a:spLocks noChangeArrowheads="1"/>
          </p:cNvSpPr>
          <p:nvPr>
            <p:custDataLst>
              <p:tags r:id="rId23"/>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298" name="Line 34"/>
          <p:cNvSpPr>
            <a:spLocks noChangeShapeType="1"/>
          </p:cNvSpPr>
          <p:nvPr>
            <p:custDataLst>
              <p:tags r:id="rId24"/>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299" name="Oval 35"/>
          <p:cNvSpPr>
            <a:spLocks noChangeArrowheads="1"/>
          </p:cNvSpPr>
          <p:nvPr>
            <p:custDataLst>
              <p:tags r:id="rId25"/>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00" name="Line 36"/>
          <p:cNvSpPr>
            <a:spLocks noChangeShapeType="1"/>
          </p:cNvSpPr>
          <p:nvPr>
            <p:custDataLst>
              <p:tags r:id="rId26"/>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01" name="Oval 37"/>
          <p:cNvSpPr>
            <a:spLocks noChangeArrowheads="1"/>
          </p:cNvSpPr>
          <p:nvPr>
            <p:custDataLst>
              <p:tags r:id="rId27"/>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02" name="Line 38"/>
          <p:cNvSpPr>
            <a:spLocks noChangeShapeType="1"/>
          </p:cNvSpPr>
          <p:nvPr>
            <p:custDataLst>
              <p:tags r:id="rId28"/>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1303" name="Oval 39"/>
          <p:cNvSpPr>
            <a:spLocks noChangeArrowheads="1"/>
          </p:cNvSpPr>
          <p:nvPr>
            <p:custDataLst>
              <p:tags r:id="rId29"/>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04" name="Line 40"/>
          <p:cNvSpPr>
            <a:spLocks noChangeShapeType="1"/>
          </p:cNvSpPr>
          <p:nvPr>
            <p:custDataLst>
              <p:tags r:id="rId3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1305" name="Rectangle 41"/>
          <p:cNvSpPr>
            <a:spLocks noChangeArrowheads="1"/>
          </p:cNvSpPr>
          <p:nvPr>
            <p:custDataLst>
              <p:tags r:id="rId3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5" name="Group 42"/>
          <p:cNvGrpSpPr>
            <a:grpSpLocks/>
          </p:cNvGrpSpPr>
          <p:nvPr>
            <p:custDataLst>
              <p:tags r:id="rId32"/>
            </p:custDataLst>
          </p:nvPr>
        </p:nvGrpSpPr>
        <p:grpSpPr bwMode="auto">
          <a:xfrm>
            <a:off x="7365013" y="2209800"/>
            <a:ext cx="1065213" cy="455613"/>
            <a:chOff x="4560" y="1308"/>
            <a:chExt cx="671" cy="287"/>
          </a:xfrm>
        </p:grpSpPr>
        <p:sp>
          <p:nvSpPr>
            <p:cNvPr id="11307" name="Rectangle 43"/>
            <p:cNvSpPr>
              <a:spLocks noChangeArrowheads="1"/>
            </p:cNvSpPr>
            <p:nvPr>
              <p:custDataLst>
                <p:tags r:id="rId8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08" name="Rectangle 44"/>
            <p:cNvSpPr>
              <a:spLocks noChangeArrowheads="1"/>
            </p:cNvSpPr>
            <p:nvPr>
              <p:custDataLst>
                <p:tags r:id="rId8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09" name="Rectangle 45"/>
            <p:cNvSpPr>
              <a:spLocks noChangeArrowheads="1"/>
            </p:cNvSpPr>
            <p:nvPr>
              <p:custDataLst>
                <p:tags r:id="rId8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0" name="Rectangle 46"/>
            <p:cNvSpPr>
              <a:spLocks noChangeArrowheads="1"/>
            </p:cNvSpPr>
            <p:nvPr>
              <p:custDataLst>
                <p:tags r:id="rId8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11" name="Oval 47"/>
          <p:cNvSpPr>
            <a:spLocks noChangeArrowheads="1"/>
          </p:cNvSpPr>
          <p:nvPr>
            <p:custDataLst>
              <p:tags r:id="rId33"/>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12" name="Line 48"/>
          <p:cNvSpPr>
            <a:spLocks noChangeShapeType="1"/>
          </p:cNvSpPr>
          <p:nvPr>
            <p:custDataLst>
              <p:tags r:id="rId3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13" name="Oval 49"/>
          <p:cNvSpPr>
            <a:spLocks noChangeArrowheads="1"/>
          </p:cNvSpPr>
          <p:nvPr>
            <p:custDataLst>
              <p:tags r:id="rId3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1314" name="Text Box 50"/>
          <p:cNvSpPr txBox="1">
            <a:spLocks noChangeArrowheads="1"/>
          </p:cNvSpPr>
          <p:nvPr>
            <p:custDataLst>
              <p:tags r:id="rId36"/>
            </p:custDataLst>
          </p:nvPr>
        </p:nvSpPr>
        <p:spPr bwMode="auto">
          <a:xfrm>
            <a:off x="3640738" y="1371600"/>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1315" name="Oval 51"/>
          <p:cNvSpPr>
            <a:spLocks noChangeArrowheads="1"/>
          </p:cNvSpPr>
          <p:nvPr>
            <p:custDataLst>
              <p:tags r:id="rId37"/>
            </p:custDataLst>
          </p:nvPr>
        </p:nvSpPr>
        <p:spPr bwMode="auto">
          <a:xfrm>
            <a:off x="4621813" y="1524000"/>
            <a:ext cx="152400" cy="152400"/>
          </a:xfrm>
          <a:prstGeom prst="ellipse">
            <a:avLst/>
          </a:prstGeom>
          <a:solidFill>
            <a:schemeClr val="tx1"/>
          </a:solidFill>
          <a:ln w="9525">
            <a:noFill/>
            <a:round/>
            <a:headEnd/>
            <a:tailEnd/>
          </a:ln>
          <a:effectLst/>
        </p:spPr>
        <p:txBody>
          <a:bodyPr wrap="none" anchor="ctr"/>
          <a:lstStyle/>
          <a:p>
            <a:endParaRPr lang="en-US"/>
          </a:p>
        </p:txBody>
      </p:sp>
      <p:sp>
        <p:nvSpPr>
          <p:cNvPr id="11316" name="Line 52"/>
          <p:cNvSpPr>
            <a:spLocks noChangeShapeType="1"/>
          </p:cNvSpPr>
          <p:nvPr>
            <p:custDataLst>
              <p:tags r:id="rId38"/>
            </p:custDataLst>
          </p:nvPr>
        </p:nvSpPr>
        <p:spPr bwMode="auto">
          <a:xfrm flipH="1">
            <a:off x="4163026" y="1600200"/>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1317" name="Rectangle 53"/>
          <p:cNvSpPr>
            <a:spLocks noChangeArrowheads="1"/>
          </p:cNvSpPr>
          <p:nvPr>
            <p:custDataLst>
              <p:tags r:id="rId39"/>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8" name="Rectangle 54"/>
          <p:cNvSpPr>
            <a:spLocks noChangeArrowheads="1"/>
          </p:cNvSpPr>
          <p:nvPr>
            <p:custDataLst>
              <p:tags r:id="rId40"/>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19" name="Rectangle 55"/>
          <p:cNvSpPr>
            <a:spLocks noChangeArrowheads="1"/>
          </p:cNvSpPr>
          <p:nvPr>
            <p:custDataLst>
              <p:tags r:id="rId41"/>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0" name="Rectangle 56"/>
          <p:cNvSpPr>
            <a:spLocks noChangeArrowheads="1"/>
          </p:cNvSpPr>
          <p:nvPr>
            <p:custDataLst>
              <p:tags r:id="rId42"/>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1" name="Rectangle 57"/>
          <p:cNvSpPr>
            <a:spLocks noChangeArrowheads="1"/>
          </p:cNvSpPr>
          <p:nvPr>
            <p:custDataLst>
              <p:tags r:id="rId43"/>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2" name="Rectangle 58"/>
          <p:cNvSpPr>
            <a:spLocks noChangeArrowheads="1"/>
          </p:cNvSpPr>
          <p:nvPr>
            <p:custDataLst>
              <p:tags r:id="rId44"/>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23" name="Rectangle 59"/>
          <p:cNvSpPr>
            <a:spLocks noChangeArrowheads="1"/>
          </p:cNvSpPr>
          <p:nvPr>
            <p:custDataLst>
              <p:tags r:id="rId45"/>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4" name="Rectangle 60"/>
          <p:cNvSpPr>
            <a:spLocks noChangeArrowheads="1"/>
          </p:cNvSpPr>
          <p:nvPr>
            <p:custDataLst>
              <p:tags r:id="rId46"/>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5" name="Rectangle 61"/>
          <p:cNvSpPr>
            <a:spLocks noChangeArrowheads="1"/>
          </p:cNvSpPr>
          <p:nvPr>
            <p:custDataLst>
              <p:tags r:id="rId47"/>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6" name="Rectangle 62"/>
          <p:cNvSpPr>
            <a:spLocks noChangeArrowheads="1"/>
          </p:cNvSpPr>
          <p:nvPr>
            <p:custDataLst>
              <p:tags r:id="rId48"/>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1327" name="Oval 63"/>
          <p:cNvSpPr>
            <a:spLocks noChangeArrowheads="1"/>
          </p:cNvSpPr>
          <p:nvPr>
            <p:custDataLst>
              <p:tags r:id="rId49"/>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28" name="Rectangle 64"/>
          <p:cNvSpPr>
            <a:spLocks noChangeArrowheads="1"/>
          </p:cNvSpPr>
          <p:nvPr>
            <p:custDataLst>
              <p:tags r:id="rId50"/>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6" name="Group 65"/>
          <p:cNvGrpSpPr>
            <a:grpSpLocks/>
          </p:cNvGrpSpPr>
          <p:nvPr>
            <p:custDataLst>
              <p:tags r:id="rId51"/>
            </p:custDataLst>
          </p:nvPr>
        </p:nvGrpSpPr>
        <p:grpSpPr bwMode="auto">
          <a:xfrm>
            <a:off x="5231413" y="4765675"/>
            <a:ext cx="1065213" cy="455613"/>
            <a:chOff x="3216" y="2918"/>
            <a:chExt cx="671" cy="287"/>
          </a:xfrm>
        </p:grpSpPr>
        <p:sp>
          <p:nvSpPr>
            <p:cNvPr id="11330" name="Rectangle 66"/>
            <p:cNvSpPr>
              <a:spLocks noChangeArrowheads="1"/>
            </p:cNvSpPr>
            <p:nvPr>
              <p:custDataLst>
                <p:tags r:id="rId8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1" name="Rectangle 67"/>
            <p:cNvSpPr>
              <a:spLocks noChangeArrowheads="1"/>
            </p:cNvSpPr>
            <p:nvPr>
              <p:custDataLst>
                <p:tags r:id="rId8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2" name="Rectangle 68"/>
            <p:cNvSpPr>
              <a:spLocks noChangeArrowheads="1"/>
            </p:cNvSpPr>
            <p:nvPr>
              <p:custDataLst>
                <p:tags r:id="rId8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33" name="Rectangle 69"/>
            <p:cNvSpPr>
              <a:spLocks noChangeArrowheads="1"/>
            </p:cNvSpPr>
            <p:nvPr>
              <p:custDataLst>
                <p:tags r:id="rId8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34" name="Oval 70"/>
          <p:cNvSpPr>
            <a:spLocks noChangeArrowheads="1"/>
          </p:cNvSpPr>
          <p:nvPr>
            <p:custDataLst>
              <p:tags r:id="rId52"/>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35" name="Line 71"/>
          <p:cNvSpPr>
            <a:spLocks noChangeShapeType="1"/>
          </p:cNvSpPr>
          <p:nvPr>
            <p:custDataLst>
              <p:tags r:id="rId5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a:p>
        </p:txBody>
      </p:sp>
      <p:sp>
        <p:nvSpPr>
          <p:cNvPr id="11336" name="Oval 72"/>
          <p:cNvSpPr>
            <a:spLocks noChangeArrowheads="1"/>
          </p:cNvSpPr>
          <p:nvPr>
            <p:custDataLst>
              <p:tags r:id="rId5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37" name="Rectangle 73"/>
          <p:cNvSpPr>
            <a:spLocks noChangeArrowheads="1"/>
          </p:cNvSpPr>
          <p:nvPr>
            <p:custDataLst>
              <p:tags r:id="rId55"/>
            </p:custDataLst>
          </p:nvPr>
        </p:nvSpPr>
        <p:spPr bwMode="auto">
          <a:xfrm>
            <a:off x="1192813" y="5527675"/>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7" name="Group 74"/>
          <p:cNvGrpSpPr>
            <a:grpSpLocks/>
          </p:cNvGrpSpPr>
          <p:nvPr>
            <p:custDataLst>
              <p:tags r:id="rId56"/>
            </p:custDataLst>
          </p:nvPr>
        </p:nvGrpSpPr>
        <p:grpSpPr bwMode="auto">
          <a:xfrm>
            <a:off x="7365013" y="5451475"/>
            <a:ext cx="1065213" cy="455613"/>
            <a:chOff x="4560" y="3350"/>
            <a:chExt cx="671" cy="287"/>
          </a:xfrm>
        </p:grpSpPr>
        <p:sp>
          <p:nvSpPr>
            <p:cNvPr id="11339" name="Rectangle 75"/>
            <p:cNvSpPr>
              <a:spLocks noChangeArrowheads="1"/>
            </p:cNvSpPr>
            <p:nvPr>
              <p:custDataLst>
                <p:tags r:id="rId78"/>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0" name="Rectangle 76"/>
            <p:cNvSpPr>
              <a:spLocks noChangeArrowheads="1"/>
            </p:cNvSpPr>
            <p:nvPr>
              <p:custDataLst>
                <p:tags r:id="rId79"/>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1" name="Rectangle 77"/>
            <p:cNvSpPr>
              <a:spLocks noChangeArrowheads="1"/>
            </p:cNvSpPr>
            <p:nvPr>
              <p:custDataLst>
                <p:tags r:id="rId80"/>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2" name="Rectangle 78"/>
            <p:cNvSpPr>
              <a:spLocks noChangeArrowheads="1"/>
            </p:cNvSpPr>
            <p:nvPr>
              <p:custDataLst>
                <p:tags r:id="rId81"/>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1343" name="Oval 79"/>
          <p:cNvSpPr>
            <a:spLocks noChangeArrowheads="1"/>
          </p:cNvSpPr>
          <p:nvPr>
            <p:custDataLst>
              <p:tags r:id="rId57"/>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44" name="Line 80"/>
          <p:cNvSpPr>
            <a:spLocks noChangeShapeType="1"/>
          </p:cNvSpPr>
          <p:nvPr>
            <p:custDataLst>
              <p:tags r:id="rId58"/>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1345" name="Oval 81"/>
          <p:cNvSpPr>
            <a:spLocks noChangeArrowheads="1"/>
          </p:cNvSpPr>
          <p:nvPr>
            <p:custDataLst>
              <p:tags r:id="rId59"/>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46" name="Rectangle 82"/>
          <p:cNvSpPr>
            <a:spLocks noChangeArrowheads="1"/>
          </p:cNvSpPr>
          <p:nvPr>
            <p:custDataLst>
              <p:tags r:id="rId60"/>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1347" name="Oval 83"/>
          <p:cNvSpPr>
            <a:spLocks noChangeArrowheads="1"/>
          </p:cNvSpPr>
          <p:nvPr>
            <p:custDataLst>
              <p:tags r:id="rId61"/>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1348" name="Freeform 84"/>
          <p:cNvSpPr>
            <a:spLocks/>
          </p:cNvSpPr>
          <p:nvPr>
            <p:custDataLst>
              <p:tags r:id="rId62"/>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a:p>
        </p:txBody>
      </p:sp>
      <p:sp>
        <p:nvSpPr>
          <p:cNvPr id="11349" name="Freeform 85"/>
          <p:cNvSpPr>
            <a:spLocks/>
          </p:cNvSpPr>
          <p:nvPr>
            <p:custDataLst>
              <p:tags r:id="rId63"/>
            </p:custDataLst>
          </p:nvPr>
        </p:nvSpPr>
        <p:spPr bwMode="auto">
          <a:xfrm>
            <a:off x="6450613" y="5656263"/>
            <a:ext cx="1371600" cy="3651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a:p>
        </p:txBody>
      </p:sp>
      <p:sp>
        <p:nvSpPr>
          <p:cNvPr id="11350" name="Oval 86"/>
          <p:cNvSpPr>
            <a:spLocks noChangeArrowheads="1"/>
          </p:cNvSpPr>
          <p:nvPr>
            <p:custDataLst>
              <p:tags r:id="rId64"/>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51" name="Oval 87"/>
          <p:cNvSpPr>
            <a:spLocks noChangeArrowheads="1"/>
          </p:cNvSpPr>
          <p:nvPr>
            <p:custDataLst>
              <p:tags r:id="rId6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1352" name="Oval 88"/>
          <p:cNvSpPr>
            <a:spLocks noChangeArrowheads="1"/>
          </p:cNvSpPr>
          <p:nvPr>
            <p:custDataLst>
              <p:tags r:id="rId66"/>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53" name="Oval 89"/>
          <p:cNvSpPr>
            <a:spLocks noChangeArrowheads="1"/>
          </p:cNvSpPr>
          <p:nvPr>
            <p:custDataLst>
              <p:tags r:id="rId67"/>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1354" name="Text Box 90"/>
          <p:cNvSpPr txBox="1">
            <a:spLocks noChangeArrowheads="1"/>
          </p:cNvSpPr>
          <p:nvPr>
            <p:custDataLst>
              <p:tags r:id="rId68"/>
            </p:custDataLst>
          </p:nvPr>
        </p:nvSpPr>
        <p:spPr bwMode="auto">
          <a:xfrm>
            <a:off x="414938" y="2233613"/>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1355" name="Text Box 91"/>
          <p:cNvSpPr txBox="1">
            <a:spLocks noChangeArrowheads="1"/>
          </p:cNvSpPr>
          <p:nvPr>
            <p:custDataLst>
              <p:tags r:id="rId69"/>
            </p:custDataLst>
          </p:nvPr>
        </p:nvSpPr>
        <p:spPr bwMode="auto">
          <a:xfrm>
            <a:off x="430813" y="5476875"/>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1356" name="Text Box 92"/>
          <p:cNvSpPr txBox="1">
            <a:spLocks noChangeArrowheads="1"/>
          </p:cNvSpPr>
          <p:nvPr>
            <p:custDataLst>
              <p:tags r:id="rId70"/>
            </p:custDataLst>
          </p:nvPr>
        </p:nvSpPr>
        <p:spPr bwMode="auto">
          <a:xfrm>
            <a:off x="430813" y="1276350"/>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1357" name="Text Box 93"/>
          <p:cNvSpPr txBox="1">
            <a:spLocks noChangeArrowheads="1"/>
          </p:cNvSpPr>
          <p:nvPr>
            <p:custDataLst>
              <p:tags r:id="rId71"/>
            </p:custDataLst>
          </p:nvPr>
        </p:nvSpPr>
        <p:spPr bwMode="auto">
          <a:xfrm>
            <a:off x="448635" y="4583237"/>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1358" name="Freeform 94"/>
          <p:cNvSpPr>
            <a:spLocks/>
          </p:cNvSpPr>
          <p:nvPr>
            <p:custDataLst>
              <p:tags r:id="rId72"/>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a:p>
        </p:txBody>
      </p:sp>
      <p:sp>
        <p:nvSpPr>
          <p:cNvPr id="98" name="TextBox 97"/>
          <p:cNvSpPr txBox="1"/>
          <p:nvPr>
            <p:custDataLst>
              <p:tags r:id="rId73"/>
            </p:custDataLst>
          </p:nvPr>
        </p:nvSpPr>
        <p:spPr>
          <a:xfrm>
            <a:off x="6676350" y="895350"/>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00" name="Slide Number Placeholder 99"/>
          <p:cNvSpPr>
            <a:spLocks noGrp="1"/>
          </p:cNvSpPr>
          <p:nvPr>
            <p:ph type="sldNum" sz="quarter" idx="4"/>
            <p:custDataLst>
              <p:tags r:id="rId74"/>
            </p:custDataLst>
          </p:nvPr>
        </p:nvSpPr>
        <p:spPr/>
        <p:txBody>
          <a:bodyPr/>
          <a:lstStyle/>
          <a:p>
            <a:fld id="{7CBE8339-D2AD-46DC-A898-FD1E949067F0}" type="slidenum">
              <a:rPr lang="en-US" smtClean="0"/>
              <a:pPr/>
              <a:t>42</a:t>
            </a:fld>
            <a:endParaRPr lang="en-US"/>
          </a:p>
        </p:txBody>
      </p:sp>
      <p:sp>
        <p:nvSpPr>
          <p:cNvPr id="101" name="Date Placeholder 100"/>
          <p:cNvSpPr>
            <a:spLocks noGrp="1"/>
          </p:cNvSpPr>
          <p:nvPr>
            <p:ph type="dt" sz="half" idx="2"/>
            <p:custDataLst>
              <p:tags r:id="rId75"/>
            </p:custDataLst>
          </p:nvPr>
        </p:nvSpPr>
        <p:spPr/>
        <p:txBody>
          <a:bodyPr/>
          <a:lstStyle/>
          <a:p>
            <a:r>
              <a:rPr lang="en-US" smtClean="0"/>
              <a:t>Winter 2015</a:t>
            </a:r>
            <a:endParaRPr lang="en-US" dirty="0"/>
          </a:p>
        </p:txBody>
      </p:sp>
      <p:sp>
        <p:nvSpPr>
          <p:cNvPr id="102" name="Footer Placeholder 101"/>
          <p:cNvSpPr>
            <a:spLocks noGrp="1"/>
          </p:cNvSpPr>
          <p:nvPr>
            <p:ph type="ftr" sz="quarter" idx="3"/>
            <p:custDataLst>
              <p:tags r:id="rId76"/>
            </p:custDataLst>
          </p:nvPr>
        </p:nvSpPr>
        <p:spPr/>
        <p:txBody>
          <a:bodyPr/>
          <a:lstStyle/>
          <a:p>
            <a:r>
              <a:rPr lang="en-US" smtClean="0"/>
              <a:t>Memory Allocation</a:t>
            </a:r>
            <a:endParaRPr lang="en-US" dirty="0"/>
          </a:p>
        </p:txBody>
      </p:sp>
      <p:sp>
        <p:nvSpPr>
          <p:cNvPr id="9" name="TextBox 8"/>
          <p:cNvSpPr txBox="1"/>
          <p:nvPr>
            <p:custDataLst>
              <p:tags r:id="rId77"/>
            </p:custDataLst>
          </p:nvPr>
        </p:nvSpPr>
        <p:spPr>
          <a:xfrm>
            <a:off x="8857753" y="5453856"/>
            <a:ext cx="253596" cy="461665"/>
          </a:xfrm>
          <a:prstGeom prst="rect">
            <a:avLst/>
          </a:prstGeom>
          <a:noFill/>
        </p:spPr>
        <p:txBody>
          <a:bodyPr wrap="none" rtlCol="0">
            <a:spAutoFit/>
          </a:bodyPr>
          <a:lstStyle/>
          <a:p>
            <a:r>
              <a:rPr lang="en-US" dirty="0" smtClean="0">
                <a:latin typeface="Calibri" pitchFamily="34" charset="0"/>
              </a:rPr>
              <a:t> </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335" grpId="0" animBg="1"/>
      <p:bldP spid="11348" grpId="0" animBg="1"/>
      <p:bldP spid="11349" grpId="0" animBg="1"/>
      <p:bldP spid="1135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0" name="Rectangle 132"/>
          <p:cNvSpPr>
            <a:spLocks noChangeArrowheads="1"/>
          </p:cNvSpPr>
          <p:nvPr>
            <p:custDataLst>
              <p:tags r:id="rId1"/>
            </p:custDataLst>
          </p:nvPr>
        </p:nvSpPr>
        <p:spPr bwMode="auto">
          <a:xfrm>
            <a:off x="405329" y="44989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2419" name="Rectangle 131"/>
          <p:cNvSpPr>
            <a:spLocks noChangeArrowheads="1"/>
          </p:cNvSpPr>
          <p:nvPr>
            <p:custDataLst>
              <p:tags r:id="rId2"/>
            </p:custDataLst>
          </p:nvPr>
        </p:nvSpPr>
        <p:spPr bwMode="auto">
          <a:xfrm>
            <a:off x="405329" y="1277937"/>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2289" name="Rectangle 1"/>
          <p:cNvSpPr>
            <a:spLocks noChangeArrowheads="1"/>
          </p:cNvSpPr>
          <p:nvPr>
            <p:custDataLst>
              <p:tags r:id="rId3"/>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2800866" y="6096000"/>
            <a:ext cx="1065213" cy="455612"/>
            <a:chOff x="1680" y="3827"/>
            <a:chExt cx="671" cy="287"/>
          </a:xfrm>
        </p:grpSpPr>
        <p:sp>
          <p:nvSpPr>
            <p:cNvPr id="12291" name="Rectangle 3"/>
            <p:cNvSpPr>
              <a:spLocks noChangeArrowheads="1"/>
            </p:cNvSpPr>
            <p:nvPr>
              <p:custDataLst>
                <p:tags r:id="rId126"/>
              </p:custDataLst>
            </p:nvPr>
          </p:nvSpPr>
          <p:spPr bwMode="auto">
            <a:xfrm>
              <a:off x="1680"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2" name="Rectangle 4"/>
            <p:cNvSpPr>
              <a:spLocks noChangeArrowheads="1"/>
            </p:cNvSpPr>
            <p:nvPr>
              <p:custDataLst>
                <p:tags r:id="rId127"/>
              </p:custDataLst>
            </p:nvPr>
          </p:nvSpPr>
          <p:spPr bwMode="auto">
            <a:xfrm>
              <a:off x="1872"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3" name="Rectangle 5"/>
            <p:cNvSpPr>
              <a:spLocks noChangeArrowheads="1"/>
            </p:cNvSpPr>
            <p:nvPr>
              <p:custDataLst>
                <p:tags r:id="rId128"/>
              </p:custDataLst>
            </p:nvPr>
          </p:nvSpPr>
          <p:spPr bwMode="auto">
            <a:xfrm>
              <a:off x="2064"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4" name="Rectangle 6"/>
            <p:cNvSpPr>
              <a:spLocks noChangeArrowheads="1"/>
            </p:cNvSpPr>
            <p:nvPr>
              <p:custDataLst>
                <p:tags r:id="rId129"/>
              </p:custDataLst>
            </p:nvPr>
          </p:nvSpPr>
          <p:spPr bwMode="auto">
            <a:xfrm>
              <a:off x="2160" y="382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3" name="Group 8"/>
          <p:cNvGrpSpPr>
            <a:grpSpLocks/>
          </p:cNvGrpSpPr>
          <p:nvPr>
            <p:custDataLst>
              <p:tags r:id="rId5"/>
            </p:custDataLst>
          </p:nvPr>
        </p:nvGrpSpPr>
        <p:grpSpPr bwMode="auto">
          <a:xfrm>
            <a:off x="2800866" y="4724400"/>
            <a:ext cx="1065213" cy="455612"/>
            <a:chOff x="1680" y="2963"/>
            <a:chExt cx="671" cy="287"/>
          </a:xfrm>
        </p:grpSpPr>
        <p:sp>
          <p:nvSpPr>
            <p:cNvPr id="12297" name="Rectangle 9"/>
            <p:cNvSpPr>
              <a:spLocks noChangeArrowheads="1"/>
            </p:cNvSpPr>
            <p:nvPr>
              <p:custDataLst>
                <p:tags r:id="rId122"/>
              </p:custDataLst>
            </p:nvPr>
          </p:nvSpPr>
          <p:spPr bwMode="auto">
            <a:xfrm>
              <a:off x="1680"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8" name="Rectangle 10"/>
            <p:cNvSpPr>
              <a:spLocks noChangeArrowheads="1"/>
            </p:cNvSpPr>
            <p:nvPr>
              <p:custDataLst>
                <p:tags r:id="rId123"/>
              </p:custDataLst>
            </p:nvPr>
          </p:nvSpPr>
          <p:spPr bwMode="auto">
            <a:xfrm>
              <a:off x="1872"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9" name="Rectangle 11"/>
            <p:cNvSpPr>
              <a:spLocks noChangeArrowheads="1"/>
            </p:cNvSpPr>
            <p:nvPr>
              <p:custDataLst>
                <p:tags r:id="rId124"/>
              </p:custDataLst>
            </p:nvPr>
          </p:nvSpPr>
          <p:spPr bwMode="auto">
            <a:xfrm>
              <a:off x="2064"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0" name="Rectangle 12"/>
            <p:cNvSpPr>
              <a:spLocks noChangeArrowheads="1"/>
            </p:cNvSpPr>
            <p:nvPr>
              <p:custDataLst>
                <p:tags r:id="rId125"/>
              </p:custDataLst>
            </p:nvPr>
          </p:nvSpPr>
          <p:spPr bwMode="auto">
            <a:xfrm>
              <a:off x="2160" y="29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4" name="Group 14"/>
          <p:cNvGrpSpPr>
            <a:grpSpLocks/>
          </p:cNvGrpSpPr>
          <p:nvPr>
            <p:custDataLst>
              <p:tags r:id="rId6"/>
            </p:custDataLst>
          </p:nvPr>
        </p:nvGrpSpPr>
        <p:grpSpPr bwMode="auto">
          <a:xfrm>
            <a:off x="5239266" y="6096000"/>
            <a:ext cx="1065213" cy="455612"/>
            <a:chOff x="3216" y="3827"/>
            <a:chExt cx="671" cy="287"/>
          </a:xfrm>
        </p:grpSpPr>
        <p:sp>
          <p:nvSpPr>
            <p:cNvPr id="12303" name="Rectangle 15"/>
            <p:cNvSpPr>
              <a:spLocks noChangeArrowheads="1"/>
            </p:cNvSpPr>
            <p:nvPr>
              <p:custDataLst>
                <p:tags r:id="rId118"/>
              </p:custDataLst>
            </p:nvPr>
          </p:nvSpPr>
          <p:spPr bwMode="auto">
            <a:xfrm>
              <a:off x="3216"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4" name="Rectangle 16"/>
            <p:cNvSpPr>
              <a:spLocks noChangeArrowheads="1"/>
            </p:cNvSpPr>
            <p:nvPr>
              <p:custDataLst>
                <p:tags r:id="rId119"/>
              </p:custDataLst>
            </p:nvPr>
          </p:nvSpPr>
          <p:spPr bwMode="auto">
            <a:xfrm>
              <a:off x="3408"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5" name="Rectangle 17"/>
            <p:cNvSpPr>
              <a:spLocks noChangeArrowheads="1"/>
            </p:cNvSpPr>
            <p:nvPr>
              <p:custDataLst>
                <p:tags r:id="rId120"/>
              </p:custDataLst>
            </p:nvPr>
          </p:nvSpPr>
          <p:spPr bwMode="auto">
            <a:xfrm>
              <a:off x="3600"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6" name="Rectangle 18"/>
            <p:cNvSpPr>
              <a:spLocks noChangeArrowheads="1"/>
            </p:cNvSpPr>
            <p:nvPr>
              <p:custDataLst>
                <p:tags r:id="rId121"/>
              </p:custDataLst>
            </p:nvPr>
          </p:nvSpPr>
          <p:spPr bwMode="auto">
            <a:xfrm>
              <a:off x="3696" y="382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08" name="Freeform 20"/>
          <p:cNvSpPr>
            <a:spLocks/>
          </p:cNvSpPr>
          <p:nvPr>
            <p:custDataLst>
              <p:tags r:id="rId7"/>
            </p:custDataLst>
          </p:nvPr>
        </p:nvSpPr>
        <p:spPr bwMode="auto">
          <a:xfrm>
            <a:off x="1497529" y="2063749"/>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2309" name="Rectangle 21"/>
          <p:cNvSpPr>
            <a:spLocks noGrp="1" noChangeArrowheads="1"/>
          </p:cNvSpPr>
          <p:nvPr>
            <p:ph type="title" idx="4294967295"/>
            <p:custDataLst>
              <p:tags r:id="rId8"/>
            </p:custDataLst>
          </p:nvPr>
        </p:nvSpPr>
        <p:spPr>
          <a:xfrm>
            <a:off x="304800"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4)</a:t>
            </a:r>
          </a:p>
        </p:txBody>
      </p:sp>
      <p:sp>
        <p:nvSpPr>
          <p:cNvPr id="12310" name="Rectangle 22"/>
          <p:cNvSpPr>
            <a:spLocks noGrp="1" noChangeArrowheads="1"/>
          </p:cNvSpPr>
          <p:nvPr>
            <p:ph type="body" idx="1"/>
            <p:custDataLst>
              <p:tags r:id="rId9"/>
            </p:custDataLst>
          </p:nvPr>
        </p:nvSpPr>
        <p:spPr>
          <a:xfrm>
            <a:off x="304800" y="3613149"/>
            <a:ext cx="8680174" cy="1131888"/>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a:t>predecessor</a:t>
            </a:r>
            <a:r>
              <a:rPr lang="en-GB" dirty="0"/>
              <a:t> </a:t>
            </a:r>
            <a:r>
              <a:rPr lang="en-GB" dirty="0" smtClean="0"/>
              <a:t>and </a:t>
            </a:r>
            <a:r>
              <a:rPr lang="en-GB" i="1" u="sng" dirty="0" smtClean="0"/>
              <a:t>successor</a:t>
            </a:r>
            <a:r>
              <a:rPr lang="en-GB" dirty="0" smtClean="0"/>
              <a:t> blocks </a:t>
            </a:r>
            <a:r>
              <a:rPr lang="en-GB" dirty="0"/>
              <a:t>out of </a:t>
            </a:r>
            <a:r>
              <a:rPr lang="en-GB" dirty="0" smtClean="0"/>
              <a:t>list, </a:t>
            </a:r>
            <a:r>
              <a:rPr lang="en-GB" dirty="0"/>
              <a:t>coalesce all 3 memory blocks and insert the new block at the root of the list</a:t>
            </a:r>
          </a:p>
        </p:txBody>
      </p:sp>
      <p:sp>
        <p:nvSpPr>
          <p:cNvPr id="12311" name="Rectangle 23"/>
          <p:cNvSpPr>
            <a:spLocks noChangeArrowheads="1"/>
          </p:cNvSpPr>
          <p:nvPr>
            <p:custDataLst>
              <p:tags r:id="rId10"/>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2" name="Rectangle 24"/>
          <p:cNvSpPr>
            <a:spLocks noChangeArrowheads="1"/>
          </p:cNvSpPr>
          <p:nvPr>
            <p:custDataLst>
              <p:tags r:id="rId11"/>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3" name="Rectangle 25"/>
          <p:cNvSpPr>
            <a:spLocks noChangeArrowheads="1"/>
          </p:cNvSpPr>
          <p:nvPr>
            <p:custDataLst>
              <p:tags r:id="rId12"/>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4" name="Rectangle 26"/>
          <p:cNvSpPr>
            <a:spLocks noChangeArrowheads="1"/>
          </p:cNvSpPr>
          <p:nvPr>
            <p:custDataLst>
              <p:tags r:id="rId13"/>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5" name="Rectangle 27"/>
          <p:cNvSpPr>
            <a:spLocks noChangeArrowheads="1"/>
          </p:cNvSpPr>
          <p:nvPr>
            <p:custDataLst>
              <p:tags r:id="rId14"/>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6" name="Rectangle 28"/>
          <p:cNvSpPr>
            <a:spLocks noChangeArrowheads="1"/>
          </p:cNvSpPr>
          <p:nvPr>
            <p:custDataLst>
              <p:tags r:id="rId15"/>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7" name="Rectangle 29"/>
          <p:cNvSpPr>
            <a:spLocks noChangeArrowheads="1"/>
          </p:cNvSpPr>
          <p:nvPr>
            <p:custDataLst>
              <p:tags r:id="rId16"/>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a:p>
        </p:txBody>
      </p:sp>
      <p:sp>
        <p:nvSpPr>
          <p:cNvPr id="12318" name="Rectangle 30"/>
          <p:cNvSpPr>
            <a:spLocks noChangeArrowheads="1"/>
          </p:cNvSpPr>
          <p:nvPr>
            <p:custDataLst>
              <p:tags r:id="rId17"/>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9" name="Rectangle 31"/>
          <p:cNvSpPr>
            <a:spLocks noChangeArrowheads="1"/>
          </p:cNvSpPr>
          <p:nvPr>
            <p:custDataLst>
              <p:tags r:id="rId18"/>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0" name="Rectangle 32"/>
          <p:cNvSpPr>
            <a:spLocks noChangeArrowheads="1"/>
          </p:cNvSpPr>
          <p:nvPr>
            <p:custDataLst>
              <p:tags r:id="rId19"/>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5" name="Group 33"/>
          <p:cNvGrpSpPr>
            <a:grpSpLocks/>
          </p:cNvGrpSpPr>
          <p:nvPr>
            <p:custDataLst>
              <p:tags r:id="rId20"/>
            </p:custDataLst>
          </p:nvPr>
        </p:nvGrpSpPr>
        <p:grpSpPr bwMode="auto">
          <a:xfrm>
            <a:off x="2800866" y="1538287"/>
            <a:ext cx="1065213" cy="455612"/>
            <a:chOff x="1680" y="853"/>
            <a:chExt cx="671" cy="287"/>
          </a:xfrm>
        </p:grpSpPr>
        <p:sp>
          <p:nvSpPr>
            <p:cNvPr id="12322" name="Rectangle 34"/>
            <p:cNvSpPr>
              <a:spLocks noChangeArrowheads="1"/>
            </p:cNvSpPr>
            <p:nvPr>
              <p:custDataLst>
                <p:tags r:id="rId114"/>
              </p:custDataLst>
            </p:nvPr>
          </p:nvSpPr>
          <p:spPr bwMode="auto">
            <a:xfrm>
              <a:off x="1680"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3" name="Rectangle 35"/>
            <p:cNvSpPr>
              <a:spLocks noChangeArrowheads="1"/>
            </p:cNvSpPr>
            <p:nvPr>
              <p:custDataLst>
                <p:tags r:id="rId115"/>
              </p:custDataLst>
            </p:nvPr>
          </p:nvSpPr>
          <p:spPr bwMode="auto">
            <a:xfrm>
              <a:off x="1872"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4" name="Rectangle 36"/>
            <p:cNvSpPr>
              <a:spLocks noChangeArrowheads="1"/>
            </p:cNvSpPr>
            <p:nvPr>
              <p:custDataLst>
                <p:tags r:id="rId116"/>
              </p:custDataLst>
            </p:nvPr>
          </p:nvSpPr>
          <p:spPr bwMode="auto">
            <a:xfrm>
              <a:off x="2064"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5" name="Rectangle 37"/>
            <p:cNvSpPr>
              <a:spLocks noChangeArrowheads="1"/>
            </p:cNvSpPr>
            <p:nvPr>
              <p:custDataLst>
                <p:tags r:id="rId117"/>
              </p:custDataLst>
            </p:nvPr>
          </p:nvSpPr>
          <p:spPr bwMode="auto">
            <a:xfrm>
              <a:off x="2160" y="85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6" name="Group 38"/>
          <p:cNvGrpSpPr>
            <a:grpSpLocks/>
          </p:cNvGrpSpPr>
          <p:nvPr>
            <p:custDataLst>
              <p:tags r:id="rId21"/>
            </p:custDataLst>
          </p:nvPr>
        </p:nvGrpSpPr>
        <p:grpSpPr bwMode="auto">
          <a:xfrm>
            <a:off x="2800866" y="2909887"/>
            <a:ext cx="1065213" cy="455612"/>
            <a:chOff x="1680" y="1717"/>
            <a:chExt cx="671" cy="287"/>
          </a:xfrm>
        </p:grpSpPr>
        <p:sp>
          <p:nvSpPr>
            <p:cNvPr id="12327" name="Rectangle 39"/>
            <p:cNvSpPr>
              <a:spLocks noChangeArrowheads="1"/>
            </p:cNvSpPr>
            <p:nvPr>
              <p:custDataLst>
                <p:tags r:id="rId110"/>
              </p:custDataLst>
            </p:nvPr>
          </p:nvSpPr>
          <p:spPr bwMode="auto">
            <a:xfrm>
              <a:off x="1680"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8" name="Rectangle 40"/>
            <p:cNvSpPr>
              <a:spLocks noChangeArrowheads="1"/>
            </p:cNvSpPr>
            <p:nvPr>
              <p:custDataLst>
                <p:tags r:id="rId111"/>
              </p:custDataLst>
            </p:nvPr>
          </p:nvSpPr>
          <p:spPr bwMode="auto">
            <a:xfrm>
              <a:off x="1872"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9" name="Rectangle 41"/>
            <p:cNvSpPr>
              <a:spLocks noChangeArrowheads="1"/>
            </p:cNvSpPr>
            <p:nvPr>
              <p:custDataLst>
                <p:tags r:id="rId112"/>
              </p:custDataLst>
            </p:nvPr>
          </p:nvSpPr>
          <p:spPr bwMode="auto">
            <a:xfrm>
              <a:off x="2064"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30" name="Rectangle 42"/>
            <p:cNvSpPr>
              <a:spLocks noChangeArrowheads="1"/>
            </p:cNvSpPr>
            <p:nvPr>
              <p:custDataLst>
                <p:tags r:id="rId113"/>
              </p:custDataLst>
            </p:nvPr>
          </p:nvSpPr>
          <p:spPr bwMode="auto">
            <a:xfrm>
              <a:off x="2160" y="171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31" name="Oval 43"/>
          <p:cNvSpPr>
            <a:spLocks noChangeArrowheads="1"/>
          </p:cNvSpPr>
          <p:nvPr>
            <p:custDataLst>
              <p:tags r:id="rId22"/>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32" name="Line 44"/>
          <p:cNvSpPr>
            <a:spLocks noChangeShapeType="1"/>
          </p:cNvSpPr>
          <p:nvPr>
            <p:custDataLst>
              <p:tags r:id="rId23"/>
            </p:custDataLst>
          </p:nvPr>
        </p:nvSpPr>
        <p:spPr bwMode="auto">
          <a:xfrm>
            <a:off x="29532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33" name="Oval 45"/>
          <p:cNvSpPr>
            <a:spLocks noChangeArrowheads="1"/>
          </p:cNvSpPr>
          <p:nvPr>
            <p:custDataLst>
              <p:tags r:id="rId24"/>
            </p:custDataLst>
          </p:nvPr>
        </p:nvSpPr>
        <p:spPr bwMode="auto">
          <a:xfrm>
            <a:off x="2877066" y="16906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34" name="Line 46"/>
          <p:cNvSpPr>
            <a:spLocks noChangeShapeType="1"/>
          </p:cNvSpPr>
          <p:nvPr>
            <p:custDataLst>
              <p:tags r:id="rId25"/>
            </p:custDataLst>
          </p:nvPr>
        </p:nvSpPr>
        <p:spPr bwMode="auto">
          <a:xfrm>
            <a:off x="2953266" y="17668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35" name="Oval 47"/>
          <p:cNvSpPr>
            <a:spLocks noChangeArrowheads="1"/>
          </p:cNvSpPr>
          <p:nvPr>
            <p:custDataLst>
              <p:tags r:id="rId26"/>
            </p:custDataLst>
          </p:nvPr>
        </p:nvSpPr>
        <p:spPr bwMode="auto">
          <a:xfrm flipV="1">
            <a:off x="3181866" y="30622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36" name="Line 48"/>
          <p:cNvSpPr>
            <a:spLocks noChangeShapeType="1"/>
          </p:cNvSpPr>
          <p:nvPr>
            <p:custDataLst>
              <p:tags r:id="rId27"/>
            </p:custDataLst>
          </p:nvPr>
        </p:nvSpPr>
        <p:spPr bwMode="auto">
          <a:xfrm flipV="1">
            <a:off x="3258066" y="26034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37" name="Oval 49"/>
          <p:cNvSpPr>
            <a:spLocks noChangeArrowheads="1"/>
          </p:cNvSpPr>
          <p:nvPr>
            <p:custDataLst>
              <p:tags r:id="rId28"/>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38" name="Line 50"/>
          <p:cNvSpPr>
            <a:spLocks noChangeShapeType="1"/>
          </p:cNvSpPr>
          <p:nvPr>
            <p:custDataLst>
              <p:tags r:id="rId29"/>
            </p:custDataLst>
          </p:nvPr>
        </p:nvSpPr>
        <p:spPr bwMode="auto">
          <a:xfrm flipV="1">
            <a:off x="3258066" y="19176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39" name="Rectangle 51"/>
          <p:cNvSpPr>
            <a:spLocks noChangeArrowheads="1"/>
          </p:cNvSpPr>
          <p:nvPr>
            <p:custDataLst>
              <p:tags r:id="rId30"/>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0" name="Rectangle 52"/>
          <p:cNvSpPr>
            <a:spLocks noChangeArrowheads="1"/>
          </p:cNvSpPr>
          <p:nvPr>
            <p:custDataLst>
              <p:tags r:id="rId31"/>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7" name="Group 53"/>
          <p:cNvGrpSpPr>
            <a:grpSpLocks/>
          </p:cNvGrpSpPr>
          <p:nvPr>
            <p:custDataLst>
              <p:tags r:id="rId32"/>
            </p:custDataLst>
          </p:nvPr>
        </p:nvGrpSpPr>
        <p:grpSpPr bwMode="auto">
          <a:xfrm>
            <a:off x="5239266" y="1538287"/>
            <a:ext cx="1065213" cy="455612"/>
            <a:chOff x="3216" y="853"/>
            <a:chExt cx="671" cy="287"/>
          </a:xfrm>
        </p:grpSpPr>
        <p:sp>
          <p:nvSpPr>
            <p:cNvPr id="12342" name="Rectangle 54"/>
            <p:cNvSpPr>
              <a:spLocks noChangeArrowheads="1"/>
            </p:cNvSpPr>
            <p:nvPr>
              <p:custDataLst>
                <p:tags r:id="rId106"/>
              </p:custDataLst>
            </p:nvPr>
          </p:nvSpPr>
          <p:spPr bwMode="auto">
            <a:xfrm>
              <a:off x="3216"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3" name="Rectangle 55"/>
            <p:cNvSpPr>
              <a:spLocks noChangeArrowheads="1"/>
            </p:cNvSpPr>
            <p:nvPr>
              <p:custDataLst>
                <p:tags r:id="rId107"/>
              </p:custDataLst>
            </p:nvPr>
          </p:nvSpPr>
          <p:spPr bwMode="auto">
            <a:xfrm>
              <a:off x="3408"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4" name="Rectangle 56"/>
            <p:cNvSpPr>
              <a:spLocks noChangeArrowheads="1"/>
            </p:cNvSpPr>
            <p:nvPr>
              <p:custDataLst>
                <p:tags r:id="rId108"/>
              </p:custDataLst>
            </p:nvPr>
          </p:nvSpPr>
          <p:spPr bwMode="auto">
            <a:xfrm>
              <a:off x="3600"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5" name="Rectangle 57"/>
            <p:cNvSpPr>
              <a:spLocks noChangeArrowheads="1"/>
            </p:cNvSpPr>
            <p:nvPr>
              <p:custDataLst>
                <p:tags r:id="rId109"/>
              </p:custDataLst>
            </p:nvPr>
          </p:nvSpPr>
          <p:spPr bwMode="auto">
            <a:xfrm>
              <a:off x="3696" y="85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8" name="Group 58"/>
          <p:cNvGrpSpPr>
            <a:grpSpLocks/>
          </p:cNvGrpSpPr>
          <p:nvPr>
            <p:custDataLst>
              <p:tags r:id="rId33"/>
            </p:custDataLst>
          </p:nvPr>
        </p:nvGrpSpPr>
        <p:grpSpPr bwMode="auto">
          <a:xfrm>
            <a:off x="5239266" y="2909887"/>
            <a:ext cx="1065213" cy="455612"/>
            <a:chOff x="3216" y="1717"/>
            <a:chExt cx="671" cy="287"/>
          </a:xfrm>
        </p:grpSpPr>
        <p:sp>
          <p:nvSpPr>
            <p:cNvPr id="12347" name="Rectangle 59"/>
            <p:cNvSpPr>
              <a:spLocks noChangeArrowheads="1"/>
            </p:cNvSpPr>
            <p:nvPr>
              <p:custDataLst>
                <p:tags r:id="rId102"/>
              </p:custDataLst>
            </p:nvPr>
          </p:nvSpPr>
          <p:spPr bwMode="auto">
            <a:xfrm>
              <a:off x="3216"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8" name="Rectangle 60"/>
            <p:cNvSpPr>
              <a:spLocks noChangeArrowheads="1"/>
            </p:cNvSpPr>
            <p:nvPr>
              <p:custDataLst>
                <p:tags r:id="rId103"/>
              </p:custDataLst>
            </p:nvPr>
          </p:nvSpPr>
          <p:spPr bwMode="auto">
            <a:xfrm>
              <a:off x="3408"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9" name="Rectangle 61"/>
            <p:cNvSpPr>
              <a:spLocks noChangeArrowheads="1"/>
            </p:cNvSpPr>
            <p:nvPr>
              <p:custDataLst>
                <p:tags r:id="rId104"/>
              </p:custDataLst>
            </p:nvPr>
          </p:nvSpPr>
          <p:spPr bwMode="auto">
            <a:xfrm>
              <a:off x="3600"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50" name="Rectangle 62"/>
            <p:cNvSpPr>
              <a:spLocks noChangeArrowheads="1"/>
            </p:cNvSpPr>
            <p:nvPr>
              <p:custDataLst>
                <p:tags r:id="rId105"/>
              </p:custDataLst>
            </p:nvPr>
          </p:nvSpPr>
          <p:spPr bwMode="auto">
            <a:xfrm>
              <a:off x="3696" y="171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51" name="Oval 63"/>
          <p:cNvSpPr>
            <a:spLocks noChangeArrowheads="1"/>
          </p:cNvSpPr>
          <p:nvPr>
            <p:custDataLst>
              <p:tags r:id="rId34"/>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52" name="Line 64"/>
          <p:cNvSpPr>
            <a:spLocks noChangeShapeType="1"/>
          </p:cNvSpPr>
          <p:nvPr>
            <p:custDataLst>
              <p:tags r:id="rId35"/>
            </p:custDataLst>
          </p:nvPr>
        </p:nvSpPr>
        <p:spPr bwMode="auto">
          <a:xfrm>
            <a:off x="53916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53" name="Oval 65"/>
          <p:cNvSpPr>
            <a:spLocks noChangeArrowheads="1"/>
          </p:cNvSpPr>
          <p:nvPr>
            <p:custDataLst>
              <p:tags r:id="rId36"/>
            </p:custDataLst>
          </p:nvPr>
        </p:nvSpPr>
        <p:spPr bwMode="auto">
          <a:xfrm>
            <a:off x="5315466" y="16906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54" name="Line 66"/>
          <p:cNvSpPr>
            <a:spLocks noChangeShapeType="1"/>
          </p:cNvSpPr>
          <p:nvPr>
            <p:custDataLst>
              <p:tags r:id="rId37"/>
            </p:custDataLst>
          </p:nvPr>
        </p:nvSpPr>
        <p:spPr bwMode="auto">
          <a:xfrm>
            <a:off x="5391666" y="17668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55" name="Oval 67"/>
          <p:cNvSpPr>
            <a:spLocks noChangeArrowheads="1"/>
          </p:cNvSpPr>
          <p:nvPr>
            <p:custDataLst>
              <p:tags r:id="rId38"/>
            </p:custDataLst>
          </p:nvPr>
        </p:nvSpPr>
        <p:spPr bwMode="auto">
          <a:xfrm flipV="1">
            <a:off x="5620266" y="30622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56" name="Line 68"/>
          <p:cNvSpPr>
            <a:spLocks noChangeShapeType="1"/>
          </p:cNvSpPr>
          <p:nvPr>
            <p:custDataLst>
              <p:tags r:id="rId39"/>
            </p:custDataLst>
          </p:nvPr>
        </p:nvSpPr>
        <p:spPr bwMode="auto">
          <a:xfrm flipV="1">
            <a:off x="5696466" y="26034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57" name="Oval 69"/>
          <p:cNvSpPr>
            <a:spLocks noChangeArrowheads="1"/>
          </p:cNvSpPr>
          <p:nvPr>
            <p:custDataLst>
              <p:tags r:id="rId40"/>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58" name="Line 70"/>
          <p:cNvSpPr>
            <a:spLocks noChangeShapeType="1"/>
          </p:cNvSpPr>
          <p:nvPr>
            <p:custDataLst>
              <p:tags r:id="rId41"/>
            </p:custDataLst>
          </p:nvPr>
        </p:nvSpPr>
        <p:spPr bwMode="auto">
          <a:xfrm flipV="1">
            <a:off x="5696466" y="19176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59" name="Rectangle 71"/>
          <p:cNvSpPr>
            <a:spLocks noChangeArrowheads="1"/>
          </p:cNvSpPr>
          <p:nvPr>
            <p:custDataLst>
              <p:tags r:id="rId42"/>
            </p:custDataLst>
          </p:nvPr>
        </p:nvSpPr>
        <p:spPr bwMode="auto">
          <a:xfrm>
            <a:off x="1200666" y="2300287"/>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9" name="Group 72"/>
          <p:cNvGrpSpPr>
            <a:grpSpLocks/>
          </p:cNvGrpSpPr>
          <p:nvPr>
            <p:custDataLst>
              <p:tags r:id="rId43"/>
            </p:custDataLst>
          </p:nvPr>
        </p:nvGrpSpPr>
        <p:grpSpPr bwMode="auto">
          <a:xfrm>
            <a:off x="7372866" y="2224087"/>
            <a:ext cx="1065213" cy="455612"/>
            <a:chOff x="4560" y="1285"/>
            <a:chExt cx="671" cy="287"/>
          </a:xfrm>
        </p:grpSpPr>
        <p:sp>
          <p:nvSpPr>
            <p:cNvPr id="12361" name="Rectangle 73"/>
            <p:cNvSpPr>
              <a:spLocks noChangeArrowheads="1"/>
            </p:cNvSpPr>
            <p:nvPr>
              <p:custDataLst>
                <p:tags r:id="rId98"/>
              </p:custDataLst>
            </p:nvPr>
          </p:nvSpPr>
          <p:spPr bwMode="auto">
            <a:xfrm>
              <a:off x="4560"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2" name="Rectangle 74"/>
            <p:cNvSpPr>
              <a:spLocks noChangeArrowheads="1"/>
            </p:cNvSpPr>
            <p:nvPr>
              <p:custDataLst>
                <p:tags r:id="rId99"/>
              </p:custDataLst>
            </p:nvPr>
          </p:nvSpPr>
          <p:spPr bwMode="auto">
            <a:xfrm>
              <a:off x="4752"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3" name="Rectangle 75"/>
            <p:cNvSpPr>
              <a:spLocks noChangeArrowheads="1"/>
            </p:cNvSpPr>
            <p:nvPr>
              <p:custDataLst>
                <p:tags r:id="rId100"/>
              </p:custDataLst>
            </p:nvPr>
          </p:nvSpPr>
          <p:spPr bwMode="auto">
            <a:xfrm>
              <a:off x="4944"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4" name="Rectangle 76"/>
            <p:cNvSpPr>
              <a:spLocks noChangeArrowheads="1"/>
            </p:cNvSpPr>
            <p:nvPr>
              <p:custDataLst>
                <p:tags r:id="rId101"/>
              </p:custDataLst>
            </p:nvPr>
          </p:nvSpPr>
          <p:spPr bwMode="auto">
            <a:xfrm>
              <a:off x="5040" y="128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65" name="Oval 77"/>
          <p:cNvSpPr>
            <a:spLocks noChangeArrowheads="1"/>
          </p:cNvSpPr>
          <p:nvPr>
            <p:custDataLst>
              <p:tags r:id="rId44"/>
            </p:custDataLst>
          </p:nvPr>
        </p:nvSpPr>
        <p:spPr bwMode="auto">
          <a:xfrm>
            <a:off x="7449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66" name="Line 78"/>
          <p:cNvSpPr>
            <a:spLocks noChangeShapeType="1"/>
          </p:cNvSpPr>
          <p:nvPr>
            <p:custDataLst>
              <p:tags r:id="rId45"/>
            </p:custDataLst>
          </p:nvPr>
        </p:nvSpPr>
        <p:spPr bwMode="auto">
          <a:xfrm>
            <a:off x="75252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67" name="Oval 79"/>
          <p:cNvSpPr>
            <a:spLocks noChangeArrowheads="1"/>
          </p:cNvSpPr>
          <p:nvPr>
            <p:custDataLst>
              <p:tags r:id="rId46"/>
            </p:custDataLst>
          </p:nvPr>
        </p:nvSpPr>
        <p:spPr bwMode="auto">
          <a:xfrm>
            <a:off x="7753866" y="2376487"/>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2368" name="Text Box 80"/>
          <p:cNvSpPr txBox="1">
            <a:spLocks noChangeArrowheads="1"/>
          </p:cNvSpPr>
          <p:nvPr>
            <p:custDataLst>
              <p:tags r:id="rId47"/>
            </p:custDataLst>
          </p:nvPr>
        </p:nvSpPr>
        <p:spPr bwMode="auto">
          <a:xfrm>
            <a:off x="3648591" y="1385887"/>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2369" name="Oval 81"/>
          <p:cNvSpPr>
            <a:spLocks noChangeArrowheads="1"/>
          </p:cNvSpPr>
          <p:nvPr>
            <p:custDataLst>
              <p:tags r:id="rId48"/>
            </p:custDataLst>
          </p:nvPr>
        </p:nvSpPr>
        <p:spPr bwMode="auto">
          <a:xfrm>
            <a:off x="4629666" y="1538287"/>
            <a:ext cx="152400" cy="152400"/>
          </a:xfrm>
          <a:prstGeom prst="ellipse">
            <a:avLst/>
          </a:prstGeom>
          <a:solidFill>
            <a:schemeClr val="tx1"/>
          </a:solidFill>
          <a:ln w="9525">
            <a:noFill/>
            <a:round/>
            <a:headEnd/>
            <a:tailEnd/>
          </a:ln>
          <a:effectLst/>
        </p:spPr>
        <p:txBody>
          <a:bodyPr wrap="none" anchor="ctr"/>
          <a:lstStyle/>
          <a:p>
            <a:endParaRPr lang="en-US"/>
          </a:p>
        </p:txBody>
      </p:sp>
      <p:sp>
        <p:nvSpPr>
          <p:cNvPr id="12370" name="Line 82"/>
          <p:cNvSpPr>
            <a:spLocks noChangeShapeType="1"/>
          </p:cNvSpPr>
          <p:nvPr>
            <p:custDataLst>
              <p:tags r:id="rId49"/>
            </p:custDataLst>
          </p:nvPr>
        </p:nvSpPr>
        <p:spPr bwMode="auto">
          <a:xfrm flipH="1">
            <a:off x="4170879" y="1614487"/>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2371" name="Rectangle 83"/>
          <p:cNvSpPr>
            <a:spLocks noChangeArrowheads="1"/>
          </p:cNvSpPr>
          <p:nvPr>
            <p:custDataLst>
              <p:tags r:id="rId50"/>
            </p:custDataLst>
          </p:nvPr>
        </p:nvSpPr>
        <p:spPr bwMode="auto">
          <a:xfrm>
            <a:off x="40200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2" name="Rectangle 84"/>
          <p:cNvSpPr>
            <a:spLocks noChangeArrowheads="1"/>
          </p:cNvSpPr>
          <p:nvPr>
            <p:custDataLst>
              <p:tags r:id="rId51"/>
            </p:custDataLst>
          </p:nvPr>
        </p:nvSpPr>
        <p:spPr bwMode="auto">
          <a:xfrm>
            <a:off x="4324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3" name="Rectangle 85"/>
          <p:cNvSpPr>
            <a:spLocks noChangeArrowheads="1"/>
          </p:cNvSpPr>
          <p:nvPr>
            <p:custDataLst>
              <p:tags r:id="rId52"/>
            </p:custDataLst>
          </p:nvPr>
        </p:nvSpPr>
        <p:spPr bwMode="auto">
          <a:xfrm>
            <a:off x="4629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4" name="Rectangle 86"/>
          <p:cNvSpPr>
            <a:spLocks noChangeArrowheads="1"/>
          </p:cNvSpPr>
          <p:nvPr>
            <p:custDataLst>
              <p:tags r:id="rId53"/>
            </p:custDataLst>
          </p:nvPr>
        </p:nvSpPr>
        <p:spPr bwMode="auto">
          <a:xfrm>
            <a:off x="49344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5" name="Rectangle 87"/>
          <p:cNvSpPr>
            <a:spLocks noChangeArrowheads="1"/>
          </p:cNvSpPr>
          <p:nvPr>
            <p:custDataLst>
              <p:tags r:id="rId54"/>
            </p:custDataLst>
          </p:nvPr>
        </p:nvSpPr>
        <p:spPr bwMode="auto">
          <a:xfrm>
            <a:off x="5848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6" name="Rectangle 88"/>
          <p:cNvSpPr>
            <a:spLocks noChangeArrowheads="1"/>
          </p:cNvSpPr>
          <p:nvPr>
            <p:custDataLst>
              <p:tags r:id="rId55"/>
            </p:custDataLst>
          </p:nvPr>
        </p:nvSpPr>
        <p:spPr bwMode="auto">
          <a:xfrm>
            <a:off x="6153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7" name="Rectangle 89"/>
          <p:cNvSpPr>
            <a:spLocks noChangeArrowheads="1"/>
          </p:cNvSpPr>
          <p:nvPr>
            <p:custDataLst>
              <p:tags r:id="rId56"/>
            </p:custDataLst>
          </p:nvPr>
        </p:nvSpPr>
        <p:spPr bwMode="auto">
          <a:xfrm>
            <a:off x="2800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8" name="Rectangle 90"/>
          <p:cNvSpPr>
            <a:spLocks noChangeArrowheads="1"/>
          </p:cNvSpPr>
          <p:nvPr>
            <p:custDataLst>
              <p:tags r:id="rId57"/>
            </p:custDataLst>
          </p:nvPr>
        </p:nvSpPr>
        <p:spPr bwMode="auto">
          <a:xfrm>
            <a:off x="3105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9" name="Rectangle 91"/>
          <p:cNvSpPr>
            <a:spLocks noChangeArrowheads="1"/>
          </p:cNvSpPr>
          <p:nvPr>
            <p:custDataLst>
              <p:tags r:id="rId58"/>
            </p:custDataLst>
          </p:nvPr>
        </p:nvSpPr>
        <p:spPr bwMode="auto">
          <a:xfrm>
            <a:off x="34104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0" name="Rectangle 92"/>
          <p:cNvSpPr>
            <a:spLocks noChangeArrowheads="1"/>
          </p:cNvSpPr>
          <p:nvPr>
            <p:custDataLst>
              <p:tags r:id="rId59"/>
            </p:custDataLst>
          </p:nvPr>
        </p:nvSpPr>
        <p:spPr bwMode="auto">
          <a:xfrm>
            <a:off x="37152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1" name="Oval 93"/>
          <p:cNvSpPr>
            <a:spLocks noChangeArrowheads="1"/>
          </p:cNvSpPr>
          <p:nvPr>
            <p:custDataLst>
              <p:tags r:id="rId60"/>
            </p:custDataLst>
          </p:nvPr>
        </p:nvSpPr>
        <p:spPr bwMode="auto">
          <a:xfrm>
            <a:off x="2877066" y="55626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82" name="Oval 94"/>
          <p:cNvSpPr>
            <a:spLocks noChangeArrowheads="1"/>
          </p:cNvSpPr>
          <p:nvPr>
            <p:custDataLst>
              <p:tags r:id="rId61"/>
            </p:custDataLst>
          </p:nvPr>
        </p:nvSpPr>
        <p:spPr bwMode="auto">
          <a:xfrm>
            <a:off x="2877066" y="48768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83" name="Oval 95"/>
          <p:cNvSpPr>
            <a:spLocks noChangeArrowheads="1"/>
          </p:cNvSpPr>
          <p:nvPr>
            <p:custDataLst>
              <p:tags r:id="rId62"/>
            </p:custDataLst>
          </p:nvPr>
        </p:nvSpPr>
        <p:spPr bwMode="auto">
          <a:xfrm flipV="1">
            <a:off x="3181866"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84" name="Rectangle 96"/>
          <p:cNvSpPr>
            <a:spLocks noChangeArrowheads="1"/>
          </p:cNvSpPr>
          <p:nvPr>
            <p:custDataLst>
              <p:tags r:id="rId63"/>
            </p:custDataLst>
          </p:nvPr>
        </p:nvSpPr>
        <p:spPr bwMode="auto">
          <a:xfrm>
            <a:off x="55440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10" name="Group 97"/>
          <p:cNvGrpSpPr>
            <a:grpSpLocks/>
          </p:cNvGrpSpPr>
          <p:nvPr>
            <p:custDataLst>
              <p:tags r:id="rId64"/>
            </p:custDataLst>
          </p:nvPr>
        </p:nvGrpSpPr>
        <p:grpSpPr bwMode="auto">
          <a:xfrm>
            <a:off x="5239266" y="4724400"/>
            <a:ext cx="1065213" cy="455612"/>
            <a:chOff x="3216" y="2963"/>
            <a:chExt cx="671" cy="287"/>
          </a:xfrm>
        </p:grpSpPr>
        <p:sp>
          <p:nvSpPr>
            <p:cNvPr id="12386" name="Rectangle 98"/>
            <p:cNvSpPr>
              <a:spLocks noChangeArrowheads="1"/>
            </p:cNvSpPr>
            <p:nvPr>
              <p:custDataLst>
                <p:tags r:id="rId94"/>
              </p:custDataLst>
            </p:nvPr>
          </p:nvSpPr>
          <p:spPr bwMode="auto">
            <a:xfrm>
              <a:off x="3216"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7" name="Rectangle 99"/>
            <p:cNvSpPr>
              <a:spLocks noChangeArrowheads="1"/>
            </p:cNvSpPr>
            <p:nvPr>
              <p:custDataLst>
                <p:tags r:id="rId95"/>
              </p:custDataLst>
            </p:nvPr>
          </p:nvSpPr>
          <p:spPr bwMode="auto">
            <a:xfrm>
              <a:off x="3408"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8" name="Rectangle 100"/>
            <p:cNvSpPr>
              <a:spLocks noChangeArrowheads="1"/>
            </p:cNvSpPr>
            <p:nvPr>
              <p:custDataLst>
                <p:tags r:id="rId96"/>
              </p:custDataLst>
            </p:nvPr>
          </p:nvSpPr>
          <p:spPr bwMode="auto">
            <a:xfrm>
              <a:off x="3600"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9" name="Rectangle 101"/>
            <p:cNvSpPr>
              <a:spLocks noChangeArrowheads="1"/>
            </p:cNvSpPr>
            <p:nvPr>
              <p:custDataLst>
                <p:tags r:id="rId97"/>
              </p:custDataLst>
            </p:nvPr>
          </p:nvSpPr>
          <p:spPr bwMode="auto">
            <a:xfrm>
              <a:off x="3696" y="29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90" name="Oval 102"/>
          <p:cNvSpPr>
            <a:spLocks noChangeArrowheads="1"/>
          </p:cNvSpPr>
          <p:nvPr>
            <p:custDataLst>
              <p:tags r:id="rId65"/>
            </p:custDataLst>
          </p:nvPr>
        </p:nvSpPr>
        <p:spPr bwMode="auto">
          <a:xfrm>
            <a:off x="5315466" y="48768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92" name="Oval 104"/>
          <p:cNvSpPr>
            <a:spLocks noChangeArrowheads="1"/>
          </p:cNvSpPr>
          <p:nvPr>
            <p:custDataLst>
              <p:tags r:id="rId66"/>
            </p:custDataLst>
          </p:nvPr>
        </p:nvSpPr>
        <p:spPr bwMode="auto">
          <a:xfrm flipV="1">
            <a:off x="5620266"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93" name="Rectangle 105"/>
          <p:cNvSpPr>
            <a:spLocks noChangeArrowheads="1"/>
          </p:cNvSpPr>
          <p:nvPr>
            <p:custDataLst>
              <p:tags r:id="rId67"/>
            </p:custDataLst>
          </p:nvPr>
        </p:nvSpPr>
        <p:spPr bwMode="auto">
          <a:xfrm>
            <a:off x="1200666" y="5486400"/>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11" name="Group 106"/>
          <p:cNvGrpSpPr>
            <a:grpSpLocks/>
          </p:cNvGrpSpPr>
          <p:nvPr>
            <p:custDataLst>
              <p:tags r:id="rId68"/>
            </p:custDataLst>
          </p:nvPr>
        </p:nvGrpSpPr>
        <p:grpSpPr bwMode="auto">
          <a:xfrm>
            <a:off x="7372866" y="5410200"/>
            <a:ext cx="1065213" cy="455612"/>
            <a:chOff x="4560" y="3395"/>
            <a:chExt cx="671" cy="287"/>
          </a:xfrm>
        </p:grpSpPr>
        <p:sp>
          <p:nvSpPr>
            <p:cNvPr id="12395" name="Rectangle 107"/>
            <p:cNvSpPr>
              <a:spLocks noChangeArrowheads="1"/>
            </p:cNvSpPr>
            <p:nvPr>
              <p:custDataLst>
                <p:tags r:id="rId90"/>
              </p:custDataLst>
            </p:nvPr>
          </p:nvSpPr>
          <p:spPr bwMode="auto">
            <a:xfrm>
              <a:off x="4560"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6" name="Rectangle 108"/>
            <p:cNvSpPr>
              <a:spLocks noChangeArrowheads="1"/>
            </p:cNvSpPr>
            <p:nvPr>
              <p:custDataLst>
                <p:tags r:id="rId91"/>
              </p:custDataLst>
            </p:nvPr>
          </p:nvSpPr>
          <p:spPr bwMode="auto">
            <a:xfrm>
              <a:off x="4752"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7" name="Rectangle 109"/>
            <p:cNvSpPr>
              <a:spLocks noChangeArrowheads="1"/>
            </p:cNvSpPr>
            <p:nvPr>
              <p:custDataLst>
                <p:tags r:id="rId92"/>
              </p:custDataLst>
            </p:nvPr>
          </p:nvSpPr>
          <p:spPr bwMode="auto">
            <a:xfrm>
              <a:off x="4944"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8" name="Rectangle 110"/>
            <p:cNvSpPr>
              <a:spLocks noChangeArrowheads="1"/>
            </p:cNvSpPr>
            <p:nvPr>
              <p:custDataLst>
                <p:tags r:id="rId93"/>
              </p:custDataLst>
            </p:nvPr>
          </p:nvSpPr>
          <p:spPr bwMode="auto">
            <a:xfrm>
              <a:off x="5040" y="33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99" name="Oval 111"/>
          <p:cNvSpPr>
            <a:spLocks noChangeArrowheads="1"/>
          </p:cNvSpPr>
          <p:nvPr>
            <p:custDataLst>
              <p:tags r:id="rId69"/>
            </p:custDataLst>
          </p:nvPr>
        </p:nvSpPr>
        <p:spPr bwMode="auto">
          <a:xfrm>
            <a:off x="7449066" y="55626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0" name="Line 112"/>
          <p:cNvSpPr>
            <a:spLocks noChangeShapeType="1"/>
          </p:cNvSpPr>
          <p:nvPr>
            <p:custDataLst>
              <p:tags r:id="rId70"/>
            </p:custDataLst>
          </p:nvPr>
        </p:nvSpPr>
        <p:spPr bwMode="auto">
          <a:xfrm>
            <a:off x="7525266" y="56388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401" name="Oval 113"/>
          <p:cNvSpPr>
            <a:spLocks noChangeArrowheads="1"/>
          </p:cNvSpPr>
          <p:nvPr>
            <p:custDataLst>
              <p:tags r:id="rId71"/>
            </p:custDataLst>
          </p:nvPr>
        </p:nvSpPr>
        <p:spPr bwMode="auto">
          <a:xfrm>
            <a:off x="7753866" y="55626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03" name="Rectangle 115"/>
          <p:cNvSpPr>
            <a:spLocks noChangeArrowheads="1"/>
          </p:cNvSpPr>
          <p:nvPr>
            <p:custDataLst>
              <p:tags r:id="rId72"/>
            </p:custDataLst>
          </p:nvPr>
        </p:nvSpPr>
        <p:spPr bwMode="auto">
          <a:xfrm>
            <a:off x="52392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404" name="Oval 116"/>
          <p:cNvSpPr>
            <a:spLocks noChangeArrowheads="1"/>
          </p:cNvSpPr>
          <p:nvPr>
            <p:custDataLst>
              <p:tags r:id="rId73"/>
            </p:custDataLst>
          </p:nvPr>
        </p:nvSpPr>
        <p:spPr bwMode="auto">
          <a:xfrm>
            <a:off x="3181866" y="5562600"/>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2407" name="Oval 119"/>
          <p:cNvSpPr>
            <a:spLocks noChangeArrowheads="1"/>
          </p:cNvSpPr>
          <p:nvPr>
            <p:custDataLst>
              <p:tags r:id="rId74"/>
            </p:custDataLst>
          </p:nvPr>
        </p:nvSpPr>
        <p:spPr bwMode="auto">
          <a:xfrm>
            <a:off x="5315466" y="30622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8" name="Oval 120"/>
          <p:cNvSpPr>
            <a:spLocks noChangeArrowheads="1"/>
          </p:cNvSpPr>
          <p:nvPr>
            <p:custDataLst>
              <p:tags r:id="rId75"/>
            </p:custDataLst>
          </p:nvPr>
        </p:nvSpPr>
        <p:spPr bwMode="auto">
          <a:xfrm>
            <a:off x="2877066" y="30622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9" name="Oval 121"/>
          <p:cNvSpPr>
            <a:spLocks noChangeArrowheads="1"/>
          </p:cNvSpPr>
          <p:nvPr>
            <p:custDataLst>
              <p:tags r:id="rId76"/>
            </p:custDataLst>
          </p:nvPr>
        </p:nvSpPr>
        <p:spPr bwMode="auto">
          <a:xfrm>
            <a:off x="2877066" y="6248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10" name="Oval 122"/>
          <p:cNvSpPr>
            <a:spLocks noChangeArrowheads="1"/>
          </p:cNvSpPr>
          <p:nvPr>
            <p:custDataLst>
              <p:tags r:id="rId77"/>
            </p:custDataLst>
          </p:nvPr>
        </p:nvSpPr>
        <p:spPr bwMode="auto">
          <a:xfrm>
            <a:off x="5315466" y="6248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11" name="Oval 123"/>
          <p:cNvSpPr>
            <a:spLocks noChangeArrowheads="1"/>
          </p:cNvSpPr>
          <p:nvPr>
            <p:custDataLst>
              <p:tags r:id="rId78"/>
            </p:custDataLst>
          </p:nvPr>
        </p:nvSpPr>
        <p:spPr bwMode="auto">
          <a:xfrm flipV="1">
            <a:off x="5620266"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2" name="Oval 124"/>
          <p:cNvSpPr>
            <a:spLocks noChangeArrowheads="1"/>
          </p:cNvSpPr>
          <p:nvPr>
            <p:custDataLst>
              <p:tags r:id="rId79"/>
            </p:custDataLst>
          </p:nvPr>
        </p:nvSpPr>
        <p:spPr bwMode="auto">
          <a:xfrm flipV="1">
            <a:off x="5620266" y="16906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3" name="Oval 125"/>
          <p:cNvSpPr>
            <a:spLocks noChangeArrowheads="1"/>
          </p:cNvSpPr>
          <p:nvPr>
            <p:custDataLst>
              <p:tags r:id="rId80"/>
            </p:custDataLst>
          </p:nvPr>
        </p:nvSpPr>
        <p:spPr bwMode="auto">
          <a:xfrm flipV="1">
            <a:off x="3181866"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4" name="Oval 126"/>
          <p:cNvSpPr>
            <a:spLocks noChangeArrowheads="1"/>
          </p:cNvSpPr>
          <p:nvPr>
            <p:custDataLst>
              <p:tags r:id="rId81"/>
            </p:custDataLst>
          </p:nvPr>
        </p:nvSpPr>
        <p:spPr bwMode="auto">
          <a:xfrm flipV="1">
            <a:off x="3181866" y="16906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5" name="Text Box 127"/>
          <p:cNvSpPr txBox="1">
            <a:spLocks noChangeArrowheads="1"/>
          </p:cNvSpPr>
          <p:nvPr>
            <p:custDataLst>
              <p:tags r:id="rId82"/>
            </p:custDataLst>
          </p:nvPr>
        </p:nvSpPr>
        <p:spPr bwMode="auto">
          <a:xfrm>
            <a:off x="422791" y="2247899"/>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2416" name="Text Box 128"/>
          <p:cNvSpPr txBox="1">
            <a:spLocks noChangeArrowheads="1"/>
          </p:cNvSpPr>
          <p:nvPr>
            <p:custDataLst>
              <p:tags r:id="rId83"/>
            </p:custDataLst>
          </p:nvPr>
        </p:nvSpPr>
        <p:spPr bwMode="auto">
          <a:xfrm>
            <a:off x="438666" y="5435600"/>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2417" name="Text Box 129"/>
          <p:cNvSpPr txBox="1">
            <a:spLocks noChangeArrowheads="1"/>
          </p:cNvSpPr>
          <p:nvPr>
            <p:custDataLst>
              <p:tags r:id="rId84"/>
            </p:custDataLst>
          </p:nvPr>
        </p:nvSpPr>
        <p:spPr bwMode="auto">
          <a:xfrm>
            <a:off x="438666" y="1290637"/>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2418" name="Text Box 130"/>
          <p:cNvSpPr txBox="1">
            <a:spLocks noChangeArrowheads="1"/>
          </p:cNvSpPr>
          <p:nvPr>
            <p:custDataLst>
              <p:tags r:id="rId85"/>
            </p:custDataLst>
          </p:nvPr>
        </p:nvSpPr>
        <p:spPr bwMode="auto">
          <a:xfrm>
            <a:off x="443429" y="4516437"/>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34" name="TextBox 133"/>
          <p:cNvSpPr txBox="1"/>
          <p:nvPr>
            <p:custDataLst>
              <p:tags r:id="rId86"/>
            </p:custDataLst>
          </p:nvPr>
        </p:nvSpPr>
        <p:spPr>
          <a:xfrm>
            <a:off x="6701064" y="939114"/>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36" name="Slide Number Placeholder 135"/>
          <p:cNvSpPr>
            <a:spLocks noGrp="1"/>
          </p:cNvSpPr>
          <p:nvPr>
            <p:ph type="sldNum" sz="quarter" idx="4"/>
            <p:custDataLst>
              <p:tags r:id="rId87"/>
            </p:custDataLst>
          </p:nvPr>
        </p:nvSpPr>
        <p:spPr/>
        <p:txBody>
          <a:bodyPr/>
          <a:lstStyle/>
          <a:p>
            <a:fld id="{7CBE8339-D2AD-46DC-A898-FD1E949067F0}" type="slidenum">
              <a:rPr lang="en-US" smtClean="0"/>
              <a:pPr/>
              <a:t>43</a:t>
            </a:fld>
            <a:endParaRPr lang="en-US"/>
          </a:p>
        </p:txBody>
      </p:sp>
      <p:sp>
        <p:nvSpPr>
          <p:cNvPr id="137" name="Date Placeholder 136"/>
          <p:cNvSpPr>
            <a:spLocks noGrp="1"/>
          </p:cNvSpPr>
          <p:nvPr>
            <p:ph type="dt" sz="half" idx="2"/>
            <p:custDataLst>
              <p:tags r:id="rId88"/>
            </p:custDataLst>
          </p:nvPr>
        </p:nvSpPr>
        <p:spPr/>
        <p:txBody>
          <a:bodyPr/>
          <a:lstStyle/>
          <a:p>
            <a:r>
              <a:rPr lang="en-US" smtClean="0"/>
              <a:t>Winter 2015</a:t>
            </a:r>
            <a:endParaRPr lang="en-US" dirty="0"/>
          </a:p>
        </p:txBody>
      </p:sp>
      <p:sp>
        <p:nvSpPr>
          <p:cNvPr id="138" name="Footer Placeholder 137"/>
          <p:cNvSpPr>
            <a:spLocks noGrp="1"/>
          </p:cNvSpPr>
          <p:nvPr>
            <p:ph type="ftr" sz="quarter" idx="3"/>
            <p:custDataLst>
              <p:tags r:id="rId89"/>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0" name="Rectangle 132"/>
          <p:cNvSpPr>
            <a:spLocks noChangeArrowheads="1"/>
          </p:cNvSpPr>
          <p:nvPr>
            <p:custDataLst>
              <p:tags r:id="rId1"/>
            </p:custDataLst>
          </p:nvPr>
        </p:nvSpPr>
        <p:spPr bwMode="auto">
          <a:xfrm>
            <a:off x="405329" y="4498975"/>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2419" name="Rectangle 131"/>
          <p:cNvSpPr>
            <a:spLocks noChangeArrowheads="1"/>
          </p:cNvSpPr>
          <p:nvPr>
            <p:custDataLst>
              <p:tags r:id="rId2"/>
            </p:custDataLst>
          </p:nvPr>
        </p:nvSpPr>
        <p:spPr bwMode="auto">
          <a:xfrm>
            <a:off x="405329" y="1277937"/>
            <a:ext cx="8151812" cy="2130425"/>
          </a:xfrm>
          <a:prstGeom prst="rect">
            <a:avLst/>
          </a:prstGeom>
          <a:solidFill>
            <a:schemeClr val="bg2">
              <a:lumMod val="20000"/>
              <a:lumOff val="80000"/>
            </a:schemeClr>
          </a:solidFill>
          <a:ln w="9525">
            <a:noFill/>
            <a:round/>
            <a:headEnd/>
            <a:tailEnd/>
          </a:ln>
          <a:effectLst/>
        </p:spPr>
        <p:txBody>
          <a:bodyPr wrap="none" anchor="ctr"/>
          <a:lstStyle/>
          <a:p>
            <a:endParaRPr lang="en-US"/>
          </a:p>
        </p:txBody>
      </p:sp>
      <p:sp>
        <p:nvSpPr>
          <p:cNvPr id="12289" name="Rectangle 1"/>
          <p:cNvSpPr>
            <a:spLocks noChangeArrowheads="1"/>
          </p:cNvSpPr>
          <p:nvPr>
            <p:custDataLst>
              <p:tags r:id="rId3"/>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a:p>
        </p:txBody>
      </p:sp>
      <p:grpSp>
        <p:nvGrpSpPr>
          <p:cNvPr id="2" name="Group 2"/>
          <p:cNvGrpSpPr>
            <a:grpSpLocks/>
          </p:cNvGrpSpPr>
          <p:nvPr>
            <p:custDataLst>
              <p:tags r:id="rId4"/>
            </p:custDataLst>
          </p:nvPr>
        </p:nvGrpSpPr>
        <p:grpSpPr bwMode="auto">
          <a:xfrm>
            <a:off x="2800866" y="6096000"/>
            <a:ext cx="1065213" cy="455612"/>
            <a:chOff x="1680" y="3827"/>
            <a:chExt cx="671" cy="287"/>
          </a:xfrm>
        </p:grpSpPr>
        <p:sp>
          <p:nvSpPr>
            <p:cNvPr id="12291" name="Rectangle 3"/>
            <p:cNvSpPr>
              <a:spLocks noChangeArrowheads="1"/>
            </p:cNvSpPr>
            <p:nvPr>
              <p:custDataLst>
                <p:tags r:id="rId134"/>
              </p:custDataLst>
            </p:nvPr>
          </p:nvSpPr>
          <p:spPr bwMode="auto">
            <a:xfrm>
              <a:off x="1680"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2" name="Rectangle 4"/>
            <p:cNvSpPr>
              <a:spLocks noChangeArrowheads="1"/>
            </p:cNvSpPr>
            <p:nvPr>
              <p:custDataLst>
                <p:tags r:id="rId135"/>
              </p:custDataLst>
            </p:nvPr>
          </p:nvSpPr>
          <p:spPr bwMode="auto">
            <a:xfrm>
              <a:off x="1872"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3" name="Rectangle 5"/>
            <p:cNvSpPr>
              <a:spLocks noChangeArrowheads="1"/>
            </p:cNvSpPr>
            <p:nvPr>
              <p:custDataLst>
                <p:tags r:id="rId136"/>
              </p:custDataLst>
            </p:nvPr>
          </p:nvSpPr>
          <p:spPr bwMode="auto">
            <a:xfrm>
              <a:off x="2064"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4" name="Rectangle 6"/>
            <p:cNvSpPr>
              <a:spLocks noChangeArrowheads="1"/>
            </p:cNvSpPr>
            <p:nvPr>
              <p:custDataLst>
                <p:tags r:id="rId137"/>
              </p:custDataLst>
            </p:nvPr>
          </p:nvSpPr>
          <p:spPr bwMode="auto">
            <a:xfrm>
              <a:off x="2160" y="382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295" name="Line 7"/>
          <p:cNvSpPr>
            <a:spLocks noChangeShapeType="1"/>
          </p:cNvSpPr>
          <p:nvPr>
            <p:custDataLst>
              <p:tags r:id="rId5"/>
            </p:custDataLst>
          </p:nvPr>
        </p:nvSpPr>
        <p:spPr bwMode="auto">
          <a:xfrm flipV="1">
            <a:off x="3258066" y="5103812"/>
            <a:ext cx="1588" cy="1222375"/>
          </a:xfrm>
          <a:prstGeom prst="line">
            <a:avLst/>
          </a:prstGeom>
          <a:noFill/>
          <a:ln w="57240">
            <a:solidFill>
              <a:srgbClr val="C00000"/>
            </a:solidFill>
            <a:miter lim="800000"/>
            <a:headEnd/>
            <a:tailEnd type="triangle" w="med" len="med"/>
          </a:ln>
          <a:effectLst/>
        </p:spPr>
        <p:txBody>
          <a:bodyPr/>
          <a:lstStyle/>
          <a:p>
            <a:endParaRPr lang="en-US"/>
          </a:p>
        </p:txBody>
      </p:sp>
      <p:grpSp>
        <p:nvGrpSpPr>
          <p:cNvPr id="3" name="Group 8"/>
          <p:cNvGrpSpPr>
            <a:grpSpLocks/>
          </p:cNvGrpSpPr>
          <p:nvPr>
            <p:custDataLst>
              <p:tags r:id="rId6"/>
            </p:custDataLst>
          </p:nvPr>
        </p:nvGrpSpPr>
        <p:grpSpPr bwMode="auto">
          <a:xfrm>
            <a:off x="2800866" y="4724400"/>
            <a:ext cx="1065213" cy="455612"/>
            <a:chOff x="1680" y="2963"/>
            <a:chExt cx="671" cy="287"/>
          </a:xfrm>
        </p:grpSpPr>
        <p:sp>
          <p:nvSpPr>
            <p:cNvPr id="12297" name="Rectangle 9"/>
            <p:cNvSpPr>
              <a:spLocks noChangeArrowheads="1"/>
            </p:cNvSpPr>
            <p:nvPr>
              <p:custDataLst>
                <p:tags r:id="rId130"/>
              </p:custDataLst>
            </p:nvPr>
          </p:nvSpPr>
          <p:spPr bwMode="auto">
            <a:xfrm>
              <a:off x="1680"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8" name="Rectangle 10"/>
            <p:cNvSpPr>
              <a:spLocks noChangeArrowheads="1"/>
            </p:cNvSpPr>
            <p:nvPr>
              <p:custDataLst>
                <p:tags r:id="rId131"/>
              </p:custDataLst>
            </p:nvPr>
          </p:nvSpPr>
          <p:spPr bwMode="auto">
            <a:xfrm>
              <a:off x="1872"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299" name="Rectangle 11"/>
            <p:cNvSpPr>
              <a:spLocks noChangeArrowheads="1"/>
            </p:cNvSpPr>
            <p:nvPr>
              <p:custDataLst>
                <p:tags r:id="rId132"/>
              </p:custDataLst>
            </p:nvPr>
          </p:nvSpPr>
          <p:spPr bwMode="auto">
            <a:xfrm>
              <a:off x="2064"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0" name="Rectangle 12"/>
            <p:cNvSpPr>
              <a:spLocks noChangeArrowheads="1"/>
            </p:cNvSpPr>
            <p:nvPr>
              <p:custDataLst>
                <p:tags r:id="rId133"/>
              </p:custDataLst>
            </p:nvPr>
          </p:nvSpPr>
          <p:spPr bwMode="auto">
            <a:xfrm>
              <a:off x="2160" y="29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01" name="Line 13"/>
          <p:cNvSpPr>
            <a:spLocks noChangeShapeType="1"/>
          </p:cNvSpPr>
          <p:nvPr>
            <p:custDataLst>
              <p:tags r:id="rId7"/>
            </p:custDataLst>
          </p:nvPr>
        </p:nvSpPr>
        <p:spPr bwMode="auto">
          <a:xfrm>
            <a:off x="2953266" y="4953000"/>
            <a:ext cx="1588" cy="1219200"/>
          </a:xfrm>
          <a:prstGeom prst="line">
            <a:avLst/>
          </a:prstGeom>
          <a:noFill/>
          <a:ln w="57240">
            <a:solidFill>
              <a:srgbClr val="0000FF"/>
            </a:solidFill>
            <a:miter lim="800000"/>
            <a:headEnd/>
            <a:tailEnd type="triangle" w="med" len="med"/>
          </a:ln>
          <a:effectLst/>
        </p:spPr>
        <p:txBody>
          <a:bodyPr/>
          <a:lstStyle/>
          <a:p>
            <a:endParaRPr lang="en-US"/>
          </a:p>
        </p:txBody>
      </p:sp>
      <p:grpSp>
        <p:nvGrpSpPr>
          <p:cNvPr id="4" name="Group 14"/>
          <p:cNvGrpSpPr>
            <a:grpSpLocks/>
          </p:cNvGrpSpPr>
          <p:nvPr>
            <p:custDataLst>
              <p:tags r:id="rId8"/>
            </p:custDataLst>
          </p:nvPr>
        </p:nvGrpSpPr>
        <p:grpSpPr bwMode="auto">
          <a:xfrm>
            <a:off x="5239266" y="6096000"/>
            <a:ext cx="1065213" cy="455612"/>
            <a:chOff x="3216" y="3827"/>
            <a:chExt cx="671" cy="287"/>
          </a:xfrm>
        </p:grpSpPr>
        <p:sp>
          <p:nvSpPr>
            <p:cNvPr id="12303" name="Rectangle 15"/>
            <p:cNvSpPr>
              <a:spLocks noChangeArrowheads="1"/>
            </p:cNvSpPr>
            <p:nvPr>
              <p:custDataLst>
                <p:tags r:id="rId126"/>
              </p:custDataLst>
            </p:nvPr>
          </p:nvSpPr>
          <p:spPr bwMode="auto">
            <a:xfrm>
              <a:off x="3216"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4" name="Rectangle 16"/>
            <p:cNvSpPr>
              <a:spLocks noChangeArrowheads="1"/>
            </p:cNvSpPr>
            <p:nvPr>
              <p:custDataLst>
                <p:tags r:id="rId127"/>
              </p:custDataLst>
            </p:nvPr>
          </p:nvSpPr>
          <p:spPr bwMode="auto">
            <a:xfrm>
              <a:off x="3408"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5" name="Rectangle 17"/>
            <p:cNvSpPr>
              <a:spLocks noChangeArrowheads="1"/>
            </p:cNvSpPr>
            <p:nvPr>
              <p:custDataLst>
                <p:tags r:id="rId128"/>
              </p:custDataLst>
            </p:nvPr>
          </p:nvSpPr>
          <p:spPr bwMode="auto">
            <a:xfrm>
              <a:off x="3600" y="387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06" name="Rectangle 18"/>
            <p:cNvSpPr>
              <a:spLocks noChangeArrowheads="1"/>
            </p:cNvSpPr>
            <p:nvPr>
              <p:custDataLst>
                <p:tags r:id="rId129"/>
              </p:custDataLst>
            </p:nvPr>
          </p:nvSpPr>
          <p:spPr bwMode="auto">
            <a:xfrm>
              <a:off x="3696" y="382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07" name="Line 19"/>
          <p:cNvSpPr>
            <a:spLocks noChangeShapeType="1"/>
          </p:cNvSpPr>
          <p:nvPr>
            <p:custDataLst>
              <p:tags r:id="rId9"/>
            </p:custDataLst>
          </p:nvPr>
        </p:nvSpPr>
        <p:spPr bwMode="auto">
          <a:xfrm flipV="1">
            <a:off x="5696466" y="5103812"/>
            <a:ext cx="1588" cy="1222375"/>
          </a:xfrm>
          <a:prstGeom prst="line">
            <a:avLst/>
          </a:prstGeom>
          <a:noFill/>
          <a:ln w="57240">
            <a:solidFill>
              <a:srgbClr val="C00000"/>
            </a:solidFill>
            <a:miter lim="800000"/>
            <a:headEnd/>
            <a:tailEnd type="triangle" w="med" len="med"/>
          </a:ln>
          <a:effectLst/>
        </p:spPr>
        <p:txBody>
          <a:bodyPr/>
          <a:lstStyle/>
          <a:p>
            <a:endParaRPr lang="en-US"/>
          </a:p>
        </p:txBody>
      </p:sp>
      <p:sp>
        <p:nvSpPr>
          <p:cNvPr id="12308" name="Freeform 20"/>
          <p:cNvSpPr>
            <a:spLocks/>
          </p:cNvSpPr>
          <p:nvPr>
            <p:custDataLst>
              <p:tags r:id="rId10"/>
            </p:custDataLst>
          </p:nvPr>
        </p:nvSpPr>
        <p:spPr bwMode="auto">
          <a:xfrm>
            <a:off x="1497529" y="2063749"/>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a:p>
        </p:txBody>
      </p:sp>
      <p:sp>
        <p:nvSpPr>
          <p:cNvPr id="12309" name="Rectangle 21"/>
          <p:cNvSpPr>
            <a:spLocks noGrp="1" noChangeArrowheads="1"/>
          </p:cNvSpPr>
          <p:nvPr>
            <p:ph type="title" idx="4294967295"/>
            <p:custDataLst>
              <p:tags r:id="rId11"/>
            </p:custDataLst>
          </p:nvPr>
        </p:nvSpPr>
        <p:spPr>
          <a:xfrm>
            <a:off x="304800" y="3603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With a LIFO Policy (Case 4)</a:t>
            </a:r>
          </a:p>
        </p:txBody>
      </p:sp>
      <p:sp>
        <p:nvSpPr>
          <p:cNvPr id="12310" name="Rectangle 22"/>
          <p:cNvSpPr>
            <a:spLocks noGrp="1" noChangeArrowheads="1"/>
          </p:cNvSpPr>
          <p:nvPr>
            <p:ph type="body" idx="1"/>
            <p:custDataLst>
              <p:tags r:id="rId12"/>
            </p:custDataLst>
          </p:nvPr>
        </p:nvSpPr>
        <p:spPr>
          <a:xfrm>
            <a:off x="304800" y="3613149"/>
            <a:ext cx="8680174" cy="1131888"/>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Splice </a:t>
            </a:r>
            <a:r>
              <a:rPr lang="en-GB" i="1" u="sng" dirty="0"/>
              <a:t>predecessor</a:t>
            </a:r>
            <a:r>
              <a:rPr lang="en-GB" dirty="0"/>
              <a:t> </a:t>
            </a:r>
            <a:r>
              <a:rPr lang="en-GB" dirty="0" smtClean="0"/>
              <a:t>and </a:t>
            </a:r>
            <a:r>
              <a:rPr lang="en-GB" i="1" u="sng" dirty="0" smtClean="0"/>
              <a:t>successor</a:t>
            </a:r>
            <a:r>
              <a:rPr lang="en-GB" dirty="0" smtClean="0"/>
              <a:t> blocks </a:t>
            </a:r>
            <a:r>
              <a:rPr lang="en-GB" dirty="0"/>
              <a:t>out of </a:t>
            </a:r>
            <a:r>
              <a:rPr lang="en-GB" dirty="0" smtClean="0"/>
              <a:t>list, </a:t>
            </a:r>
            <a:r>
              <a:rPr lang="en-GB" dirty="0"/>
              <a:t>coalesce all 3 memory blocks and insert the new block at the root of the list</a:t>
            </a:r>
          </a:p>
        </p:txBody>
      </p:sp>
      <p:sp>
        <p:nvSpPr>
          <p:cNvPr id="12311" name="Rectangle 23"/>
          <p:cNvSpPr>
            <a:spLocks noChangeArrowheads="1"/>
          </p:cNvSpPr>
          <p:nvPr>
            <p:custDataLst>
              <p:tags r:id="rId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2" name="Rectangle 24"/>
          <p:cNvSpPr>
            <a:spLocks noChangeArrowheads="1"/>
          </p:cNvSpPr>
          <p:nvPr>
            <p:custDataLst>
              <p:tags r:id="rId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3" name="Rectangle 25"/>
          <p:cNvSpPr>
            <a:spLocks noChangeArrowheads="1"/>
          </p:cNvSpPr>
          <p:nvPr>
            <p:custDataLst>
              <p:tags r:id="rId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4" name="Rectangle 26"/>
          <p:cNvSpPr>
            <a:spLocks noChangeArrowheads="1"/>
          </p:cNvSpPr>
          <p:nvPr>
            <p:custDataLst>
              <p:tags r:id="rId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a:p>
        </p:txBody>
      </p:sp>
      <p:sp>
        <p:nvSpPr>
          <p:cNvPr id="12315" name="Rectangle 27"/>
          <p:cNvSpPr>
            <a:spLocks noChangeArrowheads="1"/>
          </p:cNvSpPr>
          <p:nvPr>
            <p:custDataLst>
              <p:tags r:id="rId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6" name="Rectangle 28"/>
          <p:cNvSpPr>
            <a:spLocks noChangeArrowheads="1"/>
          </p:cNvSpPr>
          <p:nvPr>
            <p:custDataLst>
              <p:tags r:id="rId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7" name="Rectangle 29"/>
          <p:cNvSpPr>
            <a:spLocks noChangeArrowheads="1"/>
          </p:cNvSpPr>
          <p:nvPr>
            <p:custDataLst>
              <p:tags r:id="rId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a:p>
        </p:txBody>
      </p:sp>
      <p:sp>
        <p:nvSpPr>
          <p:cNvPr id="12318" name="Rectangle 30"/>
          <p:cNvSpPr>
            <a:spLocks noChangeArrowheads="1"/>
          </p:cNvSpPr>
          <p:nvPr>
            <p:custDataLst>
              <p:tags r:id="rId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19" name="Rectangle 31"/>
          <p:cNvSpPr>
            <a:spLocks noChangeArrowheads="1"/>
          </p:cNvSpPr>
          <p:nvPr>
            <p:custDataLst>
              <p:tags r:id="rId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0" name="Rectangle 32"/>
          <p:cNvSpPr>
            <a:spLocks noChangeArrowheads="1"/>
          </p:cNvSpPr>
          <p:nvPr>
            <p:custDataLst>
              <p:tags r:id="rId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5" name="Group 33"/>
          <p:cNvGrpSpPr>
            <a:grpSpLocks/>
          </p:cNvGrpSpPr>
          <p:nvPr>
            <p:custDataLst>
              <p:tags r:id="rId23"/>
            </p:custDataLst>
          </p:nvPr>
        </p:nvGrpSpPr>
        <p:grpSpPr bwMode="auto">
          <a:xfrm>
            <a:off x="2800866" y="1538287"/>
            <a:ext cx="1065213" cy="455612"/>
            <a:chOff x="1680" y="853"/>
            <a:chExt cx="671" cy="287"/>
          </a:xfrm>
        </p:grpSpPr>
        <p:sp>
          <p:nvSpPr>
            <p:cNvPr id="12322" name="Rectangle 34"/>
            <p:cNvSpPr>
              <a:spLocks noChangeArrowheads="1"/>
            </p:cNvSpPr>
            <p:nvPr>
              <p:custDataLst>
                <p:tags r:id="rId122"/>
              </p:custDataLst>
            </p:nvPr>
          </p:nvSpPr>
          <p:spPr bwMode="auto">
            <a:xfrm>
              <a:off x="1680"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3" name="Rectangle 35"/>
            <p:cNvSpPr>
              <a:spLocks noChangeArrowheads="1"/>
            </p:cNvSpPr>
            <p:nvPr>
              <p:custDataLst>
                <p:tags r:id="rId123"/>
              </p:custDataLst>
            </p:nvPr>
          </p:nvSpPr>
          <p:spPr bwMode="auto">
            <a:xfrm>
              <a:off x="1872"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4" name="Rectangle 36"/>
            <p:cNvSpPr>
              <a:spLocks noChangeArrowheads="1"/>
            </p:cNvSpPr>
            <p:nvPr>
              <p:custDataLst>
                <p:tags r:id="rId124"/>
              </p:custDataLst>
            </p:nvPr>
          </p:nvSpPr>
          <p:spPr bwMode="auto">
            <a:xfrm>
              <a:off x="2064"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5" name="Rectangle 37"/>
            <p:cNvSpPr>
              <a:spLocks noChangeArrowheads="1"/>
            </p:cNvSpPr>
            <p:nvPr>
              <p:custDataLst>
                <p:tags r:id="rId125"/>
              </p:custDataLst>
            </p:nvPr>
          </p:nvSpPr>
          <p:spPr bwMode="auto">
            <a:xfrm>
              <a:off x="2160" y="85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6" name="Group 38"/>
          <p:cNvGrpSpPr>
            <a:grpSpLocks/>
          </p:cNvGrpSpPr>
          <p:nvPr>
            <p:custDataLst>
              <p:tags r:id="rId24"/>
            </p:custDataLst>
          </p:nvPr>
        </p:nvGrpSpPr>
        <p:grpSpPr bwMode="auto">
          <a:xfrm>
            <a:off x="2800866" y="2909887"/>
            <a:ext cx="1065213" cy="455612"/>
            <a:chOff x="1680" y="1717"/>
            <a:chExt cx="671" cy="287"/>
          </a:xfrm>
        </p:grpSpPr>
        <p:sp>
          <p:nvSpPr>
            <p:cNvPr id="12327" name="Rectangle 39"/>
            <p:cNvSpPr>
              <a:spLocks noChangeArrowheads="1"/>
            </p:cNvSpPr>
            <p:nvPr>
              <p:custDataLst>
                <p:tags r:id="rId118"/>
              </p:custDataLst>
            </p:nvPr>
          </p:nvSpPr>
          <p:spPr bwMode="auto">
            <a:xfrm>
              <a:off x="1680"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8" name="Rectangle 40"/>
            <p:cNvSpPr>
              <a:spLocks noChangeArrowheads="1"/>
            </p:cNvSpPr>
            <p:nvPr>
              <p:custDataLst>
                <p:tags r:id="rId119"/>
              </p:custDataLst>
            </p:nvPr>
          </p:nvSpPr>
          <p:spPr bwMode="auto">
            <a:xfrm>
              <a:off x="1872"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29" name="Rectangle 41"/>
            <p:cNvSpPr>
              <a:spLocks noChangeArrowheads="1"/>
            </p:cNvSpPr>
            <p:nvPr>
              <p:custDataLst>
                <p:tags r:id="rId120"/>
              </p:custDataLst>
            </p:nvPr>
          </p:nvSpPr>
          <p:spPr bwMode="auto">
            <a:xfrm>
              <a:off x="2064"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30" name="Rectangle 42"/>
            <p:cNvSpPr>
              <a:spLocks noChangeArrowheads="1"/>
            </p:cNvSpPr>
            <p:nvPr>
              <p:custDataLst>
                <p:tags r:id="rId121"/>
              </p:custDataLst>
            </p:nvPr>
          </p:nvSpPr>
          <p:spPr bwMode="auto">
            <a:xfrm>
              <a:off x="2160" y="171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31" name="Oval 43"/>
          <p:cNvSpPr>
            <a:spLocks noChangeArrowheads="1"/>
          </p:cNvSpPr>
          <p:nvPr>
            <p:custDataLst>
              <p:tags r:id="rId25"/>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32" name="Line 44"/>
          <p:cNvSpPr>
            <a:spLocks noChangeShapeType="1"/>
          </p:cNvSpPr>
          <p:nvPr>
            <p:custDataLst>
              <p:tags r:id="rId26"/>
            </p:custDataLst>
          </p:nvPr>
        </p:nvSpPr>
        <p:spPr bwMode="auto">
          <a:xfrm>
            <a:off x="29532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33" name="Oval 45"/>
          <p:cNvSpPr>
            <a:spLocks noChangeArrowheads="1"/>
          </p:cNvSpPr>
          <p:nvPr>
            <p:custDataLst>
              <p:tags r:id="rId27"/>
            </p:custDataLst>
          </p:nvPr>
        </p:nvSpPr>
        <p:spPr bwMode="auto">
          <a:xfrm>
            <a:off x="2877066" y="16906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34" name="Line 46"/>
          <p:cNvSpPr>
            <a:spLocks noChangeShapeType="1"/>
          </p:cNvSpPr>
          <p:nvPr>
            <p:custDataLst>
              <p:tags r:id="rId28"/>
            </p:custDataLst>
          </p:nvPr>
        </p:nvSpPr>
        <p:spPr bwMode="auto">
          <a:xfrm>
            <a:off x="2953266" y="17668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35" name="Oval 47"/>
          <p:cNvSpPr>
            <a:spLocks noChangeArrowheads="1"/>
          </p:cNvSpPr>
          <p:nvPr>
            <p:custDataLst>
              <p:tags r:id="rId29"/>
            </p:custDataLst>
          </p:nvPr>
        </p:nvSpPr>
        <p:spPr bwMode="auto">
          <a:xfrm flipV="1">
            <a:off x="3181866" y="30622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36" name="Line 48"/>
          <p:cNvSpPr>
            <a:spLocks noChangeShapeType="1"/>
          </p:cNvSpPr>
          <p:nvPr>
            <p:custDataLst>
              <p:tags r:id="rId30"/>
            </p:custDataLst>
          </p:nvPr>
        </p:nvSpPr>
        <p:spPr bwMode="auto">
          <a:xfrm flipV="1">
            <a:off x="3258066" y="26034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37" name="Oval 49"/>
          <p:cNvSpPr>
            <a:spLocks noChangeArrowheads="1"/>
          </p:cNvSpPr>
          <p:nvPr>
            <p:custDataLst>
              <p:tags r:id="rId31"/>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38" name="Line 50"/>
          <p:cNvSpPr>
            <a:spLocks noChangeShapeType="1"/>
          </p:cNvSpPr>
          <p:nvPr>
            <p:custDataLst>
              <p:tags r:id="rId32"/>
            </p:custDataLst>
          </p:nvPr>
        </p:nvSpPr>
        <p:spPr bwMode="auto">
          <a:xfrm flipV="1">
            <a:off x="3258066" y="19176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39" name="Rectangle 51"/>
          <p:cNvSpPr>
            <a:spLocks noChangeArrowheads="1"/>
          </p:cNvSpPr>
          <p:nvPr>
            <p:custDataLst>
              <p:tags r:id="rId33"/>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0" name="Rectangle 52"/>
          <p:cNvSpPr>
            <a:spLocks noChangeArrowheads="1"/>
          </p:cNvSpPr>
          <p:nvPr>
            <p:custDataLst>
              <p:tags r:id="rId34"/>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7" name="Group 53"/>
          <p:cNvGrpSpPr>
            <a:grpSpLocks/>
          </p:cNvGrpSpPr>
          <p:nvPr>
            <p:custDataLst>
              <p:tags r:id="rId35"/>
            </p:custDataLst>
          </p:nvPr>
        </p:nvGrpSpPr>
        <p:grpSpPr bwMode="auto">
          <a:xfrm>
            <a:off x="5239266" y="1538287"/>
            <a:ext cx="1065213" cy="455612"/>
            <a:chOff x="3216" y="853"/>
            <a:chExt cx="671" cy="287"/>
          </a:xfrm>
        </p:grpSpPr>
        <p:sp>
          <p:nvSpPr>
            <p:cNvPr id="12342" name="Rectangle 54"/>
            <p:cNvSpPr>
              <a:spLocks noChangeArrowheads="1"/>
            </p:cNvSpPr>
            <p:nvPr>
              <p:custDataLst>
                <p:tags r:id="rId114"/>
              </p:custDataLst>
            </p:nvPr>
          </p:nvSpPr>
          <p:spPr bwMode="auto">
            <a:xfrm>
              <a:off x="3216"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3" name="Rectangle 55"/>
            <p:cNvSpPr>
              <a:spLocks noChangeArrowheads="1"/>
            </p:cNvSpPr>
            <p:nvPr>
              <p:custDataLst>
                <p:tags r:id="rId115"/>
              </p:custDataLst>
            </p:nvPr>
          </p:nvSpPr>
          <p:spPr bwMode="auto">
            <a:xfrm>
              <a:off x="3408"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4" name="Rectangle 56"/>
            <p:cNvSpPr>
              <a:spLocks noChangeArrowheads="1"/>
            </p:cNvSpPr>
            <p:nvPr>
              <p:custDataLst>
                <p:tags r:id="rId116"/>
              </p:custDataLst>
            </p:nvPr>
          </p:nvSpPr>
          <p:spPr bwMode="auto">
            <a:xfrm>
              <a:off x="3600" y="90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5" name="Rectangle 57"/>
            <p:cNvSpPr>
              <a:spLocks noChangeArrowheads="1"/>
            </p:cNvSpPr>
            <p:nvPr>
              <p:custDataLst>
                <p:tags r:id="rId117"/>
              </p:custDataLst>
            </p:nvPr>
          </p:nvSpPr>
          <p:spPr bwMode="auto">
            <a:xfrm>
              <a:off x="3696" y="85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grpSp>
        <p:nvGrpSpPr>
          <p:cNvPr id="8" name="Group 58"/>
          <p:cNvGrpSpPr>
            <a:grpSpLocks/>
          </p:cNvGrpSpPr>
          <p:nvPr>
            <p:custDataLst>
              <p:tags r:id="rId36"/>
            </p:custDataLst>
          </p:nvPr>
        </p:nvGrpSpPr>
        <p:grpSpPr bwMode="auto">
          <a:xfrm>
            <a:off x="5239266" y="2909887"/>
            <a:ext cx="1065213" cy="455612"/>
            <a:chOff x="3216" y="1717"/>
            <a:chExt cx="671" cy="287"/>
          </a:xfrm>
        </p:grpSpPr>
        <p:sp>
          <p:nvSpPr>
            <p:cNvPr id="12347" name="Rectangle 59"/>
            <p:cNvSpPr>
              <a:spLocks noChangeArrowheads="1"/>
            </p:cNvSpPr>
            <p:nvPr>
              <p:custDataLst>
                <p:tags r:id="rId110"/>
              </p:custDataLst>
            </p:nvPr>
          </p:nvSpPr>
          <p:spPr bwMode="auto">
            <a:xfrm>
              <a:off x="3216"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8" name="Rectangle 60"/>
            <p:cNvSpPr>
              <a:spLocks noChangeArrowheads="1"/>
            </p:cNvSpPr>
            <p:nvPr>
              <p:custDataLst>
                <p:tags r:id="rId111"/>
              </p:custDataLst>
            </p:nvPr>
          </p:nvSpPr>
          <p:spPr bwMode="auto">
            <a:xfrm>
              <a:off x="3408"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49" name="Rectangle 61"/>
            <p:cNvSpPr>
              <a:spLocks noChangeArrowheads="1"/>
            </p:cNvSpPr>
            <p:nvPr>
              <p:custDataLst>
                <p:tags r:id="rId112"/>
              </p:custDataLst>
            </p:nvPr>
          </p:nvSpPr>
          <p:spPr bwMode="auto">
            <a:xfrm>
              <a:off x="3600" y="1765"/>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50" name="Rectangle 62"/>
            <p:cNvSpPr>
              <a:spLocks noChangeArrowheads="1"/>
            </p:cNvSpPr>
            <p:nvPr>
              <p:custDataLst>
                <p:tags r:id="rId113"/>
              </p:custDataLst>
            </p:nvPr>
          </p:nvSpPr>
          <p:spPr bwMode="auto">
            <a:xfrm>
              <a:off x="3696" y="1717"/>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51" name="Oval 63"/>
          <p:cNvSpPr>
            <a:spLocks noChangeArrowheads="1"/>
          </p:cNvSpPr>
          <p:nvPr>
            <p:custDataLst>
              <p:tags r:id="rId3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52" name="Line 64"/>
          <p:cNvSpPr>
            <a:spLocks noChangeShapeType="1"/>
          </p:cNvSpPr>
          <p:nvPr>
            <p:custDataLst>
              <p:tags r:id="rId38"/>
            </p:custDataLst>
          </p:nvPr>
        </p:nvSpPr>
        <p:spPr bwMode="auto">
          <a:xfrm>
            <a:off x="53916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53" name="Oval 65"/>
          <p:cNvSpPr>
            <a:spLocks noChangeArrowheads="1"/>
          </p:cNvSpPr>
          <p:nvPr>
            <p:custDataLst>
              <p:tags r:id="rId39"/>
            </p:custDataLst>
          </p:nvPr>
        </p:nvSpPr>
        <p:spPr bwMode="auto">
          <a:xfrm>
            <a:off x="5315466" y="16906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54" name="Line 66"/>
          <p:cNvSpPr>
            <a:spLocks noChangeShapeType="1"/>
          </p:cNvSpPr>
          <p:nvPr>
            <p:custDataLst>
              <p:tags r:id="rId40"/>
            </p:custDataLst>
          </p:nvPr>
        </p:nvSpPr>
        <p:spPr bwMode="auto">
          <a:xfrm>
            <a:off x="5391666" y="17668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55" name="Oval 67"/>
          <p:cNvSpPr>
            <a:spLocks noChangeArrowheads="1"/>
          </p:cNvSpPr>
          <p:nvPr>
            <p:custDataLst>
              <p:tags r:id="rId41"/>
            </p:custDataLst>
          </p:nvPr>
        </p:nvSpPr>
        <p:spPr bwMode="auto">
          <a:xfrm flipV="1">
            <a:off x="5620266" y="30622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56" name="Line 68"/>
          <p:cNvSpPr>
            <a:spLocks noChangeShapeType="1"/>
          </p:cNvSpPr>
          <p:nvPr>
            <p:custDataLst>
              <p:tags r:id="rId42"/>
            </p:custDataLst>
          </p:nvPr>
        </p:nvSpPr>
        <p:spPr bwMode="auto">
          <a:xfrm flipV="1">
            <a:off x="5696466" y="26034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57" name="Oval 69"/>
          <p:cNvSpPr>
            <a:spLocks noChangeArrowheads="1"/>
          </p:cNvSpPr>
          <p:nvPr>
            <p:custDataLst>
              <p:tags r:id="rId43"/>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58" name="Line 70"/>
          <p:cNvSpPr>
            <a:spLocks noChangeShapeType="1"/>
          </p:cNvSpPr>
          <p:nvPr>
            <p:custDataLst>
              <p:tags r:id="rId44"/>
            </p:custDataLst>
          </p:nvPr>
        </p:nvSpPr>
        <p:spPr bwMode="auto">
          <a:xfrm flipV="1">
            <a:off x="5696466" y="1917699"/>
            <a:ext cx="1588" cy="536575"/>
          </a:xfrm>
          <a:prstGeom prst="line">
            <a:avLst/>
          </a:prstGeom>
          <a:noFill/>
          <a:ln w="57240">
            <a:solidFill>
              <a:srgbClr val="C00000"/>
            </a:solidFill>
            <a:miter lim="800000"/>
            <a:headEnd/>
            <a:tailEnd type="triangle" w="med" len="med"/>
          </a:ln>
          <a:effectLst/>
        </p:spPr>
        <p:txBody>
          <a:bodyPr/>
          <a:lstStyle/>
          <a:p>
            <a:endParaRPr lang="en-US"/>
          </a:p>
        </p:txBody>
      </p:sp>
      <p:sp>
        <p:nvSpPr>
          <p:cNvPr id="12359" name="Rectangle 71"/>
          <p:cNvSpPr>
            <a:spLocks noChangeArrowheads="1"/>
          </p:cNvSpPr>
          <p:nvPr>
            <p:custDataLst>
              <p:tags r:id="rId45"/>
            </p:custDataLst>
          </p:nvPr>
        </p:nvSpPr>
        <p:spPr bwMode="auto">
          <a:xfrm>
            <a:off x="1200666" y="2300287"/>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9" name="Group 72"/>
          <p:cNvGrpSpPr>
            <a:grpSpLocks/>
          </p:cNvGrpSpPr>
          <p:nvPr>
            <p:custDataLst>
              <p:tags r:id="rId46"/>
            </p:custDataLst>
          </p:nvPr>
        </p:nvGrpSpPr>
        <p:grpSpPr bwMode="auto">
          <a:xfrm>
            <a:off x="7372866" y="2224087"/>
            <a:ext cx="1065213" cy="455612"/>
            <a:chOff x="4560" y="1285"/>
            <a:chExt cx="671" cy="287"/>
          </a:xfrm>
        </p:grpSpPr>
        <p:sp>
          <p:nvSpPr>
            <p:cNvPr id="12361" name="Rectangle 73"/>
            <p:cNvSpPr>
              <a:spLocks noChangeArrowheads="1"/>
            </p:cNvSpPr>
            <p:nvPr>
              <p:custDataLst>
                <p:tags r:id="rId106"/>
              </p:custDataLst>
            </p:nvPr>
          </p:nvSpPr>
          <p:spPr bwMode="auto">
            <a:xfrm>
              <a:off x="4560"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2" name="Rectangle 74"/>
            <p:cNvSpPr>
              <a:spLocks noChangeArrowheads="1"/>
            </p:cNvSpPr>
            <p:nvPr>
              <p:custDataLst>
                <p:tags r:id="rId107"/>
              </p:custDataLst>
            </p:nvPr>
          </p:nvSpPr>
          <p:spPr bwMode="auto">
            <a:xfrm>
              <a:off x="4752"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3" name="Rectangle 75"/>
            <p:cNvSpPr>
              <a:spLocks noChangeArrowheads="1"/>
            </p:cNvSpPr>
            <p:nvPr>
              <p:custDataLst>
                <p:tags r:id="rId108"/>
              </p:custDataLst>
            </p:nvPr>
          </p:nvSpPr>
          <p:spPr bwMode="auto">
            <a:xfrm>
              <a:off x="4944" y="133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64" name="Rectangle 76"/>
            <p:cNvSpPr>
              <a:spLocks noChangeArrowheads="1"/>
            </p:cNvSpPr>
            <p:nvPr>
              <p:custDataLst>
                <p:tags r:id="rId109"/>
              </p:custDataLst>
            </p:nvPr>
          </p:nvSpPr>
          <p:spPr bwMode="auto">
            <a:xfrm>
              <a:off x="5040" y="128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65" name="Oval 77"/>
          <p:cNvSpPr>
            <a:spLocks noChangeArrowheads="1"/>
          </p:cNvSpPr>
          <p:nvPr>
            <p:custDataLst>
              <p:tags r:id="rId47"/>
            </p:custDataLst>
          </p:nvPr>
        </p:nvSpPr>
        <p:spPr bwMode="auto">
          <a:xfrm>
            <a:off x="7449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66" name="Line 78"/>
          <p:cNvSpPr>
            <a:spLocks noChangeShapeType="1"/>
          </p:cNvSpPr>
          <p:nvPr>
            <p:custDataLst>
              <p:tags r:id="rId48"/>
            </p:custDataLst>
          </p:nvPr>
        </p:nvSpPr>
        <p:spPr bwMode="auto">
          <a:xfrm>
            <a:off x="7525266" y="2452687"/>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367" name="Oval 79"/>
          <p:cNvSpPr>
            <a:spLocks noChangeArrowheads="1"/>
          </p:cNvSpPr>
          <p:nvPr>
            <p:custDataLst>
              <p:tags r:id="rId49"/>
            </p:custDataLst>
          </p:nvPr>
        </p:nvSpPr>
        <p:spPr bwMode="auto">
          <a:xfrm>
            <a:off x="7753866" y="2376487"/>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2368" name="Text Box 80"/>
          <p:cNvSpPr txBox="1">
            <a:spLocks noChangeArrowheads="1"/>
          </p:cNvSpPr>
          <p:nvPr>
            <p:custDataLst>
              <p:tags r:id="rId50"/>
            </p:custDataLst>
          </p:nvPr>
        </p:nvSpPr>
        <p:spPr bwMode="auto">
          <a:xfrm>
            <a:off x="3648591" y="1385887"/>
            <a:ext cx="1382751"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ourier New" pitchFamily="49" charset="0"/>
                <a:ea typeface="msgothic" charset="0"/>
                <a:cs typeface="msgothic" charset="0"/>
              </a:rPr>
              <a:t>free( )</a:t>
            </a:r>
          </a:p>
        </p:txBody>
      </p:sp>
      <p:sp>
        <p:nvSpPr>
          <p:cNvPr id="12369" name="Oval 81"/>
          <p:cNvSpPr>
            <a:spLocks noChangeArrowheads="1"/>
          </p:cNvSpPr>
          <p:nvPr>
            <p:custDataLst>
              <p:tags r:id="rId51"/>
            </p:custDataLst>
          </p:nvPr>
        </p:nvSpPr>
        <p:spPr bwMode="auto">
          <a:xfrm>
            <a:off x="4629666" y="1538287"/>
            <a:ext cx="152400" cy="152400"/>
          </a:xfrm>
          <a:prstGeom prst="ellipse">
            <a:avLst/>
          </a:prstGeom>
          <a:solidFill>
            <a:schemeClr val="tx1"/>
          </a:solidFill>
          <a:ln w="9525">
            <a:noFill/>
            <a:round/>
            <a:headEnd/>
            <a:tailEnd/>
          </a:ln>
          <a:effectLst/>
        </p:spPr>
        <p:txBody>
          <a:bodyPr wrap="none" anchor="ctr"/>
          <a:lstStyle/>
          <a:p>
            <a:endParaRPr lang="en-US"/>
          </a:p>
        </p:txBody>
      </p:sp>
      <p:sp>
        <p:nvSpPr>
          <p:cNvPr id="12370" name="Line 82"/>
          <p:cNvSpPr>
            <a:spLocks noChangeShapeType="1"/>
          </p:cNvSpPr>
          <p:nvPr>
            <p:custDataLst>
              <p:tags r:id="rId52"/>
            </p:custDataLst>
          </p:nvPr>
        </p:nvSpPr>
        <p:spPr bwMode="auto">
          <a:xfrm flipH="1">
            <a:off x="4170879" y="1614487"/>
            <a:ext cx="536575" cy="685800"/>
          </a:xfrm>
          <a:prstGeom prst="line">
            <a:avLst/>
          </a:prstGeom>
          <a:noFill/>
          <a:ln w="57240">
            <a:solidFill>
              <a:schemeClr val="tx1"/>
            </a:solidFill>
            <a:miter lim="800000"/>
            <a:headEnd/>
            <a:tailEnd type="triangle" w="med" len="med"/>
          </a:ln>
          <a:effectLst/>
        </p:spPr>
        <p:txBody>
          <a:bodyPr/>
          <a:lstStyle/>
          <a:p>
            <a:endParaRPr lang="en-US"/>
          </a:p>
        </p:txBody>
      </p:sp>
      <p:sp>
        <p:nvSpPr>
          <p:cNvPr id="12371" name="Rectangle 83"/>
          <p:cNvSpPr>
            <a:spLocks noChangeArrowheads="1"/>
          </p:cNvSpPr>
          <p:nvPr>
            <p:custDataLst>
              <p:tags r:id="rId53"/>
            </p:custDataLst>
          </p:nvPr>
        </p:nvSpPr>
        <p:spPr bwMode="auto">
          <a:xfrm>
            <a:off x="40200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2" name="Rectangle 84"/>
          <p:cNvSpPr>
            <a:spLocks noChangeArrowheads="1"/>
          </p:cNvSpPr>
          <p:nvPr>
            <p:custDataLst>
              <p:tags r:id="rId54"/>
            </p:custDataLst>
          </p:nvPr>
        </p:nvSpPr>
        <p:spPr bwMode="auto">
          <a:xfrm>
            <a:off x="4324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3" name="Rectangle 85"/>
          <p:cNvSpPr>
            <a:spLocks noChangeArrowheads="1"/>
          </p:cNvSpPr>
          <p:nvPr>
            <p:custDataLst>
              <p:tags r:id="rId55"/>
            </p:custDataLst>
          </p:nvPr>
        </p:nvSpPr>
        <p:spPr bwMode="auto">
          <a:xfrm>
            <a:off x="4629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4" name="Rectangle 86"/>
          <p:cNvSpPr>
            <a:spLocks noChangeArrowheads="1"/>
          </p:cNvSpPr>
          <p:nvPr>
            <p:custDataLst>
              <p:tags r:id="rId56"/>
            </p:custDataLst>
          </p:nvPr>
        </p:nvSpPr>
        <p:spPr bwMode="auto">
          <a:xfrm>
            <a:off x="49344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5" name="Rectangle 87"/>
          <p:cNvSpPr>
            <a:spLocks noChangeArrowheads="1"/>
          </p:cNvSpPr>
          <p:nvPr>
            <p:custDataLst>
              <p:tags r:id="rId57"/>
            </p:custDataLst>
          </p:nvPr>
        </p:nvSpPr>
        <p:spPr bwMode="auto">
          <a:xfrm>
            <a:off x="5848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6" name="Rectangle 88"/>
          <p:cNvSpPr>
            <a:spLocks noChangeArrowheads="1"/>
          </p:cNvSpPr>
          <p:nvPr>
            <p:custDataLst>
              <p:tags r:id="rId58"/>
            </p:custDataLst>
          </p:nvPr>
        </p:nvSpPr>
        <p:spPr bwMode="auto">
          <a:xfrm>
            <a:off x="6153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7" name="Rectangle 89"/>
          <p:cNvSpPr>
            <a:spLocks noChangeArrowheads="1"/>
          </p:cNvSpPr>
          <p:nvPr>
            <p:custDataLst>
              <p:tags r:id="rId59"/>
            </p:custDataLst>
          </p:nvPr>
        </p:nvSpPr>
        <p:spPr bwMode="auto">
          <a:xfrm>
            <a:off x="28008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8" name="Rectangle 90"/>
          <p:cNvSpPr>
            <a:spLocks noChangeArrowheads="1"/>
          </p:cNvSpPr>
          <p:nvPr>
            <p:custDataLst>
              <p:tags r:id="rId60"/>
            </p:custDataLst>
          </p:nvPr>
        </p:nvSpPr>
        <p:spPr bwMode="auto">
          <a:xfrm>
            <a:off x="31056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79" name="Rectangle 91"/>
          <p:cNvSpPr>
            <a:spLocks noChangeArrowheads="1"/>
          </p:cNvSpPr>
          <p:nvPr>
            <p:custDataLst>
              <p:tags r:id="rId61"/>
            </p:custDataLst>
          </p:nvPr>
        </p:nvSpPr>
        <p:spPr bwMode="auto">
          <a:xfrm>
            <a:off x="34104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0" name="Rectangle 92"/>
          <p:cNvSpPr>
            <a:spLocks noChangeArrowheads="1"/>
          </p:cNvSpPr>
          <p:nvPr>
            <p:custDataLst>
              <p:tags r:id="rId62"/>
            </p:custDataLst>
          </p:nvPr>
        </p:nvSpPr>
        <p:spPr bwMode="auto">
          <a:xfrm>
            <a:off x="37152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1" name="Oval 93"/>
          <p:cNvSpPr>
            <a:spLocks noChangeArrowheads="1"/>
          </p:cNvSpPr>
          <p:nvPr>
            <p:custDataLst>
              <p:tags r:id="rId63"/>
            </p:custDataLst>
          </p:nvPr>
        </p:nvSpPr>
        <p:spPr bwMode="auto">
          <a:xfrm>
            <a:off x="2877066" y="55626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82" name="Oval 94"/>
          <p:cNvSpPr>
            <a:spLocks noChangeArrowheads="1"/>
          </p:cNvSpPr>
          <p:nvPr>
            <p:custDataLst>
              <p:tags r:id="rId64"/>
            </p:custDataLst>
          </p:nvPr>
        </p:nvSpPr>
        <p:spPr bwMode="auto">
          <a:xfrm>
            <a:off x="2877066" y="48768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83" name="Oval 95"/>
          <p:cNvSpPr>
            <a:spLocks noChangeArrowheads="1"/>
          </p:cNvSpPr>
          <p:nvPr>
            <p:custDataLst>
              <p:tags r:id="rId65"/>
            </p:custDataLst>
          </p:nvPr>
        </p:nvSpPr>
        <p:spPr bwMode="auto">
          <a:xfrm flipV="1">
            <a:off x="3181866"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84" name="Rectangle 96"/>
          <p:cNvSpPr>
            <a:spLocks noChangeArrowheads="1"/>
          </p:cNvSpPr>
          <p:nvPr>
            <p:custDataLst>
              <p:tags r:id="rId66"/>
            </p:custDataLst>
          </p:nvPr>
        </p:nvSpPr>
        <p:spPr bwMode="auto">
          <a:xfrm>
            <a:off x="55440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grpSp>
        <p:nvGrpSpPr>
          <p:cNvPr id="10" name="Group 97"/>
          <p:cNvGrpSpPr>
            <a:grpSpLocks/>
          </p:cNvGrpSpPr>
          <p:nvPr>
            <p:custDataLst>
              <p:tags r:id="rId67"/>
            </p:custDataLst>
          </p:nvPr>
        </p:nvGrpSpPr>
        <p:grpSpPr bwMode="auto">
          <a:xfrm>
            <a:off x="5239266" y="4724400"/>
            <a:ext cx="1065213" cy="455612"/>
            <a:chOff x="3216" y="2963"/>
            <a:chExt cx="671" cy="287"/>
          </a:xfrm>
        </p:grpSpPr>
        <p:sp>
          <p:nvSpPr>
            <p:cNvPr id="12386" name="Rectangle 98"/>
            <p:cNvSpPr>
              <a:spLocks noChangeArrowheads="1"/>
            </p:cNvSpPr>
            <p:nvPr>
              <p:custDataLst>
                <p:tags r:id="rId102"/>
              </p:custDataLst>
            </p:nvPr>
          </p:nvSpPr>
          <p:spPr bwMode="auto">
            <a:xfrm>
              <a:off x="3216"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7" name="Rectangle 99"/>
            <p:cNvSpPr>
              <a:spLocks noChangeArrowheads="1"/>
            </p:cNvSpPr>
            <p:nvPr>
              <p:custDataLst>
                <p:tags r:id="rId103"/>
              </p:custDataLst>
            </p:nvPr>
          </p:nvSpPr>
          <p:spPr bwMode="auto">
            <a:xfrm>
              <a:off x="3408"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8" name="Rectangle 100"/>
            <p:cNvSpPr>
              <a:spLocks noChangeArrowheads="1"/>
            </p:cNvSpPr>
            <p:nvPr>
              <p:custDataLst>
                <p:tags r:id="rId104"/>
              </p:custDataLst>
            </p:nvPr>
          </p:nvSpPr>
          <p:spPr bwMode="auto">
            <a:xfrm>
              <a:off x="3600" y="3011"/>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89" name="Rectangle 101"/>
            <p:cNvSpPr>
              <a:spLocks noChangeArrowheads="1"/>
            </p:cNvSpPr>
            <p:nvPr>
              <p:custDataLst>
                <p:tags r:id="rId105"/>
              </p:custDataLst>
            </p:nvPr>
          </p:nvSpPr>
          <p:spPr bwMode="auto">
            <a:xfrm>
              <a:off x="3696" y="2963"/>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90" name="Oval 102"/>
          <p:cNvSpPr>
            <a:spLocks noChangeArrowheads="1"/>
          </p:cNvSpPr>
          <p:nvPr>
            <p:custDataLst>
              <p:tags r:id="rId68"/>
            </p:custDataLst>
          </p:nvPr>
        </p:nvSpPr>
        <p:spPr bwMode="auto">
          <a:xfrm>
            <a:off x="5315466" y="48768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391" name="Line 103"/>
          <p:cNvSpPr>
            <a:spLocks noChangeShapeType="1"/>
          </p:cNvSpPr>
          <p:nvPr>
            <p:custDataLst>
              <p:tags r:id="rId69"/>
            </p:custDataLst>
          </p:nvPr>
        </p:nvSpPr>
        <p:spPr bwMode="auto">
          <a:xfrm>
            <a:off x="5391666" y="4953000"/>
            <a:ext cx="1588" cy="1219200"/>
          </a:xfrm>
          <a:prstGeom prst="line">
            <a:avLst/>
          </a:prstGeom>
          <a:noFill/>
          <a:ln w="57240">
            <a:solidFill>
              <a:srgbClr val="0000FF"/>
            </a:solidFill>
            <a:miter lim="800000"/>
            <a:headEnd/>
            <a:tailEnd type="triangle" w="med" len="med"/>
          </a:ln>
          <a:effectLst/>
        </p:spPr>
        <p:txBody>
          <a:bodyPr/>
          <a:lstStyle/>
          <a:p>
            <a:endParaRPr lang="en-US"/>
          </a:p>
        </p:txBody>
      </p:sp>
      <p:sp>
        <p:nvSpPr>
          <p:cNvPr id="12392" name="Oval 104"/>
          <p:cNvSpPr>
            <a:spLocks noChangeArrowheads="1"/>
          </p:cNvSpPr>
          <p:nvPr>
            <p:custDataLst>
              <p:tags r:id="rId70"/>
            </p:custDataLst>
          </p:nvPr>
        </p:nvSpPr>
        <p:spPr bwMode="auto">
          <a:xfrm flipV="1">
            <a:off x="5620266" y="62484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393" name="Rectangle 105"/>
          <p:cNvSpPr>
            <a:spLocks noChangeArrowheads="1"/>
          </p:cNvSpPr>
          <p:nvPr>
            <p:custDataLst>
              <p:tags r:id="rId71"/>
            </p:custDataLst>
          </p:nvPr>
        </p:nvSpPr>
        <p:spPr bwMode="auto">
          <a:xfrm>
            <a:off x="1200666" y="5486400"/>
            <a:ext cx="304800" cy="304800"/>
          </a:xfrm>
          <a:prstGeom prst="rect">
            <a:avLst/>
          </a:prstGeom>
          <a:solidFill>
            <a:srgbClr val="0000FF"/>
          </a:solidFill>
          <a:ln w="9525">
            <a:solidFill>
              <a:srgbClr val="0000FF"/>
            </a:solidFill>
            <a:round/>
            <a:headEnd/>
            <a:tailEnd/>
          </a:ln>
          <a:effectLst/>
        </p:spPr>
        <p:txBody>
          <a:bodyPr wrap="none" anchor="ctr"/>
          <a:lstStyle/>
          <a:p>
            <a:endParaRPr lang="en-US"/>
          </a:p>
        </p:txBody>
      </p:sp>
      <p:grpSp>
        <p:nvGrpSpPr>
          <p:cNvPr id="11" name="Group 106"/>
          <p:cNvGrpSpPr>
            <a:grpSpLocks/>
          </p:cNvGrpSpPr>
          <p:nvPr>
            <p:custDataLst>
              <p:tags r:id="rId72"/>
            </p:custDataLst>
          </p:nvPr>
        </p:nvGrpSpPr>
        <p:grpSpPr bwMode="auto">
          <a:xfrm>
            <a:off x="7372866" y="5410200"/>
            <a:ext cx="1065213" cy="455612"/>
            <a:chOff x="4560" y="3395"/>
            <a:chExt cx="671" cy="287"/>
          </a:xfrm>
        </p:grpSpPr>
        <p:sp>
          <p:nvSpPr>
            <p:cNvPr id="12395" name="Rectangle 107"/>
            <p:cNvSpPr>
              <a:spLocks noChangeArrowheads="1"/>
            </p:cNvSpPr>
            <p:nvPr>
              <p:custDataLst>
                <p:tags r:id="rId98"/>
              </p:custDataLst>
            </p:nvPr>
          </p:nvSpPr>
          <p:spPr bwMode="auto">
            <a:xfrm>
              <a:off x="4560"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6" name="Rectangle 108"/>
            <p:cNvSpPr>
              <a:spLocks noChangeArrowheads="1"/>
            </p:cNvSpPr>
            <p:nvPr>
              <p:custDataLst>
                <p:tags r:id="rId99"/>
              </p:custDataLst>
            </p:nvPr>
          </p:nvSpPr>
          <p:spPr bwMode="auto">
            <a:xfrm>
              <a:off x="4752"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7" name="Rectangle 109"/>
            <p:cNvSpPr>
              <a:spLocks noChangeArrowheads="1"/>
            </p:cNvSpPr>
            <p:nvPr>
              <p:custDataLst>
                <p:tags r:id="rId100"/>
              </p:custDataLst>
            </p:nvPr>
          </p:nvSpPr>
          <p:spPr bwMode="auto">
            <a:xfrm>
              <a:off x="4944" y="3443"/>
              <a:ext cx="192" cy="192"/>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398" name="Rectangle 110"/>
            <p:cNvSpPr>
              <a:spLocks noChangeArrowheads="1"/>
            </p:cNvSpPr>
            <p:nvPr>
              <p:custDataLst>
                <p:tags r:id="rId101"/>
              </p:custDataLst>
            </p:nvPr>
          </p:nvSpPr>
          <p:spPr bwMode="auto">
            <a:xfrm>
              <a:off x="5040" y="33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a:p>
          </p:txBody>
        </p:sp>
      </p:grpSp>
      <p:sp>
        <p:nvSpPr>
          <p:cNvPr id="12399" name="Oval 111"/>
          <p:cNvSpPr>
            <a:spLocks noChangeArrowheads="1"/>
          </p:cNvSpPr>
          <p:nvPr>
            <p:custDataLst>
              <p:tags r:id="rId73"/>
            </p:custDataLst>
          </p:nvPr>
        </p:nvSpPr>
        <p:spPr bwMode="auto">
          <a:xfrm>
            <a:off x="7449066" y="55626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0" name="Line 112"/>
          <p:cNvSpPr>
            <a:spLocks noChangeShapeType="1"/>
          </p:cNvSpPr>
          <p:nvPr>
            <p:custDataLst>
              <p:tags r:id="rId74"/>
            </p:custDataLst>
          </p:nvPr>
        </p:nvSpPr>
        <p:spPr bwMode="auto">
          <a:xfrm>
            <a:off x="7525266" y="5638800"/>
            <a:ext cx="1588" cy="533400"/>
          </a:xfrm>
          <a:prstGeom prst="line">
            <a:avLst/>
          </a:prstGeom>
          <a:noFill/>
          <a:ln w="57240">
            <a:solidFill>
              <a:srgbClr val="0000FF"/>
            </a:solidFill>
            <a:miter lim="800000"/>
            <a:headEnd/>
            <a:tailEnd type="triangle" w="med" len="med"/>
          </a:ln>
          <a:effectLst/>
        </p:spPr>
        <p:txBody>
          <a:bodyPr/>
          <a:lstStyle/>
          <a:p>
            <a:endParaRPr lang="en-US"/>
          </a:p>
        </p:txBody>
      </p:sp>
      <p:sp>
        <p:nvSpPr>
          <p:cNvPr id="12401" name="Oval 113"/>
          <p:cNvSpPr>
            <a:spLocks noChangeArrowheads="1"/>
          </p:cNvSpPr>
          <p:nvPr>
            <p:custDataLst>
              <p:tags r:id="rId75"/>
            </p:custDataLst>
          </p:nvPr>
        </p:nvSpPr>
        <p:spPr bwMode="auto">
          <a:xfrm>
            <a:off x="7753866" y="55626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02" name="Line 114"/>
          <p:cNvSpPr>
            <a:spLocks noChangeShapeType="1"/>
          </p:cNvSpPr>
          <p:nvPr>
            <p:custDataLst>
              <p:tags r:id="rId76"/>
            </p:custDataLst>
          </p:nvPr>
        </p:nvSpPr>
        <p:spPr bwMode="auto">
          <a:xfrm>
            <a:off x="1429266" y="5638800"/>
            <a:ext cx="1371600" cy="1587"/>
          </a:xfrm>
          <a:prstGeom prst="line">
            <a:avLst/>
          </a:prstGeom>
          <a:noFill/>
          <a:ln w="57240">
            <a:solidFill>
              <a:srgbClr val="0000FF"/>
            </a:solidFill>
            <a:miter lim="800000"/>
            <a:headEnd/>
            <a:tailEnd type="triangle" w="med" len="med"/>
          </a:ln>
          <a:effectLst/>
        </p:spPr>
        <p:txBody>
          <a:bodyPr/>
          <a:lstStyle/>
          <a:p>
            <a:endParaRPr lang="en-US"/>
          </a:p>
        </p:txBody>
      </p:sp>
      <p:sp>
        <p:nvSpPr>
          <p:cNvPr id="12403" name="Rectangle 115"/>
          <p:cNvSpPr>
            <a:spLocks noChangeArrowheads="1"/>
          </p:cNvSpPr>
          <p:nvPr>
            <p:custDataLst>
              <p:tags r:id="rId77"/>
            </p:custDataLst>
          </p:nvPr>
        </p:nvSpPr>
        <p:spPr bwMode="auto">
          <a:xfrm>
            <a:off x="5239266" y="54864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a:p>
        </p:txBody>
      </p:sp>
      <p:sp>
        <p:nvSpPr>
          <p:cNvPr id="12404" name="Oval 116"/>
          <p:cNvSpPr>
            <a:spLocks noChangeArrowheads="1"/>
          </p:cNvSpPr>
          <p:nvPr>
            <p:custDataLst>
              <p:tags r:id="rId78"/>
            </p:custDataLst>
          </p:nvPr>
        </p:nvSpPr>
        <p:spPr bwMode="auto">
          <a:xfrm>
            <a:off x="3181866" y="5562600"/>
            <a:ext cx="152400" cy="152400"/>
          </a:xfrm>
          <a:prstGeom prst="ellipse">
            <a:avLst/>
          </a:prstGeom>
          <a:noFill/>
          <a:ln w="28440">
            <a:solidFill>
              <a:srgbClr val="C00000"/>
            </a:solidFill>
            <a:miter lim="800000"/>
            <a:headEnd/>
            <a:tailEnd/>
          </a:ln>
          <a:effectLst/>
        </p:spPr>
        <p:txBody>
          <a:bodyPr wrap="none" anchor="ctr"/>
          <a:lstStyle/>
          <a:p>
            <a:endParaRPr lang="en-US"/>
          </a:p>
        </p:txBody>
      </p:sp>
      <p:sp>
        <p:nvSpPr>
          <p:cNvPr id="12405" name="Freeform 117"/>
          <p:cNvSpPr>
            <a:spLocks/>
          </p:cNvSpPr>
          <p:nvPr>
            <p:custDataLst>
              <p:tags r:id="rId79"/>
            </p:custDataLst>
          </p:nvPr>
        </p:nvSpPr>
        <p:spPr bwMode="auto">
          <a:xfrm>
            <a:off x="2953266" y="5292725"/>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a:p>
        </p:txBody>
      </p:sp>
      <p:sp>
        <p:nvSpPr>
          <p:cNvPr id="12406" name="Freeform 118"/>
          <p:cNvSpPr>
            <a:spLocks/>
          </p:cNvSpPr>
          <p:nvPr>
            <p:custDataLst>
              <p:tags r:id="rId80"/>
            </p:custDataLst>
          </p:nvPr>
        </p:nvSpPr>
        <p:spPr bwMode="auto">
          <a:xfrm>
            <a:off x="6458466" y="5614987"/>
            <a:ext cx="1371600" cy="3651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a:p>
        </p:txBody>
      </p:sp>
      <p:sp>
        <p:nvSpPr>
          <p:cNvPr id="12407" name="Oval 119"/>
          <p:cNvSpPr>
            <a:spLocks noChangeArrowheads="1"/>
          </p:cNvSpPr>
          <p:nvPr>
            <p:custDataLst>
              <p:tags r:id="rId81"/>
            </p:custDataLst>
          </p:nvPr>
        </p:nvSpPr>
        <p:spPr bwMode="auto">
          <a:xfrm>
            <a:off x="5315466" y="30622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8" name="Oval 120"/>
          <p:cNvSpPr>
            <a:spLocks noChangeArrowheads="1"/>
          </p:cNvSpPr>
          <p:nvPr>
            <p:custDataLst>
              <p:tags r:id="rId82"/>
            </p:custDataLst>
          </p:nvPr>
        </p:nvSpPr>
        <p:spPr bwMode="auto">
          <a:xfrm>
            <a:off x="2877066" y="3062287"/>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09" name="Oval 121"/>
          <p:cNvSpPr>
            <a:spLocks noChangeArrowheads="1"/>
          </p:cNvSpPr>
          <p:nvPr>
            <p:custDataLst>
              <p:tags r:id="rId83"/>
            </p:custDataLst>
          </p:nvPr>
        </p:nvSpPr>
        <p:spPr bwMode="auto">
          <a:xfrm>
            <a:off x="2877066" y="6248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10" name="Oval 122"/>
          <p:cNvSpPr>
            <a:spLocks noChangeArrowheads="1"/>
          </p:cNvSpPr>
          <p:nvPr>
            <p:custDataLst>
              <p:tags r:id="rId84"/>
            </p:custDataLst>
          </p:nvPr>
        </p:nvSpPr>
        <p:spPr bwMode="auto">
          <a:xfrm>
            <a:off x="5315466" y="6248400"/>
            <a:ext cx="152400" cy="152400"/>
          </a:xfrm>
          <a:prstGeom prst="ellipse">
            <a:avLst/>
          </a:prstGeom>
          <a:solidFill>
            <a:srgbClr val="0000FF"/>
          </a:solidFill>
          <a:ln w="9525">
            <a:solidFill>
              <a:srgbClr val="0000FF"/>
            </a:solidFill>
            <a:round/>
            <a:headEnd/>
            <a:tailEnd/>
          </a:ln>
          <a:effectLst/>
        </p:spPr>
        <p:txBody>
          <a:bodyPr wrap="none" anchor="ctr"/>
          <a:lstStyle/>
          <a:p>
            <a:endParaRPr lang="en-US"/>
          </a:p>
        </p:txBody>
      </p:sp>
      <p:sp>
        <p:nvSpPr>
          <p:cNvPr id="12411" name="Oval 123"/>
          <p:cNvSpPr>
            <a:spLocks noChangeArrowheads="1"/>
          </p:cNvSpPr>
          <p:nvPr>
            <p:custDataLst>
              <p:tags r:id="rId85"/>
            </p:custDataLst>
          </p:nvPr>
        </p:nvSpPr>
        <p:spPr bwMode="auto">
          <a:xfrm flipV="1">
            <a:off x="5620266"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2" name="Oval 124"/>
          <p:cNvSpPr>
            <a:spLocks noChangeArrowheads="1"/>
          </p:cNvSpPr>
          <p:nvPr>
            <p:custDataLst>
              <p:tags r:id="rId86"/>
            </p:custDataLst>
          </p:nvPr>
        </p:nvSpPr>
        <p:spPr bwMode="auto">
          <a:xfrm flipV="1">
            <a:off x="5620266" y="16906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3" name="Oval 125"/>
          <p:cNvSpPr>
            <a:spLocks noChangeArrowheads="1"/>
          </p:cNvSpPr>
          <p:nvPr>
            <p:custDataLst>
              <p:tags r:id="rId87"/>
            </p:custDataLst>
          </p:nvPr>
        </p:nvSpPr>
        <p:spPr bwMode="auto">
          <a:xfrm flipV="1">
            <a:off x="3181866" y="4876800"/>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4" name="Oval 126"/>
          <p:cNvSpPr>
            <a:spLocks noChangeArrowheads="1"/>
          </p:cNvSpPr>
          <p:nvPr>
            <p:custDataLst>
              <p:tags r:id="rId88"/>
            </p:custDataLst>
          </p:nvPr>
        </p:nvSpPr>
        <p:spPr bwMode="auto">
          <a:xfrm flipV="1">
            <a:off x="3181866" y="1690687"/>
            <a:ext cx="152400" cy="152400"/>
          </a:xfrm>
          <a:prstGeom prst="ellipse">
            <a:avLst/>
          </a:prstGeom>
          <a:solidFill>
            <a:srgbClr val="C00000"/>
          </a:solidFill>
          <a:ln w="9525">
            <a:noFill/>
            <a:round/>
            <a:headEnd/>
            <a:tailEnd/>
          </a:ln>
          <a:effectLst/>
        </p:spPr>
        <p:txBody>
          <a:bodyPr wrap="none" anchor="ctr"/>
          <a:lstStyle/>
          <a:p>
            <a:endParaRPr lang="en-US"/>
          </a:p>
        </p:txBody>
      </p:sp>
      <p:sp>
        <p:nvSpPr>
          <p:cNvPr id="12415" name="Text Box 127"/>
          <p:cNvSpPr txBox="1">
            <a:spLocks noChangeArrowheads="1"/>
          </p:cNvSpPr>
          <p:nvPr>
            <p:custDataLst>
              <p:tags r:id="rId89"/>
            </p:custDataLst>
          </p:nvPr>
        </p:nvSpPr>
        <p:spPr bwMode="auto">
          <a:xfrm>
            <a:off x="422791" y="2247899"/>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2416" name="Text Box 128"/>
          <p:cNvSpPr txBox="1">
            <a:spLocks noChangeArrowheads="1"/>
          </p:cNvSpPr>
          <p:nvPr>
            <p:custDataLst>
              <p:tags r:id="rId90"/>
            </p:custDataLst>
          </p:nvPr>
        </p:nvSpPr>
        <p:spPr bwMode="auto">
          <a:xfrm>
            <a:off x="438666" y="5435600"/>
            <a:ext cx="697692"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itchFamily="34" charset="0"/>
                <a:ea typeface="msgothic" charset="0"/>
                <a:cs typeface="msgothic" charset="0"/>
              </a:rPr>
              <a:t>Root</a:t>
            </a:r>
          </a:p>
        </p:txBody>
      </p:sp>
      <p:sp>
        <p:nvSpPr>
          <p:cNvPr id="12417" name="Text Box 129"/>
          <p:cNvSpPr txBox="1">
            <a:spLocks noChangeArrowheads="1"/>
          </p:cNvSpPr>
          <p:nvPr>
            <p:custDataLst>
              <p:tags r:id="rId91"/>
            </p:custDataLst>
          </p:nvPr>
        </p:nvSpPr>
        <p:spPr bwMode="auto">
          <a:xfrm>
            <a:off x="438666" y="1290637"/>
            <a:ext cx="937949"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Before</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2418" name="Text Box 130"/>
          <p:cNvSpPr txBox="1">
            <a:spLocks noChangeArrowheads="1"/>
          </p:cNvSpPr>
          <p:nvPr>
            <p:custDataLst>
              <p:tags r:id="rId92"/>
            </p:custDataLst>
          </p:nvPr>
        </p:nvSpPr>
        <p:spPr bwMode="auto">
          <a:xfrm>
            <a:off x="443429" y="4516437"/>
            <a:ext cx="744178" cy="426913"/>
          </a:xfrm>
          <a:prstGeom prst="rect">
            <a:avLst/>
          </a:prstGeom>
          <a:noFill/>
          <a:ln w="9525">
            <a:noFill/>
            <a:round/>
            <a:headEnd/>
            <a:tailEnd/>
          </a:ln>
          <a:effectLst/>
        </p:spPr>
        <p:txBody>
          <a:bodyPr wrap="none" lIns="45720" tIns="46800" rIns="45720" bIns="46800">
            <a:spAutoFit/>
          </a:bodyPr>
          <a:lstStyle/>
          <a:p>
            <a:pPr algn="ct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chemeClr val="tx1">
                    <a:lumMod val="50000"/>
                    <a:lumOff val="50000"/>
                  </a:schemeClr>
                </a:solidFill>
                <a:latin typeface="Calibri" pitchFamily="34" charset="0"/>
                <a:ea typeface="msgothic" charset="0"/>
                <a:cs typeface="msgothic" charset="0"/>
              </a:rPr>
              <a:t>After</a:t>
            </a:r>
            <a:endParaRPr lang="en-GB" b="1" i="1" dirty="0">
              <a:solidFill>
                <a:schemeClr val="tx1">
                  <a:lumMod val="50000"/>
                  <a:lumOff val="50000"/>
                </a:schemeClr>
              </a:solidFill>
              <a:latin typeface="Calibri" pitchFamily="34" charset="0"/>
              <a:ea typeface="msgothic" charset="0"/>
              <a:cs typeface="msgothic" charset="0"/>
            </a:endParaRPr>
          </a:p>
        </p:txBody>
      </p:sp>
      <p:sp>
        <p:nvSpPr>
          <p:cNvPr id="134" name="TextBox 133"/>
          <p:cNvSpPr txBox="1"/>
          <p:nvPr>
            <p:custDataLst>
              <p:tags r:id="rId93"/>
            </p:custDataLst>
          </p:nvPr>
        </p:nvSpPr>
        <p:spPr>
          <a:xfrm>
            <a:off x="6701064" y="939114"/>
            <a:ext cx="1985736" cy="369332"/>
          </a:xfrm>
          <a:prstGeom prst="rect">
            <a:avLst/>
          </a:prstGeom>
          <a:noFill/>
        </p:spPr>
        <p:txBody>
          <a:bodyPr wrap="none" rtlCol="0">
            <a:spAutoFit/>
          </a:bodyPr>
          <a:lstStyle/>
          <a:p>
            <a:r>
              <a:rPr lang="en-US" sz="1800" b="0" dirty="0" smtClean="0">
                <a:solidFill>
                  <a:schemeClr val="tx1">
                    <a:lumMod val="50000"/>
                    <a:lumOff val="50000"/>
                  </a:schemeClr>
                </a:solidFill>
                <a:latin typeface="Calibri" pitchFamily="34" charset="0"/>
              </a:rPr>
              <a:t>conceptual graphic</a:t>
            </a:r>
          </a:p>
        </p:txBody>
      </p:sp>
      <p:sp>
        <p:nvSpPr>
          <p:cNvPr id="136" name="Slide Number Placeholder 135"/>
          <p:cNvSpPr>
            <a:spLocks noGrp="1"/>
          </p:cNvSpPr>
          <p:nvPr>
            <p:ph type="sldNum" sz="quarter" idx="4"/>
            <p:custDataLst>
              <p:tags r:id="rId94"/>
            </p:custDataLst>
          </p:nvPr>
        </p:nvSpPr>
        <p:spPr/>
        <p:txBody>
          <a:bodyPr/>
          <a:lstStyle/>
          <a:p>
            <a:fld id="{7CBE8339-D2AD-46DC-A898-FD1E949067F0}" type="slidenum">
              <a:rPr lang="en-US" smtClean="0"/>
              <a:pPr/>
              <a:t>44</a:t>
            </a:fld>
            <a:endParaRPr lang="en-US"/>
          </a:p>
        </p:txBody>
      </p:sp>
      <p:sp>
        <p:nvSpPr>
          <p:cNvPr id="137" name="Date Placeholder 136"/>
          <p:cNvSpPr>
            <a:spLocks noGrp="1"/>
          </p:cNvSpPr>
          <p:nvPr>
            <p:ph type="dt" sz="half" idx="2"/>
            <p:custDataLst>
              <p:tags r:id="rId95"/>
            </p:custDataLst>
          </p:nvPr>
        </p:nvSpPr>
        <p:spPr/>
        <p:txBody>
          <a:bodyPr/>
          <a:lstStyle/>
          <a:p>
            <a:r>
              <a:rPr lang="en-US" smtClean="0"/>
              <a:t>Winter 2015</a:t>
            </a:r>
            <a:endParaRPr lang="en-US" dirty="0"/>
          </a:p>
        </p:txBody>
      </p:sp>
      <p:sp>
        <p:nvSpPr>
          <p:cNvPr id="138" name="Footer Placeholder 137"/>
          <p:cNvSpPr>
            <a:spLocks noGrp="1"/>
          </p:cNvSpPr>
          <p:nvPr>
            <p:ph type="ftr" sz="quarter" idx="3"/>
            <p:custDataLst>
              <p:tags r:id="rId96"/>
            </p:custDataLst>
          </p:nvPr>
        </p:nvSpPr>
        <p:spPr/>
        <p:txBody>
          <a:bodyPr/>
          <a:lstStyle/>
          <a:p>
            <a:r>
              <a:rPr lang="en-US" smtClean="0"/>
              <a:t>Memory Allocation</a:t>
            </a:r>
            <a:endParaRPr lang="en-US" dirty="0"/>
          </a:p>
        </p:txBody>
      </p:sp>
      <p:sp>
        <p:nvSpPr>
          <p:cNvPr id="12" name="TextBox 11"/>
          <p:cNvSpPr txBox="1"/>
          <p:nvPr>
            <p:custDataLst>
              <p:tags r:id="rId97"/>
            </p:custDataLst>
          </p:nvPr>
        </p:nvSpPr>
        <p:spPr>
          <a:xfrm>
            <a:off x="8770289" y="4876800"/>
            <a:ext cx="253596" cy="461665"/>
          </a:xfrm>
          <a:prstGeom prst="rect">
            <a:avLst/>
          </a:prstGeom>
          <a:noFill/>
        </p:spPr>
        <p:txBody>
          <a:bodyPr wrap="none" rtlCol="0">
            <a:spAutoFit/>
          </a:bodyPr>
          <a:lstStyle/>
          <a:p>
            <a:r>
              <a:rPr lang="en-US" dirty="0" smtClean="0">
                <a:latin typeface="Calibri" pitchFamily="34" charset="0"/>
              </a:rPr>
              <a:t> </a:t>
            </a:r>
          </a:p>
        </p:txBody>
      </p:sp>
    </p:spTree>
    <p:extLst>
      <p:ext uri="{BB962C8B-B14F-4D97-AF65-F5344CB8AC3E}">
        <p14:creationId xmlns:p14="http://schemas.microsoft.com/office/powerpoint/2010/main" val="411893384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4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301" grpId="0" animBg="1"/>
      <p:bldP spid="12307" grpId="0" animBg="1"/>
      <p:bldP spid="12391" grpId="0" animBg="1"/>
      <p:bldP spid="12402" grpId="0" animBg="1"/>
      <p:bldP spid="12405" grpId="0" animBg="1"/>
      <p:bldP spid="12406"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Do we always need the boundary tag?</a:t>
            </a:r>
            <a:endParaRPr lang="en-US" dirty="0"/>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smtClean="0"/>
              <a:t>Lab 5 suggests no…</a:t>
            </a:r>
            <a:endParaRPr lang="en-US"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45</a:t>
            </a:fld>
            <a:endParaRPr lang="en-US"/>
          </a:p>
        </p:txBody>
      </p:sp>
      <p:grpSp>
        <p:nvGrpSpPr>
          <p:cNvPr id="5" name="Group 4"/>
          <p:cNvGrpSpPr/>
          <p:nvPr>
            <p:custDataLst>
              <p:tags r:id="rId4"/>
            </p:custDataLst>
          </p:nvPr>
        </p:nvGrpSpPr>
        <p:grpSpPr>
          <a:xfrm>
            <a:off x="5103812" y="1612137"/>
            <a:ext cx="1677988" cy="2743200"/>
            <a:chOff x="5103812" y="1295400"/>
            <a:chExt cx="1677988" cy="2743200"/>
          </a:xfrm>
        </p:grpSpPr>
        <p:sp>
          <p:nvSpPr>
            <p:cNvPr id="6" name="Rectangle 3"/>
            <p:cNvSpPr>
              <a:spLocks noChangeArrowheads="1"/>
            </p:cNvSpPr>
            <p:nvPr>
              <p:custDataLst>
                <p:tags r:id="rId14"/>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7" name="Rectangle 6"/>
            <p:cNvSpPr>
              <a:spLocks noChangeArrowheads="1"/>
            </p:cNvSpPr>
            <p:nvPr>
              <p:custDataLst>
                <p:tags r:id="rId15"/>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dirty="0">
                <a:latin typeface="Calibri" pitchFamily="34" charset="0"/>
              </a:endParaRPr>
            </a:p>
          </p:txBody>
        </p:sp>
        <p:sp>
          <p:nvSpPr>
            <p:cNvPr id="8" name="Rectangle 8"/>
            <p:cNvSpPr>
              <a:spLocks noChangeArrowheads="1"/>
            </p:cNvSpPr>
            <p:nvPr>
              <p:custDataLst>
                <p:tags r:id="rId16"/>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9" name="Rectangle 9"/>
            <p:cNvSpPr>
              <a:spLocks noChangeArrowheads="1"/>
            </p:cNvSpPr>
            <p:nvPr>
              <p:custDataLst>
                <p:tags r:id="rId17"/>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10" name="Rectangle 10"/>
            <p:cNvSpPr>
              <a:spLocks noChangeArrowheads="1"/>
            </p:cNvSpPr>
            <p:nvPr>
              <p:custDataLst>
                <p:tags r:id="rId18"/>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11" name="Rectangle 3"/>
            <p:cNvSpPr>
              <a:spLocks noChangeArrowheads="1"/>
            </p:cNvSpPr>
            <p:nvPr>
              <p:custDataLst>
                <p:tags r:id="rId19"/>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next</a:t>
              </a:r>
              <a:endParaRPr lang="en-GB" sz="1600" b="1" dirty="0">
                <a:latin typeface="Calibri" pitchFamily="34" charset="0"/>
              </a:endParaRPr>
            </a:p>
          </p:txBody>
        </p:sp>
        <p:sp>
          <p:nvSpPr>
            <p:cNvPr id="12" name="Rectangle 3"/>
            <p:cNvSpPr>
              <a:spLocks noChangeArrowheads="1"/>
            </p:cNvSpPr>
            <p:nvPr>
              <p:custDataLst>
                <p:tags r:id="rId20"/>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smtClean="0">
                  <a:latin typeface="Calibri" pitchFamily="34" charset="0"/>
                </a:rPr>
                <a:t>prev</a:t>
              </a:r>
              <a:endParaRPr lang="en-GB" sz="1600" b="1" dirty="0">
                <a:latin typeface="Calibri" pitchFamily="34" charset="0"/>
              </a:endParaRPr>
            </a:p>
          </p:txBody>
        </p:sp>
        <p:sp>
          <p:nvSpPr>
            <p:cNvPr id="13" name="TextBox 12"/>
            <p:cNvSpPr txBox="1"/>
            <p:nvPr>
              <p:custDataLst>
                <p:tags r:id="rId21"/>
              </p:custDataLst>
            </p:nvPr>
          </p:nvSpPr>
          <p:spPr>
            <a:xfrm>
              <a:off x="5324562" y="1295400"/>
              <a:ext cx="1232992" cy="369332"/>
            </a:xfrm>
            <a:prstGeom prst="rect">
              <a:avLst/>
            </a:prstGeom>
            <a:noFill/>
          </p:spPr>
          <p:txBody>
            <a:bodyPr wrap="none" rtlCol="0">
              <a:spAutoFit/>
            </a:bodyPr>
            <a:lstStyle/>
            <a:p>
              <a:pPr algn="ctr"/>
              <a:r>
                <a:rPr lang="en-US" sz="1800" dirty="0" smtClean="0">
                  <a:latin typeface="Calibri" pitchFamily="34" charset="0"/>
                </a:rPr>
                <a:t>Free block:</a:t>
              </a:r>
            </a:p>
          </p:txBody>
        </p:sp>
      </p:grpSp>
      <p:grpSp>
        <p:nvGrpSpPr>
          <p:cNvPr id="14" name="Group 13"/>
          <p:cNvGrpSpPr/>
          <p:nvPr>
            <p:custDataLst>
              <p:tags r:id="rId5"/>
            </p:custDataLst>
          </p:nvPr>
        </p:nvGrpSpPr>
        <p:grpSpPr>
          <a:xfrm>
            <a:off x="1581091" y="1610711"/>
            <a:ext cx="1720581" cy="2744626"/>
            <a:chOff x="1581091" y="1136846"/>
            <a:chExt cx="1720581" cy="2744626"/>
          </a:xfrm>
        </p:grpSpPr>
        <p:sp>
          <p:nvSpPr>
            <p:cNvPr id="15" name="Rectangle 3"/>
            <p:cNvSpPr>
              <a:spLocks noChangeArrowheads="1"/>
            </p:cNvSpPr>
            <p:nvPr>
              <p:custDataLst>
                <p:tags r:id="rId8"/>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16" name="Rectangle 6"/>
            <p:cNvSpPr>
              <a:spLocks noChangeArrowheads="1"/>
            </p:cNvSpPr>
            <p:nvPr>
              <p:custDataLst>
                <p:tags r:id="rId9"/>
              </p:custDataLst>
            </p:nvPr>
          </p:nvSpPr>
          <p:spPr bwMode="auto">
            <a:xfrm>
              <a:off x="1600200" y="1976472"/>
              <a:ext cx="1676400" cy="1524000"/>
            </a:xfrm>
            <a:prstGeom prst="rect">
              <a:avLst/>
            </a:prstGeom>
            <a:solidFill>
              <a:srgbClr val="FFFF99"/>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padding</a:t>
              </a:r>
            </a:p>
          </p:txBody>
        </p:sp>
        <p:sp>
          <p:nvSpPr>
            <p:cNvPr id="17" name="Rectangle 8"/>
            <p:cNvSpPr>
              <a:spLocks noChangeArrowheads="1"/>
            </p:cNvSpPr>
            <p:nvPr>
              <p:custDataLst>
                <p:tags r:id="rId10"/>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18" name="Rectangle 9"/>
            <p:cNvSpPr>
              <a:spLocks noChangeArrowheads="1"/>
            </p:cNvSpPr>
            <p:nvPr>
              <p:custDataLst>
                <p:tags r:id="rId11"/>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size</a:t>
              </a:r>
            </a:p>
          </p:txBody>
        </p:sp>
        <p:sp>
          <p:nvSpPr>
            <p:cNvPr id="19" name="Rectangle 10"/>
            <p:cNvSpPr>
              <a:spLocks noChangeArrowheads="1"/>
            </p:cNvSpPr>
            <p:nvPr>
              <p:custDataLst>
                <p:tags r:id="rId12"/>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a:t>
              </a:r>
            </a:p>
          </p:txBody>
        </p:sp>
        <p:sp>
          <p:nvSpPr>
            <p:cNvPr id="20" name="TextBox 19"/>
            <p:cNvSpPr txBox="1"/>
            <p:nvPr>
              <p:custDataLst>
                <p:tags r:id="rId13"/>
              </p:custDataLst>
            </p:nvPr>
          </p:nvSpPr>
          <p:spPr>
            <a:xfrm>
              <a:off x="1581091" y="1136846"/>
              <a:ext cx="1720581" cy="369332"/>
            </a:xfrm>
            <a:prstGeom prst="rect">
              <a:avLst/>
            </a:prstGeom>
            <a:noFill/>
          </p:spPr>
          <p:txBody>
            <a:bodyPr wrap="none" rtlCol="0">
              <a:spAutoFit/>
            </a:bodyPr>
            <a:lstStyle/>
            <a:p>
              <a:pPr algn="ctr"/>
              <a:r>
                <a:rPr lang="en-US" sz="1800" dirty="0" smtClean="0">
                  <a:latin typeface="Calibri" pitchFamily="34" charset="0"/>
                </a:rPr>
                <a:t>Allocated block:</a:t>
              </a:r>
            </a:p>
          </p:txBody>
        </p:sp>
      </p:grpSp>
      <p:sp>
        <p:nvSpPr>
          <p:cNvPr id="21" name="Date Placeholder 20"/>
          <p:cNvSpPr>
            <a:spLocks noGrp="1"/>
          </p:cNvSpPr>
          <p:nvPr>
            <p:ph type="dt" sz="half" idx="2"/>
            <p:custDataLst>
              <p:tags r:id="rId6"/>
            </p:custDataLst>
          </p:nvPr>
        </p:nvSpPr>
        <p:spPr/>
        <p:txBody>
          <a:bodyPr/>
          <a:lstStyle/>
          <a:p>
            <a:r>
              <a:rPr lang="en-US" smtClean="0"/>
              <a:t>Winter 2015</a:t>
            </a:r>
            <a:endParaRPr lang="en-US" dirty="0"/>
          </a:p>
        </p:txBody>
      </p:sp>
      <p:sp>
        <p:nvSpPr>
          <p:cNvPr id="22" name="Footer Placeholder 21"/>
          <p:cNvSpPr>
            <a:spLocks noGrp="1"/>
          </p:cNvSpPr>
          <p:nvPr>
            <p:ph type="ftr" sz="quarter" idx="3"/>
            <p:custDataLst>
              <p:tags r:id="rId7"/>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216875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custDataLst>
              <p:tags r:id="rId1"/>
            </p:custDataLst>
          </p:nvPr>
        </p:nvSpPr>
        <p:spPr>
          <a:xfrm>
            <a:off x="317500" y="493713"/>
            <a:ext cx="65405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Explicit List Summary</a:t>
            </a:r>
          </a:p>
        </p:txBody>
      </p:sp>
      <p:sp>
        <p:nvSpPr>
          <p:cNvPr id="13314" name="Rectangle 2"/>
          <p:cNvSpPr>
            <a:spLocks noGrp="1" noChangeArrowheads="1"/>
          </p:cNvSpPr>
          <p:nvPr>
            <p:ph type="body" idx="1"/>
            <p:custDataLst>
              <p:tags r:id="rId2"/>
            </p:custDataLst>
          </p:nvPr>
        </p:nvSpPr>
        <p:spPr>
          <a:xfrm>
            <a:off x="335080" y="1220788"/>
            <a:ext cx="8307387" cy="5475287"/>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Comparison to implicit list:</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Allocate is linear time in number of </a:t>
            </a:r>
            <a:r>
              <a:rPr lang="en-GB" b="1" i="1" dirty="0">
                <a:solidFill>
                  <a:srgbClr val="C00000"/>
                </a:solidFill>
              </a:rPr>
              <a:t>free</a:t>
            </a:r>
            <a:r>
              <a:rPr lang="en-GB" dirty="0"/>
              <a:t> blocks instead of </a:t>
            </a:r>
            <a:r>
              <a:rPr lang="en-GB" b="1" i="1" dirty="0" smtClean="0">
                <a:solidFill>
                  <a:srgbClr val="C00000"/>
                </a:solidFill>
              </a:rPr>
              <a:t>all</a:t>
            </a:r>
            <a:r>
              <a:rPr lang="en-GB" dirty="0" smtClean="0"/>
              <a:t> blocks</a:t>
            </a:r>
            <a:endParaRPr lang="en-GB" dirty="0"/>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smtClean="0">
                <a:solidFill>
                  <a:srgbClr val="C00000"/>
                </a:solidFill>
              </a:rPr>
              <a:t>Much </a:t>
            </a:r>
            <a:r>
              <a:rPr lang="en-GB" b="1" i="1" dirty="0">
                <a:solidFill>
                  <a:srgbClr val="C00000"/>
                </a:solidFill>
              </a:rPr>
              <a:t>faster </a:t>
            </a:r>
            <a:r>
              <a:rPr lang="en-GB" dirty="0"/>
              <a:t>when most of the memory is full </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Slightly more complicated allocate and free since needs to splice blocks in and out of the list</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extra space for the links (2 extra</a:t>
            </a:r>
            <a:r>
              <a:rPr lang="en-GB" dirty="0" smtClean="0"/>
              <a:t> words </a:t>
            </a:r>
            <a:r>
              <a:rPr lang="en-GB" dirty="0"/>
              <a:t>needed for each block</a:t>
            </a:r>
            <a:r>
              <a:rPr lang="en-GB" dirty="0" smtClean="0"/>
              <a:t>)</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Possibly increases minimum block size, leading to more internal fragmentation</a:t>
            </a: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Most common use of explicit lists is in conjunction with </a:t>
            </a:r>
            <a:r>
              <a:rPr lang="en-GB" i="1" dirty="0"/>
              <a:t>segregated free lists</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Keep multiple linked lists of different size classes, or possibly for different types of objects</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46</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127001" y="4394199"/>
            <a:ext cx="8940802" cy="1024567"/>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 name="Title 1"/>
          <p:cNvSpPr>
            <a:spLocks noGrp="1"/>
          </p:cNvSpPr>
          <p:nvPr>
            <p:ph type="title"/>
            <p:custDataLst>
              <p:tags r:id="rId2"/>
            </p:custDataLst>
          </p:nvPr>
        </p:nvSpPr>
        <p:spPr/>
        <p:txBody>
          <a:bodyPr/>
          <a:lstStyle/>
          <a:p>
            <a:r>
              <a:rPr lang="en-US" dirty="0" smtClean="0"/>
              <a:t>Keeping Track of Free Blocks</a:t>
            </a:r>
            <a:endParaRPr lang="en-US" dirty="0"/>
          </a:p>
        </p:txBody>
      </p:sp>
      <p:sp>
        <p:nvSpPr>
          <p:cNvPr id="3" name="Content Placeholder 2"/>
          <p:cNvSpPr>
            <a:spLocks noGrp="1"/>
          </p:cNvSpPr>
          <p:nvPr>
            <p:ph idx="1"/>
            <p:custDataLst>
              <p:tags r:id="rId3"/>
            </p:custDataLst>
          </p:nvPr>
        </p:nvSpPr>
        <p:spPr>
          <a:xfrm>
            <a:off x="160867" y="1254210"/>
            <a:ext cx="8983134" cy="5375190"/>
          </a:xfrm>
        </p:spPr>
        <p:txBody>
          <a:bodyPr/>
          <a:lstStyle/>
          <a:p>
            <a:r>
              <a:rPr lang="en-US" dirty="0" smtClean="0"/>
              <a:t>Method 1: </a:t>
            </a:r>
            <a:r>
              <a:rPr lang="en-US" i="1" dirty="0" smtClean="0">
                <a:solidFill>
                  <a:srgbClr val="C00000"/>
                </a:solidFill>
              </a:rPr>
              <a:t>Implicit free list </a:t>
            </a:r>
            <a:r>
              <a:rPr lang="en-US" dirty="0" smtClean="0"/>
              <a:t>using </a:t>
            </a:r>
            <a:r>
              <a:rPr lang="en-US" dirty="0"/>
              <a:t>length</a:t>
            </a:r>
            <a:r>
              <a:rPr lang="en-US" dirty="0" smtClean="0"/>
              <a:t>— </a:t>
            </a:r>
            <a:r>
              <a:rPr lang="en-US" sz="2000" dirty="0"/>
              <a:t>links</a:t>
            </a:r>
            <a:r>
              <a:rPr lang="en-US" sz="2000" dirty="0" smtClean="0"/>
              <a:t> </a:t>
            </a:r>
            <a:r>
              <a:rPr lang="en-US" sz="2000" u="sng" dirty="0" smtClean="0"/>
              <a:t>all</a:t>
            </a:r>
            <a:r>
              <a:rPr lang="en-US" sz="2000" dirty="0" smtClean="0"/>
              <a:t> blocks using math						</a:t>
            </a:r>
            <a:r>
              <a:rPr lang="en-US" dirty="0" smtClean="0"/>
              <a:t>	</a:t>
            </a:r>
            <a:r>
              <a:rPr lang="en-US" sz="1800" dirty="0" smtClean="0"/>
              <a:t>(no actual pointers)</a:t>
            </a:r>
          </a:p>
          <a:p>
            <a:endParaRPr lang="en-US" dirty="0" smtClean="0"/>
          </a:p>
          <a:p>
            <a:endParaRPr lang="en-US" dirty="0" smtClean="0"/>
          </a:p>
          <a:p>
            <a:r>
              <a:rPr lang="en-US" dirty="0" smtClean="0"/>
              <a:t>Method 2: </a:t>
            </a:r>
            <a:r>
              <a:rPr lang="en-GB" i="1" dirty="0" smtClean="0">
                <a:solidFill>
                  <a:srgbClr val="C00000"/>
                </a:solidFill>
              </a:rPr>
              <a:t>Explicit free list</a:t>
            </a:r>
            <a:r>
              <a:rPr lang="en-GB" dirty="0" smtClean="0">
                <a:solidFill>
                  <a:srgbClr val="C00000"/>
                </a:solidFill>
              </a:rPr>
              <a:t> </a:t>
            </a:r>
            <a:r>
              <a:rPr lang="en-GB" dirty="0" smtClean="0"/>
              <a:t>among </a:t>
            </a:r>
            <a:r>
              <a:rPr lang="en-GB" u="sng" dirty="0" smtClean="0"/>
              <a:t>only the free blocks</a:t>
            </a:r>
            <a:r>
              <a:rPr lang="en-GB" dirty="0" smtClean="0"/>
              <a:t>, </a:t>
            </a:r>
            <a:r>
              <a:rPr lang="en-GB" sz="2000" dirty="0"/>
              <a:t>using pointers</a:t>
            </a:r>
          </a:p>
          <a:p>
            <a:endParaRPr lang="en-GB" dirty="0" smtClean="0"/>
          </a:p>
          <a:p>
            <a:endParaRPr lang="en-GB" sz="1600"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Method 3: </a:t>
            </a:r>
            <a:r>
              <a:rPr lang="en-GB" i="1" dirty="0" smtClean="0">
                <a:solidFill>
                  <a:srgbClr val="C00000"/>
                </a:solidFill>
              </a:rPr>
              <a:t>Segregated free list</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Different free lists for different size classes</a:t>
            </a:r>
            <a:endParaRPr lang="en-US" dirty="0" smtClean="0"/>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US" dirty="0" smtClean="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dirty="0" smtClean="0"/>
              <a:t>Method 4: </a:t>
            </a:r>
            <a:r>
              <a:rPr lang="en-GB" i="1" dirty="0" smtClean="0">
                <a:solidFill>
                  <a:srgbClr val="C00000"/>
                </a:solidFill>
              </a:rPr>
              <a:t>Blocks sorted by size</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Can use a balanced binary tree (e.g. red-black tree) with pointers within each free block, and the length used as a key</a:t>
            </a:r>
          </a:p>
        </p:txBody>
      </p:sp>
      <p:sp>
        <p:nvSpPr>
          <p:cNvPr id="4" name="Rectangle 4"/>
          <p:cNvSpPr>
            <a:spLocks noChangeArrowheads="1"/>
          </p:cNvSpPr>
          <p:nvPr>
            <p:custDataLst>
              <p:tags r:id="rId4"/>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5" name="Rectangle 5"/>
          <p:cNvSpPr>
            <a:spLocks noChangeArrowheads="1"/>
          </p:cNvSpPr>
          <p:nvPr>
            <p:custDataLst>
              <p:tags r:id="rId5"/>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6" name="Rectangle 6"/>
          <p:cNvSpPr>
            <a:spLocks noChangeArrowheads="1"/>
          </p:cNvSpPr>
          <p:nvPr>
            <p:custDataLst>
              <p:tags r:id="rId6"/>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7" name="Rectangle 7"/>
          <p:cNvSpPr>
            <a:spLocks noChangeArrowheads="1"/>
          </p:cNvSpPr>
          <p:nvPr>
            <p:custDataLst>
              <p:tags r:id="rId7"/>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8" name="Rectangle 8"/>
          <p:cNvSpPr>
            <a:spLocks noChangeArrowheads="1"/>
          </p:cNvSpPr>
          <p:nvPr>
            <p:custDataLst>
              <p:tags r:id="rId8"/>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9" name="Rectangle 9"/>
          <p:cNvSpPr>
            <a:spLocks noChangeArrowheads="1"/>
          </p:cNvSpPr>
          <p:nvPr>
            <p:custDataLst>
              <p:tags r:id="rId9"/>
            </p:custDataLst>
          </p:nvPr>
        </p:nvSpPr>
        <p:spPr bwMode="auto">
          <a:xfrm>
            <a:off x="3124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10" name="Rectangle 10"/>
          <p:cNvSpPr>
            <a:spLocks noChangeArrowheads="1"/>
          </p:cNvSpPr>
          <p:nvPr>
            <p:custDataLst>
              <p:tags r:id="rId10"/>
            </p:custDataLst>
          </p:nvPr>
        </p:nvSpPr>
        <p:spPr bwMode="auto">
          <a:xfrm>
            <a:off x="3429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1" name="Rectangle 11"/>
          <p:cNvSpPr>
            <a:spLocks noChangeArrowheads="1"/>
          </p:cNvSpPr>
          <p:nvPr>
            <p:custDataLst>
              <p:tags r:id="rId11"/>
            </p:custDataLst>
          </p:nvPr>
        </p:nvSpPr>
        <p:spPr bwMode="auto">
          <a:xfrm>
            <a:off x="37338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2" name="Rectangle 12"/>
          <p:cNvSpPr>
            <a:spLocks noChangeArrowheads="1"/>
          </p:cNvSpPr>
          <p:nvPr>
            <p:custDataLst>
              <p:tags r:id="rId12"/>
            </p:custDataLst>
          </p:nvPr>
        </p:nvSpPr>
        <p:spPr bwMode="auto">
          <a:xfrm>
            <a:off x="40386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3" name="Rectangle 13"/>
          <p:cNvSpPr>
            <a:spLocks noChangeArrowheads="1"/>
          </p:cNvSpPr>
          <p:nvPr>
            <p:custDataLst>
              <p:tags r:id="rId13"/>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4" name="Rectangle 14"/>
          <p:cNvSpPr>
            <a:spLocks noChangeArrowheads="1"/>
          </p:cNvSpPr>
          <p:nvPr>
            <p:custDataLst>
              <p:tags r:id="rId14"/>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5" name="Rectangle 15"/>
          <p:cNvSpPr>
            <a:spLocks noChangeArrowheads="1"/>
          </p:cNvSpPr>
          <p:nvPr>
            <p:custDataLst>
              <p:tags r:id="rId15"/>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6" name="Rectangle 16"/>
          <p:cNvSpPr>
            <a:spLocks noChangeArrowheads="1"/>
          </p:cNvSpPr>
          <p:nvPr>
            <p:custDataLst>
              <p:tags r:id="rId16"/>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7" name="Rectangle 17"/>
          <p:cNvSpPr>
            <a:spLocks noChangeArrowheads="1"/>
          </p:cNvSpPr>
          <p:nvPr>
            <p:custDataLst>
              <p:tags r:id="rId17"/>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8" name="Rectangle 18"/>
          <p:cNvSpPr>
            <a:spLocks noChangeArrowheads="1"/>
          </p:cNvSpPr>
          <p:nvPr>
            <p:custDataLst>
              <p:tags r:id="rId18"/>
            </p:custDataLst>
          </p:nvPr>
        </p:nvSpPr>
        <p:spPr bwMode="auto">
          <a:xfrm>
            <a:off x="6172200" y="220980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19" name="Rectangle 19"/>
          <p:cNvSpPr>
            <a:spLocks noChangeArrowheads="1"/>
          </p:cNvSpPr>
          <p:nvPr>
            <p:custDataLst>
              <p:tags r:id="rId19"/>
            </p:custDataLst>
          </p:nvPr>
        </p:nvSpPr>
        <p:spPr bwMode="auto">
          <a:xfrm>
            <a:off x="6477000" y="22098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20" name="Rectangle 20"/>
          <p:cNvSpPr>
            <a:spLocks noChangeArrowheads="1"/>
          </p:cNvSpPr>
          <p:nvPr>
            <p:custDataLst>
              <p:tags r:id="rId20"/>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21" name="Freeform 39"/>
          <p:cNvSpPr>
            <a:spLocks/>
          </p:cNvSpPr>
          <p:nvPr>
            <p:custDataLst>
              <p:tags r:id="rId21"/>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2" name="Freeform 40"/>
          <p:cNvSpPr>
            <a:spLocks/>
          </p:cNvSpPr>
          <p:nvPr>
            <p:custDataLst>
              <p:tags r:id="rId22"/>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3" name="Freeform 41"/>
          <p:cNvSpPr>
            <a:spLocks/>
          </p:cNvSpPr>
          <p:nvPr>
            <p:custDataLst>
              <p:tags r:id="rId23"/>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a:p>
        </p:txBody>
      </p:sp>
      <p:sp>
        <p:nvSpPr>
          <p:cNvPr id="24" name="Rectangle 21"/>
          <p:cNvSpPr>
            <a:spLocks noChangeArrowheads="1"/>
          </p:cNvSpPr>
          <p:nvPr>
            <p:custDataLst>
              <p:tags r:id="rId24"/>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ourier New" pitchFamily="49" charset="0"/>
              </a:rPr>
              <a:t>20</a:t>
            </a:r>
            <a:endParaRPr lang="en-GB" sz="1600" b="1" dirty="0">
              <a:latin typeface="Courier New" pitchFamily="49" charset="0"/>
            </a:endParaRPr>
          </a:p>
        </p:txBody>
      </p:sp>
      <p:sp>
        <p:nvSpPr>
          <p:cNvPr id="25" name="Rectangle 22"/>
          <p:cNvSpPr>
            <a:spLocks noChangeArrowheads="1"/>
          </p:cNvSpPr>
          <p:nvPr>
            <p:custDataLst>
              <p:tags r:id="rId25"/>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6" name="Rectangle 23"/>
          <p:cNvSpPr>
            <a:spLocks noChangeArrowheads="1"/>
          </p:cNvSpPr>
          <p:nvPr>
            <p:custDataLst>
              <p:tags r:id="rId26"/>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7" name="Rectangle 24"/>
          <p:cNvSpPr>
            <a:spLocks noChangeArrowheads="1"/>
          </p:cNvSpPr>
          <p:nvPr>
            <p:custDataLst>
              <p:tags r:id="rId27"/>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8" name="Rectangle 25"/>
          <p:cNvSpPr>
            <a:spLocks noChangeArrowheads="1"/>
          </p:cNvSpPr>
          <p:nvPr>
            <p:custDataLst>
              <p:tags r:id="rId28"/>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29" name="Rectangle 26"/>
          <p:cNvSpPr>
            <a:spLocks noChangeArrowheads="1"/>
          </p:cNvSpPr>
          <p:nvPr>
            <p:custDataLst>
              <p:tags r:id="rId29"/>
            </p:custDataLst>
          </p:nvPr>
        </p:nvSpPr>
        <p:spPr bwMode="auto">
          <a:xfrm>
            <a:off x="3124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16</a:t>
            </a:r>
            <a:endParaRPr lang="en-GB" sz="1600" b="1" dirty="0">
              <a:latin typeface="Calibri" pitchFamily="34" charset="0"/>
            </a:endParaRPr>
          </a:p>
        </p:txBody>
      </p:sp>
      <p:sp>
        <p:nvSpPr>
          <p:cNvPr id="30" name="Rectangle 27"/>
          <p:cNvSpPr>
            <a:spLocks noChangeArrowheads="1"/>
          </p:cNvSpPr>
          <p:nvPr>
            <p:custDataLst>
              <p:tags r:id="rId30"/>
            </p:custDataLst>
          </p:nvPr>
        </p:nvSpPr>
        <p:spPr bwMode="auto">
          <a:xfrm>
            <a:off x="3429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1" name="Rectangle 28"/>
          <p:cNvSpPr>
            <a:spLocks noChangeArrowheads="1"/>
          </p:cNvSpPr>
          <p:nvPr>
            <p:custDataLst>
              <p:tags r:id="rId31"/>
            </p:custDataLst>
          </p:nvPr>
        </p:nvSpPr>
        <p:spPr bwMode="auto">
          <a:xfrm>
            <a:off x="37338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2" name="Rectangle 29"/>
          <p:cNvSpPr>
            <a:spLocks noChangeArrowheads="1"/>
          </p:cNvSpPr>
          <p:nvPr>
            <p:custDataLst>
              <p:tags r:id="rId32"/>
            </p:custDataLst>
          </p:nvPr>
        </p:nvSpPr>
        <p:spPr bwMode="auto">
          <a:xfrm>
            <a:off x="40386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33" name="Rectangle 30"/>
          <p:cNvSpPr>
            <a:spLocks noChangeArrowheads="1"/>
          </p:cNvSpPr>
          <p:nvPr>
            <p:custDataLst>
              <p:tags r:id="rId33"/>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4" name="Rectangle 31"/>
          <p:cNvSpPr>
            <a:spLocks noChangeArrowheads="1"/>
          </p:cNvSpPr>
          <p:nvPr>
            <p:custDataLst>
              <p:tags r:id="rId34"/>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5" name="Rectangle 32"/>
          <p:cNvSpPr>
            <a:spLocks noChangeArrowheads="1"/>
          </p:cNvSpPr>
          <p:nvPr>
            <p:custDataLst>
              <p:tags r:id="rId35"/>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6" name="Rectangle 33"/>
          <p:cNvSpPr>
            <a:spLocks noChangeArrowheads="1"/>
          </p:cNvSpPr>
          <p:nvPr>
            <p:custDataLst>
              <p:tags r:id="rId36"/>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7" name="Rectangle 34"/>
          <p:cNvSpPr>
            <a:spLocks noChangeArrowheads="1"/>
          </p:cNvSpPr>
          <p:nvPr>
            <p:custDataLst>
              <p:tags r:id="rId37"/>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38" name="Rectangle 35"/>
          <p:cNvSpPr>
            <a:spLocks noChangeArrowheads="1"/>
          </p:cNvSpPr>
          <p:nvPr>
            <p:custDataLst>
              <p:tags r:id="rId38"/>
            </p:custDataLst>
          </p:nvPr>
        </p:nvSpPr>
        <p:spPr bwMode="auto">
          <a:xfrm>
            <a:off x="6172200" y="3877730"/>
            <a:ext cx="304800" cy="304800"/>
          </a:xfrm>
          <a:prstGeom prst="rect">
            <a:avLst/>
          </a:prstGeom>
          <a:solidFill>
            <a:srgbClr val="C0C0C0"/>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8</a:t>
            </a:r>
            <a:endParaRPr lang="en-GB" sz="1600" b="1" dirty="0">
              <a:latin typeface="Calibri" pitchFamily="34" charset="0"/>
            </a:endParaRPr>
          </a:p>
        </p:txBody>
      </p:sp>
      <p:sp>
        <p:nvSpPr>
          <p:cNvPr id="39" name="Rectangle 36"/>
          <p:cNvSpPr>
            <a:spLocks noChangeArrowheads="1"/>
          </p:cNvSpPr>
          <p:nvPr>
            <p:custDataLst>
              <p:tags r:id="rId39"/>
            </p:custDataLst>
          </p:nvPr>
        </p:nvSpPr>
        <p:spPr bwMode="auto">
          <a:xfrm>
            <a:off x="6477000" y="387773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40" name="Rectangle 37"/>
          <p:cNvSpPr>
            <a:spLocks noChangeArrowheads="1"/>
          </p:cNvSpPr>
          <p:nvPr>
            <p:custDataLst>
              <p:tags r:id="rId40"/>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rPr>
              <a:t>24</a:t>
            </a:r>
            <a:endParaRPr lang="en-GB" sz="1600" b="1" dirty="0">
              <a:latin typeface="Calibri" pitchFamily="34" charset="0"/>
            </a:endParaRPr>
          </a:p>
        </p:txBody>
      </p:sp>
      <p:sp>
        <p:nvSpPr>
          <p:cNvPr id="41" name="Freeform 38"/>
          <p:cNvSpPr>
            <a:spLocks/>
          </p:cNvSpPr>
          <p:nvPr>
            <p:custDataLst>
              <p:tags r:id="rId41"/>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a:p>
        </p:txBody>
      </p:sp>
      <p:sp>
        <p:nvSpPr>
          <p:cNvPr id="44" name="Slide Number Placeholder 43"/>
          <p:cNvSpPr>
            <a:spLocks noGrp="1"/>
          </p:cNvSpPr>
          <p:nvPr>
            <p:ph type="sldNum" sz="quarter" idx="4"/>
            <p:custDataLst>
              <p:tags r:id="rId42"/>
            </p:custDataLst>
          </p:nvPr>
        </p:nvSpPr>
        <p:spPr/>
        <p:txBody>
          <a:bodyPr/>
          <a:lstStyle/>
          <a:p>
            <a:fld id="{7CBE8339-D2AD-46DC-A898-FD1E949067F0}" type="slidenum">
              <a:rPr lang="en-US" smtClean="0"/>
              <a:pPr/>
              <a:t>47</a:t>
            </a:fld>
            <a:endParaRPr lang="en-US"/>
          </a:p>
        </p:txBody>
      </p:sp>
      <p:sp>
        <p:nvSpPr>
          <p:cNvPr id="45" name="Date Placeholder 44"/>
          <p:cNvSpPr>
            <a:spLocks noGrp="1"/>
          </p:cNvSpPr>
          <p:nvPr>
            <p:ph type="dt" sz="half" idx="2"/>
            <p:custDataLst>
              <p:tags r:id="rId43"/>
            </p:custDataLst>
          </p:nvPr>
        </p:nvSpPr>
        <p:spPr/>
        <p:txBody>
          <a:bodyPr/>
          <a:lstStyle/>
          <a:p>
            <a:r>
              <a:rPr lang="en-US" smtClean="0"/>
              <a:t>Winter 2015</a:t>
            </a:r>
            <a:endParaRPr lang="en-US" dirty="0"/>
          </a:p>
        </p:txBody>
      </p:sp>
      <p:sp>
        <p:nvSpPr>
          <p:cNvPr id="46" name="Footer Placeholder 45"/>
          <p:cNvSpPr>
            <a:spLocks noGrp="1"/>
          </p:cNvSpPr>
          <p:nvPr>
            <p:ph type="ftr" sz="quarter" idx="3"/>
            <p:custDataLst>
              <p:tags r:id="rId44"/>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47">
            <p14:nvContentPartPr>
              <p14:cNvPr id="43" name="Ink 42"/>
              <p14:cNvContentPartPr/>
              <p14:nvPr/>
            </p14:nvContentPartPr>
            <p14:xfrm>
              <a:off x="2406600" y="4800960"/>
              <a:ext cx="2961720" cy="541080"/>
            </p14:xfrm>
          </p:contentPart>
        </mc:Choice>
        <mc:Fallback xmlns="">
          <p:pic>
            <p:nvPicPr>
              <p:cNvPr id="43" name="Ink 42"/>
              <p:cNvPicPr/>
              <p:nvPr/>
            </p:nvPicPr>
            <p:blipFill>
              <a:blip r:embed="rId48"/>
              <a:stretch>
                <a:fillRect/>
              </a:stretch>
            </p:blipFill>
            <p:spPr>
              <a:xfrm>
                <a:off x="2400840" y="4792320"/>
                <a:ext cx="2971080" cy="553680"/>
              </a:xfrm>
              <a:prstGeom prst="rect">
                <a:avLst/>
              </a:prstGeom>
            </p:spPr>
          </p:pic>
        </mc:Fallback>
      </mc:AlternateContent>
    </p:spTree>
    <p:extLst>
      <p:ext uri="{BB962C8B-B14F-4D97-AF65-F5344CB8AC3E}">
        <p14:creationId xmlns:p14="http://schemas.microsoft.com/office/powerpoint/2010/main" val="28972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custDataLst>
              <p:tags r:id="rId1"/>
            </p:custDataLst>
          </p:nvPr>
        </p:nvSpPr>
        <p:spPr>
          <a:xfrm>
            <a:off x="304800" y="493713"/>
            <a:ext cx="82296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Segregated List (Seglist) Allocators</a:t>
            </a:r>
          </a:p>
        </p:txBody>
      </p:sp>
      <p:sp>
        <p:nvSpPr>
          <p:cNvPr id="15362" name="Rectangle 2"/>
          <p:cNvSpPr>
            <a:spLocks noGrp="1" noChangeArrowheads="1"/>
          </p:cNvSpPr>
          <p:nvPr>
            <p:ph type="body" idx="1"/>
            <p:custDataLst>
              <p:tags r:id="rId2"/>
            </p:custDataLst>
          </p:nvPr>
        </p:nvSpPr>
        <p:spPr>
          <a:xfrm>
            <a:off x="302625" y="1220788"/>
            <a:ext cx="8307387" cy="525621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a:t>
            </a:r>
            <a:r>
              <a:rPr lang="en-GB" i="1" dirty="0">
                <a:solidFill>
                  <a:srgbClr val="C00000"/>
                </a:solidFill>
              </a:rPr>
              <a:t>size class</a:t>
            </a:r>
            <a:r>
              <a:rPr lang="en-GB" dirty="0">
                <a:solidFill>
                  <a:srgbClr val="C00000"/>
                </a:solidFill>
              </a:rPr>
              <a:t> </a:t>
            </a:r>
            <a:r>
              <a:rPr lang="en-GB" dirty="0"/>
              <a:t>of blocks has its own free </a:t>
            </a:r>
            <a:r>
              <a:rPr lang="en-GB" dirty="0" smtClean="0"/>
              <a:t>list</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Organized as an </a:t>
            </a:r>
            <a:r>
              <a:rPr lang="en-GB" u="sng" dirty="0"/>
              <a:t>array of free lists</a:t>
            </a: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marL="0" indent="0">
              <a:lnSpc>
                <a:spcPct val="95000"/>
              </a:lnSpc>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Often have separate classes for each small size</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For larger sizes: One class for each two-power size</a:t>
            </a:r>
            <a:endParaRPr lang="en-GB" dirty="0"/>
          </a:p>
        </p:txBody>
      </p:sp>
      <p:sp>
        <p:nvSpPr>
          <p:cNvPr id="15448" name="Rectangle 88"/>
          <p:cNvSpPr>
            <a:spLocks noChangeArrowheads="1"/>
          </p:cNvSpPr>
          <p:nvPr>
            <p:custDataLst>
              <p:tags r:id="rId3"/>
            </p:custDataLst>
          </p:nvPr>
        </p:nvSpPr>
        <p:spPr bwMode="auto">
          <a:xfrm>
            <a:off x="457200" y="5410200"/>
            <a:ext cx="8534400" cy="1295400"/>
          </a:xfrm>
          <a:prstGeom prst="rect">
            <a:avLst/>
          </a:prstGeom>
          <a:noFill/>
          <a:ln w="9525">
            <a:noFill/>
            <a:round/>
            <a:headEnd/>
            <a:tailEnd/>
          </a:ln>
          <a:effectLst/>
        </p:spPr>
        <p:txBody>
          <a:bodyPr lIns="90360" tIns="44280" rIns="90360" bIns="44280"/>
          <a:lstStyle/>
          <a:p>
            <a:pPr marL="742950" lvl="1" indent="-246063" eaLnBrk="1" hangingPunct="1">
              <a:lnSpc>
                <a:spcPct val="100000"/>
              </a:lnSpc>
              <a:spcBef>
                <a:spcPts val="625"/>
              </a:spcBef>
              <a:buClr>
                <a:srgbClr val="660033"/>
              </a:buClr>
              <a:buSzPct val="75000"/>
              <a:buFont typeface="Wingdings" charset="2"/>
              <a:buNone/>
              <a:tabLst>
                <a:tab pos="742950" algn="l"/>
                <a:tab pos="1657350" algn="l"/>
                <a:tab pos="2571750" algn="l"/>
                <a:tab pos="3486150" algn="l"/>
                <a:tab pos="4400550" algn="l"/>
                <a:tab pos="5314950" algn="l"/>
                <a:tab pos="6229350" algn="l"/>
                <a:tab pos="7143750" algn="l"/>
                <a:tab pos="8058150" algn="l"/>
                <a:tab pos="8972550" algn="l"/>
                <a:tab pos="9886950" algn="l"/>
                <a:tab pos="10801350" algn="l"/>
              </a:tabLst>
            </a:pPr>
            <a:endParaRPr lang="en-GB" sz="2000" dirty="0">
              <a:solidFill>
                <a:srgbClr val="000066"/>
              </a:solidFill>
              <a:latin typeface="Calibri" pitchFamily="34" charset="0"/>
              <a:ea typeface="msgothic" charset="0"/>
              <a:cs typeface="msgothic" charset="0"/>
            </a:endParaRPr>
          </a:p>
        </p:txBody>
      </p:sp>
      <p:sp>
        <p:nvSpPr>
          <p:cNvPr id="91" name="Slide Number Placeholder 90"/>
          <p:cNvSpPr>
            <a:spLocks noGrp="1"/>
          </p:cNvSpPr>
          <p:nvPr>
            <p:ph type="sldNum" sz="quarter" idx="4"/>
            <p:custDataLst>
              <p:tags r:id="rId4"/>
            </p:custDataLst>
          </p:nvPr>
        </p:nvSpPr>
        <p:spPr/>
        <p:txBody>
          <a:bodyPr/>
          <a:lstStyle/>
          <a:p>
            <a:fld id="{7CBE8339-D2AD-46DC-A898-FD1E949067F0}" type="slidenum">
              <a:rPr lang="en-US" smtClean="0"/>
              <a:pPr/>
              <a:t>48</a:t>
            </a:fld>
            <a:endParaRPr lang="en-US"/>
          </a:p>
        </p:txBody>
      </p:sp>
      <p:grpSp>
        <p:nvGrpSpPr>
          <p:cNvPr id="2" name="Group 1"/>
          <p:cNvGrpSpPr/>
          <p:nvPr>
            <p:custDataLst>
              <p:tags r:id="rId5"/>
            </p:custDataLst>
          </p:nvPr>
        </p:nvGrpSpPr>
        <p:grpSpPr>
          <a:xfrm>
            <a:off x="744773" y="2568840"/>
            <a:ext cx="5865812" cy="2416009"/>
            <a:chOff x="744773" y="1893005"/>
            <a:chExt cx="5865812" cy="2416009"/>
          </a:xfrm>
        </p:grpSpPr>
        <p:sp>
          <p:nvSpPr>
            <p:cNvPr id="15383" name="Rectangle 23"/>
            <p:cNvSpPr>
              <a:spLocks noChangeArrowheads="1"/>
            </p:cNvSpPr>
            <p:nvPr>
              <p:custDataLst>
                <p:tags r:id="rId9"/>
              </p:custDataLst>
            </p:nvPr>
          </p:nvSpPr>
          <p:spPr bwMode="auto">
            <a:xfrm>
              <a:off x="1428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4" name="Rectangle 24"/>
            <p:cNvSpPr>
              <a:spLocks noChangeArrowheads="1"/>
            </p:cNvSpPr>
            <p:nvPr>
              <p:custDataLst>
                <p:tags r:id="rId10"/>
              </p:custDataLst>
            </p:nvPr>
          </p:nvSpPr>
          <p:spPr bwMode="auto">
            <a:xfrm>
              <a:off x="1733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5" name="Rectangle 25"/>
            <p:cNvSpPr>
              <a:spLocks noChangeArrowheads="1"/>
            </p:cNvSpPr>
            <p:nvPr>
              <p:custDataLst>
                <p:tags r:id="rId11"/>
              </p:custDataLst>
            </p:nvPr>
          </p:nvSpPr>
          <p:spPr bwMode="auto">
            <a:xfrm>
              <a:off x="2038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6" name="Rectangle 26"/>
            <p:cNvSpPr>
              <a:spLocks noChangeArrowheads="1"/>
            </p:cNvSpPr>
            <p:nvPr>
              <p:custDataLst>
                <p:tags r:id="rId12"/>
              </p:custDataLst>
            </p:nvPr>
          </p:nvSpPr>
          <p:spPr bwMode="auto">
            <a:xfrm>
              <a:off x="2343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7" name="Rectangle 27"/>
            <p:cNvSpPr>
              <a:spLocks noChangeArrowheads="1"/>
            </p:cNvSpPr>
            <p:nvPr>
              <p:custDataLst>
                <p:tags r:id="rId13"/>
              </p:custDataLst>
            </p:nvPr>
          </p:nvSpPr>
          <p:spPr bwMode="auto">
            <a:xfrm>
              <a:off x="2952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8" name="Rectangle 28"/>
            <p:cNvSpPr>
              <a:spLocks noChangeArrowheads="1"/>
            </p:cNvSpPr>
            <p:nvPr>
              <p:custDataLst>
                <p:tags r:id="rId14"/>
              </p:custDataLst>
            </p:nvPr>
          </p:nvSpPr>
          <p:spPr bwMode="auto">
            <a:xfrm>
              <a:off x="3257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89" name="Rectangle 29"/>
            <p:cNvSpPr>
              <a:spLocks noChangeArrowheads="1"/>
            </p:cNvSpPr>
            <p:nvPr>
              <p:custDataLst>
                <p:tags r:id="rId15"/>
              </p:custDataLst>
            </p:nvPr>
          </p:nvSpPr>
          <p:spPr bwMode="auto">
            <a:xfrm>
              <a:off x="3562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0" name="Rectangle 30"/>
            <p:cNvSpPr>
              <a:spLocks noChangeArrowheads="1"/>
            </p:cNvSpPr>
            <p:nvPr>
              <p:custDataLst>
                <p:tags r:id="rId16"/>
              </p:custDataLst>
            </p:nvPr>
          </p:nvSpPr>
          <p:spPr bwMode="auto">
            <a:xfrm>
              <a:off x="3867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1" name="Rectangle 31"/>
            <p:cNvSpPr>
              <a:spLocks noChangeArrowheads="1"/>
            </p:cNvSpPr>
            <p:nvPr>
              <p:custDataLst>
                <p:tags r:id="rId17"/>
              </p:custDataLst>
            </p:nvPr>
          </p:nvSpPr>
          <p:spPr bwMode="auto">
            <a:xfrm>
              <a:off x="44769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2" name="Rectangle 32"/>
            <p:cNvSpPr>
              <a:spLocks noChangeArrowheads="1"/>
            </p:cNvSpPr>
            <p:nvPr>
              <p:custDataLst>
                <p:tags r:id="rId18"/>
              </p:custDataLst>
            </p:nvPr>
          </p:nvSpPr>
          <p:spPr bwMode="auto">
            <a:xfrm>
              <a:off x="47817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3" name="Rectangle 33"/>
            <p:cNvSpPr>
              <a:spLocks noChangeArrowheads="1"/>
            </p:cNvSpPr>
            <p:nvPr>
              <p:custDataLst>
                <p:tags r:id="rId19"/>
              </p:custDataLst>
            </p:nvPr>
          </p:nvSpPr>
          <p:spPr bwMode="auto">
            <a:xfrm>
              <a:off x="50865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4" name="Rectangle 34"/>
            <p:cNvSpPr>
              <a:spLocks noChangeArrowheads="1"/>
            </p:cNvSpPr>
            <p:nvPr>
              <p:custDataLst>
                <p:tags r:id="rId20"/>
              </p:custDataLst>
            </p:nvPr>
          </p:nvSpPr>
          <p:spPr bwMode="auto">
            <a:xfrm>
              <a:off x="5391385" y="25966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5" name="Rectangle 35"/>
            <p:cNvSpPr>
              <a:spLocks noChangeArrowheads="1"/>
            </p:cNvSpPr>
            <p:nvPr>
              <p:custDataLst>
                <p:tags r:id="rId21"/>
              </p:custDataLst>
            </p:nvPr>
          </p:nvSpPr>
          <p:spPr bwMode="auto">
            <a:xfrm>
              <a:off x="1428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6" name="Rectangle 36"/>
            <p:cNvSpPr>
              <a:spLocks noChangeArrowheads="1"/>
            </p:cNvSpPr>
            <p:nvPr>
              <p:custDataLst>
                <p:tags r:id="rId22"/>
              </p:custDataLst>
            </p:nvPr>
          </p:nvSpPr>
          <p:spPr bwMode="auto">
            <a:xfrm>
              <a:off x="1733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7" name="Rectangle 37"/>
            <p:cNvSpPr>
              <a:spLocks noChangeArrowheads="1"/>
            </p:cNvSpPr>
            <p:nvPr>
              <p:custDataLst>
                <p:tags r:id="rId23"/>
              </p:custDataLst>
            </p:nvPr>
          </p:nvSpPr>
          <p:spPr bwMode="auto">
            <a:xfrm>
              <a:off x="2038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8" name="Rectangle 38"/>
            <p:cNvSpPr>
              <a:spLocks noChangeArrowheads="1"/>
            </p:cNvSpPr>
            <p:nvPr>
              <p:custDataLst>
                <p:tags r:id="rId24"/>
              </p:custDataLst>
            </p:nvPr>
          </p:nvSpPr>
          <p:spPr bwMode="auto">
            <a:xfrm>
              <a:off x="2343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399" name="Rectangle 39"/>
            <p:cNvSpPr>
              <a:spLocks noChangeArrowheads="1"/>
            </p:cNvSpPr>
            <p:nvPr>
              <p:custDataLst>
                <p:tags r:id="rId25"/>
              </p:custDataLst>
            </p:nvPr>
          </p:nvSpPr>
          <p:spPr bwMode="auto">
            <a:xfrm>
              <a:off x="2648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0" name="Rectangle 40"/>
            <p:cNvSpPr>
              <a:spLocks noChangeArrowheads="1"/>
            </p:cNvSpPr>
            <p:nvPr>
              <p:custDataLst>
                <p:tags r:id="rId26"/>
              </p:custDataLst>
            </p:nvPr>
          </p:nvSpPr>
          <p:spPr bwMode="auto">
            <a:xfrm>
              <a:off x="2952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1" name="Rectangle 41"/>
            <p:cNvSpPr>
              <a:spLocks noChangeArrowheads="1"/>
            </p:cNvSpPr>
            <p:nvPr>
              <p:custDataLst>
                <p:tags r:id="rId27"/>
              </p:custDataLst>
            </p:nvPr>
          </p:nvSpPr>
          <p:spPr bwMode="auto">
            <a:xfrm>
              <a:off x="3257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2" name="Rectangle 42"/>
            <p:cNvSpPr>
              <a:spLocks noChangeArrowheads="1"/>
            </p:cNvSpPr>
            <p:nvPr>
              <p:custDataLst>
                <p:tags r:id="rId28"/>
              </p:custDataLst>
            </p:nvPr>
          </p:nvSpPr>
          <p:spPr bwMode="auto">
            <a:xfrm>
              <a:off x="3562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3" name="Rectangle 43"/>
            <p:cNvSpPr>
              <a:spLocks noChangeArrowheads="1"/>
            </p:cNvSpPr>
            <p:nvPr>
              <p:custDataLst>
                <p:tags r:id="rId29"/>
              </p:custDataLst>
            </p:nvPr>
          </p:nvSpPr>
          <p:spPr bwMode="auto">
            <a:xfrm>
              <a:off x="4172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4" name="Rectangle 44"/>
            <p:cNvSpPr>
              <a:spLocks noChangeArrowheads="1"/>
            </p:cNvSpPr>
            <p:nvPr>
              <p:custDataLst>
                <p:tags r:id="rId30"/>
              </p:custDataLst>
            </p:nvPr>
          </p:nvSpPr>
          <p:spPr bwMode="auto">
            <a:xfrm>
              <a:off x="44769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5" name="Rectangle 45"/>
            <p:cNvSpPr>
              <a:spLocks noChangeArrowheads="1"/>
            </p:cNvSpPr>
            <p:nvPr>
              <p:custDataLst>
                <p:tags r:id="rId31"/>
              </p:custDataLst>
            </p:nvPr>
          </p:nvSpPr>
          <p:spPr bwMode="auto">
            <a:xfrm>
              <a:off x="47817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6" name="Rectangle 46"/>
            <p:cNvSpPr>
              <a:spLocks noChangeArrowheads="1"/>
            </p:cNvSpPr>
            <p:nvPr>
              <p:custDataLst>
                <p:tags r:id="rId32"/>
              </p:custDataLst>
            </p:nvPr>
          </p:nvSpPr>
          <p:spPr bwMode="auto">
            <a:xfrm>
              <a:off x="50865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7" name="Rectangle 47"/>
            <p:cNvSpPr>
              <a:spLocks noChangeArrowheads="1"/>
            </p:cNvSpPr>
            <p:nvPr>
              <p:custDataLst>
                <p:tags r:id="rId33"/>
              </p:custDataLst>
            </p:nvPr>
          </p:nvSpPr>
          <p:spPr bwMode="auto">
            <a:xfrm>
              <a:off x="53913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08" name="Rectangle 48"/>
            <p:cNvSpPr>
              <a:spLocks noChangeArrowheads="1"/>
            </p:cNvSpPr>
            <p:nvPr>
              <p:custDataLst>
                <p:tags r:id="rId34"/>
              </p:custDataLst>
            </p:nvPr>
          </p:nvSpPr>
          <p:spPr bwMode="auto">
            <a:xfrm>
              <a:off x="5696185" y="32824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2" name="Rectangle 52"/>
            <p:cNvSpPr>
              <a:spLocks noChangeArrowheads="1"/>
            </p:cNvSpPr>
            <p:nvPr>
              <p:custDataLst>
                <p:tags r:id="rId35"/>
              </p:custDataLst>
            </p:nvPr>
          </p:nvSpPr>
          <p:spPr bwMode="auto">
            <a:xfrm>
              <a:off x="1428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3" name="Rectangle 53"/>
            <p:cNvSpPr>
              <a:spLocks noChangeArrowheads="1"/>
            </p:cNvSpPr>
            <p:nvPr>
              <p:custDataLst>
                <p:tags r:id="rId36"/>
              </p:custDataLst>
            </p:nvPr>
          </p:nvSpPr>
          <p:spPr bwMode="auto">
            <a:xfrm>
              <a:off x="1733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4" name="Rectangle 54"/>
            <p:cNvSpPr>
              <a:spLocks noChangeArrowheads="1"/>
            </p:cNvSpPr>
            <p:nvPr>
              <p:custDataLst>
                <p:tags r:id="rId37"/>
              </p:custDataLst>
            </p:nvPr>
          </p:nvSpPr>
          <p:spPr bwMode="auto">
            <a:xfrm>
              <a:off x="2038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5" name="Rectangle 55"/>
            <p:cNvSpPr>
              <a:spLocks noChangeArrowheads="1"/>
            </p:cNvSpPr>
            <p:nvPr>
              <p:custDataLst>
                <p:tags r:id="rId38"/>
              </p:custDataLst>
            </p:nvPr>
          </p:nvSpPr>
          <p:spPr bwMode="auto">
            <a:xfrm>
              <a:off x="2343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6" name="Rectangle 56"/>
            <p:cNvSpPr>
              <a:spLocks noChangeArrowheads="1"/>
            </p:cNvSpPr>
            <p:nvPr>
              <p:custDataLst>
                <p:tags r:id="rId39"/>
              </p:custDataLst>
            </p:nvPr>
          </p:nvSpPr>
          <p:spPr bwMode="auto">
            <a:xfrm>
              <a:off x="2648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7" name="Rectangle 57"/>
            <p:cNvSpPr>
              <a:spLocks noChangeArrowheads="1"/>
            </p:cNvSpPr>
            <p:nvPr>
              <p:custDataLst>
                <p:tags r:id="rId40"/>
              </p:custDataLst>
            </p:nvPr>
          </p:nvSpPr>
          <p:spPr bwMode="auto">
            <a:xfrm>
              <a:off x="2952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8" name="Rectangle 58"/>
            <p:cNvSpPr>
              <a:spLocks noChangeArrowheads="1"/>
            </p:cNvSpPr>
            <p:nvPr>
              <p:custDataLst>
                <p:tags r:id="rId41"/>
              </p:custDataLst>
            </p:nvPr>
          </p:nvSpPr>
          <p:spPr bwMode="auto">
            <a:xfrm>
              <a:off x="3257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19" name="Rectangle 59"/>
            <p:cNvSpPr>
              <a:spLocks noChangeArrowheads="1"/>
            </p:cNvSpPr>
            <p:nvPr>
              <p:custDataLst>
                <p:tags r:id="rId42"/>
              </p:custDataLst>
            </p:nvPr>
          </p:nvSpPr>
          <p:spPr bwMode="auto">
            <a:xfrm>
              <a:off x="3562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0" name="Rectangle 60"/>
            <p:cNvSpPr>
              <a:spLocks noChangeArrowheads="1"/>
            </p:cNvSpPr>
            <p:nvPr>
              <p:custDataLst>
                <p:tags r:id="rId43"/>
              </p:custDataLst>
            </p:nvPr>
          </p:nvSpPr>
          <p:spPr bwMode="auto">
            <a:xfrm>
              <a:off x="3867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1" name="Rectangle 61"/>
            <p:cNvSpPr>
              <a:spLocks noChangeArrowheads="1"/>
            </p:cNvSpPr>
            <p:nvPr>
              <p:custDataLst>
                <p:tags r:id="rId44"/>
              </p:custDataLst>
            </p:nvPr>
          </p:nvSpPr>
          <p:spPr bwMode="auto">
            <a:xfrm>
              <a:off x="4172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2" name="Rectangle 62"/>
            <p:cNvSpPr>
              <a:spLocks noChangeArrowheads="1"/>
            </p:cNvSpPr>
            <p:nvPr>
              <p:custDataLst>
                <p:tags r:id="rId45"/>
              </p:custDataLst>
            </p:nvPr>
          </p:nvSpPr>
          <p:spPr bwMode="auto">
            <a:xfrm>
              <a:off x="4476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3" name="Rectangle 63"/>
            <p:cNvSpPr>
              <a:spLocks noChangeArrowheads="1"/>
            </p:cNvSpPr>
            <p:nvPr>
              <p:custDataLst>
                <p:tags r:id="rId46"/>
              </p:custDataLst>
            </p:nvPr>
          </p:nvSpPr>
          <p:spPr bwMode="auto">
            <a:xfrm>
              <a:off x="47817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4" name="Rectangle 64"/>
            <p:cNvSpPr>
              <a:spLocks noChangeArrowheads="1"/>
            </p:cNvSpPr>
            <p:nvPr>
              <p:custDataLst>
                <p:tags r:id="rId47"/>
              </p:custDataLst>
            </p:nvPr>
          </p:nvSpPr>
          <p:spPr bwMode="auto">
            <a:xfrm>
              <a:off x="50865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5" name="Rectangle 65"/>
            <p:cNvSpPr>
              <a:spLocks noChangeArrowheads="1"/>
            </p:cNvSpPr>
            <p:nvPr>
              <p:custDataLst>
                <p:tags r:id="rId48"/>
              </p:custDataLst>
            </p:nvPr>
          </p:nvSpPr>
          <p:spPr bwMode="auto">
            <a:xfrm>
              <a:off x="53913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6" name="Rectangle 66"/>
            <p:cNvSpPr>
              <a:spLocks noChangeArrowheads="1"/>
            </p:cNvSpPr>
            <p:nvPr>
              <p:custDataLst>
                <p:tags r:id="rId49"/>
              </p:custDataLst>
            </p:nvPr>
          </p:nvSpPr>
          <p:spPr bwMode="auto">
            <a:xfrm>
              <a:off x="56961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27" name="Rectangle 67"/>
            <p:cNvSpPr>
              <a:spLocks noChangeArrowheads="1"/>
            </p:cNvSpPr>
            <p:nvPr>
              <p:custDataLst>
                <p:tags r:id="rId50"/>
              </p:custDataLst>
            </p:nvPr>
          </p:nvSpPr>
          <p:spPr bwMode="auto">
            <a:xfrm>
              <a:off x="6000985" y="3968279"/>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5430" name="Text Box 70"/>
            <p:cNvSpPr txBox="1">
              <a:spLocks noChangeArrowheads="1"/>
            </p:cNvSpPr>
            <p:nvPr>
              <p:custDataLst>
                <p:tags r:id="rId51"/>
              </p:custDataLst>
            </p:nvPr>
          </p:nvSpPr>
          <p:spPr bwMode="auto">
            <a:xfrm>
              <a:off x="1032110" y="2580804"/>
              <a:ext cx="389747"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16</a:t>
              </a:r>
              <a:endParaRPr lang="en-GB" sz="1600" b="1" dirty="0">
                <a:latin typeface="Calibri" pitchFamily="34" charset="0"/>
                <a:ea typeface="msgothic" charset="0"/>
                <a:cs typeface="msgothic" charset="0"/>
              </a:endParaRPr>
            </a:p>
          </p:txBody>
        </p:sp>
        <p:sp>
          <p:nvSpPr>
            <p:cNvPr id="15431" name="Text Box 71"/>
            <p:cNvSpPr txBox="1">
              <a:spLocks noChangeArrowheads="1"/>
            </p:cNvSpPr>
            <p:nvPr>
              <p:custDataLst>
                <p:tags r:id="rId52"/>
              </p:custDataLst>
            </p:nvPr>
          </p:nvSpPr>
          <p:spPr bwMode="auto">
            <a:xfrm>
              <a:off x="784289" y="3282479"/>
              <a:ext cx="660555"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24-32</a:t>
              </a:r>
              <a:endParaRPr lang="en-GB" sz="1600" b="1" dirty="0">
                <a:latin typeface="Calibri" pitchFamily="34" charset="0"/>
                <a:ea typeface="msgothic" charset="0"/>
                <a:cs typeface="msgothic" charset="0"/>
              </a:endParaRPr>
            </a:p>
          </p:txBody>
        </p:sp>
        <p:sp>
          <p:nvSpPr>
            <p:cNvPr id="15432" name="Text Box 72"/>
            <p:cNvSpPr txBox="1">
              <a:spLocks noChangeArrowheads="1"/>
            </p:cNvSpPr>
            <p:nvPr>
              <p:custDataLst>
                <p:tags r:id="rId53"/>
              </p:custDataLst>
            </p:nvPr>
          </p:nvSpPr>
          <p:spPr bwMode="auto">
            <a:xfrm>
              <a:off x="744773" y="3968279"/>
              <a:ext cx="681895"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40-inf</a:t>
              </a:r>
              <a:endParaRPr lang="en-GB" sz="1600" b="1" dirty="0">
                <a:latin typeface="Calibri" pitchFamily="34" charset="0"/>
                <a:ea typeface="msgothic" charset="0"/>
                <a:cs typeface="msgothic" charset="0"/>
              </a:endParaRPr>
            </a:p>
          </p:txBody>
        </p:sp>
        <p:sp>
          <p:nvSpPr>
            <p:cNvPr id="15435" name="Line 75"/>
            <p:cNvSpPr>
              <a:spLocks noChangeShapeType="1"/>
            </p:cNvSpPr>
            <p:nvPr>
              <p:custDataLst>
                <p:tags r:id="rId54"/>
              </p:custDataLst>
            </p:nvPr>
          </p:nvSpPr>
          <p:spPr bwMode="auto">
            <a:xfrm>
              <a:off x="3867385" y="34348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5440" name="Line 80"/>
            <p:cNvSpPr>
              <a:spLocks noChangeShapeType="1"/>
            </p:cNvSpPr>
            <p:nvPr>
              <p:custDataLst>
                <p:tags r:id="rId55"/>
              </p:custDataLst>
            </p:nvPr>
          </p:nvSpPr>
          <p:spPr bwMode="auto">
            <a:xfrm>
              <a:off x="2648185" y="27490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5442" name="Line 82"/>
            <p:cNvSpPr>
              <a:spLocks noChangeShapeType="1"/>
            </p:cNvSpPr>
            <p:nvPr>
              <p:custDataLst>
                <p:tags r:id="rId56"/>
              </p:custDataLst>
            </p:nvPr>
          </p:nvSpPr>
          <p:spPr bwMode="auto">
            <a:xfrm>
              <a:off x="4172185" y="27490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5445" name="Line 85"/>
            <p:cNvSpPr>
              <a:spLocks noChangeShapeType="1"/>
            </p:cNvSpPr>
            <p:nvPr>
              <p:custDataLst>
                <p:tags r:id="rId57"/>
              </p:custDataLst>
            </p:nvPr>
          </p:nvSpPr>
          <p:spPr bwMode="auto">
            <a:xfrm>
              <a:off x="6000985" y="34348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5446" name="Line 86"/>
            <p:cNvSpPr>
              <a:spLocks noChangeShapeType="1"/>
            </p:cNvSpPr>
            <p:nvPr>
              <p:custDataLst>
                <p:tags r:id="rId58"/>
              </p:custDataLst>
            </p:nvPr>
          </p:nvSpPr>
          <p:spPr bwMode="auto">
            <a:xfrm>
              <a:off x="5696185" y="27490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5447" name="Line 87"/>
            <p:cNvSpPr>
              <a:spLocks noChangeShapeType="1"/>
            </p:cNvSpPr>
            <p:nvPr>
              <p:custDataLst>
                <p:tags r:id="rId59"/>
              </p:custDataLst>
            </p:nvPr>
          </p:nvSpPr>
          <p:spPr bwMode="auto">
            <a:xfrm>
              <a:off x="6305785" y="4120679"/>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92" name="Rectangle 3"/>
            <p:cNvSpPr>
              <a:spLocks noChangeArrowheads="1"/>
            </p:cNvSpPr>
            <p:nvPr>
              <p:custDataLst>
                <p:tags r:id="rId60"/>
              </p:custDataLst>
            </p:nvPr>
          </p:nvSpPr>
          <p:spPr bwMode="auto">
            <a:xfrm>
              <a:off x="1400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3" name="Rectangle 4"/>
            <p:cNvSpPr>
              <a:spLocks noChangeArrowheads="1"/>
            </p:cNvSpPr>
            <p:nvPr>
              <p:custDataLst>
                <p:tags r:id="rId61"/>
              </p:custDataLst>
            </p:nvPr>
          </p:nvSpPr>
          <p:spPr bwMode="auto">
            <a:xfrm>
              <a:off x="1705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4" name="Rectangle 5"/>
            <p:cNvSpPr>
              <a:spLocks noChangeArrowheads="1"/>
            </p:cNvSpPr>
            <p:nvPr>
              <p:custDataLst>
                <p:tags r:id="rId62"/>
              </p:custDataLst>
            </p:nvPr>
          </p:nvSpPr>
          <p:spPr bwMode="auto">
            <a:xfrm>
              <a:off x="23151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5" name="Rectangle 6"/>
            <p:cNvSpPr>
              <a:spLocks noChangeArrowheads="1"/>
            </p:cNvSpPr>
            <p:nvPr>
              <p:custDataLst>
                <p:tags r:id="rId63"/>
              </p:custDataLst>
            </p:nvPr>
          </p:nvSpPr>
          <p:spPr bwMode="auto">
            <a:xfrm>
              <a:off x="2619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6" name="Rectangle 7"/>
            <p:cNvSpPr>
              <a:spLocks noChangeArrowheads="1"/>
            </p:cNvSpPr>
            <p:nvPr>
              <p:custDataLst>
                <p:tags r:id="rId64"/>
              </p:custDataLst>
            </p:nvPr>
          </p:nvSpPr>
          <p:spPr bwMode="auto">
            <a:xfrm>
              <a:off x="32295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7" name="Rectangle 8"/>
            <p:cNvSpPr>
              <a:spLocks noChangeArrowheads="1"/>
            </p:cNvSpPr>
            <p:nvPr>
              <p:custDataLst>
                <p:tags r:id="rId65"/>
              </p:custDataLst>
            </p:nvPr>
          </p:nvSpPr>
          <p:spPr bwMode="auto">
            <a:xfrm>
              <a:off x="35343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8" name="Rectangle 9"/>
            <p:cNvSpPr>
              <a:spLocks noChangeArrowheads="1"/>
            </p:cNvSpPr>
            <p:nvPr>
              <p:custDataLst>
                <p:tags r:id="rId66"/>
              </p:custDataLst>
            </p:nvPr>
          </p:nvSpPr>
          <p:spPr bwMode="auto">
            <a:xfrm>
              <a:off x="41439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99" name="Rectangle 10"/>
            <p:cNvSpPr>
              <a:spLocks noChangeArrowheads="1"/>
            </p:cNvSpPr>
            <p:nvPr>
              <p:custDataLst>
                <p:tags r:id="rId67"/>
              </p:custDataLst>
            </p:nvPr>
          </p:nvSpPr>
          <p:spPr bwMode="auto">
            <a:xfrm>
              <a:off x="4448763" y="1902412"/>
              <a:ext cx="304800" cy="304800"/>
            </a:xfrm>
            <a:prstGeom prst="rect">
              <a:avLst/>
            </a:prstGeom>
            <a:solidFill>
              <a:schemeClr val="bg1">
                <a:lumMod val="95000"/>
              </a:schemeClr>
            </a:solidFill>
            <a:ln w="19050">
              <a:solidFill>
                <a:schemeClr val="tx1"/>
              </a:solidFill>
              <a:miter lim="800000"/>
              <a:headEnd/>
              <a:tailEnd/>
            </a:ln>
            <a:effectLst/>
          </p:spPr>
          <p:txBody>
            <a:bodyPr wrap="none" anchor="ctr"/>
            <a:lstStyle/>
            <a:p>
              <a:endParaRPr lang="en-US"/>
            </a:p>
          </p:txBody>
        </p:sp>
        <p:sp>
          <p:nvSpPr>
            <p:cNvPr id="100" name="Text Box 68"/>
            <p:cNvSpPr txBox="1">
              <a:spLocks noChangeArrowheads="1"/>
            </p:cNvSpPr>
            <p:nvPr>
              <p:custDataLst>
                <p:tags r:id="rId68"/>
              </p:custDataLst>
            </p:nvPr>
          </p:nvSpPr>
          <p:spPr bwMode="auto">
            <a:xfrm>
              <a:off x="1057099" y="1893005"/>
              <a:ext cx="285753"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latin typeface="Calibri" pitchFamily="34" charset="0"/>
                  <a:ea typeface="msgothic" charset="0"/>
                  <a:cs typeface="msgothic" charset="0"/>
                </a:rPr>
                <a:t>8</a:t>
              </a:r>
              <a:endParaRPr lang="en-GB" sz="1600" b="1" dirty="0">
                <a:latin typeface="Calibri" pitchFamily="34" charset="0"/>
                <a:ea typeface="msgothic" charset="0"/>
                <a:cs typeface="msgothic" charset="0"/>
              </a:endParaRPr>
            </a:p>
          </p:txBody>
        </p:sp>
        <p:sp>
          <p:nvSpPr>
            <p:cNvPr id="101" name="Line 73"/>
            <p:cNvSpPr>
              <a:spLocks noChangeShapeType="1"/>
            </p:cNvSpPr>
            <p:nvPr>
              <p:custDataLst>
                <p:tags r:id="rId69"/>
              </p:custDataLst>
            </p:nvPr>
          </p:nvSpPr>
          <p:spPr bwMode="auto">
            <a:xfrm>
              <a:off x="2010363" y="2054812"/>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02" name="Line 74"/>
            <p:cNvSpPr>
              <a:spLocks noChangeShapeType="1"/>
            </p:cNvSpPr>
            <p:nvPr>
              <p:custDataLst>
                <p:tags r:id="rId70"/>
              </p:custDataLst>
            </p:nvPr>
          </p:nvSpPr>
          <p:spPr bwMode="auto">
            <a:xfrm>
              <a:off x="2924763" y="2054812"/>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03" name="Line 76"/>
            <p:cNvSpPr>
              <a:spLocks noChangeShapeType="1"/>
            </p:cNvSpPr>
            <p:nvPr>
              <p:custDataLst>
                <p:tags r:id="rId71"/>
              </p:custDataLst>
            </p:nvPr>
          </p:nvSpPr>
          <p:spPr bwMode="auto">
            <a:xfrm>
              <a:off x="3839163" y="2054812"/>
              <a:ext cx="304800" cy="1588"/>
            </a:xfrm>
            <a:prstGeom prst="line">
              <a:avLst/>
            </a:prstGeom>
            <a:noFill/>
            <a:ln w="19050">
              <a:solidFill>
                <a:schemeClr val="tx1"/>
              </a:solidFill>
              <a:miter lim="800000"/>
              <a:headEnd/>
              <a:tailEnd type="triangle" w="med" len="med"/>
            </a:ln>
            <a:effectLst/>
          </p:spPr>
          <p:txBody>
            <a:bodyPr/>
            <a:lstStyle/>
            <a:p>
              <a:endParaRPr lang="en-US"/>
            </a:p>
          </p:txBody>
        </p:sp>
        <p:sp>
          <p:nvSpPr>
            <p:cNvPr id="104" name="Line 83"/>
            <p:cNvSpPr>
              <a:spLocks noChangeShapeType="1"/>
            </p:cNvSpPr>
            <p:nvPr>
              <p:custDataLst>
                <p:tags r:id="rId72"/>
              </p:custDataLst>
            </p:nvPr>
          </p:nvSpPr>
          <p:spPr bwMode="auto">
            <a:xfrm>
              <a:off x="4753563" y="2054812"/>
              <a:ext cx="304800" cy="1588"/>
            </a:xfrm>
            <a:prstGeom prst="line">
              <a:avLst/>
            </a:prstGeom>
            <a:noFill/>
            <a:ln w="19050">
              <a:solidFill>
                <a:schemeClr val="tx1"/>
              </a:solidFill>
              <a:miter lim="800000"/>
              <a:headEnd/>
              <a:tailEnd type="triangle" w="med" len="med"/>
            </a:ln>
            <a:effectLst/>
          </p:spPr>
          <p:txBody>
            <a:bodyPr/>
            <a:lstStyle/>
            <a:p>
              <a:endParaRPr lang="en-US"/>
            </a:p>
          </p:txBody>
        </p:sp>
      </p:grpSp>
      <p:sp>
        <p:nvSpPr>
          <p:cNvPr id="70" name="Date Placeholder 69"/>
          <p:cNvSpPr>
            <a:spLocks noGrp="1"/>
          </p:cNvSpPr>
          <p:nvPr>
            <p:ph type="dt" sz="half" idx="2"/>
            <p:custDataLst>
              <p:tags r:id="rId6"/>
            </p:custDataLst>
          </p:nvPr>
        </p:nvSpPr>
        <p:spPr/>
        <p:txBody>
          <a:bodyPr/>
          <a:lstStyle/>
          <a:p>
            <a:r>
              <a:rPr lang="en-US" smtClean="0"/>
              <a:t>Winter 2015</a:t>
            </a:r>
            <a:endParaRPr lang="en-US" dirty="0"/>
          </a:p>
        </p:txBody>
      </p:sp>
      <p:sp>
        <p:nvSpPr>
          <p:cNvPr id="71" name="Footer Placeholder 70"/>
          <p:cNvSpPr>
            <a:spLocks noGrp="1"/>
          </p:cNvSpPr>
          <p:nvPr>
            <p:ph type="ftr" sz="quarter" idx="3"/>
            <p:custDataLst>
              <p:tags r:id="rId7"/>
            </p:custDataLst>
          </p:nvPr>
        </p:nvSpPr>
        <p:spPr/>
        <p:txBody>
          <a:bodyPr/>
          <a:lstStyle/>
          <a:p>
            <a:r>
              <a:rPr lang="en-US" smtClean="0"/>
              <a:t>Memory Allocation</a:t>
            </a:r>
            <a:endParaRPr lang="en-US" dirty="0"/>
          </a:p>
        </p:txBody>
      </p:sp>
      <p:sp>
        <p:nvSpPr>
          <p:cNvPr id="3" name="TextBox 2"/>
          <p:cNvSpPr txBox="1"/>
          <p:nvPr>
            <p:custDataLst>
              <p:tags r:id="rId8"/>
            </p:custDataLst>
          </p:nvPr>
        </p:nvSpPr>
        <p:spPr>
          <a:xfrm>
            <a:off x="831995" y="2099152"/>
            <a:ext cx="732893" cy="430887"/>
          </a:xfrm>
          <a:prstGeom prst="rect">
            <a:avLst/>
          </a:prstGeom>
          <a:noFill/>
        </p:spPr>
        <p:txBody>
          <a:bodyPr wrap="none" rtlCol="0">
            <a:spAutoFit/>
          </a:bodyPr>
          <a:lstStyle/>
          <a:p>
            <a:r>
              <a:rPr lang="en-US" sz="1100" dirty="0" smtClean="0">
                <a:latin typeface="Calibri" pitchFamily="34" charset="0"/>
              </a:rPr>
              <a:t>Size class</a:t>
            </a:r>
            <a:br>
              <a:rPr lang="en-US" sz="1100" dirty="0" smtClean="0">
                <a:latin typeface="Calibri" pitchFamily="34" charset="0"/>
              </a:rPr>
            </a:br>
            <a:r>
              <a:rPr lang="en-US" sz="1100" dirty="0" smtClean="0">
                <a:latin typeface="Calibri" pitchFamily="34" charset="0"/>
              </a:rPr>
              <a:t>(in bytes)</a:t>
            </a:r>
          </a:p>
        </p:txBody>
      </p:sp>
      <mc:AlternateContent xmlns:mc="http://schemas.openxmlformats.org/markup-compatibility/2006" xmlns:p14="http://schemas.microsoft.com/office/powerpoint/2010/main">
        <mc:Choice Requires="p14">
          <p:contentPart p14:bwMode="auto" r:id="rId75">
            <p14:nvContentPartPr>
              <p14:cNvPr id="4" name="Ink 3"/>
              <p14:cNvContentPartPr/>
              <p14:nvPr/>
            </p14:nvContentPartPr>
            <p14:xfrm>
              <a:off x="432360" y="1742040"/>
              <a:ext cx="7494480" cy="2609640"/>
            </p14:xfrm>
          </p:contentPart>
        </mc:Choice>
        <mc:Fallback xmlns="">
          <p:pic>
            <p:nvPicPr>
              <p:cNvPr id="4" name="Ink 3"/>
              <p:cNvPicPr/>
              <p:nvPr/>
            </p:nvPicPr>
            <p:blipFill>
              <a:blip r:embed="rId76"/>
              <a:stretch>
                <a:fillRect/>
              </a:stretch>
            </p:blipFill>
            <p:spPr>
              <a:xfrm>
                <a:off x="423360" y="1730880"/>
                <a:ext cx="7507080" cy="26308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custDataLst>
              <p:tags r:id="rId1"/>
            </p:custDataLst>
          </p:nvPr>
        </p:nvSpPr>
        <p:spPr>
          <a:xfrm>
            <a:off x="350838" y="3810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Seglist Allocator</a:t>
            </a:r>
          </a:p>
        </p:txBody>
      </p:sp>
      <p:sp>
        <p:nvSpPr>
          <p:cNvPr id="16386" name="Rectangle 2"/>
          <p:cNvSpPr>
            <a:spLocks noGrp="1" noChangeArrowheads="1"/>
          </p:cNvSpPr>
          <p:nvPr>
            <p:ph type="body" idx="1"/>
            <p:custDataLst>
              <p:tags r:id="rId2"/>
            </p:custDataLst>
          </p:nvPr>
        </p:nvSpPr>
        <p:spPr>
          <a:xfrm>
            <a:off x="337021" y="1220788"/>
            <a:ext cx="8307387" cy="5224462"/>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Given an </a:t>
            </a:r>
            <a:r>
              <a:rPr lang="en-GB" u="sng" dirty="0"/>
              <a:t>array of free lists</a:t>
            </a:r>
            <a:r>
              <a:rPr lang="en-GB" dirty="0"/>
              <a:t>, each one for some size class</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To </a:t>
            </a:r>
            <a:r>
              <a:rPr lang="en-GB" u="sng" dirty="0"/>
              <a:t>allocate</a:t>
            </a:r>
            <a:r>
              <a:rPr lang="en-GB" dirty="0"/>
              <a:t> a block of size </a:t>
            </a:r>
            <a:r>
              <a:rPr lang="en-GB" i="1" dirty="0"/>
              <a:t>n</a:t>
            </a:r>
            <a:r>
              <a:rPr lang="en-GB" dirty="0"/>
              <a:t>:</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Search appropriate free list for block of size </a:t>
            </a:r>
            <a:r>
              <a:rPr lang="en-GB" i="1" dirty="0"/>
              <a:t>m &gt; n</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If an appropriate block is found:</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Split block and place fragment on appropriate list (optional)</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If no block is found, try next larger class</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Repeat until block is found</a:t>
            </a:r>
          </a:p>
          <a:p>
            <a:pPr lvl="1">
              <a:lnSpc>
                <a:spcPct val="9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If no block is found:</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Request additional heap memory from OS (using </a:t>
            </a:r>
            <a:r>
              <a:rPr lang="en-GB" b="1" dirty="0" err="1" smtClean="0">
                <a:latin typeface="Courier New" pitchFamily="49" charset="0"/>
              </a:rPr>
              <a:t>sbrk</a:t>
            </a:r>
            <a:r>
              <a:rPr lang="en-GB" b="1" dirty="0" smtClean="0">
                <a:latin typeface="Courier New" pitchFamily="49" charset="0"/>
              </a:rPr>
              <a:t>()</a:t>
            </a:r>
            <a:r>
              <a:rPr lang="en-GB" dirty="0" smtClean="0"/>
              <a:t>)</a:t>
            </a:r>
            <a:endParaRPr lang="en-GB" dirty="0"/>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Allocate block of </a:t>
            </a:r>
            <a:r>
              <a:rPr lang="en-GB" i="1" dirty="0"/>
              <a:t>n</a:t>
            </a:r>
            <a:r>
              <a:rPr lang="en-GB" dirty="0"/>
              <a:t> bytes from this new memory</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Place remainder as a single free block in </a:t>
            </a:r>
            <a:r>
              <a:rPr lang="en-GB" dirty="0" smtClean="0"/>
              <a:t>appropriate size class</a:t>
            </a: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49</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custDataLst>
              <p:tags r:id="rId1"/>
            </p:custDataLst>
          </p:nvPr>
        </p:nvSpPr>
        <p:spPr/>
        <p:txBody>
          <a:bodyPr/>
          <a:lstStyle/>
          <a:p>
            <a:r>
              <a:rPr lang="en-US" dirty="0" smtClean="0"/>
              <a:t>Dynamic Memory Allocation</a:t>
            </a:r>
            <a:endParaRPr lang="en-US" dirty="0"/>
          </a:p>
        </p:txBody>
      </p:sp>
      <p:sp>
        <p:nvSpPr>
          <p:cNvPr id="2" name="Content Placeholder 1"/>
          <p:cNvSpPr>
            <a:spLocks noGrp="1"/>
          </p:cNvSpPr>
          <p:nvPr>
            <p:ph idx="1"/>
            <p:custDataLst>
              <p:tags r:id="rId2"/>
            </p:custDataLst>
          </p:nvPr>
        </p:nvSpPr>
        <p:spPr/>
        <p:txBody>
          <a:bodyPr/>
          <a:lstStyle/>
          <a:p>
            <a:r>
              <a:rPr lang="en-US" dirty="0" smtClean="0"/>
              <a:t>Allocator </a:t>
            </a:r>
            <a:r>
              <a:rPr lang="en-US" dirty="0"/>
              <a:t>maintains heap as collection of variable sized </a:t>
            </a:r>
            <a:r>
              <a:rPr lang="en-US" i="1" dirty="0">
                <a:solidFill>
                  <a:srgbClr val="C00000"/>
                </a:solidFill>
              </a:rPr>
              <a:t>blocks</a:t>
            </a:r>
            <a:r>
              <a:rPr lang="en-US" dirty="0">
                <a:solidFill>
                  <a:srgbClr val="000000"/>
                </a:solidFill>
              </a:rPr>
              <a:t>, which are either </a:t>
            </a:r>
            <a:r>
              <a:rPr lang="en-US" i="1" dirty="0">
                <a:solidFill>
                  <a:srgbClr val="C00000"/>
                </a:solidFill>
              </a:rPr>
              <a:t>allocated</a:t>
            </a:r>
            <a:r>
              <a:rPr lang="en-US" dirty="0">
                <a:solidFill>
                  <a:srgbClr val="C00000"/>
                </a:solidFill>
              </a:rPr>
              <a:t> </a:t>
            </a:r>
            <a:r>
              <a:rPr lang="en-US" dirty="0">
                <a:solidFill>
                  <a:srgbClr val="000000"/>
                </a:solidFill>
              </a:rPr>
              <a:t>or </a:t>
            </a:r>
            <a:r>
              <a:rPr lang="en-US" i="1" dirty="0">
                <a:solidFill>
                  <a:srgbClr val="C00000"/>
                </a:solidFill>
              </a:rPr>
              <a:t>free</a:t>
            </a:r>
          </a:p>
          <a:p>
            <a:pPr lvl="1"/>
            <a:r>
              <a:rPr lang="en-US" dirty="0"/>
              <a:t>Allocator requests </a:t>
            </a:r>
            <a:r>
              <a:rPr lang="en-US" dirty="0" smtClean="0"/>
              <a:t>pages in </a:t>
            </a:r>
            <a:r>
              <a:rPr lang="en-US" dirty="0"/>
              <a:t>heap region; </a:t>
            </a:r>
            <a:r>
              <a:rPr lang="en-US" dirty="0" smtClean="0"/>
              <a:t>virtual memory hardware </a:t>
            </a:r>
            <a:r>
              <a:rPr lang="en-US" dirty="0"/>
              <a:t>and </a:t>
            </a:r>
            <a:r>
              <a:rPr lang="en-US" dirty="0" smtClean="0"/>
              <a:t>OS kernel </a:t>
            </a:r>
            <a:r>
              <a:rPr lang="en-US" dirty="0"/>
              <a:t>allocate these pages to the </a:t>
            </a:r>
            <a:r>
              <a:rPr lang="en-US" dirty="0" smtClean="0"/>
              <a:t>process.</a:t>
            </a:r>
          </a:p>
          <a:p>
            <a:pPr lvl="1"/>
            <a:r>
              <a:rPr lang="en-US" dirty="0" smtClean="0"/>
              <a:t>Application </a:t>
            </a:r>
            <a:r>
              <a:rPr lang="en-US" dirty="0"/>
              <a:t>objects are typically smaller than pages, so the allocator manages blocks </a:t>
            </a:r>
            <a:r>
              <a:rPr lang="en-US" i="1" dirty="0"/>
              <a:t>within</a:t>
            </a:r>
            <a:r>
              <a:rPr lang="en-US" dirty="0"/>
              <a:t> </a:t>
            </a:r>
            <a:r>
              <a:rPr lang="en-US" dirty="0" smtClean="0"/>
              <a:t>pages.  (Sometimes larger)</a:t>
            </a:r>
            <a:endParaRPr lang="en-US" dirty="0"/>
          </a:p>
          <a:p>
            <a:r>
              <a:rPr lang="en-US" dirty="0"/>
              <a:t>Types of allocators</a:t>
            </a:r>
          </a:p>
          <a:p>
            <a:pPr lvl="1"/>
            <a:r>
              <a:rPr lang="en-US" b="1" i="1" dirty="0">
                <a:solidFill>
                  <a:srgbClr val="C00000"/>
                </a:solidFill>
              </a:rPr>
              <a:t>Explicit allocator</a:t>
            </a:r>
            <a:r>
              <a:rPr lang="en-US" b="1" dirty="0">
                <a:solidFill>
                  <a:srgbClr val="C00000"/>
                </a:solidFill>
              </a:rPr>
              <a:t>:</a:t>
            </a:r>
            <a:r>
              <a:rPr lang="en-US" b="1" dirty="0"/>
              <a:t>  </a:t>
            </a:r>
            <a:r>
              <a:rPr lang="en-US" dirty="0"/>
              <a:t>application allocates and frees space </a:t>
            </a:r>
          </a:p>
          <a:p>
            <a:pPr lvl="2"/>
            <a:r>
              <a:rPr lang="en-US" dirty="0"/>
              <a:t>E.g.  </a:t>
            </a:r>
            <a:r>
              <a:rPr lang="en-US" b="1" dirty="0" err="1">
                <a:latin typeface="Courier New"/>
                <a:cs typeface="Courier New"/>
              </a:rPr>
              <a:t>malloc</a:t>
            </a:r>
            <a:r>
              <a:rPr lang="en-US" dirty="0"/>
              <a:t> and </a:t>
            </a:r>
            <a:r>
              <a:rPr lang="en-US" b="1" dirty="0">
                <a:latin typeface="Courier New"/>
                <a:cs typeface="Courier New"/>
              </a:rPr>
              <a:t>free</a:t>
            </a:r>
            <a:r>
              <a:rPr lang="en-US" dirty="0"/>
              <a:t> in C</a:t>
            </a:r>
          </a:p>
          <a:p>
            <a:pPr lvl="1"/>
            <a:r>
              <a:rPr lang="en-US" b="1" i="1" dirty="0">
                <a:solidFill>
                  <a:srgbClr val="C00000"/>
                </a:solidFill>
              </a:rPr>
              <a:t>Implicit allocator:</a:t>
            </a:r>
            <a:r>
              <a:rPr lang="en-US" dirty="0"/>
              <a:t> application allocates, but does not free space</a:t>
            </a:r>
          </a:p>
          <a:p>
            <a:pPr lvl="2"/>
            <a:r>
              <a:rPr lang="en-US" dirty="0"/>
              <a:t>E.g. garbage collection in Java, ML, and Lisp</a:t>
            </a:r>
          </a:p>
          <a:p>
            <a:endParaRPr lang="en-US"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685800" y="1736280"/>
              <a:ext cx="6858360" cy="3772440"/>
            </p14:xfrm>
          </p:contentPart>
        </mc:Choice>
        <mc:Fallback xmlns="">
          <p:pic>
            <p:nvPicPr>
              <p:cNvPr id="3" name="Ink 2"/>
              <p:cNvPicPr/>
              <p:nvPr/>
            </p:nvPicPr>
            <p:blipFill>
              <a:blip r:embed="rId9"/>
              <a:stretch>
                <a:fillRect/>
              </a:stretch>
            </p:blipFill>
            <p:spPr>
              <a:xfrm>
                <a:off x="675360" y="1728000"/>
                <a:ext cx="6876360" cy="3791880"/>
              </a:xfrm>
              <a:prstGeom prst="rect">
                <a:avLst/>
              </a:prstGeom>
            </p:spPr>
          </p:pic>
        </mc:Fallback>
      </mc:AlternateContent>
    </p:spTree>
    <p:extLst>
      <p:ext uri="{BB962C8B-B14F-4D97-AF65-F5344CB8AC3E}">
        <p14:creationId xmlns:p14="http://schemas.microsoft.com/office/powerpoint/2010/main" val="2930925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custDataLst>
              <p:tags r:id="rId1"/>
            </p:custDataLst>
          </p:nvPr>
        </p:nvSpPr>
        <p:spPr>
          <a:xfrm>
            <a:off x="350838" y="3810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Seglist</a:t>
            </a:r>
            <a:r>
              <a:rPr lang="en-GB" dirty="0"/>
              <a:t> </a:t>
            </a:r>
            <a:r>
              <a:rPr lang="en-GB" dirty="0" smtClean="0"/>
              <a:t>Allocator</a:t>
            </a:r>
            <a:endParaRPr lang="en-GB" dirty="0"/>
          </a:p>
        </p:txBody>
      </p:sp>
      <p:sp>
        <p:nvSpPr>
          <p:cNvPr id="17410" name="Rectangle 2"/>
          <p:cNvSpPr>
            <a:spLocks noGrp="1" noChangeArrowheads="1"/>
          </p:cNvSpPr>
          <p:nvPr>
            <p:ph type="body" idx="1"/>
            <p:custDataLst>
              <p:tags r:id="rId2"/>
            </p:custDataLst>
          </p:nvPr>
        </p:nvSpPr>
        <p:spPr>
          <a:xfrm>
            <a:off x="355189"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To </a:t>
            </a:r>
            <a:r>
              <a:rPr lang="en-GB" u="sng" dirty="0" smtClean="0"/>
              <a:t>free</a:t>
            </a:r>
            <a:r>
              <a:rPr lang="en-GB" dirty="0" smtClean="0"/>
              <a:t> </a:t>
            </a:r>
            <a:r>
              <a:rPr lang="en-GB" dirty="0"/>
              <a:t>a block:</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Coalesce and place on appropriate list (optional)</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Advantages of </a:t>
            </a:r>
            <a:r>
              <a:rPr lang="en-GB" dirty="0" err="1"/>
              <a:t>seglist</a:t>
            </a:r>
            <a:r>
              <a:rPr lang="en-GB" dirty="0"/>
              <a:t> allocators</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Higher throughput</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 </a:t>
            </a:r>
            <a:r>
              <a:rPr lang="en-GB" dirty="0" smtClean="0"/>
              <a:t>log </a:t>
            </a:r>
            <a:r>
              <a:rPr lang="en-GB" dirty="0"/>
              <a:t>time for power-of-two size classes</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Better memory utilization</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First-fit search of segregated free list approximates a best-fit search of entire heap.</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Extreme case: Giving each block its own size class is equivalent to best-fit.</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50</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custDataLst>
              <p:tags r:id="rId1"/>
            </p:custDataLst>
          </p:nvPr>
        </p:nvSpPr>
        <p:spPr>
          <a:xfrm>
            <a:off x="381000" y="493713"/>
            <a:ext cx="83820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 of Key Allocator Policies</a:t>
            </a:r>
          </a:p>
        </p:txBody>
      </p:sp>
      <p:sp>
        <p:nvSpPr>
          <p:cNvPr id="32770" name="Rectangle 2"/>
          <p:cNvSpPr>
            <a:spLocks noGrp="1" noChangeArrowheads="1"/>
          </p:cNvSpPr>
          <p:nvPr>
            <p:ph type="body" idx="1"/>
            <p:custDataLst>
              <p:tags r:id="rId2"/>
            </p:custDataLst>
          </p:nvPr>
        </p:nvSpPr>
        <p:spPr>
          <a:xfrm>
            <a:off x="379413" y="1143000"/>
            <a:ext cx="8307387" cy="5497512"/>
          </a:xfrm>
          <a:ln/>
        </p:spPr>
        <p:txBody>
          <a:bodyPr/>
          <a:lstStyle/>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Placement policy:</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First-fit, next-fit, best-fit, etc.</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Trades off lower throughput for less fragmentation	</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Observation</a:t>
            </a:r>
            <a:r>
              <a:rPr lang="en-GB" b="1" dirty="0">
                <a:solidFill>
                  <a:srgbClr val="C00000"/>
                </a:solidFill>
              </a:rPr>
              <a:t>: </a:t>
            </a:r>
            <a:r>
              <a:rPr lang="en-GB" dirty="0"/>
              <a:t>segregated free lists</a:t>
            </a:r>
            <a:r>
              <a:rPr lang="en-GB" dirty="0" smtClean="0"/>
              <a:t> approximate </a:t>
            </a:r>
            <a:r>
              <a:rPr lang="en-GB" dirty="0"/>
              <a:t>a best fit placement policy without having to search entire free list</a:t>
            </a:r>
          </a:p>
          <a:p>
            <a:pPr>
              <a:lnSpc>
                <a:spcPct val="83000"/>
              </a:lnSpc>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Splitting policy:</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When do we go ahead and split free blocks?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much internal fragmentation are we willing to tolerate?</a:t>
            </a:r>
          </a:p>
          <a:p>
            <a:pPr>
              <a:lnSpc>
                <a:spcPct val="83000"/>
              </a:lnSpc>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Coalescing policy:</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Immediate coalescing: </a:t>
            </a:r>
            <a:r>
              <a:rPr lang="en-GB" dirty="0"/>
              <a:t>coalesce each time </a:t>
            </a:r>
            <a:r>
              <a:rPr lang="en-GB" b="1" dirty="0">
                <a:latin typeface="Courier New" pitchFamily="49" charset="0"/>
              </a:rPr>
              <a:t>free()</a:t>
            </a:r>
            <a:r>
              <a:rPr lang="en-GB" b="1" dirty="0"/>
              <a:t> </a:t>
            </a:r>
            <a:r>
              <a:rPr lang="en-GB" dirty="0"/>
              <a:t>is called </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Deferred coalescing: </a:t>
            </a:r>
            <a:r>
              <a:rPr lang="en-GB" dirty="0"/>
              <a:t>try to improve performance of </a:t>
            </a:r>
            <a:r>
              <a:rPr lang="en-GB" b="1" dirty="0">
                <a:latin typeface="Courier New" pitchFamily="49" charset="0"/>
              </a:rPr>
              <a:t>free()</a:t>
            </a:r>
            <a:r>
              <a:rPr lang="en-GB" b="1" dirty="0"/>
              <a:t> </a:t>
            </a:r>
            <a:r>
              <a:rPr lang="en-GB" dirty="0"/>
              <a:t>by deferring coalescing until needed. </a:t>
            </a:r>
            <a:r>
              <a:rPr lang="en-GB" dirty="0" smtClean="0"/>
              <a:t>Examples:</a:t>
            </a:r>
            <a:endParaRPr lang="en-GB" dirty="0"/>
          </a:p>
          <a:p>
            <a:pPr lvl="2">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Coalesce as you scan the free list for </a:t>
            </a:r>
            <a:r>
              <a:rPr lang="en-GB" b="1" dirty="0" err="1">
                <a:latin typeface="Courier New" pitchFamily="49" charset="0"/>
              </a:rPr>
              <a:t>malloc</a:t>
            </a:r>
            <a:r>
              <a:rPr lang="en-GB" b="1" dirty="0">
                <a:latin typeface="Courier New" pitchFamily="49" charset="0"/>
              </a:rPr>
              <a:t>()</a:t>
            </a:r>
            <a:endParaRPr lang="en-GB" b="1" dirty="0"/>
          </a:p>
          <a:p>
            <a:pPr lvl="2">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Coalesce when the amount of external fragmentation reaches some threshold</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51</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custDataLst>
              <p:tags r:id="rId1"/>
            </p:custDataLst>
          </p:nvPr>
        </p:nvSpPr>
        <p:spPr>
          <a:xfrm>
            <a:off x="330200" y="304800"/>
            <a:ext cx="7899400" cy="1096963"/>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More </a:t>
            </a:r>
            <a:r>
              <a:rPr lang="en-GB" dirty="0"/>
              <a:t>Info on Allocators</a:t>
            </a:r>
          </a:p>
        </p:txBody>
      </p:sp>
      <p:sp>
        <p:nvSpPr>
          <p:cNvPr id="18434" name="Rectangle 2"/>
          <p:cNvSpPr>
            <a:spLocks noGrp="1" noChangeArrowheads="1"/>
          </p:cNvSpPr>
          <p:nvPr>
            <p:ph type="body" idx="1"/>
            <p:custDataLst>
              <p:tags r:id="rId2"/>
            </p:custDataLst>
          </p:nvPr>
        </p:nvSpPr>
        <p:spPr>
          <a:xfrm>
            <a:off x="347192" y="1447800"/>
            <a:ext cx="8535987" cy="4876800"/>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 Knuth, “</a:t>
            </a:r>
            <a:r>
              <a:rPr lang="en-GB" i="1" dirty="0"/>
              <a:t>The Art of Computer </a:t>
            </a:r>
            <a:r>
              <a:rPr lang="en-GB" i="1" dirty="0" smtClean="0"/>
              <a:t>Programming</a:t>
            </a:r>
            <a:r>
              <a:rPr lang="en-GB" dirty="0" smtClean="0"/>
              <a:t>”, 2</a:t>
            </a:r>
            <a:r>
              <a:rPr lang="en-GB" baseline="30000" dirty="0" smtClean="0"/>
              <a:t>nd</a:t>
            </a:r>
            <a:r>
              <a:rPr lang="en-GB" dirty="0" smtClean="0"/>
              <a:t> edition, Addison </a:t>
            </a:r>
            <a:r>
              <a:rPr lang="en-GB" dirty="0"/>
              <a:t>Wesley, 1973</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classic reference on dynamic storage allocation</a:t>
            </a:r>
          </a:p>
          <a:p>
            <a:pPr lvl="1">
              <a:lnSpc>
                <a:spcPct val="100000"/>
              </a:lnSpc>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Wilson et al, “</a:t>
            </a:r>
            <a:r>
              <a:rPr lang="en-GB" i="1" dirty="0"/>
              <a:t>Dynamic Storage Allocation: A Survey and Critical Review</a:t>
            </a:r>
            <a:r>
              <a:rPr lang="en-GB" dirty="0"/>
              <a:t>”, Proc. 1995 Int’l Workshop on Memory Management, Kinross, Scotland, Sept, 1995.</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Comprehensive survey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Available from CS:APP student site (csapp.cs.cmu.edu)</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52</a:t>
            </a:fld>
            <a:endParaRPr lang="en-US"/>
          </a:p>
        </p:txBody>
      </p:sp>
      <p:sp>
        <p:nvSpPr>
          <p:cNvPr id="5" name="Date Placeholder 4"/>
          <p:cNvSpPr>
            <a:spLocks noGrp="1"/>
          </p:cNvSpPr>
          <p:nvPr>
            <p:ph type="dt" sz="half" idx="2"/>
            <p:custDataLst>
              <p:tags r:id="rId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5"/>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2745687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Wouldn’t it be nice…</a:t>
            </a:r>
            <a:endParaRPr lang="en-US" dirty="0"/>
          </a:p>
        </p:txBody>
      </p:sp>
      <p:sp>
        <p:nvSpPr>
          <p:cNvPr id="3" name="Content Placeholder 2"/>
          <p:cNvSpPr>
            <a:spLocks noGrp="1"/>
          </p:cNvSpPr>
          <p:nvPr>
            <p:ph idx="1"/>
            <p:custDataLst>
              <p:tags r:id="rId2"/>
            </p:custDataLst>
          </p:nvPr>
        </p:nvSpPr>
        <p:spPr/>
        <p:txBody>
          <a:bodyPr/>
          <a:lstStyle/>
          <a:p>
            <a:r>
              <a:rPr lang="en-US" dirty="0" smtClean="0"/>
              <a:t>If we never had to free memory?</a:t>
            </a:r>
          </a:p>
          <a:p>
            <a:r>
              <a:rPr lang="en-US" dirty="0" smtClean="0"/>
              <a:t>Do you free objects in Java?</a:t>
            </a:r>
            <a:endParaRPr lang="en-US"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53</a:t>
            </a:fld>
            <a:endParaRPr lang="en-US"/>
          </a:p>
        </p:txBody>
      </p:sp>
      <p:sp>
        <p:nvSpPr>
          <p:cNvPr id="5" name="Date Placeholder 4"/>
          <p:cNvSpPr>
            <a:spLocks noGrp="1"/>
          </p:cNvSpPr>
          <p:nvPr>
            <p:ph type="dt" sz="half" idx="2"/>
            <p:custDataLst>
              <p:tags r:id="rId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5"/>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304119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custDataLst>
              <p:tags r:id="rId1"/>
            </p:custDataLst>
          </p:nvPr>
        </p:nvSpPr>
        <p:spPr>
          <a:xfrm>
            <a:off x="380999" y="457200"/>
            <a:ext cx="8377447" cy="1096963"/>
          </a:xfrm>
          <a:ln/>
        </p:spPr>
        <p:txBody>
          <a:bodyPr/>
          <a:lstStyle/>
          <a:p>
            <a:pPr marL="0" indent="0">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Garbage </a:t>
            </a:r>
            <a:r>
              <a:rPr lang="en-GB" dirty="0" smtClean="0"/>
              <a:t>Collection (GC)</a:t>
            </a:r>
            <a:br>
              <a:rPr lang="en-GB" dirty="0" smtClean="0"/>
            </a:br>
            <a:r>
              <a:rPr lang="en-GB" sz="2400" dirty="0" smtClean="0"/>
              <a:t>(Automatic Memory Management / Implicit Memory Allocation)</a:t>
            </a:r>
            <a:endParaRPr lang="en-GB" sz="2400" dirty="0"/>
          </a:p>
        </p:txBody>
      </p:sp>
      <p:sp>
        <p:nvSpPr>
          <p:cNvPr id="19458" name="Rectangle 2"/>
          <p:cNvSpPr>
            <a:spLocks noGrp="1" noChangeArrowheads="1"/>
          </p:cNvSpPr>
          <p:nvPr>
            <p:ph type="body" idx="1"/>
            <p:custDataLst>
              <p:tags r:id="rId2"/>
            </p:custDataLst>
          </p:nvPr>
        </p:nvSpPr>
        <p:spPr>
          <a:xfrm>
            <a:off x="381000" y="1676400"/>
            <a:ext cx="8534400" cy="4876800"/>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solidFill>
                  <a:srgbClr val="C00000"/>
                </a:solidFill>
              </a:rPr>
              <a:t>Garbage collection: </a:t>
            </a:r>
            <a:r>
              <a:rPr lang="en-GB" dirty="0"/>
              <a:t>automatic reclamation of heap-allocated </a:t>
            </a:r>
            <a:r>
              <a:rPr lang="en-GB" dirty="0" smtClean="0"/>
              <a:t>storage—application </a:t>
            </a:r>
            <a:r>
              <a:rPr lang="en-GB" dirty="0"/>
              <a:t>never </a:t>
            </a:r>
            <a:r>
              <a:rPr lang="en-GB" dirty="0" smtClean="0"/>
              <a:t>explicitly frees memory.</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ea typeface="msgothic" charset="0"/>
                <a:cs typeface="msgothic" charset="0"/>
              </a:rPr>
              <a:t>Common in implementations of functional languages, scripting languages, and modern object oriented languages:</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ea typeface="msgothic" charset="0"/>
                <a:cs typeface="msgothic" charset="0"/>
              </a:rPr>
              <a:t>Lisp, Racket, </a:t>
            </a:r>
            <a:r>
              <a:rPr lang="en-GB" dirty="0" err="1" smtClean="0">
                <a:ea typeface="msgothic" charset="0"/>
                <a:cs typeface="msgothic" charset="0"/>
              </a:rPr>
              <a:t>Erlang</a:t>
            </a:r>
            <a:r>
              <a:rPr lang="en-GB" dirty="0" smtClean="0">
                <a:ea typeface="msgothic" charset="0"/>
                <a:cs typeface="msgothic" charset="0"/>
              </a:rPr>
              <a:t>, ML, Haskell, </a:t>
            </a:r>
            <a:r>
              <a:rPr lang="en-GB" dirty="0" err="1" smtClean="0">
                <a:ea typeface="msgothic" charset="0"/>
                <a:cs typeface="msgothic" charset="0"/>
              </a:rPr>
              <a:t>Scala</a:t>
            </a:r>
            <a:r>
              <a:rPr lang="en-GB" dirty="0" smtClean="0">
                <a:ea typeface="msgothic" charset="0"/>
                <a:cs typeface="msgothic" charset="0"/>
              </a:rPr>
              <a:t>, Java, C#, Perl, Ruby, Python, </a:t>
            </a:r>
            <a:r>
              <a:rPr lang="en-GB" dirty="0" err="1" smtClean="0">
                <a:ea typeface="msgothic" charset="0"/>
                <a:cs typeface="msgothic" charset="0"/>
              </a:rPr>
              <a:t>Lua</a:t>
            </a:r>
            <a:r>
              <a:rPr lang="en-GB" dirty="0" smtClean="0">
                <a:ea typeface="msgothic" charset="0"/>
                <a:cs typeface="msgothic" charset="0"/>
              </a:rPr>
              <a:t>, JavaScript, Dart, </a:t>
            </a:r>
            <a:r>
              <a:rPr lang="en-GB" dirty="0" err="1" smtClean="0">
                <a:ea typeface="msgothic" charset="0"/>
                <a:cs typeface="msgothic" charset="0"/>
              </a:rPr>
              <a:t>Mathematica</a:t>
            </a:r>
            <a:r>
              <a:rPr lang="en-GB" dirty="0" smtClean="0">
                <a:ea typeface="msgothic" charset="0"/>
                <a:cs typeface="msgothic" charset="0"/>
              </a:rPr>
              <a:t>, MATLAB, many more…</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ea typeface="msgothic" charset="0"/>
                <a:cs typeface="msgothic" charset="0"/>
              </a:rPr>
              <a:t>Variants (“conservative” garbage collectors) exist for C and C++</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ea typeface="msgothic" charset="0"/>
                <a:cs typeface="msgothic" charset="0"/>
              </a:rPr>
              <a:t>However, cannot necessarily collect all garbage</a:t>
            </a:r>
          </a:p>
          <a:p>
            <a:pPr>
              <a:lnSpc>
                <a:spcPct val="95000"/>
              </a:lnSpc>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solidFill>
                <a:srgbClr val="003300"/>
              </a:solidFill>
              <a:ea typeface="msgothic" charset="0"/>
              <a:cs typeface="msgothic" charset="0"/>
            </a:endParaRP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solidFill>
                <a:srgbClr val="003300"/>
              </a:solidFill>
              <a:ea typeface="msgothic" charset="0"/>
              <a:cs typeface="msgothic" charset="0"/>
            </a:endParaRP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19460" name="Text Box 4"/>
          <p:cNvSpPr txBox="1">
            <a:spLocks noChangeArrowheads="1"/>
          </p:cNvSpPr>
          <p:nvPr>
            <p:custDataLst>
              <p:tags r:id="rId3"/>
            </p:custDataLst>
          </p:nvPr>
        </p:nvSpPr>
        <p:spPr bwMode="auto">
          <a:xfrm>
            <a:off x="838200" y="2667000"/>
            <a:ext cx="5106985" cy="1079399"/>
          </a:xfrm>
          <a:prstGeom prst="rect">
            <a:avLst/>
          </a:prstGeom>
          <a:solidFill>
            <a:srgbClr val="F6F5BD"/>
          </a:solidFill>
          <a:ln w="3240">
            <a:solidFill>
              <a:srgbClr val="000066"/>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void </a:t>
            </a:r>
            <a:r>
              <a:rPr lang="en-GB" sz="1600" b="1" dirty="0" err="1">
                <a:latin typeface="Courier New" pitchFamily="49" charset="0"/>
                <a:ea typeface="msgothic" charset="0"/>
                <a:cs typeface="msgothic" charset="0"/>
              </a:rPr>
              <a:t>foo</a:t>
            </a:r>
            <a:r>
              <a:rPr lang="en-GB" sz="1600" b="1" dirty="0">
                <a:latin typeface="Courier New" pitchFamily="49" charset="0"/>
                <a:ea typeface="msgothic" charset="0"/>
                <a:cs typeface="msgothic"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smtClean="0">
                <a:latin typeface="Courier New" pitchFamily="49" charset="0"/>
                <a:ea typeface="msgothic" charset="0"/>
                <a:cs typeface="msgothic" charset="0"/>
              </a:rPr>
              <a:t>int</a:t>
            </a:r>
            <a:r>
              <a:rPr lang="en-GB" sz="1600" b="1" dirty="0" smtClean="0">
                <a:latin typeface="Courier New" pitchFamily="49" charset="0"/>
                <a:ea typeface="msgothic" charset="0"/>
                <a:cs typeface="msgothic" charset="0"/>
              </a:rPr>
              <a:t>* p </a:t>
            </a:r>
            <a:r>
              <a:rPr lang="en-GB" sz="1600" b="1" dirty="0">
                <a:latin typeface="Courier New" pitchFamily="49" charset="0"/>
                <a:ea typeface="msgothic" charset="0"/>
                <a:cs typeface="msgothic" charset="0"/>
              </a:rPr>
              <a:t>= (int *)</a:t>
            </a:r>
            <a:r>
              <a:rPr lang="en-GB" sz="1600" b="1" dirty="0" err="1">
                <a:latin typeface="Courier New" pitchFamily="49" charset="0"/>
                <a:ea typeface="msgothic" charset="0"/>
                <a:cs typeface="msgothic" charset="0"/>
              </a:rPr>
              <a:t>malloc</a:t>
            </a:r>
            <a:r>
              <a:rPr lang="en-GB" sz="1600" b="1" dirty="0">
                <a:latin typeface="Courier New" pitchFamily="49" charset="0"/>
                <a:ea typeface="msgothic" charset="0"/>
                <a:cs typeface="msgothic" charset="0"/>
              </a:rPr>
              <a:t>(128);</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return;  </a:t>
            </a:r>
            <a:r>
              <a:rPr lang="en-GB" sz="1600" b="1" dirty="0">
                <a:solidFill>
                  <a:srgbClr val="C00000"/>
                </a:solidFill>
                <a:latin typeface="Courier New" pitchFamily="49" charset="0"/>
                <a:ea typeface="msgothic" charset="0"/>
                <a:cs typeface="msgothic" charset="0"/>
              </a:rPr>
              <a:t>/* p block is now garbage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54</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270360" y="1990440"/>
              <a:ext cx="7981920" cy="2533680"/>
            </p14:xfrm>
          </p:contentPart>
        </mc:Choice>
        <mc:Fallback xmlns="">
          <p:pic>
            <p:nvPicPr>
              <p:cNvPr id="2" name="Ink 1"/>
              <p:cNvPicPr/>
              <p:nvPr/>
            </p:nvPicPr>
            <p:blipFill>
              <a:blip r:embed="rId10"/>
              <a:stretch>
                <a:fillRect/>
              </a:stretch>
            </p:blipFill>
            <p:spPr>
              <a:xfrm>
                <a:off x="258120" y="1981440"/>
                <a:ext cx="7997400" cy="2550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custDataLst>
              <p:tags r:id="rId1"/>
            </p:custDataLst>
          </p:nvPr>
        </p:nvSpPr>
        <p:spPr>
          <a:xfrm>
            <a:off x="349544" y="533400"/>
            <a:ext cx="63500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Garbage Collection</a:t>
            </a:r>
          </a:p>
        </p:txBody>
      </p:sp>
      <p:sp>
        <p:nvSpPr>
          <p:cNvPr id="20482" name="Rectangle 2"/>
          <p:cNvSpPr>
            <a:spLocks noGrp="1" noChangeArrowheads="1"/>
          </p:cNvSpPr>
          <p:nvPr>
            <p:ph type="body" idx="1"/>
            <p:custDataLst>
              <p:tags r:id="rId2"/>
            </p:custDataLst>
          </p:nvPr>
        </p:nvSpPr>
        <p:spPr>
          <a:xfrm>
            <a:off x="355600" y="1371600"/>
            <a:ext cx="8483600" cy="495300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does </a:t>
            </a:r>
            <a:r>
              <a:rPr lang="en-GB" dirty="0" smtClean="0"/>
              <a:t>the memory </a:t>
            </a:r>
            <a:r>
              <a:rPr lang="en-GB" dirty="0"/>
              <a:t>allocator know when memory can be freed?</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 </a:t>
            </a:r>
            <a:r>
              <a:rPr lang="en-GB" dirty="0" smtClean="0"/>
              <a:t>general, </a:t>
            </a:r>
            <a:r>
              <a:rPr lang="en-GB" dirty="0"/>
              <a:t>we cannot know what is going to be used in the future since it depends on </a:t>
            </a:r>
            <a:r>
              <a:rPr lang="en-GB" dirty="0" smtClean="0"/>
              <a:t>conditionals (halting problem, etc.)</a:t>
            </a: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55</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custDataLst>
              <p:tags r:id="rId1"/>
            </p:custDataLst>
          </p:nvPr>
        </p:nvSpPr>
        <p:spPr>
          <a:xfrm>
            <a:off x="349544" y="533400"/>
            <a:ext cx="63500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Garbage Collection</a:t>
            </a:r>
          </a:p>
        </p:txBody>
      </p:sp>
      <p:sp>
        <p:nvSpPr>
          <p:cNvPr id="20482" name="Rectangle 2"/>
          <p:cNvSpPr>
            <a:spLocks noGrp="1" noChangeArrowheads="1"/>
          </p:cNvSpPr>
          <p:nvPr>
            <p:ph type="body" idx="1"/>
            <p:custDataLst>
              <p:tags r:id="rId2"/>
            </p:custDataLst>
          </p:nvPr>
        </p:nvSpPr>
        <p:spPr>
          <a:xfrm>
            <a:off x="355600" y="1371600"/>
            <a:ext cx="8483600" cy="495300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How does </a:t>
            </a:r>
            <a:r>
              <a:rPr lang="en-GB" dirty="0" smtClean="0"/>
              <a:t>the memory </a:t>
            </a:r>
            <a:r>
              <a:rPr lang="en-GB" dirty="0"/>
              <a:t>allocator know when memory can be freed?</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 </a:t>
            </a:r>
            <a:r>
              <a:rPr lang="en-GB" dirty="0" smtClean="0"/>
              <a:t>general, </a:t>
            </a:r>
            <a:r>
              <a:rPr lang="en-GB" dirty="0"/>
              <a:t>we cannot know what is going to be used in the future since it depends on </a:t>
            </a:r>
            <a:r>
              <a:rPr lang="en-GB" dirty="0" smtClean="0"/>
              <a:t>conditionals (halting problem, etc.)</a:t>
            </a:r>
            <a:endParaRPr lang="en-GB" dirty="0"/>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But, </a:t>
            </a:r>
            <a:r>
              <a:rPr lang="en-GB" dirty="0"/>
              <a:t>we can tell that certain blocks cannot be used if there are </a:t>
            </a:r>
            <a:r>
              <a:rPr lang="en-GB" u="sng" dirty="0"/>
              <a:t>no pointers to them</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 the memory allocator needs to know what is a pointer and what is not – how can it do this?</a:t>
            </a:r>
          </a:p>
          <a:p>
            <a:pPr marL="0" indent="0">
              <a:lnSpc>
                <a:spcPct val="85000"/>
              </a:lnSpc>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We’ll make some assumptions about pointers:</a:t>
            </a:r>
          </a:p>
          <a:p>
            <a:pPr lvl="1">
              <a:lnSpc>
                <a:spcPct val="90000"/>
              </a:lnSpc>
              <a:buSzPct val="1000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 allocator can distinguish pointers from non-pointers</a:t>
            </a:r>
          </a:p>
          <a:p>
            <a:pPr lvl="1">
              <a:lnSpc>
                <a:spcPct val="90000"/>
              </a:lnSpc>
              <a:buSzPct val="1000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 pointers point to the start of a block</a:t>
            </a:r>
            <a:r>
              <a:rPr lang="en-GB" dirty="0" smtClean="0"/>
              <a:t> in the heap</a:t>
            </a:r>
          </a:p>
          <a:p>
            <a:pPr lvl="1">
              <a:lnSpc>
                <a:spcPct val="90000"/>
              </a:lnSpc>
              <a:buSzPct val="1000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Application cannot hide pointers </a:t>
            </a:r>
            <a:br>
              <a:rPr lang="en-GB" dirty="0"/>
            </a:br>
            <a:r>
              <a:rPr lang="en-GB" dirty="0"/>
              <a:t>(e.g., by coercing them to an </a:t>
            </a:r>
            <a:r>
              <a:rPr lang="en-GB" b="1" dirty="0" err="1">
                <a:latin typeface="Courier New" pitchFamily="49" charset="0"/>
              </a:rPr>
              <a:t>int</a:t>
            </a:r>
            <a:r>
              <a:rPr lang="en-GB" dirty="0"/>
              <a:t>, and then back again)</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56</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12897008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xEl>
                                              <p:pRg st="6" end="6"/>
                                            </p:txEl>
                                          </p:spTgt>
                                        </p:tgtEl>
                                        <p:attrNameLst>
                                          <p:attrName>style.visibility</p:attrName>
                                        </p:attrNameLst>
                                      </p:cBhvr>
                                      <p:to>
                                        <p:strVal val="visible"/>
                                      </p:to>
                                    </p:set>
                                    <p:animEffect transition="in" filter="fade">
                                      <p:cBhvr>
                                        <p:cTn id="7" dur="500"/>
                                        <p:tgtEl>
                                          <p:spTgt spid="2048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xEl>
                                              <p:pRg st="7" end="7"/>
                                            </p:txEl>
                                          </p:spTgt>
                                        </p:tgtEl>
                                        <p:attrNameLst>
                                          <p:attrName>style.visibility</p:attrName>
                                        </p:attrNameLst>
                                      </p:cBhvr>
                                      <p:to>
                                        <p:strVal val="visible"/>
                                      </p:to>
                                    </p:set>
                                    <p:animEffect transition="in" filter="fade">
                                      <p:cBhvr>
                                        <p:cTn id="10" dur="500"/>
                                        <p:tgtEl>
                                          <p:spTgt spid="2048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2">
                                            <p:txEl>
                                              <p:pRg st="8" end="8"/>
                                            </p:txEl>
                                          </p:spTgt>
                                        </p:tgtEl>
                                        <p:attrNameLst>
                                          <p:attrName>style.visibility</p:attrName>
                                        </p:attrNameLst>
                                      </p:cBhvr>
                                      <p:to>
                                        <p:strVal val="visible"/>
                                      </p:to>
                                    </p:set>
                                    <p:animEffect transition="in" filter="fade">
                                      <p:cBhvr>
                                        <p:cTn id="13" dur="500"/>
                                        <p:tgtEl>
                                          <p:spTgt spid="2048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482">
                                            <p:txEl>
                                              <p:pRg st="9" end="9"/>
                                            </p:txEl>
                                          </p:spTgt>
                                        </p:tgtEl>
                                        <p:attrNameLst>
                                          <p:attrName>style.visibility</p:attrName>
                                        </p:attrNameLst>
                                      </p:cBhvr>
                                      <p:to>
                                        <p:strVal val="visible"/>
                                      </p:to>
                                    </p:set>
                                    <p:animEffect transition="in" filter="fade">
                                      <p:cBhvr>
                                        <p:cTn id="16" dur="500"/>
                                        <p:tgtEl>
                                          <p:spTgt spid="204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custDataLst>
              <p:tags r:id="rId1"/>
            </p:custDataLst>
          </p:nvPr>
        </p:nvSpPr>
        <p:spPr>
          <a:xfrm>
            <a:off x="381000" y="457200"/>
            <a:ext cx="68834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Classical GC Algorithms</a:t>
            </a:r>
          </a:p>
        </p:txBody>
      </p:sp>
      <p:sp>
        <p:nvSpPr>
          <p:cNvPr id="21506" name="Rectangle 2"/>
          <p:cNvSpPr>
            <a:spLocks noGrp="1" noChangeArrowheads="1"/>
          </p:cNvSpPr>
          <p:nvPr>
            <p:ph type="body" idx="1"/>
            <p:custDataLst>
              <p:tags r:id="rId2"/>
            </p:custDataLst>
          </p:nvPr>
        </p:nvSpPr>
        <p:spPr>
          <a:xfrm>
            <a:off x="381000" y="1166812"/>
            <a:ext cx="8318500" cy="5462588"/>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Mark-and-sweep collection (McCarthy, 1960)</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Does not move blocks (unless you also “compact”</a:t>
            </a:r>
            <a:r>
              <a:rPr lang="en-GB" dirty="0" smtClean="0"/>
              <a:t>)</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Reference counting (Collins, 1960)</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Does not move blocks (not discussed)</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Copying collection (</a:t>
            </a:r>
            <a:r>
              <a:rPr lang="en-GB" dirty="0" err="1"/>
              <a:t>Minsky</a:t>
            </a:r>
            <a:r>
              <a:rPr lang="en-GB" dirty="0"/>
              <a:t>, 1963)</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Moves blocks (not discussed)</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Generational Collectors (Lieberman and Hewitt, 1983)</a:t>
            </a:r>
          </a:p>
          <a:p>
            <a:pPr lvl="1">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Most </a:t>
            </a:r>
            <a:r>
              <a:rPr lang="en-GB" dirty="0"/>
              <a:t>allocations become garbage very </a:t>
            </a:r>
            <a:r>
              <a:rPr lang="en-GB" dirty="0" smtClean="0"/>
              <a:t>soon, so</a:t>
            </a:r>
            <a:r>
              <a:rPr lang="en-GB" dirty="0"/>
              <a:t/>
            </a:r>
            <a:br>
              <a:rPr lang="en-GB" dirty="0"/>
            </a:br>
            <a:r>
              <a:rPr lang="en-GB" dirty="0" smtClean="0"/>
              <a:t>focus </a:t>
            </a:r>
            <a:r>
              <a:rPr lang="en-GB" dirty="0"/>
              <a:t>reclamation work on zones of memory recently </a:t>
            </a:r>
            <a:r>
              <a:rPr lang="en-GB" dirty="0" smtClean="0"/>
              <a:t>allocated.</a:t>
            </a: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For more </a:t>
            </a:r>
            <a:r>
              <a:rPr lang="en-GB" dirty="0" smtClean="0"/>
              <a:t>information:</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Jones, Hosking, and Moss, </a:t>
            </a:r>
            <a:r>
              <a:rPr lang="en-GB" i="1" dirty="0" smtClean="0"/>
              <a:t>The </a:t>
            </a:r>
            <a:r>
              <a:rPr lang="en-GB" i="1" dirty="0"/>
              <a:t>Garbage Collection Handbook: The Art of Automatic Memory </a:t>
            </a:r>
            <a:r>
              <a:rPr lang="en-GB" i="1" dirty="0" smtClean="0"/>
              <a:t>Management</a:t>
            </a:r>
            <a:r>
              <a:rPr lang="en-GB" dirty="0" smtClean="0"/>
              <a:t>, </a:t>
            </a:r>
            <a:r>
              <a:rPr lang="en-GB" dirty="0"/>
              <a:t>CRC Press, 2012</a:t>
            </a:r>
            <a:r>
              <a:rPr lang="en-GB" dirty="0" smtClean="0"/>
              <a:t>.</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Jones </a:t>
            </a:r>
            <a:r>
              <a:rPr lang="en-GB" dirty="0"/>
              <a:t>and Lin, </a:t>
            </a:r>
            <a:r>
              <a:rPr lang="en-GB" i="1" dirty="0" smtClean="0"/>
              <a:t>Garbage </a:t>
            </a:r>
            <a:r>
              <a:rPr lang="en-GB" i="1" dirty="0"/>
              <a:t>Collection: Algorithms for Automatic Dynamic </a:t>
            </a:r>
            <a:r>
              <a:rPr lang="en-GB" i="1" dirty="0" smtClean="0"/>
              <a:t>Memory</a:t>
            </a:r>
            <a:r>
              <a:rPr lang="en-GB" dirty="0" smtClean="0"/>
              <a:t>, </a:t>
            </a:r>
            <a:r>
              <a:rPr lang="en-GB" dirty="0"/>
              <a:t>John Wiley &amp; Sons, 1996</a:t>
            </a:r>
            <a:r>
              <a:rPr lang="en-GB" dirty="0" smtClean="0"/>
              <a:t>.</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57</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custDataLst>
              <p:tags r:id="rId1"/>
            </p:custDataLst>
          </p:nvPr>
        </p:nvSpPr>
        <p:spPr bwMode="auto">
          <a:xfrm>
            <a:off x="932851" y="380394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a:p>
        </p:txBody>
      </p:sp>
      <p:sp>
        <p:nvSpPr>
          <p:cNvPr id="22530" name="Rectangle 2"/>
          <p:cNvSpPr>
            <a:spLocks noGrp="1" noChangeArrowheads="1"/>
          </p:cNvSpPr>
          <p:nvPr>
            <p:ph type="title" idx="4294967295"/>
            <p:custDataLst>
              <p:tags r:id="rId2"/>
            </p:custDataLst>
          </p:nvPr>
        </p:nvSpPr>
        <p:spPr>
          <a:xfrm>
            <a:off x="368300" y="457200"/>
            <a:ext cx="63373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Memory as a Graph</a:t>
            </a:r>
          </a:p>
        </p:txBody>
      </p:sp>
      <p:sp>
        <p:nvSpPr>
          <p:cNvPr id="22531" name="Rectangle 3"/>
          <p:cNvSpPr>
            <a:spLocks noGrp="1" noChangeArrowheads="1"/>
          </p:cNvSpPr>
          <p:nvPr>
            <p:ph type="body" idx="1"/>
            <p:custDataLst>
              <p:tags r:id="rId3"/>
            </p:custDataLst>
          </p:nvPr>
        </p:nvSpPr>
        <p:spPr>
          <a:xfrm>
            <a:off x="381000" y="1143000"/>
            <a:ext cx="8470900" cy="1547813"/>
          </a:xfrm>
          <a:ln/>
        </p:spPr>
        <p:txBody>
          <a:bodyPr/>
          <a:lstStyle/>
          <a:p>
            <a:pPr>
              <a:lnSpc>
                <a:spcPct val="85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We view memory as a directed graph</a:t>
            </a:r>
          </a:p>
          <a:p>
            <a:pPr lvl="1">
              <a:lnSpc>
                <a:spcPct val="90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allocated heap block is a node in the graph </a:t>
            </a:r>
          </a:p>
          <a:p>
            <a:pPr lvl="1">
              <a:lnSpc>
                <a:spcPct val="90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pointer is an edge in the graph</a:t>
            </a:r>
          </a:p>
          <a:p>
            <a:pPr lvl="1">
              <a:lnSpc>
                <a:spcPct val="90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Locations not in the heap that contain pointers into the heap are called </a:t>
            </a:r>
            <a:r>
              <a:rPr lang="en-GB" b="1" i="1" dirty="0">
                <a:solidFill>
                  <a:srgbClr val="C00000"/>
                </a:solidFill>
              </a:rPr>
              <a:t>root</a:t>
            </a:r>
            <a:r>
              <a:rPr lang="en-GB" dirty="0"/>
              <a:t> nodes (e.g. registers, locations on the stack, global variables)</a:t>
            </a:r>
          </a:p>
        </p:txBody>
      </p:sp>
      <p:sp>
        <p:nvSpPr>
          <p:cNvPr id="22532" name="Oval 4"/>
          <p:cNvSpPr>
            <a:spLocks noChangeArrowheads="1"/>
          </p:cNvSpPr>
          <p:nvPr>
            <p:custDataLst>
              <p:tags r:id="rId4"/>
            </p:custDataLst>
          </p:nvPr>
        </p:nvSpPr>
        <p:spPr bwMode="auto">
          <a:xfrm>
            <a:off x="2644176" y="31181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33" name="Oval 5"/>
          <p:cNvSpPr>
            <a:spLocks noChangeArrowheads="1"/>
          </p:cNvSpPr>
          <p:nvPr>
            <p:custDataLst>
              <p:tags r:id="rId5"/>
            </p:custDataLst>
          </p:nvPr>
        </p:nvSpPr>
        <p:spPr bwMode="auto">
          <a:xfrm>
            <a:off x="3710976" y="31181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34" name="Oval 6"/>
          <p:cNvSpPr>
            <a:spLocks noChangeArrowheads="1"/>
          </p:cNvSpPr>
          <p:nvPr>
            <p:custDataLst>
              <p:tags r:id="rId6"/>
            </p:custDataLst>
          </p:nvPr>
        </p:nvSpPr>
        <p:spPr bwMode="auto">
          <a:xfrm>
            <a:off x="4853976" y="31181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35" name="Line 7"/>
          <p:cNvSpPr>
            <a:spLocks noChangeShapeType="1"/>
          </p:cNvSpPr>
          <p:nvPr>
            <p:custDataLst>
              <p:tags r:id="rId7"/>
            </p:custDataLst>
          </p:nvPr>
        </p:nvSpPr>
        <p:spPr bwMode="auto">
          <a:xfrm flipH="1">
            <a:off x="2337789" y="3422944"/>
            <a:ext cx="384175" cy="914400"/>
          </a:xfrm>
          <a:prstGeom prst="line">
            <a:avLst/>
          </a:prstGeom>
          <a:noFill/>
          <a:ln w="25560">
            <a:solidFill>
              <a:schemeClr val="tx1"/>
            </a:solidFill>
            <a:miter lim="800000"/>
            <a:headEnd/>
            <a:tailEnd type="triangle" w="med" len="med"/>
          </a:ln>
          <a:effectLst/>
        </p:spPr>
        <p:txBody>
          <a:bodyPr/>
          <a:lstStyle/>
          <a:p>
            <a:endParaRPr lang="en-US"/>
          </a:p>
        </p:txBody>
      </p:sp>
      <p:sp>
        <p:nvSpPr>
          <p:cNvPr id="22536" name="Text Box 8"/>
          <p:cNvSpPr txBox="1">
            <a:spLocks noChangeArrowheads="1"/>
          </p:cNvSpPr>
          <p:nvPr>
            <p:custDataLst>
              <p:tags r:id="rId8"/>
            </p:custDataLst>
          </p:nvPr>
        </p:nvSpPr>
        <p:spPr bwMode="auto">
          <a:xfrm>
            <a:off x="932851" y="3082209"/>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itchFamily="34" charset="0"/>
                <a:ea typeface="msgothic" charset="0"/>
                <a:cs typeface="msgothic" charset="0"/>
              </a:rPr>
              <a:t>Root nodes</a:t>
            </a:r>
          </a:p>
        </p:txBody>
      </p:sp>
      <p:sp>
        <p:nvSpPr>
          <p:cNvPr id="22537" name="Text Box 9"/>
          <p:cNvSpPr txBox="1">
            <a:spLocks noChangeArrowheads="1"/>
          </p:cNvSpPr>
          <p:nvPr>
            <p:custDataLst>
              <p:tags r:id="rId9"/>
            </p:custDataLst>
          </p:nvPr>
        </p:nvSpPr>
        <p:spPr bwMode="auto">
          <a:xfrm>
            <a:off x="939383" y="3803944"/>
            <a:ext cx="118844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itchFamily="34" charset="0"/>
                <a:ea typeface="msgothic" charset="0"/>
                <a:cs typeface="msgothic" charset="0"/>
              </a:rPr>
              <a:t>Heap nodes</a:t>
            </a:r>
          </a:p>
        </p:txBody>
      </p:sp>
      <p:sp>
        <p:nvSpPr>
          <p:cNvPr id="22538" name="Line 10"/>
          <p:cNvSpPr>
            <a:spLocks noChangeShapeType="1"/>
          </p:cNvSpPr>
          <p:nvPr>
            <p:custDataLst>
              <p:tags r:id="rId10"/>
            </p:custDataLst>
          </p:nvPr>
        </p:nvSpPr>
        <p:spPr bwMode="auto">
          <a:xfrm>
            <a:off x="3863376" y="3422944"/>
            <a:ext cx="1588" cy="914400"/>
          </a:xfrm>
          <a:prstGeom prst="line">
            <a:avLst/>
          </a:prstGeom>
          <a:noFill/>
          <a:ln w="25560">
            <a:solidFill>
              <a:schemeClr val="tx1"/>
            </a:solidFill>
            <a:miter lim="800000"/>
            <a:headEnd/>
            <a:tailEnd type="triangle" w="med" len="med"/>
          </a:ln>
          <a:effectLst/>
        </p:spPr>
        <p:txBody>
          <a:bodyPr/>
          <a:lstStyle/>
          <a:p>
            <a:endParaRPr lang="en-US"/>
          </a:p>
        </p:txBody>
      </p:sp>
      <p:sp>
        <p:nvSpPr>
          <p:cNvPr id="22539" name="Line 11"/>
          <p:cNvSpPr>
            <a:spLocks noChangeShapeType="1"/>
          </p:cNvSpPr>
          <p:nvPr>
            <p:custDataLst>
              <p:tags r:id="rId11"/>
            </p:custDataLst>
          </p:nvPr>
        </p:nvSpPr>
        <p:spPr bwMode="auto">
          <a:xfrm>
            <a:off x="5082576" y="3422944"/>
            <a:ext cx="533400" cy="965200"/>
          </a:xfrm>
          <a:prstGeom prst="line">
            <a:avLst/>
          </a:prstGeom>
          <a:noFill/>
          <a:ln w="25560">
            <a:solidFill>
              <a:schemeClr val="tx1"/>
            </a:solidFill>
            <a:miter lim="800000"/>
            <a:headEnd/>
            <a:tailEnd type="triangle" w="med" len="med"/>
          </a:ln>
          <a:effectLst/>
        </p:spPr>
        <p:txBody>
          <a:bodyPr/>
          <a:lstStyle/>
          <a:p>
            <a:endParaRPr lang="en-US"/>
          </a:p>
        </p:txBody>
      </p:sp>
      <p:sp>
        <p:nvSpPr>
          <p:cNvPr id="22540" name="Oval 12"/>
          <p:cNvSpPr>
            <a:spLocks noChangeArrowheads="1"/>
          </p:cNvSpPr>
          <p:nvPr>
            <p:custDataLst>
              <p:tags r:id="rId12"/>
            </p:custDataLst>
          </p:nvPr>
        </p:nvSpPr>
        <p:spPr bwMode="auto">
          <a:xfrm>
            <a:off x="2186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1" name="Oval 13"/>
          <p:cNvSpPr>
            <a:spLocks noChangeArrowheads="1"/>
          </p:cNvSpPr>
          <p:nvPr>
            <p:custDataLst>
              <p:tags r:id="rId13"/>
            </p:custDataLst>
          </p:nvPr>
        </p:nvSpPr>
        <p:spPr bwMode="auto">
          <a:xfrm>
            <a:off x="37109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2" name="Oval 14"/>
          <p:cNvSpPr>
            <a:spLocks noChangeArrowheads="1"/>
          </p:cNvSpPr>
          <p:nvPr>
            <p:custDataLst>
              <p:tags r:id="rId14"/>
            </p:custDataLst>
          </p:nvPr>
        </p:nvSpPr>
        <p:spPr bwMode="auto">
          <a:xfrm>
            <a:off x="5539776" y="43373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3" name="Line 15"/>
          <p:cNvSpPr>
            <a:spLocks noChangeShapeType="1"/>
          </p:cNvSpPr>
          <p:nvPr>
            <p:custDataLst>
              <p:tags r:id="rId15"/>
            </p:custDataLst>
          </p:nvPr>
        </p:nvSpPr>
        <p:spPr bwMode="auto">
          <a:xfrm flipH="1">
            <a:off x="1651989" y="4565944"/>
            <a:ext cx="536575" cy="685800"/>
          </a:xfrm>
          <a:prstGeom prst="line">
            <a:avLst/>
          </a:prstGeom>
          <a:noFill/>
          <a:ln w="25560">
            <a:solidFill>
              <a:schemeClr val="tx1"/>
            </a:solidFill>
            <a:miter lim="800000"/>
            <a:headEnd/>
            <a:tailEnd type="triangle" w="med" len="med"/>
          </a:ln>
          <a:effectLst/>
        </p:spPr>
        <p:txBody>
          <a:bodyPr/>
          <a:lstStyle/>
          <a:p>
            <a:endParaRPr lang="en-US"/>
          </a:p>
        </p:txBody>
      </p:sp>
      <p:sp>
        <p:nvSpPr>
          <p:cNvPr id="22544" name="Oval 16"/>
          <p:cNvSpPr>
            <a:spLocks noChangeArrowheads="1"/>
          </p:cNvSpPr>
          <p:nvPr>
            <p:custDataLst>
              <p:tags r:id="rId16"/>
            </p:custDataLst>
          </p:nvPr>
        </p:nvSpPr>
        <p:spPr bwMode="auto">
          <a:xfrm>
            <a:off x="15011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5" name="Line 17"/>
          <p:cNvSpPr>
            <a:spLocks noChangeShapeType="1"/>
          </p:cNvSpPr>
          <p:nvPr>
            <p:custDataLst>
              <p:tags r:id="rId17"/>
            </p:custDataLst>
          </p:nvPr>
        </p:nvSpPr>
        <p:spPr bwMode="auto">
          <a:xfrm>
            <a:off x="2491776" y="4565944"/>
            <a:ext cx="533400" cy="685800"/>
          </a:xfrm>
          <a:prstGeom prst="line">
            <a:avLst/>
          </a:prstGeom>
          <a:noFill/>
          <a:ln w="25560">
            <a:solidFill>
              <a:schemeClr val="tx1"/>
            </a:solidFill>
            <a:miter lim="800000"/>
            <a:headEnd/>
            <a:tailEnd type="triangle" w="med" len="med"/>
          </a:ln>
          <a:effectLst/>
        </p:spPr>
        <p:txBody>
          <a:bodyPr/>
          <a:lstStyle/>
          <a:p>
            <a:endParaRPr lang="en-US"/>
          </a:p>
        </p:txBody>
      </p:sp>
      <p:sp>
        <p:nvSpPr>
          <p:cNvPr id="22546" name="Oval 18"/>
          <p:cNvSpPr>
            <a:spLocks noChangeArrowheads="1"/>
          </p:cNvSpPr>
          <p:nvPr>
            <p:custDataLst>
              <p:tags r:id="rId18"/>
            </p:custDataLst>
          </p:nvPr>
        </p:nvSpPr>
        <p:spPr bwMode="auto">
          <a:xfrm>
            <a:off x="2872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7" name="Line 19"/>
          <p:cNvSpPr>
            <a:spLocks noChangeShapeType="1"/>
          </p:cNvSpPr>
          <p:nvPr>
            <p:custDataLst>
              <p:tags r:id="rId19"/>
            </p:custDataLst>
          </p:nvPr>
        </p:nvSpPr>
        <p:spPr bwMode="auto">
          <a:xfrm>
            <a:off x="5692176" y="4642144"/>
            <a:ext cx="1588" cy="609600"/>
          </a:xfrm>
          <a:prstGeom prst="line">
            <a:avLst/>
          </a:prstGeom>
          <a:noFill/>
          <a:ln w="25560">
            <a:solidFill>
              <a:schemeClr val="tx1"/>
            </a:solidFill>
            <a:miter lim="800000"/>
            <a:headEnd/>
            <a:tailEnd type="triangle" w="med" len="med"/>
          </a:ln>
          <a:effectLst/>
        </p:spPr>
        <p:txBody>
          <a:bodyPr/>
          <a:lstStyle/>
          <a:p>
            <a:endParaRPr lang="en-US"/>
          </a:p>
        </p:txBody>
      </p:sp>
      <p:sp>
        <p:nvSpPr>
          <p:cNvPr id="22548" name="Oval 20"/>
          <p:cNvSpPr>
            <a:spLocks noChangeArrowheads="1"/>
          </p:cNvSpPr>
          <p:nvPr>
            <p:custDataLst>
              <p:tags r:id="rId20"/>
            </p:custDataLst>
          </p:nvPr>
        </p:nvSpPr>
        <p:spPr bwMode="auto">
          <a:xfrm>
            <a:off x="5539776" y="52517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49" name="Oval 21"/>
          <p:cNvSpPr>
            <a:spLocks noChangeArrowheads="1"/>
          </p:cNvSpPr>
          <p:nvPr>
            <p:custDataLst>
              <p:tags r:id="rId21"/>
            </p:custDataLst>
          </p:nvPr>
        </p:nvSpPr>
        <p:spPr bwMode="auto">
          <a:xfrm>
            <a:off x="4590451" y="4642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2550" name="Oval 22"/>
          <p:cNvSpPr>
            <a:spLocks noChangeArrowheads="1"/>
          </p:cNvSpPr>
          <p:nvPr>
            <p:custDataLst>
              <p:tags r:id="rId22"/>
            </p:custDataLst>
          </p:nvPr>
        </p:nvSpPr>
        <p:spPr bwMode="auto">
          <a:xfrm>
            <a:off x="4590451" y="5404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2551" name="Line 23"/>
          <p:cNvSpPr>
            <a:spLocks noChangeShapeType="1"/>
          </p:cNvSpPr>
          <p:nvPr>
            <p:custDataLst>
              <p:tags r:id="rId23"/>
            </p:custDataLst>
          </p:nvPr>
        </p:nvSpPr>
        <p:spPr bwMode="auto">
          <a:xfrm>
            <a:off x="4742851" y="4946944"/>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22552" name="Oval 24"/>
          <p:cNvSpPr>
            <a:spLocks noChangeArrowheads="1"/>
          </p:cNvSpPr>
          <p:nvPr>
            <p:custDataLst>
              <p:tags r:id="rId24"/>
            </p:custDataLst>
          </p:nvPr>
        </p:nvSpPr>
        <p:spPr bwMode="auto">
          <a:xfrm>
            <a:off x="3828451" y="50993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2553" name="Line 25"/>
          <p:cNvSpPr>
            <a:spLocks noChangeShapeType="1"/>
          </p:cNvSpPr>
          <p:nvPr>
            <p:custDataLst>
              <p:tags r:id="rId25"/>
            </p:custDataLst>
          </p:nvPr>
        </p:nvSpPr>
        <p:spPr bwMode="auto">
          <a:xfrm flipH="1" flipV="1">
            <a:off x="4131664" y="5326357"/>
            <a:ext cx="460375" cy="155575"/>
          </a:xfrm>
          <a:prstGeom prst="line">
            <a:avLst/>
          </a:prstGeom>
          <a:noFill/>
          <a:ln w="25560">
            <a:solidFill>
              <a:schemeClr val="tx1"/>
            </a:solidFill>
            <a:miter lim="800000"/>
            <a:headEnd/>
            <a:tailEnd type="triangle" w="med" len="med"/>
          </a:ln>
          <a:effectLst/>
        </p:spPr>
        <p:txBody>
          <a:bodyPr/>
          <a:lstStyle/>
          <a:p>
            <a:endParaRPr lang="en-US"/>
          </a:p>
        </p:txBody>
      </p:sp>
      <p:sp>
        <p:nvSpPr>
          <p:cNvPr id="22554" name="Line 26"/>
          <p:cNvSpPr>
            <a:spLocks noChangeShapeType="1"/>
          </p:cNvSpPr>
          <p:nvPr>
            <p:custDataLst>
              <p:tags r:id="rId26"/>
            </p:custDataLst>
          </p:nvPr>
        </p:nvSpPr>
        <p:spPr bwMode="auto">
          <a:xfrm flipV="1">
            <a:off x="4145432" y="4901024"/>
            <a:ext cx="460376" cy="254418"/>
          </a:xfrm>
          <a:prstGeom prst="line">
            <a:avLst/>
          </a:prstGeom>
          <a:noFill/>
          <a:ln w="25560">
            <a:solidFill>
              <a:schemeClr val="tx1"/>
            </a:solidFill>
            <a:miter lim="800000"/>
            <a:headEnd/>
            <a:tailEnd type="triangle" w="med" len="med"/>
          </a:ln>
          <a:effectLst/>
        </p:spPr>
        <p:txBody>
          <a:bodyPr/>
          <a:lstStyle/>
          <a:p>
            <a:endParaRPr lang="en-US"/>
          </a:p>
        </p:txBody>
      </p:sp>
      <p:sp>
        <p:nvSpPr>
          <p:cNvPr id="22555" name="Oval 27"/>
          <p:cNvSpPr>
            <a:spLocks noChangeArrowheads="1"/>
          </p:cNvSpPr>
          <p:nvPr>
            <p:custDataLst>
              <p:tags r:id="rId27"/>
            </p:custDataLst>
          </p:nvPr>
        </p:nvSpPr>
        <p:spPr bwMode="auto">
          <a:xfrm>
            <a:off x="6266851" y="47945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2556" name="Oval 28"/>
          <p:cNvSpPr>
            <a:spLocks noChangeArrowheads="1"/>
          </p:cNvSpPr>
          <p:nvPr>
            <p:custDataLst>
              <p:tags r:id="rId28"/>
            </p:custDataLst>
          </p:nvPr>
        </p:nvSpPr>
        <p:spPr bwMode="auto">
          <a:xfrm>
            <a:off x="7170139" y="393094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557" name="Oval 29"/>
          <p:cNvSpPr>
            <a:spLocks noChangeArrowheads="1"/>
          </p:cNvSpPr>
          <p:nvPr>
            <p:custDataLst>
              <p:tags r:id="rId29"/>
            </p:custDataLst>
          </p:nvPr>
        </p:nvSpPr>
        <p:spPr bwMode="auto">
          <a:xfrm>
            <a:off x="7170139" y="438814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2558" name="Text Box 30"/>
          <p:cNvSpPr txBox="1">
            <a:spLocks noChangeArrowheads="1"/>
          </p:cNvSpPr>
          <p:nvPr>
            <p:custDataLst>
              <p:tags r:id="rId30"/>
            </p:custDataLst>
          </p:nvPr>
        </p:nvSpPr>
        <p:spPr bwMode="auto">
          <a:xfrm>
            <a:off x="7549551" y="4337344"/>
            <a:ext cx="1396129"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Not-reachable</a:t>
            </a:r>
            <a:br>
              <a:rPr lang="en-GB" sz="1600" b="1" dirty="0">
                <a:latin typeface="Calibri" pitchFamily="34" charset="0"/>
                <a:ea typeface="msgothic" charset="0"/>
                <a:cs typeface="msgothic" charset="0"/>
              </a:rPr>
            </a:br>
            <a:r>
              <a:rPr lang="en-GB" sz="1600" b="1" dirty="0">
                <a:latin typeface="Calibri" pitchFamily="34" charset="0"/>
                <a:ea typeface="msgothic" charset="0"/>
                <a:cs typeface="msgothic" charset="0"/>
              </a:rPr>
              <a:t>(garbage)</a:t>
            </a:r>
          </a:p>
        </p:txBody>
      </p:sp>
      <p:sp>
        <p:nvSpPr>
          <p:cNvPr id="22559" name="Text Box 31"/>
          <p:cNvSpPr txBox="1">
            <a:spLocks noChangeArrowheads="1"/>
          </p:cNvSpPr>
          <p:nvPr>
            <p:custDataLst>
              <p:tags r:id="rId31"/>
            </p:custDataLst>
          </p:nvPr>
        </p:nvSpPr>
        <p:spPr bwMode="auto">
          <a:xfrm>
            <a:off x="7560664" y="388014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reachable</a:t>
            </a:r>
          </a:p>
        </p:txBody>
      </p:sp>
      <p:sp>
        <p:nvSpPr>
          <p:cNvPr id="22560" name="Rectangle 32"/>
          <p:cNvSpPr>
            <a:spLocks noChangeArrowheads="1"/>
          </p:cNvSpPr>
          <p:nvPr>
            <p:custDataLst>
              <p:tags r:id="rId32"/>
            </p:custDataLst>
          </p:nvPr>
        </p:nvSpPr>
        <p:spPr bwMode="auto">
          <a:xfrm>
            <a:off x="843951" y="5943600"/>
            <a:ext cx="7404100" cy="838200"/>
          </a:xfrm>
          <a:prstGeom prst="rect">
            <a:avLst/>
          </a:prstGeom>
          <a:noFill/>
          <a:ln w="9525">
            <a:noFill/>
            <a:round/>
            <a:headEnd/>
            <a:tailEnd/>
          </a:ln>
          <a:effectLst/>
        </p:spPr>
        <p:txBody>
          <a:bodyPr lIns="90360" tIns="44280" rIns="90360" bIns="44280"/>
          <a:lstStyle/>
          <a:p>
            <a:pPr marL="384175" indent="-384175" eaLnBrk="1" hangingPunct="1">
              <a:lnSpc>
                <a:spcPct val="95000"/>
              </a:lnSpc>
              <a:spcBef>
                <a:spcPts val="1125"/>
              </a:spcBef>
              <a:buClr>
                <a:srgbClr val="660033"/>
              </a:buClr>
              <a:buFont typeface="Wingdings" charset="2"/>
              <a:buNone/>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r>
              <a:rPr lang="en-GB" sz="1800" dirty="0">
                <a:latin typeface="Calibri" pitchFamily="34" charset="0"/>
                <a:ea typeface="msgothic" charset="0"/>
                <a:cs typeface="msgothic" charset="0"/>
              </a:rPr>
              <a:t>A node (block) is </a:t>
            </a:r>
            <a:r>
              <a:rPr lang="en-GB" sz="1800" i="1" dirty="0">
                <a:solidFill>
                  <a:srgbClr val="C00000"/>
                </a:solidFill>
                <a:latin typeface="Calibri" pitchFamily="34" charset="0"/>
                <a:ea typeface="msgothic" charset="0"/>
                <a:cs typeface="msgothic" charset="0"/>
              </a:rPr>
              <a:t>reachable</a:t>
            </a:r>
            <a:r>
              <a:rPr lang="en-GB" sz="1800" dirty="0">
                <a:latin typeface="Calibri" pitchFamily="34" charset="0"/>
                <a:ea typeface="msgothic" charset="0"/>
                <a:cs typeface="msgothic" charset="0"/>
              </a:rPr>
              <a:t> if there is a path from any root to that </a:t>
            </a:r>
            <a:r>
              <a:rPr lang="en-GB" sz="1800" dirty="0" smtClean="0">
                <a:latin typeface="Calibri" pitchFamily="34" charset="0"/>
                <a:ea typeface="msgothic" charset="0"/>
                <a:cs typeface="msgothic" charset="0"/>
              </a:rPr>
              <a:t>node</a:t>
            </a:r>
          </a:p>
          <a:p>
            <a:pPr marL="384175" indent="-384175" eaLnBrk="1" hangingPunct="1">
              <a:lnSpc>
                <a:spcPct val="95000"/>
              </a:lnSpc>
              <a:spcBef>
                <a:spcPts val="1125"/>
              </a:spcBef>
              <a:buClr>
                <a:srgbClr val="660033"/>
              </a:buClr>
              <a:buFont typeface="Wingdings" charset="2"/>
              <a:buNone/>
              <a:tabLst>
                <a:tab pos="384175" algn="l"/>
                <a:tab pos="1298575" algn="l"/>
                <a:tab pos="2212975" algn="l"/>
                <a:tab pos="3127375" algn="l"/>
                <a:tab pos="4041775" algn="l"/>
                <a:tab pos="4956175" algn="l"/>
                <a:tab pos="5870575" algn="l"/>
                <a:tab pos="6784975" algn="l"/>
                <a:tab pos="7699375" algn="l"/>
                <a:tab pos="8613775" algn="l"/>
                <a:tab pos="9528175" algn="l"/>
                <a:tab pos="10442575" algn="l"/>
              </a:tabLst>
            </a:pPr>
            <a:r>
              <a:rPr lang="en-GB" sz="1800" dirty="0">
                <a:latin typeface="Calibri" pitchFamily="34" charset="0"/>
                <a:ea typeface="msgothic" charset="0"/>
                <a:cs typeface="msgothic" charset="0"/>
              </a:rPr>
              <a:t>Non-reachable nodes are </a:t>
            </a:r>
            <a:r>
              <a:rPr lang="en-GB" sz="1800" i="1" dirty="0">
                <a:solidFill>
                  <a:srgbClr val="C00000"/>
                </a:solidFill>
                <a:latin typeface="Calibri" pitchFamily="34" charset="0"/>
                <a:ea typeface="msgothic" charset="0"/>
                <a:cs typeface="msgothic" charset="0"/>
              </a:rPr>
              <a:t>garbage </a:t>
            </a:r>
            <a:r>
              <a:rPr lang="en-GB" sz="1800" dirty="0">
                <a:latin typeface="Calibri" pitchFamily="34" charset="0"/>
                <a:ea typeface="msgothic" charset="0"/>
                <a:cs typeface="msgothic" charset="0"/>
              </a:rPr>
              <a:t>(cannot be needed by the application)</a:t>
            </a:r>
          </a:p>
        </p:txBody>
      </p:sp>
      <p:sp>
        <p:nvSpPr>
          <p:cNvPr id="35" name="Slide Number Placeholder 34"/>
          <p:cNvSpPr>
            <a:spLocks noGrp="1"/>
          </p:cNvSpPr>
          <p:nvPr>
            <p:ph type="sldNum" sz="quarter" idx="4"/>
            <p:custDataLst>
              <p:tags r:id="rId33"/>
            </p:custDataLst>
          </p:nvPr>
        </p:nvSpPr>
        <p:spPr/>
        <p:txBody>
          <a:bodyPr/>
          <a:lstStyle/>
          <a:p>
            <a:fld id="{7CBE8339-D2AD-46DC-A898-FD1E949067F0}" type="slidenum">
              <a:rPr lang="en-US" smtClean="0"/>
              <a:pPr/>
              <a:t>58</a:t>
            </a:fld>
            <a:endParaRPr lang="en-US"/>
          </a:p>
        </p:txBody>
      </p:sp>
      <p:sp>
        <p:nvSpPr>
          <p:cNvPr id="36" name="Date Placeholder 35"/>
          <p:cNvSpPr>
            <a:spLocks noGrp="1"/>
          </p:cNvSpPr>
          <p:nvPr>
            <p:ph type="dt" sz="half" idx="2"/>
            <p:custDataLst>
              <p:tags r:id="rId34"/>
            </p:custDataLst>
          </p:nvPr>
        </p:nvSpPr>
        <p:spPr/>
        <p:txBody>
          <a:bodyPr/>
          <a:lstStyle/>
          <a:p>
            <a:r>
              <a:rPr lang="en-US" smtClean="0"/>
              <a:t>Winter 2015</a:t>
            </a:r>
            <a:endParaRPr lang="en-US" dirty="0"/>
          </a:p>
        </p:txBody>
      </p:sp>
      <p:sp>
        <p:nvSpPr>
          <p:cNvPr id="37" name="Footer Placeholder 36"/>
          <p:cNvSpPr>
            <a:spLocks noGrp="1"/>
          </p:cNvSpPr>
          <p:nvPr>
            <p:ph type="ftr" sz="quarter" idx="3"/>
            <p:custDataLst>
              <p:tags r:id="rId3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494360" y="2855160"/>
              <a:ext cx="6435720" cy="2543760"/>
            </p14:xfrm>
          </p:contentPart>
        </mc:Choice>
        <mc:Fallback xmlns="">
          <p:pic>
            <p:nvPicPr>
              <p:cNvPr id="2" name="Ink 1"/>
              <p:cNvPicPr/>
              <p:nvPr/>
            </p:nvPicPr>
            <p:blipFill>
              <a:blip r:embed="rId39"/>
              <a:stretch>
                <a:fillRect/>
              </a:stretch>
            </p:blipFill>
            <p:spPr>
              <a:xfrm>
                <a:off x="1484640" y="2846520"/>
                <a:ext cx="6449400" cy="25606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idx="4294967295"/>
            <p:custDataLst>
              <p:tags r:id="rId1"/>
            </p:custDataLst>
          </p:nvPr>
        </p:nvSpPr>
        <p:spPr>
          <a:xfrm>
            <a:off x="381000" y="457200"/>
            <a:ext cx="71501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Mark and Sweep Collecting</a:t>
            </a:r>
          </a:p>
        </p:txBody>
      </p:sp>
      <p:sp>
        <p:nvSpPr>
          <p:cNvPr id="24581" name="Rectangle 5"/>
          <p:cNvSpPr>
            <a:spLocks noGrp="1" noChangeArrowheads="1"/>
          </p:cNvSpPr>
          <p:nvPr>
            <p:ph type="body" idx="1"/>
            <p:custDataLst>
              <p:tags r:id="rId2"/>
            </p:custDataLst>
          </p:nvPr>
        </p:nvSpPr>
        <p:spPr>
          <a:xfrm>
            <a:off x="379413" y="1174750"/>
            <a:ext cx="8307387" cy="2406650"/>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build on top of </a:t>
            </a:r>
            <a:r>
              <a:rPr lang="en-GB" dirty="0" err="1"/>
              <a:t>malloc</a:t>
            </a:r>
            <a:r>
              <a:rPr lang="en-GB" dirty="0"/>
              <a:t>/free package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Allocate using </a:t>
            </a:r>
            <a:r>
              <a:rPr lang="en-GB" dirty="0" err="1"/>
              <a:t>malloc</a:t>
            </a:r>
            <a:r>
              <a:rPr lang="en-GB" b="0" dirty="0"/>
              <a:t> until you “run out of space”</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When out of space: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0" dirty="0"/>
              <a:t>Use extra </a:t>
            </a:r>
            <a:r>
              <a:rPr lang="en-GB" b="1" i="1" dirty="0">
                <a:solidFill>
                  <a:srgbClr val="C00000"/>
                </a:solidFill>
              </a:rPr>
              <a:t>mark bit</a:t>
            </a:r>
            <a:r>
              <a:rPr lang="en-GB" b="1" dirty="0">
                <a:solidFill>
                  <a:srgbClr val="C00000"/>
                </a:solidFill>
              </a:rPr>
              <a:t> </a:t>
            </a:r>
            <a:r>
              <a:rPr lang="en-GB" b="0" dirty="0"/>
              <a:t>in the head of each block</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Mark:</a:t>
            </a:r>
            <a:r>
              <a:rPr lang="en-GB" dirty="0"/>
              <a:t> </a:t>
            </a:r>
            <a:r>
              <a:rPr lang="en-GB" b="0" dirty="0"/>
              <a:t>Start at roots and set </a:t>
            </a:r>
            <a:r>
              <a:rPr lang="en-GB" dirty="0"/>
              <a:t>mark bit</a:t>
            </a:r>
            <a:r>
              <a:rPr lang="en-GB" b="0" dirty="0"/>
              <a:t> on each reachable block</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Sweep:</a:t>
            </a:r>
            <a:r>
              <a:rPr lang="en-GB" dirty="0"/>
              <a:t> </a:t>
            </a:r>
            <a:r>
              <a:rPr lang="en-GB" b="0" dirty="0"/>
              <a:t>Scan all blocks and </a:t>
            </a:r>
            <a:r>
              <a:rPr lang="en-GB" dirty="0"/>
              <a:t>free</a:t>
            </a:r>
            <a:r>
              <a:rPr lang="en-GB" b="0" dirty="0"/>
              <a:t> blocks that are </a:t>
            </a:r>
            <a:r>
              <a:rPr lang="en-GB" dirty="0"/>
              <a:t>not marked</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grpSp>
        <p:nvGrpSpPr>
          <p:cNvPr id="2" name="Group 2"/>
          <p:cNvGrpSpPr/>
          <p:nvPr>
            <p:custDataLst>
              <p:tags r:id="rId3"/>
            </p:custDataLst>
          </p:nvPr>
        </p:nvGrpSpPr>
        <p:grpSpPr>
          <a:xfrm>
            <a:off x="379413" y="3461952"/>
            <a:ext cx="6554787" cy="1141798"/>
            <a:chOff x="379413" y="3461952"/>
            <a:chExt cx="6554787" cy="1141798"/>
          </a:xfrm>
        </p:grpSpPr>
        <p:sp>
          <p:nvSpPr>
            <p:cNvPr id="24582" name="Freeform 6"/>
            <p:cNvSpPr>
              <a:spLocks/>
            </p:cNvSpPr>
            <p:nvPr>
              <p:custDataLst>
                <p:tags r:id="rId59"/>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583" name="Freeform 7"/>
            <p:cNvSpPr>
              <a:spLocks/>
            </p:cNvSpPr>
            <p:nvPr>
              <p:custDataLst>
                <p:tags r:id="rId60"/>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584" name="Freeform 8"/>
            <p:cNvSpPr>
              <a:spLocks/>
            </p:cNvSpPr>
            <p:nvPr>
              <p:custDataLst>
                <p:tags r:id="rId61"/>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585" name="Text Box 9"/>
            <p:cNvSpPr txBox="1">
              <a:spLocks noChangeArrowheads="1"/>
            </p:cNvSpPr>
            <p:nvPr>
              <p:custDataLst>
                <p:tags r:id="rId62"/>
              </p:custDataLst>
            </p:nvPr>
          </p:nvSpPr>
          <p:spPr bwMode="auto">
            <a:xfrm>
              <a:off x="379413" y="4035340"/>
              <a:ext cx="149557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Before mark</a:t>
              </a:r>
            </a:p>
          </p:txBody>
        </p:sp>
        <p:sp>
          <p:nvSpPr>
            <p:cNvPr id="24586" name="Line 10"/>
            <p:cNvSpPr>
              <a:spLocks noChangeShapeType="1"/>
            </p:cNvSpPr>
            <p:nvPr>
              <p:custDataLst>
                <p:tags r:id="rId63"/>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24587" name="Text Box 11"/>
            <p:cNvSpPr txBox="1">
              <a:spLocks noChangeArrowheads="1"/>
            </p:cNvSpPr>
            <p:nvPr>
              <p:custDataLst>
                <p:tags r:id="rId64"/>
              </p:custDataLst>
            </p:nvPr>
          </p:nvSpPr>
          <p:spPr bwMode="auto">
            <a:xfrm>
              <a:off x="4030807" y="3461952"/>
              <a:ext cx="64342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ea typeface="msgothic" charset="0"/>
                  <a:cs typeface="msgothic" charset="0"/>
                </a:rPr>
                <a:t>root</a:t>
              </a:r>
            </a:p>
          </p:txBody>
        </p:sp>
        <p:sp>
          <p:nvSpPr>
            <p:cNvPr id="24588" name="Rectangle 12"/>
            <p:cNvSpPr>
              <a:spLocks noChangeArrowheads="1"/>
            </p:cNvSpPr>
            <p:nvPr>
              <p:custDataLst>
                <p:tags r:id="rId65"/>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589" name="Rectangle 13"/>
            <p:cNvSpPr>
              <a:spLocks noChangeArrowheads="1"/>
            </p:cNvSpPr>
            <p:nvPr>
              <p:custDataLst>
                <p:tags r:id="rId66"/>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590" name="Rectangle 14"/>
            <p:cNvSpPr>
              <a:spLocks noChangeArrowheads="1"/>
            </p:cNvSpPr>
            <p:nvPr>
              <p:custDataLst>
                <p:tags r:id="rId67"/>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591" name="Rectangle 15"/>
            <p:cNvSpPr>
              <a:spLocks noChangeArrowheads="1"/>
            </p:cNvSpPr>
            <p:nvPr>
              <p:custDataLst>
                <p:tags r:id="rId68"/>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592" name="Rectangle 16"/>
            <p:cNvSpPr>
              <a:spLocks noChangeArrowheads="1"/>
            </p:cNvSpPr>
            <p:nvPr>
              <p:custDataLst>
                <p:tags r:id="rId69"/>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24593" name="Rectangle 17"/>
            <p:cNvSpPr>
              <a:spLocks noChangeArrowheads="1"/>
            </p:cNvSpPr>
            <p:nvPr>
              <p:custDataLst>
                <p:tags r:id="rId70"/>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594" name="Line 18"/>
            <p:cNvSpPr>
              <a:spLocks noChangeShapeType="1"/>
            </p:cNvSpPr>
            <p:nvPr>
              <p:custDataLst>
                <p:tags r:id="rId71"/>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a:p>
          </p:txBody>
        </p:sp>
        <p:sp>
          <p:nvSpPr>
            <p:cNvPr id="24595" name="Line 19"/>
            <p:cNvSpPr>
              <a:spLocks noChangeShapeType="1"/>
            </p:cNvSpPr>
            <p:nvPr>
              <p:custDataLst>
                <p:tags r:id="rId72"/>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a:p>
          </p:txBody>
        </p:sp>
        <p:sp>
          <p:nvSpPr>
            <p:cNvPr id="24596" name="Line 20"/>
            <p:cNvSpPr>
              <a:spLocks noChangeShapeType="1"/>
            </p:cNvSpPr>
            <p:nvPr>
              <p:custDataLst>
                <p:tags r:id="rId73"/>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a:p>
          </p:txBody>
        </p:sp>
        <p:sp>
          <p:nvSpPr>
            <p:cNvPr id="24597" name="Line 21"/>
            <p:cNvSpPr>
              <a:spLocks noChangeShapeType="1"/>
            </p:cNvSpPr>
            <p:nvPr>
              <p:custDataLst>
                <p:tags r:id="rId74"/>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a:p>
          </p:txBody>
        </p:sp>
        <p:sp>
          <p:nvSpPr>
            <p:cNvPr id="24598" name="Line 22"/>
            <p:cNvSpPr>
              <a:spLocks noChangeShapeType="1"/>
            </p:cNvSpPr>
            <p:nvPr>
              <p:custDataLst>
                <p:tags r:id="rId75"/>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a:p>
          </p:txBody>
        </p:sp>
        <p:sp>
          <p:nvSpPr>
            <p:cNvPr id="24599" name="Line 23"/>
            <p:cNvSpPr>
              <a:spLocks noChangeShapeType="1"/>
            </p:cNvSpPr>
            <p:nvPr>
              <p:custDataLst>
                <p:tags r:id="rId76"/>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a:p>
          </p:txBody>
        </p:sp>
        <p:sp>
          <p:nvSpPr>
            <p:cNvPr id="24600" name="Line 24"/>
            <p:cNvSpPr>
              <a:spLocks noChangeShapeType="1"/>
            </p:cNvSpPr>
            <p:nvPr>
              <p:custDataLst>
                <p:tags r:id="rId77"/>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a:p>
          </p:txBody>
        </p:sp>
        <p:sp>
          <p:nvSpPr>
            <p:cNvPr id="24601" name="Line 25"/>
            <p:cNvSpPr>
              <a:spLocks noChangeShapeType="1"/>
            </p:cNvSpPr>
            <p:nvPr>
              <p:custDataLst>
                <p:tags r:id="rId78"/>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a:p>
          </p:txBody>
        </p:sp>
        <p:sp>
          <p:nvSpPr>
            <p:cNvPr id="24602" name="Line 26"/>
            <p:cNvSpPr>
              <a:spLocks noChangeShapeType="1"/>
            </p:cNvSpPr>
            <p:nvPr>
              <p:custDataLst>
                <p:tags r:id="rId79"/>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a:p>
          </p:txBody>
        </p:sp>
        <p:sp>
          <p:nvSpPr>
            <p:cNvPr id="24603" name="Line 27"/>
            <p:cNvSpPr>
              <a:spLocks noChangeShapeType="1"/>
            </p:cNvSpPr>
            <p:nvPr>
              <p:custDataLst>
                <p:tags r:id="rId80"/>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a:p>
          </p:txBody>
        </p:sp>
      </p:grpSp>
      <p:grpSp>
        <p:nvGrpSpPr>
          <p:cNvPr id="3" name="Group 3"/>
          <p:cNvGrpSpPr/>
          <p:nvPr>
            <p:custDataLst>
              <p:tags r:id="rId4"/>
            </p:custDataLst>
          </p:nvPr>
        </p:nvGrpSpPr>
        <p:grpSpPr>
          <a:xfrm>
            <a:off x="377825" y="4711306"/>
            <a:ext cx="8551679" cy="939800"/>
            <a:chOff x="377825" y="4724400"/>
            <a:chExt cx="8551679" cy="939800"/>
          </a:xfrm>
        </p:grpSpPr>
        <p:sp>
          <p:nvSpPr>
            <p:cNvPr id="24577" name="Rectangle 1"/>
            <p:cNvSpPr>
              <a:spLocks noChangeArrowheads="1"/>
            </p:cNvSpPr>
            <p:nvPr>
              <p:custDataLst>
                <p:tags r:id="rId32"/>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24578" name="Rectangle 2"/>
            <p:cNvSpPr>
              <a:spLocks noChangeArrowheads="1"/>
            </p:cNvSpPr>
            <p:nvPr>
              <p:custDataLst>
                <p:tags r:id="rId33"/>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24579" name="Rectangle 3"/>
            <p:cNvSpPr>
              <a:spLocks noChangeArrowheads="1"/>
            </p:cNvSpPr>
            <p:nvPr>
              <p:custDataLst>
                <p:tags r:id="rId34"/>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24604" name="Freeform 28"/>
            <p:cNvSpPr>
              <a:spLocks/>
            </p:cNvSpPr>
            <p:nvPr>
              <p:custDataLst>
                <p:tags r:id="rId35"/>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05" name="Freeform 29"/>
            <p:cNvSpPr>
              <a:spLocks/>
            </p:cNvSpPr>
            <p:nvPr>
              <p:custDataLst>
                <p:tags r:id="rId36"/>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06" name="Freeform 30"/>
            <p:cNvSpPr>
              <a:spLocks/>
            </p:cNvSpPr>
            <p:nvPr>
              <p:custDataLst>
                <p:tags r:id="rId37"/>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07" name="Text Box 31"/>
            <p:cNvSpPr txBox="1">
              <a:spLocks noChangeArrowheads="1"/>
            </p:cNvSpPr>
            <p:nvPr>
              <p:custDataLst>
                <p:tags r:id="rId38"/>
              </p:custDataLst>
            </p:nvPr>
          </p:nvSpPr>
          <p:spPr bwMode="auto">
            <a:xfrm>
              <a:off x="377825" y="5086866"/>
              <a:ext cx="133277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After mark</a:t>
              </a:r>
            </a:p>
          </p:txBody>
        </p:sp>
        <p:sp>
          <p:nvSpPr>
            <p:cNvPr id="24608" name="Line 32"/>
            <p:cNvSpPr>
              <a:spLocks noChangeShapeType="1"/>
            </p:cNvSpPr>
            <p:nvPr>
              <p:custDataLst>
                <p:tags r:id="rId39"/>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24609" name="Rectangle 33"/>
            <p:cNvSpPr>
              <a:spLocks noChangeArrowheads="1"/>
            </p:cNvSpPr>
            <p:nvPr>
              <p:custDataLst>
                <p:tags r:id="rId40"/>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10" name="Rectangle 34"/>
            <p:cNvSpPr>
              <a:spLocks noChangeArrowheads="1"/>
            </p:cNvSpPr>
            <p:nvPr>
              <p:custDataLst>
                <p:tags r:id="rId41"/>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11" name="Rectangle 35"/>
            <p:cNvSpPr>
              <a:spLocks noChangeArrowheads="1"/>
            </p:cNvSpPr>
            <p:nvPr>
              <p:custDataLst>
                <p:tags r:id="rId42"/>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12" name="Rectangle 36"/>
            <p:cNvSpPr>
              <a:spLocks noChangeArrowheads="1"/>
            </p:cNvSpPr>
            <p:nvPr>
              <p:custDataLst>
                <p:tags r:id="rId43"/>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613" name="Rectangle 37"/>
            <p:cNvSpPr>
              <a:spLocks noChangeArrowheads="1"/>
            </p:cNvSpPr>
            <p:nvPr>
              <p:custDataLst>
                <p:tags r:id="rId44"/>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24614" name="Rectangle 38"/>
            <p:cNvSpPr>
              <a:spLocks noChangeArrowheads="1"/>
            </p:cNvSpPr>
            <p:nvPr>
              <p:custDataLst>
                <p:tags r:id="rId45"/>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615" name="Line 39"/>
            <p:cNvSpPr>
              <a:spLocks noChangeShapeType="1"/>
            </p:cNvSpPr>
            <p:nvPr>
              <p:custDataLst>
                <p:tags r:id="rId46"/>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a:p>
          </p:txBody>
        </p:sp>
        <p:sp>
          <p:nvSpPr>
            <p:cNvPr id="24616" name="Line 40"/>
            <p:cNvSpPr>
              <a:spLocks noChangeShapeType="1"/>
            </p:cNvSpPr>
            <p:nvPr>
              <p:custDataLst>
                <p:tags r:id="rId47"/>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a:p>
          </p:txBody>
        </p:sp>
        <p:sp>
          <p:nvSpPr>
            <p:cNvPr id="24617" name="Line 41"/>
            <p:cNvSpPr>
              <a:spLocks noChangeShapeType="1"/>
            </p:cNvSpPr>
            <p:nvPr>
              <p:custDataLst>
                <p:tags r:id="rId48"/>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a:p>
          </p:txBody>
        </p:sp>
        <p:sp>
          <p:nvSpPr>
            <p:cNvPr id="24618" name="Line 42"/>
            <p:cNvSpPr>
              <a:spLocks noChangeShapeType="1"/>
            </p:cNvSpPr>
            <p:nvPr>
              <p:custDataLst>
                <p:tags r:id="rId49"/>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a:p>
          </p:txBody>
        </p:sp>
        <p:sp>
          <p:nvSpPr>
            <p:cNvPr id="24619" name="Line 43"/>
            <p:cNvSpPr>
              <a:spLocks noChangeShapeType="1"/>
            </p:cNvSpPr>
            <p:nvPr>
              <p:custDataLst>
                <p:tags r:id="rId50"/>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a:p>
          </p:txBody>
        </p:sp>
        <p:sp>
          <p:nvSpPr>
            <p:cNvPr id="24620" name="Line 44"/>
            <p:cNvSpPr>
              <a:spLocks noChangeShapeType="1"/>
            </p:cNvSpPr>
            <p:nvPr>
              <p:custDataLst>
                <p:tags r:id="rId51"/>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a:p>
          </p:txBody>
        </p:sp>
        <p:sp>
          <p:nvSpPr>
            <p:cNvPr id="24621" name="Line 45"/>
            <p:cNvSpPr>
              <a:spLocks noChangeShapeType="1"/>
            </p:cNvSpPr>
            <p:nvPr>
              <p:custDataLst>
                <p:tags r:id="rId52"/>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a:p>
          </p:txBody>
        </p:sp>
        <p:sp>
          <p:nvSpPr>
            <p:cNvPr id="24622" name="Line 46"/>
            <p:cNvSpPr>
              <a:spLocks noChangeShapeType="1"/>
            </p:cNvSpPr>
            <p:nvPr>
              <p:custDataLst>
                <p:tags r:id="rId53"/>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a:p>
          </p:txBody>
        </p:sp>
        <p:sp>
          <p:nvSpPr>
            <p:cNvPr id="24623" name="Line 47"/>
            <p:cNvSpPr>
              <a:spLocks noChangeShapeType="1"/>
            </p:cNvSpPr>
            <p:nvPr>
              <p:custDataLst>
                <p:tags r:id="rId54"/>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a:p>
          </p:txBody>
        </p:sp>
        <p:sp>
          <p:nvSpPr>
            <p:cNvPr id="24624" name="Line 48"/>
            <p:cNvSpPr>
              <a:spLocks noChangeShapeType="1"/>
            </p:cNvSpPr>
            <p:nvPr>
              <p:custDataLst>
                <p:tags r:id="rId55"/>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a:p>
          </p:txBody>
        </p:sp>
        <p:sp>
          <p:nvSpPr>
            <p:cNvPr id="24625" name="Rectangle 49"/>
            <p:cNvSpPr>
              <a:spLocks noChangeArrowheads="1"/>
            </p:cNvSpPr>
            <p:nvPr>
              <p:custDataLst>
                <p:tags r:id="rId5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24648" name="Rectangle 72"/>
            <p:cNvSpPr>
              <a:spLocks noChangeArrowheads="1"/>
            </p:cNvSpPr>
            <p:nvPr>
              <p:custDataLst>
                <p:tags r:id="rId57"/>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a:p>
          </p:txBody>
        </p:sp>
        <p:sp>
          <p:nvSpPr>
            <p:cNvPr id="24649" name="Text Box 73"/>
            <p:cNvSpPr txBox="1">
              <a:spLocks noChangeArrowheads="1"/>
            </p:cNvSpPr>
            <p:nvPr>
              <p:custDataLst>
                <p:tags r:id="rId58"/>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Mark bit set</a:t>
              </a:r>
            </a:p>
          </p:txBody>
        </p:sp>
      </p:grpSp>
      <p:grpSp>
        <p:nvGrpSpPr>
          <p:cNvPr id="4" name="Group 5"/>
          <p:cNvGrpSpPr/>
          <p:nvPr>
            <p:custDataLst>
              <p:tags r:id="rId5"/>
            </p:custDataLst>
          </p:nvPr>
        </p:nvGrpSpPr>
        <p:grpSpPr>
          <a:xfrm>
            <a:off x="382588" y="5789624"/>
            <a:ext cx="6551612" cy="939800"/>
            <a:chOff x="382588" y="5842000"/>
            <a:chExt cx="6551612" cy="939800"/>
          </a:xfrm>
        </p:grpSpPr>
        <p:sp>
          <p:nvSpPr>
            <p:cNvPr id="24627" name="Freeform 51"/>
            <p:cNvSpPr>
              <a:spLocks/>
            </p:cNvSpPr>
            <p:nvPr>
              <p:custDataLst>
                <p:tags r:id="rId9"/>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26" name="Freeform 50"/>
            <p:cNvSpPr>
              <a:spLocks/>
            </p:cNvSpPr>
            <p:nvPr>
              <p:custDataLst>
                <p:tags r:id="rId10"/>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28" name="Freeform 52"/>
            <p:cNvSpPr>
              <a:spLocks/>
            </p:cNvSpPr>
            <p:nvPr>
              <p:custDataLst>
                <p:tags r:id="rId11"/>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24629" name="Text Box 53"/>
            <p:cNvSpPr txBox="1">
              <a:spLocks noChangeArrowheads="1"/>
            </p:cNvSpPr>
            <p:nvPr>
              <p:custDataLst>
                <p:tags r:id="rId12"/>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After sweep</a:t>
              </a:r>
            </a:p>
          </p:txBody>
        </p:sp>
        <p:sp>
          <p:nvSpPr>
            <p:cNvPr id="24630" name="Line 54"/>
            <p:cNvSpPr>
              <a:spLocks noChangeShapeType="1"/>
            </p:cNvSpPr>
            <p:nvPr>
              <p:custDataLst>
                <p:tags r:id="rId13"/>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24631" name="Rectangle 55"/>
            <p:cNvSpPr>
              <a:spLocks noChangeArrowheads="1"/>
            </p:cNvSpPr>
            <p:nvPr>
              <p:custDataLst>
                <p:tags r:id="rId14"/>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32" name="Rectangle 56"/>
            <p:cNvSpPr>
              <a:spLocks noChangeArrowheads="1"/>
            </p:cNvSpPr>
            <p:nvPr>
              <p:custDataLst>
                <p:tags r:id="rId15"/>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33" name="Rectangle 57"/>
            <p:cNvSpPr>
              <a:spLocks noChangeArrowheads="1"/>
            </p:cNvSpPr>
            <p:nvPr>
              <p:custDataLst>
                <p:tags r:id="rId16"/>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4634" name="Rectangle 58"/>
            <p:cNvSpPr>
              <a:spLocks noChangeArrowheads="1"/>
            </p:cNvSpPr>
            <p:nvPr>
              <p:custDataLst>
                <p:tags r:id="rId17"/>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635" name="Rectangle 59"/>
            <p:cNvSpPr>
              <a:spLocks noChangeArrowheads="1"/>
            </p:cNvSpPr>
            <p:nvPr>
              <p:custDataLst>
                <p:tags r:id="rId18"/>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24636" name="Rectangle 60"/>
            <p:cNvSpPr>
              <a:spLocks noChangeArrowheads="1"/>
            </p:cNvSpPr>
            <p:nvPr>
              <p:custDataLst>
                <p:tags r:id="rId19"/>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637" name="Line 61"/>
            <p:cNvSpPr>
              <a:spLocks noChangeShapeType="1"/>
            </p:cNvSpPr>
            <p:nvPr>
              <p:custDataLst>
                <p:tags r:id="rId20"/>
              </p:custDataLst>
            </p:nvPr>
          </p:nvSpPr>
          <p:spPr bwMode="auto">
            <a:xfrm>
              <a:off x="2971800" y="6248400"/>
              <a:ext cx="1588" cy="304800"/>
            </a:xfrm>
            <a:prstGeom prst="line">
              <a:avLst/>
            </a:prstGeom>
            <a:noFill/>
            <a:ln w="25560">
              <a:solidFill>
                <a:schemeClr val="tx1"/>
              </a:solidFill>
              <a:miter lim="800000"/>
              <a:headEnd/>
              <a:tailEnd/>
            </a:ln>
            <a:effectLst/>
          </p:spPr>
          <p:txBody>
            <a:bodyPr/>
            <a:lstStyle/>
            <a:p>
              <a:endParaRPr lang="en-US"/>
            </a:p>
          </p:txBody>
        </p:sp>
        <p:sp>
          <p:nvSpPr>
            <p:cNvPr id="24638" name="Line 62"/>
            <p:cNvSpPr>
              <a:spLocks noChangeShapeType="1"/>
            </p:cNvSpPr>
            <p:nvPr>
              <p:custDataLst>
                <p:tags r:id="rId21"/>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a:p>
          </p:txBody>
        </p:sp>
        <p:sp>
          <p:nvSpPr>
            <p:cNvPr id="24639" name="Line 63"/>
            <p:cNvSpPr>
              <a:spLocks noChangeShapeType="1"/>
            </p:cNvSpPr>
            <p:nvPr>
              <p:custDataLst>
                <p:tags r:id="rId22"/>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a:p>
          </p:txBody>
        </p:sp>
        <p:sp>
          <p:nvSpPr>
            <p:cNvPr id="24640" name="Line 64"/>
            <p:cNvSpPr>
              <a:spLocks noChangeShapeType="1"/>
            </p:cNvSpPr>
            <p:nvPr>
              <p:custDataLst>
                <p:tags r:id="rId23"/>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a:p>
          </p:txBody>
        </p:sp>
        <p:sp>
          <p:nvSpPr>
            <p:cNvPr id="24641" name="Line 65"/>
            <p:cNvSpPr>
              <a:spLocks noChangeShapeType="1"/>
            </p:cNvSpPr>
            <p:nvPr>
              <p:custDataLst>
                <p:tags r:id="rId24"/>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a:p>
          </p:txBody>
        </p:sp>
        <p:sp>
          <p:nvSpPr>
            <p:cNvPr id="24642" name="Line 66"/>
            <p:cNvSpPr>
              <a:spLocks noChangeShapeType="1"/>
            </p:cNvSpPr>
            <p:nvPr>
              <p:custDataLst>
                <p:tags r:id="rId25"/>
              </p:custDataLst>
            </p:nvPr>
          </p:nvSpPr>
          <p:spPr bwMode="auto">
            <a:xfrm>
              <a:off x="5105400" y="6248400"/>
              <a:ext cx="1588" cy="304800"/>
            </a:xfrm>
            <a:prstGeom prst="line">
              <a:avLst/>
            </a:prstGeom>
            <a:noFill/>
            <a:ln w="25560">
              <a:solidFill>
                <a:schemeClr val="tx1"/>
              </a:solidFill>
              <a:miter lim="800000"/>
              <a:headEnd/>
              <a:tailEnd/>
            </a:ln>
            <a:effectLst/>
          </p:spPr>
          <p:txBody>
            <a:bodyPr/>
            <a:lstStyle/>
            <a:p>
              <a:endParaRPr lang="en-US"/>
            </a:p>
          </p:txBody>
        </p:sp>
        <p:sp>
          <p:nvSpPr>
            <p:cNvPr id="24643" name="Line 67"/>
            <p:cNvSpPr>
              <a:spLocks noChangeShapeType="1"/>
            </p:cNvSpPr>
            <p:nvPr>
              <p:custDataLst>
                <p:tags r:id="rId26"/>
              </p:custDataLst>
            </p:nvPr>
          </p:nvSpPr>
          <p:spPr bwMode="auto">
            <a:xfrm>
              <a:off x="5410200" y="6248400"/>
              <a:ext cx="1588" cy="304800"/>
            </a:xfrm>
            <a:prstGeom prst="line">
              <a:avLst/>
            </a:prstGeom>
            <a:noFill/>
            <a:ln w="25560">
              <a:solidFill>
                <a:schemeClr val="tx1"/>
              </a:solidFill>
              <a:miter lim="800000"/>
              <a:headEnd/>
              <a:tailEnd/>
            </a:ln>
            <a:effectLst/>
          </p:spPr>
          <p:txBody>
            <a:bodyPr/>
            <a:lstStyle/>
            <a:p>
              <a:endParaRPr lang="en-US"/>
            </a:p>
          </p:txBody>
        </p:sp>
        <p:sp>
          <p:nvSpPr>
            <p:cNvPr id="24644" name="Line 68"/>
            <p:cNvSpPr>
              <a:spLocks noChangeShapeType="1"/>
            </p:cNvSpPr>
            <p:nvPr>
              <p:custDataLst>
                <p:tags r:id="rId27"/>
              </p:custDataLst>
            </p:nvPr>
          </p:nvSpPr>
          <p:spPr bwMode="auto">
            <a:xfrm>
              <a:off x="5715000" y="6248400"/>
              <a:ext cx="1588" cy="304800"/>
            </a:xfrm>
            <a:prstGeom prst="line">
              <a:avLst/>
            </a:prstGeom>
            <a:noFill/>
            <a:ln w="25560">
              <a:solidFill>
                <a:schemeClr val="tx1"/>
              </a:solidFill>
              <a:miter lim="800000"/>
              <a:headEnd/>
              <a:tailEnd/>
            </a:ln>
            <a:effectLst/>
          </p:spPr>
          <p:txBody>
            <a:bodyPr/>
            <a:lstStyle/>
            <a:p>
              <a:endParaRPr lang="en-US"/>
            </a:p>
          </p:txBody>
        </p:sp>
        <p:sp>
          <p:nvSpPr>
            <p:cNvPr id="24645" name="Line 69"/>
            <p:cNvSpPr>
              <a:spLocks noChangeShapeType="1"/>
            </p:cNvSpPr>
            <p:nvPr>
              <p:custDataLst>
                <p:tags r:id="rId28"/>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a:p>
          </p:txBody>
        </p:sp>
        <p:sp>
          <p:nvSpPr>
            <p:cNvPr id="24646" name="Line 70"/>
            <p:cNvSpPr>
              <a:spLocks noChangeShapeType="1"/>
            </p:cNvSpPr>
            <p:nvPr>
              <p:custDataLst>
                <p:tags r:id="rId29"/>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a:p>
          </p:txBody>
        </p:sp>
        <p:sp>
          <p:nvSpPr>
            <p:cNvPr id="24647" name="Rectangle 71"/>
            <p:cNvSpPr>
              <a:spLocks noChangeArrowheads="1"/>
            </p:cNvSpPr>
            <p:nvPr>
              <p:custDataLst>
                <p:tags r:id="rId30"/>
              </p:custDataLst>
            </p:nvPr>
          </p:nvSpPr>
          <p:spPr bwMode="auto">
            <a:xfrm>
              <a:off x="4800600" y="6248400"/>
              <a:ext cx="1219200" cy="3048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free</a:t>
              </a:r>
            </a:p>
          </p:txBody>
        </p:sp>
        <p:sp>
          <p:nvSpPr>
            <p:cNvPr id="24650" name="Rectangle 74"/>
            <p:cNvSpPr>
              <a:spLocks noChangeArrowheads="1"/>
            </p:cNvSpPr>
            <p:nvPr>
              <p:custDataLst>
                <p:tags r:id="rId31"/>
              </p:custDataLst>
            </p:nvPr>
          </p:nvSpPr>
          <p:spPr bwMode="auto">
            <a:xfrm>
              <a:off x="2667000" y="6248400"/>
              <a:ext cx="609600" cy="3048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free</a:t>
              </a:r>
            </a:p>
          </p:txBody>
        </p:sp>
      </p:grpSp>
      <p:sp>
        <p:nvSpPr>
          <p:cNvPr id="77" name="Slide Number Placeholder 76"/>
          <p:cNvSpPr>
            <a:spLocks noGrp="1"/>
          </p:cNvSpPr>
          <p:nvPr>
            <p:ph type="sldNum" sz="quarter" idx="4"/>
            <p:custDataLst>
              <p:tags r:id="rId6"/>
            </p:custDataLst>
          </p:nvPr>
        </p:nvSpPr>
        <p:spPr/>
        <p:txBody>
          <a:bodyPr/>
          <a:lstStyle/>
          <a:p>
            <a:fld id="{7CBE8339-D2AD-46DC-A898-FD1E949067F0}" type="slidenum">
              <a:rPr lang="en-US" smtClean="0"/>
              <a:pPr/>
              <a:t>59</a:t>
            </a:fld>
            <a:endParaRPr lang="en-US"/>
          </a:p>
        </p:txBody>
      </p:sp>
      <p:sp>
        <p:nvSpPr>
          <p:cNvPr id="80" name="Date Placeholder 79"/>
          <p:cNvSpPr>
            <a:spLocks noGrp="1"/>
          </p:cNvSpPr>
          <p:nvPr>
            <p:ph type="dt" sz="half" idx="2"/>
            <p:custDataLst>
              <p:tags r:id="rId7"/>
            </p:custDataLst>
          </p:nvPr>
        </p:nvSpPr>
        <p:spPr/>
        <p:txBody>
          <a:bodyPr/>
          <a:lstStyle/>
          <a:p>
            <a:r>
              <a:rPr lang="en-US" smtClean="0"/>
              <a:t>Winter 2015</a:t>
            </a:r>
            <a:endParaRPr lang="en-US" dirty="0"/>
          </a:p>
        </p:txBody>
      </p:sp>
      <p:sp>
        <p:nvSpPr>
          <p:cNvPr id="81" name="Footer Placeholder 80"/>
          <p:cNvSpPr>
            <a:spLocks noGrp="1"/>
          </p:cNvSpPr>
          <p:nvPr>
            <p:ph type="ftr" sz="quarter" idx="3"/>
            <p:custDataLst>
              <p:tags r:id="rId8"/>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3">
            <p14:nvContentPartPr>
              <p14:cNvPr id="5" name="Ink 4"/>
              <p14:cNvContentPartPr/>
              <p14:nvPr/>
            </p14:nvContentPartPr>
            <p14:xfrm>
              <a:off x="1017000" y="973800"/>
              <a:ext cx="6482520" cy="2535840"/>
            </p14:xfrm>
          </p:contentPart>
        </mc:Choice>
        <mc:Fallback xmlns="">
          <p:pic>
            <p:nvPicPr>
              <p:cNvPr id="5" name="Ink 4"/>
              <p:cNvPicPr/>
              <p:nvPr/>
            </p:nvPicPr>
            <p:blipFill>
              <a:blip r:embed="rId84"/>
              <a:stretch>
                <a:fillRect/>
              </a:stretch>
            </p:blipFill>
            <p:spPr>
              <a:xfrm>
                <a:off x="1009800" y="962280"/>
                <a:ext cx="6493320" cy="2550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a:xfrm>
            <a:off x="424248" y="417513"/>
            <a:ext cx="5943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The </a:t>
            </a:r>
            <a:r>
              <a:rPr lang="en-GB" dirty="0" err="1" smtClean="0">
                <a:latin typeface="Courier New"/>
                <a:cs typeface="Courier New"/>
              </a:rPr>
              <a:t>malloc</a:t>
            </a:r>
            <a:r>
              <a:rPr lang="en-GB" dirty="0" smtClean="0"/>
              <a:t> </a:t>
            </a:r>
            <a:r>
              <a:rPr lang="en-GB" dirty="0"/>
              <a:t>Package</a:t>
            </a:r>
          </a:p>
        </p:txBody>
      </p:sp>
      <p:sp>
        <p:nvSpPr>
          <p:cNvPr id="8194" name="Rectangle 2"/>
          <p:cNvSpPr>
            <a:spLocks noGrp="1" noChangeArrowheads="1"/>
          </p:cNvSpPr>
          <p:nvPr>
            <p:ph type="body" idx="1"/>
            <p:custDataLst>
              <p:tags r:id="rId2"/>
            </p:custDataLst>
          </p:nvPr>
        </p:nvSpPr>
        <p:spPr>
          <a:xfrm>
            <a:off x="442913" y="1126524"/>
            <a:ext cx="8624887" cy="5486400"/>
          </a:xfrm>
          <a:ln/>
        </p:spPr>
        <p:txBody>
          <a:bodyPr/>
          <a:lstStyle/>
          <a:p>
            <a:pPr marL="346075" indent="-346075">
              <a:lnSpc>
                <a:spcPct val="94000"/>
              </a:lnSpc>
              <a:buNone/>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sz="2000" dirty="0">
                <a:latin typeface="Courier New" pitchFamily="49" charset="0"/>
              </a:rPr>
              <a:t>#include &lt;</a:t>
            </a:r>
            <a:r>
              <a:rPr lang="en-GB" sz="2000" dirty="0" err="1">
                <a:latin typeface="Courier New" pitchFamily="49" charset="0"/>
              </a:rPr>
              <a:t>stdlib.h</a:t>
            </a:r>
            <a:r>
              <a:rPr lang="en-GB" sz="2000" dirty="0">
                <a:latin typeface="Courier New" pitchFamily="49" charset="0"/>
              </a:rPr>
              <a:t>&gt;</a:t>
            </a:r>
          </a:p>
          <a:p>
            <a:pPr marL="346075" indent="-346075">
              <a:lnSpc>
                <a:spcPct val="94000"/>
              </a:lnSpc>
              <a:spcBef>
                <a:spcPts val="1200"/>
              </a:spcBef>
              <a:buNone/>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sz="2000" dirty="0" smtClean="0">
                <a:latin typeface="Courier New" pitchFamily="49" charset="0"/>
              </a:rPr>
              <a:t>void* </a:t>
            </a:r>
            <a:r>
              <a:rPr lang="en-GB" sz="2000" dirty="0" err="1" smtClean="0">
                <a:latin typeface="Courier New" pitchFamily="49" charset="0"/>
              </a:rPr>
              <a:t>malloc</a:t>
            </a:r>
            <a:r>
              <a:rPr lang="en-GB" sz="2000" dirty="0">
                <a:latin typeface="Courier New" pitchFamily="49" charset="0"/>
              </a:rPr>
              <a:t>(</a:t>
            </a:r>
            <a:r>
              <a:rPr lang="en-GB" sz="2000" dirty="0" err="1">
                <a:latin typeface="Courier New" pitchFamily="49" charset="0"/>
              </a:rPr>
              <a:t>size_t</a:t>
            </a:r>
            <a:r>
              <a:rPr lang="en-GB" sz="2000" dirty="0">
                <a:latin typeface="Courier New" pitchFamily="49" charset="0"/>
              </a:rPr>
              <a:t> size)</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smtClean="0"/>
              <a:t>Successful</a:t>
            </a:r>
            <a:r>
              <a:rPr lang="en-GB" dirty="0"/>
              <a:t>:</a:t>
            </a:r>
          </a:p>
          <a:p>
            <a:pPr lvl="2">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a:t>Returns a pointer to a memory block of at least </a:t>
            </a:r>
            <a:r>
              <a:rPr lang="en-GB" b="1" dirty="0">
                <a:latin typeface="Courier New" pitchFamily="49" charset="0"/>
                <a:cs typeface="Courier New" pitchFamily="49" charset="0"/>
              </a:rPr>
              <a:t>size</a:t>
            </a:r>
            <a:r>
              <a:rPr lang="en-GB" dirty="0"/>
              <a:t> </a:t>
            </a:r>
            <a:r>
              <a:rPr lang="en-GB" dirty="0" smtClean="0"/>
              <a:t>bytes</a:t>
            </a:r>
            <a:br>
              <a:rPr lang="en-GB" dirty="0" smtClean="0"/>
            </a:br>
            <a:r>
              <a:rPr lang="en-GB" dirty="0" smtClean="0"/>
              <a:t>(typically</a:t>
            </a:r>
            <a:r>
              <a:rPr lang="en-GB" dirty="0"/>
              <a:t>) aligned to 8-byte boundary</a:t>
            </a:r>
          </a:p>
          <a:p>
            <a:pPr lvl="2">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a:t>If </a:t>
            </a:r>
            <a:r>
              <a:rPr lang="en-GB" b="1" dirty="0">
                <a:latin typeface="Courier New" pitchFamily="49" charset="0"/>
                <a:cs typeface="Courier New" pitchFamily="49" charset="0"/>
              </a:rPr>
              <a:t>size == 0</a:t>
            </a:r>
            <a:r>
              <a:rPr lang="en-GB" dirty="0"/>
              <a:t>, returns NULL</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smtClean="0"/>
              <a:t>Unsuccessful</a:t>
            </a:r>
            <a:r>
              <a:rPr lang="en-GB" dirty="0"/>
              <a:t>: returns NULL and sets </a:t>
            </a:r>
            <a:r>
              <a:rPr lang="en-GB" b="1" dirty="0" err="1">
                <a:latin typeface="Courier New"/>
                <a:cs typeface="Courier New"/>
              </a:rPr>
              <a:t>errno</a:t>
            </a:r>
            <a:endParaRPr lang="en-GB" b="1" dirty="0">
              <a:latin typeface="Courier New"/>
              <a:cs typeface="Courier New"/>
            </a:endParaRPr>
          </a:p>
          <a:p>
            <a:pPr marL="346075" indent="-346075">
              <a:lnSpc>
                <a:spcPct val="94000"/>
              </a:lnSpc>
              <a:spcBef>
                <a:spcPts val="1200"/>
              </a:spcBef>
              <a:buNone/>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sz="2000" dirty="0">
                <a:latin typeface="Courier New" pitchFamily="49" charset="0"/>
              </a:rPr>
              <a:t>void free(</a:t>
            </a:r>
            <a:r>
              <a:rPr lang="en-GB" sz="2000" dirty="0" smtClean="0">
                <a:latin typeface="Courier New" pitchFamily="49" charset="0"/>
              </a:rPr>
              <a:t>void* p</a:t>
            </a:r>
            <a:r>
              <a:rPr lang="en-GB" sz="2000" dirty="0">
                <a:latin typeface="Courier New" pitchFamily="49" charset="0"/>
              </a:rPr>
              <a:t>)</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a:t>Returns the block pointed at by </a:t>
            </a:r>
            <a:r>
              <a:rPr lang="en-GB" b="1" dirty="0">
                <a:latin typeface="Courier New" pitchFamily="49" charset="0"/>
                <a:cs typeface="Courier New" pitchFamily="49" charset="0"/>
              </a:rPr>
              <a:t>p</a:t>
            </a:r>
            <a:r>
              <a:rPr lang="en-GB" dirty="0"/>
              <a:t> to pool of available memory</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b="1" dirty="0">
                <a:latin typeface="Courier New" pitchFamily="49" charset="0"/>
                <a:cs typeface="Courier New" pitchFamily="49" charset="0"/>
              </a:rPr>
              <a:t>p</a:t>
            </a:r>
            <a:r>
              <a:rPr lang="en-GB" dirty="0"/>
              <a:t> must come from a previous call to </a:t>
            </a:r>
            <a:r>
              <a:rPr lang="en-GB" b="1" dirty="0" err="1" smtClean="0">
                <a:latin typeface="Courier New" pitchFamily="49" charset="0"/>
                <a:cs typeface="Courier New" pitchFamily="49" charset="0"/>
              </a:rPr>
              <a:t>malloc</a:t>
            </a:r>
            <a:r>
              <a:rPr lang="en-GB" b="1" dirty="0" smtClean="0">
                <a:latin typeface="Courier New" pitchFamily="49" charset="0"/>
                <a:cs typeface="Courier New" pitchFamily="49" charset="0"/>
              </a:rPr>
              <a:t> </a:t>
            </a:r>
            <a:r>
              <a:rPr lang="en-GB" dirty="0" smtClean="0"/>
              <a:t>or </a:t>
            </a:r>
            <a:r>
              <a:rPr lang="en-GB" b="1" dirty="0" err="1" smtClean="0">
                <a:latin typeface="Courier New" pitchFamily="49" charset="0"/>
                <a:cs typeface="Courier New" pitchFamily="49" charset="0"/>
              </a:rPr>
              <a:t>realloc</a:t>
            </a:r>
            <a:endParaRPr lang="en-GB" b="1" dirty="0" smtClean="0">
              <a:latin typeface="Courier New" pitchFamily="49" charset="0"/>
              <a:cs typeface="Courier New" pitchFamily="49" charset="0"/>
            </a:endParaRPr>
          </a:p>
          <a:p>
            <a:pPr marL="346075" indent="-346075">
              <a:lnSpc>
                <a:spcPct val="94000"/>
              </a:lnSpc>
              <a:spcBef>
                <a:spcPts val="1200"/>
              </a:spcBef>
              <a:buNone/>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sz="2000" dirty="0" smtClean="0">
                <a:latin typeface="Calibri"/>
                <a:cs typeface="Calibri"/>
              </a:rPr>
              <a:t>Other functions</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b="1" dirty="0" err="1" smtClean="0">
                <a:latin typeface="Courier New"/>
                <a:cs typeface="Courier New"/>
              </a:rPr>
              <a:t>calloc</a:t>
            </a:r>
            <a:r>
              <a:rPr lang="en-GB" b="1" dirty="0" smtClean="0"/>
              <a:t>:</a:t>
            </a:r>
            <a:r>
              <a:rPr lang="en-GB" dirty="0" smtClean="0"/>
              <a:t> Version of </a:t>
            </a:r>
            <a:r>
              <a:rPr lang="en-GB" b="1" dirty="0" err="1" smtClean="0">
                <a:latin typeface="Courier New"/>
                <a:cs typeface="Courier New"/>
              </a:rPr>
              <a:t>malloc</a:t>
            </a:r>
            <a:r>
              <a:rPr lang="en-GB" dirty="0" smtClean="0"/>
              <a:t> that initializes allocated block to zero. </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b="1" dirty="0" err="1" smtClean="0">
                <a:latin typeface="Courier New"/>
                <a:cs typeface="Courier New"/>
              </a:rPr>
              <a:t>realloc</a:t>
            </a:r>
            <a:r>
              <a:rPr lang="en-GB" b="1" dirty="0" smtClean="0">
                <a:latin typeface="Courier New"/>
                <a:cs typeface="Courier New"/>
              </a:rPr>
              <a:t>:</a:t>
            </a:r>
            <a:r>
              <a:rPr lang="en-GB" dirty="0" smtClean="0"/>
              <a:t> Changes the size of a previously allocated block.</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b="1" dirty="0" err="1" smtClean="0">
                <a:latin typeface="Courier New"/>
                <a:cs typeface="Courier New"/>
              </a:rPr>
              <a:t>sbrk</a:t>
            </a:r>
            <a:r>
              <a:rPr lang="en-GB" b="1" dirty="0" smtClean="0"/>
              <a:t>:</a:t>
            </a:r>
            <a:r>
              <a:rPr lang="en-GB" dirty="0" smtClean="0"/>
              <a:t> Used internally by allocators to grow or shrink the heap.</a:t>
            </a:r>
          </a:p>
          <a:p>
            <a:pPr lvl="2">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r>
              <a:rPr lang="en-GB" dirty="0" smtClean="0"/>
              <a:t>historical naming from before virtual memory was common…</a:t>
            </a:r>
          </a:p>
          <a:p>
            <a:pPr lvl="1">
              <a:tabLst>
                <a:tab pos="0" algn="l"/>
                <a:tab pos="527050" algn="l"/>
                <a:tab pos="1441450" algn="l"/>
                <a:tab pos="2355850" algn="l"/>
                <a:tab pos="3270250" algn="l"/>
                <a:tab pos="4184650" algn="l"/>
                <a:tab pos="5099050" algn="l"/>
                <a:tab pos="6013450" algn="l"/>
                <a:tab pos="6927850" algn="l"/>
                <a:tab pos="7842250" algn="l"/>
                <a:tab pos="8756650" algn="l"/>
                <a:tab pos="9671050" algn="l"/>
              </a:tabLst>
            </a:pPr>
            <a:endParaRPr lang="en-GB"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6</a:t>
            </a:fld>
            <a:endParaRPr lang="en-US"/>
          </a:p>
        </p:txBody>
      </p:sp>
      <p:cxnSp>
        <p:nvCxnSpPr>
          <p:cNvPr id="3" name="Straight Connector 2"/>
          <p:cNvCxnSpPr/>
          <p:nvPr>
            <p:custDataLst>
              <p:tags r:id="rId4"/>
            </p:custDataLst>
          </p:nvPr>
        </p:nvCxnSpPr>
        <p:spPr bwMode="auto">
          <a:xfrm flipV="1">
            <a:off x="568686" y="1885980"/>
            <a:ext cx="672946" cy="9477"/>
          </a:xfrm>
          <a:prstGeom prst="line">
            <a:avLst/>
          </a:prstGeom>
          <a:noFill/>
          <a:ln w="25400" cap="flat" cmpd="sng" algn="ctr">
            <a:solidFill>
              <a:srgbClr val="CC0000"/>
            </a:solidFill>
            <a:prstDash val="solid"/>
            <a:round/>
            <a:headEnd type="none" w="med" len="med"/>
            <a:tailEnd type="none" w="med" len="med"/>
          </a:ln>
          <a:effectLst/>
        </p:spPr>
      </p:cxnSp>
      <p:cxnSp>
        <p:nvCxnSpPr>
          <p:cNvPr id="7" name="Straight Connector 6"/>
          <p:cNvCxnSpPr/>
          <p:nvPr>
            <p:custDataLst>
              <p:tags r:id="rId5"/>
            </p:custDataLst>
          </p:nvPr>
        </p:nvCxnSpPr>
        <p:spPr bwMode="auto">
          <a:xfrm flipV="1">
            <a:off x="2076455" y="4094950"/>
            <a:ext cx="672946" cy="9477"/>
          </a:xfrm>
          <a:prstGeom prst="line">
            <a:avLst/>
          </a:prstGeom>
          <a:noFill/>
          <a:ln w="25400" cap="flat" cmpd="sng" algn="ctr">
            <a:solidFill>
              <a:srgbClr val="CC0000"/>
            </a:solidFill>
            <a:prstDash val="solid"/>
            <a:round/>
            <a:headEnd type="none" w="med" len="med"/>
            <a:tailEnd type="none" w="med" len="med"/>
          </a:ln>
          <a:effectLst/>
        </p:spPr>
      </p:cxnSp>
      <p:sp>
        <p:nvSpPr>
          <p:cNvPr id="8" name="Date Placeholder 7"/>
          <p:cNvSpPr>
            <a:spLocks noGrp="1"/>
          </p:cNvSpPr>
          <p:nvPr>
            <p:ph type="dt" sz="half" idx="2"/>
            <p:custDataLst>
              <p:tags r:id="rId6"/>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7"/>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325440" y="694440"/>
              <a:ext cx="7697520" cy="5661720"/>
            </p14:xfrm>
          </p:contentPart>
        </mc:Choice>
        <mc:Fallback xmlns="">
          <p:pic>
            <p:nvPicPr>
              <p:cNvPr id="2" name="Ink 1"/>
              <p:cNvPicPr/>
              <p:nvPr/>
            </p:nvPicPr>
            <p:blipFill>
              <a:blip r:embed="rId11"/>
              <a:stretch>
                <a:fillRect/>
              </a:stretch>
            </p:blipFill>
            <p:spPr>
              <a:xfrm>
                <a:off x="315720" y="680760"/>
                <a:ext cx="7719840" cy="5685480"/>
              </a:xfrm>
              <a:prstGeom prst="rect">
                <a:avLst/>
              </a:prstGeom>
            </p:spPr>
          </p:pic>
        </mc:Fallback>
      </mc:AlternateContent>
    </p:spTree>
    <p:extLst>
      <p:ext uri="{BB962C8B-B14F-4D97-AF65-F5344CB8AC3E}">
        <p14:creationId xmlns:p14="http://schemas.microsoft.com/office/powerpoint/2010/main" val="3326695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p:txBody>
          <a:bodyPr/>
          <a:lstStyle/>
          <a:p>
            <a:r>
              <a:rPr lang="en-GB" smtClean="0"/>
              <a:t>Assumptions For a Simple Implementation</a:t>
            </a:r>
            <a:endParaRPr lang="en-GB" dirty="0"/>
          </a:p>
        </p:txBody>
      </p:sp>
      <p:sp>
        <p:nvSpPr>
          <p:cNvPr id="23554" name="Rectangle 2"/>
          <p:cNvSpPr>
            <a:spLocks noGrp="1" noChangeArrowheads="1"/>
          </p:cNvSpPr>
          <p:nvPr>
            <p:ph type="body" idx="1"/>
            <p:custDataLst>
              <p:tags r:id="rId2"/>
            </p:custDataLst>
          </p:nvPr>
        </p:nvSpPr>
        <p:spPr>
          <a:xfrm>
            <a:off x="396875" y="1362075"/>
            <a:ext cx="8747125" cy="4972050"/>
          </a:xfrm>
        </p:spPr>
        <p:txBody>
          <a:bodyPr/>
          <a:lstStyle/>
          <a:p>
            <a:r>
              <a:rPr lang="en-GB" dirty="0" smtClean="0"/>
              <a:t>Application can use functions to allocate memory:</a:t>
            </a:r>
          </a:p>
          <a:p>
            <a:pPr lvl="1"/>
            <a:r>
              <a:rPr lang="en-GB" b="1" dirty="0" err="1" smtClean="0">
                <a:latin typeface="Courier New"/>
                <a:cs typeface="Courier New"/>
              </a:rPr>
              <a:t>b</a:t>
            </a:r>
            <a:r>
              <a:rPr lang="en-GB" b="1" dirty="0" smtClean="0">
                <a:latin typeface="Courier New"/>
                <a:cs typeface="Courier New"/>
              </a:rPr>
              <a:t> = </a:t>
            </a:r>
            <a:r>
              <a:rPr lang="en-GB" b="1" dirty="0" err="1" smtClean="0">
                <a:latin typeface="Courier New"/>
                <a:cs typeface="Courier New"/>
              </a:rPr>
              <a:t>new(n</a:t>
            </a:r>
            <a:r>
              <a:rPr lang="en-GB" b="1" dirty="0" smtClean="0">
                <a:latin typeface="Courier New"/>
                <a:cs typeface="Courier New"/>
              </a:rPr>
              <a:t>) </a:t>
            </a:r>
            <a:r>
              <a:rPr lang="en-GB" dirty="0" smtClean="0"/>
              <a:t>:  returns pointer, </a:t>
            </a:r>
            <a:r>
              <a:rPr lang="en-GB" dirty="0" err="1" smtClean="0"/>
              <a:t>b</a:t>
            </a:r>
            <a:r>
              <a:rPr lang="en-GB" dirty="0" smtClean="0"/>
              <a:t>, to new block with all locations cleared</a:t>
            </a:r>
          </a:p>
          <a:p>
            <a:pPr lvl="1"/>
            <a:r>
              <a:rPr lang="en-GB" b="1" dirty="0" err="1" smtClean="0">
                <a:latin typeface="Courier New"/>
                <a:cs typeface="Courier New"/>
              </a:rPr>
              <a:t>b[i</a:t>
            </a:r>
            <a:r>
              <a:rPr lang="en-GB" b="1" dirty="0" smtClean="0">
                <a:latin typeface="Courier New"/>
                <a:cs typeface="Courier New"/>
              </a:rPr>
              <a:t>]</a:t>
            </a:r>
            <a:r>
              <a:rPr lang="en-GB" dirty="0" smtClean="0">
                <a:cs typeface="Courier New"/>
              </a:rPr>
              <a:t>   </a:t>
            </a:r>
            <a:r>
              <a:rPr lang="en-GB" dirty="0" smtClean="0"/>
              <a:t>: read location </a:t>
            </a:r>
            <a:r>
              <a:rPr lang="en-GB" dirty="0" err="1" smtClean="0"/>
              <a:t>i</a:t>
            </a:r>
            <a:r>
              <a:rPr lang="en-GB" dirty="0" smtClean="0"/>
              <a:t> of block </a:t>
            </a:r>
            <a:r>
              <a:rPr lang="en-GB" dirty="0" err="1" smtClean="0"/>
              <a:t>b</a:t>
            </a:r>
            <a:r>
              <a:rPr lang="en-GB" dirty="0" smtClean="0"/>
              <a:t> into register</a:t>
            </a:r>
          </a:p>
          <a:p>
            <a:pPr lvl="1"/>
            <a:r>
              <a:rPr lang="en-GB" b="1" dirty="0" err="1" smtClean="0">
                <a:latin typeface="Courier New"/>
                <a:cs typeface="Courier New"/>
              </a:rPr>
              <a:t>b[i</a:t>
            </a:r>
            <a:r>
              <a:rPr lang="en-GB" b="1" dirty="0" smtClean="0">
                <a:latin typeface="Courier New"/>
                <a:cs typeface="Courier New"/>
              </a:rPr>
              <a:t>] = </a:t>
            </a:r>
            <a:r>
              <a:rPr lang="en-GB" b="1" dirty="0" err="1" smtClean="0">
                <a:latin typeface="Courier New"/>
                <a:cs typeface="Courier New"/>
              </a:rPr>
              <a:t>v</a:t>
            </a:r>
            <a:r>
              <a:rPr lang="en-GB" b="1" dirty="0" smtClean="0">
                <a:latin typeface="Courier New"/>
                <a:cs typeface="Courier New"/>
              </a:rPr>
              <a:t>  </a:t>
            </a:r>
            <a:r>
              <a:rPr lang="en-GB" dirty="0" smtClean="0"/>
              <a:t>: write </a:t>
            </a:r>
            <a:r>
              <a:rPr lang="en-GB" dirty="0" err="1" smtClean="0"/>
              <a:t>v</a:t>
            </a:r>
            <a:r>
              <a:rPr lang="en-GB" dirty="0" smtClean="0"/>
              <a:t> into location </a:t>
            </a:r>
            <a:r>
              <a:rPr lang="en-GB" dirty="0" err="1" smtClean="0"/>
              <a:t>i</a:t>
            </a:r>
            <a:r>
              <a:rPr lang="en-GB" dirty="0" smtClean="0"/>
              <a:t> of block </a:t>
            </a:r>
            <a:r>
              <a:rPr lang="en-GB" dirty="0" err="1" smtClean="0"/>
              <a:t>b</a:t>
            </a:r>
            <a:endParaRPr lang="en-GB" dirty="0" smtClean="0"/>
          </a:p>
          <a:p>
            <a:r>
              <a:rPr lang="en-GB" dirty="0" smtClean="0"/>
              <a:t>Each block will have a header word</a:t>
            </a:r>
          </a:p>
          <a:p>
            <a:pPr lvl="1"/>
            <a:r>
              <a:rPr lang="en-GB" b="1" dirty="0" smtClean="0">
                <a:latin typeface="Courier New"/>
                <a:cs typeface="Courier New"/>
              </a:rPr>
              <a:t>b[-1]</a:t>
            </a:r>
          </a:p>
          <a:p>
            <a:pPr lvl="1"/>
            <a:endParaRPr lang="en-GB" dirty="0" smtClean="0"/>
          </a:p>
          <a:p>
            <a:r>
              <a:rPr lang="en-GB" dirty="0" smtClean="0"/>
              <a:t>Functions used by the garbage collector:</a:t>
            </a:r>
          </a:p>
          <a:p>
            <a:pPr lvl="1"/>
            <a:r>
              <a:rPr lang="en-GB" b="1" dirty="0" err="1" smtClean="0">
                <a:latin typeface="Courier New"/>
                <a:cs typeface="Courier New"/>
              </a:rPr>
              <a:t>is_ptr(p</a:t>
            </a:r>
            <a:r>
              <a:rPr lang="en-GB" b="1" dirty="0" smtClean="0">
                <a:latin typeface="Courier New"/>
                <a:cs typeface="Courier New"/>
              </a:rPr>
              <a:t>)</a:t>
            </a:r>
            <a:r>
              <a:rPr lang="en-GB" dirty="0" smtClean="0"/>
              <a:t>: determines whether </a:t>
            </a:r>
            <a:r>
              <a:rPr lang="en-GB" dirty="0" err="1" smtClean="0"/>
              <a:t>p</a:t>
            </a:r>
            <a:r>
              <a:rPr lang="en-GB" dirty="0" smtClean="0"/>
              <a:t> is a pointer to a block</a:t>
            </a:r>
          </a:p>
          <a:p>
            <a:pPr lvl="1"/>
            <a:r>
              <a:rPr lang="en-GB" b="1" dirty="0" err="1" smtClean="0">
                <a:latin typeface="Courier New"/>
                <a:cs typeface="Courier New"/>
              </a:rPr>
              <a:t>length(p</a:t>
            </a:r>
            <a:r>
              <a:rPr lang="en-GB" b="1" dirty="0" smtClean="0">
                <a:latin typeface="Courier New"/>
                <a:cs typeface="Courier New"/>
              </a:rPr>
              <a:t>)</a:t>
            </a:r>
            <a:r>
              <a:rPr lang="en-GB" dirty="0" smtClean="0"/>
              <a:t>:  returns length of block pointed to by </a:t>
            </a:r>
            <a:r>
              <a:rPr lang="en-GB" dirty="0" err="1" smtClean="0"/>
              <a:t>p</a:t>
            </a:r>
            <a:r>
              <a:rPr lang="en-GB" dirty="0" smtClean="0"/>
              <a:t>, not including header</a:t>
            </a:r>
          </a:p>
          <a:p>
            <a:pPr lvl="1"/>
            <a:r>
              <a:rPr lang="en-GB" b="1" dirty="0" err="1" smtClean="0">
                <a:latin typeface="Courier New"/>
                <a:cs typeface="Courier New"/>
              </a:rPr>
              <a:t>get_roots</a:t>
            </a:r>
            <a:r>
              <a:rPr lang="en-GB" b="1" dirty="0" smtClean="0">
                <a:latin typeface="Courier New"/>
                <a:cs typeface="Courier New"/>
              </a:rPr>
              <a:t>()</a:t>
            </a:r>
            <a:r>
              <a:rPr lang="en-GB" dirty="0" smtClean="0"/>
              <a:t>:  returns all the roots</a:t>
            </a:r>
            <a:endParaRPr lang="en-GB" dirty="0"/>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60</a:t>
            </a:fld>
            <a:endParaRPr lang="en-US"/>
          </a:p>
        </p:txBody>
      </p:sp>
      <p:sp>
        <p:nvSpPr>
          <p:cNvPr id="12" name="Date Placeholder 11"/>
          <p:cNvSpPr>
            <a:spLocks noGrp="1"/>
          </p:cNvSpPr>
          <p:nvPr>
            <p:ph type="dt" sz="half" idx="2"/>
            <p:custDataLst>
              <p:tags r:id="rId4"/>
            </p:custDataLst>
          </p:nvPr>
        </p:nvSpPr>
        <p:spPr/>
        <p:txBody>
          <a:bodyPr/>
          <a:lstStyle/>
          <a:p>
            <a:r>
              <a:rPr lang="en-US" smtClean="0"/>
              <a:t>Winter 2015</a:t>
            </a:r>
            <a:endParaRPr lang="en-US" dirty="0"/>
          </a:p>
        </p:txBody>
      </p:sp>
      <p:sp>
        <p:nvSpPr>
          <p:cNvPr id="13" name="Footer Placeholder 12"/>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621720" y="2090160"/>
              <a:ext cx="8493120" cy="3584520"/>
            </p14:xfrm>
          </p:contentPart>
        </mc:Choice>
        <mc:Fallback xmlns="">
          <p:pic>
            <p:nvPicPr>
              <p:cNvPr id="2" name="Ink 1"/>
              <p:cNvPicPr/>
              <p:nvPr/>
            </p:nvPicPr>
            <p:blipFill>
              <a:blip r:embed="rId9"/>
              <a:stretch>
                <a:fillRect/>
              </a:stretch>
            </p:blipFill>
            <p:spPr>
              <a:xfrm>
                <a:off x="619200" y="2087640"/>
                <a:ext cx="8508600" cy="35920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custDataLst>
              <p:tags r:id="rId1"/>
            </p:custDataLst>
          </p:nvPr>
        </p:nvSpPr>
        <p:spPr>
          <a:xfrm>
            <a:off x="348048" y="490152"/>
            <a:ext cx="67818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Mark</a:t>
            </a:r>
            <a:endParaRPr lang="en-GB" dirty="0"/>
          </a:p>
        </p:txBody>
      </p:sp>
      <p:sp>
        <p:nvSpPr>
          <p:cNvPr id="25602" name="Text Box 2"/>
          <p:cNvSpPr txBox="1">
            <a:spLocks noChangeArrowheads="1"/>
          </p:cNvSpPr>
          <p:nvPr>
            <p:custDataLst>
              <p:tags r:id="rId2"/>
            </p:custDataLst>
          </p:nvPr>
        </p:nvSpPr>
        <p:spPr bwMode="auto">
          <a:xfrm>
            <a:off x="471306" y="1593316"/>
            <a:ext cx="8285769" cy="2064284"/>
          </a:xfrm>
          <a:prstGeom prst="rect">
            <a:avLst/>
          </a:prstGeom>
          <a:solidFill>
            <a:srgbClr val="F6F5BD"/>
          </a:solidFill>
          <a:ln w="324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ptr</a:t>
            </a:r>
            <a:r>
              <a:rPr lang="en-GB" sz="1600" b="1" dirty="0">
                <a:latin typeface="Courier New" pitchFamily="49" charset="0"/>
                <a:ea typeface="msgothic" charset="0"/>
                <a:cs typeface="msgothic" charset="0"/>
              </a:rPr>
              <a:t> mark(</a:t>
            </a:r>
            <a:r>
              <a:rPr lang="en-GB" sz="1600" b="1" dirty="0" err="1">
                <a:latin typeface="Courier New" pitchFamily="49" charset="0"/>
                <a:ea typeface="msgothic" charset="0"/>
                <a:cs typeface="msgothic" charset="0"/>
              </a:rPr>
              <a:t>ptr</a:t>
            </a:r>
            <a:r>
              <a:rPr lang="en-GB" sz="1600" b="1" dirty="0">
                <a:latin typeface="Courier New" pitchFamily="49" charset="0"/>
                <a:ea typeface="msgothic" charset="0"/>
                <a:cs typeface="msgothic" charset="0"/>
              </a:rPr>
              <a:t> p) {                 </a:t>
            </a:r>
            <a:r>
              <a:rPr lang="en-GB" sz="1600" b="1" dirty="0">
                <a:solidFill>
                  <a:srgbClr val="C00000"/>
                </a:solidFill>
                <a:latin typeface="Courier New" pitchFamily="49" charset="0"/>
                <a:ea typeface="msgothic" charset="0"/>
                <a:cs typeface="msgothic" charset="0"/>
              </a:rPr>
              <a:t>// p: some word in a heap block</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if (!</a:t>
            </a:r>
            <a:r>
              <a:rPr lang="en-GB" sz="1600" b="1" dirty="0" err="1">
                <a:latin typeface="Courier New" pitchFamily="49" charset="0"/>
                <a:ea typeface="msgothic" charset="0"/>
                <a:cs typeface="msgothic" charset="0"/>
              </a:rPr>
              <a:t>is_ptr</a:t>
            </a:r>
            <a:r>
              <a:rPr lang="en-GB" sz="1600" b="1" dirty="0">
                <a:latin typeface="Courier New" pitchFamily="49" charset="0"/>
                <a:ea typeface="msgothic" charset="0"/>
                <a:cs typeface="msgothic" charset="0"/>
              </a:rPr>
              <a:t>(p)) return;        </a:t>
            </a:r>
            <a:r>
              <a:rPr lang="en-GB" sz="1600" b="1" dirty="0">
                <a:solidFill>
                  <a:srgbClr val="C00000"/>
                </a:solidFill>
                <a:latin typeface="Courier New" pitchFamily="49" charset="0"/>
                <a:ea typeface="msgothic" charset="0"/>
                <a:cs typeface="msgothic" charset="0"/>
              </a:rPr>
              <a:t>// do nothing if not pointer</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if (</a:t>
            </a:r>
            <a:r>
              <a:rPr lang="en-GB" sz="1600" b="1" dirty="0" err="1">
                <a:latin typeface="Courier New" pitchFamily="49" charset="0"/>
                <a:ea typeface="msgothic" charset="0"/>
                <a:cs typeface="msgothic" charset="0"/>
              </a:rPr>
              <a:t>markBitSet</a:t>
            </a:r>
            <a:r>
              <a:rPr lang="en-GB" sz="1600" b="1" dirty="0">
                <a:latin typeface="Courier New" pitchFamily="49" charset="0"/>
                <a:ea typeface="msgothic" charset="0"/>
                <a:cs typeface="msgothic" charset="0"/>
              </a:rPr>
              <a:t>(p)) return;     </a:t>
            </a:r>
            <a:r>
              <a:rPr lang="en-GB" sz="1600" b="1" dirty="0">
                <a:solidFill>
                  <a:srgbClr val="C00000"/>
                </a:solidFill>
                <a:latin typeface="Courier New" pitchFamily="49" charset="0"/>
                <a:ea typeface="msgothic" charset="0"/>
                <a:cs typeface="msgothic" charset="0"/>
              </a:rPr>
              <a:t>// check if already marked</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setMarkBit</a:t>
            </a:r>
            <a:r>
              <a:rPr lang="en-GB" sz="1600" b="1" dirty="0">
                <a:latin typeface="Courier New" pitchFamily="49" charset="0"/>
                <a:ea typeface="msgothic" charset="0"/>
                <a:cs typeface="msgothic" charset="0"/>
              </a:rPr>
              <a:t>(p);                 </a:t>
            </a:r>
            <a:r>
              <a:rPr lang="en-GB" sz="1600" b="1" dirty="0">
                <a:solidFill>
                  <a:srgbClr val="C00000"/>
                </a:solidFill>
                <a:latin typeface="Courier New" pitchFamily="49" charset="0"/>
                <a:ea typeface="msgothic" charset="0"/>
                <a:cs typeface="msgothic" charset="0"/>
              </a:rPr>
              <a:t>// set the mark bit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for (</a:t>
            </a:r>
            <a:r>
              <a:rPr lang="en-GB" sz="1600" b="1" dirty="0" err="1">
                <a:latin typeface="Courier New" pitchFamily="49" charset="0"/>
                <a:ea typeface="msgothic" charset="0"/>
                <a:cs typeface="msgothic" charset="0"/>
              </a:rPr>
              <a:t>i</a:t>
            </a:r>
            <a:r>
              <a:rPr lang="en-GB" sz="1600" b="1" dirty="0">
                <a:latin typeface="Courier New" pitchFamily="49" charset="0"/>
                <a:ea typeface="msgothic" charset="0"/>
                <a:cs typeface="msgothic" charset="0"/>
              </a:rPr>
              <a:t>=0; </a:t>
            </a:r>
            <a:r>
              <a:rPr lang="en-GB" sz="1600" b="1" dirty="0" err="1">
                <a:latin typeface="Courier New" pitchFamily="49" charset="0"/>
                <a:ea typeface="msgothic" charset="0"/>
                <a:cs typeface="msgothic" charset="0"/>
              </a:rPr>
              <a:t>i</a:t>
            </a:r>
            <a:r>
              <a:rPr lang="en-GB" sz="1600" b="1" dirty="0">
                <a:latin typeface="Courier New" pitchFamily="49" charset="0"/>
                <a:ea typeface="msgothic" charset="0"/>
                <a:cs typeface="msgothic" charset="0"/>
              </a:rPr>
              <a:t> &lt; length(p); </a:t>
            </a:r>
            <a:r>
              <a:rPr lang="en-GB" sz="1600" b="1" dirty="0" err="1">
                <a:latin typeface="Courier New" pitchFamily="49" charset="0"/>
                <a:ea typeface="msgothic" charset="0"/>
                <a:cs typeface="msgothic" charset="0"/>
              </a:rPr>
              <a:t>i</a:t>
            </a:r>
            <a:r>
              <a:rPr lang="en-GB" sz="1600" b="1" dirty="0">
                <a:latin typeface="Courier New" pitchFamily="49" charset="0"/>
                <a:ea typeface="msgothic" charset="0"/>
                <a:cs typeface="msgothic" charset="0"/>
              </a:rPr>
              <a:t>++)  </a:t>
            </a:r>
            <a:r>
              <a:rPr lang="en-GB" sz="1600" b="1" dirty="0">
                <a:solidFill>
                  <a:srgbClr val="C00000"/>
                </a:solidFill>
                <a:latin typeface="Courier New" pitchFamily="49" charset="0"/>
                <a:ea typeface="msgothic" charset="0"/>
                <a:cs typeface="msgothic" charset="0"/>
              </a:rPr>
              <a:t>//</a:t>
            </a:r>
            <a:r>
              <a:rPr lang="en-GB" sz="1600" b="1" dirty="0" smtClean="0">
                <a:solidFill>
                  <a:srgbClr val="C00000"/>
                </a:solidFill>
                <a:latin typeface="Courier New" pitchFamily="49" charset="0"/>
                <a:ea typeface="msgothic" charset="0"/>
                <a:cs typeface="msgothic" charset="0"/>
              </a:rPr>
              <a:t> recursivel</a:t>
            </a:r>
            <a:r>
              <a:rPr lang="en-GB" sz="1600" dirty="0" smtClean="0">
                <a:solidFill>
                  <a:srgbClr val="C00000"/>
                </a:solidFill>
                <a:latin typeface="Courier New" pitchFamily="49" charset="0"/>
                <a:ea typeface="msgothic" charset="0"/>
                <a:cs typeface="msgothic" charset="0"/>
              </a:rPr>
              <a:t>y </a:t>
            </a:r>
            <a:r>
              <a:rPr lang="en-GB" sz="1600" b="1" dirty="0" smtClean="0">
                <a:solidFill>
                  <a:srgbClr val="C00000"/>
                </a:solidFill>
                <a:latin typeface="Courier New" pitchFamily="49" charset="0"/>
                <a:ea typeface="msgothic" charset="0"/>
                <a:cs typeface="msgothic" charset="0"/>
              </a:rPr>
              <a:t>call mark on</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mark(p[i</a:t>
            </a:r>
            <a:r>
              <a:rPr lang="en-GB" sz="1600" b="1" dirty="0">
                <a:latin typeface="Courier New" pitchFamily="49" charset="0"/>
                <a:ea typeface="msgothic" charset="0"/>
                <a:cs typeface="msgothic" charset="0"/>
              </a:rPr>
              <a:t>]); </a:t>
            </a:r>
            <a:r>
              <a:rPr lang="en-GB" sz="1600" b="1" dirty="0" smtClean="0">
                <a:latin typeface="Courier New" pitchFamily="49" charset="0"/>
                <a:ea typeface="msgothic" charset="0"/>
                <a:cs typeface="msgothic" charset="0"/>
              </a:rPr>
              <a:t>		    </a:t>
            </a:r>
            <a:r>
              <a:rPr lang="en-GB" sz="1600" dirty="0" smtClean="0">
                <a:solidFill>
                  <a:srgbClr val="C00000"/>
                </a:solidFill>
                <a:latin typeface="Courier New" pitchFamily="49" charset="0"/>
                <a:ea typeface="msgothic" charset="0"/>
                <a:cs typeface="msgothic" charset="0"/>
              </a:rPr>
              <a:t>//   all words in the block</a:t>
            </a:r>
            <a:endParaRPr lang="en-GB" sz="1600" dirty="0">
              <a:solidFill>
                <a:srgbClr val="C00000"/>
              </a:solidFill>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return;</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p>
        </p:txBody>
      </p:sp>
      <p:sp>
        <p:nvSpPr>
          <p:cNvPr id="25603" name="Text Box 3"/>
          <p:cNvSpPr txBox="1">
            <a:spLocks noChangeArrowheads="1"/>
          </p:cNvSpPr>
          <p:nvPr>
            <p:custDataLst>
              <p:tags r:id="rId3"/>
            </p:custDataLst>
          </p:nvPr>
        </p:nvSpPr>
        <p:spPr bwMode="auto">
          <a:xfrm>
            <a:off x="362154" y="1212316"/>
            <a:ext cx="7696200" cy="398463"/>
          </a:xfrm>
          <a:prstGeom prst="rect">
            <a:avLst/>
          </a:prstGeom>
          <a:noFill/>
          <a:ln w="9525">
            <a:noFill/>
            <a:round/>
            <a:headEnd/>
            <a:tailEnd/>
          </a:ln>
          <a:effectLst/>
        </p:spPr>
        <p:txBody>
          <a:bodyPr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alibri" pitchFamily="34" charset="0"/>
                <a:ea typeface="msgothic" charset="0"/>
                <a:cs typeface="msgothic" charset="0"/>
              </a:rPr>
              <a:t>Mark using depth-first traversal of the memory graph </a:t>
            </a:r>
          </a:p>
        </p:txBody>
      </p:sp>
      <p:sp>
        <p:nvSpPr>
          <p:cNvPr id="8" name="Slide Number Placeholder 7"/>
          <p:cNvSpPr>
            <a:spLocks noGrp="1"/>
          </p:cNvSpPr>
          <p:nvPr>
            <p:ph type="sldNum" sz="quarter" idx="4"/>
            <p:custDataLst>
              <p:tags r:id="rId4"/>
            </p:custDataLst>
          </p:nvPr>
        </p:nvSpPr>
        <p:spPr/>
        <p:txBody>
          <a:bodyPr/>
          <a:lstStyle/>
          <a:p>
            <a:fld id="{7CBE8339-D2AD-46DC-A898-FD1E949067F0}" type="slidenum">
              <a:rPr lang="en-US" smtClean="0"/>
              <a:pPr/>
              <a:t>61</a:t>
            </a:fld>
            <a:endParaRPr lang="en-US"/>
          </a:p>
        </p:txBody>
      </p:sp>
      <p:grpSp>
        <p:nvGrpSpPr>
          <p:cNvPr id="2" name="Group 8"/>
          <p:cNvGrpSpPr/>
          <p:nvPr>
            <p:custDataLst>
              <p:tags r:id="rId5"/>
            </p:custDataLst>
          </p:nvPr>
        </p:nvGrpSpPr>
        <p:grpSpPr>
          <a:xfrm>
            <a:off x="377825" y="5104426"/>
            <a:ext cx="8551679" cy="939800"/>
            <a:chOff x="377825" y="4724400"/>
            <a:chExt cx="8551679" cy="939800"/>
          </a:xfrm>
        </p:grpSpPr>
        <p:sp>
          <p:nvSpPr>
            <p:cNvPr id="10" name="Rectangle 1"/>
            <p:cNvSpPr>
              <a:spLocks noChangeArrowheads="1"/>
            </p:cNvSpPr>
            <p:nvPr>
              <p:custDataLst>
                <p:tags r:id="rId31"/>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1" name="Rectangle 2"/>
            <p:cNvSpPr>
              <a:spLocks noChangeArrowheads="1"/>
            </p:cNvSpPr>
            <p:nvPr>
              <p:custDataLst>
                <p:tags r:id="rId32"/>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2" name="Rectangle 3"/>
            <p:cNvSpPr>
              <a:spLocks noChangeArrowheads="1"/>
            </p:cNvSpPr>
            <p:nvPr>
              <p:custDataLst>
                <p:tags r:id="rId33"/>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3" name="Freeform 28"/>
            <p:cNvSpPr>
              <a:spLocks/>
            </p:cNvSpPr>
            <p:nvPr>
              <p:custDataLst>
                <p:tags r:id="rId34"/>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4" name="Freeform 29"/>
            <p:cNvSpPr>
              <a:spLocks/>
            </p:cNvSpPr>
            <p:nvPr>
              <p:custDataLst>
                <p:tags r:id="rId35"/>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5" name="Freeform 30"/>
            <p:cNvSpPr>
              <a:spLocks/>
            </p:cNvSpPr>
            <p:nvPr>
              <p:custDataLst>
                <p:tags r:id="rId36"/>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6" name="Text Box 31"/>
            <p:cNvSpPr txBox="1">
              <a:spLocks noChangeArrowheads="1"/>
            </p:cNvSpPr>
            <p:nvPr>
              <p:custDataLst>
                <p:tags r:id="rId37"/>
              </p:custDataLst>
            </p:nvPr>
          </p:nvSpPr>
          <p:spPr bwMode="auto">
            <a:xfrm>
              <a:off x="377825" y="5086866"/>
              <a:ext cx="133277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After mark</a:t>
              </a:r>
            </a:p>
          </p:txBody>
        </p:sp>
        <p:sp>
          <p:nvSpPr>
            <p:cNvPr id="17" name="Line 32"/>
            <p:cNvSpPr>
              <a:spLocks noChangeShapeType="1"/>
            </p:cNvSpPr>
            <p:nvPr>
              <p:custDataLst>
                <p:tags r:id="rId38"/>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18" name="Rectangle 33"/>
            <p:cNvSpPr>
              <a:spLocks noChangeArrowheads="1"/>
            </p:cNvSpPr>
            <p:nvPr>
              <p:custDataLst>
                <p:tags r:id="rId39"/>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19" name="Rectangle 34"/>
            <p:cNvSpPr>
              <a:spLocks noChangeArrowheads="1"/>
            </p:cNvSpPr>
            <p:nvPr>
              <p:custDataLst>
                <p:tags r:id="rId40"/>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0" name="Rectangle 35"/>
            <p:cNvSpPr>
              <a:spLocks noChangeArrowheads="1"/>
            </p:cNvSpPr>
            <p:nvPr>
              <p:custDataLst>
                <p:tags r:id="rId41"/>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1" name="Rectangle 36"/>
            <p:cNvSpPr>
              <a:spLocks noChangeArrowheads="1"/>
            </p:cNvSpPr>
            <p:nvPr>
              <p:custDataLst>
                <p:tags r:id="rId42"/>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2" name="Rectangle 37"/>
            <p:cNvSpPr>
              <a:spLocks noChangeArrowheads="1"/>
            </p:cNvSpPr>
            <p:nvPr>
              <p:custDataLst>
                <p:tags r:id="rId43"/>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23" name="Rectangle 38"/>
            <p:cNvSpPr>
              <a:spLocks noChangeArrowheads="1"/>
            </p:cNvSpPr>
            <p:nvPr>
              <p:custDataLst>
                <p:tags r:id="rId44"/>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 name="Line 39"/>
            <p:cNvSpPr>
              <a:spLocks noChangeShapeType="1"/>
            </p:cNvSpPr>
            <p:nvPr>
              <p:custDataLst>
                <p:tags r:id="rId45"/>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a:p>
          </p:txBody>
        </p:sp>
        <p:sp>
          <p:nvSpPr>
            <p:cNvPr id="25" name="Line 40"/>
            <p:cNvSpPr>
              <a:spLocks noChangeShapeType="1"/>
            </p:cNvSpPr>
            <p:nvPr>
              <p:custDataLst>
                <p:tags r:id="rId46"/>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a:p>
          </p:txBody>
        </p:sp>
        <p:sp>
          <p:nvSpPr>
            <p:cNvPr id="26" name="Line 41"/>
            <p:cNvSpPr>
              <a:spLocks noChangeShapeType="1"/>
            </p:cNvSpPr>
            <p:nvPr>
              <p:custDataLst>
                <p:tags r:id="rId47"/>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a:p>
          </p:txBody>
        </p:sp>
        <p:sp>
          <p:nvSpPr>
            <p:cNvPr id="27" name="Line 42"/>
            <p:cNvSpPr>
              <a:spLocks noChangeShapeType="1"/>
            </p:cNvSpPr>
            <p:nvPr>
              <p:custDataLst>
                <p:tags r:id="rId48"/>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a:p>
          </p:txBody>
        </p:sp>
        <p:sp>
          <p:nvSpPr>
            <p:cNvPr id="28" name="Line 43"/>
            <p:cNvSpPr>
              <a:spLocks noChangeShapeType="1"/>
            </p:cNvSpPr>
            <p:nvPr>
              <p:custDataLst>
                <p:tags r:id="rId49"/>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a:p>
          </p:txBody>
        </p:sp>
        <p:sp>
          <p:nvSpPr>
            <p:cNvPr id="29" name="Line 44"/>
            <p:cNvSpPr>
              <a:spLocks noChangeShapeType="1"/>
            </p:cNvSpPr>
            <p:nvPr>
              <p:custDataLst>
                <p:tags r:id="rId50"/>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a:p>
          </p:txBody>
        </p:sp>
        <p:sp>
          <p:nvSpPr>
            <p:cNvPr id="30" name="Line 45"/>
            <p:cNvSpPr>
              <a:spLocks noChangeShapeType="1"/>
            </p:cNvSpPr>
            <p:nvPr>
              <p:custDataLst>
                <p:tags r:id="rId51"/>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a:p>
          </p:txBody>
        </p:sp>
        <p:sp>
          <p:nvSpPr>
            <p:cNvPr id="31" name="Line 46"/>
            <p:cNvSpPr>
              <a:spLocks noChangeShapeType="1"/>
            </p:cNvSpPr>
            <p:nvPr>
              <p:custDataLst>
                <p:tags r:id="rId52"/>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a:p>
          </p:txBody>
        </p:sp>
        <p:sp>
          <p:nvSpPr>
            <p:cNvPr id="32" name="Line 47"/>
            <p:cNvSpPr>
              <a:spLocks noChangeShapeType="1"/>
            </p:cNvSpPr>
            <p:nvPr>
              <p:custDataLst>
                <p:tags r:id="rId53"/>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a:p>
          </p:txBody>
        </p:sp>
        <p:sp>
          <p:nvSpPr>
            <p:cNvPr id="33" name="Line 48"/>
            <p:cNvSpPr>
              <a:spLocks noChangeShapeType="1"/>
            </p:cNvSpPr>
            <p:nvPr>
              <p:custDataLst>
                <p:tags r:id="rId54"/>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a:p>
          </p:txBody>
        </p:sp>
        <p:sp>
          <p:nvSpPr>
            <p:cNvPr id="34" name="Rectangle 49"/>
            <p:cNvSpPr>
              <a:spLocks noChangeArrowheads="1"/>
            </p:cNvSpPr>
            <p:nvPr>
              <p:custDataLst>
                <p:tags r:id="rId55"/>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35" name="Rectangle 72"/>
            <p:cNvSpPr>
              <a:spLocks noChangeArrowheads="1"/>
            </p:cNvSpPr>
            <p:nvPr>
              <p:custDataLst>
                <p:tags r:id="rId56"/>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a:p>
          </p:txBody>
        </p:sp>
        <p:sp>
          <p:nvSpPr>
            <p:cNvPr id="36" name="Text Box 73"/>
            <p:cNvSpPr txBox="1">
              <a:spLocks noChangeArrowheads="1"/>
            </p:cNvSpPr>
            <p:nvPr>
              <p:custDataLst>
                <p:tags r:id="rId57"/>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Mark bit set</a:t>
              </a:r>
            </a:p>
          </p:txBody>
        </p:sp>
      </p:grpSp>
      <p:grpSp>
        <p:nvGrpSpPr>
          <p:cNvPr id="3" name="Group 36"/>
          <p:cNvGrpSpPr/>
          <p:nvPr>
            <p:custDataLst>
              <p:tags r:id="rId6"/>
            </p:custDataLst>
          </p:nvPr>
        </p:nvGrpSpPr>
        <p:grpSpPr>
          <a:xfrm>
            <a:off x="379413" y="3855072"/>
            <a:ext cx="6554787" cy="1141798"/>
            <a:chOff x="379413" y="3461952"/>
            <a:chExt cx="6554787" cy="1141798"/>
          </a:xfrm>
        </p:grpSpPr>
        <p:sp>
          <p:nvSpPr>
            <p:cNvPr id="38" name="Freeform 6"/>
            <p:cNvSpPr>
              <a:spLocks/>
            </p:cNvSpPr>
            <p:nvPr>
              <p:custDataLst>
                <p:tags r:id="rId9"/>
              </p:custDataLst>
            </p:nvPr>
          </p:nvSpPr>
          <p:spPr bwMode="auto">
            <a:xfrm>
              <a:off x="3657600" y="368935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39" name="Freeform 7"/>
            <p:cNvSpPr>
              <a:spLocks/>
            </p:cNvSpPr>
            <p:nvPr>
              <p:custDataLst>
                <p:tags r:id="rId10"/>
              </p:custDataLst>
            </p:nvPr>
          </p:nvSpPr>
          <p:spPr bwMode="auto">
            <a:xfrm>
              <a:off x="4648200" y="366395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40" name="Freeform 8"/>
            <p:cNvSpPr>
              <a:spLocks/>
            </p:cNvSpPr>
            <p:nvPr>
              <p:custDataLst>
                <p:tags r:id="rId11"/>
              </p:custDataLst>
            </p:nvPr>
          </p:nvSpPr>
          <p:spPr bwMode="auto">
            <a:xfrm>
              <a:off x="2362200" y="4222750"/>
              <a:ext cx="13716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41" name="Text Box 9"/>
            <p:cNvSpPr txBox="1">
              <a:spLocks noChangeArrowheads="1"/>
            </p:cNvSpPr>
            <p:nvPr>
              <p:custDataLst>
                <p:tags r:id="rId12"/>
              </p:custDataLst>
            </p:nvPr>
          </p:nvSpPr>
          <p:spPr bwMode="auto">
            <a:xfrm>
              <a:off x="379413" y="4035340"/>
              <a:ext cx="149557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Before mark</a:t>
              </a:r>
            </a:p>
          </p:txBody>
        </p:sp>
        <p:sp>
          <p:nvSpPr>
            <p:cNvPr id="42" name="Line 10"/>
            <p:cNvSpPr>
              <a:spLocks noChangeShapeType="1"/>
            </p:cNvSpPr>
            <p:nvPr>
              <p:custDataLst>
                <p:tags r:id="rId13"/>
              </p:custDataLst>
            </p:nvPr>
          </p:nvSpPr>
          <p:spPr bwMode="auto">
            <a:xfrm>
              <a:off x="4343400" y="381635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43" name="Text Box 11"/>
            <p:cNvSpPr txBox="1">
              <a:spLocks noChangeArrowheads="1"/>
            </p:cNvSpPr>
            <p:nvPr>
              <p:custDataLst>
                <p:tags r:id="rId14"/>
              </p:custDataLst>
            </p:nvPr>
          </p:nvSpPr>
          <p:spPr bwMode="auto">
            <a:xfrm>
              <a:off x="4030807" y="3461952"/>
              <a:ext cx="643423"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C00000"/>
                  </a:solidFill>
                  <a:latin typeface="Calibri" pitchFamily="34" charset="0"/>
                  <a:ea typeface="msgothic" charset="0"/>
                  <a:cs typeface="msgothic" charset="0"/>
                </a:rPr>
                <a:t>root</a:t>
              </a:r>
            </a:p>
          </p:txBody>
        </p:sp>
        <p:sp>
          <p:nvSpPr>
            <p:cNvPr id="44" name="Rectangle 12"/>
            <p:cNvSpPr>
              <a:spLocks noChangeArrowheads="1"/>
            </p:cNvSpPr>
            <p:nvPr>
              <p:custDataLst>
                <p:tags r:id="rId15"/>
              </p:custDataLst>
            </p:nvPr>
          </p:nvSpPr>
          <p:spPr bwMode="auto">
            <a:xfrm>
              <a:off x="20574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5" name="Rectangle 13"/>
            <p:cNvSpPr>
              <a:spLocks noChangeArrowheads="1"/>
            </p:cNvSpPr>
            <p:nvPr>
              <p:custDataLst>
                <p:tags r:id="rId16"/>
              </p:custDataLst>
            </p:nvPr>
          </p:nvSpPr>
          <p:spPr bwMode="auto">
            <a:xfrm>
              <a:off x="26670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6" name="Rectangle 14"/>
            <p:cNvSpPr>
              <a:spLocks noChangeArrowheads="1"/>
            </p:cNvSpPr>
            <p:nvPr>
              <p:custDataLst>
                <p:tags r:id="rId17"/>
              </p:custDataLst>
            </p:nvPr>
          </p:nvSpPr>
          <p:spPr bwMode="auto">
            <a:xfrm>
              <a:off x="3276600" y="407035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7" name="Rectangle 15"/>
            <p:cNvSpPr>
              <a:spLocks noChangeArrowheads="1"/>
            </p:cNvSpPr>
            <p:nvPr>
              <p:custDataLst>
                <p:tags r:id="rId18"/>
              </p:custDataLst>
            </p:nvPr>
          </p:nvSpPr>
          <p:spPr bwMode="auto">
            <a:xfrm>
              <a:off x="3886200" y="407035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48" name="Rectangle 16"/>
            <p:cNvSpPr>
              <a:spLocks noChangeArrowheads="1"/>
            </p:cNvSpPr>
            <p:nvPr>
              <p:custDataLst>
                <p:tags r:id="rId19"/>
              </p:custDataLst>
            </p:nvPr>
          </p:nvSpPr>
          <p:spPr bwMode="auto">
            <a:xfrm>
              <a:off x="4800600" y="407035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49" name="Rectangle 17"/>
            <p:cNvSpPr>
              <a:spLocks noChangeArrowheads="1"/>
            </p:cNvSpPr>
            <p:nvPr>
              <p:custDataLst>
                <p:tags r:id="rId20"/>
              </p:custDataLst>
            </p:nvPr>
          </p:nvSpPr>
          <p:spPr bwMode="auto">
            <a:xfrm>
              <a:off x="6019800" y="407035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50" name="Line 18"/>
            <p:cNvSpPr>
              <a:spLocks noChangeShapeType="1"/>
            </p:cNvSpPr>
            <p:nvPr>
              <p:custDataLst>
                <p:tags r:id="rId21"/>
              </p:custDataLst>
            </p:nvPr>
          </p:nvSpPr>
          <p:spPr bwMode="auto">
            <a:xfrm>
              <a:off x="2971800" y="4070350"/>
              <a:ext cx="1588" cy="304800"/>
            </a:xfrm>
            <a:prstGeom prst="line">
              <a:avLst/>
            </a:prstGeom>
            <a:noFill/>
            <a:ln w="6350">
              <a:solidFill>
                <a:schemeClr val="tx1"/>
              </a:solidFill>
              <a:miter lim="800000"/>
              <a:headEnd/>
              <a:tailEnd/>
            </a:ln>
            <a:effectLst/>
          </p:spPr>
          <p:txBody>
            <a:bodyPr/>
            <a:lstStyle/>
            <a:p>
              <a:endParaRPr lang="en-US"/>
            </a:p>
          </p:txBody>
        </p:sp>
        <p:sp>
          <p:nvSpPr>
            <p:cNvPr id="51" name="Line 19"/>
            <p:cNvSpPr>
              <a:spLocks noChangeShapeType="1"/>
            </p:cNvSpPr>
            <p:nvPr>
              <p:custDataLst>
                <p:tags r:id="rId22"/>
              </p:custDataLst>
            </p:nvPr>
          </p:nvSpPr>
          <p:spPr bwMode="auto">
            <a:xfrm>
              <a:off x="2362200" y="4070350"/>
              <a:ext cx="1588" cy="304800"/>
            </a:xfrm>
            <a:prstGeom prst="line">
              <a:avLst/>
            </a:prstGeom>
            <a:noFill/>
            <a:ln w="6350">
              <a:solidFill>
                <a:schemeClr val="tx1"/>
              </a:solidFill>
              <a:miter lim="800000"/>
              <a:headEnd/>
              <a:tailEnd/>
            </a:ln>
            <a:effectLst/>
          </p:spPr>
          <p:txBody>
            <a:bodyPr/>
            <a:lstStyle/>
            <a:p>
              <a:endParaRPr lang="en-US"/>
            </a:p>
          </p:txBody>
        </p:sp>
        <p:sp>
          <p:nvSpPr>
            <p:cNvPr id="52" name="Line 20"/>
            <p:cNvSpPr>
              <a:spLocks noChangeShapeType="1"/>
            </p:cNvSpPr>
            <p:nvPr>
              <p:custDataLst>
                <p:tags r:id="rId23"/>
              </p:custDataLst>
            </p:nvPr>
          </p:nvSpPr>
          <p:spPr bwMode="auto">
            <a:xfrm>
              <a:off x="3581400" y="4070350"/>
              <a:ext cx="1588" cy="304800"/>
            </a:xfrm>
            <a:prstGeom prst="line">
              <a:avLst/>
            </a:prstGeom>
            <a:noFill/>
            <a:ln w="6350">
              <a:solidFill>
                <a:schemeClr val="tx1"/>
              </a:solidFill>
              <a:miter lim="800000"/>
              <a:headEnd/>
              <a:tailEnd/>
            </a:ln>
            <a:effectLst/>
          </p:spPr>
          <p:txBody>
            <a:bodyPr/>
            <a:lstStyle/>
            <a:p>
              <a:endParaRPr lang="en-US"/>
            </a:p>
          </p:txBody>
        </p:sp>
        <p:sp>
          <p:nvSpPr>
            <p:cNvPr id="53" name="Line 21"/>
            <p:cNvSpPr>
              <a:spLocks noChangeShapeType="1"/>
            </p:cNvSpPr>
            <p:nvPr>
              <p:custDataLst>
                <p:tags r:id="rId24"/>
              </p:custDataLst>
            </p:nvPr>
          </p:nvSpPr>
          <p:spPr bwMode="auto">
            <a:xfrm>
              <a:off x="4191000" y="4070350"/>
              <a:ext cx="1588" cy="304800"/>
            </a:xfrm>
            <a:prstGeom prst="line">
              <a:avLst/>
            </a:prstGeom>
            <a:noFill/>
            <a:ln w="6350">
              <a:solidFill>
                <a:schemeClr val="tx1"/>
              </a:solidFill>
              <a:miter lim="800000"/>
              <a:headEnd/>
              <a:tailEnd/>
            </a:ln>
            <a:effectLst/>
          </p:spPr>
          <p:txBody>
            <a:bodyPr/>
            <a:lstStyle/>
            <a:p>
              <a:endParaRPr lang="en-US"/>
            </a:p>
          </p:txBody>
        </p:sp>
        <p:sp>
          <p:nvSpPr>
            <p:cNvPr id="54" name="Line 22"/>
            <p:cNvSpPr>
              <a:spLocks noChangeShapeType="1"/>
            </p:cNvSpPr>
            <p:nvPr>
              <p:custDataLst>
                <p:tags r:id="rId25"/>
              </p:custDataLst>
            </p:nvPr>
          </p:nvSpPr>
          <p:spPr bwMode="auto">
            <a:xfrm>
              <a:off x="4495800" y="4070350"/>
              <a:ext cx="1588" cy="304800"/>
            </a:xfrm>
            <a:prstGeom prst="line">
              <a:avLst/>
            </a:prstGeom>
            <a:noFill/>
            <a:ln w="6350">
              <a:solidFill>
                <a:schemeClr val="tx1"/>
              </a:solidFill>
              <a:miter lim="800000"/>
              <a:headEnd/>
              <a:tailEnd/>
            </a:ln>
            <a:effectLst/>
          </p:spPr>
          <p:txBody>
            <a:bodyPr/>
            <a:lstStyle/>
            <a:p>
              <a:endParaRPr lang="en-US"/>
            </a:p>
          </p:txBody>
        </p:sp>
        <p:sp>
          <p:nvSpPr>
            <p:cNvPr id="55" name="Line 23"/>
            <p:cNvSpPr>
              <a:spLocks noChangeShapeType="1"/>
            </p:cNvSpPr>
            <p:nvPr>
              <p:custDataLst>
                <p:tags r:id="rId26"/>
              </p:custDataLst>
            </p:nvPr>
          </p:nvSpPr>
          <p:spPr bwMode="auto">
            <a:xfrm>
              <a:off x="5105400" y="4070350"/>
              <a:ext cx="1588" cy="304800"/>
            </a:xfrm>
            <a:prstGeom prst="line">
              <a:avLst/>
            </a:prstGeom>
            <a:noFill/>
            <a:ln w="6350">
              <a:solidFill>
                <a:schemeClr val="tx1"/>
              </a:solidFill>
              <a:miter lim="800000"/>
              <a:headEnd/>
              <a:tailEnd/>
            </a:ln>
            <a:effectLst/>
          </p:spPr>
          <p:txBody>
            <a:bodyPr/>
            <a:lstStyle/>
            <a:p>
              <a:endParaRPr lang="en-US"/>
            </a:p>
          </p:txBody>
        </p:sp>
        <p:sp>
          <p:nvSpPr>
            <p:cNvPr id="56" name="Line 24"/>
            <p:cNvSpPr>
              <a:spLocks noChangeShapeType="1"/>
            </p:cNvSpPr>
            <p:nvPr>
              <p:custDataLst>
                <p:tags r:id="rId27"/>
              </p:custDataLst>
            </p:nvPr>
          </p:nvSpPr>
          <p:spPr bwMode="auto">
            <a:xfrm>
              <a:off x="5410200" y="4070350"/>
              <a:ext cx="1588" cy="304800"/>
            </a:xfrm>
            <a:prstGeom prst="line">
              <a:avLst/>
            </a:prstGeom>
            <a:noFill/>
            <a:ln w="6350">
              <a:solidFill>
                <a:schemeClr val="tx1"/>
              </a:solidFill>
              <a:miter lim="800000"/>
              <a:headEnd/>
              <a:tailEnd/>
            </a:ln>
            <a:effectLst/>
          </p:spPr>
          <p:txBody>
            <a:bodyPr/>
            <a:lstStyle/>
            <a:p>
              <a:endParaRPr lang="en-US"/>
            </a:p>
          </p:txBody>
        </p:sp>
        <p:sp>
          <p:nvSpPr>
            <p:cNvPr id="57" name="Line 25"/>
            <p:cNvSpPr>
              <a:spLocks noChangeShapeType="1"/>
            </p:cNvSpPr>
            <p:nvPr>
              <p:custDataLst>
                <p:tags r:id="rId28"/>
              </p:custDataLst>
            </p:nvPr>
          </p:nvSpPr>
          <p:spPr bwMode="auto">
            <a:xfrm>
              <a:off x="5715000" y="4070350"/>
              <a:ext cx="1588" cy="304800"/>
            </a:xfrm>
            <a:prstGeom prst="line">
              <a:avLst/>
            </a:prstGeom>
            <a:noFill/>
            <a:ln w="6350">
              <a:solidFill>
                <a:schemeClr val="tx1"/>
              </a:solidFill>
              <a:miter lim="800000"/>
              <a:headEnd/>
              <a:tailEnd/>
            </a:ln>
            <a:effectLst/>
          </p:spPr>
          <p:txBody>
            <a:bodyPr/>
            <a:lstStyle/>
            <a:p>
              <a:endParaRPr lang="en-US"/>
            </a:p>
          </p:txBody>
        </p:sp>
        <p:sp>
          <p:nvSpPr>
            <p:cNvPr id="58" name="Line 26"/>
            <p:cNvSpPr>
              <a:spLocks noChangeShapeType="1"/>
            </p:cNvSpPr>
            <p:nvPr>
              <p:custDataLst>
                <p:tags r:id="rId29"/>
              </p:custDataLst>
            </p:nvPr>
          </p:nvSpPr>
          <p:spPr bwMode="auto">
            <a:xfrm>
              <a:off x="6324600" y="4070350"/>
              <a:ext cx="1588" cy="304800"/>
            </a:xfrm>
            <a:prstGeom prst="line">
              <a:avLst/>
            </a:prstGeom>
            <a:noFill/>
            <a:ln w="6350">
              <a:solidFill>
                <a:schemeClr val="tx1"/>
              </a:solidFill>
              <a:miter lim="800000"/>
              <a:headEnd/>
              <a:tailEnd/>
            </a:ln>
            <a:effectLst/>
          </p:spPr>
          <p:txBody>
            <a:bodyPr/>
            <a:lstStyle/>
            <a:p>
              <a:endParaRPr lang="en-US"/>
            </a:p>
          </p:txBody>
        </p:sp>
        <p:sp>
          <p:nvSpPr>
            <p:cNvPr id="59" name="Line 27"/>
            <p:cNvSpPr>
              <a:spLocks noChangeShapeType="1"/>
            </p:cNvSpPr>
            <p:nvPr>
              <p:custDataLst>
                <p:tags r:id="rId30"/>
              </p:custDataLst>
            </p:nvPr>
          </p:nvSpPr>
          <p:spPr bwMode="auto">
            <a:xfrm>
              <a:off x="6629400" y="4070350"/>
              <a:ext cx="1588" cy="304800"/>
            </a:xfrm>
            <a:prstGeom prst="line">
              <a:avLst/>
            </a:prstGeom>
            <a:noFill/>
            <a:ln w="6350">
              <a:solidFill>
                <a:schemeClr val="tx1"/>
              </a:solidFill>
              <a:miter lim="800000"/>
              <a:headEnd/>
              <a:tailEnd/>
            </a:ln>
            <a:effectLst/>
          </p:spPr>
          <p:txBody>
            <a:bodyPr/>
            <a:lstStyle/>
            <a:p>
              <a:endParaRPr lang="en-US"/>
            </a:p>
          </p:txBody>
        </p:sp>
      </p:grpSp>
      <p:sp>
        <p:nvSpPr>
          <p:cNvPr id="60" name="Date Placeholder 59"/>
          <p:cNvSpPr>
            <a:spLocks noGrp="1"/>
          </p:cNvSpPr>
          <p:nvPr>
            <p:ph type="dt" sz="half" idx="2"/>
            <p:custDataLst>
              <p:tags r:id="rId7"/>
            </p:custDataLst>
          </p:nvPr>
        </p:nvSpPr>
        <p:spPr/>
        <p:txBody>
          <a:bodyPr/>
          <a:lstStyle/>
          <a:p>
            <a:r>
              <a:rPr lang="en-US" smtClean="0"/>
              <a:t>Winter 2015</a:t>
            </a:r>
            <a:endParaRPr lang="en-US" dirty="0"/>
          </a:p>
        </p:txBody>
      </p:sp>
      <p:sp>
        <p:nvSpPr>
          <p:cNvPr id="61" name="Footer Placeholder 60"/>
          <p:cNvSpPr>
            <a:spLocks noGrp="1"/>
          </p:cNvSpPr>
          <p:nvPr>
            <p:ph type="ftr" sz="quarter" idx="3"/>
            <p:custDataLst>
              <p:tags r:id="rId8"/>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60">
            <p14:nvContentPartPr>
              <p14:cNvPr id="4" name="Ink 3"/>
              <p14:cNvContentPartPr/>
              <p14:nvPr/>
            </p14:nvContentPartPr>
            <p14:xfrm>
              <a:off x="455760" y="1549440"/>
              <a:ext cx="6668280" cy="3272760"/>
            </p14:xfrm>
          </p:contentPart>
        </mc:Choice>
        <mc:Fallback xmlns="">
          <p:pic>
            <p:nvPicPr>
              <p:cNvPr id="4" name="Ink 3"/>
              <p:cNvPicPr/>
              <p:nvPr/>
            </p:nvPicPr>
            <p:blipFill>
              <a:blip r:embed="rId61"/>
              <a:stretch>
                <a:fillRect/>
              </a:stretch>
            </p:blipFill>
            <p:spPr>
              <a:xfrm>
                <a:off x="445680" y="1540440"/>
                <a:ext cx="6690960" cy="3291120"/>
              </a:xfrm>
              <a:prstGeom prst="rect">
                <a:avLst/>
              </a:prstGeom>
            </p:spPr>
          </p:pic>
        </mc:Fallback>
      </mc:AlternateContent>
    </p:spTree>
    <p:extLst>
      <p:ext uri="{BB962C8B-B14F-4D97-AF65-F5344CB8AC3E}">
        <p14:creationId xmlns:p14="http://schemas.microsoft.com/office/powerpoint/2010/main" val="2459500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custDataLst>
              <p:tags r:id="rId1"/>
            </p:custDataLst>
          </p:nvPr>
        </p:nvSpPr>
        <p:spPr>
          <a:xfrm>
            <a:off x="348048" y="490152"/>
            <a:ext cx="67818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Sweep</a:t>
            </a:r>
            <a:endParaRPr lang="en-GB" dirty="0"/>
          </a:p>
        </p:txBody>
      </p:sp>
      <p:sp>
        <p:nvSpPr>
          <p:cNvPr id="25604" name="Text Box 4"/>
          <p:cNvSpPr txBox="1">
            <a:spLocks noChangeArrowheads="1"/>
          </p:cNvSpPr>
          <p:nvPr>
            <p:custDataLst>
              <p:tags r:id="rId2"/>
            </p:custDataLst>
          </p:nvPr>
        </p:nvSpPr>
        <p:spPr bwMode="auto">
          <a:xfrm>
            <a:off x="381000" y="3946525"/>
            <a:ext cx="7696200" cy="398463"/>
          </a:xfrm>
          <a:prstGeom prst="rect">
            <a:avLst/>
          </a:prstGeom>
          <a:noFill/>
          <a:ln w="9525">
            <a:noFill/>
            <a:round/>
            <a:headEnd/>
            <a:tailEnd/>
          </a:ln>
          <a:effectLst/>
        </p:spPr>
        <p:txBody>
          <a:bodyPr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alibri" pitchFamily="34" charset="0"/>
                <a:ea typeface="msgothic" charset="0"/>
                <a:cs typeface="msgothic" charset="0"/>
              </a:rPr>
              <a:t>Sweep using lengths to find next block</a:t>
            </a:r>
          </a:p>
        </p:txBody>
      </p:sp>
      <p:sp>
        <p:nvSpPr>
          <p:cNvPr id="25605" name="Text Box 5"/>
          <p:cNvSpPr txBox="1">
            <a:spLocks noChangeArrowheads="1"/>
          </p:cNvSpPr>
          <p:nvPr>
            <p:custDataLst>
              <p:tags r:id="rId3"/>
            </p:custDataLst>
          </p:nvPr>
        </p:nvSpPr>
        <p:spPr bwMode="auto">
          <a:xfrm>
            <a:off x="471305" y="4337050"/>
            <a:ext cx="8285769" cy="2064284"/>
          </a:xfrm>
          <a:prstGeom prst="rect">
            <a:avLst/>
          </a:prstGeom>
          <a:solidFill>
            <a:srgbClr val="F6F5BD"/>
          </a:solidFill>
          <a:ln w="3240">
            <a:solidFill>
              <a:schemeClr val="tx1"/>
            </a:solidFill>
            <a:miter lim="800000"/>
            <a:headEnd/>
            <a:tailEnd/>
          </a:ln>
          <a:effectLst/>
        </p:spPr>
        <p:txBody>
          <a:bodyPr wrap="squar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ptr</a:t>
            </a: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sweep(ptr</a:t>
            </a: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p</a:t>
            </a: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ptr</a:t>
            </a:r>
            <a:r>
              <a:rPr lang="en-GB" sz="1600" b="1" dirty="0">
                <a:latin typeface="Courier New" pitchFamily="49" charset="0"/>
                <a:ea typeface="msgothic" charset="0"/>
                <a:cs typeface="msgothic" charset="0"/>
              </a:rPr>
              <a:t> end) {       </a:t>
            </a:r>
            <a:r>
              <a:rPr lang="en-GB" sz="1600" dirty="0">
                <a:solidFill>
                  <a:srgbClr val="C00000"/>
                </a:solidFill>
                <a:latin typeface="Courier New" pitchFamily="49" charset="0"/>
                <a:ea typeface="msgothic" charset="0"/>
                <a:cs typeface="msgothic" charset="0"/>
              </a:rPr>
              <a:t>// ptrs to start &amp; end of heap</a:t>
            </a:r>
            <a:endParaRPr lang="en-GB" sz="1600" b="1"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while (</a:t>
            </a:r>
            <a:r>
              <a:rPr lang="en-GB" sz="1600" b="1" dirty="0" err="1">
                <a:latin typeface="Courier New" pitchFamily="49" charset="0"/>
                <a:ea typeface="msgothic" charset="0"/>
                <a:cs typeface="msgothic" charset="0"/>
              </a:rPr>
              <a:t>p</a:t>
            </a:r>
            <a:r>
              <a:rPr lang="en-GB" sz="1600" b="1" dirty="0">
                <a:latin typeface="Courier New" pitchFamily="49" charset="0"/>
                <a:ea typeface="msgothic" charset="0"/>
                <a:cs typeface="msgothic" charset="0"/>
              </a:rPr>
              <a:t> &lt; end) </a:t>
            </a:r>
            <a:r>
              <a:rPr lang="en-GB" sz="1600" b="1" dirty="0" smtClean="0">
                <a:latin typeface="Courier New" pitchFamily="49" charset="0"/>
                <a:ea typeface="msgothic" charset="0"/>
                <a:cs typeface="msgothic" charset="0"/>
              </a:rPr>
              <a:t>{		    </a:t>
            </a:r>
            <a:r>
              <a:rPr lang="en-GB" sz="1600" dirty="0" smtClean="0">
                <a:solidFill>
                  <a:srgbClr val="C00000"/>
                </a:solidFill>
                <a:latin typeface="Courier New" pitchFamily="49" charset="0"/>
                <a:ea typeface="msgothic" charset="0"/>
                <a:cs typeface="msgothic" charset="0"/>
              </a:rPr>
              <a:t>// while not at end of heap</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if </a:t>
            </a:r>
            <a:r>
              <a:rPr lang="en-GB" sz="1600" b="1" dirty="0" err="1">
                <a:latin typeface="Courier New" pitchFamily="49" charset="0"/>
                <a:ea typeface="msgothic" charset="0"/>
                <a:cs typeface="msgothic" charset="0"/>
              </a:rPr>
              <a:t>markBitSet</a:t>
            </a:r>
            <a:r>
              <a:rPr lang="en-GB" sz="1600" b="1" dirty="0">
                <a:latin typeface="Courier New" pitchFamily="49" charset="0"/>
                <a:ea typeface="msgothic" charset="0"/>
                <a:cs typeface="msgothic" charset="0"/>
              </a:rPr>
              <a:t>(p</a:t>
            </a:r>
            <a:r>
              <a:rPr lang="en-GB" sz="1600" b="1" dirty="0" smtClean="0">
                <a:latin typeface="Courier New" pitchFamily="49" charset="0"/>
                <a:ea typeface="msgothic" charset="0"/>
                <a:cs typeface="msgothic" charset="0"/>
              </a:rPr>
              <a:t>)            </a:t>
            </a:r>
            <a:r>
              <a:rPr lang="en-GB" sz="1600" dirty="0" smtClean="0">
                <a:solidFill>
                  <a:srgbClr val="C00000"/>
                </a:solidFill>
                <a:latin typeface="Courier New" pitchFamily="49" charset="0"/>
                <a:ea typeface="msgothic" charset="0"/>
                <a:cs typeface="msgothic" charset="0"/>
              </a:rPr>
              <a:t>// check if block is marked</a:t>
            </a:r>
            <a:r>
              <a:rPr lang="en-GB" sz="1600" b="1" dirty="0" smtClean="0">
                <a:latin typeface="Courier New" pitchFamily="49" charset="0"/>
                <a:ea typeface="msgothic" charset="0"/>
                <a:cs typeface="msgothic" charset="0"/>
              </a:rPr>
              <a:t/>
            </a:r>
            <a:br>
              <a:rPr lang="en-GB" sz="1600" b="1" dirty="0" smtClean="0">
                <a:latin typeface="Courier New" pitchFamily="49" charset="0"/>
                <a:ea typeface="msgothic" charset="0"/>
                <a:cs typeface="msgothic" charset="0"/>
              </a:rPr>
            </a:b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clearMarkBit</a:t>
            </a:r>
            <a:r>
              <a:rPr lang="en-GB" sz="1600" b="1" dirty="0" smtClean="0">
                <a:latin typeface="Courier New" pitchFamily="49" charset="0"/>
                <a:ea typeface="msgothic" charset="0"/>
                <a:cs typeface="msgothic" charset="0"/>
              </a:rPr>
              <a:t>(p);         </a:t>
            </a:r>
            <a:r>
              <a:rPr lang="en-GB" sz="1600" dirty="0" smtClean="0">
                <a:solidFill>
                  <a:srgbClr val="C00000"/>
                </a:solidFill>
                <a:latin typeface="Courier New" pitchFamily="49" charset="0"/>
                <a:ea typeface="msgothic" charset="0"/>
                <a:cs typeface="msgothic" charset="0"/>
              </a:rPr>
              <a:t>// if so, reset mark bit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else if (</a:t>
            </a:r>
            <a:r>
              <a:rPr lang="en-GB" sz="1600" b="1" dirty="0" err="1">
                <a:latin typeface="Courier New" pitchFamily="49" charset="0"/>
                <a:ea typeface="msgothic" charset="0"/>
                <a:cs typeface="msgothic" charset="0"/>
              </a:rPr>
              <a:t>allocateBitSet(p</a:t>
            </a:r>
            <a:r>
              <a:rPr lang="en-GB" sz="1600" b="1" dirty="0">
                <a:latin typeface="Courier New" pitchFamily="49" charset="0"/>
                <a:ea typeface="msgothic" charset="0"/>
                <a:cs typeface="msgothic" charset="0"/>
              </a:rPr>
              <a:t>))</a:t>
            </a:r>
            <a:r>
              <a:rPr lang="en-GB" sz="1600" b="1" dirty="0" smtClean="0">
                <a:latin typeface="Courier New" pitchFamily="49" charset="0"/>
                <a:ea typeface="msgothic" charset="0"/>
                <a:cs typeface="msgothic" charset="0"/>
              </a:rPr>
              <a:t> </a:t>
            </a:r>
            <a:r>
              <a:rPr lang="en-GB" sz="1600" dirty="0" smtClean="0">
                <a:solidFill>
                  <a:srgbClr val="C00000"/>
                </a:solidFill>
                <a:latin typeface="Courier New" pitchFamily="49" charset="0"/>
                <a:ea typeface="msgothic" charset="0"/>
                <a:cs typeface="msgothic" charset="0"/>
              </a:rPr>
              <a:t>// if not marked, but allocated</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free(p</a:t>
            </a:r>
            <a:r>
              <a:rPr lang="en-GB" sz="1600" b="1" dirty="0">
                <a:latin typeface="Courier New" pitchFamily="49" charset="0"/>
                <a:ea typeface="msgothic" charset="0"/>
                <a:cs typeface="msgothic" charset="0"/>
              </a:rPr>
              <a:t>)</a:t>
            </a:r>
            <a:r>
              <a:rPr lang="en-GB" sz="1600" b="1" dirty="0" smtClean="0">
                <a:latin typeface="Courier New" pitchFamily="49" charset="0"/>
                <a:ea typeface="msgothic" charset="0"/>
                <a:cs typeface="msgothic" charset="0"/>
              </a:rPr>
              <a:t>;                 </a:t>
            </a:r>
            <a:r>
              <a:rPr lang="en-GB" sz="1600" dirty="0" smtClean="0">
                <a:solidFill>
                  <a:srgbClr val="C00000"/>
                </a:solidFill>
                <a:latin typeface="Courier New" pitchFamily="49" charset="0"/>
                <a:ea typeface="msgothic" charset="0"/>
                <a:cs typeface="msgothic" charset="0"/>
              </a:rPr>
              <a:t>// free the block</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p</a:t>
            </a:r>
            <a:r>
              <a:rPr lang="en-GB" sz="1600" b="1" dirty="0" smtClean="0">
                <a:latin typeface="Courier New" pitchFamily="49" charset="0"/>
                <a:ea typeface="msgothic" charset="0"/>
                <a:cs typeface="msgothic" charset="0"/>
              </a:rPr>
              <a:t> += length(p);             </a:t>
            </a:r>
            <a:r>
              <a:rPr lang="en-GB" sz="1600" dirty="0" smtClean="0">
                <a:solidFill>
                  <a:srgbClr val="C00000"/>
                </a:solidFill>
                <a:latin typeface="Courier New" pitchFamily="49" charset="0"/>
                <a:ea typeface="msgothic" charset="0"/>
                <a:cs typeface="msgothic" charset="0"/>
              </a:rPr>
              <a:t>// adjust pointer to next block</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p>
        </p:txBody>
      </p:sp>
      <p:sp>
        <p:nvSpPr>
          <p:cNvPr id="8" name="Slide Number Placeholder 7"/>
          <p:cNvSpPr>
            <a:spLocks noGrp="1"/>
          </p:cNvSpPr>
          <p:nvPr>
            <p:ph type="sldNum" sz="quarter" idx="4"/>
            <p:custDataLst>
              <p:tags r:id="rId4"/>
            </p:custDataLst>
          </p:nvPr>
        </p:nvSpPr>
        <p:spPr/>
        <p:txBody>
          <a:bodyPr/>
          <a:lstStyle/>
          <a:p>
            <a:fld id="{7CBE8339-D2AD-46DC-A898-FD1E949067F0}" type="slidenum">
              <a:rPr lang="en-US" smtClean="0"/>
              <a:pPr/>
              <a:t>62</a:t>
            </a:fld>
            <a:endParaRPr lang="en-US"/>
          </a:p>
        </p:txBody>
      </p:sp>
      <p:grpSp>
        <p:nvGrpSpPr>
          <p:cNvPr id="2" name="Group 8"/>
          <p:cNvGrpSpPr/>
          <p:nvPr>
            <p:custDataLst>
              <p:tags r:id="rId5"/>
            </p:custDataLst>
          </p:nvPr>
        </p:nvGrpSpPr>
        <p:grpSpPr>
          <a:xfrm>
            <a:off x="367746" y="1546269"/>
            <a:ext cx="8551679" cy="939800"/>
            <a:chOff x="377825" y="4724400"/>
            <a:chExt cx="8551679" cy="939800"/>
          </a:xfrm>
        </p:grpSpPr>
        <p:sp>
          <p:nvSpPr>
            <p:cNvPr id="10" name="Rectangle 1"/>
            <p:cNvSpPr>
              <a:spLocks noChangeArrowheads="1"/>
            </p:cNvSpPr>
            <p:nvPr>
              <p:custDataLst>
                <p:tags r:id="rId32"/>
              </p:custDataLst>
            </p:nvPr>
          </p:nvSpPr>
          <p:spPr bwMode="auto">
            <a:xfrm>
              <a:off x="60198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1" name="Rectangle 2"/>
            <p:cNvSpPr>
              <a:spLocks noChangeArrowheads="1"/>
            </p:cNvSpPr>
            <p:nvPr>
              <p:custDataLst>
                <p:tags r:id="rId33"/>
              </p:custDataLst>
            </p:nvPr>
          </p:nvSpPr>
          <p:spPr bwMode="auto">
            <a:xfrm>
              <a:off x="38862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2" name="Rectangle 3"/>
            <p:cNvSpPr>
              <a:spLocks noChangeArrowheads="1"/>
            </p:cNvSpPr>
            <p:nvPr>
              <p:custDataLst>
                <p:tags r:id="rId34"/>
              </p:custDataLst>
            </p:nvPr>
          </p:nvSpPr>
          <p:spPr bwMode="auto">
            <a:xfrm>
              <a:off x="32766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13" name="Freeform 28"/>
            <p:cNvSpPr>
              <a:spLocks/>
            </p:cNvSpPr>
            <p:nvPr>
              <p:custDataLst>
                <p:tags r:id="rId35"/>
              </p:custDataLst>
            </p:nvPr>
          </p:nvSpPr>
          <p:spPr bwMode="auto">
            <a:xfrm>
              <a:off x="3657600" y="47498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4" name="Freeform 29"/>
            <p:cNvSpPr>
              <a:spLocks/>
            </p:cNvSpPr>
            <p:nvPr>
              <p:custDataLst>
                <p:tags r:id="rId36"/>
              </p:custDataLst>
            </p:nvPr>
          </p:nvSpPr>
          <p:spPr bwMode="auto">
            <a:xfrm>
              <a:off x="4648200" y="47244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5" name="Freeform 30"/>
            <p:cNvSpPr>
              <a:spLocks/>
            </p:cNvSpPr>
            <p:nvPr>
              <p:custDataLst>
                <p:tags r:id="rId37"/>
              </p:custDataLst>
            </p:nvPr>
          </p:nvSpPr>
          <p:spPr bwMode="auto">
            <a:xfrm>
              <a:off x="2514600" y="52832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16" name="Text Box 31"/>
            <p:cNvSpPr txBox="1">
              <a:spLocks noChangeArrowheads="1"/>
            </p:cNvSpPr>
            <p:nvPr>
              <p:custDataLst>
                <p:tags r:id="rId38"/>
              </p:custDataLst>
            </p:nvPr>
          </p:nvSpPr>
          <p:spPr bwMode="auto">
            <a:xfrm>
              <a:off x="377825" y="5086866"/>
              <a:ext cx="1332779"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After mark</a:t>
              </a:r>
            </a:p>
          </p:txBody>
        </p:sp>
        <p:sp>
          <p:nvSpPr>
            <p:cNvPr id="17" name="Line 32"/>
            <p:cNvSpPr>
              <a:spLocks noChangeShapeType="1"/>
            </p:cNvSpPr>
            <p:nvPr>
              <p:custDataLst>
                <p:tags r:id="rId39"/>
              </p:custDataLst>
            </p:nvPr>
          </p:nvSpPr>
          <p:spPr bwMode="auto">
            <a:xfrm>
              <a:off x="4343400" y="487680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18" name="Rectangle 33"/>
            <p:cNvSpPr>
              <a:spLocks noChangeArrowheads="1"/>
            </p:cNvSpPr>
            <p:nvPr>
              <p:custDataLst>
                <p:tags r:id="rId40"/>
              </p:custDataLst>
            </p:nvPr>
          </p:nvSpPr>
          <p:spPr bwMode="auto">
            <a:xfrm>
              <a:off x="20574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19" name="Rectangle 34"/>
            <p:cNvSpPr>
              <a:spLocks noChangeArrowheads="1"/>
            </p:cNvSpPr>
            <p:nvPr>
              <p:custDataLst>
                <p:tags r:id="rId41"/>
              </p:custDataLst>
            </p:nvPr>
          </p:nvSpPr>
          <p:spPr bwMode="auto">
            <a:xfrm>
              <a:off x="26670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0" name="Rectangle 35"/>
            <p:cNvSpPr>
              <a:spLocks noChangeArrowheads="1"/>
            </p:cNvSpPr>
            <p:nvPr>
              <p:custDataLst>
                <p:tags r:id="rId42"/>
              </p:custDataLst>
            </p:nvPr>
          </p:nvSpPr>
          <p:spPr bwMode="auto">
            <a:xfrm>
              <a:off x="3276600" y="51308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21" name="Rectangle 36"/>
            <p:cNvSpPr>
              <a:spLocks noChangeArrowheads="1"/>
            </p:cNvSpPr>
            <p:nvPr>
              <p:custDataLst>
                <p:tags r:id="rId43"/>
              </p:custDataLst>
            </p:nvPr>
          </p:nvSpPr>
          <p:spPr bwMode="auto">
            <a:xfrm>
              <a:off x="38862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2" name="Rectangle 37"/>
            <p:cNvSpPr>
              <a:spLocks noChangeArrowheads="1"/>
            </p:cNvSpPr>
            <p:nvPr>
              <p:custDataLst>
                <p:tags r:id="rId44"/>
              </p:custDataLst>
            </p:nvPr>
          </p:nvSpPr>
          <p:spPr bwMode="auto">
            <a:xfrm>
              <a:off x="4800600" y="513080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23" name="Rectangle 38"/>
            <p:cNvSpPr>
              <a:spLocks noChangeArrowheads="1"/>
            </p:cNvSpPr>
            <p:nvPr>
              <p:custDataLst>
                <p:tags r:id="rId45"/>
              </p:custDataLst>
            </p:nvPr>
          </p:nvSpPr>
          <p:spPr bwMode="auto">
            <a:xfrm>
              <a:off x="6019800" y="51308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24" name="Line 39"/>
            <p:cNvSpPr>
              <a:spLocks noChangeShapeType="1"/>
            </p:cNvSpPr>
            <p:nvPr>
              <p:custDataLst>
                <p:tags r:id="rId46"/>
              </p:custDataLst>
            </p:nvPr>
          </p:nvSpPr>
          <p:spPr bwMode="auto">
            <a:xfrm>
              <a:off x="2971800" y="5130800"/>
              <a:ext cx="1588" cy="304800"/>
            </a:xfrm>
            <a:prstGeom prst="line">
              <a:avLst/>
            </a:prstGeom>
            <a:noFill/>
            <a:ln w="6350">
              <a:solidFill>
                <a:schemeClr val="tx1"/>
              </a:solidFill>
              <a:miter lim="800000"/>
              <a:headEnd/>
              <a:tailEnd/>
            </a:ln>
            <a:effectLst/>
          </p:spPr>
          <p:txBody>
            <a:bodyPr/>
            <a:lstStyle/>
            <a:p>
              <a:endParaRPr lang="en-US"/>
            </a:p>
          </p:txBody>
        </p:sp>
        <p:sp>
          <p:nvSpPr>
            <p:cNvPr id="25" name="Line 40"/>
            <p:cNvSpPr>
              <a:spLocks noChangeShapeType="1"/>
            </p:cNvSpPr>
            <p:nvPr>
              <p:custDataLst>
                <p:tags r:id="rId47"/>
              </p:custDataLst>
            </p:nvPr>
          </p:nvSpPr>
          <p:spPr bwMode="auto">
            <a:xfrm>
              <a:off x="2362200" y="5130800"/>
              <a:ext cx="1588" cy="304800"/>
            </a:xfrm>
            <a:prstGeom prst="line">
              <a:avLst/>
            </a:prstGeom>
            <a:noFill/>
            <a:ln w="12600">
              <a:solidFill>
                <a:schemeClr val="tx1"/>
              </a:solidFill>
              <a:miter lim="800000"/>
              <a:headEnd/>
              <a:tailEnd/>
            </a:ln>
            <a:effectLst/>
          </p:spPr>
          <p:txBody>
            <a:bodyPr/>
            <a:lstStyle/>
            <a:p>
              <a:endParaRPr lang="en-US"/>
            </a:p>
          </p:txBody>
        </p:sp>
        <p:sp>
          <p:nvSpPr>
            <p:cNvPr id="26" name="Line 41"/>
            <p:cNvSpPr>
              <a:spLocks noChangeShapeType="1"/>
            </p:cNvSpPr>
            <p:nvPr>
              <p:custDataLst>
                <p:tags r:id="rId48"/>
              </p:custDataLst>
            </p:nvPr>
          </p:nvSpPr>
          <p:spPr bwMode="auto">
            <a:xfrm>
              <a:off x="3581400" y="5130800"/>
              <a:ext cx="1588" cy="304800"/>
            </a:xfrm>
            <a:prstGeom prst="line">
              <a:avLst/>
            </a:prstGeom>
            <a:noFill/>
            <a:ln w="12600">
              <a:solidFill>
                <a:schemeClr val="tx1"/>
              </a:solidFill>
              <a:miter lim="800000"/>
              <a:headEnd/>
              <a:tailEnd/>
            </a:ln>
            <a:effectLst/>
          </p:spPr>
          <p:txBody>
            <a:bodyPr/>
            <a:lstStyle/>
            <a:p>
              <a:endParaRPr lang="en-US"/>
            </a:p>
          </p:txBody>
        </p:sp>
        <p:sp>
          <p:nvSpPr>
            <p:cNvPr id="27" name="Line 42"/>
            <p:cNvSpPr>
              <a:spLocks noChangeShapeType="1"/>
            </p:cNvSpPr>
            <p:nvPr>
              <p:custDataLst>
                <p:tags r:id="rId49"/>
              </p:custDataLst>
            </p:nvPr>
          </p:nvSpPr>
          <p:spPr bwMode="auto">
            <a:xfrm>
              <a:off x="4191000" y="5130800"/>
              <a:ext cx="1588" cy="304800"/>
            </a:xfrm>
            <a:prstGeom prst="line">
              <a:avLst/>
            </a:prstGeom>
            <a:noFill/>
            <a:ln w="12600">
              <a:solidFill>
                <a:schemeClr val="tx1"/>
              </a:solidFill>
              <a:miter lim="800000"/>
              <a:headEnd/>
              <a:tailEnd/>
            </a:ln>
            <a:effectLst/>
          </p:spPr>
          <p:txBody>
            <a:bodyPr/>
            <a:lstStyle/>
            <a:p>
              <a:endParaRPr lang="en-US"/>
            </a:p>
          </p:txBody>
        </p:sp>
        <p:sp>
          <p:nvSpPr>
            <p:cNvPr id="28" name="Line 43"/>
            <p:cNvSpPr>
              <a:spLocks noChangeShapeType="1"/>
            </p:cNvSpPr>
            <p:nvPr>
              <p:custDataLst>
                <p:tags r:id="rId50"/>
              </p:custDataLst>
            </p:nvPr>
          </p:nvSpPr>
          <p:spPr bwMode="auto">
            <a:xfrm>
              <a:off x="4495800" y="5130800"/>
              <a:ext cx="1588" cy="304800"/>
            </a:xfrm>
            <a:prstGeom prst="line">
              <a:avLst/>
            </a:prstGeom>
            <a:noFill/>
            <a:ln w="6350">
              <a:solidFill>
                <a:schemeClr val="tx1"/>
              </a:solidFill>
              <a:miter lim="800000"/>
              <a:headEnd/>
              <a:tailEnd/>
            </a:ln>
            <a:effectLst/>
          </p:spPr>
          <p:txBody>
            <a:bodyPr/>
            <a:lstStyle/>
            <a:p>
              <a:endParaRPr lang="en-US"/>
            </a:p>
          </p:txBody>
        </p:sp>
        <p:sp>
          <p:nvSpPr>
            <p:cNvPr id="29" name="Line 44"/>
            <p:cNvSpPr>
              <a:spLocks noChangeShapeType="1"/>
            </p:cNvSpPr>
            <p:nvPr>
              <p:custDataLst>
                <p:tags r:id="rId51"/>
              </p:custDataLst>
            </p:nvPr>
          </p:nvSpPr>
          <p:spPr bwMode="auto">
            <a:xfrm>
              <a:off x="5105400" y="5130800"/>
              <a:ext cx="1588" cy="304800"/>
            </a:xfrm>
            <a:prstGeom prst="line">
              <a:avLst/>
            </a:prstGeom>
            <a:noFill/>
            <a:ln w="6350">
              <a:solidFill>
                <a:schemeClr val="tx1"/>
              </a:solidFill>
              <a:miter lim="800000"/>
              <a:headEnd/>
              <a:tailEnd/>
            </a:ln>
            <a:effectLst/>
          </p:spPr>
          <p:txBody>
            <a:bodyPr/>
            <a:lstStyle/>
            <a:p>
              <a:endParaRPr lang="en-US"/>
            </a:p>
          </p:txBody>
        </p:sp>
        <p:sp>
          <p:nvSpPr>
            <p:cNvPr id="30" name="Line 45"/>
            <p:cNvSpPr>
              <a:spLocks noChangeShapeType="1"/>
            </p:cNvSpPr>
            <p:nvPr>
              <p:custDataLst>
                <p:tags r:id="rId52"/>
              </p:custDataLst>
            </p:nvPr>
          </p:nvSpPr>
          <p:spPr bwMode="auto">
            <a:xfrm>
              <a:off x="5410200" y="5130800"/>
              <a:ext cx="1588" cy="304800"/>
            </a:xfrm>
            <a:prstGeom prst="line">
              <a:avLst/>
            </a:prstGeom>
            <a:noFill/>
            <a:ln w="6350">
              <a:solidFill>
                <a:schemeClr val="tx1"/>
              </a:solidFill>
              <a:miter lim="800000"/>
              <a:headEnd/>
              <a:tailEnd/>
            </a:ln>
            <a:effectLst/>
          </p:spPr>
          <p:txBody>
            <a:bodyPr/>
            <a:lstStyle/>
            <a:p>
              <a:endParaRPr lang="en-US"/>
            </a:p>
          </p:txBody>
        </p:sp>
        <p:sp>
          <p:nvSpPr>
            <p:cNvPr id="31" name="Line 46"/>
            <p:cNvSpPr>
              <a:spLocks noChangeShapeType="1"/>
            </p:cNvSpPr>
            <p:nvPr>
              <p:custDataLst>
                <p:tags r:id="rId53"/>
              </p:custDataLst>
            </p:nvPr>
          </p:nvSpPr>
          <p:spPr bwMode="auto">
            <a:xfrm>
              <a:off x="5715000" y="5130800"/>
              <a:ext cx="1588" cy="304800"/>
            </a:xfrm>
            <a:prstGeom prst="line">
              <a:avLst/>
            </a:prstGeom>
            <a:noFill/>
            <a:ln w="6350">
              <a:solidFill>
                <a:schemeClr val="tx1"/>
              </a:solidFill>
              <a:miter lim="800000"/>
              <a:headEnd/>
              <a:tailEnd/>
            </a:ln>
            <a:effectLst/>
          </p:spPr>
          <p:txBody>
            <a:bodyPr/>
            <a:lstStyle/>
            <a:p>
              <a:endParaRPr lang="en-US"/>
            </a:p>
          </p:txBody>
        </p:sp>
        <p:sp>
          <p:nvSpPr>
            <p:cNvPr id="32" name="Line 47"/>
            <p:cNvSpPr>
              <a:spLocks noChangeShapeType="1"/>
            </p:cNvSpPr>
            <p:nvPr>
              <p:custDataLst>
                <p:tags r:id="rId54"/>
              </p:custDataLst>
            </p:nvPr>
          </p:nvSpPr>
          <p:spPr bwMode="auto">
            <a:xfrm>
              <a:off x="6324600" y="5130800"/>
              <a:ext cx="1588" cy="304800"/>
            </a:xfrm>
            <a:prstGeom prst="line">
              <a:avLst/>
            </a:prstGeom>
            <a:noFill/>
            <a:ln w="12600">
              <a:solidFill>
                <a:schemeClr val="tx1"/>
              </a:solidFill>
              <a:miter lim="800000"/>
              <a:headEnd/>
              <a:tailEnd/>
            </a:ln>
            <a:effectLst/>
          </p:spPr>
          <p:txBody>
            <a:bodyPr/>
            <a:lstStyle/>
            <a:p>
              <a:endParaRPr lang="en-US"/>
            </a:p>
          </p:txBody>
        </p:sp>
        <p:sp>
          <p:nvSpPr>
            <p:cNvPr id="33" name="Line 48"/>
            <p:cNvSpPr>
              <a:spLocks noChangeShapeType="1"/>
            </p:cNvSpPr>
            <p:nvPr>
              <p:custDataLst>
                <p:tags r:id="rId55"/>
              </p:custDataLst>
            </p:nvPr>
          </p:nvSpPr>
          <p:spPr bwMode="auto">
            <a:xfrm>
              <a:off x="6629400" y="5130800"/>
              <a:ext cx="1588" cy="304800"/>
            </a:xfrm>
            <a:prstGeom prst="line">
              <a:avLst/>
            </a:prstGeom>
            <a:noFill/>
            <a:ln w="6350">
              <a:solidFill>
                <a:schemeClr val="tx1"/>
              </a:solidFill>
              <a:miter lim="800000"/>
              <a:headEnd/>
              <a:tailEnd/>
            </a:ln>
            <a:effectLst/>
          </p:spPr>
          <p:txBody>
            <a:bodyPr/>
            <a:lstStyle/>
            <a:p>
              <a:endParaRPr lang="en-US"/>
            </a:p>
          </p:txBody>
        </p:sp>
        <p:sp>
          <p:nvSpPr>
            <p:cNvPr id="34" name="Rectangle 49"/>
            <p:cNvSpPr>
              <a:spLocks noChangeArrowheads="1"/>
            </p:cNvSpPr>
            <p:nvPr>
              <p:custDataLst>
                <p:tags r:id="rId56"/>
              </p:custDataLst>
            </p:nvPr>
          </p:nvSpPr>
          <p:spPr bwMode="auto">
            <a:xfrm>
              <a:off x="2057400" y="5130800"/>
              <a:ext cx="304800" cy="304800"/>
            </a:xfrm>
            <a:prstGeom prst="rect">
              <a:avLst/>
            </a:prstGeom>
            <a:solidFill>
              <a:srgbClr val="EBAFAF"/>
            </a:solidFill>
            <a:ln w="9525">
              <a:solidFill>
                <a:schemeClr val="tx1"/>
              </a:solidFill>
              <a:round/>
              <a:headEnd/>
              <a:tailEnd/>
            </a:ln>
            <a:effectLst/>
          </p:spPr>
          <p:txBody>
            <a:bodyPr wrap="none" anchor="ctr"/>
            <a:lstStyle/>
            <a:p>
              <a:endParaRPr lang="en-US"/>
            </a:p>
          </p:txBody>
        </p:sp>
        <p:sp>
          <p:nvSpPr>
            <p:cNvPr id="35" name="Rectangle 72"/>
            <p:cNvSpPr>
              <a:spLocks noChangeArrowheads="1"/>
            </p:cNvSpPr>
            <p:nvPr>
              <p:custDataLst>
                <p:tags r:id="rId57"/>
              </p:custDataLst>
            </p:nvPr>
          </p:nvSpPr>
          <p:spPr bwMode="auto">
            <a:xfrm>
              <a:off x="7391400" y="5111341"/>
              <a:ext cx="304800" cy="304800"/>
            </a:xfrm>
            <a:prstGeom prst="rect">
              <a:avLst/>
            </a:prstGeom>
            <a:solidFill>
              <a:srgbClr val="EBAFAF"/>
            </a:solidFill>
            <a:ln w="25560">
              <a:solidFill>
                <a:schemeClr val="tx1"/>
              </a:solidFill>
              <a:miter lim="800000"/>
              <a:headEnd/>
              <a:tailEnd/>
            </a:ln>
            <a:effectLst/>
          </p:spPr>
          <p:txBody>
            <a:bodyPr wrap="none" anchor="ctr"/>
            <a:lstStyle/>
            <a:p>
              <a:endParaRPr lang="en-US"/>
            </a:p>
          </p:txBody>
        </p:sp>
        <p:sp>
          <p:nvSpPr>
            <p:cNvPr id="36" name="Text Box 73"/>
            <p:cNvSpPr txBox="1">
              <a:spLocks noChangeArrowheads="1"/>
            </p:cNvSpPr>
            <p:nvPr>
              <p:custDataLst>
                <p:tags r:id="rId58"/>
              </p:custDataLst>
            </p:nvPr>
          </p:nvSpPr>
          <p:spPr bwMode="auto">
            <a:xfrm>
              <a:off x="7718425" y="5111341"/>
              <a:ext cx="1211079"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Mark bit set</a:t>
              </a:r>
            </a:p>
          </p:txBody>
        </p:sp>
      </p:grpSp>
      <p:grpSp>
        <p:nvGrpSpPr>
          <p:cNvPr id="3" name="Group 36"/>
          <p:cNvGrpSpPr/>
          <p:nvPr>
            <p:custDataLst>
              <p:tags r:id="rId6"/>
            </p:custDataLst>
          </p:nvPr>
        </p:nvGrpSpPr>
        <p:grpSpPr>
          <a:xfrm>
            <a:off x="372509" y="2624587"/>
            <a:ext cx="6551612" cy="939800"/>
            <a:chOff x="382588" y="5842000"/>
            <a:chExt cx="6551612" cy="939800"/>
          </a:xfrm>
        </p:grpSpPr>
        <p:sp>
          <p:nvSpPr>
            <p:cNvPr id="38" name="Freeform 51"/>
            <p:cNvSpPr>
              <a:spLocks/>
            </p:cNvSpPr>
            <p:nvPr>
              <p:custDataLst>
                <p:tags r:id="rId9"/>
              </p:custDataLst>
            </p:nvPr>
          </p:nvSpPr>
          <p:spPr bwMode="auto">
            <a:xfrm>
              <a:off x="4648200" y="5842000"/>
              <a:ext cx="1752600" cy="558800"/>
            </a:xfrm>
            <a:custGeom>
              <a:avLst/>
              <a:gdLst/>
              <a:ahLst/>
              <a:cxnLst>
                <a:cxn ang="0">
                  <a:pos x="0" y="352"/>
                </a:cxn>
                <a:cxn ang="0">
                  <a:pos x="432" y="16"/>
                </a:cxn>
                <a:cxn ang="0">
                  <a:pos x="960" y="256"/>
                </a:cxn>
              </a:cxnLst>
              <a:rect l="0" t="0" r="r" b="b"/>
              <a:pathLst>
                <a:path w="960" h="352">
                  <a:moveTo>
                    <a:pt x="0" y="352"/>
                  </a:moveTo>
                  <a:cubicBezTo>
                    <a:pt x="136" y="192"/>
                    <a:pt x="272" y="32"/>
                    <a:pt x="432" y="16"/>
                  </a:cubicBezTo>
                  <a:cubicBezTo>
                    <a:pt x="592" y="0"/>
                    <a:pt x="776" y="128"/>
                    <a:pt x="960" y="25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39" name="Freeform 50"/>
            <p:cNvSpPr>
              <a:spLocks/>
            </p:cNvSpPr>
            <p:nvPr>
              <p:custDataLst>
                <p:tags r:id="rId10"/>
              </p:custDataLst>
            </p:nvPr>
          </p:nvSpPr>
          <p:spPr bwMode="auto">
            <a:xfrm>
              <a:off x="3657600" y="5867400"/>
              <a:ext cx="685800" cy="482600"/>
            </a:xfrm>
            <a:custGeom>
              <a:avLst/>
              <a:gdLst/>
              <a:ahLst/>
              <a:cxnLst>
                <a:cxn ang="0">
                  <a:pos x="768" y="304"/>
                </a:cxn>
                <a:cxn ang="0">
                  <a:pos x="384" y="16"/>
                </a:cxn>
                <a:cxn ang="0">
                  <a:pos x="0" y="208"/>
                </a:cxn>
              </a:cxnLst>
              <a:rect l="0" t="0" r="r" b="b"/>
              <a:pathLst>
                <a:path w="768" h="304">
                  <a:moveTo>
                    <a:pt x="768" y="304"/>
                  </a:moveTo>
                  <a:cubicBezTo>
                    <a:pt x="640" y="168"/>
                    <a:pt x="512" y="32"/>
                    <a:pt x="384" y="16"/>
                  </a:cubicBezTo>
                  <a:cubicBezTo>
                    <a:pt x="256" y="0"/>
                    <a:pt x="128" y="104"/>
                    <a:pt x="0" y="208"/>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40" name="Freeform 52"/>
            <p:cNvSpPr>
              <a:spLocks/>
            </p:cNvSpPr>
            <p:nvPr>
              <p:custDataLst>
                <p:tags r:id="rId11"/>
              </p:custDataLst>
            </p:nvPr>
          </p:nvSpPr>
          <p:spPr bwMode="auto">
            <a:xfrm>
              <a:off x="2514600" y="6400800"/>
              <a:ext cx="1219200" cy="381000"/>
            </a:xfrm>
            <a:custGeom>
              <a:avLst/>
              <a:gdLst/>
              <a:ahLst/>
              <a:cxnLst>
                <a:cxn ang="0">
                  <a:pos x="768" y="0"/>
                </a:cxn>
                <a:cxn ang="0">
                  <a:pos x="384" y="240"/>
                </a:cxn>
                <a:cxn ang="0">
                  <a:pos x="0" y="96"/>
                </a:cxn>
              </a:cxnLst>
              <a:rect l="0" t="0" r="r" b="b"/>
              <a:pathLst>
                <a:path w="768" h="256">
                  <a:moveTo>
                    <a:pt x="768" y="0"/>
                  </a:moveTo>
                  <a:cubicBezTo>
                    <a:pt x="640" y="112"/>
                    <a:pt x="512" y="224"/>
                    <a:pt x="384" y="240"/>
                  </a:cubicBezTo>
                  <a:cubicBezTo>
                    <a:pt x="256" y="256"/>
                    <a:pt x="128" y="176"/>
                    <a:pt x="0" y="96"/>
                  </a:cubicBezTo>
                </a:path>
              </a:pathLst>
            </a:custGeom>
            <a:noFill/>
            <a:ln w="25560">
              <a:solidFill>
                <a:schemeClr val="tx1"/>
              </a:solidFill>
              <a:round/>
              <a:headEnd type="none" w="med" len="med"/>
              <a:tailEnd type="triangle" w="med" len="med"/>
            </a:ln>
            <a:effectLst/>
          </p:spPr>
          <p:txBody>
            <a:bodyPr wrap="none" anchor="ctr"/>
            <a:lstStyle/>
            <a:p>
              <a:endParaRPr lang="en-US"/>
            </a:p>
          </p:txBody>
        </p:sp>
        <p:sp>
          <p:nvSpPr>
            <p:cNvPr id="41" name="Text Box 53"/>
            <p:cNvSpPr txBox="1">
              <a:spLocks noChangeArrowheads="1"/>
            </p:cNvSpPr>
            <p:nvPr>
              <p:custDataLst>
                <p:tags r:id="rId12"/>
              </p:custDataLst>
            </p:nvPr>
          </p:nvSpPr>
          <p:spPr bwMode="auto">
            <a:xfrm>
              <a:off x="382588" y="6202395"/>
              <a:ext cx="1470572" cy="402291"/>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chemeClr val="tx1">
                      <a:lumMod val="65000"/>
                      <a:lumOff val="35000"/>
                    </a:schemeClr>
                  </a:solidFill>
                  <a:latin typeface="Calibri" pitchFamily="34" charset="0"/>
                  <a:ea typeface="msgothic" charset="0"/>
                  <a:cs typeface="msgothic" charset="0"/>
                </a:rPr>
                <a:t>After sweep</a:t>
              </a:r>
            </a:p>
          </p:txBody>
        </p:sp>
        <p:sp>
          <p:nvSpPr>
            <p:cNvPr id="42" name="Line 54"/>
            <p:cNvSpPr>
              <a:spLocks noChangeShapeType="1"/>
            </p:cNvSpPr>
            <p:nvPr>
              <p:custDataLst>
                <p:tags r:id="rId13"/>
              </p:custDataLst>
            </p:nvPr>
          </p:nvSpPr>
          <p:spPr bwMode="auto">
            <a:xfrm>
              <a:off x="4343400" y="5994400"/>
              <a:ext cx="1588" cy="228600"/>
            </a:xfrm>
            <a:prstGeom prst="line">
              <a:avLst/>
            </a:prstGeom>
            <a:noFill/>
            <a:ln w="57150">
              <a:solidFill>
                <a:srgbClr val="C00000"/>
              </a:solidFill>
              <a:miter lim="800000"/>
              <a:headEnd/>
              <a:tailEnd type="triangle" w="med" len="med"/>
            </a:ln>
            <a:effectLst/>
          </p:spPr>
          <p:txBody>
            <a:bodyPr/>
            <a:lstStyle/>
            <a:p>
              <a:endParaRPr lang="en-US"/>
            </a:p>
          </p:txBody>
        </p:sp>
        <p:sp>
          <p:nvSpPr>
            <p:cNvPr id="43" name="Rectangle 55"/>
            <p:cNvSpPr>
              <a:spLocks noChangeArrowheads="1"/>
            </p:cNvSpPr>
            <p:nvPr>
              <p:custDataLst>
                <p:tags r:id="rId14"/>
              </p:custDataLst>
            </p:nvPr>
          </p:nvSpPr>
          <p:spPr bwMode="auto">
            <a:xfrm>
              <a:off x="20574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4" name="Rectangle 56"/>
            <p:cNvSpPr>
              <a:spLocks noChangeArrowheads="1"/>
            </p:cNvSpPr>
            <p:nvPr>
              <p:custDataLst>
                <p:tags r:id="rId15"/>
              </p:custDataLst>
            </p:nvPr>
          </p:nvSpPr>
          <p:spPr bwMode="auto">
            <a:xfrm>
              <a:off x="26670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5" name="Rectangle 57"/>
            <p:cNvSpPr>
              <a:spLocks noChangeArrowheads="1"/>
            </p:cNvSpPr>
            <p:nvPr>
              <p:custDataLst>
                <p:tags r:id="rId16"/>
              </p:custDataLst>
            </p:nvPr>
          </p:nvSpPr>
          <p:spPr bwMode="auto">
            <a:xfrm>
              <a:off x="3276600" y="6248400"/>
              <a:ext cx="609600" cy="304800"/>
            </a:xfrm>
            <a:prstGeom prst="rect">
              <a:avLst/>
            </a:prstGeom>
            <a:noFill/>
            <a:ln w="38160">
              <a:solidFill>
                <a:schemeClr val="tx1"/>
              </a:solidFill>
              <a:miter lim="800000"/>
              <a:headEnd/>
              <a:tailEnd/>
            </a:ln>
            <a:effectLst/>
          </p:spPr>
          <p:txBody>
            <a:bodyPr wrap="none" anchor="ctr"/>
            <a:lstStyle/>
            <a:p>
              <a:endParaRPr lang="en-US"/>
            </a:p>
          </p:txBody>
        </p:sp>
        <p:sp>
          <p:nvSpPr>
            <p:cNvPr id="46" name="Rectangle 58"/>
            <p:cNvSpPr>
              <a:spLocks noChangeArrowheads="1"/>
            </p:cNvSpPr>
            <p:nvPr>
              <p:custDataLst>
                <p:tags r:id="rId17"/>
              </p:custDataLst>
            </p:nvPr>
          </p:nvSpPr>
          <p:spPr bwMode="auto">
            <a:xfrm>
              <a:off x="3886200" y="62484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47" name="Rectangle 59"/>
            <p:cNvSpPr>
              <a:spLocks noChangeArrowheads="1"/>
            </p:cNvSpPr>
            <p:nvPr>
              <p:custDataLst>
                <p:tags r:id="rId18"/>
              </p:custDataLst>
            </p:nvPr>
          </p:nvSpPr>
          <p:spPr bwMode="auto">
            <a:xfrm>
              <a:off x="4800600" y="6248400"/>
              <a:ext cx="1219200" cy="304800"/>
            </a:xfrm>
            <a:prstGeom prst="rect">
              <a:avLst/>
            </a:prstGeom>
            <a:noFill/>
            <a:ln w="38160">
              <a:solidFill>
                <a:schemeClr val="tx1"/>
              </a:solidFill>
              <a:miter lim="800000"/>
              <a:headEnd/>
              <a:tailEnd/>
            </a:ln>
            <a:effectLst/>
          </p:spPr>
          <p:txBody>
            <a:bodyPr wrap="none" anchor="ctr"/>
            <a:lstStyle/>
            <a:p>
              <a:endParaRPr lang="en-US"/>
            </a:p>
          </p:txBody>
        </p:sp>
        <p:sp>
          <p:nvSpPr>
            <p:cNvPr id="48" name="Rectangle 60"/>
            <p:cNvSpPr>
              <a:spLocks noChangeArrowheads="1"/>
            </p:cNvSpPr>
            <p:nvPr>
              <p:custDataLst>
                <p:tags r:id="rId19"/>
              </p:custDataLst>
            </p:nvPr>
          </p:nvSpPr>
          <p:spPr bwMode="auto">
            <a:xfrm>
              <a:off x="6019800" y="6248400"/>
              <a:ext cx="914400" cy="304800"/>
            </a:xfrm>
            <a:prstGeom prst="rect">
              <a:avLst/>
            </a:prstGeom>
            <a:noFill/>
            <a:ln w="38160">
              <a:solidFill>
                <a:schemeClr val="tx1"/>
              </a:solidFill>
              <a:miter lim="800000"/>
              <a:headEnd/>
              <a:tailEnd/>
            </a:ln>
            <a:effectLst/>
          </p:spPr>
          <p:txBody>
            <a:bodyPr wrap="none" anchor="ctr"/>
            <a:lstStyle/>
            <a:p>
              <a:endParaRPr lang="en-US"/>
            </a:p>
          </p:txBody>
        </p:sp>
        <p:sp>
          <p:nvSpPr>
            <p:cNvPr id="49" name="Line 61"/>
            <p:cNvSpPr>
              <a:spLocks noChangeShapeType="1"/>
            </p:cNvSpPr>
            <p:nvPr>
              <p:custDataLst>
                <p:tags r:id="rId20"/>
              </p:custDataLst>
            </p:nvPr>
          </p:nvSpPr>
          <p:spPr bwMode="auto">
            <a:xfrm>
              <a:off x="2971800" y="6248400"/>
              <a:ext cx="1588" cy="304800"/>
            </a:xfrm>
            <a:prstGeom prst="line">
              <a:avLst/>
            </a:prstGeom>
            <a:noFill/>
            <a:ln w="25560">
              <a:solidFill>
                <a:schemeClr val="tx1"/>
              </a:solidFill>
              <a:miter lim="800000"/>
              <a:headEnd/>
              <a:tailEnd/>
            </a:ln>
            <a:effectLst/>
          </p:spPr>
          <p:txBody>
            <a:bodyPr/>
            <a:lstStyle/>
            <a:p>
              <a:endParaRPr lang="en-US"/>
            </a:p>
          </p:txBody>
        </p:sp>
        <p:sp>
          <p:nvSpPr>
            <p:cNvPr id="50" name="Line 62"/>
            <p:cNvSpPr>
              <a:spLocks noChangeShapeType="1"/>
            </p:cNvSpPr>
            <p:nvPr>
              <p:custDataLst>
                <p:tags r:id="rId21"/>
              </p:custDataLst>
            </p:nvPr>
          </p:nvSpPr>
          <p:spPr bwMode="auto">
            <a:xfrm>
              <a:off x="2362200" y="6248400"/>
              <a:ext cx="1588" cy="304800"/>
            </a:xfrm>
            <a:prstGeom prst="line">
              <a:avLst/>
            </a:prstGeom>
            <a:noFill/>
            <a:ln w="6350">
              <a:solidFill>
                <a:schemeClr val="tx1"/>
              </a:solidFill>
              <a:miter lim="800000"/>
              <a:headEnd/>
              <a:tailEnd/>
            </a:ln>
            <a:effectLst/>
          </p:spPr>
          <p:txBody>
            <a:bodyPr/>
            <a:lstStyle/>
            <a:p>
              <a:endParaRPr lang="en-US"/>
            </a:p>
          </p:txBody>
        </p:sp>
        <p:sp>
          <p:nvSpPr>
            <p:cNvPr id="51" name="Line 63"/>
            <p:cNvSpPr>
              <a:spLocks noChangeShapeType="1"/>
            </p:cNvSpPr>
            <p:nvPr>
              <p:custDataLst>
                <p:tags r:id="rId22"/>
              </p:custDataLst>
            </p:nvPr>
          </p:nvSpPr>
          <p:spPr bwMode="auto">
            <a:xfrm>
              <a:off x="3581400" y="6248400"/>
              <a:ext cx="1588" cy="304800"/>
            </a:xfrm>
            <a:prstGeom prst="line">
              <a:avLst/>
            </a:prstGeom>
            <a:noFill/>
            <a:ln w="6350">
              <a:solidFill>
                <a:schemeClr val="tx1"/>
              </a:solidFill>
              <a:miter lim="800000"/>
              <a:headEnd/>
              <a:tailEnd/>
            </a:ln>
            <a:effectLst/>
          </p:spPr>
          <p:txBody>
            <a:bodyPr/>
            <a:lstStyle/>
            <a:p>
              <a:endParaRPr lang="en-US"/>
            </a:p>
          </p:txBody>
        </p:sp>
        <p:sp>
          <p:nvSpPr>
            <p:cNvPr id="52" name="Line 64"/>
            <p:cNvSpPr>
              <a:spLocks noChangeShapeType="1"/>
            </p:cNvSpPr>
            <p:nvPr>
              <p:custDataLst>
                <p:tags r:id="rId23"/>
              </p:custDataLst>
            </p:nvPr>
          </p:nvSpPr>
          <p:spPr bwMode="auto">
            <a:xfrm>
              <a:off x="4191000" y="6248400"/>
              <a:ext cx="1588" cy="304800"/>
            </a:xfrm>
            <a:prstGeom prst="line">
              <a:avLst/>
            </a:prstGeom>
            <a:noFill/>
            <a:ln w="6350">
              <a:solidFill>
                <a:schemeClr val="tx1"/>
              </a:solidFill>
              <a:miter lim="800000"/>
              <a:headEnd/>
              <a:tailEnd/>
            </a:ln>
            <a:effectLst/>
          </p:spPr>
          <p:txBody>
            <a:bodyPr/>
            <a:lstStyle/>
            <a:p>
              <a:endParaRPr lang="en-US"/>
            </a:p>
          </p:txBody>
        </p:sp>
        <p:sp>
          <p:nvSpPr>
            <p:cNvPr id="53" name="Line 65"/>
            <p:cNvSpPr>
              <a:spLocks noChangeShapeType="1"/>
            </p:cNvSpPr>
            <p:nvPr>
              <p:custDataLst>
                <p:tags r:id="rId24"/>
              </p:custDataLst>
            </p:nvPr>
          </p:nvSpPr>
          <p:spPr bwMode="auto">
            <a:xfrm>
              <a:off x="4495800" y="6248400"/>
              <a:ext cx="1588" cy="304800"/>
            </a:xfrm>
            <a:prstGeom prst="line">
              <a:avLst/>
            </a:prstGeom>
            <a:noFill/>
            <a:ln w="6350">
              <a:solidFill>
                <a:schemeClr val="tx1"/>
              </a:solidFill>
              <a:miter lim="800000"/>
              <a:headEnd/>
              <a:tailEnd/>
            </a:ln>
            <a:effectLst/>
          </p:spPr>
          <p:txBody>
            <a:bodyPr/>
            <a:lstStyle/>
            <a:p>
              <a:endParaRPr lang="en-US"/>
            </a:p>
          </p:txBody>
        </p:sp>
        <p:sp>
          <p:nvSpPr>
            <p:cNvPr id="54" name="Line 66"/>
            <p:cNvSpPr>
              <a:spLocks noChangeShapeType="1"/>
            </p:cNvSpPr>
            <p:nvPr>
              <p:custDataLst>
                <p:tags r:id="rId25"/>
              </p:custDataLst>
            </p:nvPr>
          </p:nvSpPr>
          <p:spPr bwMode="auto">
            <a:xfrm>
              <a:off x="5105400" y="6248400"/>
              <a:ext cx="1588" cy="304800"/>
            </a:xfrm>
            <a:prstGeom prst="line">
              <a:avLst/>
            </a:prstGeom>
            <a:noFill/>
            <a:ln w="25560">
              <a:solidFill>
                <a:schemeClr val="tx1"/>
              </a:solidFill>
              <a:miter lim="800000"/>
              <a:headEnd/>
              <a:tailEnd/>
            </a:ln>
            <a:effectLst/>
          </p:spPr>
          <p:txBody>
            <a:bodyPr/>
            <a:lstStyle/>
            <a:p>
              <a:endParaRPr lang="en-US"/>
            </a:p>
          </p:txBody>
        </p:sp>
        <p:sp>
          <p:nvSpPr>
            <p:cNvPr id="55" name="Line 67"/>
            <p:cNvSpPr>
              <a:spLocks noChangeShapeType="1"/>
            </p:cNvSpPr>
            <p:nvPr>
              <p:custDataLst>
                <p:tags r:id="rId26"/>
              </p:custDataLst>
            </p:nvPr>
          </p:nvSpPr>
          <p:spPr bwMode="auto">
            <a:xfrm>
              <a:off x="5410200" y="6248400"/>
              <a:ext cx="1588" cy="304800"/>
            </a:xfrm>
            <a:prstGeom prst="line">
              <a:avLst/>
            </a:prstGeom>
            <a:noFill/>
            <a:ln w="25560">
              <a:solidFill>
                <a:schemeClr val="tx1"/>
              </a:solidFill>
              <a:miter lim="800000"/>
              <a:headEnd/>
              <a:tailEnd/>
            </a:ln>
            <a:effectLst/>
          </p:spPr>
          <p:txBody>
            <a:bodyPr/>
            <a:lstStyle/>
            <a:p>
              <a:endParaRPr lang="en-US"/>
            </a:p>
          </p:txBody>
        </p:sp>
        <p:sp>
          <p:nvSpPr>
            <p:cNvPr id="56" name="Line 68"/>
            <p:cNvSpPr>
              <a:spLocks noChangeShapeType="1"/>
            </p:cNvSpPr>
            <p:nvPr>
              <p:custDataLst>
                <p:tags r:id="rId27"/>
              </p:custDataLst>
            </p:nvPr>
          </p:nvSpPr>
          <p:spPr bwMode="auto">
            <a:xfrm>
              <a:off x="5715000" y="6248400"/>
              <a:ext cx="1588" cy="304800"/>
            </a:xfrm>
            <a:prstGeom prst="line">
              <a:avLst/>
            </a:prstGeom>
            <a:noFill/>
            <a:ln w="25560">
              <a:solidFill>
                <a:schemeClr val="tx1"/>
              </a:solidFill>
              <a:miter lim="800000"/>
              <a:headEnd/>
              <a:tailEnd/>
            </a:ln>
            <a:effectLst/>
          </p:spPr>
          <p:txBody>
            <a:bodyPr/>
            <a:lstStyle/>
            <a:p>
              <a:endParaRPr lang="en-US"/>
            </a:p>
          </p:txBody>
        </p:sp>
        <p:sp>
          <p:nvSpPr>
            <p:cNvPr id="57" name="Line 69"/>
            <p:cNvSpPr>
              <a:spLocks noChangeShapeType="1"/>
            </p:cNvSpPr>
            <p:nvPr>
              <p:custDataLst>
                <p:tags r:id="rId28"/>
              </p:custDataLst>
            </p:nvPr>
          </p:nvSpPr>
          <p:spPr bwMode="auto">
            <a:xfrm>
              <a:off x="6324600" y="6248400"/>
              <a:ext cx="1588" cy="304800"/>
            </a:xfrm>
            <a:prstGeom prst="line">
              <a:avLst/>
            </a:prstGeom>
            <a:noFill/>
            <a:ln w="6350">
              <a:solidFill>
                <a:schemeClr val="tx1"/>
              </a:solidFill>
              <a:miter lim="800000"/>
              <a:headEnd/>
              <a:tailEnd/>
            </a:ln>
            <a:effectLst/>
          </p:spPr>
          <p:txBody>
            <a:bodyPr/>
            <a:lstStyle/>
            <a:p>
              <a:endParaRPr lang="en-US"/>
            </a:p>
          </p:txBody>
        </p:sp>
        <p:sp>
          <p:nvSpPr>
            <p:cNvPr id="58" name="Line 70"/>
            <p:cNvSpPr>
              <a:spLocks noChangeShapeType="1"/>
            </p:cNvSpPr>
            <p:nvPr>
              <p:custDataLst>
                <p:tags r:id="rId29"/>
              </p:custDataLst>
            </p:nvPr>
          </p:nvSpPr>
          <p:spPr bwMode="auto">
            <a:xfrm>
              <a:off x="6629400" y="6248400"/>
              <a:ext cx="1588" cy="304800"/>
            </a:xfrm>
            <a:prstGeom prst="line">
              <a:avLst/>
            </a:prstGeom>
            <a:noFill/>
            <a:ln w="6350">
              <a:solidFill>
                <a:schemeClr val="tx1"/>
              </a:solidFill>
              <a:miter lim="800000"/>
              <a:headEnd/>
              <a:tailEnd/>
            </a:ln>
            <a:effectLst/>
          </p:spPr>
          <p:txBody>
            <a:bodyPr/>
            <a:lstStyle/>
            <a:p>
              <a:endParaRPr lang="en-US"/>
            </a:p>
          </p:txBody>
        </p:sp>
        <p:sp>
          <p:nvSpPr>
            <p:cNvPr id="59" name="Rectangle 71"/>
            <p:cNvSpPr>
              <a:spLocks noChangeArrowheads="1"/>
            </p:cNvSpPr>
            <p:nvPr>
              <p:custDataLst>
                <p:tags r:id="rId30"/>
              </p:custDataLst>
            </p:nvPr>
          </p:nvSpPr>
          <p:spPr bwMode="auto">
            <a:xfrm>
              <a:off x="4800600" y="6248400"/>
              <a:ext cx="1219200" cy="3048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free</a:t>
              </a:r>
            </a:p>
          </p:txBody>
        </p:sp>
        <p:sp>
          <p:nvSpPr>
            <p:cNvPr id="60" name="Rectangle 74"/>
            <p:cNvSpPr>
              <a:spLocks noChangeArrowheads="1"/>
            </p:cNvSpPr>
            <p:nvPr>
              <p:custDataLst>
                <p:tags r:id="rId31"/>
              </p:custDataLst>
            </p:nvPr>
          </p:nvSpPr>
          <p:spPr bwMode="auto">
            <a:xfrm>
              <a:off x="2667000" y="6248400"/>
              <a:ext cx="609600" cy="3048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free</a:t>
              </a:r>
            </a:p>
          </p:txBody>
        </p:sp>
      </p:grpSp>
      <p:sp>
        <p:nvSpPr>
          <p:cNvPr id="61" name="Date Placeholder 60"/>
          <p:cNvSpPr>
            <a:spLocks noGrp="1"/>
          </p:cNvSpPr>
          <p:nvPr>
            <p:ph type="dt" sz="half" idx="2"/>
            <p:custDataLst>
              <p:tags r:id="rId7"/>
            </p:custDataLst>
          </p:nvPr>
        </p:nvSpPr>
        <p:spPr/>
        <p:txBody>
          <a:bodyPr/>
          <a:lstStyle/>
          <a:p>
            <a:r>
              <a:rPr lang="en-US" smtClean="0"/>
              <a:t>Winter 2015</a:t>
            </a:r>
            <a:endParaRPr lang="en-US" dirty="0"/>
          </a:p>
        </p:txBody>
      </p:sp>
      <p:sp>
        <p:nvSpPr>
          <p:cNvPr id="62" name="Footer Placeholder 61"/>
          <p:cNvSpPr>
            <a:spLocks noGrp="1"/>
          </p:cNvSpPr>
          <p:nvPr>
            <p:ph type="ftr" sz="quarter" idx="3"/>
            <p:custDataLst>
              <p:tags r:id="rId8"/>
            </p:custDataLst>
          </p:nvPr>
        </p:nvSpPr>
        <p:spPr/>
        <p:txBody>
          <a:bodyPr/>
          <a:lstStyle/>
          <a:p>
            <a:r>
              <a:rPr lang="en-US" smtClean="0"/>
              <a:t>Memory Allocation</a:t>
            </a:r>
            <a:endParaRPr lang="en-US" dirty="0"/>
          </a:p>
        </p:txBody>
      </p:sp>
      <mc:AlternateContent xmlns:mc="http://schemas.openxmlformats.org/markup-compatibility/2006" xmlns:p14="http://schemas.microsoft.com/office/powerpoint/2010/main">
        <mc:Choice Requires="p14">
          <p:contentPart p14:bwMode="auto" r:id="rId61">
            <p14:nvContentPartPr>
              <p14:cNvPr id="4" name="Ink 3"/>
              <p14:cNvContentPartPr/>
              <p14:nvPr/>
            </p14:nvContentPartPr>
            <p14:xfrm>
              <a:off x="952200" y="1905120"/>
              <a:ext cx="7287840" cy="4255200"/>
            </p14:xfrm>
          </p:contentPart>
        </mc:Choice>
        <mc:Fallback xmlns="">
          <p:pic>
            <p:nvPicPr>
              <p:cNvPr id="4" name="Ink 3"/>
              <p:cNvPicPr/>
              <p:nvPr/>
            </p:nvPicPr>
            <p:blipFill>
              <a:blip r:embed="rId62"/>
              <a:stretch>
                <a:fillRect/>
              </a:stretch>
            </p:blipFill>
            <p:spPr>
              <a:xfrm>
                <a:off x="949680" y="1898280"/>
                <a:ext cx="7299360" cy="42663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custDataLst>
              <p:tags r:id="rId1"/>
            </p:custDataLst>
          </p:nvPr>
        </p:nvSpPr>
        <p:spPr>
          <a:xfrm>
            <a:off x="381000" y="373063"/>
            <a:ext cx="8001000" cy="76993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Conservative Mark &amp; Sweep in C</a:t>
            </a:r>
          </a:p>
        </p:txBody>
      </p:sp>
      <p:sp>
        <p:nvSpPr>
          <p:cNvPr id="26626" name="Rectangle 2"/>
          <p:cNvSpPr>
            <a:spLocks noGrp="1" noChangeArrowheads="1"/>
          </p:cNvSpPr>
          <p:nvPr>
            <p:ph type="body" idx="1"/>
            <p:custDataLst>
              <p:tags r:id="rId2"/>
            </p:custDataLst>
          </p:nvPr>
        </p:nvSpPr>
        <p:spPr>
          <a:xfrm>
            <a:off x="379413" y="1116036"/>
            <a:ext cx="8307387" cy="5522639"/>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Would mark &amp; sweep work in C?</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is_ptr</a:t>
            </a:r>
            <a:r>
              <a:rPr lang="en-GB" b="1" dirty="0">
                <a:latin typeface="Courier New" pitchFamily="49" charset="0"/>
              </a:rPr>
              <a:t>()</a:t>
            </a:r>
            <a:r>
              <a:rPr lang="en-GB" b="1" dirty="0"/>
              <a:t> </a:t>
            </a:r>
            <a:r>
              <a:rPr lang="en-GB" dirty="0"/>
              <a:t>(previous slide) determines if a word is a pointer by checking if it points to an allocated block of memory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in C, pointers can point into the </a:t>
            </a:r>
            <a:r>
              <a:rPr lang="en-GB" i="1" dirty="0"/>
              <a:t>middle</a:t>
            </a:r>
            <a:r>
              <a:rPr lang="en-GB" dirty="0"/>
              <a:t> of allocated blocks (not so in Java)</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Makes it tricky to find all allocated blocks in mark phase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There are ways to solve/avoid this problem in C, but the resulting garbage collector is </a:t>
            </a:r>
            <a:r>
              <a:rPr lang="en-GB" i="1" dirty="0"/>
              <a:t>conservative:</a:t>
            </a:r>
            <a:endParaRPr lang="en-GB" dirty="0"/>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Every reachable node correctly identified as reachable, but some unreachable nodes might be incorrectly marked as </a:t>
            </a:r>
            <a:r>
              <a:rPr lang="en-GB" dirty="0" smtClean="0"/>
              <a:t>reachable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In Java, all pointers (i.e., references) point to the starting address of an object structure – the start of an allocated block</a:t>
            </a:r>
            <a:endParaRPr lang="en-GB" dirty="0"/>
          </a:p>
        </p:txBody>
      </p:sp>
      <p:grpSp>
        <p:nvGrpSpPr>
          <p:cNvPr id="2" name="Group 1"/>
          <p:cNvGrpSpPr/>
          <p:nvPr>
            <p:custDataLst>
              <p:tags r:id="rId3"/>
            </p:custDataLst>
          </p:nvPr>
        </p:nvGrpSpPr>
        <p:grpSpPr>
          <a:xfrm>
            <a:off x="2283136" y="3203217"/>
            <a:ext cx="4572000" cy="930275"/>
            <a:chOff x="1235676" y="2590800"/>
            <a:chExt cx="4572000" cy="930275"/>
          </a:xfrm>
        </p:grpSpPr>
        <p:sp>
          <p:nvSpPr>
            <p:cNvPr id="26627" name="Rectangle 3"/>
            <p:cNvSpPr>
              <a:spLocks noChangeArrowheads="1"/>
            </p:cNvSpPr>
            <p:nvPr>
              <p:custDataLst>
                <p:tags r:id="rId7"/>
              </p:custDataLst>
            </p:nvPr>
          </p:nvSpPr>
          <p:spPr bwMode="auto">
            <a:xfrm>
              <a:off x="2607276" y="3216275"/>
              <a:ext cx="32004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a:p>
          </p:txBody>
        </p:sp>
        <p:sp>
          <p:nvSpPr>
            <p:cNvPr id="26628" name="Rectangle 4"/>
            <p:cNvSpPr>
              <a:spLocks noChangeArrowheads="1"/>
            </p:cNvSpPr>
            <p:nvPr>
              <p:custDataLst>
                <p:tags r:id="rId8"/>
              </p:custDataLst>
            </p:nvPr>
          </p:nvSpPr>
          <p:spPr bwMode="auto">
            <a:xfrm>
              <a:off x="26072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a:p>
          </p:txBody>
        </p:sp>
        <p:sp>
          <p:nvSpPr>
            <p:cNvPr id="26629" name="Text Box 5"/>
            <p:cNvSpPr txBox="1">
              <a:spLocks noChangeArrowheads="1"/>
            </p:cNvSpPr>
            <p:nvPr>
              <p:custDataLst>
                <p:tags r:id="rId9"/>
              </p:custDataLst>
            </p:nvPr>
          </p:nvSpPr>
          <p:spPr bwMode="auto">
            <a:xfrm>
              <a:off x="2370438" y="2886761"/>
              <a:ext cx="782884" cy="340735"/>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header</a:t>
              </a:r>
            </a:p>
          </p:txBody>
        </p:sp>
        <p:sp>
          <p:nvSpPr>
            <p:cNvPr id="26630" name="Text Box 6"/>
            <p:cNvSpPr txBox="1">
              <a:spLocks noChangeArrowheads="1"/>
            </p:cNvSpPr>
            <p:nvPr>
              <p:custDataLst>
                <p:tags r:id="rId10"/>
              </p:custDataLst>
            </p:nvPr>
          </p:nvSpPr>
          <p:spPr bwMode="auto">
            <a:xfrm>
              <a:off x="3829651" y="2590800"/>
              <a:ext cx="452438" cy="338138"/>
            </a:xfrm>
            <a:prstGeom prst="rect">
              <a:avLst/>
            </a:prstGeom>
            <a:noFill/>
            <a:ln w="9525">
              <a:noFill/>
              <a:round/>
              <a:headEnd/>
              <a:tailEnd/>
            </a:ln>
            <a:effectLst/>
          </p:spPr>
          <p:txBody>
            <a:bodyPr wrap="none" lIns="90000" tIns="46800" rIns="90000" bIns="46800">
              <a:spAutoFit/>
            </a:bodyP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ea typeface="msgothic" charset="0"/>
                  <a:cs typeface="msgothic" charset="0"/>
                </a:rPr>
                <a:t>ptr</a:t>
              </a:r>
              <a:endParaRPr lang="en-GB" sz="1600" b="1" dirty="0">
                <a:latin typeface="Calibri" pitchFamily="34" charset="0"/>
                <a:ea typeface="msgothic" charset="0"/>
                <a:cs typeface="msgothic" charset="0"/>
              </a:endParaRPr>
            </a:p>
          </p:txBody>
        </p:sp>
        <p:sp>
          <p:nvSpPr>
            <p:cNvPr id="26631" name="Line 7"/>
            <p:cNvSpPr>
              <a:spLocks noChangeShapeType="1"/>
            </p:cNvSpPr>
            <p:nvPr>
              <p:custDataLst>
                <p:tags r:id="rId11"/>
              </p:custDataLst>
            </p:nvPr>
          </p:nvSpPr>
          <p:spPr bwMode="auto">
            <a:xfrm>
              <a:off x="4055076" y="2911475"/>
              <a:ext cx="1588" cy="304800"/>
            </a:xfrm>
            <a:prstGeom prst="line">
              <a:avLst/>
            </a:prstGeom>
            <a:noFill/>
            <a:ln w="25560">
              <a:solidFill>
                <a:schemeClr val="tx1"/>
              </a:solidFill>
              <a:miter lim="800000"/>
              <a:headEnd/>
              <a:tailEnd type="triangle" w="med" len="med"/>
            </a:ln>
            <a:effectLst/>
          </p:spPr>
          <p:txBody>
            <a:bodyPr/>
            <a:lstStyle/>
            <a:p>
              <a:endParaRPr lang="en-US"/>
            </a:p>
          </p:txBody>
        </p:sp>
        <p:sp>
          <p:nvSpPr>
            <p:cNvPr id="26632" name="Rectangle 8"/>
            <p:cNvSpPr>
              <a:spLocks noChangeArrowheads="1"/>
            </p:cNvSpPr>
            <p:nvPr>
              <p:custDataLst>
                <p:tags r:id="rId12"/>
              </p:custDataLst>
            </p:nvPr>
          </p:nvSpPr>
          <p:spPr bwMode="auto">
            <a:xfrm>
              <a:off x="1235676" y="3216275"/>
              <a:ext cx="1371600" cy="304800"/>
            </a:xfrm>
            <a:prstGeom prst="rect">
              <a:avLst/>
            </a:prstGeom>
            <a:solidFill>
              <a:schemeClr val="bg1">
                <a:lumMod val="95000"/>
              </a:schemeClr>
            </a:solidFill>
            <a:ln w="25560">
              <a:solidFill>
                <a:schemeClr val="tx1"/>
              </a:solidFill>
              <a:miter lim="800000"/>
              <a:headEnd/>
              <a:tailEnd/>
            </a:ln>
            <a:effectLst/>
          </p:spPr>
          <p:txBody>
            <a:bodyPr wrap="none" anchor="ctr"/>
            <a:lstStyle/>
            <a:p>
              <a:endParaRPr lang="en-US"/>
            </a:p>
          </p:txBody>
        </p:sp>
        <p:sp>
          <p:nvSpPr>
            <p:cNvPr id="26633" name="Rectangle 9"/>
            <p:cNvSpPr>
              <a:spLocks noChangeArrowheads="1"/>
            </p:cNvSpPr>
            <p:nvPr>
              <p:custDataLst>
                <p:tags r:id="rId13"/>
              </p:custDataLst>
            </p:nvPr>
          </p:nvSpPr>
          <p:spPr bwMode="auto">
            <a:xfrm>
              <a:off x="12356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a:p>
          </p:txBody>
        </p:sp>
        <p:sp>
          <p:nvSpPr>
            <p:cNvPr id="26634" name="Rectangle 10"/>
            <p:cNvSpPr>
              <a:spLocks noChangeArrowheads="1"/>
            </p:cNvSpPr>
            <p:nvPr>
              <p:custDataLst>
                <p:tags r:id="rId14"/>
              </p:custDataLst>
            </p:nvPr>
          </p:nvSpPr>
          <p:spPr bwMode="auto">
            <a:xfrm>
              <a:off x="4969476" y="3216275"/>
              <a:ext cx="304800" cy="304800"/>
            </a:xfrm>
            <a:prstGeom prst="rect">
              <a:avLst/>
            </a:prstGeom>
            <a:solidFill>
              <a:srgbClr val="F1C7C7"/>
            </a:solidFill>
            <a:ln w="25560">
              <a:solidFill>
                <a:schemeClr val="tx1"/>
              </a:solidFill>
              <a:miter lim="800000"/>
              <a:headEnd/>
              <a:tailEnd/>
            </a:ln>
            <a:effectLst/>
          </p:spPr>
          <p:txBody>
            <a:bodyPr wrap="none" anchor="ctr"/>
            <a:lstStyle/>
            <a:p>
              <a:endParaRPr lang="en-US"/>
            </a:p>
          </p:txBody>
        </p:sp>
      </p:grpSp>
      <p:sp>
        <p:nvSpPr>
          <p:cNvPr id="25" name="Slide Number Placeholder 24"/>
          <p:cNvSpPr>
            <a:spLocks noGrp="1"/>
          </p:cNvSpPr>
          <p:nvPr>
            <p:ph type="sldNum" sz="quarter" idx="4"/>
            <p:custDataLst>
              <p:tags r:id="rId4"/>
            </p:custDataLst>
          </p:nvPr>
        </p:nvSpPr>
        <p:spPr/>
        <p:txBody>
          <a:bodyPr/>
          <a:lstStyle/>
          <a:p>
            <a:fld id="{7CBE8339-D2AD-46DC-A898-FD1E949067F0}" type="slidenum">
              <a:rPr lang="en-US" smtClean="0"/>
              <a:pPr/>
              <a:t>63</a:t>
            </a:fld>
            <a:endParaRPr lang="en-US"/>
          </a:p>
        </p:txBody>
      </p:sp>
      <p:sp>
        <p:nvSpPr>
          <p:cNvPr id="14" name="Date Placeholder 13"/>
          <p:cNvSpPr>
            <a:spLocks noGrp="1"/>
          </p:cNvSpPr>
          <p:nvPr>
            <p:ph type="dt" sz="half" idx="2"/>
            <p:custDataLst>
              <p:tags r:id="rId5"/>
            </p:custDataLst>
          </p:nvPr>
        </p:nvSpPr>
        <p:spPr/>
        <p:txBody>
          <a:bodyPr/>
          <a:lstStyle/>
          <a:p>
            <a:r>
              <a:rPr lang="en-US" smtClean="0"/>
              <a:t>Winter 2015</a:t>
            </a:r>
            <a:endParaRPr lang="en-US" dirty="0"/>
          </a:p>
        </p:txBody>
      </p:sp>
      <p:sp>
        <p:nvSpPr>
          <p:cNvPr id="15" name="Footer Placeholder 14"/>
          <p:cNvSpPr>
            <a:spLocks noGrp="1"/>
          </p:cNvSpPr>
          <p:nvPr>
            <p:ph type="ftr" sz="quarter" idx="3"/>
            <p:custDataLst>
              <p:tags r:id="rId6"/>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 9</a:t>
            </a:r>
            <a:endParaRPr lang="en-US" dirty="0"/>
          </a:p>
        </p:txBody>
      </p:sp>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64</a:t>
            </a:fld>
            <a:endParaRPr lang="en-US"/>
          </a:p>
        </p:txBody>
      </p:sp>
      <p:sp>
        <p:nvSpPr>
          <p:cNvPr id="6" name="Footer Placeholder 5"/>
          <p:cNvSpPr>
            <a:spLocks noGrp="1"/>
          </p:cNvSpPr>
          <p:nvPr>
            <p:ph type="ftr" sz="quarter" idx="3"/>
          </p:nvPr>
        </p:nvSpPr>
        <p:spPr/>
        <p:txBody>
          <a:bodyPr/>
          <a:lstStyle/>
          <a:p>
            <a:r>
              <a:rPr lang="en-US" smtClean="0"/>
              <a:t>Memory Allocation</a:t>
            </a:r>
            <a:endParaRPr lang="en-US" dirty="0"/>
          </a:p>
        </p:txBody>
      </p:sp>
      <p:pic>
        <p:nvPicPr>
          <p:cNvPr id="8" name="Picture 7"/>
          <p:cNvPicPr>
            <a:picLocks noChangeAspect="1"/>
          </p:cNvPicPr>
          <p:nvPr/>
        </p:nvPicPr>
        <p:blipFill>
          <a:blip r:embed="rId2"/>
          <a:stretch>
            <a:fillRect/>
          </a:stretch>
        </p:blipFill>
        <p:spPr>
          <a:xfrm>
            <a:off x="3456046" y="1888974"/>
            <a:ext cx="5078354" cy="2200620"/>
          </a:xfrm>
          <a:prstGeom prst="rect">
            <a:avLst/>
          </a:prstGeom>
        </p:spPr>
      </p:pic>
      <p:sp>
        <p:nvSpPr>
          <p:cNvPr id="9" name="Content Placeholder 8"/>
          <p:cNvSpPr>
            <a:spLocks noGrp="1"/>
          </p:cNvSpPr>
          <p:nvPr>
            <p:ph idx="1"/>
          </p:nvPr>
        </p:nvSpPr>
        <p:spPr>
          <a:xfrm>
            <a:off x="468426" y="1603569"/>
            <a:ext cx="8366125" cy="4972050"/>
          </a:xfrm>
        </p:spPr>
        <p:txBody>
          <a:bodyPr/>
          <a:lstStyle/>
          <a:p>
            <a:r>
              <a:rPr lang="en-US" dirty="0" smtClean="0"/>
              <a:t>Today: </a:t>
            </a:r>
          </a:p>
          <a:p>
            <a:pPr lvl="1"/>
            <a:r>
              <a:rPr lang="en-US" dirty="0" smtClean="0"/>
              <a:t>Memory bugs</a:t>
            </a:r>
          </a:p>
          <a:p>
            <a:pPr lvl="1"/>
            <a:r>
              <a:rPr lang="en-US" dirty="0" smtClean="0"/>
              <a:t>Java vs. C</a:t>
            </a:r>
          </a:p>
          <a:p>
            <a:endParaRPr lang="en-US"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617040" y="381600"/>
              <a:ext cx="7161480" cy="4322520"/>
            </p14:xfrm>
          </p:contentPart>
        </mc:Choice>
        <mc:Fallback>
          <p:pic>
            <p:nvPicPr>
              <p:cNvPr id="3" name="Ink 2"/>
              <p:cNvPicPr/>
              <p:nvPr/>
            </p:nvPicPr>
            <p:blipFill>
              <a:blip r:embed="rId4"/>
              <a:stretch>
                <a:fillRect/>
              </a:stretch>
            </p:blipFill>
            <p:spPr>
              <a:xfrm>
                <a:off x="605520" y="368640"/>
                <a:ext cx="7185240" cy="4343760"/>
              </a:xfrm>
              <a:prstGeom prst="rect">
                <a:avLst/>
              </a:prstGeom>
            </p:spPr>
          </p:pic>
        </mc:Fallback>
      </mc:AlternateContent>
    </p:spTree>
    <p:extLst>
      <p:ext uri="{BB962C8B-B14F-4D97-AF65-F5344CB8AC3E}">
        <p14:creationId xmlns:p14="http://schemas.microsoft.com/office/powerpoint/2010/main" val="2444171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Winter 2015</a:t>
            </a:r>
            <a:endParaRPr lang="en-US" dirty="0"/>
          </a:p>
        </p:txBody>
      </p:sp>
      <p:sp>
        <p:nvSpPr>
          <p:cNvPr id="5" name="Slide Number Placeholder 4"/>
          <p:cNvSpPr>
            <a:spLocks noGrp="1"/>
          </p:cNvSpPr>
          <p:nvPr>
            <p:ph type="sldNum" sz="quarter" idx="4"/>
          </p:nvPr>
        </p:nvSpPr>
        <p:spPr/>
        <p:txBody>
          <a:bodyPr/>
          <a:lstStyle/>
          <a:p>
            <a:fld id="{7CBE8339-D2AD-46DC-A898-FD1E949067F0}" type="slidenum">
              <a:rPr lang="en-US" smtClean="0"/>
              <a:pPr/>
              <a:t>65</a:t>
            </a:fld>
            <a:endParaRPr lang="en-US"/>
          </a:p>
        </p:txBody>
      </p:sp>
      <p:sp>
        <p:nvSpPr>
          <p:cNvPr id="6" name="Footer Placeholder 5"/>
          <p:cNvSpPr>
            <a:spLocks noGrp="1"/>
          </p:cNvSpPr>
          <p:nvPr>
            <p:ph type="ftr" sz="quarter" idx="3"/>
          </p:nvPr>
        </p:nvSpPr>
        <p:spPr/>
        <p:txBody>
          <a:bodyPr/>
          <a:lstStyle/>
          <a:p>
            <a:r>
              <a:rPr lang="en-US" smtClean="0"/>
              <a:t>Memory Allocation</a:t>
            </a:r>
            <a:endParaRPr lang="en-US" dirty="0"/>
          </a:p>
        </p:txBody>
      </p:sp>
      <p:pic>
        <p:nvPicPr>
          <p:cNvPr id="7" name="Picture 6"/>
          <p:cNvPicPr>
            <a:picLocks noChangeAspect="1"/>
          </p:cNvPicPr>
          <p:nvPr/>
        </p:nvPicPr>
        <p:blipFill>
          <a:blip r:embed="rId2"/>
          <a:stretch>
            <a:fillRect/>
          </a:stretch>
        </p:blipFill>
        <p:spPr>
          <a:xfrm>
            <a:off x="1419383" y="1240917"/>
            <a:ext cx="6156084" cy="511620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019480" y="1483560"/>
              <a:ext cx="1042560" cy="75240"/>
            </p14:xfrm>
          </p:contentPart>
        </mc:Choice>
        <mc:Fallback>
          <p:pic>
            <p:nvPicPr>
              <p:cNvPr id="2" name="Ink 1"/>
              <p:cNvPicPr/>
              <p:nvPr/>
            </p:nvPicPr>
            <p:blipFill>
              <a:blip r:embed="rId4"/>
              <a:stretch>
                <a:fillRect/>
              </a:stretch>
            </p:blipFill>
            <p:spPr>
              <a:xfrm>
                <a:off x="5013000" y="1470600"/>
                <a:ext cx="1054440" cy="97920"/>
              </a:xfrm>
              <a:prstGeom prst="rect">
                <a:avLst/>
              </a:prstGeom>
            </p:spPr>
          </p:pic>
        </mc:Fallback>
      </mc:AlternateContent>
    </p:spTree>
    <p:extLst>
      <p:ext uri="{BB962C8B-B14F-4D97-AF65-F5344CB8AC3E}">
        <p14:creationId xmlns:p14="http://schemas.microsoft.com/office/powerpoint/2010/main" val="18198084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custDataLst>
              <p:tags r:id="rId1"/>
            </p:custDataLst>
          </p:nvPr>
        </p:nvSpPr>
        <p:spPr>
          <a:xfrm>
            <a:off x="356286" y="493713"/>
            <a:ext cx="8001000" cy="573087"/>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Memory-Related Perils and </a:t>
            </a:r>
            <a:r>
              <a:rPr lang="en-GB" smtClean="0"/>
              <a:t>Pitfalls in C</a:t>
            </a:r>
            <a:endParaRPr lang="en-GB"/>
          </a:p>
        </p:txBody>
      </p:sp>
      <p:sp>
        <p:nvSpPr>
          <p:cNvPr id="27650" name="Rectangle 2"/>
          <p:cNvSpPr>
            <a:spLocks noGrp="1" noChangeArrowheads="1"/>
          </p:cNvSpPr>
          <p:nvPr>
            <p:ph type="body" idx="1"/>
            <p:custDataLst>
              <p:tags r:id="rId2"/>
            </p:custDataLst>
          </p:nvPr>
        </p:nvSpPr>
        <p:spPr>
          <a:xfrm>
            <a:off x="381000"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Dereferencing bad pointers</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Reading uninitialized memory</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Overwriting memory</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Referencing nonexistent variables</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Freeing blocks multiple times</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Referencing freed blocks</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Failing to free blocks</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66</a:t>
            </a:fld>
            <a:endParaRPr lang="en-US"/>
          </a:p>
        </p:txBody>
      </p:sp>
      <p:sp>
        <p:nvSpPr>
          <p:cNvPr id="6" name="TextBox 5"/>
          <p:cNvSpPr txBox="1"/>
          <p:nvPr>
            <p:custDataLst>
              <p:tags r:id="rId4"/>
            </p:custDataLst>
          </p:nvPr>
        </p:nvSpPr>
        <p:spPr>
          <a:xfrm>
            <a:off x="8057194" y="228600"/>
            <a:ext cx="1086806" cy="1135696"/>
          </a:xfrm>
          <a:prstGeom prst="rect">
            <a:avLst/>
          </a:prstGeom>
          <a:solidFill>
            <a:srgbClr val="FFDBD0"/>
          </a:solidFill>
        </p:spPr>
        <p:txBody>
          <a:bodyPr wrap="none" rtlCol="0">
            <a:spAutoFit/>
          </a:bodyPr>
          <a:lstStyle/>
          <a:p>
            <a:r>
              <a:rPr lang="en-US" sz="7200" b="1" dirty="0" smtClean="0">
                <a:solidFill>
                  <a:srgbClr val="AB0000"/>
                </a:solidFill>
                <a:latin typeface="Calibri" pitchFamily="34" charset="0"/>
              </a:rPr>
              <a:t>!!!</a:t>
            </a:r>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custDataLst>
              <p:tags r:id="rId1"/>
            </p:custDataLst>
          </p:nvPr>
        </p:nvSpPr>
        <p:spPr>
          <a:xfrm>
            <a:off x="2746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Dereferencing Bad Pointers</a:t>
            </a:r>
          </a:p>
        </p:txBody>
      </p:sp>
      <p:sp>
        <p:nvSpPr>
          <p:cNvPr id="28674" name="Rectangle 2"/>
          <p:cNvSpPr>
            <a:spLocks noGrp="1" noChangeArrowheads="1"/>
          </p:cNvSpPr>
          <p:nvPr>
            <p:ph type="body" idx="1"/>
            <p:custDataLst>
              <p:tags r:id="rId2"/>
            </p:custDataLst>
          </p:nvPr>
        </p:nvSpPr>
        <p:spPr>
          <a:xfrm>
            <a:off x="290513"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The classic </a:t>
            </a:r>
            <a:r>
              <a:rPr lang="en-GB" dirty="0" err="1">
                <a:latin typeface="Courier New" pitchFamily="49" charset="0"/>
              </a:rPr>
              <a:t>scanf</a:t>
            </a:r>
            <a:r>
              <a:rPr lang="en-GB" dirty="0"/>
              <a:t> bug</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28675" name="Text Box 3"/>
          <p:cNvSpPr txBox="1">
            <a:spLocks noChangeArrowheads="1"/>
          </p:cNvSpPr>
          <p:nvPr>
            <p:custDataLst>
              <p:tags r:id="rId3"/>
            </p:custDataLst>
          </p:nvPr>
        </p:nvSpPr>
        <p:spPr bwMode="auto">
          <a:xfrm>
            <a:off x="762000" y="1948003"/>
            <a:ext cx="2797859" cy="163339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itchFamily="49" charset="0"/>
                <a:ea typeface="msgothic" charset="0"/>
                <a:cs typeface="msgothic" charset="0"/>
              </a:rPr>
              <a:t>int</a:t>
            </a:r>
            <a:r>
              <a:rPr lang="en-GB" sz="2000" b="1" dirty="0">
                <a:latin typeface="Courier New" pitchFamily="49" charset="0"/>
                <a:ea typeface="msgothic" charset="0"/>
                <a:cs typeface="msgothic" charset="0"/>
              </a:rPr>
              <a:t> </a:t>
            </a:r>
            <a:r>
              <a:rPr lang="en-GB" sz="2000" b="1" dirty="0" err="1">
                <a:latin typeface="Courier New" pitchFamily="49" charset="0"/>
                <a:ea typeface="msgothic" charset="0"/>
                <a:cs typeface="msgothic" charset="0"/>
              </a:rPr>
              <a:t>val</a:t>
            </a:r>
            <a:r>
              <a:rPr lang="en-GB" sz="2000" b="1"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itchFamily="49" charset="0"/>
                <a:ea typeface="msgothic" charset="0"/>
                <a:cs typeface="msgothic" charset="0"/>
              </a:rPr>
              <a:t>scanf</a:t>
            </a:r>
            <a:r>
              <a:rPr lang="en-GB" sz="2000" b="1" dirty="0">
                <a:latin typeface="Courier New" pitchFamily="49" charset="0"/>
                <a:ea typeface="msgothic" charset="0"/>
                <a:cs typeface="msgothic" charset="0"/>
              </a:rPr>
              <a:t>(“%d”, </a:t>
            </a:r>
            <a:r>
              <a:rPr lang="en-GB" sz="2000" b="1" dirty="0" err="1">
                <a:latin typeface="Courier New" pitchFamily="49" charset="0"/>
                <a:ea typeface="msgothic" charset="0"/>
                <a:cs typeface="msgothic" charset="0"/>
              </a:rPr>
              <a:t>val</a:t>
            </a:r>
            <a:r>
              <a:rPr lang="en-GB" sz="2000" b="1"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67</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376560" y="1359720"/>
              <a:ext cx="4041000" cy="2994120"/>
            </p14:xfrm>
          </p:contentPart>
        </mc:Choice>
        <mc:Fallback>
          <p:pic>
            <p:nvPicPr>
              <p:cNvPr id="2" name="Ink 1"/>
              <p:cNvPicPr/>
              <p:nvPr/>
            </p:nvPicPr>
            <p:blipFill>
              <a:blip r:embed="rId10"/>
              <a:stretch>
                <a:fillRect/>
              </a:stretch>
            </p:blipFill>
            <p:spPr>
              <a:xfrm>
                <a:off x="367920" y="1347480"/>
                <a:ext cx="4053600" cy="3014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custDataLst>
              <p:tags r:id="rId1"/>
            </p:custDataLst>
          </p:nvPr>
        </p:nvSpPr>
        <p:spPr>
          <a:xfrm>
            <a:off x="2746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Dereferencing Bad Pointers</a:t>
            </a:r>
          </a:p>
        </p:txBody>
      </p:sp>
      <p:sp>
        <p:nvSpPr>
          <p:cNvPr id="28674" name="Rectangle 2"/>
          <p:cNvSpPr>
            <a:spLocks noGrp="1" noChangeArrowheads="1"/>
          </p:cNvSpPr>
          <p:nvPr>
            <p:ph type="body" idx="1"/>
            <p:custDataLst>
              <p:tags r:id="rId2"/>
            </p:custDataLst>
          </p:nvPr>
        </p:nvSpPr>
        <p:spPr>
          <a:xfrm>
            <a:off x="290513"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The classic </a:t>
            </a:r>
            <a:r>
              <a:rPr lang="en-GB">
                <a:latin typeface="Courier New" pitchFamily="49" charset="0"/>
              </a:rPr>
              <a:t>scanf</a:t>
            </a:r>
            <a:r>
              <a:rPr lang="en-GB"/>
              <a:t> bug</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Will cause </a:t>
            </a:r>
            <a:r>
              <a:rPr lang="en-GB">
                <a:latin typeface="Courier New" pitchFamily="49" charset="0"/>
              </a:rPr>
              <a:t>scanf</a:t>
            </a:r>
            <a:r>
              <a:rPr lang="en-GB"/>
              <a:t> to interpret contents of </a:t>
            </a:r>
            <a:r>
              <a:rPr lang="en-GB">
                <a:latin typeface="Courier New"/>
                <a:cs typeface="Courier New"/>
              </a:rPr>
              <a:t>val</a:t>
            </a:r>
            <a:r>
              <a:rPr lang="en-GB"/>
              <a:t> as an address!</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Best case: program terminates immediately due to segmentation fault</a:t>
            </a:r>
          </a:p>
          <a:p>
            <a:pPr lvl="1">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Worst case: contents of </a:t>
            </a:r>
            <a:r>
              <a:rPr lang="en-GB" b="1">
                <a:latin typeface="Courier New"/>
                <a:cs typeface="Courier New"/>
              </a:rPr>
              <a:t>val</a:t>
            </a:r>
            <a:r>
              <a:rPr lang="en-GB"/>
              <a:t> correspond to some valid read/write area of virtual memory, causing </a:t>
            </a:r>
            <a:r>
              <a:rPr lang="en-GB" b="1">
                <a:latin typeface="Courier New"/>
                <a:cs typeface="Courier New"/>
              </a:rPr>
              <a:t>scanf</a:t>
            </a:r>
            <a:r>
              <a:rPr lang="en-GB"/>
              <a:t> to overwrite that memory, with disastrous and baffling consequences much later in program execution</a:t>
            </a:r>
          </a:p>
        </p:txBody>
      </p:sp>
      <p:sp>
        <p:nvSpPr>
          <p:cNvPr id="28675" name="Text Box 3"/>
          <p:cNvSpPr txBox="1">
            <a:spLocks noChangeArrowheads="1"/>
          </p:cNvSpPr>
          <p:nvPr>
            <p:custDataLst>
              <p:tags r:id="rId3"/>
            </p:custDataLst>
          </p:nvPr>
        </p:nvSpPr>
        <p:spPr bwMode="auto">
          <a:xfrm>
            <a:off x="762000" y="1948003"/>
            <a:ext cx="2797859" cy="163339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itchFamily="49" charset="0"/>
                <a:ea typeface="msgothic" charset="0"/>
                <a:cs typeface="msgothic" charset="0"/>
              </a:rPr>
              <a:t>int</a:t>
            </a:r>
            <a:r>
              <a:rPr lang="en-GB" sz="2000" b="1" dirty="0">
                <a:latin typeface="Courier New" pitchFamily="49" charset="0"/>
                <a:ea typeface="msgothic" charset="0"/>
                <a:cs typeface="msgothic" charset="0"/>
              </a:rPr>
              <a:t> </a:t>
            </a:r>
            <a:r>
              <a:rPr lang="en-GB" sz="2000" b="1" dirty="0" err="1">
                <a:latin typeface="Courier New" pitchFamily="49" charset="0"/>
                <a:ea typeface="msgothic" charset="0"/>
                <a:cs typeface="msgothic" charset="0"/>
              </a:rPr>
              <a:t>val</a:t>
            </a:r>
            <a:r>
              <a:rPr lang="en-GB" sz="2000" b="1"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err="1">
                <a:latin typeface="Courier New" pitchFamily="49" charset="0"/>
                <a:ea typeface="msgothic" charset="0"/>
                <a:cs typeface="msgothic" charset="0"/>
              </a:rPr>
              <a:t>scanf</a:t>
            </a:r>
            <a:r>
              <a:rPr lang="en-GB" sz="2000" b="1" dirty="0">
                <a:latin typeface="Courier New" pitchFamily="49" charset="0"/>
                <a:ea typeface="msgothic" charset="0"/>
                <a:cs typeface="msgothic" charset="0"/>
              </a:rPr>
              <a:t>(“%d”, </a:t>
            </a:r>
            <a:r>
              <a:rPr lang="en-GB" sz="2000" b="1" dirty="0" err="1">
                <a:latin typeface="Courier New" pitchFamily="49" charset="0"/>
                <a:ea typeface="msgothic" charset="0"/>
                <a:cs typeface="msgothic" charset="0"/>
              </a:rPr>
              <a:t>val</a:t>
            </a:r>
            <a:r>
              <a:rPr lang="en-GB" sz="2000" b="1"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68</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16091153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custDataLst>
              <p:tags r:id="rId1"/>
            </p:custDataLst>
          </p:nvPr>
        </p:nvSpPr>
        <p:spPr>
          <a:xfrm>
            <a:off x="350838" y="3810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Reading Uninitialized Memory</a:t>
            </a:r>
          </a:p>
        </p:txBody>
      </p:sp>
      <p:sp>
        <p:nvSpPr>
          <p:cNvPr id="29698" name="Rectangle 2"/>
          <p:cNvSpPr>
            <a:spLocks noGrp="1" noChangeArrowheads="1"/>
          </p:cNvSpPr>
          <p:nvPr>
            <p:ph type="body" idx="1"/>
            <p:custDataLst>
              <p:tags r:id="rId2"/>
            </p:custDataLst>
          </p:nvPr>
        </p:nvSpPr>
        <p:spPr>
          <a:xfrm>
            <a:off x="379413"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Assuming that heap data is initialized to zero</a:t>
            </a:r>
          </a:p>
        </p:txBody>
      </p:sp>
      <p:sp>
        <p:nvSpPr>
          <p:cNvPr id="29699" name="Text Box 3"/>
          <p:cNvSpPr txBox="1">
            <a:spLocks noChangeArrowheads="1"/>
          </p:cNvSpPr>
          <p:nvPr>
            <p:custDataLst>
              <p:tags r:id="rId3"/>
            </p:custDataLst>
          </p:nvPr>
        </p:nvSpPr>
        <p:spPr bwMode="auto">
          <a:xfrm>
            <a:off x="809727" y="1930144"/>
            <a:ext cx="7107857" cy="4095609"/>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return y = </a:t>
            </a:r>
            <a:r>
              <a:rPr lang="en-GB" sz="2000" dirty="0" err="1">
                <a:solidFill>
                  <a:srgbClr val="C00000"/>
                </a:solidFill>
                <a:latin typeface="Courier New" pitchFamily="49" charset="0"/>
                <a:ea typeface="msgothic" charset="0"/>
                <a:cs typeface="msgothic" charset="0"/>
              </a:rPr>
              <a:t>Ax</a:t>
            </a:r>
            <a:r>
              <a:rPr lang="en-GB" sz="2000" dirty="0">
                <a:solidFill>
                  <a:srgbClr val="C00000"/>
                </a:solidFill>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matvec</a:t>
            </a:r>
            <a:r>
              <a:rPr lang="en-GB" sz="2000" dirty="0">
                <a:latin typeface="Courier New" pitchFamily="49" charset="0"/>
                <a:ea typeface="msgothic" charset="0"/>
                <a:cs typeface="msgothic" charset="0"/>
              </a:rPr>
              <a:t>(</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*x)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*y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 j;</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for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=0;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&lt;N;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for (j=0; j&lt;N; j++)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y[i</a:t>
            </a:r>
            <a:r>
              <a:rPr lang="en-GB" sz="2000" dirty="0">
                <a:latin typeface="Courier New" pitchFamily="49" charset="0"/>
                <a:ea typeface="msgothic" charset="0"/>
                <a:cs typeface="msgothic" charset="0"/>
              </a:rPr>
              <a:t>] += </a:t>
            </a:r>
            <a:r>
              <a:rPr lang="en-GB" sz="2000" dirty="0" err="1">
                <a:latin typeface="Courier New" pitchFamily="49" charset="0"/>
                <a:ea typeface="msgothic" charset="0"/>
                <a:cs typeface="msgothic" charset="0"/>
              </a:rPr>
              <a:t>A[i][j</a:t>
            </a:r>
            <a:r>
              <a:rPr lang="en-GB" sz="2000" dirty="0" smtClean="0">
                <a:latin typeface="Courier New" pitchFamily="49" charset="0"/>
                <a:ea typeface="msgothic" charset="0"/>
                <a:cs typeface="msgothic" charset="0"/>
              </a:rPr>
              <a:t>] * </a:t>
            </a:r>
            <a:r>
              <a:rPr lang="en-GB" sz="2000" dirty="0" err="1" smtClean="0">
                <a:latin typeface="Courier New" pitchFamily="49" charset="0"/>
                <a:ea typeface="msgothic" charset="0"/>
                <a:cs typeface="msgothic" charset="0"/>
              </a:rPr>
              <a:t>x</a:t>
            </a:r>
            <a:r>
              <a:rPr lang="en-GB" sz="2000" dirty="0" err="1">
                <a:latin typeface="Courier New" pitchFamily="49" charset="0"/>
                <a:ea typeface="msgothic" charset="0"/>
                <a:cs typeface="msgothic" charset="0"/>
              </a:rPr>
              <a:t>[j</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return 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69</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270880" y="1586880"/>
              <a:ext cx="3294360" cy="2914200"/>
            </p14:xfrm>
          </p:contentPart>
        </mc:Choice>
        <mc:Fallback>
          <p:pic>
            <p:nvPicPr>
              <p:cNvPr id="2" name="Ink 1"/>
              <p:cNvPicPr/>
              <p:nvPr/>
            </p:nvPicPr>
            <p:blipFill>
              <a:blip r:embed="rId10"/>
              <a:stretch>
                <a:fillRect/>
              </a:stretch>
            </p:blipFill>
            <p:spPr>
              <a:xfrm>
                <a:off x="2268360" y="1576800"/>
                <a:ext cx="3299400" cy="29329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xfrm>
            <a:off x="407772" y="161594"/>
            <a:ext cx="5943600"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Malloc</a:t>
            </a:r>
            <a:r>
              <a:rPr lang="en-GB" dirty="0"/>
              <a:t> Example</a:t>
            </a:r>
          </a:p>
        </p:txBody>
      </p:sp>
      <p:sp>
        <p:nvSpPr>
          <p:cNvPr id="9218" name="Text Box 2"/>
          <p:cNvSpPr txBox="1">
            <a:spLocks noChangeArrowheads="1"/>
          </p:cNvSpPr>
          <p:nvPr>
            <p:custDataLst>
              <p:tags r:id="rId2"/>
            </p:custDataLst>
          </p:nvPr>
        </p:nvSpPr>
        <p:spPr bwMode="auto">
          <a:xfrm>
            <a:off x="533400" y="720343"/>
            <a:ext cx="8077200" cy="6054928"/>
          </a:xfrm>
          <a:prstGeom prst="rect">
            <a:avLst/>
          </a:prstGeom>
          <a:solidFill>
            <a:srgbClr val="F6F5BD"/>
          </a:solidFill>
          <a:ln w="12600">
            <a:solidFill>
              <a:srgbClr val="000066"/>
            </a:solidFill>
            <a:miter lim="800000"/>
            <a:headEnd/>
            <a:tailEnd/>
          </a:ln>
          <a:effectLst/>
        </p:spPr>
        <p:txBody>
          <a:bodyPr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void </a:t>
            </a:r>
            <a:r>
              <a:rPr lang="en-GB" sz="1600" b="1" dirty="0" err="1">
                <a:latin typeface="Courier New" pitchFamily="49" charset="0"/>
              </a:rPr>
              <a:t>foo</a:t>
            </a:r>
            <a:r>
              <a:rPr lang="en-GB" sz="1600" b="1" dirty="0">
                <a:latin typeface="Courier New" pitchFamily="49" charset="0"/>
              </a:rPr>
              <a:t>(</a:t>
            </a:r>
            <a:r>
              <a:rPr lang="en-GB" sz="1600" b="1" dirty="0" err="1">
                <a:latin typeface="Courier New" pitchFamily="49" charset="0"/>
              </a:rPr>
              <a:t>int</a:t>
            </a:r>
            <a:r>
              <a:rPr lang="en-GB" sz="1600" b="1" dirty="0">
                <a:latin typeface="Courier New" pitchFamily="49" charset="0"/>
              </a:rPr>
              <a:t> n, </a:t>
            </a:r>
            <a:r>
              <a:rPr lang="en-GB" sz="1600" b="1" dirty="0" err="1">
                <a:latin typeface="Courier New" pitchFamily="49" charset="0"/>
              </a:rPr>
              <a:t>int</a:t>
            </a:r>
            <a:r>
              <a:rPr lang="en-GB" sz="1600" b="1" dirty="0">
                <a:latin typeface="Courier New" pitchFamily="49" charset="0"/>
              </a:rPr>
              <a:t> m)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r>
              <a:rPr lang="en-GB" sz="1600" b="1" dirty="0" err="1">
                <a:latin typeface="Courier New" pitchFamily="49" charset="0"/>
              </a:rPr>
              <a:t>int</a:t>
            </a:r>
            <a:r>
              <a:rPr lang="en-GB" sz="1600" b="1" dirty="0">
                <a:latin typeface="Courier New" pitchFamily="49" charset="0"/>
              </a:rPr>
              <a:t> </a:t>
            </a:r>
            <a:r>
              <a:rPr lang="en-GB" sz="1600" b="1" dirty="0" err="1">
                <a:latin typeface="Courier New" pitchFamily="49" charset="0"/>
              </a:rPr>
              <a:t>i</a:t>
            </a:r>
            <a:r>
              <a:rPr lang="en-GB" sz="1600" b="1" dirty="0">
                <a:latin typeface="Courier New" pitchFamily="49" charset="0"/>
              </a:rPr>
              <a:t>, *p;</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endParaRPr lang="en-GB" sz="100" b="1"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FF"/>
                </a:solidFill>
                <a:latin typeface="Courier New" pitchFamily="49" charset="0"/>
              </a:rPr>
              <a:t>  /* allocate a block of n </a:t>
            </a:r>
            <a:r>
              <a:rPr lang="en-GB" sz="1600" b="1" dirty="0" err="1">
                <a:solidFill>
                  <a:srgbClr val="0000FF"/>
                </a:solidFill>
                <a:latin typeface="Courier New" pitchFamily="49" charset="0"/>
              </a:rPr>
              <a:t>ints</a:t>
            </a:r>
            <a:r>
              <a:rPr lang="en-GB" sz="1600" b="1" dirty="0">
                <a:solidFill>
                  <a:srgbClr val="0000FF"/>
                </a:solidFill>
                <a:latin typeface="Courier New"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p = (</a:t>
            </a:r>
            <a:r>
              <a:rPr lang="en-GB" sz="1600" b="1" dirty="0" err="1">
                <a:latin typeface="Courier New" pitchFamily="49" charset="0"/>
              </a:rPr>
              <a:t>int</a:t>
            </a:r>
            <a:r>
              <a:rPr lang="en-GB" sz="1600" b="1" dirty="0">
                <a:latin typeface="Courier New" pitchFamily="49" charset="0"/>
              </a:rPr>
              <a:t> *)</a:t>
            </a:r>
            <a:r>
              <a:rPr lang="en-GB" sz="1600" b="1" dirty="0" err="1">
                <a:latin typeface="Courier New" pitchFamily="49" charset="0"/>
              </a:rPr>
              <a:t>malloc</a:t>
            </a:r>
            <a:r>
              <a:rPr lang="en-GB" sz="1600" b="1" dirty="0">
                <a:latin typeface="Courier New" pitchFamily="49" charset="0"/>
              </a:rPr>
              <a:t>(n * </a:t>
            </a:r>
            <a:r>
              <a:rPr lang="en-GB" sz="1600" b="1" dirty="0" err="1">
                <a:latin typeface="Courier New" pitchFamily="49" charset="0"/>
              </a:rPr>
              <a:t>sizeof</a:t>
            </a:r>
            <a:r>
              <a:rPr lang="en-GB" sz="1600" b="1" dirty="0">
                <a:latin typeface="Courier New" pitchFamily="49" charset="0"/>
              </a:rPr>
              <a:t>(</a:t>
            </a:r>
            <a:r>
              <a:rPr lang="en-GB" sz="1600" b="1" dirty="0" err="1">
                <a:latin typeface="Courier New" pitchFamily="49" charset="0"/>
              </a:rPr>
              <a:t>int</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if (</a:t>
            </a:r>
            <a:r>
              <a:rPr lang="en-GB" sz="1600" dirty="0">
                <a:solidFill>
                  <a:srgbClr val="C00000"/>
                </a:solidFill>
                <a:latin typeface="Courier New" pitchFamily="49" charset="0"/>
              </a:rPr>
              <a:t>p == NULL</a:t>
            </a:r>
            <a:r>
              <a:rPr lang="en-GB" sz="1600" b="1" dirty="0">
                <a:latin typeface="Courier New"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r>
              <a:rPr lang="en-GB" sz="1600" b="1" dirty="0" err="1">
                <a:latin typeface="Courier New" pitchFamily="49" charset="0"/>
              </a:rPr>
              <a:t>perror</a:t>
            </a:r>
            <a:r>
              <a:rPr lang="en-GB" sz="1600" b="1" dirty="0">
                <a:latin typeface="Courier New" pitchFamily="49" charset="0"/>
              </a:rPr>
              <a:t>("</a:t>
            </a:r>
            <a:r>
              <a:rPr lang="en-GB" sz="1600" b="1" dirty="0" err="1">
                <a:latin typeface="Courier New" pitchFamily="49" charset="0"/>
              </a:rPr>
              <a:t>malloc</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exit(0);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for (</a:t>
            </a:r>
            <a:r>
              <a:rPr lang="en-GB" sz="1600" b="1" dirty="0" err="1">
                <a:latin typeface="Courier New" pitchFamily="49" charset="0"/>
              </a:rPr>
              <a:t>i</a:t>
            </a:r>
            <a:r>
              <a:rPr lang="en-GB" sz="1600" b="1" dirty="0">
                <a:latin typeface="Courier New" pitchFamily="49" charset="0"/>
              </a:rPr>
              <a:t>=0; </a:t>
            </a:r>
            <a:r>
              <a:rPr lang="en-GB" sz="1600" b="1" dirty="0" err="1">
                <a:latin typeface="Courier New" pitchFamily="49" charset="0"/>
              </a:rPr>
              <a:t>i</a:t>
            </a:r>
            <a:r>
              <a:rPr lang="en-GB" sz="1600" b="1" dirty="0">
                <a:latin typeface="Courier New" pitchFamily="49" charset="0"/>
              </a:rPr>
              <a:t>&lt;n; </a:t>
            </a:r>
            <a:r>
              <a:rPr lang="en-GB" sz="1600" b="1" dirty="0" err="1">
                <a:latin typeface="Courier New" pitchFamily="49" charset="0"/>
              </a:rPr>
              <a:t>i</a:t>
            </a:r>
            <a:r>
              <a:rPr lang="en-GB" sz="1600" b="1" dirty="0">
                <a:latin typeface="Courier New" pitchFamily="49" charset="0"/>
              </a:rPr>
              <a:t>++) </a:t>
            </a:r>
            <a:r>
              <a:rPr lang="en-GB" sz="1600" b="1" dirty="0" smtClean="0">
                <a:latin typeface="Courier New" pitchFamily="49" charset="0"/>
              </a:rPr>
              <a:t/>
            </a:r>
            <a:br>
              <a:rPr lang="en-GB" sz="1600" b="1" dirty="0" smtClean="0">
                <a:latin typeface="Courier New" pitchFamily="49" charset="0"/>
              </a:rPr>
            </a:br>
            <a:r>
              <a:rPr lang="en-GB" sz="1600" b="1" dirty="0" smtClean="0">
                <a:latin typeface="Courier New" pitchFamily="49" charset="0"/>
              </a:rPr>
              <a:t>	    </a:t>
            </a:r>
            <a:r>
              <a:rPr lang="en-GB" sz="1600" b="1" dirty="0" smtClean="0">
                <a:solidFill>
                  <a:srgbClr val="C00000"/>
                </a:solidFill>
                <a:latin typeface="Courier New" pitchFamily="49" charset="0"/>
              </a:rPr>
              <a:t>p[</a:t>
            </a:r>
            <a:r>
              <a:rPr lang="en-GB" sz="1600" b="1" dirty="0" err="1" smtClean="0">
                <a:solidFill>
                  <a:srgbClr val="C00000"/>
                </a:solidFill>
                <a:latin typeface="Courier New" pitchFamily="49" charset="0"/>
              </a:rPr>
              <a:t>i</a:t>
            </a:r>
            <a:r>
              <a:rPr lang="en-GB" sz="1600" b="1" dirty="0">
                <a:solidFill>
                  <a:srgbClr val="C00000"/>
                </a:solidFill>
                <a:latin typeface="Courier New" pitchFamily="49" charset="0"/>
              </a:rPr>
              <a:t>]</a:t>
            </a:r>
            <a:r>
              <a:rPr lang="en-GB" sz="1600" b="1" dirty="0">
                <a:latin typeface="Courier New" pitchFamily="49" charset="0"/>
              </a:rPr>
              <a:t> = </a:t>
            </a:r>
            <a:r>
              <a:rPr lang="en-GB" sz="1600" b="1" dirty="0" err="1">
                <a:latin typeface="Courier New" pitchFamily="49" charset="0"/>
              </a:rPr>
              <a:t>i</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dirty="0" smtClean="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solidFill>
                  <a:srgbClr val="0000FF"/>
                </a:solidFill>
                <a:latin typeface="Courier New" pitchFamily="49" charset="0"/>
              </a:rPr>
              <a:t>  </a:t>
            </a:r>
            <a:r>
              <a:rPr lang="en-GB" sz="1600" b="1" dirty="0">
                <a:solidFill>
                  <a:srgbClr val="0000FF"/>
                </a:solidFill>
                <a:latin typeface="Courier New" pitchFamily="49" charset="0"/>
              </a:rPr>
              <a:t>/* add space for m ints to end of p block </a:t>
            </a:r>
            <a:r>
              <a:rPr lang="en-GB" sz="1600" b="1" dirty="0" smtClean="0">
                <a:solidFill>
                  <a:srgbClr val="0000FF"/>
                </a:solidFill>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ourier New" pitchFamily="49" charset="0"/>
              </a:rPr>
              <a:t>  p </a:t>
            </a:r>
            <a:r>
              <a:rPr lang="en-GB" sz="1600" dirty="0">
                <a:latin typeface="Courier New" pitchFamily="49" charset="0"/>
              </a:rPr>
              <a:t>= (</a:t>
            </a:r>
            <a:r>
              <a:rPr lang="en-GB" sz="1600" dirty="0" err="1">
                <a:latin typeface="Courier New" pitchFamily="49" charset="0"/>
              </a:rPr>
              <a:t>int</a:t>
            </a:r>
            <a:r>
              <a:rPr lang="en-GB" sz="1600" dirty="0">
                <a:latin typeface="Courier New" pitchFamily="49" charset="0"/>
              </a:rPr>
              <a:t> *)</a:t>
            </a:r>
            <a:r>
              <a:rPr lang="en-GB" sz="1600" dirty="0" err="1">
                <a:latin typeface="Courier New" pitchFamily="49" charset="0"/>
              </a:rPr>
              <a:t>realloc</a:t>
            </a:r>
            <a:r>
              <a:rPr lang="en-GB" sz="1600" dirty="0">
                <a:latin typeface="Courier New" pitchFamily="49" charset="0"/>
              </a:rPr>
              <a:t>(p, (</a:t>
            </a:r>
            <a:r>
              <a:rPr lang="en-GB" sz="1600" dirty="0" err="1">
                <a:latin typeface="Courier New" pitchFamily="49" charset="0"/>
              </a:rPr>
              <a:t>n+m</a:t>
            </a:r>
            <a:r>
              <a:rPr lang="en-GB" sz="1600" dirty="0">
                <a:latin typeface="Courier New" pitchFamily="49" charset="0"/>
              </a:rPr>
              <a:t>) * </a:t>
            </a:r>
            <a:r>
              <a:rPr lang="en-GB" sz="1600" dirty="0" err="1">
                <a:latin typeface="Courier New" pitchFamily="49" charset="0"/>
              </a:rPr>
              <a:t>sizeof</a:t>
            </a:r>
            <a:r>
              <a:rPr lang="en-GB" sz="1600" dirty="0">
                <a:latin typeface="Courier New" pitchFamily="49" charset="0"/>
              </a:rPr>
              <a:t>(</a:t>
            </a:r>
            <a:r>
              <a:rPr lang="en-GB" sz="1600" dirty="0" err="1">
                <a:latin typeface="Courier New" pitchFamily="49" charset="0"/>
              </a:rPr>
              <a:t>int</a:t>
            </a:r>
            <a:r>
              <a:rPr lang="en-GB" sz="1600" dirty="0" smtClean="0">
                <a:latin typeface="Courier New" pitchFamily="49" charset="0"/>
              </a:rPr>
              <a:t>));</a:t>
            </a:r>
            <a:endParaRPr lang="en-GB" sz="1600" b="1" dirty="0">
              <a:solidFill>
                <a:srgbClr val="0000FF"/>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if </a:t>
            </a:r>
            <a:r>
              <a:rPr lang="en-GB" sz="1600" b="1" dirty="0" smtClean="0">
                <a:latin typeface="Courier New" pitchFamily="49" charset="0"/>
              </a:rPr>
              <a:t>(p </a:t>
            </a:r>
            <a:r>
              <a:rPr lang="en-GB" sz="1600" b="1" dirty="0">
                <a:latin typeface="Courier New" pitchFamily="49" charset="0"/>
              </a:rPr>
              <a:t>== NULL)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r>
              <a:rPr lang="en-GB" sz="1600" b="1" dirty="0" err="1">
                <a:latin typeface="Courier New" pitchFamily="49" charset="0"/>
              </a:rPr>
              <a:t>perror</a:t>
            </a:r>
            <a:r>
              <a:rPr lang="en-GB" sz="1600" b="1" dirty="0">
                <a:latin typeface="Courier New" pitchFamily="49" charset="0"/>
              </a:rPr>
              <a:t>("</a:t>
            </a:r>
            <a:r>
              <a:rPr lang="en-GB" sz="1600" b="1" dirty="0" err="1">
                <a:latin typeface="Courier New" pitchFamily="49" charset="0"/>
              </a:rPr>
              <a:t>realloc</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exit(0);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for (</a:t>
            </a:r>
            <a:r>
              <a:rPr lang="en-GB" sz="1600" b="1" dirty="0" err="1">
                <a:latin typeface="Courier New" pitchFamily="49" charset="0"/>
              </a:rPr>
              <a:t>i</a:t>
            </a:r>
            <a:r>
              <a:rPr lang="en-GB" sz="1600" b="1" dirty="0">
                <a:latin typeface="Courier New" pitchFamily="49" charset="0"/>
              </a:rPr>
              <a:t>=n; </a:t>
            </a:r>
            <a:r>
              <a:rPr lang="en-GB" sz="1600" b="1" dirty="0" err="1">
                <a:latin typeface="Courier New" pitchFamily="49" charset="0"/>
              </a:rPr>
              <a:t>i</a:t>
            </a:r>
            <a:r>
              <a:rPr lang="en-GB" sz="1600" b="1" dirty="0">
                <a:latin typeface="Courier New" pitchFamily="49" charset="0"/>
              </a:rPr>
              <a:t> &lt; </a:t>
            </a:r>
            <a:r>
              <a:rPr lang="en-GB" sz="1600" b="1" dirty="0" err="1">
                <a:latin typeface="Courier New" pitchFamily="49" charset="0"/>
              </a:rPr>
              <a:t>n+m</a:t>
            </a:r>
            <a:r>
              <a:rPr lang="en-GB" sz="1600" b="1" dirty="0">
                <a:latin typeface="Courier New" pitchFamily="49" charset="0"/>
              </a:rPr>
              <a:t>; </a:t>
            </a:r>
            <a:r>
              <a:rPr lang="en-GB" sz="1600" b="1" dirty="0" err="1">
                <a:latin typeface="Courier New" pitchFamily="49" charset="0"/>
              </a:rPr>
              <a:t>i</a:t>
            </a:r>
            <a:r>
              <a:rPr lang="en-GB" sz="1600" b="1" dirty="0">
                <a:latin typeface="Courier New" pitchFamily="49" charset="0"/>
              </a:rPr>
              <a:t>++) </a:t>
            </a:r>
            <a:endParaRPr lang="en-GB" sz="1600" b="1" dirty="0" smtClean="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a:t>
            </a:r>
            <a:r>
              <a:rPr lang="en-GB" sz="1600" dirty="0" smtClean="0">
                <a:latin typeface="Courier New" pitchFamily="49" charset="0"/>
              </a:rPr>
              <a:t>   </a:t>
            </a:r>
            <a:r>
              <a:rPr lang="en-GB" sz="1600" b="1" dirty="0" smtClean="0">
                <a:latin typeface="Courier New" pitchFamily="49" charset="0"/>
              </a:rPr>
              <a:t>p[</a:t>
            </a:r>
            <a:r>
              <a:rPr lang="en-GB" sz="1600" b="1" dirty="0" err="1" smtClean="0">
                <a:latin typeface="Courier New" pitchFamily="49" charset="0"/>
              </a:rPr>
              <a:t>i</a:t>
            </a:r>
            <a:r>
              <a:rPr lang="en-GB" sz="1600" b="1" dirty="0">
                <a:latin typeface="Courier New" pitchFamily="49" charset="0"/>
              </a:rPr>
              <a:t>] = </a:t>
            </a:r>
            <a:r>
              <a:rPr lang="en-GB" sz="1600" b="1" dirty="0" err="1">
                <a:latin typeface="Courier New" pitchFamily="49" charset="0"/>
              </a:rPr>
              <a:t>i</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FF"/>
                </a:solidFill>
                <a:latin typeface="Courier New" pitchFamily="49" charset="0"/>
              </a:rPr>
              <a:t>  /* print new array */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for (</a:t>
            </a:r>
            <a:r>
              <a:rPr lang="en-GB" sz="1600" b="1" dirty="0" err="1">
                <a:latin typeface="Courier New" pitchFamily="49" charset="0"/>
              </a:rPr>
              <a:t>i</a:t>
            </a:r>
            <a:r>
              <a:rPr lang="en-GB" sz="1600" b="1" dirty="0">
                <a:latin typeface="Courier New" pitchFamily="49" charset="0"/>
              </a:rPr>
              <a:t>=0; </a:t>
            </a:r>
            <a:r>
              <a:rPr lang="en-GB" sz="1600" b="1" dirty="0" err="1">
                <a:latin typeface="Courier New" pitchFamily="49" charset="0"/>
              </a:rPr>
              <a:t>i</a:t>
            </a:r>
            <a:r>
              <a:rPr lang="en-GB" sz="1600" b="1" dirty="0">
                <a:latin typeface="Courier New" pitchFamily="49" charset="0"/>
              </a:rPr>
              <a:t>&lt;</a:t>
            </a:r>
            <a:r>
              <a:rPr lang="en-GB" sz="1600" b="1" dirty="0" err="1">
                <a:latin typeface="Courier New" pitchFamily="49" charset="0"/>
              </a:rPr>
              <a:t>n+m</a:t>
            </a:r>
            <a:r>
              <a:rPr lang="en-GB" sz="1600" b="1" dirty="0">
                <a:latin typeface="Courier New" pitchFamily="49" charset="0"/>
              </a:rPr>
              <a:t>; </a:t>
            </a:r>
            <a:r>
              <a:rPr lang="en-GB" sz="1600" b="1" dirty="0" err="1">
                <a:latin typeface="Courier New" pitchFamily="49" charset="0"/>
              </a:rPr>
              <a:t>i</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    </a:t>
            </a:r>
            <a:r>
              <a:rPr lang="en-GB" sz="1600" b="1" dirty="0" err="1">
                <a:latin typeface="Courier New" pitchFamily="49" charset="0"/>
              </a:rPr>
              <a:t>printf</a:t>
            </a:r>
            <a:r>
              <a:rPr lang="en-GB" sz="1600" b="1" dirty="0">
                <a:latin typeface="Courier New" pitchFamily="49" charset="0"/>
              </a:rPr>
              <a:t>("%d\n", p[</a:t>
            </a:r>
            <a:r>
              <a:rPr lang="en-GB" sz="1600" b="1" dirty="0" err="1">
                <a:latin typeface="Courier New" pitchFamily="49" charset="0"/>
              </a:rPr>
              <a:t>i</a:t>
            </a:r>
            <a:r>
              <a:rPr lang="en-GB" sz="1600" b="1"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800" b="1" dirty="0">
              <a:solidFill>
                <a:srgbClr val="990000"/>
              </a:solidFill>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00"/>
                </a:solidFill>
                <a:latin typeface="Courier New" pitchFamily="49" charset="0"/>
              </a:rPr>
              <a:t>  </a:t>
            </a:r>
            <a:r>
              <a:rPr lang="en-GB" sz="1600" b="1" dirty="0">
                <a:latin typeface="Courier New" pitchFamily="49" charset="0"/>
              </a:rPr>
              <a:t>free(p);</a:t>
            </a:r>
            <a:r>
              <a:rPr lang="en-GB" sz="1600" b="1" dirty="0">
                <a:solidFill>
                  <a:srgbClr val="0000FF"/>
                </a:solidFill>
                <a:latin typeface="Courier New" pitchFamily="49" charset="0"/>
              </a:rPr>
              <a:t> /* return p to available memory pool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rPr>
              <a:t>}</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7</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dirty="0" smtClean="0"/>
              <a:t>Memory Allocation</a:t>
            </a:r>
            <a:endParaRPr lang="en-US" dirty="0"/>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597960" y="1270080"/>
              <a:ext cx="5672880" cy="2649240"/>
            </p14:xfrm>
          </p:contentPart>
        </mc:Choice>
        <mc:Fallback xmlns="">
          <p:pic>
            <p:nvPicPr>
              <p:cNvPr id="2" name="Ink 1"/>
              <p:cNvPicPr/>
              <p:nvPr/>
            </p:nvPicPr>
            <p:blipFill>
              <a:blip r:embed="rId9"/>
              <a:stretch>
                <a:fillRect/>
              </a:stretch>
            </p:blipFill>
            <p:spPr>
              <a:xfrm>
                <a:off x="590400" y="1260000"/>
                <a:ext cx="5685120" cy="26697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Overwriting Memory</a:t>
            </a:r>
          </a:p>
        </p:txBody>
      </p:sp>
      <p:sp>
        <p:nvSpPr>
          <p:cNvPr id="30722" name="Rectangle 2"/>
          <p:cNvSpPr>
            <a:spLocks noGrp="1" noChangeArrowheads="1"/>
          </p:cNvSpPr>
          <p:nvPr>
            <p:ph type="body" idx="1"/>
            <p:custDataLst>
              <p:tags r:id="rId2"/>
            </p:custDataLst>
          </p:nvPr>
        </p:nvSpPr>
        <p:spPr>
          <a:xfrm>
            <a:off x="379413" y="1295400"/>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the (possibly) wrong sized object</a:t>
            </a:r>
          </a:p>
        </p:txBody>
      </p:sp>
      <p:sp>
        <p:nvSpPr>
          <p:cNvPr id="30723" name="Text Box 3"/>
          <p:cNvSpPr txBox="1">
            <a:spLocks noChangeArrowheads="1"/>
          </p:cNvSpPr>
          <p:nvPr>
            <p:custDataLst>
              <p:tags r:id="rId3"/>
            </p:custDataLst>
          </p:nvPr>
        </p:nvSpPr>
        <p:spPr bwMode="auto">
          <a:xfrm>
            <a:off x="812703" y="2133600"/>
            <a:ext cx="6800031" cy="2248950"/>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p</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p</a:t>
            </a:r>
            <a:r>
              <a:rPr lang="en-GB" sz="2000" dirty="0">
                <a:latin typeface="Courier New" pitchFamily="49" charset="0"/>
                <a:ea typeface="msgothic" charset="0"/>
                <a:cs typeface="msgothic" charset="0"/>
              </a:rPr>
              <a:t>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for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=0;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&lt;N;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p[i</a:t>
            </a:r>
            <a:r>
              <a:rPr lang="en-GB" sz="2000" dirty="0">
                <a:latin typeface="Courier New" pitchFamily="49" charset="0"/>
                <a:ea typeface="msgothic" charset="0"/>
                <a:cs typeface="msgothic" charset="0"/>
              </a:rPr>
              <a:t>]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M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70</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530720" y="1705320"/>
              <a:ext cx="4899240" cy="1438200"/>
            </p14:xfrm>
          </p:contentPart>
        </mc:Choice>
        <mc:Fallback>
          <p:pic>
            <p:nvPicPr>
              <p:cNvPr id="2" name="Ink 1"/>
              <p:cNvPicPr/>
              <p:nvPr/>
            </p:nvPicPr>
            <p:blipFill>
              <a:blip r:embed="rId10"/>
              <a:stretch>
                <a:fillRect/>
              </a:stretch>
            </p:blipFill>
            <p:spPr>
              <a:xfrm>
                <a:off x="1526760" y="1694160"/>
                <a:ext cx="4908240" cy="1457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custDataLst>
              <p:tags r:id="rId1"/>
            </p:custDataLst>
          </p:nvPr>
        </p:nvSpPr>
        <p:spPr>
          <a:xfrm>
            <a:off x="350838" y="4572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Overwriting Memory</a:t>
            </a:r>
          </a:p>
        </p:txBody>
      </p:sp>
      <p:sp>
        <p:nvSpPr>
          <p:cNvPr id="31746" name="Rectangle 2"/>
          <p:cNvSpPr>
            <a:spLocks noGrp="1" noChangeArrowheads="1"/>
          </p:cNvSpPr>
          <p:nvPr>
            <p:ph type="body" idx="1"/>
            <p:custDataLst>
              <p:tags r:id="rId2"/>
            </p:custDataLst>
          </p:nvPr>
        </p:nvSpPr>
        <p:spPr>
          <a:xfrm>
            <a:off x="379413"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Off-by-one error</a:t>
            </a:r>
          </a:p>
        </p:txBody>
      </p:sp>
      <p:sp>
        <p:nvSpPr>
          <p:cNvPr id="31747" name="Text Box 3"/>
          <p:cNvSpPr txBox="1">
            <a:spLocks noChangeArrowheads="1"/>
          </p:cNvSpPr>
          <p:nvPr>
            <p:custDataLst>
              <p:tags r:id="rId3"/>
            </p:custDataLst>
          </p:nvPr>
        </p:nvSpPr>
        <p:spPr bwMode="auto">
          <a:xfrm>
            <a:off x="838200" y="1981200"/>
            <a:ext cx="6800031" cy="2248950"/>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p</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p</a:t>
            </a:r>
            <a:r>
              <a:rPr lang="en-GB" sz="2000" dirty="0">
                <a:latin typeface="Courier New" pitchFamily="49" charset="0"/>
                <a:ea typeface="msgothic" charset="0"/>
                <a:cs typeface="msgothic" charset="0"/>
              </a:rPr>
              <a:t>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for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=0;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&lt;=N;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p[i</a:t>
            </a:r>
            <a:r>
              <a:rPr lang="en-GB" sz="2000" dirty="0">
                <a:latin typeface="Courier New" pitchFamily="49" charset="0"/>
                <a:ea typeface="msgothic" charset="0"/>
                <a:cs typeface="msgothic" charset="0"/>
              </a:rPr>
              <a:t>]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M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71</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693440" y="2944800"/>
              <a:ext cx="4305240" cy="3280320"/>
            </p14:xfrm>
          </p:contentPart>
        </mc:Choice>
        <mc:Fallback>
          <p:pic>
            <p:nvPicPr>
              <p:cNvPr id="2" name="Ink 1"/>
              <p:cNvPicPr/>
              <p:nvPr/>
            </p:nvPicPr>
            <p:blipFill>
              <a:blip r:embed="rId10"/>
              <a:stretch>
                <a:fillRect/>
              </a:stretch>
            </p:blipFill>
            <p:spPr>
              <a:xfrm>
                <a:off x="1686240" y="2933640"/>
                <a:ext cx="4324680" cy="3302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Overwriting Memory</a:t>
            </a:r>
          </a:p>
        </p:txBody>
      </p:sp>
      <p:sp>
        <p:nvSpPr>
          <p:cNvPr id="32770" name="Rectangle 2"/>
          <p:cNvSpPr>
            <a:spLocks noGrp="1" noChangeArrowheads="1"/>
          </p:cNvSpPr>
          <p:nvPr>
            <p:ph type="body" idx="1"/>
            <p:custDataLst>
              <p:tags r:id="rId2"/>
            </p:custDataLst>
          </p:nvPr>
        </p:nvSpPr>
        <p:spPr>
          <a:xfrm>
            <a:off x="371175" y="1220788"/>
            <a:ext cx="8307387" cy="4494212"/>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Not checking the max string size</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Basis </a:t>
            </a:r>
            <a:r>
              <a:rPr lang="en-GB" dirty="0"/>
              <a:t>for classic buffer overflow </a:t>
            </a:r>
            <a:r>
              <a:rPr lang="en-GB" dirty="0" smtClean="0"/>
              <a:t>attacks</a:t>
            </a:r>
          </a:p>
          <a:p>
            <a:pPr lvl="1">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Your lab assignment #3</a:t>
            </a:r>
            <a:endParaRPr lang="en-GB" dirty="0"/>
          </a:p>
        </p:txBody>
      </p:sp>
      <p:sp>
        <p:nvSpPr>
          <p:cNvPr id="32771" name="Text Box 3"/>
          <p:cNvSpPr txBox="1">
            <a:spLocks noChangeArrowheads="1"/>
          </p:cNvSpPr>
          <p:nvPr>
            <p:custDataLst>
              <p:tags r:id="rId3"/>
            </p:custDataLst>
          </p:nvPr>
        </p:nvSpPr>
        <p:spPr bwMode="auto">
          <a:xfrm>
            <a:off x="821724" y="1871803"/>
            <a:ext cx="7106730" cy="163339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char s[8];</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gets(s);  </a:t>
            </a:r>
            <a:r>
              <a:rPr lang="en-GB" sz="2000" dirty="0">
                <a:solidFill>
                  <a:srgbClr val="C00000"/>
                </a:solidFill>
                <a:latin typeface="Courier New" pitchFamily="49" charset="0"/>
                <a:ea typeface="msgothic" charset="0"/>
                <a:cs typeface="msgothic" charset="0"/>
              </a:rPr>
              <a:t>/* reads “123456789” from </a:t>
            </a:r>
            <a:r>
              <a:rPr lang="en-GB" sz="2000" dirty="0" err="1">
                <a:solidFill>
                  <a:srgbClr val="C00000"/>
                </a:solidFill>
                <a:latin typeface="Courier New" pitchFamily="49" charset="0"/>
                <a:ea typeface="msgothic" charset="0"/>
                <a:cs typeface="msgothic" charset="0"/>
              </a:rPr>
              <a:t>stdin</a:t>
            </a:r>
            <a:r>
              <a:rPr lang="en-GB" sz="2000" dirty="0">
                <a:solidFill>
                  <a:srgbClr val="C00000"/>
                </a:solidFill>
                <a:latin typeface="Courier New" pitchFamily="49" charset="0"/>
                <a:ea typeface="msgothic" charset="0"/>
                <a:cs typeface="msgothic" charset="0"/>
              </a:rPr>
              <a:t>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72</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816120" y="2177280"/>
              <a:ext cx="1497240" cy="102240"/>
            </p14:xfrm>
          </p:contentPart>
        </mc:Choice>
        <mc:Fallback>
          <p:pic>
            <p:nvPicPr>
              <p:cNvPr id="2" name="Ink 1"/>
              <p:cNvPicPr/>
              <p:nvPr/>
            </p:nvPicPr>
            <p:blipFill>
              <a:blip r:embed="rId10"/>
              <a:stretch>
                <a:fillRect/>
              </a:stretch>
            </p:blipFill>
            <p:spPr>
              <a:xfrm>
                <a:off x="806760" y="2174760"/>
                <a:ext cx="1509120" cy="1101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0">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custDataLst>
              <p:tags r:id="rId1"/>
            </p:custDataLst>
          </p:nvPr>
        </p:nvSpPr>
        <p:spPr>
          <a:xfrm>
            <a:off x="350838" y="4572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Overwriting Memory</a:t>
            </a:r>
          </a:p>
        </p:txBody>
      </p:sp>
      <p:sp>
        <p:nvSpPr>
          <p:cNvPr id="33794" name="Rectangle 2"/>
          <p:cNvSpPr>
            <a:spLocks noGrp="1" noChangeArrowheads="1"/>
          </p:cNvSpPr>
          <p:nvPr>
            <p:ph type="body" idx="1"/>
            <p:custDataLst>
              <p:tags r:id="rId2"/>
            </p:custDataLst>
          </p:nvPr>
        </p:nvSpPr>
        <p:spPr>
          <a:xfrm>
            <a:off x="371175"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Misunderstanding pointer arithmetic</a:t>
            </a:r>
          </a:p>
        </p:txBody>
      </p:sp>
      <p:sp>
        <p:nvSpPr>
          <p:cNvPr id="33795" name="Text Box 3"/>
          <p:cNvSpPr txBox="1">
            <a:spLocks noChangeArrowheads="1"/>
          </p:cNvSpPr>
          <p:nvPr>
            <p:custDataLst>
              <p:tags r:id="rId3"/>
            </p:custDataLst>
          </p:nvPr>
        </p:nvSpPr>
        <p:spPr bwMode="auto">
          <a:xfrm>
            <a:off x="823918" y="2018250"/>
            <a:ext cx="4798406" cy="2248950"/>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*search(</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*p,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val</a:t>
            </a:r>
            <a:r>
              <a:rPr lang="en-GB" sz="2000" dirty="0">
                <a:latin typeface="Courier New" pitchFamily="49" charset="0"/>
                <a:ea typeface="msgothic" charset="0"/>
                <a:cs typeface="msgothic"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while (p &amp;&amp; *p != </a:t>
            </a:r>
            <a:r>
              <a:rPr lang="en-GB" sz="2000" dirty="0" err="1">
                <a:latin typeface="Courier New" pitchFamily="49" charset="0"/>
                <a:ea typeface="msgothic" charset="0"/>
                <a:cs typeface="msgothic" charset="0"/>
              </a:rPr>
              <a:t>val</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p += </a:t>
            </a:r>
            <a:r>
              <a:rPr lang="en-GB" sz="2000" dirty="0" err="1">
                <a:latin typeface="Courier New" pitchFamily="49" charset="0"/>
                <a:ea typeface="msgothic" charset="0"/>
                <a:cs typeface="msgothic" charset="0"/>
              </a:rPr>
              <a:t>sizeof</a:t>
            </a:r>
            <a:r>
              <a:rPr lang="en-GB" sz="2000" dirty="0">
                <a:latin typeface="Courier New" pitchFamily="49" charset="0"/>
                <a:ea typeface="msgothic" charset="0"/>
                <a:cs typeface="msgothic" charset="0"/>
              </a:rPr>
              <a:t>(</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return p;</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73</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713240" y="1982520"/>
              <a:ext cx="6098760" cy="3135600"/>
            </p14:xfrm>
          </p:contentPart>
        </mc:Choice>
        <mc:Fallback>
          <p:pic>
            <p:nvPicPr>
              <p:cNvPr id="2" name="Ink 1"/>
              <p:cNvPicPr/>
              <p:nvPr/>
            </p:nvPicPr>
            <p:blipFill>
              <a:blip r:embed="rId10"/>
              <a:stretch>
                <a:fillRect/>
              </a:stretch>
            </p:blipFill>
            <p:spPr>
              <a:xfrm>
                <a:off x="1705680" y="1970640"/>
                <a:ext cx="6109200" cy="31618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Overwriting Memory</a:t>
            </a:r>
          </a:p>
        </p:txBody>
      </p:sp>
      <p:sp>
        <p:nvSpPr>
          <p:cNvPr id="44034" name="Rectangle 2"/>
          <p:cNvSpPr>
            <a:spLocks noGrp="1" noChangeArrowheads="1"/>
          </p:cNvSpPr>
          <p:nvPr>
            <p:ph type="body" idx="1"/>
            <p:custDataLst>
              <p:tags r:id="rId2"/>
            </p:custDataLst>
          </p:nvPr>
        </p:nvSpPr>
        <p:spPr>
          <a:xfrm>
            <a:off x="379413"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a pointer instead of the object it points to</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a:t>‘--’ and ‘*’ operators have same precedence and associate from right-to-left, so -- happens first!</a:t>
            </a:r>
          </a:p>
        </p:txBody>
      </p:sp>
      <p:sp>
        <p:nvSpPr>
          <p:cNvPr id="44035" name="Text Box 3"/>
          <p:cNvSpPr txBox="1">
            <a:spLocks noChangeArrowheads="1"/>
          </p:cNvSpPr>
          <p:nvPr>
            <p:custDataLst>
              <p:tags r:id="rId3"/>
            </p:custDataLst>
          </p:nvPr>
        </p:nvSpPr>
        <p:spPr bwMode="auto">
          <a:xfrm>
            <a:off x="838200" y="2015273"/>
            <a:ext cx="6646118" cy="255672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smtClean="0">
                <a:latin typeface="Courier New" pitchFamily="49" charset="0"/>
                <a:ea typeface="msgothic" charset="0"/>
                <a:cs typeface="msgothic" charset="0"/>
              </a:rPr>
              <a:t>*</a:t>
            </a:r>
            <a:r>
              <a:rPr lang="en-GB" sz="2000" dirty="0" err="1" smtClean="0">
                <a:latin typeface="Courier New" pitchFamily="49" charset="0"/>
                <a:ea typeface="msgothic" charset="0"/>
                <a:cs typeface="msgothic" charset="0"/>
              </a:rPr>
              <a:t>getPacket(</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smtClean="0">
                <a:latin typeface="Courier New" pitchFamily="49" charset="0"/>
                <a:ea typeface="msgothic" charset="0"/>
                <a:cs typeface="msgothic" charset="0"/>
              </a:rPr>
              <a:t>*packets,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*size)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*packet;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packet =</a:t>
            </a:r>
            <a:r>
              <a:rPr lang="en-GB" sz="2000" dirty="0" smtClean="0">
                <a:latin typeface="Courier New" pitchFamily="49" charset="0"/>
                <a:ea typeface="msgothic" charset="0"/>
                <a:cs typeface="msgothic" charset="0"/>
              </a:rPr>
              <a:t> packets[</a:t>
            </a:r>
            <a:r>
              <a:rPr lang="en-GB" sz="2000" dirty="0">
                <a:latin typeface="Courier New" pitchFamily="49" charset="0"/>
                <a:ea typeface="msgothic" charset="0"/>
                <a:cs typeface="msgothic" charset="0"/>
              </a:rPr>
              <a:t>0];</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smtClean="0">
                <a:latin typeface="Courier New" pitchFamily="49" charset="0"/>
                <a:ea typeface="msgothic" charset="0"/>
                <a:cs typeface="msgothic" charset="0"/>
              </a:rPr>
              <a:t> packets[</a:t>
            </a:r>
            <a:r>
              <a:rPr lang="en-GB" sz="2000" dirty="0">
                <a:latin typeface="Courier New" pitchFamily="49" charset="0"/>
                <a:ea typeface="msgothic" charset="0"/>
                <a:cs typeface="msgothic" charset="0"/>
              </a:rPr>
              <a:t>0] =</a:t>
            </a:r>
            <a:r>
              <a:rPr lang="en-GB" sz="2000" dirty="0" smtClean="0">
                <a:latin typeface="Courier New" pitchFamily="49" charset="0"/>
                <a:ea typeface="msgothic" charset="0"/>
                <a:cs typeface="msgothic" charset="0"/>
              </a:rPr>
              <a:t> packets[</a:t>
            </a:r>
            <a:r>
              <a:rPr lang="en-GB" sz="2000" dirty="0">
                <a:latin typeface="Courier New" pitchFamily="49" charset="0"/>
                <a:ea typeface="msgothic" charset="0"/>
                <a:cs typeface="msgothic" charset="0"/>
              </a:rPr>
              <a:t>*size - 1];</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*size--</a:t>
            </a:r>
            <a:r>
              <a:rPr lang="en-GB" sz="2000" dirty="0" smtClean="0">
                <a:latin typeface="Courier New" pitchFamily="49" charset="0"/>
                <a:ea typeface="msgothic" charset="0"/>
                <a:cs typeface="msgothic" charset="0"/>
              </a:rPr>
              <a:t>;</a:t>
            </a:r>
            <a:r>
              <a:rPr lang="en-GB" sz="2000" dirty="0" smtClean="0">
                <a:solidFill>
                  <a:srgbClr val="C00000"/>
                </a:solidFill>
                <a:latin typeface="Courier New" pitchFamily="49" charset="0"/>
                <a:ea typeface="msgothic" charset="0"/>
                <a:cs typeface="msgothic" charset="0"/>
              </a:rPr>
              <a:t>   // what is happening here?</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smtClean="0">
                <a:latin typeface="Courier New" pitchFamily="49" charset="0"/>
                <a:ea typeface="msgothic" charset="0"/>
                <a:cs typeface="msgothic" charset="0"/>
              </a:rPr>
              <a:t> </a:t>
            </a:r>
            <a:r>
              <a:rPr lang="en-GB" sz="2000" dirty="0" err="1" smtClean="0">
                <a:latin typeface="Courier New" pitchFamily="49" charset="0"/>
                <a:ea typeface="msgothic" charset="0"/>
                <a:cs typeface="msgothic" charset="0"/>
              </a:rPr>
              <a:t>reorderPackets(packets</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r>
              <a:rPr lang="en-GB" sz="2000" dirty="0" smtClean="0">
                <a:latin typeface="Courier New" pitchFamily="49" charset="0"/>
                <a:ea typeface="msgothic" charset="0"/>
                <a:cs typeface="msgothic" charset="0"/>
              </a:rPr>
              <a:t>size)</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return(packet</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74</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342800" y="2349000"/>
              <a:ext cx="5570280" cy="1271880"/>
            </p14:xfrm>
          </p:contentPart>
        </mc:Choice>
        <mc:Fallback>
          <p:pic>
            <p:nvPicPr>
              <p:cNvPr id="2" name="Ink 1"/>
              <p:cNvPicPr/>
              <p:nvPr/>
            </p:nvPicPr>
            <p:blipFill>
              <a:blip r:embed="rId10"/>
              <a:stretch>
                <a:fillRect/>
              </a:stretch>
            </p:blipFill>
            <p:spPr>
              <a:xfrm>
                <a:off x="1330560" y="2340720"/>
                <a:ext cx="5586120" cy="12826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4403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custDataLst>
              <p:tags r:id="rId1"/>
            </p:custDataLst>
          </p:nvPr>
        </p:nvSpPr>
        <p:spPr>
          <a:xfrm>
            <a:off x="4270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Referencing Nonexistent Variables</a:t>
            </a:r>
          </a:p>
        </p:txBody>
      </p:sp>
      <p:sp>
        <p:nvSpPr>
          <p:cNvPr id="34818" name="Rectangle 2"/>
          <p:cNvSpPr>
            <a:spLocks noGrp="1" noChangeArrowheads="1"/>
          </p:cNvSpPr>
          <p:nvPr>
            <p:ph type="body" idx="1"/>
            <p:custDataLst>
              <p:tags r:id="rId2"/>
            </p:custDataLst>
          </p:nvPr>
        </p:nvSpPr>
        <p:spPr>
          <a:xfrm>
            <a:off x="447375"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Forgetting that local variables disappear when a function returns</a:t>
            </a:r>
          </a:p>
        </p:txBody>
      </p:sp>
      <p:sp>
        <p:nvSpPr>
          <p:cNvPr id="34819" name="Text Box 3"/>
          <p:cNvSpPr txBox="1">
            <a:spLocks noChangeArrowheads="1"/>
          </p:cNvSpPr>
          <p:nvPr>
            <p:custDataLst>
              <p:tags r:id="rId3"/>
            </p:custDataLst>
          </p:nvPr>
        </p:nvSpPr>
        <p:spPr bwMode="auto">
          <a:xfrm>
            <a:off x="914400" y="2310714"/>
            <a:ext cx="2490082" cy="163339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int *foo ()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int val;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return &amp;val;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75</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527200" y="3546000"/>
              <a:ext cx="549360" cy="36720"/>
            </p14:xfrm>
          </p:contentPart>
        </mc:Choice>
        <mc:Fallback>
          <p:pic>
            <p:nvPicPr>
              <p:cNvPr id="2" name="Ink 1"/>
              <p:cNvPicPr/>
              <p:nvPr/>
            </p:nvPicPr>
            <p:blipFill>
              <a:blip r:embed="rId10"/>
              <a:stretch>
                <a:fillRect/>
              </a:stretch>
            </p:blipFill>
            <p:spPr>
              <a:xfrm>
                <a:off x="2517480" y="3535920"/>
                <a:ext cx="561960" cy="5184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4818"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Blocks Multiple Times</a:t>
            </a:r>
          </a:p>
        </p:txBody>
      </p:sp>
      <p:sp>
        <p:nvSpPr>
          <p:cNvPr id="35842" name="Rectangle 2"/>
          <p:cNvSpPr>
            <a:spLocks noGrp="1" noChangeArrowheads="1"/>
          </p:cNvSpPr>
          <p:nvPr>
            <p:ph type="body" idx="1"/>
            <p:custDataLst>
              <p:tags r:id="rId2"/>
            </p:custDataLst>
          </p:nvPr>
        </p:nvSpPr>
        <p:spPr>
          <a:xfrm>
            <a:off x="362937"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Nasty</a:t>
            </a:r>
            <a:r>
              <a:rPr lang="en-GB" dirty="0" smtClean="0"/>
              <a:t>!</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p:txBody>
      </p:sp>
      <p:sp>
        <p:nvSpPr>
          <p:cNvPr id="35843" name="Text Box 3"/>
          <p:cNvSpPr txBox="1">
            <a:spLocks noChangeArrowheads="1"/>
          </p:cNvSpPr>
          <p:nvPr>
            <p:custDataLst>
              <p:tags r:id="rId3"/>
            </p:custDataLst>
          </p:nvPr>
        </p:nvSpPr>
        <p:spPr bwMode="auto">
          <a:xfrm>
            <a:off x="805248" y="1855587"/>
            <a:ext cx="5876551" cy="255672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x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x&gt;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y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M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r>
              <a:rPr lang="en-GB" sz="2000" dirty="0" smtClean="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y&gt;</a:t>
            </a:r>
            <a:endParaRPr lang="en-GB" sz="2000" dirty="0" smtClean="0">
              <a:latin typeface="Courier New" pitchFamily="49" charset="0"/>
              <a:ea typeface="msgothic" charset="0"/>
              <a:cs typeface="msgothic" charset="0"/>
            </a:endParaRP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76</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916920" y="393840"/>
              <a:ext cx="7881480" cy="4068360"/>
            </p14:xfrm>
          </p:contentPart>
        </mc:Choice>
        <mc:Fallback>
          <p:pic>
            <p:nvPicPr>
              <p:cNvPr id="2" name="Ink 1"/>
              <p:cNvPicPr/>
              <p:nvPr/>
            </p:nvPicPr>
            <p:blipFill>
              <a:blip r:embed="rId10"/>
              <a:stretch>
                <a:fillRect/>
              </a:stretch>
            </p:blipFill>
            <p:spPr>
              <a:xfrm>
                <a:off x="906480" y="379080"/>
                <a:ext cx="7904880" cy="40953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Freeing Blocks Multiple Times</a:t>
            </a:r>
          </a:p>
        </p:txBody>
      </p:sp>
      <p:sp>
        <p:nvSpPr>
          <p:cNvPr id="35842" name="Rectangle 2"/>
          <p:cNvSpPr>
            <a:spLocks noGrp="1" noChangeArrowheads="1"/>
          </p:cNvSpPr>
          <p:nvPr>
            <p:ph type="body" idx="1"/>
            <p:custDataLst>
              <p:tags r:id="rId2"/>
            </p:custDataLst>
          </p:nvPr>
        </p:nvSpPr>
        <p:spPr>
          <a:xfrm>
            <a:off x="362937"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Nasty</a:t>
            </a:r>
            <a:r>
              <a:rPr lang="en-GB" dirty="0" smtClean="0"/>
              <a:t>!</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smtClean="0"/>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What does the free list look like?</a:t>
            </a:r>
          </a:p>
        </p:txBody>
      </p:sp>
      <p:sp>
        <p:nvSpPr>
          <p:cNvPr id="35843" name="Text Box 3"/>
          <p:cNvSpPr txBox="1">
            <a:spLocks noChangeArrowheads="1"/>
          </p:cNvSpPr>
          <p:nvPr>
            <p:custDataLst>
              <p:tags r:id="rId3"/>
            </p:custDataLst>
          </p:nvPr>
        </p:nvSpPr>
        <p:spPr bwMode="auto">
          <a:xfrm>
            <a:off x="805248" y="1855587"/>
            <a:ext cx="5876551" cy="255672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x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x&gt;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y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M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r>
              <a:rPr lang="en-GB" sz="2000" dirty="0" smtClean="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y&gt;</a:t>
            </a:r>
            <a:endParaRPr lang="en-GB" sz="2000" dirty="0" smtClean="0">
              <a:latin typeface="Courier New" pitchFamily="49" charset="0"/>
              <a:ea typeface="msgothic" charset="0"/>
              <a:cs typeface="msgothic" charset="0"/>
            </a:endParaRP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77</a:t>
            </a:fld>
            <a:endParaRPr lang="en-US"/>
          </a:p>
        </p:txBody>
      </p:sp>
      <p:sp>
        <p:nvSpPr>
          <p:cNvPr id="8" name="Text Box 3"/>
          <p:cNvSpPr txBox="1">
            <a:spLocks noChangeArrowheads="1"/>
          </p:cNvSpPr>
          <p:nvPr>
            <p:custDataLst>
              <p:tags r:id="rId5"/>
            </p:custDataLst>
          </p:nvPr>
        </p:nvSpPr>
        <p:spPr bwMode="auto">
          <a:xfrm>
            <a:off x="782486" y="5297778"/>
            <a:ext cx="5876551" cy="1325620"/>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x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x&gt;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endParaRPr lang="en-GB" sz="2000" dirty="0" smtClean="0">
              <a:latin typeface="Courier New" pitchFamily="49" charset="0"/>
              <a:ea typeface="msgothic" charset="0"/>
              <a:cs typeface="msgothic" charset="0"/>
            </a:endParaRP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smtClean="0">
                <a:latin typeface="Courier New" pitchFamily="49" charset="0"/>
                <a:ea typeface="msgothic" charset="0"/>
                <a:cs typeface="msgothic" charset="0"/>
              </a:rPr>
              <a:t>free</a:t>
            </a:r>
            <a:r>
              <a:rPr lang="en-GB" sz="2000" dirty="0" err="1">
                <a:latin typeface="Courier New" pitchFamily="49" charset="0"/>
                <a:ea typeface="msgothic" charset="0"/>
                <a:cs typeface="msgothic" charset="0"/>
              </a:rPr>
              <a:t>(x</a:t>
            </a:r>
            <a:r>
              <a:rPr lang="en-GB" sz="2000" dirty="0">
                <a:latin typeface="Courier New" pitchFamily="49" charset="0"/>
                <a:ea typeface="msgothic" charset="0"/>
                <a:cs typeface="msgothic" charset="0"/>
              </a:rPr>
              <a:t>)</a:t>
            </a:r>
            <a:r>
              <a:rPr lang="en-GB" sz="2000" dirty="0" smtClean="0">
                <a:latin typeface="Courier New" pitchFamily="49" charset="0"/>
                <a:ea typeface="msgothic" charset="0"/>
                <a:cs typeface="msgothic" charset="0"/>
              </a:rPr>
              <a:t>;</a:t>
            </a:r>
          </a:p>
        </p:txBody>
      </p:sp>
      <p:sp>
        <p:nvSpPr>
          <p:cNvPr id="7" name="Date Placeholder 6"/>
          <p:cNvSpPr>
            <a:spLocks noGrp="1"/>
          </p:cNvSpPr>
          <p:nvPr>
            <p:ph type="dt" sz="half" idx="2"/>
            <p:custDataLst>
              <p:tags r:id="rId6"/>
            </p:custDataLst>
          </p:nvPr>
        </p:nvSpPr>
        <p:spPr/>
        <p:txBody>
          <a:bodyPr/>
          <a:lstStyle/>
          <a:p>
            <a:r>
              <a:rPr lang="en-US" smtClean="0"/>
              <a:t>Winter 2015</a:t>
            </a:r>
            <a:endParaRPr lang="en-US" dirty="0"/>
          </a:p>
        </p:txBody>
      </p:sp>
      <p:sp>
        <p:nvSpPr>
          <p:cNvPr id="9" name="Footer Placeholder 8"/>
          <p:cNvSpPr>
            <a:spLocks noGrp="1"/>
          </p:cNvSpPr>
          <p:nvPr>
            <p:ph type="ftr" sz="quarter" idx="3"/>
            <p:custDataLst>
              <p:tags r:id="rId7"/>
            </p:custDataLst>
          </p:nvPr>
        </p:nvSpPr>
        <p:spPr/>
        <p:txBody>
          <a:bodyPr/>
          <a:lstStyle/>
          <a:p>
            <a:r>
              <a:rPr lang="en-US" smtClean="0"/>
              <a:t>Memory Allocation</a:t>
            </a:r>
            <a:endParaRPr lang="en-US" dirty="0"/>
          </a:p>
        </p:txBody>
      </p:sp>
    </p:spTree>
    <p:extLst>
      <p:ext uri="{BB962C8B-B14F-4D97-AF65-F5344CB8AC3E}">
        <p14:creationId xmlns:p14="http://schemas.microsoft.com/office/powerpoint/2010/main" val="25357787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2">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build="p"/>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custDataLst>
              <p:tags r:id="rId1"/>
            </p:custDataLst>
          </p:nvPr>
        </p:nvSpPr>
        <p:spPr>
          <a:xfrm>
            <a:off x="381000" y="457200"/>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Referencing Freed Blocks</a:t>
            </a:r>
          </a:p>
        </p:txBody>
      </p:sp>
      <p:sp>
        <p:nvSpPr>
          <p:cNvPr id="36866" name="Rectangle 2"/>
          <p:cNvSpPr>
            <a:spLocks noGrp="1" noChangeArrowheads="1"/>
          </p:cNvSpPr>
          <p:nvPr>
            <p:ph type="body" idx="1"/>
            <p:custDataLst>
              <p:tags r:id="rId2"/>
            </p:custDataLst>
          </p:nvPr>
        </p:nvSpPr>
        <p:spPr>
          <a:xfrm>
            <a:off x="387651"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Evil! </a:t>
            </a:r>
          </a:p>
        </p:txBody>
      </p:sp>
      <p:sp>
        <p:nvSpPr>
          <p:cNvPr id="36867" name="Text Box 3"/>
          <p:cNvSpPr txBox="1">
            <a:spLocks noChangeArrowheads="1"/>
          </p:cNvSpPr>
          <p:nvPr>
            <p:custDataLst>
              <p:tags r:id="rId3"/>
            </p:custDataLst>
          </p:nvPr>
        </p:nvSpPr>
        <p:spPr bwMode="auto">
          <a:xfrm>
            <a:off x="838200" y="1905000"/>
            <a:ext cx="5876551" cy="2248950"/>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x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N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&lt;manipulate x&gt;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free(x);</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y = (int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M *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(int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for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=0;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&lt;M; </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y[</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 = x[</a:t>
            </a:r>
            <a:r>
              <a:rPr lang="en-GB" sz="2000" dirty="0" err="1">
                <a:latin typeface="Courier New" pitchFamily="49" charset="0"/>
                <a:ea typeface="msgothic" charset="0"/>
                <a:cs typeface="msgothic" charset="0"/>
              </a:rPr>
              <a:t>i</a:t>
            </a: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78</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1121040" y="2932560"/>
              <a:ext cx="2329560" cy="1177560"/>
            </p14:xfrm>
          </p:contentPart>
        </mc:Choice>
        <mc:Fallback>
          <p:pic>
            <p:nvPicPr>
              <p:cNvPr id="2" name="Ink 1"/>
              <p:cNvPicPr/>
              <p:nvPr/>
            </p:nvPicPr>
            <p:blipFill>
              <a:blip r:embed="rId10"/>
              <a:stretch>
                <a:fillRect/>
              </a:stretch>
            </p:blipFill>
            <p:spPr>
              <a:xfrm>
                <a:off x="1115640" y="2921040"/>
                <a:ext cx="2338200" cy="11991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custDataLst>
              <p:tags r:id="rId1"/>
            </p:custDataLst>
          </p:nvPr>
        </p:nvSpPr>
        <p:spPr>
          <a:xfrm>
            <a:off x="350838" y="287338"/>
            <a:ext cx="8716962" cy="1008062"/>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Failing to Free </a:t>
            </a:r>
            <a:r>
              <a:rPr lang="en-GB" dirty="0" smtClean="0"/>
              <a:t>Blocks (Memory </a:t>
            </a:r>
            <a:r>
              <a:rPr lang="en-GB" dirty="0"/>
              <a:t>Leaks)</a:t>
            </a:r>
          </a:p>
        </p:txBody>
      </p:sp>
      <p:sp>
        <p:nvSpPr>
          <p:cNvPr id="37890" name="Rectangle 2"/>
          <p:cNvSpPr>
            <a:spLocks noGrp="1" noChangeArrowheads="1"/>
          </p:cNvSpPr>
          <p:nvPr>
            <p:ph type="body" idx="1"/>
            <p:custDataLst>
              <p:tags r:id="rId2"/>
            </p:custDataLst>
          </p:nvPr>
        </p:nvSpPr>
        <p:spPr>
          <a:xfrm>
            <a:off x="350838" y="125253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Slow,</a:t>
            </a:r>
            <a:r>
              <a:rPr lang="en-GB" dirty="0" smtClean="0"/>
              <a:t> silent, long</a:t>
            </a:r>
            <a:r>
              <a:rPr lang="en-GB" dirty="0"/>
              <a:t>-term killer! </a:t>
            </a:r>
          </a:p>
        </p:txBody>
      </p:sp>
      <p:sp>
        <p:nvSpPr>
          <p:cNvPr id="37891" name="Text Box 3"/>
          <p:cNvSpPr txBox="1">
            <a:spLocks noChangeArrowheads="1"/>
          </p:cNvSpPr>
          <p:nvPr>
            <p:custDataLst>
              <p:tags r:id="rId3"/>
            </p:custDataLst>
          </p:nvPr>
        </p:nvSpPr>
        <p:spPr bwMode="auto">
          <a:xfrm>
            <a:off x="786714" y="2009775"/>
            <a:ext cx="6492204" cy="1633397"/>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foo()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int *x = (int *)malloc(N*sizeof(int));</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   return;</a:t>
            </a:r>
          </a:p>
          <a:p>
            <a:pPr>
              <a:lnSpc>
                <a:spcPct val="10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79</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2219040" y="1760760"/>
              <a:ext cx="2363760" cy="96120"/>
            </p14:xfrm>
          </p:contentPart>
        </mc:Choice>
        <mc:Fallback>
          <p:pic>
            <p:nvPicPr>
              <p:cNvPr id="2" name="Ink 1"/>
              <p:cNvPicPr/>
              <p:nvPr/>
            </p:nvPicPr>
            <p:blipFill>
              <a:blip r:embed="rId10"/>
              <a:stretch>
                <a:fillRect/>
              </a:stretch>
            </p:blipFill>
            <p:spPr>
              <a:xfrm>
                <a:off x="2213280" y="1754280"/>
                <a:ext cx="2372040" cy="1083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xfrm>
            <a:off x="366712" y="457200"/>
            <a:ext cx="6796088"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Assumptions</a:t>
            </a:r>
            <a:endParaRPr lang="en-GB" dirty="0"/>
          </a:p>
        </p:txBody>
      </p:sp>
      <p:sp>
        <p:nvSpPr>
          <p:cNvPr id="10242" name="Rectangle 2"/>
          <p:cNvSpPr>
            <a:spLocks noGrp="1" noChangeArrowheads="1"/>
          </p:cNvSpPr>
          <p:nvPr>
            <p:ph type="body" idx="1"/>
            <p:custDataLst>
              <p:tags r:id="rId2"/>
            </p:custDataLst>
          </p:nvPr>
        </p:nvSpPr>
        <p:spPr>
          <a:xfrm>
            <a:off x="354699" y="1296988"/>
            <a:ext cx="8307387" cy="989012"/>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Memory </a:t>
            </a:r>
            <a:r>
              <a:rPr lang="en-GB" dirty="0"/>
              <a:t>is word addressed (each word can hold a pointer</a:t>
            </a:r>
            <a:r>
              <a:rPr lang="en-GB" dirty="0" smtClean="0"/>
              <a:t>)</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smtClean="0"/>
              <a:t>block size is a multiple of words  (                       )</a:t>
            </a:r>
            <a:endParaRPr lang="en-GB" dirty="0"/>
          </a:p>
        </p:txBody>
      </p:sp>
      <p:sp>
        <p:nvSpPr>
          <p:cNvPr id="10243" name="Rectangle 3"/>
          <p:cNvSpPr>
            <a:spLocks noChangeArrowheads="1"/>
          </p:cNvSpPr>
          <p:nvPr>
            <p:custDataLst>
              <p:tags r:id="rId3"/>
            </p:custDataLst>
          </p:nvPr>
        </p:nvSpPr>
        <p:spPr bwMode="auto">
          <a:xfrm>
            <a:off x="13001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44" name="Rectangle 4"/>
          <p:cNvSpPr>
            <a:spLocks noChangeArrowheads="1"/>
          </p:cNvSpPr>
          <p:nvPr>
            <p:custDataLst>
              <p:tags r:id="rId4"/>
            </p:custDataLst>
          </p:nvPr>
        </p:nvSpPr>
        <p:spPr bwMode="auto">
          <a:xfrm>
            <a:off x="16049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45" name="Rectangle 5"/>
          <p:cNvSpPr>
            <a:spLocks noChangeArrowheads="1"/>
          </p:cNvSpPr>
          <p:nvPr>
            <p:custDataLst>
              <p:tags r:id="rId5"/>
            </p:custDataLst>
          </p:nvPr>
        </p:nvSpPr>
        <p:spPr bwMode="auto">
          <a:xfrm>
            <a:off x="19097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46" name="Rectangle 6"/>
          <p:cNvSpPr>
            <a:spLocks noChangeArrowheads="1"/>
          </p:cNvSpPr>
          <p:nvPr>
            <p:custDataLst>
              <p:tags r:id="rId6"/>
            </p:custDataLst>
          </p:nvPr>
        </p:nvSpPr>
        <p:spPr bwMode="auto">
          <a:xfrm>
            <a:off x="22145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47" name="Rectangle 7"/>
          <p:cNvSpPr>
            <a:spLocks noChangeArrowheads="1"/>
          </p:cNvSpPr>
          <p:nvPr>
            <p:custDataLst>
              <p:tags r:id="rId7"/>
            </p:custDataLst>
          </p:nvPr>
        </p:nvSpPr>
        <p:spPr bwMode="auto">
          <a:xfrm>
            <a:off x="25193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48" name="Rectangle 8"/>
          <p:cNvSpPr>
            <a:spLocks noChangeArrowheads="1"/>
          </p:cNvSpPr>
          <p:nvPr>
            <p:custDataLst>
              <p:tags r:id="rId8"/>
            </p:custDataLst>
          </p:nvPr>
        </p:nvSpPr>
        <p:spPr bwMode="auto">
          <a:xfrm>
            <a:off x="28241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49" name="Rectangle 9"/>
          <p:cNvSpPr>
            <a:spLocks noChangeArrowheads="1"/>
          </p:cNvSpPr>
          <p:nvPr>
            <p:custDataLst>
              <p:tags r:id="rId9"/>
            </p:custDataLst>
          </p:nvPr>
        </p:nvSpPr>
        <p:spPr bwMode="auto">
          <a:xfrm>
            <a:off x="31289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0" name="Rectangle 10"/>
          <p:cNvSpPr>
            <a:spLocks noChangeArrowheads="1"/>
          </p:cNvSpPr>
          <p:nvPr>
            <p:custDataLst>
              <p:tags r:id="rId10"/>
            </p:custDataLst>
          </p:nvPr>
        </p:nvSpPr>
        <p:spPr bwMode="auto">
          <a:xfrm>
            <a:off x="34337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1" name="Rectangle 11"/>
          <p:cNvSpPr>
            <a:spLocks noChangeArrowheads="1"/>
          </p:cNvSpPr>
          <p:nvPr>
            <p:custDataLst>
              <p:tags r:id="rId11"/>
            </p:custDataLst>
          </p:nvPr>
        </p:nvSpPr>
        <p:spPr bwMode="auto">
          <a:xfrm>
            <a:off x="37385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2" name="Rectangle 12"/>
          <p:cNvSpPr>
            <a:spLocks noChangeArrowheads="1"/>
          </p:cNvSpPr>
          <p:nvPr>
            <p:custDataLst>
              <p:tags r:id="rId12"/>
            </p:custDataLst>
          </p:nvPr>
        </p:nvSpPr>
        <p:spPr bwMode="auto">
          <a:xfrm>
            <a:off x="40433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3" name="Rectangle 13"/>
          <p:cNvSpPr>
            <a:spLocks noChangeArrowheads="1"/>
          </p:cNvSpPr>
          <p:nvPr>
            <p:custDataLst>
              <p:tags r:id="rId13"/>
            </p:custDataLst>
          </p:nvPr>
        </p:nvSpPr>
        <p:spPr bwMode="auto">
          <a:xfrm>
            <a:off x="43481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54" name="Rectangle 14"/>
          <p:cNvSpPr>
            <a:spLocks noChangeArrowheads="1"/>
          </p:cNvSpPr>
          <p:nvPr>
            <p:custDataLst>
              <p:tags r:id="rId14"/>
            </p:custDataLst>
          </p:nvPr>
        </p:nvSpPr>
        <p:spPr bwMode="auto">
          <a:xfrm>
            <a:off x="46529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55" name="Rectangle 15"/>
          <p:cNvSpPr>
            <a:spLocks noChangeArrowheads="1"/>
          </p:cNvSpPr>
          <p:nvPr>
            <p:custDataLst>
              <p:tags r:id="rId15"/>
            </p:custDataLst>
          </p:nvPr>
        </p:nvSpPr>
        <p:spPr bwMode="auto">
          <a:xfrm>
            <a:off x="49577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56" name="Rectangle 16"/>
          <p:cNvSpPr>
            <a:spLocks noChangeArrowheads="1"/>
          </p:cNvSpPr>
          <p:nvPr>
            <p:custDataLst>
              <p:tags r:id="rId16"/>
            </p:custDataLst>
          </p:nvPr>
        </p:nvSpPr>
        <p:spPr bwMode="auto">
          <a:xfrm>
            <a:off x="52625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7" name="Rectangle 17"/>
          <p:cNvSpPr>
            <a:spLocks noChangeArrowheads="1"/>
          </p:cNvSpPr>
          <p:nvPr>
            <p:custDataLst>
              <p:tags r:id="rId17"/>
            </p:custDataLst>
          </p:nvPr>
        </p:nvSpPr>
        <p:spPr bwMode="auto">
          <a:xfrm>
            <a:off x="55673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8" name="Rectangle 18"/>
          <p:cNvSpPr>
            <a:spLocks noChangeArrowheads="1"/>
          </p:cNvSpPr>
          <p:nvPr>
            <p:custDataLst>
              <p:tags r:id="rId18"/>
            </p:custDataLst>
          </p:nvPr>
        </p:nvSpPr>
        <p:spPr bwMode="auto">
          <a:xfrm>
            <a:off x="5872162" y="2895600"/>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59" name="Rectangle 19"/>
          <p:cNvSpPr>
            <a:spLocks noChangeArrowheads="1"/>
          </p:cNvSpPr>
          <p:nvPr>
            <p:custDataLst>
              <p:tags r:id="rId19"/>
            </p:custDataLst>
          </p:nvPr>
        </p:nvSpPr>
        <p:spPr bwMode="auto">
          <a:xfrm>
            <a:off x="61769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60" name="Rectangle 20"/>
          <p:cNvSpPr>
            <a:spLocks noChangeArrowheads="1"/>
          </p:cNvSpPr>
          <p:nvPr>
            <p:custDataLst>
              <p:tags r:id="rId20"/>
            </p:custDataLst>
          </p:nvPr>
        </p:nvSpPr>
        <p:spPr bwMode="auto">
          <a:xfrm>
            <a:off x="64817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61" name="Rectangle 21"/>
          <p:cNvSpPr>
            <a:spLocks noChangeArrowheads="1"/>
          </p:cNvSpPr>
          <p:nvPr>
            <p:custDataLst>
              <p:tags r:id="rId21"/>
            </p:custDataLst>
          </p:nvPr>
        </p:nvSpPr>
        <p:spPr bwMode="auto">
          <a:xfrm>
            <a:off x="67865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62" name="Rectangle 22"/>
          <p:cNvSpPr>
            <a:spLocks noChangeArrowheads="1"/>
          </p:cNvSpPr>
          <p:nvPr>
            <p:custDataLst>
              <p:tags r:id="rId22"/>
            </p:custDataLst>
          </p:nvPr>
        </p:nvSpPr>
        <p:spPr bwMode="auto">
          <a:xfrm>
            <a:off x="7091362" y="2895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64" name="Text Box 24"/>
          <p:cNvSpPr txBox="1">
            <a:spLocks noChangeArrowheads="1"/>
          </p:cNvSpPr>
          <p:nvPr>
            <p:custDataLst>
              <p:tags r:id="rId23"/>
            </p:custDataLst>
          </p:nvPr>
        </p:nvSpPr>
        <p:spPr bwMode="auto">
          <a:xfrm>
            <a:off x="1186248" y="3548882"/>
            <a:ext cx="1484166"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block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(4 words)</a:t>
            </a:r>
          </a:p>
        </p:txBody>
      </p:sp>
      <p:sp>
        <p:nvSpPr>
          <p:cNvPr id="10265" name="Text Box 25"/>
          <p:cNvSpPr txBox="1">
            <a:spLocks noChangeArrowheads="1"/>
          </p:cNvSpPr>
          <p:nvPr>
            <p:custDataLst>
              <p:tags r:id="rId24"/>
            </p:custDataLst>
          </p:nvPr>
        </p:nvSpPr>
        <p:spPr bwMode="auto">
          <a:xfrm>
            <a:off x="4267200" y="3548882"/>
            <a:ext cx="1095469"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 block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(3 words)</a:t>
            </a:r>
          </a:p>
        </p:txBody>
      </p:sp>
      <p:sp>
        <p:nvSpPr>
          <p:cNvPr id="10267" name="Rectangle 27"/>
          <p:cNvSpPr>
            <a:spLocks noChangeArrowheads="1"/>
          </p:cNvSpPr>
          <p:nvPr>
            <p:custDataLst>
              <p:tags r:id="rId25"/>
            </p:custDataLst>
          </p:nvPr>
        </p:nvSpPr>
        <p:spPr bwMode="auto">
          <a:xfrm>
            <a:off x="6532256" y="3822683"/>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a:p>
        </p:txBody>
      </p:sp>
      <p:sp>
        <p:nvSpPr>
          <p:cNvPr id="10268" name="Rectangle 28"/>
          <p:cNvSpPr>
            <a:spLocks noChangeArrowheads="1"/>
          </p:cNvSpPr>
          <p:nvPr>
            <p:custDataLst>
              <p:tags r:id="rId26"/>
            </p:custDataLst>
          </p:nvPr>
        </p:nvSpPr>
        <p:spPr bwMode="auto">
          <a:xfrm>
            <a:off x="6532256" y="4203683"/>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a:p>
        </p:txBody>
      </p:sp>
      <p:sp>
        <p:nvSpPr>
          <p:cNvPr id="10269" name="Text Box 29"/>
          <p:cNvSpPr txBox="1">
            <a:spLocks noChangeArrowheads="1"/>
          </p:cNvSpPr>
          <p:nvPr>
            <p:custDataLst>
              <p:tags r:id="rId27"/>
            </p:custDataLst>
          </p:nvPr>
        </p:nvSpPr>
        <p:spPr bwMode="auto">
          <a:xfrm>
            <a:off x="6913256" y="3822683"/>
            <a:ext cx="1042443"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Free word</a:t>
            </a:r>
          </a:p>
        </p:txBody>
      </p:sp>
      <p:sp>
        <p:nvSpPr>
          <p:cNvPr id="10270" name="Text Box 30"/>
          <p:cNvSpPr txBox="1">
            <a:spLocks noChangeArrowheads="1"/>
          </p:cNvSpPr>
          <p:nvPr>
            <p:custDataLst>
              <p:tags r:id="rId28"/>
            </p:custDataLst>
          </p:nvPr>
        </p:nvSpPr>
        <p:spPr bwMode="auto">
          <a:xfrm>
            <a:off x="6910081" y="4203683"/>
            <a:ext cx="1471919"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Allocated word</a:t>
            </a:r>
          </a:p>
        </p:txBody>
      </p:sp>
      <p:sp>
        <p:nvSpPr>
          <p:cNvPr id="32" name="AutoShape 17"/>
          <p:cNvSpPr>
            <a:spLocks/>
          </p:cNvSpPr>
          <p:nvPr>
            <p:custDataLst>
              <p:tags r:id="rId29"/>
            </p:custDataLst>
          </p:nvPr>
        </p:nvSpPr>
        <p:spPr bwMode="auto">
          <a:xfrm rot="16200000">
            <a:off x="1827796" y="2743200"/>
            <a:ext cx="182880" cy="1188720"/>
          </a:xfrm>
          <a:prstGeom prst="leftBrace">
            <a:avLst>
              <a:gd name="adj1" fmla="val 33333"/>
              <a:gd name="adj2" fmla="val 50901"/>
            </a:avLst>
          </a:prstGeom>
          <a:noFill/>
          <a:ln w="28575">
            <a:solidFill>
              <a:schemeClr val="tx1"/>
            </a:solidFill>
            <a:miter lim="800000"/>
            <a:headEnd/>
            <a:tailEnd/>
          </a:ln>
          <a:effectLst/>
        </p:spPr>
        <p:txBody>
          <a:bodyPr wrap="none" anchor="ctr"/>
          <a:lstStyle/>
          <a:p>
            <a:endParaRPr lang="en-US"/>
          </a:p>
        </p:txBody>
      </p:sp>
      <p:sp>
        <p:nvSpPr>
          <p:cNvPr id="33" name="AutoShape 17"/>
          <p:cNvSpPr>
            <a:spLocks/>
          </p:cNvSpPr>
          <p:nvPr>
            <p:custDataLst>
              <p:tags r:id="rId30"/>
            </p:custDataLst>
          </p:nvPr>
        </p:nvSpPr>
        <p:spPr bwMode="auto">
          <a:xfrm rot="16200000">
            <a:off x="4716780" y="2901182"/>
            <a:ext cx="182880" cy="868680"/>
          </a:xfrm>
          <a:prstGeom prst="leftBrace">
            <a:avLst>
              <a:gd name="adj1" fmla="val 33333"/>
              <a:gd name="adj2" fmla="val 50901"/>
            </a:avLst>
          </a:prstGeom>
          <a:noFill/>
          <a:ln w="28575">
            <a:solidFill>
              <a:schemeClr val="tx1"/>
            </a:solidFill>
            <a:miter lim="800000"/>
            <a:headEnd/>
            <a:tailEnd/>
          </a:ln>
          <a:effectLst/>
        </p:spPr>
        <p:txBody>
          <a:bodyPr wrap="none" anchor="ctr"/>
          <a:lstStyle/>
          <a:p>
            <a:endParaRPr lang="en-US"/>
          </a:p>
        </p:txBody>
      </p:sp>
      <p:sp>
        <p:nvSpPr>
          <p:cNvPr id="35" name="Slide Number Placeholder 34"/>
          <p:cNvSpPr>
            <a:spLocks noGrp="1"/>
          </p:cNvSpPr>
          <p:nvPr>
            <p:ph type="sldNum" sz="quarter" idx="4"/>
            <p:custDataLst>
              <p:tags r:id="rId31"/>
            </p:custDataLst>
          </p:nvPr>
        </p:nvSpPr>
        <p:spPr/>
        <p:txBody>
          <a:bodyPr/>
          <a:lstStyle/>
          <a:p>
            <a:fld id="{7CBE8339-D2AD-46DC-A898-FD1E949067F0}" type="slidenum">
              <a:rPr lang="en-US" smtClean="0"/>
              <a:pPr/>
              <a:t>8</a:t>
            </a:fld>
            <a:endParaRPr lang="en-US"/>
          </a:p>
        </p:txBody>
      </p:sp>
      <p:sp>
        <p:nvSpPr>
          <p:cNvPr id="34" name="Date Placeholder 33"/>
          <p:cNvSpPr>
            <a:spLocks noGrp="1"/>
          </p:cNvSpPr>
          <p:nvPr>
            <p:ph type="dt" sz="half" idx="2"/>
            <p:custDataLst>
              <p:tags r:id="rId32"/>
            </p:custDataLst>
          </p:nvPr>
        </p:nvSpPr>
        <p:spPr/>
        <p:txBody>
          <a:bodyPr/>
          <a:lstStyle/>
          <a:p>
            <a:r>
              <a:rPr lang="en-US" smtClean="0"/>
              <a:t>Winter 2015</a:t>
            </a:r>
            <a:endParaRPr lang="en-US" dirty="0"/>
          </a:p>
        </p:txBody>
      </p:sp>
      <p:sp>
        <p:nvSpPr>
          <p:cNvPr id="36" name="Footer Placeholder 35"/>
          <p:cNvSpPr>
            <a:spLocks noGrp="1"/>
          </p:cNvSpPr>
          <p:nvPr>
            <p:ph type="ftr" sz="quarter" idx="3"/>
            <p:custDataLst>
              <p:tags r:id="rId33"/>
            </p:custDataLst>
          </p:nvPr>
        </p:nvSpPr>
        <p:spPr/>
        <p:txBody>
          <a:bodyPr/>
          <a:lstStyle/>
          <a:p>
            <a:r>
              <a:rPr lang="en-US" smtClean="0"/>
              <a:t>Memory Allocation</a:t>
            </a:r>
            <a:endParaRPr lang="en-US" dirty="0"/>
          </a:p>
        </p:txBody>
      </p:sp>
      <p:sp>
        <p:nvSpPr>
          <p:cNvPr id="37" name="Rectangle 18"/>
          <p:cNvSpPr>
            <a:spLocks noChangeArrowheads="1"/>
          </p:cNvSpPr>
          <p:nvPr>
            <p:custDataLst>
              <p:tags r:id="rId34"/>
            </p:custDataLst>
          </p:nvPr>
        </p:nvSpPr>
        <p:spPr bwMode="auto">
          <a:xfrm>
            <a:off x="4697174" y="1776124"/>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38" name="TextBox 37"/>
          <p:cNvSpPr txBox="1"/>
          <p:nvPr>
            <p:custDataLst>
              <p:tags r:id="rId35"/>
            </p:custDataLst>
          </p:nvPr>
        </p:nvSpPr>
        <p:spPr>
          <a:xfrm>
            <a:off x="5001974" y="1773147"/>
            <a:ext cx="1022588" cy="307777"/>
          </a:xfrm>
          <a:prstGeom prst="rect">
            <a:avLst/>
          </a:prstGeom>
          <a:noFill/>
        </p:spPr>
        <p:txBody>
          <a:bodyPr wrap="none" rtlCol="0">
            <a:spAutoFit/>
          </a:bodyPr>
          <a:lstStyle/>
          <a:p>
            <a:r>
              <a:rPr lang="en-US" sz="1400" dirty="0" smtClean="0">
                <a:latin typeface="Calibri" pitchFamily="34" charset="0"/>
              </a:rPr>
              <a:t>= one word</a:t>
            </a: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182960" y="1677240"/>
              <a:ext cx="6367320" cy="2191320"/>
            </p14:xfrm>
          </p:contentPart>
        </mc:Choice>
        <mc:Fallback xmlns="">
          <p:pic>
            <p:nvPicPr>
              <p:cNvPr id="2" name="Ink 1"/>
              <p:cNvPicPr/>
              <p:nvPr/>
            </p:nvPicPr>
            <p:blipFill>
              <a:blip r:embed="rId39"/>
              <a:stretch>
                <a:fillRect/>
              </a:stretch>
            </p:blipFill>
            <p:spPr>
              <a:xfrm>
                <a:off x="1179360" y="1665360"/>
                <a:ext cx="6382080" cy="221364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custDataLst>
              <p:tags r:id="rId1"/>
            </p:custDataLst>
          </p:nvPr>
        </p:nvSpPr>
        <p:spPr>
          <a:xfrm>
            <a:off x="350838" y="287338"/>
            <a:ext cx="8716962" cy="1008062"/>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Failing to Free </a:t>
            </a:r>
            <a:r>
              <a:rPr lang="en-GB" dirty="0" smtClean="0"/>
              <a:t>Blocks (Memory </a:t>
            </a:r>
            <a:r>
              <a:rPr lang="en-GB" dirty="0"/>
              <a:t>Leaks)</a:t>
            </a:r>
          </a:p>
        </p:txBody>
      </p:sp>
      <p:sp>
        <p:nvSpPr>
          <p:cNvPr id="38914" name="Rectangle 2"/>
          <p:cNvSpPr>
            <a:spLocks noGrp="1" noChangeArrowheads="1"/>
          </p:cNvSpPr>
          <p:nvPr>
            <p:ph type="body" idx="1"/>
            <p:custDataLst>
              <p:tags r:id="rId2"/>
            </p:custDataLst>
          </p:nvPr>
        </p:nvSpPr>
        <p:spPr>
          <a:xfrm>
            <a:off x="362937"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Freeing only part of a data structure</a:t>
            </a:r>
          </a:p>
        </p:txBody>
      </p:sp>
      <p:sp>
        <p:nvSpPr>
          <p:cNvPr id="38915" name="Text Box 3"/>
          <p:cNvSpPr txBox="1">
            <a:spLocks noChangeArrowheads="1"/>
          </p:cNvSpPr>
          <p:nvPr>
            <p:custDataLst>
              <p:tags r:id="rId3"/>
            </p:custDataLst>
          </p:nvPr>
        </p:nvSpPr>
        <p:spPr bwMode="auto">
          <a:xfrm>
            <a:off x="457200" y="1885950"/>
            <a:ext cx="8031338" cy="4711163"/>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struct</a:t>
            </a:r>
            <a:r>
              <a:rPr lang="en-GB" sz="2000" dirty="0">
                <a:latin typeface="Courier New" pitchFamily="49" charset="0"/>
                <a:ea typeface="msgothic" charset="0"/>
                <a:cs typeface="msgothic" charset="0"/>
              </a:rPr>
              <a:t> list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int</a:t>
            </a: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val</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struct</a:t>
            </a:r>
            <a:r>
              <a:rPr lang="en-GB" sz="2000" dirty="0">
                <a:latin typeface="Courier New" pitchFamily="49" charset="0"/>
                <a:ea typeface="msgothic" charset="0"/>
                <a:cs typeface="msgothic" charset="0"/>
              </a:rPr>
              <a:t> list *next;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Courier New" pitchFamily="49" charset="0"/>
              <a:ea typeface="msgothic" charset="0"/>
              <a:cs typeface="ms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latin typeface="Courier New" pitchFamily="49" charset="0"/>
                <a:ea typeface="msgothic" charset="0"/>
                <a:cs typeface="msgothic" charset="0"/>
              </a:rPr>
              <a:t>foo</a:t>
            </a: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r>
              <a:rPr lang="en-GB" sz="2000" dirty="0" err="1">
                <a:latin typeface="Courier New" pitchFamily="49" charset="0"/>
                <a:ea typeface="msgothic" charset="0"/>
                <a:cs typeface="msgothic" charset="0"/>
              </a:rPr>
              <a:t>struct</a:t>
            </a:r>
            <a:r>
              <a:rPr lang="en-GB" sz="2000" dirty="0">
                <a:latin typeface="Courier New" pitchFamily="49" charset="0"/>
                <a:ea typeface="msgothic" charset="0"/>
                <a:cs typeface="msgothic" charset="0"/>
              </a:rPr>
              <a:t> list *head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(struct list *)</a:t>
            </a:r>
            <a:r>
              <a:rPr lang="en-GB" sz="2000" dirty="0" err="1">
                <a:latin typeface="Courier New" pitchFamily="49" charset="0"/>
                <a:ea typeface="msgothic" charset="0"/>
                <a:cs typeface="msgothic" charset="0"/>
              </a:rPr>
              <a:t>malloc</a:t>
            </a:r>
            <a:r>
              <a:rPr lang="en-GB" sz="2000" dirty="0" smtClean="0">
                <a:latin typeface="Courier New" pitchFamily="49" charset="0"/>
                <a:ea typeface="msgothic" charset="0"/>
                <a:cs typeface="msgothic" charset="0"/>
              </a:rPr>
              <a:t>( </a:t>
            </a:r>
            <a:r>
              <a:rPr lang="en-GB" sz="2000" dirty="0" err="1" smtClean="0">
                <a:latin typeface="Courier New" pitchFamily="49" charset="0"/>
                <a:ea typeface="msgothic" charset="0"/>
                <a:cs typeface="msgothic" charset="0"/>
              </a:rPr>
              <a:t>sizeof</a:t>
            </a:r>
            <a:r>
              <a:rPr lang="en-GB" sz="2000" dirty="0" err="1">
                <a:latin typeface="Courier New" pitchFamily="49" charset="0"/>
                <a:ea typeface="msgothic" charset="0"/>
                <a:cs typeface="msgothic" charset="0"/>
              </a:rPr>
              <a:t>(struct</a:t>
            </a:r>
            <a:r>
              <a:rPr lang="en-GB" sz="2000" dirty="0">
                <a:latin typeface="Courier New" pitchFamily="49" charset="0"/>
                <a:ea typeface="msgothic" charset="0"/>
                <a:cs typeface="msgothic" charset="0"/>
              </a:rPr>
              <a:t> list</a:t>
            </a:r>
            <a:r>
              <a:rPr lang="en-GB" sz="2000" dirty="0" smtClean="0">
                <a:latin typeface="Courier New" pitchFamily="49" charset="0"/>
                <a:ea typeface="msgothic" charset="0"/>
                <a:cs typeface="msgothic" charset="0"/>
              </a:rPr>
              <a:t>) )</a:t>
            </a:r>
            <a:r>
              <a:rPr lang="en-GB" sz="2000" dirty="0">
                <a:latin typeface="Courier New" pitchFamily="49" charset="0"/>
                <a:ea typeface="msgothic" charset="0"/>
                <a:cs typeface="msgothic"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head-&gt;</a:t>
            </a:r>
            <a:r>
              <a:rPr lang="en-GB" sz="2000" dirty="0" err="1">
                <a:latin typeface="Courier New" pitchFamily="49" charset="0"/>
                <a:ea typeface="msgothic" charset="0"/>
                <a:cs typeface="msgothic" charset="0"/>
              </a:rPr>
              <a:t>val</a:t>
            </a:r>
            <a:r>
              <a:rPr lang="en-GB" sz="2000" dirty="0">
                <a:latin typeface="Courier New" pitchFamily="49" charset="0"/>
                <a:ea typeface="msgothic" charset="0"/>
                <a:cs typeface="msgothic" charset="0"/>
              </a:rPr>
              <a:t> = 0;</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head-&gt;next = NULL;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C00000"/>
                </a:solidFill>
                <a:latin typeface="Courier New" pitchFamily="49" charset="0"/>
                <a:ea typeface="msgothic" charset="0"/>
                <a:cs typeface="msgothic" charset="0"/>
              </a:rPr>
              <a:t>   &lt;create and manipulate the rest of the list&gt;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free(head);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   return;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urier New" pitchFamily="49" charset="0"/>
                <a:ea typeface="msgothic" charset="0"/>
                <a:cs typeface="msgothic" charset="0"/>
              </a:rPr>
              <a:t>}</a:t>
            </a:r>
          </a:p>
        </p:txBody>
      </p:sp>
      <p:sp>
        <p:nvSpPr>
          <p:cNvPr id="6" name="Slide Number Placeholder 5"/>
          <p:cNvSpPr>
            <a:spLocks noGrp="1"/>
          </p:cNvSpPr>
          <p:nvPr>
            <p:ph type="sldNum" sz="quarter" idx="4"/>
            <p:custDataLst>
              <p:tags r:id="rId4"/>
            </p:custDataLst>
          </p:nvPr>
        </p:nvSpPr>
        <p:spPr/>
        <p:txBody>
          <a:bodyPr/>
          <a:lstStyle/>
          <a:p>
            <a:fld id="{7CBE8339-D2AD-46DC-A898-FD1E949067F0}" type="slidenum">
              <a:rPr lang="en-US" smtClean="0"/>
              <a:pPr/>
              <a:t>80</a:t>
            </a:fld>
            <a:endParaRPr lang="en-US"/>
          </a:p>
        </p:txBody>
      </p:sp>
      <p:sp>
        <p:nvSpPr>
          <p:cNvPr id="7" name="Date Placeholder 6"/>
          <p:cNvSpPr>
            <a:spLocks noGrp="1"/>
          </p:cNvSpPr>
          <p:nvPr>
            <p:ph type="dt" sz="half" idx="2"/>
            <p:custDataLst>
              <p:tags r:id="rId5"/>
            </p:custDataLst>
          </p:nvPr>
        </p:nvSpPr>
        <p:spPr/>
        <p:txBody>
          <a:bodyPr/>
          <a:lstStyle/>
          <a:p>
            <a:r>
              <a:rPr lang="en-US" smtClean="0"/>
              <a:t>Winter 2015</a:t>
            </a:r>
            <a:endParaRPr lang="en-US" dirty="0"/>
          </a:p>
        </p:txBody>
      </p:sp>
      <p:sp>
        <p:nvSpPr>
          <p:cNvPr id="8" name="Footer Placeholder 7"/>
          <p:cNvSpPr>
            <a:spLocks noGrp="1"/>
          </p:cNvSpPr>
          <p:nvPr>
            <p:ph type="ftr" sz="quarter" idx="3"/>
            <p:custDataLst>
              <p:tags r:id="rId6"/>
            </p:custDataLst>
          </p:nvPr>
        </p:nvSpPr>
        <p:spPr/>
        <p:txBody>
          <a:bodyPr/>
          <a:lstStyle/>
          <a:p>
            <a:r>
              <a:rPr lang="en-US" smtClean="0"/>
              <a:t>Memory Allocation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3891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custDataLst>
              <p:tags r:id="rId1"/>
            </p:custDataLst>
          </p:nvPr>
        </p:nvSpPr>
        <p:spPr>
          <a:xfrm>
            <a:off x="381000"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Dealing With Memory Bugs</a:t>
            </a:r>
          </a:p>
        </p:txBody>
      </p:sp>
      <p:sp>
        <p:nvSpPr>
          <p:cNvPr id="39938" name="Rectangle 2"/>
          <p:cNvSpPr>
            <a:spLocks noGrp="1" noChangeArrowheads="1"/>
          </p:cNvSpPr>
          <p:nvPr>
            <p:ph type="body" idx="1"/>
            <p:custDataLst>
              <p:tags r:id="rId2"/>
            </p:custDataLst>
          </p:nvPr>
        </p:nvSpPr>
        <p:spPr>
          <a:xfrm>
            <a:off x="379413" y="1220788"/>
            <a:ext cx="8307387" cy="5224462"/>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Conventional debugger (</a:t>
            </a:r>
            <a:r>
              <a:rPr lang="en-GB" dirty="0" err="1">
                <a:latin typeface="Courier New" pitchFamily="49" charset="0"/>
              </a:rPr>
              <a:t>gdb</a:t>
            </a:r>
            <a:r>
              <a:rPr lang="en-GB" dirty="0"/>
              <a:t>)</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Good for finding</a:t>
            </a:r>
            <a:r>
              <a:rPr lang="en-GB" dirty="0" smtClean="0"/>
              <a:t> bad </a:t>
            </a:r>
            <a:r>
              <a:rPr lang="en-GB" dirty="0"/>
              <a:t>pointer dereferences</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Hard to detect the other memory bugs</a:t>
            </a:r>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Debugging </a:t>
            </a:r>
            <a:r>
              <a:rPr lang="en-GB" dirty="0" err="1">
                <a:latin typeface="Courier New" pitchFamily="49" charset="0"/>
              </a:rPr>
              <a:t>malloc</a:t>
            </a:r>
            <a:r>
              <a:rPr lang="en-GB" dirty="0"/>
              <a:t> (</a:t>
            </a:r>
            <a:r>
              <a:rPr lang="en-GB" dirty="0" err="1"/>
              <a:t>UToronto</a:t>
            </a:r>
            <a:r>
              <a:rPr lang="en-GB" dirty="0"/>
              <a:t> CSRI </a:t>
            </a:r>
            <a:r>
              <a:rPr lang="en-GB" dirty="0" err="1">
                <a:latin typeface="Courier New" pitchFamily="49" charset="0"/>
              </a:rPr>
              <a:t>malloc</a:t>
            </a:r>
            <a:r>
              <a:rPr lang="en-GB" dirty="0"/>
              <a:t>)</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Wrapper around conventional </a:t>
            </a:r>
            <a:r>
              <a:rPr lang="en-GB" b="1" dirty="0" err="1">
                <a:latin typeface="Courier New" pitchFamily="49" charset="0"/>
              </a:rPr>
              <a:t>malloc</a:t>
            </a:r>
            <a:endParaRPr lang="en-GB" b="1" dirty="0">
              <a:latin typeface="Courier New" pitchFamily="49" charset="0"/>
            </a:endParaRP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Detects memory bugs at </a:t>
            </a:r>
            <a:r>
              <a:rPr lang="en-GB" b="1" dirty="0" err="1">
                <a:latin typeface="Courier New" pitchFamily="49" charset="0"/>
              </a:rPr>
              <a:t>malloc</a:t>
            </a:r>
            <a:r>
              <a:rPr lang="en-GB" dirty="0"/>
              <a:t> and </a:t>
            </a:r>
            <a:r>
              <a:rPr lang="en-GB" b="1" dirty="0" smtClean="0">
                <a:latin typeface="Courier New" pitchFamily="49" charset="0"/>
              </a:rPr>
              <a:t>free</a:t>
            </a:r>
            <a:r>
              <a:rPr lang="en-GB" dirty="0" smtClean="0"/>
              <a:t> boundaries</a:t>
            </a:r>
            <a:endParaRPr lang="en-GB" dirty="0"/>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 overwrites that corrupt heap structures</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instances of freeing blocks multiple times</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 leaks</a:t>
            </a:r>
          </a:p>
          <a:p>
            <a:pPr lvl="1">
              <a:lnSpc>
                <a:spcPct val="9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detect all memory bugs</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Overwrites into the middle of allocated blocks</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Freeing block twice that has been reallocated in the interim</a:t>
            </a:r>
          </a:p>
          <a:p>
            <a:pPr lvl="2">
              <a:lnSpc>
                <a:spcPct val="9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freed blocks</a:t>
            </a:r>
          </a:p>
        </p:txBody>
      </p:sp>
      <p:sp>
        <p:nvSpPr>
          <p:cNvPr id="5" name="Slide Number Placeholder 4"/>
          <p:cNvSpPr>
            <a:spLocks noGrp="1"/>
          </p:cNvSpPr>
          <p:nvPr>
            <p:ph type="sldNum" sz="quarter" idx="4"/>
            <p:custDataLst>
              <p:tags r:id="rId3"/>
            </p:custDataLst>
          </p:nvPr>
        </p:nvSpPr>
        <p:spPr/>
        <p:txBody>
          <a:bodyPr/>
          <a:lstStyle/>
          <a:p>
            <a:fld id="{7CBE8339-D2AD-46DC-A898-FD1E949067F0}" type="slidenum">
              <a:rPr lang="en-US" smtClean="0"/>
              <a:pPr/>
              <a:t>81</a:t>
            </a:fld>
            <a:endParaRPr lang="en-US"/>
          </a:p>
        </p:txBody>
      </p:sp>
      <p:sp>
        <p:nvSpPr>
          <p:cNvPr id="6" name="Date Placeholder 5"/>
          <p:cNvSpPr>
            <a:spLocks noGrp="1"/>
          </p:cNvSpPr>
          <p:nvPr>
            <p:ph type="dt" sz="half" idx="2"/>
            <p:custDataLst>
              <p:tags r:id="rId4"/>
            </p:custDataLst>
          </p:nvPr>
        </p:nvSpPr>
        <p:spPr/>
        <p:txBody>
          <a:bodyPr/>
          <a:lstStyle/>
          <a:p>
            <a:r>
              <a:rPr lang="en-US" smtClean="0"/>
              <a:t>Winter 2015</a:t>
            </a:r>
            <a:endParaRPr lang="en-US" dirty="0"/>
          </a:p>
        </p:txBody>
      </p:sp>
      <p:sp>
        <p:nvSpPr>
          <p:cNvPr id="7" name="Footer Placeholder 6"/>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8">
            <p14:nvContentPartPr>
              <p14:cNvPr id="2" name="Ink 1"/>
              <p14:cNvContentPartPr/>
              <p14:nvPr/>
            </p14:nvContentPartPr>
            <p14:xfrm>
              <a:off x="2361600" y="1058760"/>
              <a:ext cx="4137840" cy="1993680"/>
            </p14:xfrm>
          </p:contentPart>
        </mc:Choice>
        <mc:Fallback>
          <p:pic>
            <p:nvPicPr>
              <p:cNvPr id="2" name="Ink 1"/>
              <p:cNvPicPr/>
              <p:nvPr/>
            </p:nvPicPr>
            <p:blipFill>
              <a:blip r:embed="rId9"/>
              <a:stretch>
                <a:fillRect/>
              </a:stretch>
            </p:blipFill>
            <p:spPr>
              <a:xfrm>
                <a:off x="2352960" y="1045080"/>
                <a:ext cx="4149000" cy="20131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custDataLst>
              <p:tags r:id="rId1"/>
            </p:custDataLst>
          </p:nvPr>
        </p:nvSpPr>
        <p:spPr>
          <a:xfrm>
            <a:off x="350838" y="436562"/>
            <a:ext cx="8716962" cy="782638"/>
          </a:xfrm>
          <a:ln/>
        </p:spPr>
        <p:txBody>
          <a:bodyPr/>
          <a:lstStyle/>
          <a:p>
            <a:pPr>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Dealing With Memory Bugs (cont.)</a:t>
            </a:r>
          </a:p>
        </p:txBody>
      </p:sp>
      <p:sp>
        <p:nvSpPr>
          <p:cNvPr id="40962" name="Rectangle 2"/>
          <p:cNvSpPr>
            <a:spLocks noGrp="1" noChangeArrowheads="1"/>
          </p:cNvSpPr>
          <p:nvPr>
            <p:ph type="body" idx="1"/>
            <p:custDataLst>
              <p:tags r:id="rId2"/>
            </p:custDataLst>
          </p:nvPr>
        </p:nvSpPr>
        <p:spPr>
          <a:xfrm>
            <a:off x="366713" y="1220788"/>
            <a:ext cx="8307387" cy="5224462"/>
          </a:xfrm>
          <a:ln/>
        </p:spPr>
        <p:txBody>
          <a:bodyPr/>
          <a:lstStyle/>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Some </a:t>
            </a:r>
            <a:r>
              <a:rPr lang="en-GB" dirty="0" err="1"/>
              <a:t>malloc</a:t>
            </a:r>
            <a:r>
              <a:rPr lang="en-GB" dirty="0"/>
              <a:t> implementations contain checking code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Linux </a:t>
            </a:r>
            <a:r>
              <a:rPr lang="en-GB" dirty="0" err="1"/>
              <a:t>glibc</a:t>
            </a:r>
            <a:r>
              <a:rPr lang="en-GB" dirty="0"/>
              <a:t> </a:t>
            </a:r>
            <a:r>
              <a:rPr lang="en-GB" dirty="0" err="1"/>
              <a:t>malloc</a:t>
            </a:r>
            <a:r>
              <a:rPr lang="en-GB" dirty="0"/>
              <a:t>: </a:t>
            </a:r>
            <a:r>
              <a:rPr lang="en-GB" b="1" dirty="0" err="1">
                <a:latin typeface="Courier New" pitchFamily="49" charset="0"/>
              </a:rPr>
              <a:t>setenv</a:t>
            </a:r>
            <a:r>
              <a:rPr lang="en-GB" b="1" dirty="0">
                <a:latin typeface="Courier New" pitchFamily="49" charset="0"/>
              </a:rPr>
              <a:t> MALLOC_CHECK_ 2</a:t>
            </a:r>
            <a:r>
              <a:rPr lang="en-GB" b="1" dirty="0"/>
              <a:t> </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FreeBSD: </a:t>
            </a:r>
            <a:r>
              <a:rPr lang="en-GB" b="1" dirty="0" err="1">
                <a:latin typeface="Courier New" pitchFamily="49" charset="0"/>
              </a:rPr>
              <a:t>setenv</a:t>
            </a:r>
            <a:r>
              <a:rPr lang="en-GB" b="1" dirty="0">
                <a:latin typeface="Courier New" pitchFamily="49" charset="0"/>
              </a:rPr>
              <a:t> MALLOC_OPTIONS AJR</a:t>
            </a:r>
            <a:r>
              <a:rPr lang="en-GB" b="1" dirty="0"/>
              <a:t> </a:t>
            </a:r>
          </a:p>
          <a:p>
            <a:pPr>
              <a:lnSpc>
                <a:spcPct val="9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Binary translator: </a:t>
            </a:r>
            <a:r>
              <a:rPr lang="en-GB" dirty="0" err="1">
                <a:solidFill>
                  <a:srgbClr val="C00000"/>
                </a:solidFill>
              </a:rPr>
              <a:t>valgrind</a:t>
            </a:r>
            <a:r>
              <a:rPr lang="en-GB" dirty="0">
                <a:solidFill>
                  <a:srgbClr val="C00000"/>
                </a:solidFill>
              </a:rPr>
              <a:t> </a:t>
            </a:r>
            <a:r>
              <a:rPr lang="en-GB" dirty="0"/>
              <a:t>(Linux), Purify</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Powerful debugging and analysis technique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Rewrites text section of executable object file</a:t>
            </a: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detect all errors as debugging </a:t>
            </a:r>
            <a:r>
              <a:rPr lang="en-GB" b="1" dirty="0" err="1">
                <a:latin typeface="Courier New" pitchFamily="49" charset="0"/>
              </a:rPr>
              <a:t>malloc</a:t>
            </a:r>
            <a:endParaRPr lang="en-GB" b="1" dirty="0">
              <a:latin typeface="Courier New" pitchFamily="49" charset="0"/>
            </a:endParaRPr>
          </a:p>
          <a:p>
            <a:pPr lvl="1">
              <a:lnSpc>
                <a:spcPct val="100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also check each individual reference at runtime</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Bad pointers</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Overwriting</a:t>
            </a:r>
          </a:p>
          <a:p>
            <a:pPr lvl="2">
              <a:lnSpc>
                <a:spcPct val="107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Referencing outside of allocated block</a:t>
            </a:r>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82</a:t>
            </a:fld>
            <a:endParaRPr lang="en-US"/>
          </a:p>
        </p:txBody>
      </p:sp>
      <p:sp>
        <p:nvSpPr>
          <p:cNvPr id="5" name="Date Placeholder 4"/>
          <p:cNvSpPr>
            <a:spLocks noGrp="1"/>
          </p:cNvSpPr>
          <p:nvPr>
            <p:ph type="dt" sz="half" idx="2"/>
            <p:custDataLst>
              <p:tags r:id="rId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8">
            <p14:nvContentPartPr>
              <p14:cNvPr id="2" name="Ink 1"/>
              <p14:cNvContentPartPr/>
              <p14:nvPr/>
            </p14:nvContentPartPr>
            <p14:xfrm>
              <a:off x="5130000" y="2722680"/>
              <a:ext cx="1249920" cy="86760"/>
            </p14:xfrm>
          </p:contentPart>
        </mc:Choice>
        <mc:Fallback>
          <p:pic>
            <p:nvPicPr>
              <p:cNvPr id="2" name="Ink 1"/>
              <p:cNvPicPr/>
              <p:nvPr/>
            </p:nvPicPr>
            <p:blipFill>
              <a:blip r:embed="rId9"/>
              <a:stretch>
                <a:fillRect/>
              </a:stretch>
            </p:blipFill>
            <p:spPr>
              <a:xfrm>
                <a:off x="5126040" y="2712960"/>
                <a:ext cx="1256400" cy="100440"/>
              </a:xfrm>
              <a:prstGeom prst="rect">
                <a:avLst/>
              </a:prstGeom>
            </p:spPr>
          </p:pic>
        </mc:Fallback>
      </mc:AlternateContent>
    </p:spTree>
    <p:extLst>
      <p:ext uri="{BB962C8B-B14F-4D97-AF65-F5344CB8AC3E}">
        <p14:creationId xmlns:p14="http://schemas.microsoft.com/office/powerpoint/2010/main" val="2054621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about Java or ML or Python or …?</a:t>
            </a:r>
            <a:endParaRPr lang="en-US" dirty="0"/>
          </a:p>
        </p:txBody>
      </p:sp>
      <p:sp>
        <p:nvSpPr>
          <p:cNvPr id="3" name="Content Placeholder 2"/>
          <p:cNvSpPr>
            <a:spLocks noGrp="1"/>
          </p:cNvSpPr>
          <p:nvPr>
            <p:ph idx="1"/>
            <p:custDataLst>
              <p:tags r:id="rId2"/>
            </p:custDataLst>
          </p:nvPr>
        </p:nvSpPr>
        <p:spPr>
          <a:xfrm>
            <a:off x="396875" y="1362075"/>
            <a:ext cx="8515949" cy="4972050"/>
          </a:xfrm>
        </p:spPr>
        <p:txBody>
          <a:bodyPr/>
          <a:lstStyle/>
          <a:p>
            <a:r>
              <a:rPr lang="en-US" dirty="0" smtClean="0"/>
              <a:t>In </a:t>
            </a:r>
            <a:r>
              <a:rPr lang="en-US" i="1" dirty="0" smtClean="0"/>
              <a:t>memory-safe languages</a:t>
            </a:r>
            <a:r>
              <a:rPr lang="en-US" dirty="0" smtClean="0"/>
              <a:t>, most of these bugs are impossible</a:t>
            </a:r>
          </a:p>
          <a:p>
            <a:pPr lvl="1"/>
            <a:r>
              <a:rPr lang="en-US" dirty="0" smtClean="0"/>
              <a:t>Cannot perform arbitrary pointer manipulation</a:t>
            </a:r>
          </a:p>
          <a:p>
            <a:pPr lvl="1"/>
            <a:r>
              <a:rPr lang="en-US" dirty="0" smtClean="0"/>
              <a:t>Cannot get around the type system</a:t>
            </a:r>
          </a:p>
          <a:p>
            <a:pPr lvl="1"/>
            <a:r>
              <a:rPr lang="en-US" dirty="0" smtClean="0"/>
              <a:t>Array bounds checking, null pointer checking</a:t>
            </a:r>
          </a:p>
          <a:p>
            <a:pPr lvl="1"/>
            <a:r>
              <a:rPr lang="en-US" dirty="0" smtClean="0"/>
              <a:t>Automatic memory management</a:t>
            </a:r>
          </a:p>
          <a:p>
            <a:r>
              <a:rPr lang="en-US" dirty="0" smtClean="0"/>
              <a:t>But one of the bugs we saw earlier is possible.  Which one?</a:t>
            </a:r>
          </a:p>
          <a:p>
            <a:endParaRPr lang="en-US" dirty="0" smtClean="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83</a:t>
            </a:fld>
            <a:endParaRPr lang="en-US"/>
          </a:p>
        </p:txBody>
      </p:sp>
      <p:sp>
        <p:nvSpPr>
          <p:cNvPr id="5" name="Date Placeholder 4"/>
          <p:cNvSpPr>
            <a:spLocks noGrp="1"/>
          </p:cNvSpPr>
          <p:nvPr>
            <p:ph type="dt" sz="half" idx="2"/>
            <p:custDataLst>
              <p:tags r:id="rId4"/>
            </p:custDataLst>
          </p:nvPr>
        </p:nvSpPr>
        <p:spPr/>
        <p:txBody>
          <a:bodyPr/>
          <a:lstStyle/>
          <a:p>
            <a:r>
              <a:rPr lang="en-US" smtClean="0"/>
              <a:t>Winter 2015</a:t>
            </a:r>
            <a:endParaRPr lang="en-US" dirty="0"/>
          </a:p>
        </p:txBody>
      </p:sp>
      <p:sp>
        <p:nvSpPr>
          <p:cNvPr id="6" name="Footer Placeholder 5"/>
          <p:cNvSpPr>
            <a:spLocks noGrp="1"/>
          </p:cNvSpPr>
          <p:nvPr>
            <p:ph type="ftr" sz="quarter" idx="3"/>
            <p:custDataLst>
              <p:tags r:id="rId5"/>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1091880" y="1730160"/>
              <a:ext cx="4046760" cy="1610280"/>
            </p14:xfrm>
          </p:contentPart>
        </mc:Choice>
        <mc:Fallback>
          <p:pic>
            <p:nvPicPr>
              <p:cNvPr id="7" name="Ink 6"/>
              <p:cNvPicPr/>
              <p:nvPr/>
            </p:nvPicPr>
            <p:blipFill>
              <a:blip r:embed="rId8"/>
              <a:stretch>
                <a:fillRect/>
              </a:stretch>
            </p:blipFill>
            <p:spPr>
              <a:xfrm>
                <a:off x="1088280" y="1725840"/>
                <a:ext cx="4053240" cy="1617120"/>
              </a:xfrm>
              <a:prstGeom prst="rect">
                <a:avLst/>
              </a:prstGeom>
            </p:spPr>
          </p:pic>
        </mc:Fallback>
      </mc:AlternateContent>
    </p:spTree>
    <p:extLst>
      <p:ext uri="{BB962C8B-B14F-4D97-AF65-F5344CB8AC3E}">
        <p14:creationId xmlns:p14="http://schemas.microsoft.com/office/powerpoint/2010/main" val="9879026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custDataLst>
              <p:tags r:id="rId1"/>
            </p:custDataLst>
          </p:nvPr>
        </p:nvSpPr>
        <p:spPr/>
        <p:txBody>
          <a:bodyPr/>
          <a:lstStyle/>
          <a:p>
            <a:r>
              <a:rPr lang="en-US" dirty="0"/>
              <a:t>Memory </a:t>
            </a:r>
            <a:r>
              <a:rPr lang="en-US" dirty="0" smtClean="0"/>
              <a:t>Leaks with GC</a:t>
            </a:r>
            <a:endParaRPr lang="en-US" dirty="0"/>
          </a:p>
        </p:txBody>
      </p:sp>
      <p:sp>
        <p:nvSpPr>
          <p:cNvPr id="36" name="Content Placeholder 35"/>
          <p:cNvSpPr>
            <a:spLocks noGrp="1"/>
          </p:cNvSpPr>
          <p:nvPr>
            <p:ph idx="1"/>
            <p:custDataLst>
              <p:tags r:id="rId2"/>
            </p:custDataLst>
          </p:nvPr>
        </p:nvSpPr>
        <p:spPr/>
        <p:txBody>
          <a:bodyPr/>
          <a:lstStyle/>
          <a:p>
            <a:r>
              <a:rPr lang="en-US" dirty="0" smtClean="0"/>
              <a:t>Not </a:t>
            </a:r>
            <a:r>
              <a:rPr lang="en-US" dirty="0"/>
              <a:t>because of forgotten free()  -- we have GC!</a:t>
            </a:r>
            <a:endParaRPr lang="en-US" dirty="0" smtClean="0"/>
          </a:p>
          <a:p>
            <a:r>
              <a:rPr lang="en-US" dirty="0" smtClean="0"/>
              <a:t>Unneeded </a:t>
            </a:r>
            <a:r>
              <a:rPr lang="en-US" dirty="0"/>
              <a:t>“leftover” roots keep objects reachable</a:t>
            </a:r>
          </a:p>
          <a:p>
            <a:r>
              <a:rPr lang="en-US" dirty="0"/>
              <a:t>Sometimes nullifying a variable is not needed for correctness but is for </a:t>
            </a:r>
            <a:r>
              <a:rPr lang="en-US" dirty="0" smtClean="0"/>
              <a:t>performance</a:t>
            </a:r>
          </a:p>
          <a:p>
            <a:r>
              <a:rPr lang="en-US" dirty="0" smtClean="0"/>
              <a:t>Bigger issue with </a:t>
            </a:r>
            <a:r>
              <a:rPr lang="en-US" i="1" dirty="0" smtClean="0"/>
              <a:t>reference counting </a:t>
            </a:r>
            <a:r>
              <a:rPr lang="en-US" dirty="0" smtClean="0"/>
              <a:t>GC</a:t>
            </a:r>
            <a:endParaRPr lang="en-US" dirty="0"/>
          </a:p>
        </p:txBody>
      </p:sp>
      <p:sp>
        <p:nvSpPr>
          <p:cNvPr id="4" name="Slide Number Placeholder 3"/>
          <p:cNvSpPr>
            <a:spLocks noGrp="1"/>
          </p:cNvSpPr>
          <p:nvPr>
            <p:ph type="sldNum" sz="quarter" idx="4"/>
            <p:custDataLst>
              <p:tags r:id="rId3"/>
            </p:custDataLst>
          </p:nvPr>
        </p:nvSpPr>
        <p:spPr/>
        <p:txBody>
          <a:bodyPr/>
          <a:lstStyle/>
          <a:p>
            <a:fld id="{7CBE8339-D2AD-46DC-A898-FD1E949067F0}" type="slidenum">
              <a:rPr lang="en-US" smtClean="0"/>
              <a:pPr/>
              <a:t>84</a:t>
            </a:fld>
            <a:endParaRPr lang="en-US"/>
          </a:p>
        </p:txBody>
      </p:sp>
      <p:sp>
        <p:nvSpPr>
          <p:cNvPr id="6" name="Rectangle 1"/>
          <p:cNvSpPr>
            <a:spLocks noChangeArrowheads="1"/>
          </p:cNvSpPr>
          <p:nvPr>
            <p:custDataLst>
              <p:tags r:id="rId4"/>
            </p:custDataLst>
          </p:nvPr>
        </p:nvSpPr>
        <p:spPr bwMode="auto">
          <a:xfrm>
            <a:off x="711117" y="4559924"/>
            <a:ext cx="5984875" cy="2057400"/>
          </a:xfrm>
          <a:prstGeom prst="rect">
            <a:avLst/>
          </a:prstGeom>
          <a:solidFill>
            <a:schemeClr val="bg2">
              <a:lumMod val="20000"/>
              <a:lumOff val="80000"/>
            </a:schemeClr>
          </a:solidFill>
          <a:ln w="6350">
            <a:solidFill>
              <a:schemeClr val="tx1"/>
            </a:solidFill>
            <a:miter lim="800000"/>
            <a:headEnd/>
            <a:tailEnd/>
          </a:ln>
          <a:effectLst/>
        </p:spPr>
        <p:txBody>
          <a:bodyPr wrap="none" anchor="ctr"/>
          <a:lstStyle/>
          <a:p>
            <a:endParaRPr lang="en-US"/>
          </a:p>
        </p:txBody>
      </p:sp>
      <p:sp>
        <p:nvSpPr>
          <p:cNvPr id="7" name="Oval 4"/>
          <p:cNvSpPr>
            <a:spLocks noChangeArrowheads="1"/>
          </p:cNvSpPr>
          <p:nvPr>
            <p:custDataLst>
              <p:tags r:id="rId5"/>
            </p:custDataLst>
          </p:nvPr>
        </p:nvSpPr>
        <p:spPr bwMode="auto">
          <a:xfrm>
            <a:off x="2422442" y="38741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8" name="Oval 5"/>
          <p:cNvSpPr>
            <a:spLocks noChangeArrowheads="1"/>
          </p:cNvSpPr>
          <p:nvPr>
            <p:custDataLst>
              <p:tags r:id="rId6"/>
            </p:custDataLst>
          </p:nvPr>
        </p:nvSpPr>
        <p:spPr bwMode="auto">
          <a:xfrm>
            <a:off x="3489242" y="38741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9" name="Oval 6"/>
          <p:cNvSpPr>
            <a:spLocks noChangeArrowheads="1"/>
          </p:cNvSpPr>
          <p:nvPr>
            <p:custDataLst>
              <p:tags r:id="rId7"/>
            </p:custDataLst>
          </p:nvPr>
        </p:nvSpPr>
        <p:spPr bwMode="auto">
          <a:xfrm>
            <a:off x="4632242" y="38741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10" name="Line 7"/>
          <p:cNvSpPr>
            <a:spLocks noChangeShapeType="1"/>
          </p:cNvSpPr>
          <p:nvPr>
            <p:custDataLst>
              <p:tags r:id="rId8"/>
            </p:custDataLst>
          </p:nvPr>
        </p:nvSpPr>
        <p:spPr bwMode="auto">
          <a:xfrm flipH="1">
            <a:off x="2116055" y="4178924"/>
            <a:ext cx="384175" cy="914400"/>
          </a:xfrm>
          <a:prstGeom prst="line">
            <a:avLst/>
          </a:prstGeom>
          <a:noFill/>
          <a:ln w="25560">
            <a:solidFill>
              <a:schemeClr val="tx1"/>
            </a:solidFill>
            <a:miter lim="800000"/>
            <a:headEnd/>
            <a:tailEnd type="triangle" w="med" len="med"/>
          </a:ln>
          <a:effectLst/>
        </p:spPr>
        <p:txBody>
          <a:bodyPr/>
          <a:lstStyle/>
          <a:p>
            <a:endParaRPr lang="en-US"/>
          </a:p>
        </p:txBody>
      </p:sp>
      <p:sp>
        <p:nvSpPr>
          <p:cNvPr id="11" name="Text Box 8"/>
          <p:cNvSpPr txBox="1">
            <a:spLocks noChangeArrowheads="1"/>
          </p:cNvSpPr>
          <p:nvPr>
            <p:custDataLst>
              <p:tags r:id="rId9"/>
            </p:custDataLst>
          </p:nvPr>
        </p:nvSpPr>
        <p:spPr bwMode="auto">
          <a:xfrm>
            <a:off x="711117" y="3838189"/>
            <a:ext cx="114798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itchFamily="34" charset="0"/>
                <a:ea typeface="msgothic" charset="0"/>
                <a:cs typeface="msgothic" charset="0"/>
              </a:rPr>
              <a:t>Root nodes</a:t>
            </a:r>
          </a:p>
        </p:txBody>
      </p:sp>
      <p:sp>
        <p:nvSpPr>
          <p:cNvPr id="12" name="Text Box 9"/>
          <p:cNvSpPr txBox="1">
            <a:spLocks noChangeArrowheads="1"/>
          </p:cNvSpPr>
          <p:nvPr>
            <p:custDataLst>
              <p:tags r:id="rId10"/>
            </p:custDataLst>
          </p:nvPr>
        </p:nvSpPr>
        <p:spPr bwMode="auto">
          <a:xfrm>
            <a:off x="717649" y="4559924"/>
            <a:ext cx="1188444"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chemeClr val="tx1">
                    <a:lumMod val="65000"/>
                    <a:lumOff val="35000"/>
                  </a:schemeClr>
                </a:solidFill>
                <a:latin typeface="Calibri" pitchFamily="34" charset="0"/>
                <a:ea typeface="msgothic" charset="0"/>
                <a:cs typeface="msgothic" charset="0"/>
              </a:rPr>
              <a:t>Heap nodes</a:t>
            </a:r>
          </a:p>
        </p:txBody>
      </p:sp>
      <p:sp>
        <p:nvSpPr>
          <p:cNvPr id="13" name="Line 10"/>
          <p:cNvSpPr>
            <a:spLocks noChangeShapeType="1"/>
          </p:cNvSpPr>
          <p:nvPr>
            <p:custDataLst>
              <p:tags r:id="rId11"/>
            </p:custDataLst>
          </p:nvPr>
        </p:nvSpPr>
        <p:spPr bwMode="auto">
          <a:xfrm>
            <a:off x="3641642" y="4178924"/>
            <a:ext cx="1588" cy="914400"/>
          </a:xfrm>
          <a:prstGeom prst="line">
            <a:avLst/>
          </a:prstGeom>
          <a:noFill/>
          <a:ln w="25560">
            <a:solidFill>
              <a:schemeClr val="tx1"/>
            </a:solidFill>
            <a:miter lim="800000"/>
            <a:headEnd/>
            <a:tailEnd type="triangle" w="med" len="med"/>
          </a:ln>
          <a:effectLst/>
        </p:spPr>
        <p:txBody>
          <a:bodyPr/>
          <a:lstStyle/>
          <a:p>
            <a:endParaRPr lang="en-US"/>
          </a:p>
        </p:txBody>
      </p:sp>
      <p:sp>
        <p:nvSpPr>
          <p:cNvPr id="14" name="Line 11"/>
          <p:cNvSpPr>
            <a:spLocks noChangeShapeType="1"/>
          </p:cNvSpPr>
          <p:nvPr>
            <p:custDataLst>
              <p:tags r:id="rId12"/>
            </p:custDataLst>
          </p:nvPr>
        </p:nvSpPr>
        <p:spPr bwMode="auto">
          <a:xfrm>
            <a:off x="4860842" y="4178924"/>
            <a:ext cx="533400" cy="965200"/>
          </a:xfrm>
          <a:prstGeom prst="line">
            <a:avLst/>
          </a:prstGeom>
          <a:noFill/>
          <a:ln w="25560">
            <a:solidFill>
              <a:schemeClr val="tx1"/>
            </a:solidFill>
            <a:miter lim="800000"/>
            <a:headEnd/>
            <a:tailEnd type="triangle" w="med" len="med"/>
          </a:ln>
          <a:effectLst/>
        </p:spPr>
        <p:txBody>
          <a:bodyPr/>
          <a:lstStyle/>
          <a:p>
            <a:endParaRPr lang="en-US"/>
          </a:p>
        </p:txBody>
      </p:sp>
      <p:sp>
        <p:nvSpPr>
          <p:cNvPr id="15" name="Oval 12"/>
          <p:cNvSpPr>
            <a:spLocks noChangeArrowheads="1"/>
          </p:cNvSpPr>
          <p:nvPr>
            <p:custDataLst>
              <p:tags r:id="rId13"/>
            </p:custDataLst>
          </p:nvPr>
        </p:nvSpPr>
        <p:spPr bwMode="auto">
          <a:xfrm>
            <a:off x="1965242" y="50933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16" name="Oval 13"/>
          <p:cNvSpPr>
            <a:spLocks noChangeArrowheads="1"/>
          </p:cNvSpPr>
          <p:nvPr>
            <p:custDataLst>
              <p:tags r:id="rId14"/>
            </p:custDataLst>
          </p:nvPr>
        </p:nvSpPr>
        <p:spPr bwMode="auto">
          <a:xfrm>
            <a:off x="3489242" y="50933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17" name="Oval 14"/>
          <p:cNvSpPr>
            <a:spLocks noChangeArrowheads="1"/>
          </p:cNvSpPr>
          <p:nvPr>
            <p:custDataLst>
              <p:tags r:id="rId15"/>
            </p:custDataLst>
          </p:nvPr>
        </p:nvSpPr>
        <p:spPr bwMode="auto">
          <a:xfrm>
            <a:off x="5318042" y="50933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18" name="Line 15"/>
          <p:cNvSpPr>
            <a:spLocks noChangeShapeType="1"/>
          </p:cNvSpPr>
          <p:nvPr>
            <p:custDataLst>
              <p:tags r:id="rId16"/>
            </p:custDataLst>
          </p:nvPr>
        </p:nvSpPr>
        <p:spPr bwMode="auto">
          <a:xfrm flipH="1">
            <a:off x="1430255" y="5321924"/>
            <a:ext cx="536575" cy="685800"/>
          </a:xfrm>
          <a:prstGeom prst="line">
            <a:avLst/>
          </a:prstGeom>
          <a:noFill/>
          <a:ln w="25560">
            <a:solidFill>
              <a:schemeClr val="tx1"/>
            </a:solidFill>
            <a:miter lim="800000"/>
            <a:headEnd/>
            <a:tailEnd type="triangle" w="med" len="med"/>
          </a:ln>
          <a:effectLst/>
        </p:spPr>
        <p:txBody>
          <a:bodyPr/>
          <a:lstStyle/>
          <a:p>
            <a:endParaRPr lang="en-US"/>
          </a:p>
        </p:txBody>
      </p:sp>
      <p:sp>
        <p:nvSpPr>
          <p:cNvPr id="19" name="Oval 16"/>
          <p:cNvSpPr>
            <a:spLocks noChangeArrowheads="1"/>
          </p:cNvSpPr>
          <p:nvPr>
            <p:custDataLst>
              <p:tags r:id="rId17"/>
            </p:custDataLst>
          </p:nvPr>
        </p:nvSpPr>
        <p:spPr bwMode="auto">
          <a:xfrm>
            <a:off x="1279442" y="60077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0" name="Line 17"/>
          <p:cNvSpPr>
            <a:spLocks noChangeShapeType="1"/>
          </p:cNvSpPr>
          <p:nvPr>
            <p:custDataLst>
              <p:tags r:id="rId18"/>
            </p:custDataLst>
          </p:nvPr>
        </p:nvSpPr>
        <p:spPr bwMode="auto">
          <a:xfrm>
            <a:off x="2270042" y="5321924"/>
            <a:ext cx="533400" cy="685800"/>
          </a:xfrm>
          <a:prstGeom prst="line">
            <a:avLst/>
          </a:prstGeom>
          <a:noFill/>
          <a:ln w="25560">
            <a:solidFill>
              <a:schemeClr val="tx1"/>
            </a:solidFill>
            <a:miter lim="800000"/>
            <a:headEnd/>
            <a:tailEnd type="triangle" w="med" len="med"/>
          </a:ln>
          <a:effectLst/>
        </p:spPr>
        <p:txBody>
          <a:bodyPr/>
          <a:lstStyle/>
          <a:p>
            <a:endParaRPr lang="en-US"/>
          </a:p>
        </p:txBody>
      </p:sp>
      <p:sp>
        <p:nvSpPr>
          <p:cNvPr id="21" name="Oval 18"/>
          <p:cNvSpPr>
            <a:spLocks noChangeArrowheads="1"/>
          </p:cNvSpPr>
          <p:nvPr>
            <p:custDataLst>
              <p:tags r:id="rId19"/>
            </p:custDataLst>
          </p:nvPr>
        </p:nvSpPr>
        <p:spPr bwMode="auto">
          <a:xfrm>
            <a:off x="2651042" y="60077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2" name="Line 19"/>
          <p:cNvSpPr>
            <a:spLocks noChangeShapeType="1"/>
          </p:cNvSpPr>
          <p:nvPr>
            <p:custDataLst>
              <p:tags r:id="rId20"/>
            </p:custDataLst>
          </p:nvPr>
        </p:nvSpPr>
        <p:spPr bwMode="auto">
          <a:xfrm>
            <a:off x="5470442" y="5398124"/>
            <a:ext cx="1588" cy="609600"/>
          </a:xfrm>
          <a:prstGeom prst="line">
            <a:avLst/>
          </a:prstGeom>
          <a:noFill/>
          <a:ln w="25560">
            <a:solidFill>
              <a:schemeClr val="tx1"/>
            </a:solidFill>
            <a:miter lim="800000"/>
            <a:headEnd/>
            <a:tailEnd type="triangle" w="med" len="med"/>
          </a:ln>
          <a:effectLst/>
        </p:spPr>
        <p:txBody>
          <a:bodyPr/>
          <a:lstStyle/>
          <a:p>
            <a:endParaRPr lang="en-US"/>
          </a:p>
        </p:txBody>
      </p:sp>
      <p:sp>
        <p:nvSpPr>
          <p:cNvPr id="23" name="Oval 20"/>
          <p:cNvSpPr>
            <a:spLocks noChangeArrowheads="1"/>
          </p:cNvSpPr>
          <p:nvPr>
            <p:custDataLst>
              <p:tags r:id="rId21"/>
            </p:custDataLst>
          </p:nvPr>
        </p:nvSpPr>
        <p:spPr bwMode="auto">
          <a:xfrm>
            <a:off x="5318042" y="60077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24" name="Oval 21"/>
          <p:cNvSpPr>
            <a:spLocks noChangeArrowheads="1"/>
          </p:cNvSpPr>
          <p:nvPr>
            <p:custDataLst>
              <p:tags r:id="rId22"/>
            </p:custDataLst>
          </p:nvPr>
        </p:nvSpPr>
        <p:spPr bwMode="auto">
          <a:xfrm>
            <a:off x="4368717" y="539812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5" name="Oval 22"/>
          <p:cNvSpPr>
            <a:spLocks noChangeArrowheads="1"/>
          </p:cNvSpPr>
          <p:nvPr>
            <p:custDataLst>
              <p:tags r:id="rId23"/>
            </p:custDataLst>
          </p:nvPr>
        </p:nvSpPr>
        <p:spPr bwMode="auto">
          <a:xfrm>
            <a:off x="4368717" y="616012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6" name="Line 23"/>
          <p:cNvSpPr>
            <a:spLocks noChangeShapeType="1"/>
          </p:cNvSpPr>
          <p:nvPr>
            <p:custDataLst>
              <p:tags r:id="rId24"/>
            </p:custDataLst>
          </p:nvPr>
        </p:nvSpPr>
        <p:spPr bwMode="auto">
          <a:xfrm>
            <a:off x="4521117" y="5702924"/>
            <a:ext cx="1588" cy="457200"/>
          </a:xfrm>
          <a:prstGeom prst="line">
            <a:avLst/>
          </a:prstGeom>
          <a:noFill/>
          <a:ln w="25560">
            <a:solidFill>
              <a:schemeClr val="tx1"/>
            </a:solidFill>
            <a:miter lim="800000"/>
            <a:headEnd/>
            <a:tailEnd type="triangle" w="med" len="med"/>
          </a:ln>
          <a:effectLst/>
        </p:spPr>
        <p:txBody>
          <a:bodyPr/>
          <a:lstStyle/>
          <a:p>
            <a:endParaRPr lang="en-US"/>
          </a:p>
        </p:txBody>
      </p:sp>
      <p:sp>
        <p:nvSpPr>
          <p:cNvPr id="27" name="Oval 24"/>
          <p:cNvSpPr>
            <a:spLocks noChangeArrowheads="1"/>
          </p:cNvSpPr>
          <p:nvPr>
            <p:custDataLst>
              <p:tags r:id="rId25"/>
            </p:custDataLst>
          </p:nvPr>
        </p:nvSpPr>
        <p:spPr bwMode="auto">
          <a:xfrm>
            <a:off x="3606717" y="585532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28" name="Line 25"/>
          <p:cNvSpPr>
            <a:spLocks noChangeShapeType="1"/>
          </p:cNvSpPr>
          <p:nvPr>
            <p:custDataLst>
              <p:tags r:id="rId26"/>
            </p:custDataLst>
          </p:nvPr>
        </p:nvSpPr>
        <p:spPr bwMode="auto">
          <a:xfrm flipH="1" flipV="1">
            <a:off x="3909930" y="6082337"/>
            <a:ext cx="460375" cy="155575"/>
          </a:xfrm>
          <a:prstGeom prst="line">
            <a:avLst/>
          </a:prstGeom>
          <a:noFill/>
          <a:ln w="25560">
            <a:solidFill>
              <a:schemeClr val="tx1"/>
            </a:solidFill>
            <a:miter lim="800000"/>
            <a:headEnd/>
            <a:tailEnd type="triangle" w="med" len="med"/>
          </a:ln>
          <a:effectLst/>
        </p:spPr>
        <p:txBody>
          <a:bodyPr/>
          <a:lstStyle/>
          <a:p>
            <a:endParaRPr lang="en-US"/>
          </a:p>
        </p:txBody>
      </p:sp>
      <p:sp>
        <p:nvSpPr>
          <p:cNvPr id="29" name="Line 26"/>
          <p:cNvSpPr>
            <a:spLocks noChangeShapeType="1"/>
          </p:cNvSpPr>
          <p:nvPr>
            <p:custDataLst>
              <p:tags r:id="rId27"/>
            </p:custDataLst>
          </p:nvPr>
        </p:nvSpPr>
        <p:spPr bwMode="auto">
          <a:xfrm flipV="1">
            <a:off x="3923698" y="5657004"/>
            <a:ext cx="460376" cy="254418"/>
          </a:xfrm>
          <a:prstGeom prst="line">
            <a:avLst/>
          </a:prstGeom>
          <a:noFill/>
          <a:ln w="25560">
            <a:solidFill>
              <a:schemeClr val="tx1"/>
            </a:solidFill>
            <a:miter lim="800000"/>
            <a:headEnd/>
            <a:tailEnd type="triangle" w="med" len="med"/>
          </a:ln>
          <a:effectLst/>
        </p:spPr>
        <p:txBody>
          <a:bodyPr/>
          <a:lstStyle/>
          <a:p>
            <a:endParaRPr lang="en-US"/>
          </a:p>
        </p:txBody>
      </p:sp>
      <p:sp>
        <p:nvSpPr>
          <p:cNvPr id="30" name="Oval 27"/>
          <p:cNvSpPr>
            <a:spLocks noChangeArrowheads="1"/>
          </p:cNvSpPr>
          <p:nvPr>
            <p:custDataLst>
              <p:tags r:id="rId28"/>
            </p:custDataLst>
          </p:nvPr>
        </p:nvSpPr>
        <p:spPr bwMode="auto">
          <a:xfrm>
            <a:off x="6045117" y="555052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31" name="Oval 28"/>
          <p:cNvSpPr>
            <a:spLocks noChangeArrowheads="1"/>
          </p:cNvSpPr>
          <p:nvPr>
            <p:custDataLst>
              <p:tags r:id="rId29"/>
            </p:custDataLst>
          </p:nvPr>
        </p:nvSpPr>
        <p:spPr bwMode="auto">
          <a:xfrm>
            <a:off x="6948405" y="4686924"/>
            <a:ext cx="304800" cy="304800"/>
          </a:xfrm>
          <a:prstGeom prst="ellipse">
            <a:avLst/>
          </a:prstGeom>
          <a:solidFill>
            <a:schemeClr val="accent6">
              <a:lumMod val="20000"/>
              <a:lumOff val="80000"/>
            </a:schemeClr>
          </a:solidFill>
          <a:ln w="19050">
            <a:solidFill>
              <a:schemeClr val="tx1"/>
            </a:solidFill>
            <a:miter lim="800000"/>
            <a:headEnd/>
            <a:tailEnd/>
          </a:ln>
          <a:effectLst/>
        </p:spPr>
        <p:txBody>
          <a:bodyPr wrap="none" anchor="ctr"/>
          <a:lstStyle/>
          <a:p>
            <a:endParaRPr lang="en-US"/>
          </a:p>
        </p:txBody>
      </p:sp>
      <p:sp>
        <p:nvSpPr>
          <p:cNvPr id="32" name="Oval 29"/>
          <p:cNvSpPr>
            <a:spLocks noChangeArrowheads="1"/>
          </p:cNvSpPr>
          <p:nvPr>
            <p:custDataLst>
              <p:tags r:id="rId30"/>
            </p:custDataLst>
          </p:nvPr>
        </p:nvSpPr>
        <p:spPr bwMode="auto">
          <a:xfrm>
            <a:off x="6948405" y="5144124"/>
            <a:ext cx="304800" cy="304800"/>
          </a:xfrm>
          <a:prstGeom prst="ellipse">
            <a:avLst/>
          </a:prstGeom>
          <a:solidFill>
            <a:srgbClr val="EBAFAF"/>
          </a:solidFill>
          <a:ln w="19050">
            <a:solidFill>
              <a:schemeClr val="tx1"/>
            </a:solidFill>
            <a:miter lim="800000"/>
            <a:headEnd/>
            <a:tailEnd/>
          </a:ln>
          <a:effectLst/>
        </p:spPr>
        <p:txBody>
          <a:bodyPr wrap="none" anchor="ctr"/>
          <a:lstStyle/>
          <a:p>
            <a:endParaRPr lang="en-US"/>
          </a:p>
        </p:txBody>
      </p:sp>
      <p:sp>
        <p:nvSpPr>
          <p:cNvPr id="33" name="Text Box 30"/>
          <p:cNvSpPr txBox="1">
            <a:spLocks noChangeArrowheads="1"/>
          </p:cNvSpPr>
          <p:nvPr>
            <p:custDataLst>
              <p:tags r:id="rId31"/>
            </p:custDataLst>
          </p:nvPr>
        </p:nvSpPr>
        <p:spPr bwMode="auto">
          <a:xfrm>
            <a:off x="7327817" y="5093324"/>
            <a:ext cx="1396129" cy="586957"/>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Not-reachable</a:t>
            </a:r>
            <a:br>
              <a:rPr lang="en-GB" sz="1600" b="1" dirty="0">
                <a:latin typeface="Calibri" pitchFamily="34" charset="0"/>
                <a:ea typeface="msgothic" charset="0"/>
                <a:cs typeface="msgothic" charset="0"/>
              </a:rPr>
            </a:br>
            <a:r>
              <a:rPr lang="en-GB" sz="1600" b="1" dirty="0">
                <a:latin typeface="Calibri" pitchFamily="34" charset="0"/>
                <a:ea typeface="msgothic" charset="0"/>
                <a:cs typeface="msgothic" charset="0"/>
              </a:rPr>
              <a:t>(garbage)</a:t>
            </a:r>
          </a:p>
        </p:txBody>
      </p:sp>
      <p:sp>
        <p:nvSpPr>
          <p:cNvPr id="34" name="Text Box 31"/>
          <p:cNvSpPr txBox="1">
            <a:spLocks noChangeArrowheads="1"/>
          </p:cNvSpPr>
          <p:nvPr>
            <p:custDataLst>
              <p:tags r:id="rId32"/>
            </p:custDataLst>
          </p:nvPr>
        </p:nvSpPr>
        <p:spPr bwMode="auto">
          <a:xfrm>
            <a:off x="7338930" y="4636124"/>
            <a:ext cx="1017821" cy="340735"/>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reachable</a:t>
            </a:r>
          </a:p>
        </p:txBody>
      </p:sp>
      <p:sp>
        <p:nvSpPr>
          <p:cNvPr id="37" name="Date Placeholder 36"/>
          <p:cNvSpPr>
            <a:spLocks noGrp="1"/>
          </p:cNvSpPr>
          <p:nvPr>
            <p:ph type="dt" sz="half" idx="2"/>
            <p:custDataLst>
              <p:tags r:id="rId33"/>
            </p:custDataLst>
          </p:nvPr>
        </p:nvSpPr>
        <p:spPr/>
        <p:txBody>
          <a:bodyPr/>
          <a:lstStyle/>
          <a:p>
            <a:r>
              <a:rPr lang="en-US" smtClean="0"/>
              <a:t>Winter 2015</a:t>
            </a:r>
            <a:endParaRPr lang="en-US" dirty="0"/>
          </a:p>
        </p:txBody>
      </p:sp>
      <p:sp>
        <p:nvSpPr>
          <p:cNvPr id="38" name="Footer Placeholder 37"/>
          <p:cNvSpPr>
            <a:spLocks noGrp="1"/>
          </p:cNvSpPr>
          <p:nvPr>
            <p:ph type="ftr" sz="quarter" idx="3"/>
            <p:custDataLst>
              <p:tags r:id="rId34"/>
            </p:custDataLst>
          </p:nvPr>
        </p:nvSpPr>
        <p:spPr/>
        <p:txBody>
          <a:bodyPr/>
          <a:lstStyle/>
          <a:p>
            <a:r>
              <a:rPr lang="en-US" smtClean="0"/>
              <a:t>Memory Allocation</a:t>
            </a:r>
            <a:endParaRPr lang="en-US" dirty="0"/>
          </a:p>
        </p:txBody>
      </p:sp>
      <mc:AlternateContent xmlns:mc="http://schemas.openxmlformats.org/markup-compatibility/2006">
        <mc:Choice xmlns:p14="http://schemas.microsoft.com/office/powerpoint/2010/main" Requires="p14">
          <p:contentPart p14:bwMode="auto" r:id="rId36">
            <p14:nvContentPartPr>
              <p14:cNvPr id="2" name="Ink 1"/>
              <p14:cNvContentPartPr/>
              <p14:nvPr/>
            </p14:nvContentPartPr>
            <p14:xfrm>
              <a:off x="1441080" y="3481200"/>
              <a:ext cx="4958640" cy="2877840"/>
            </p14:xfrm>
          </p:contentPart>
        </mc:Choice>
        <mc:Fallback>
          <p:pic>
            <p:nvPicPr>
              <p:cNvPr id="2" name="Ink 1"/>
              <p:cNvPicPr/>
              <p:nvPr/>
            </p:nvPicPr>
            <p:blipFill>
              <a:blip r:embed="rId37"/>
              <a:stretch>
                <a:fillRect/>
              </a:stretch>
            </p:blipFill>
            <p:spPr>
              <a:xfrm>
                <a:off x="1437480" y="3473280"/>
                <a:ext cx="4974120" cy="2895120"/>
              </a:xfrm>
              <a:prstGeom prst="rect">
                <a:avLst/>
              </a:prstGeom>
            </p:spPr>
          </p:pic>
        </mc:Fallback>
      </mc:AlternateContent>
    </p:spTree>
    <p:extLst>
      <p:ext uri="{BB962C8B-B14F-4D97-AF65-F5344CB8AC3E}">
        <p14:creationId xmlns:p14="http://schemas.microsoft.com/office/powerpoint/2010/main" val="270446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custDataLst>
              <p:tags r:id="rId1"/>
            </p:custDataLst>
          </p:nvPr>
        </p:nvSpPr>
        <p:spPr>
          <a:xfrm>
            <a:off x="457199" y="493713"/>
            <a:ext cx="805872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Allocation </a:t>
            </a:r>
            <a:r>
              <a:rPr lang="en-GB" dirty="0" smtClean="0"/>
              <a:t>Example (words = 32-bits)</a:t>
            </a:r>
            <a:endParaRPr lang="en-GB" dirty="0"/>
          </a:p>
        </p:txBody>
      </p:sp>
      <p:sp>
        <p:nvSpPr>
          <p:cNvPr id="11266" name="Rectangle 2"/>
          <p:cNvSpPr>
            <a:spLocks noChangeArrowheads="1"/>
          </p:cNvSpPr>
          <p:nvPr>
            <p:custDataLst>
              <p:tags r:id="rId2"/>
            </p:custDataLst>
          </p:nvPr>
        </p:nvSpPr>
        <p:spPr bwMode="auto">
          <a:xfrm>
            <a:off x="2992437"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67" name="Rectangle 3"/>
          <p:cNvSpPr>
            <a:spLocks noChangeArrowheads="1"/>
          </p:cNvSpPr>
          <p:nvPr>
            <p:custDataLst>
              <p:tags r:id="rId3"/>
            </p:custDataLst>
          </p:nvPr>
        </p:nvSpPr>
        <p:spPr bwMode="auto">
          <a:xfrm>
            <a:off x="3297237"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68" name="Rectangle 4"/>
          <p:cNvSpPr>
            <a:spLocks noChangeArrowheads="1"/>
          </p:cNvSpPr>
          <p:nvPr>
            <p:custDataLst>
              <p:tags r:id="rId4"/>
            </p:custDataLst>
          </p:nvPr>
        </p:nvSpPr>
        <p:spPr bwMode="auto">
          <a:xfrm>
            <a:off x="3602037"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69" name="Rectangle 5"/>
          <p:cNvSpPr>
            <a:spLocks noChangeArrowheads="1"/>
          </p:cNvSpPr>
          <p:nvPr>
            <p:custDataLst>
              <p:tags r:id="rId5"/>
            </p:custDataLst>
          </p:nvPr>
        </p:nvSpPr>
        <p:spPr bwMode="auto">
          <a:xfrm>
            <a:off x="3906837" y="161448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70" name="Rectangle 6"/>
          <p:cNvSpPr>
            <a:spLocks noChangeArrowheads="1"/>
          </p:cNvSpPr>
          <p:nvPr>
            <p:custDataLst>
              <p:tags r:id="rId6"/>
            </p:custDataLst>
          </p:nvPr>
        </p:nvSpPr>
        <p:spPr bwMode="auto">
          <a:xfrm>
            <a:off x="42116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1" name="Rectangle 7"/>
          <p:cNvSpPr>
            <a:spLocks noChangeArrowheads="1"/>
          </p:cNvSpPr>
          <p:nvPr>
            <p:custDataLst>
              <p:tags r:id="rId7"/>
            </p:custDataLst>
          </p:nvPr>
        </p:nvSpPr>
        <p:spPr bwMode="auto">
          <a:xfrm>
            <a:off x="45164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2" name="Rectangle 8"/>
          <p:cNvSpPr>
            <a:spLocks noChangeArrowheads="1"/>
          </p:cNvSpPr>
          <p:nvPr>
            <p:custDataLst>
              <p:tags r:id="rId8"/>
            </p:custDataLst>
          </p:nvPr>
        </p:nvSpPr>
        <p:spPr bwMode="auto">
          <a:xfrm>
            <a:off x="48212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3" name="Rectangle 9"/>
          <p:cNvSpPr>
            <a:spLocks noChangeArrowheads="1"/>
          </p:cNvSpPr>
          <p:nvPr>
            <p:custDataLst>
              <p:tags r:id="rId9"/>
            </p:custDataLst>
          </p:nvPr>
        </p:nvSpPr>
        <p:spPr bwMode="auto">
          <a:xfrm>
            <a:off x="51260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4" name="Rectangle 10"/>
          <p:cNvSpPr>
            <a:spLocks noChangeArrowheads="1"/>
          </p:cNvSpPr>
          <p:nvPr>
            <p:custDataLst>
              <p:tags r:id="rId10"/>
            </p:custDataLst>
          </p:nvPr>
        </p:nvSpPr>
        <p:spPr bwMode="auto">
          <a:xfrm>
            <a:off x="54308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5" name="Rectangle 11"/>
          <p:cNvSpPr>
            <a:spLocks noChangeArrowheads="1"/>
          </p:cNvSpPr>
          <p:nvPr>
            <p:custDataLst>
              <p:tags r:id="rId11"/>
            </p:custDataLst>
          </p:nvPr>
        </p:nvSpPr>
        <p:spPr bwMode="auto">
          <a:xfrm>
            <a:off x="57356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6" name="Rectangle 12"/>
          <p:cNvSpPr>
            <a:spLocks noChangeArrowheads="1"/>
          </p:cNvSpPr>
          <p:nvPr>
            <p:custDataLst>
              <p:tags r:id="rId12"/>
            </p:custDataLst>
          </p:nvPr>
        </p:nvSpPr>
        <p:spPr bwMode="auto">
          <a:xfrm>
            <a:off x="60404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7" name="Rectangle 13"/>
          <p:cNvSpPr>
            <a:spLocks noChangeArrowheads="1"/>
          </p:cNvSpPr>
          <p:nvPr>
            <p:custDataLst>
              <p:tags r:id="rId13"/>
            </p:custDataLst>
          </p:nvPr>
        </p:nvSpPr>
        <p:spPr bwMode="auto">
          <a:xfrm>
            <a:off x="63452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8" name="Rectangle 14"/>
          <p:cNvSpPr>
            <a:spLocks noChangeArrowheads="1"/>
          </p:cNvSpPr>
          <p:nvPr>
            <p:custDataLst>
              <p:tags r:id="rId14"/>
            </p:custDataLst>
          </p:nvPr>
        </p:nvSpPr>
        <p:spPr bwMode="auto">
          <a:xfrm>
            <a:off x="66500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79" name="Rectangle 15"/>
          <p:cNvSpPr>
            <a:spLocks noChangeArrowheads="1"/>
          </p:cNvSpPr>
          <p:nvPr>
            <p:custDataLst>
              <p:tags r:id="rId15"/>
            </p:custDataLst>
          </p:nvPr>
        </p:nvSpPr>
        <p:spPr bwMode="auto">
          <a:xfrm>
            <a:off x="69548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80" name="Rectangle 16"/>
          <p:cNvSpPr>
            <a:spLocks noChangeArrowheads="1"/>
          </p:cNvSpPr>
          <p:nvPr>
            <p:custDataLst>
              <p:tags r:id="rId16"/>
            </p:custDataLst>
          </p:nvPr>
        </p:nvSpPr>
        <p:spPr bwMode="auto">
          <a:xfrm>
            <a:off x="72596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81" name="Rectangle 17"/>
          <p:cNvSpPr>
            <a:spLocks noChangeArrowheads="1"/>
          </p:cNvSpPr>
          <p:nvPr>
            <p:custDataLst>
              <p:tags r:id="rId17"/>
            </p:custDataLst>
          </p:nvPr>
        </p:nvSpPr>
        <p:spPr bwMode="auto">
          <a:xfrm>
            <a:off x="75644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82" name="Rectangle 18"/>
          <p:cNvSpPr>
            <a:spLocks noChangeArrowheads="1"/>
          </p:cNvSpPr>
          <p:nvPr>
            <p:custDataLst>
              <p:tags r:id="rId18"/>
            </p:custDataLst>
          </p:nvPr>
        </p:nvSpPr>
        <p:spPr bwMode="auto">
          <a:xfrm>
            <a:off x="7869237" y="161448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83" name="Text Box 19"/>
          <p:cNvSpPr txBox="1">
            <a:spLocks noChangeArrowheads="1"/>
          </p:cNvSpPr>
          <p:nvPr>
            <p:custDataLst>
              <p:tags r:id="rId19"/>
            </p:custDataLst>
          </p:nvPr>
        </p:nvSpPr>
        <p:spPr bwMode="auto">
          <a:xfrm>
            <a:off x="533400" y="1582738"/>
            <a:ext cx="2259588" cy="357663"/>
          </a:xfrm>
          <a:prstGeom prst="rect">
            <a:avLst/>
          </a:prstGeom>
          <a:solidFill>
            <a:srgbClr val="F6F5BD"/>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p1 = </a:t>
            </a:r>
            <a:r>
              <a:rPr lang="en-GB" sz="1800" b="1" dirty="0" err="1">
                <a:latin typeface="Courier New" pitchFamily="49" charset="0"/>
              </a:rPr>
              <a:t>malloc</a:t>
            </a:r>
            <a:r>
              <a:rPr lang="en-GB" sz="1800" b="1" dirty="0" smtClean="0">
                <a:latin typeface="Courier New" pitchFamily="49" charset="0"/>
              </a:rPr>
              <a:t>(16)</a:t>
            </a:r>
            <a:endParaRPr lang="en-GB" sz="1800" b="1" dirty="0">
              <a:latin typeface="Courier New" pitchFamily="49" charset="0"/>
            </a:endParaRPr>
          </a:p>
        </p:txBody>
      </p:sp>
      <p:grpSp>
        <p:nvGrpSpPr>
          <p:cNvPr id="3" name="Group 96"/>
          <p:cNvGrpSpPr/>
          <p:nvPr>
            <p:custDataLst>
              <p:tags r:id="rId20"/>
            </p:custDataLst>
          </p:nvPr>
        </p:nvGrpSpPr>
        <p:grpSpPr>
          <a:xfrm>
            <a:off x="2992437" y="2501901"/>
            <a:ext cx="5181600" cy="304800"/>
            <a:chOff x="3006724" y="2501901"/>
            <a:chExt cx="5181600" cy="304800"/>
          </a:xfrm>
        </p:grpSpPr>
        <p:sp>
          <p:nvSpPr>
            <p:cNvPr id="11284" name="Rectangle 20"/>
            <p:cNvSpPr>
              <a:spLocks noChangeArrowheads="1"/>
            </p:cNvSpPr>
            <p:nvPr>
              <p:custDataLst>
                <p:tags r:id="rId84"/>
              </p:custDataLst>
            </p:nvPr>
          </p:nvSpPr>
          <p:spPr bwMode="auto">
            <a:xfrm>
              <a:off x="30067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85" name="Rectangle 21"/>
            <p:cNvSpPr>
              <a:spLocks noChangeArrowheads="1"/>
            </p:cNvSpPr>
            <p:nvPr>
              <p:custDataLst>
                <p:tags r:id="rId85"/>
              </p:custDataLst>
            </p:nvPr>
          </p:nvSpPr>
          <p:spPr bwMode="auto">
            <a:xfrm>
              <a:off x="33115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86" name="Rectangle 22"/>
            <p:cNvSpPr>
              <a:spLocks noChangeArrowheads="1"/>
            </p:cNvSpPr>
            <p:nvPr>
              <p:custDataLst>
                <p:tags r:id="rId86"/>
              </p:custDataLst>
            </p:nvPr>
          </p:nvSpPr>
          <p:spPr bwMode="auto">
            <a:xfrm>
              <a:off x="36163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87" name="Rectangle 23"/>
            <p:cNvSpPr>
              <a:spLocks noChangeArrowheads="1"/>
            </p:cNvSpPr>
            <p:nvPr>
              <p:custDataLst>
                <p:tags r:id="rId87"/>
              </p:custDataLst>
            </p:nvPr>
          </p:nvSpPr>
          <p:spPr bwMode="auto">
            <a:xfrm>
              <a:off x="3921124" y="2501901"/>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288" name="Rectangle 24"/>
            <p:cNvSpPr>
              <a:spLocks noChangeArrowheads="1"/>
            </p:cNvSpPr>
            <p:nvPr>
              <p:custDataLst>
                <p:tags r:id="rId88"/>
              </p:custDataLst>
            </p:nvPr>
          </p:nvSpPr>
          <p:spPr bwMode="auto">
            <a:xfrm>
              <a:off x="42259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289" name="Rectangle 25"/>
            <p:cNvSpPr>
              <a:spLocks noChangeArrowheads="1"/>
            </p:cNvSpPr>
            <p:nvPr>
              <p:custDataLst>
                <p:tags r:id="rId89"/>
              </p:custDataLst>
            </p:nvPr>
          </p:nvSpPr>
          <p:spPr bwMode="auto">
            <a:xfrm>
              <a:off x="45307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290" name="Rectangle 26"/>
            <p:cNvSpPr>
              <a:spLocks noChangeArrowheads="1"/>
            </p:cNvSpPr>
            <p:nvPr>
              <p:custDataLst>
                <p:tags r:id="rId90"/>
              </p:custDataLst>
            </p:nvPr>
          </p:nvSpPr>
          <p:spPr bwMode="auto">
            <a:xfrm>
              <a:off x="48355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291" name="Rectangle 27"/>
            <p:cNvSpPr>
              <a:spLocks noChangeArrowheads="1"/>
            </p:cNvSpPr>
            <p:nvPr>
              <p:custDataLst>
                <p:tags r:id="rId91"/>
              </p:custDataLst>
            </p:nvPr>
          </p:nvSpPr>
          <p:spPr bwMode="auto">
            <a:xfrm>
              <a:off x="51403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292" name="Rectangle 28"/>
            <p:cNvSpPr>
              <a:spLocks noChangeArrowheads="1"/>
            </p:cNvSpPr>
            <p:nvPr>
              <p:custDataLst>
                <p:tags r:id="rId92"/>
              </p:custDataLst>
            </p:nvPr>
          </p:nvSpPr>
          <p:spPr bwMode="auto">
            <a:xfrm>
              <a:off x="5445124" y="2501901"/>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293" name="Rectangle 29"/>
            <p:cNvSpPr>
              <a:spLocks noChangeArrowheads="1"/>
            </p:cNvSpPr>
            <p:nvPr>
              <p:custDataLst>
                <p:tags r:id="rId93"/>
              </p:custDataLst>
            </p:nvPr>
          </p:nvSpPr>
          <p:spPr bwMode="auto">
            <a:xfrm>
              <a:off x="57499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4" name="Rectangle 30"/>
            <p:cNvSpPr>
              <a:spLocks noChangeArrowheads="1"/>
            </p:cNvSpPr>
            <p:nvPr>
              <p:custDataLst>
                <p:tags r:id="rId94"/>
              </p:custDataLst>
            </p:nvPr>
          </p:nvSpPr>
          <p:spPr bwMode="auto">
            <a:xfrm>
              <a:off x="60547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5" name="Rectangle 31"/>
            <p:cNvSpPr>
              <a:spLocks noChangeArrowheads="1"/>
            </p:cNvSpPr>
            <p:nvPr>
              <p:custDataLst>
                <p:tags r:id="rId95"/>
              </p:custDataLst>
            </p:nvPr>
          </p:nvSpPr>
          <p:spPr bwMode="auto">
            <a:xfrm>
              <a:off x="63595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6" name="Rectangle 32"/>
            <p:cNvSpPr>
              <a:spLocks noChangeArrowheads="1"/>
            </p:cNvSpPr>
            <p:nvPr>
              <p:custDataLst>
                <p:tags r:id="rId96"/>
              </p:custDataLst>
            </p:nvPr>
          </p:nvSpPr>
          <p:spPr bwMode="auto">
            <a:xfrm>
              <a:off x="66643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7" name="Rectangle 33"/>
            <p:cNvSpPr>
              <a:spLocks noChangeArrowheads="1"/>
            </p:cNvSpPr>
            <p:nvPr>
              <p:custDataLst>
                <p:tags r:id="rId97"/>
              </p:custDataLst>
            </p:nvPr>
          </p:nvSpPr>
          <p:spPr bwMode="auto">
            <a:xfrm>
              <a:off x="69691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8" name="Rectangle 34"/>
            <p:cNvSpPr>
              <a:spLocks noChangeArrowheads="1"/>
            </p:cNvSpPr>
            <p:nvPr>
              <p:custDataLst>
                <p:tags r:id="rId98"/>
              </p:custDataLst>
            </p:nvPr>
          </p:nvSpPr>
          <p:spPr bwMode="auto">
            <a:xfrm>
              <a:off x="72739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299" name="Rectangle 35"/>
            <p:cNvSpPr>
              <a:spLocks noChangeArrowheads="1"/>
            </p:cNvSpPr>
            <p:nvPr>
              <p:custDataLst>
                <p:tags r:id="rId99"/>
              </p:custDataLst>
            </p:nvPr>
          </p:nvSpPr>
          <p:spPr bwMode="auto">
            <a:xfrm>
              <a:off x="75787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00" name="Rectangle 36"/>
            <p:cNvSpPr>
              <a:spLocks noChangeArrowheads="1"/>
            </p:cNvSpPr>
            <p:nvPr>
              <p:custDataLst>
                <p:tags r:id="rId100"/>
              </p:custDataLst>
            </p:nvPr>
          </p:nvSpPr>
          <p:spPr bwMode="auto">
            <a:xfrm>
              <a:off x="7883524" y="2501901"/>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11301" name="Text Box 37"/>
          <p:cNvSpPr txBox="1">
            <a:spLocks noChangeArrowheads="1"/>
          </p:cNvSpPr>
          <p:nvPr>
            <p:custDataLst>
              <p:tags r:id="rId21"/>
            </p:custDataLst>
          </p:nvPr>
        </p:nvSpPr>
        <p:spPr bwMode="auto">
          <a:xfrm>
            <a:off x="533400" y="2470150"/>
            <a:ext cx="2259588" cy="357663"/>
          </a:xfrm>
          <a:prstGeom prst="rect">
            <a:avLst/>
          </a:prstGeom>
          <a:solidFill>
            <a:schemeClr val="accent2">
              <a:lumMod val="20000"/>
              <a:lumOff val="80000"/>
            </a:schemeClr>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p2 = </a:t>
            </a:r>
            <a:r>
              <a:rPr lang="en-GB" sz="1800" b="1" dirty="0" err="1">
                <a:latin typeface="Courier New" pitchFamily="49" charset="0"/>
              </a:rPr>
              <a:t>malloc</a:t>
            </a:r>
            <a:r>
              <a:rPr lang="en-GB" sz="1800" b="1" dirty="0" smtClean="0">
                <a:latin typeface="Courier New" pitchFamily="49" charset="0"/>
              </a:rPr>
              <a:t>(20)</a:t>
            </a:r>
            <a:endParaRPr lang="en-GB" sz="1800" b="1" dirty="0">
              <a:latin typeface="Courier New" pitchFamily="49" charset="0"/>
            </a:endParaRPr>
          </a:p>
        </p:txBody>
      </p:sp>
      <p:grpSp>
        <p:nvGrpSpPr>
          <p:cNvPr id="4" name="Group 95"/>
          <p:cNvGrpSpPr/>
          <p:nvPr>
            <p:custDataLst>
              <p:tags r:id="rId22"/>
            </p:custDataLst>
          </p:nvPr>
        </p:nvGrpSpPr>
        <p:grpSpPr>
          <a:xfrm>
            <a:off x="2992437" y="3389313"/>
            <a:ext cx="5181600" cy="304800"/>
            <a:chOff x="3006724" y="3389313"/>
            <a:chExt cx="5181600" cy="304800"/>
          </a:xfrm>
        </p:grpSpPr>
        <p:sp>
          <p:nvSpPr>
            <p:cNvPr id="11302" name="Rectangle 38"/>
            <p:cNvSpPr>
              <a:spLocks noChangeArrowheads="1"/>
            </p:cNvSpPr>
            <p:nvPr>
              <p:custDataLst>
                <p:tags r:id="rId67"/>
              </p:custDataLst>
            </p:nvPr>
          </p:nvSpPr>
          <p:spPr bwMode="auto">
            <a:xfrm>
              <a:off x="30067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03" name="Rectangle 39"/>
            <p:cNvSpPr>
              <a:spLocks noChangeArrowheads="1"/>
            </p:cNvSpPr>
            <p:nvPr>
              <p:custDataLst>
                <p:tags r:id="rId68"/>
              </p:custDataLst>
            </p:nvPr>
          </p:nvSpPr>
          <p:spPr bwMode="auto">
            <a:xfrm>
              <a:off x="33115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04" name="Rectangle 40"/>
            <p:cNvSpPr>
              <a:spLocks noChangeArrowheads="1"/>
            </p:cNvSpPr>
            <p:nvPr>
              <p:custDataLst>
                <p:tags r:id="rId69"/>
              </p:custDataLst>
            </p:nvPr>
          </p:nvSpPr>
          <p:spPr bwMode="auto">
            <a:xfrm>
              <a:off x="36163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05" name="Rectangle 41"/>
            <p:cNvSpPr>
              <a:spLocks noChangeArrowheads="1"/>
            </p:cNvSpPr>
            <p:nvPr>
              <p:custDataLst>
                <p:tags r:id="rId70"/>
              </p:custDataLst>
            </p:nvPr>
          </p:nvSpPr>
          <p:spPr bwMode="auto">
            <a:xfrm>
              <a:off x="3921124" y="3389313"/>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06" name="Rectangle 42"/>
            <p:cNvSpPr>
              <a:spLocks noChangeArrowheads="1"/>
            </p:cNvSpPr>
            <p:nvPr>
              <p:custDataLst>
                <p:tags r:id="rId71"/>
              </p:custDataLst>
            </p:nvPr>
          </p:nvSpPr>
          <p:spPr bwMode="auto">
            <a:xfrm>
              <a:off x="42259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307" name="Rectangle 43"/>
            <p:cNvSpPr>
              <a:spLocks noChangeArrowheads="1"/>
            </p:cNvSpPr>
            <p:nvPr>
              <p:custDataLst>
                <p:tags r:id="rId72"/>
              </p:custDataLst>
            </p:nvPr>
          </p:nvSpPr>
          <p:spPr bwMode="auto">
            <a:xfrm>
              <a:off x="45307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308" name="Rectangle 44"/>
            <p:cNvSpPr>
              <a:spLocks noChangeArrowheads="1"/>
            </p:cNvSpPr>
            <p:nvPr>
              <p:custDataLst>
                <p:tags r:id="rId73"/>
              </p:custDataLst>
            </p:nvPr>
          </p:nvSpPr>
          <p:spPr bwMode="auto">
            <a:xfrm>
              <a:off x="48355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309" name="Rectangle 45"/>
            <p:cNvSpPr>
              <a:spLocks noChangeArrowheads="1"/>
            </p:cNvSpPr>
            <p:nvPr>
              <p:custDataLst>
                <p:tags r:id="rId74"/>
              </p:custDataLst>
            </p:nvPr>
          </p:nvSpPr>
          <p:spPr bwMode="auto">
            <a:xfrm>
              <a:off x="51403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310" name="Rectangle 46"/>
            <p:cNvSpPr>
              <a:spLocks noChangeArrowheads="1"/>
            </p:cNvSpPr>
            <p:nvPr>
              <p:custDataLst>
                <p:tags r:id="rId75"/>
              </p:custDataLst>
            </p:nvPr>
          </p:nvSpPr>
          <p:spPr bwMode="auto">
            <a:xfrm>
              <a:off x="5445124" y="3389313"/>
              <a:ext cx="304800" cy="3048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p>
          </p:txBody>
        </p:sp>
        <p:sp>
          <p:nvSpPr>
            <p:cNvPr id="11311" name="Rectangle 47"/>
            <p:cNvSpPr>
              <a:spLocks noChangeArrowheads="1"/>
            </p:cNvSpPr>
            <p:nvPr>
              <p:custDataLst>
                <p:tags r:id="rId76"/>
              </p:custDataLst>
            </p:nvPr>
          </p:nvSpPr>
          <p:spPr bwMode="auto">
            <a:xfrm>
              <a:off x="57499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2" name="Rectangle 48"/>
            <p:cNvSpPr>
              <a:spLocks noChangeArrowheads="1"/>
            </p:cNvSpPr>
            <p:nvPr>
              <p:custDataLst>
                <p:tags r:id="rId77"/>
              </p:custDataLst>
            </p:nvPr>
          </p:nvSpPr>
          <p:spPr bwMode="auto">
            <a:xfrm>
              <a:off x="60547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3" name="Rectangle 49"/>
            <p:cNvSpPr>
              <a:spLocks noChangeArrowheads="1"/>
            </p:cNvSpPr>
            <p:nvPr>
              <p:custDataLst>
                <p:tags r:id="rId78"/>
              </p:custDataLst>
            </p:nvPr>
          </p:nvSpPr>
          <p:spPr bwMode="auto">
            <a:xfrm>
              <a:off x="63595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4" name="Rectangle 50"/>
            <p:cNvSpPr>
              <a:spLocks noChangeArrowheads="1"/>
            </p:cNvSpPr>
            <p:nvPr>
              <p:custDataLst>
                <p:tags r:id="rId79"/>
              </p:custDataLst>
            </p:nvPr>
          </p:nvSpPr>
          <p:spPr bwMode="auto">
            <a:xfrm>
              <a:off x="66643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5" name="Rectangle 51"/>
            <p:cNvSpPr>
              <a:spLocks noChangeArrowheads="1"/>
            </p:cNvSpPr>
            <p:nvPr>
              <p:custDataLst>
                <p:tags r:id="rId80"/>
              </p:custDataLst>
            </p:nvPr>
          </p:nvSpPr>
          <p:spPr bwMode="auto">
            <a:xfrm>
              <a:off x="69691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6" name="Rectangle 52"/>
            <p:cNvSpPr>
              <a:spLocks noChangeArrowheads="1"/>
            </p:cNvSpPr>
            <p:nvPr>
              <p:custDataLst>
                <p:tags r:id="rId81"/>
              </p:custDataLst>
            </p:nvPr>
          </p:nvSpPr>
          <p:spPr bwMode="auto">
            <a:xfrm>
              <a:off x="7273924" y="3389313"/>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17" name="Rectangle 53"/>
            <p:cNvSpPr>
              <a:spLocks noChangeArrowheads="1"/>
            </p:cNvSpPr>
            <p:nvPr>
              <p:custDataLst>
                <p:tags r:id="rId82"/>
              </p:custDataLst>
            </p:nvPr>
          </p:nvSpPr>
          <p:spPr bwMode="auto">
            <a:xfrm>
              <a:off x="7578724" y="3389313"/>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18" name="Rectangle 54"/>
            <p:cNvSpPr>
              <a:spLocks noChangeArrowheads="1"/>
            </p:cNvSpPr>
            <p:nvPr>
              <p:custDataLst>
                <p:tags r:id="rId83"/>
              </p:custDataLst>
            </p:nvPr>
          </p:nvSpPr>
          <p:spPr bwMode="auto">
            <a:xfrm>
              <a:off x="7883524" y="3389313"/>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11319" name="Text Box 55"/>
          <p:cNvSpPr txBox="1">
            <a:spLocks noChangeArrowheads="1"/>
          </p:cNvSpPr>
          <p:nvPr>
            <p:custDataLst>
              <p:tags r:id="rId23"/>
            </p:custDataLst>
          </p:nvPr>
        </p:nvSpPr>
        <p:spPr bwMode="auto">
          <a:xfrm>
            <a:off x="533400" y="3357563"/>
            <a:ext cx="2249632" cy="354906"/>
          </a:xfrm>
          <a:prstGeom prst="rect">
            <a:avLst/>
          </a:prstGeom>
          <a:solidFill>
            <a:srgbClr val="F1C7C7"/>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p3 = </a:t>
            </a:r>
            <a:r>
              <a:rPr lang="en-GB" sz="1800" b="1" dirty="0" err="1" smtClean="0">
                <a:latin typeface="Courier New" pitchFamily="49" charset="0"/>
              </a:rPr>
              <a:t>malloc</a:t>
            </a:r>
            <a:r>
              <a:rPr lang="en-GB" sz="1800" b="1" dirty="0" smtClean="0">
                <a:latin typeface="Courier New" pitchFamily="49" charset="0"/>
              </a:rPr>
              <a:t>(24)</a:t>
            </a:r>
            <a:endParaRPr lang="en-GB" sz="1800" b="1" dirty="0">
              <a:latin typeface="Courier New" pitchFamily="49" charset="0"/>
            </a:endParaRPr>
          </a:p>
        </p:txBody>
      </p:sp>
      <p:grpSp>
        <p:nvGrpSpPr>
          <p:cNvPr id="5" name="Group 93"/>
          <p:cNvGrpSpPr/>
          <p:nvPr>
            <p:custDataLst>
              <p:tags r:id="rId24"/>
            </p:custDataLst>
          </p:nvPr>
        </p:nvGrpSpPr>
        <p:grpSpPr>
          <a:xfrm>
            <a:off x="2992437" y="4276726"/>
            <a:ext cx="5181600" cy="304800"/>
            <a:chOff x="3036887" y="4276726"/>
            <a:chExt cx="5181600" cy="304800"/>
          </a:xfrm>
        </p:grpSpPr>
        <p:sp>
          <p:nvSpPr>
            <p:cNvPr id="11320" name="Rectangle 56"/>
            <p:cNvSpPr>
              <a:spLocks noChangeArrowheads="1"/>
            </p:cNvSpPr>
            <p:nvPr>
              <p:custDataLst>
                <p:tags r:id="rId50"/>
              </p:custDataLst>
            </p:nvPr>
          </p:nvSpPr>
          <p:spPr bwMode="auto">
            <a:xfrm>
              <a:off x="30368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21" name="Rectangle 57"/>
            <p:cNvSpPr>
              <a:spLocks noChangeArrowheads="1"/>
            </p:cNvSpPr>
            <p:nvPr>
              <p:custDataLst>
                <p:tags r:id="rId51"/>
              </p:custDataLst>
            </p:nvPr>
          </p:nvSpPr>
          <p:spPr bwMode="auto">
            <a:xfrm>
              <a:off x="33416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22" name="Rectangle 58"/>
            <p:cNvSpPr>
              <a:spLocks noChangeArrowheads="1"/>
            </p:cNvSpPr>
            <p:nvPr>
              <p:custDataLst>
                <p:tags r:id="rId52"/>
              </p:custDataLst>
            </p:nvPr>
          </p:nvSpPr>
          <p:spPr bwMode="auto">
            <a:xfrm>
              <a:off x="36464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23" name="Rectangle 59"/>
            <p:cNvSpPr>
              <a:spLocks noChangeArrowheads="1"/>
            </p:cNvSpPr>
            <p:nvPr>
              <p:custDataLst>
                <p:tags r:id="rId53"/>
              </p:custDataLst>
            </p:nvPr>
          </p:nvSpPr>
          <p:spPr bwMode="auto">
            <a:xfrm>
              <a:off x="3951287" y="4276726"/>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24" name="Rectangle 60"/>
            <p:cNvSpPr>
              <a:spLocks noChangeArrowheads="1"/>
            </p:cNvSpPr>
            <p:nvPr>
              <p:custDataLst>
                <p:tags r:id="rId54"/>
              </p:custDataLst>
            </p:nvPr>
          </p:nvSpPr>
          <p:spPr bwMode="auto">
            <a:xfrm>
              <a:off x="42560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25" name="Rectangle 61"/>
            <p:cNvSpPr>
              <a:spLocks noChangeArrowheads="1"/>
            </p:cNvSpPr>
            <p:nvPr>
              <p:custDataLst>
                <p:tags r:id="rId55"/>
              </p:custDataLst>
            </p:nvPr>
          </p:nvSpPr>
          <p:spPr bwMode="auto">
            <a:xfrm>
              <a:off x="45608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26" name="Rectangle 62"/>
            <p:cNvSpPr>
              <a:spLocks noChangeArrowheads="1"/>
            </p:cNvSpPr>
            <p:nvPr>
              <p:custDataLst>
                <p:tags r:id="rId56"/>
              </p:custDataLst>
            </p:nvPr>
          </p:nvSpPr>
          <p:spPr bwMode="auto">
            <a:xfrm>
              <a:off x="48656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27" name="Rectangle 63"/>
            <p:cNvSpPr>
              <a:spLocks noChangeArrowheads="1"/>
            </p:cNvSpPr>
            <p:nvPr>
              <p:custDataLst>
                <p:tags r:id="rId57"/>
              </p:custDataLst>
            </p:nvPr>
          </p:nvSpPr>
          <p:spPr bwMode="auto">
            <a:xfrm>
              <a:off x="51704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28" name="Rectangle 64"/>
            <p:cNvSpPr>
              <a:spLocks noChangeArrowheads="1"/>
            </p:cNvSpPr>
            <p:nvPr>
              <p:custDataLst>
                <p:tags r:id="rId58"/>
              </p:custDataLst>
            </p:nvPr>
          </p:nvSpPr>
          <p:spPr bwMode="auto">
            <a:xfrm>
              <a:off x="54752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29" name="Rectangle 65"/>
            <p:cNvSpPr>
              <a:spLocks noChangeArrowheads="1"/>
            </p:cNvSpPr>
            <p:nvPr>
              <p:custDataLst>
                <p:tags r:id="rId59"/>
              </p:custDataLst>
            </p:nvPr>
          </p:nvSpPr>
          <p:spPr bwMode="auto">
            <a:xfrm>
              <a:off x="57800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0" name="Rectangle 66"/>
            <p:cNvSpPr>
              <a:spLocks noChangeArrowheads="1"/>
            </p:cNvSpPr>
            <p:nvPr>
              <p:custDataLst>
                <p:tags r:id="rId60"/>
              </p:custDataLst>
            </p:nvPr>
          </p:nvSpPr>
          <p:spPr bwMode="auto">
            <a:xfrm>
              <a:off x="60848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1" name="Rectangle 67"/>
            <p:cNvSpPr>
              <a:spLocks noChangeArrowheads="1"/>
            </p:cNvSpPr>
            <p:nvPr>
              <p:custDataLst>
                <p:tags r:id="rId61"/>
              </p:custDataLst>
            </p:nvPr>
          </p:nvSpPr>
          <p:spPr bwMode="auto">
            <a:xfrm>
              <a:off x="63896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2" name="Rectangle 68"/>
            <p:cNvSpPr>
              <a:spLocks noChangeArrowheads="1"/>
            </p:cNvSpPr>
            <p:nvPr>
              <p:custDataLst>
                <p:tags r:id="rId62"/>
              </p:custDataLst>
            </p:nvPr>
          </p:nvSpPr>
          <p:spPr bwMode="auto">
            <a:xfrm>
              <a:off x="66944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3" name="Rectangle 69"/>
            <p:cNvSpPr>
              <a:spLocks noChangeArrowheads="1"/>
            </p:cNvSpPr>
            <p:nvPr>
              <p:custDataLst>
                <p:tags r:id="rId63"/>
              </p:custDataLst>
            </p:nvPr>
          </p:nvSpPr>
          <p:spPr bwMode="auto">
            <a:xfrm>
              <a:off x="69992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4" name="Rectangle 70"/>
            <p:cNvSpPr>
              <a:spLocks noChangeArrowheads="1"/>
            </p:cNvSpPr>
            <p:nvPr>
              <p:custDataLst>
                <p:tags r:id="rId64"/>
              </p:custDataLst>
            </p:nvPr>
          </p:nvSpPr>
          <p:spPr bwMode="auto">
            <a:xfrm>
              <a:off x="7304087" y="4276726"/>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35" name="Rectangle 71"/>
            <p:cNvSpPr>
              <a:spLocks noChangeArrowheads="1"/>
            </p:cNvSpPr>
            <p:nvPr>
              <p:custDataLst>
                <p:tags r:id="rId65"/>
              </p:custDataLst>
            </p:nvPr>
          </p:nvSpPr>
          <p:spPr bwMode="auto">
            <a:xfrm>
              <a:off x="76088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36" name="Rectangle 72"/>
            <p:cNvSpPr>
              <a:spLocks noChangeArrowheads="1"/>
            </p:cNvSpPr>
            <p:nvPr>
              <p:custDataLst>
                <p:tags r:id="rId66"/>
              </p:custDataLst>
            </p:nvPr>
          </p:nvSpPr>
          <p:spPr bwMode="auto">
            <a:xfrm>
              <a:off x="7913687" y="427672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11337" name="Text Box 73"/>
          <p:cNvSpPr txBox="1">
            <a:spLocks noChangeArrowheads="1"/>
          </p:cNvSpPr>
          <p:nvPr>
            <p:custDataLst>
              <p:tags r:id="rId25"/>
            </p:custDataLst>
          </p:nvPr>
        </p:nvSpPr>
        <p:spPr bwMode="auto">
          <a:xfrm>
            <a:off x="533400" y="4244975"/>
            <a:ext cx="1284624" cy="359010"/>
          </a:xfrm>
          <a:prstGeom prst="rect">
            <a:avLst/>
          </a:prstGeom>
          <a:solidFill>
            <a:schemeClr val="accent2">
              <a:lumMod val="20000"/>
              <a:lumOff val="80000"/>
            </a:schemeClr>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rPr>
              <a:t>free(p2)</a:t>
            </a:r>
          </a:p>
        </p:txBody>
      </p:sp>
      <p:grpSp>
        <p:nvGrpSpPr>
          <p:cNvPr id="6" name="Group 94"/>
          <p:cNvGrpSpPr/>
          <p:nvPr>
            <p:custDataLst>
              <p:tags r:id="rId26"/>
            </p:custDataLst>
          </p:nvPr>
        </p:nvGrpSpPr>
        <p:grpSpPr>
          <a:xfrm>
            <a:off x="2992437" y="5164138"/>
            <a:ext cx="5181600" cy="304800"/>
            <a:chOff x="2992437" y="5164138"/>
            <a:chExt cx="5181600" cy="304800"/>
          </a:xfrm>
        </p:grpSpPr>
        <p:sp>
          <p:nvSpPr>
            <p:cNvPr id="11338" name="Rectangle 74"/>
            <p:cNvSpPr>
              <a:spLocks noChangeArrowheads="1"/>
            </p:cNvSpPr>
            <p:nvPr>
              <p:custDataLst>
                <p:tags r:id="rId33"/>
              </p:custDataLst>
            </p:nvPr>
          </p:nvSpPr>
          <p:spPr bwMode="auto">
            <a:xfrm>
              <a:off x="2992437" y="516413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39" name="Rectangle 75"/>
            <p:cNvSpPr>
              <a:spLocks noChangeArrowheads="1"/>
            </p:cNvSpPr>
            <p:nvPr>
              <p:custDataLst>
                <p:tags r:id="rId34"/>
              </p:custDataLst>
            </p:nvPr>
          </p:nvSpPr>
          <p:spPr bwMode="auto">
            <a:xfrm>
              <a:off x="3297237" y="516413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40" name="Rectangle 76"/>
            <p:cNvSpPr>
              <a:spLocks noChangeArrowheads="1"/>
            </p:cNvSpPr>
            <p:nvPr>
              <p:custDataLst>
                <p:tags r:id="rId35"/>
              </p:custDataLst>
            </p:nvPr>
          </p:nvSpPr>
          <p:spPr bwMode="auto">
            <a:xfrm>
              <a:off x="3602037" y="516413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41" name="Rectangle 77"/>
            <p:cNvSpPr>
              <a:spLocks noChangeArrowheads="1"/>
            </p:cNvSpPr>
            <p:nvPr>
              <p:custDataLst>
                <p:tags r:id="rId36"/>
              </p:custDataLst>
            </p:nvPr>
          </p:nvSpPr>
          <p:spPr bwMode="auto">
            <a:xfrm>
              <a:off x="3906837" y="5164138"/>
              <a:ext cx="304800" cy="304800"/>
            </a:xfrm>
            <a:prstGeom prst="rect">
              <a:avLst/>
            </a:prstGeom>
            <a:solidFill>
              <a:srgbClr val="F6F5BD"/>
            </a:solidFill>
            <a:ln w="12700">
              <a:solidFill>
                <a:schemeClr val="tx1"/>
              </a:solidFill>
              <a:miter lim="800000"/>
              <a:headEnd/>
              <a:tailEnd/>
            </a:ln>
            <a:effectLst/>
          </p:spPr>
          <p:txBody>
            <a:bodyPr wrap="none" anchor="ctr"/>
            <a:lstStyle/>
            <a:p>
              <a:endParaRPr lang="en-US"/>
            </a:p>
          </p:txBody>
        </p:sp>
        <p:sp>
          <p:nvSpPr>
            <p:cNvPr id="11342" name="Rectangle 78"/>
            <p:cNvSpPr>
              <a:spLocks noChangeArrowheads="1"/>
            </p:cNvSpPr>
            <p:nvPr>
              <p:custDataLst>
                <p:tags r:id="rId37"/>
              </p:custDataLst>
            </p:nvPr>
          </p:nvSpPr>
          <p:spPr bwMode="auto">
            <a:xfrm>
              <a:off x="4211637" y="5164138"/>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11343" name="Rectangle 79"/>
            <p:cNvSpPr>
              <a:spLocks noChangeArrowheads="1"/>
            </p:cNvSpPr>
            <p:nvPr>
              <p:custDataLst>
                <p:tags r:id="rId38"/>
              </p:custDataLst>
            </p:nvPr>
          </p:nvSpPr>
          <p:spPr bwMode="auto">
            <a:xfrm>
              <a:off x="4516437" y="5164138"/>
              <a:ext cx="304800" cy="304800"/>
            </a:xfrm>
            <a:prstGeom prst="rect">
              <a:avLst/>
            </a:prstGeom>
            <a:solidFill>
              <a:srgbClr val="D5F1CF"/>
            </a:solidFill>
            <a:ln w="12700">
              <a:solidFill>
                <a:schemeClr val="tx1"/>
              </a:solidFill>
              <a:miter lim="800000"/>
              <a:headEnd/>
              <a:tailEnd/>
            </a:ln>
            <a:effectLst/>
          </p:spPr>
          <p:txBody>
            <a:bodyPr wrap="none" anchor="ctr"/>
            <a:lstStyle/>
            <a:p>
              <a:endParaRPr lang="en-US"/>
            </a:p>
          </p:txBody>
        </p:sp>
        <p:sp>
          <p:nvSpPr>
            <p:cNvPr id="11344" name="Rectangle 80"/>
            <p:cNvSpPr>
              <a:spLocks noChangeArrowheads="1"/>
            </p:cNvSpPr>
            <p:nvPr>
              <p:custDataLst>
                <p:tags r:id="rId39"/>
              </p:custDataLst>
            </p:nvPr>
          </p:nvSpPr>
          <p:spPr bwMode="auto">
            <a:xfrm>
              <a:off x="4821237" y="51641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45" name="Rectangle 81"/>
            <p:cNvSpPr>
              <a:spLocks noChangeArrowheads="1"/>
            </p:cNvSpPr>
            <p:nvPr>
              <p:custDataLst>
                <p:tags r:id="rId40"/>
              </p:custDataLst>
            </p:nvPr>
          </p:nvSpPr>
          <p:spPr bwMode="auto">
            <a:xfrm>
              <a:off x="5126037" y="51641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46" name="Rectangle 82"/>
            <p:cNvSpPr>
              <a:spLocks noChangeArrowheads="1"/>
            </p:cNvSpPr>
            <p:nvPr>
              <p:custDataLst>
                <p:tags r:id="rId41"/>
              </p:custDataLst>
            </p:nvPr>
          </p:nvSpPr>
          <p:spPr bwMode="auto">
            <a:xfrm>
              <a:off x="5430837" y="51641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47" name="Rectangle 83"/>
            <p:cNvSpPr>
              <a:spLocks noChangeArrowheads="1"/>
            </p:cNvSpPr>
            <p:nvPr>
              <p:custDataLst>
                <p:tags r:id="rId42"/>
              </p:custDataLst>
            </p:nvPr>
          </p:nvSpPr>
          <p:spPr bwMode="auto">
            <a:xfrm>
              <a:off x="57356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48" name="Rectangle 84"/>
            <p:cNvSpPr>
              <a:spLocks noChangeArrowheads="1"/>
            </p:cNvSpPr>
            <p:nvPr>
              <p:custDataLst>
                <p:tags r:id="rId43"/>
              </p:custDataLst>
            </p:nvPr>
          </p:nvSpPr>
          <p:spPr bwMode="auto">
            <a:xfrm>
              <a:off x="60404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49" name="Rectangle 85"/>
            <p:cNvSpPr>
              <a:spLocks noChangeArrowheads="1"/>
            </p:cNvSpPr>
            <p:nvPr>
              <p:custDataLst>
                <p:tags r:id="rId44"/>
              </p:custDataLst>
            </p:nvPr>
          </p:nvSpPr>
          <p:spPr bwMode="auto">
            <a:xfrm>
              <a:off x="63452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50" name="Rectangle 86"/>
            <p:cNvSpPr>
              <a:spLocks noChangeArrowheads="1"/>
            </p:cNvSpPr>
            <p:nvPr>
              <p:custDataLst>
                <p:tags r:id="rId45"/>
              </p:custDataLst>
            </p:nvPr>
          </p:nvSpPr>
          <p:spPr bwMode="auto">
            <a:xfrm>
              <a:off x="66500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51" name="Rectangle 87"/>
            <p:cNvSpPr>
              <a:spLocks noChangeArrowheads="1"/>
            </p:cNvSpPr>
            <p:nvPr>
              <p:custDataLst>
                <p:tags r:id="rId46"/>
              </p:custDataLst>
            </p:nvPr>
          </p:nvSpPr>
          <p:spPr bwMode="auto">
            <a:xfrm>
              <a:off x="69548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52" name="Rectangle 88"/>
            <p:cNvSpPr>
              <a:spLocks noChangeArrowheads="1"/>
            </p:cNvSpPr>
            <p:nvPr>
              <p:custDataLst>
                <p:tags r:id="rId47"/>
              </p:custDataLst>
            </p:nvPr>
          </p:nvSpPr>
          <p:spPr bwMode="auto">
            <a:xfrm>
              <a:off x="7259637" y="5164138"/>
              <a:ext cx="304800" cy="304800"/>
            </a:xfrm>
            <a:prstGeom prst="rect">
              <a:avLst/>
            </a:prstGeom>
            <a:solidFill>
              <a:srgbClr val="F1C7C7"/>
            </a:solidFill>
            <a:ln w="12700">
              <a:solidFill>
                <a:schemeClr val="tx1"/>
              </a:solidFill>
              <a:miter lim="800000"/>
              <a:headEnd/>
              <a:tailEnd/>
            </a:ln>
            <a:effectLst/>
          </p:spPr>
          <p:txBody>
            <a:bodyPr wrap="none" anchor="ctr"/>
            <a:lstStyle/>
            <a:p>
              <a:endParaRPr lang="en-US"/>
            </a:p>
          </p:txBody>
        </p:sp>
        <p:sp>
          <p:nvSpPr>
            <p:cNvPr id="11353" name="Rectangle 89"/>
            <p:cNvSpPr>
              <a:spLocks noChangeArrowheads="1"/>
            </p:cNvSpPr>
            <p:nvPr>
              <p:custDataLst>
                <p:tags r:id="rId48"/>
              </p:custDataLst>
            </p:nvPr>
          </p:nvSpPr>
          <p:spPr bwMode="auto">
            <a:xfrm>
              <a:off x="7564437" y="51641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11354" name="Rectangle 90"/>
            <p:cNvSpPr>
              <a:spLocks noChangeArrowheads="1"/>
            </p:cNvSpPr>
            <p:nvPr>
              <p:custDataLst>
                <p:tags r:id="rId49"/>
              </p:custDataLst>
            </p:nvPr>
          </p:nvSpPr>
          <p:spPr bwMode="auto">
            <a:xfrm>
              <a:off x="7869237" y="51641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grpSp>
      <p:sp>
        <p:nvSpPr>
          <p:cNvPr id="11355" name="Text Box 91"/>
          <p:cNvSpPr txBox="1">
            <a:spLocks noChangeArrowheads="1"/>
          </p:cNvSpPr>
          <p:nvPr>
            <p:custDataLst>
              <p:tags r:id="rId27"/>
            </p:custDataLst>
          </p:nvPr>
        </p:nvSpPr>
        <p:spPr bwMode="auto">
          <a:xfrm>
            <a:off x="533400" y="5132388"/>
            <a:ext cx="2111773" cy="359010"/>
          </a:xfrm>
          <a:prstGeom prst="rect">
            <a:avLst/>
          </a:prstGeom>
          <a:solidFill>
            <a:srgbClr val="D5F1CF"/>
          </a:solid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ourier New" pitchFamily="49" charset="0"/>
              </a:rPr>
              <a:t>p4 = </a:t>
            </a:r>
            <a:r>
              <a:rPr lang="en-GB" sz="1800" b="1" dirty="0" err="1">
                <a:latin typeface="Courier New" pitchFamily="49" charset="0"/>
              </a:rPr>
              <a:t>malloc</a:t>
            </a:r>
            <a:r>
              <a:rPr lang="en-GB" sz="1800" b="1" dirty="0" smtClean="0">
                <a:latin typeface="Courier New" pitchFamily="49" charset="0"/>
              </a:rPr>
              <a:t>(8)</a:t>
            </a:r>
            <a:endParaRPr lang="en-GB" sz="1800" b="1" dirty="0">
              <a:latin typeface="Courier New" pitchFamily="49" charset="0"/>
            </a:endParaRPr>
          </a:p>
        </p:txBody>
      </p:sp>
      <p:sp>
        <p:nvSpPr>
          <p:cNvPr id="99" name="Slide Number Placeholder 98"/>
          <p:cNvSpPr>
            <a:spLocks noGrp="1"/>
          </p:cNvSpPr>
          <p:nvPr>
            <p:ph type="sldNum" sz="quarter" idx="4"/>
            <p:custDataLst>
              <p:tags r:id="rId28"/>
            </p:custDataLst>
          </p:nvPr>
        </p:nvSpPr>
        <p:spPr/>
        <p:txBody>
          <a:bodyPr/>
          <a:lstStyle/>
          <a:p>
            <a:fld id="{7CBE8339-D2AD-46DC-A898-FD1E949067F0}" type="slidenum">
              <a:rPr lang="en-US" smtClean="0"/>
              <a:pPr/>
              <a:t>9</a:t>
            </a:fld>
            <a:endParaRPr lang="en-US"/>
          </a:p>
        </p:txBody>
      </p:sp>
      <p:sp>
        <p:nvSpPr>
          <p:cNvPr id="100" name="Date Placeholder 99"/>
          <p:cNvSpPr>
            <a:spLocks noGrp="1"/>
          </p:cNvSpPr>
          <p:nvPr>
            <p:ph type="dt" sz="half" idx="2"/>
            <p:custDataLst>
              <p:tags r:id="rId29"/>
            </p:custDataLst>
          </p:nvPr>
        </p:nvSpPr>
        <p:spPr/>
        <p:txBody>
          <a:bodyPr/>
          <a:lstStyle/>
          <a:p>
            <a:r>
              <a:rPr lang="en-US" smtClean="0"/>
              <a:t>Winter 2015</a:t>
            </a:r>
            <a:endParaRPr lang="en-US" dirty="0"/>
          </a:p>
        </p:txBody>
      </p:sp>
      <p:sp>
        <p:nvSpPr>
          <p:cNvPr id="101" name="Footer Placeholder 100"/>
          <p:cNvSpPr>
            <a:spLocks noGrp="1"/>
          </p:cNvSpPr>
          <p:nvPr>
            <p:ph type="ftr" sz="quarter" idx="3"/>
            <p:custDataLst>
              <p:tags r:id="rId30"/>
            </p:custDataLst>
          </p:nvPr>
        </p:nvSpPr>
        <p:spPr/>
        <p:txBody>
          <a:bodyPr/>
          <a:lstStyle/>
          <a:p>
            <a:r>
              <a:rPr lang="en-US" smtClean="0"/>
              <a:t>Memory Allocation</a:t>
            </a:r>
            <a:endParaRPr lang="en-US" dirty="0"/>
          </a:p>
        </p:txBody>
      </p:sp>
      <p:sp>
        <p:nvSpPr>
          <p:cNvPr id="102" name="Rectangle 18"/>
          <p:cNvSpPr>
            <a:spLocks noChangeArrowheads="1"/>
          </p:cNvSpPr>
          <p:nvPr>
            <p:custDataLst>
              <p:tags r:id="rId31"/>
            </p:custDataLst>
          </p:nvPr>
        </p:nvSpPr>
        <p:spPr bwMode="auto">
          <a:xfrm>
            <a:off x="2992437" y="1111106"/>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a:p>
        </p:txBody>
      </p:sp>
      <p:sp>
        <p:nvSpPr>
          <p:cNvPr id="7" name="TextBox 6"/>
          <p:cNvSpPr txBox="1"/>
          <p:nvPr>
            <p:custDataLst>
              <p:tags r:id="rId32"/>
            </p:custDataLst>
          </p:nvPr>
        </p:nvSpPr>
        <p:spPr>
          <a:xfrm>
            <a:off x="3297237" y="1108129"/>
            <a:ext cx="1203086" cy="307777"/>
          </a:xfrm>
          <a:prstGeom prst="rect">
            <a:avLst/>
          </a:prstGeom>
          <a:noFill/>
        </p:spPr>
        <p:txBody>
          <a:bodyPr wrap="none" rtlCol="0">
            <a:spAutoFit/>
          </a:bodyPr>
          <a:lstStyle/>
          <a:p>
            <a:r>
              <a:rPr lang="en-US" sz="1400" dirty="0" smtClean="0">
                <a:latin typeface="Calibri" pitchFamily="34" charset="0"/>
              </a:rPr>
              <a:t>= 4 byte word</a:t>
            </a:r>
          </a:p>
        </p:txBody>
      </p:sp>
      <mc:AlternateContent xmlns:mc="http://schemas.openxmlformats.org/markup-compatibility/2006" xmlns:p14="http://schemas.microsoft.com/office/powerpoint/2010/main">
        <mc:Choice Requires="p14">
          <p:contentPart p14:bwMode="auto" r:id="rId103">
            <p14:nvContentPartPr>
              <p14:cNvPr id="2" name="Ink 1"/>
              <p14:cNvContentPartPr/>
              <p14:nvPr/>
            </p14:nvContentPartPr>
            <p14:xfrm>
              <a:off x="1022400" y="875160"/>
              <a:ext cx="7160040" cy="2749680"/>
            </p14:xfrm>
          </p:contentPart>
        </mc:Choice>
        <mc:Fallback xmlns="">
          <p:pic>
            <p:nvPicPr>
              <p:cNvPr id="2" name="Ink 1"/>
              <p:cNvPicPr/>
              <p:nvPr/>
            </p:nvPicPr>
            <p:blipFill>
              <a:blip r:embed="rId104"/>
              <a:stretch>
                <a:fillRect/>
              </a:stretch>
            </p:blipFill>
            <p:spPr>
              <a:xfrm>
                <a:off x="1012320" y="869400"/>
                <a:ext cx="7182720" cy="2765520"/>
              </a:xfrm>
              <a:prstGeom prst="rect">
                <a:avLst/>
              </a:prstGeom>
            </p:spPr>
          </p:pic>
        </mc:Fallback>
      </mc:AlternateContent>
    </p:spTree>
    <p:extLst>
      <p:ext uri="{BB962C8B-B14F-4D97-AF65-F5344CB8AC3E}">
        <p14:creationId xmlns:p14="http://schemas.microsoft.com/office/powerpoint/2010/main" val="20665998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emplate2010">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01-overview</Template>
  <TotalTime>28435</TotalTime>
  <Words>6214</Words>
  <Application>Microsoft Office PowerPoint</Application>
  <PresentationFormat>On-screen Show (4:3)</PresentationFormat>
  <Paragraphs>1482</Paragraphs>
  <Slides>84</Slides>
  <Notes>75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84</vt:i4>
      </vt:variant>
    </vt:vector>
  </HeadingPairs>
  <TitlesOfParts>
    <vt:vector size="94" baseType="lpstr">
      <vt:lpstr>Arial</vt:lpstr>
      <vt:lpstr>Arial Narrow</vt:lpstr>
      <vt:lpstr>Calibri</vt:lpstr>
      <vt:lpstr>Courier New</vt:lpstr>
      <vt:lpstr>Helvetica</vt:lpstr>
      <vt:lpstr>msgothic</vt:lpstr>
      <vt:lpstr>Times New Roman</vt:lpstr>
      <vt:lpstr>Wingdings</vt:lpstr>
      <vt:lpstr>Wingdings 2</vt:lpstr>
      <vt:lpstr>template2010</vt:lpstr>
      <vt:lpstr>Mar 2 </vt:lpstr>
      <vt:lpstr>Roadmap</vt:lpstr>
      <vt:lpstr>Memory Allocation Topics</vt:lpstr>
      <vt:lpstr>Dynamic Memory Allocation </vt:lpstr>
      <vt:lpstr>Dynamic Memory Allocation</vt:lpstr>
      <vt:lpstr>The malloc Package</vt:lpstr>
      <vt:lpstr>Malloc Example</vt:lpstr>
      <vt:lpstr>Assumptions</vt:lpstr>
      <vt:lpstr>Allocation Example (words = 32-bits)</vt:lpstr>
      <vt:lpstr>Constraints</vt:lpstr>
      <vt:lpstr>Performance Goal #1: Throughput</vt:lpstr>
      <vt:lpstr>Performance Goal #2: Peak Memory Utilization</vt:lpstr>
      <vt:lpstr>Fragmentation</vt:lpstr>
      <vt:lpstr>Internal Fragmentation</vt:lpstr>
      <vt:lpstr>External Fragmentation (words = 32-bits)</vt:lpstr>
      <vt:lpstr>Implementation Issues</vt:lpstr>
      <vt:lpstr>Knowing How Much to Free</vt:lpstr>
      <vt:lpstr>Keeping Track of Free Blocks</vt:lpstr>
      <vt:lpstr>Implicit Free Lists</vt:lpstr>
      <vt:lpstr>Implicit Free List Example (words = 32-bits)</vt:lpstr>
      <vt:lpstr>Implicit List: Finding a Free Block</vt:lpstr>
      <vt:lpstr>Mar 6 </vt:lpstr>
      <vt:lpstr>Implicit List: Allocating in a Free Block</vt:lpstr>
      <vt:lpstr>Implicit List: Freeing a Block</vt:lpstr>
      <vt:lpstr>Implicit List: Coalescing</vt:lpstr>
      <vt:lpstr>Implicit List: Bidirectional Coalescing </vt:lpstr>
      <vt:lpstr>Constant Time Coalescing with Boundary Tags</vt:lpstr>
      <vt:lpstr>Constant Time Coalescing with Boundary Tags</vt:lpstr>
      <vt:lpstr>Implicit Free Lists: Summary</vt:lpstr>
      <vt:lpstr>Keeping Track of Free Blocks</vt:lpstr>
      <vt:lpstr>Explicit Free Lists</vt:lpstr>
      <vt:lpstr>Explicit Free Lists</vt:lpstr>
      <vt:lpstr>Explicit Free Lists</vt:lpstr>
      <vt:lpstr>Allocating From Explicit Free Lists</vt:lpstr>
      <vt:lpstr>Allocating From Explicit Free Lists</vt:lpstr>
      <vt:lpstr>Freeing With Explicit Free Lists</vt:lpstr>
      <vt:lpstr>Freeing With Explicit Free Lists</vt:lpstr>
      <vt:lpstr>Freeing With a LIFO Policy (Case 1)</vt:lpstr>
      <vt:lpstr>Freeing With a LIFO Policy (Case 2)</vt:lpstr>
      <vt:lpstr>Freeing With a LIFO Policy (Case 2)</vt:lpstr>
      <vt:lpstr>Freeing With a LIFO Policy (Case 3)</vt:lpstr>
      <vt:lpstr>Freeing With a LIFO Policy (Case 3)</vt:lpstr>
      <vt:lpstr>Freeing With a LIFO Policy (Case 4)</vt:lpstr>
      <vt:lpstr>Freeing With a LIFO Policy (Case 4)</vt:lpstr>
      <vt:lpstr>Do we always need the boundary tag?</vt:lpstr>
      <vt:lpstr>Explicit List Summary</vt:lpstr>
      <vt:lpstr>Keeping Track of Free Blocks</vt:lpstr>
      <vt:lpstr>Segregated List (Seglist) Allocators</vt:lpstr>
      <vt:lpstr>Seglist Allocator</vt:lpstr>
      <vt:lpstr>Seglist Allocator</vt:lpstr>
      <vt:lpstr>Summary of Key Allocator Policies</vt:lpstr>
      <vt:lpstr>More Info on Allocators</vt:lpstr>
      <vt:lpstr>Wouldn’t it be nice…</vt:lpstr>
      <vt:lpstr>Garbage Collection (GC) (Automatic Memory Management / Implicit Memory Allocation)</vt:lpstr>
      <vt:lpstr>Garbage Collection</vt:lpstr>
      <vt:lpstr>Garbage Collection</vt:lpstr>
      <vt:lpstr>Classical GC Algorithms</vt:lpstr>
      <vt:lpstr>Memory as a Graph</vt:lpstr>
      <vt:lpstr>Mark and Sweep Collecting</vt:lpstr>
      <vt:lpstr>Assumptions For a Simple Implementation</vt:lpstr>
      <vt:lpstr>Mark</vt:lpstr>
      <vt:lpstr>Sweep</vt:lpstr>
      <vt:lpstr>Conservative Mark &amp; Sweep in C</vt:lpstr>
      <vt:lpstr>Mar 9</vt:lpstr>
      <vt:lpstr>PowerPoint Presentation</vt:lpstr>
      <vt:lpstr>Memory-Related Perils and Pitfalls in C</vt:lpstr>
      <vt:lpstr>Dereferencing Bad Pointers</vt:lpstr>
      <vt:lpstr>Dereferencing Bad Pointers</vt:lpstr>
      <vt:lpstr>Reading Uninitialized Memory</vt:lpstr>
      <vt:lpstr>Overwriting Memory</vt:lpstr>
      <vt:lpstr>Overwriting Memory</vt:lpstr>
      <vt:lpstr>Overwriting Memory</vt:lpstr>
      <vt:lpstr>Overwriting Memory</vt:lpstr>
      <vt:lpstr>Overwriting Memory</vt:lpstr>
      <vt:lpstr>Referencing Nonexistent Variables</vt:lpstr>
      <vt:lpstr>Freeing Blocks Multiple Times</vt:lpstr>
      <vt:lpstr>Freeing Blocks Multiple Times</vt:lpstr>
      <vt:lpstr>Referencing Freed Blocks</vt:lpstr>
      <vt:lpstr>Failing to Free Blocks (Memory Leaks)</vt:lpstr>
      <vt:lpstr>Failing to Free Blocks (Memory Leaks)</vt:lpstr>
      <vt:lpstr>Dealing With Memory Bugs</vt:lpstr>
      <vt:lpstr>Dealing With Memory Bugs (cont.)</vt:lpstr>
      <vt:lpstr>What about Java or ML or Python or …?</vt:lpstr>
      <vt:lpstr>Memory Leaks with GC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Luis Ceze</cp:lastModifiedBy>
  <cp:revision>474</cp:revision>
  <cp:lastPrinted>2013-08-09T07:24:35Z</cp:lastPrinted>
  <dcterms:created xsi:type="dcterms:W3CDTF">2013-11-22T07:14:10Z</dcterms:created>
  <dcterms:modified xsi:type="dcterms:W3CDTF">2015-03-09T19:02:25Z</dcterms:modified>
</cp:coreProperties>
</file>