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6.xml" ContentType="application/vnd.openxmlformats-officedocument.presentationml.notesSlide+xml"/>
  <Override PartName="/ppt/ink/ink3.xml" ContentType="application/inkml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7.xml" ContentType="application/vnd.openxmlformats-officedocument.presentationml.notesSlide+xml"/>
  <Override PartName="/ppt/ink/ink4.xml" ContentType="application/inkml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ink/ink5.xml" ContentType="application/inkml+xml"/>
  <Override PartName="/ppt/ink/ink6.xml" ContentType="application/inkml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2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3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14.xml" ContentType="application/vnd.openxmlformats-officedocument.presentationml.notesSlide+xml"/>
  <Override PartName="/ppt/ink/ink15.xml" ContentType="application/inkml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15.xml" ContentType="application/vnd.openxmlformats-officedocument.presentationml.notesSlide+xml"/>
  <Override PartName="/ppt/ink/ink16.xml" ContentType="application/inkml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16.xml" ContentType="application/vnd.openxmlformats-officedocument.presentationml.notesSlide+xml"/>
  <Override PartName="/ppt/ink/ink17.xml" ContentType="application/inkml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17.xml" ContentType="application/vnd.openxmlformats-officedocument.presentationml.notesSlide+xml"/>
  <Override PartName="/ppt/ink/ink18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18.xml" ContentType="application/vnd.openxmlformats-officedocument.presentationml.notesSlide+xml"/>
  <Override PartName="/ppt/ink/ink19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notesSlides/notesSlide19.xml" ContentType="application/vnd.openxmlformats-officedocument.presentationml.notesSlide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20.xml" ContentType="application/vnd.openxmlformats-officedocument.presentationml.notesSlide+xml"/>
  <Override PartName="/ppt/ink/ink20.xml" ContentType="application/inkml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21.xml" ContentType="application/vnd.openxmlformats-officedocument.presentationml.notesSlide+xml"/>
  <Override PartName="/ppt/ink/ink21.xml" ContentType="application/inkml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2.xml" ContentType="application/vnd.openxmlformats-officedocument.presentationml.notesSlide+xml"/>
  <Override PartName="/ppt/ink/ink22.xml" ContentType="application/inkml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23.xml" ContentType="application/vnd.openxmlformats-officedocument.presentationml.notesSlide+xml"/>
  <Override PartName="/ppt/ink/ink23.xml" ContentType="application/inkml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4.xml" ContentType="application/vnd.openxmlformats-officedocument.presentationml.notesSlide+xml"/>
  <Override PartName="/ppt/ink/ink24.xml" ContentType="application/inkml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5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notesSlides/notesSlide26.xml" ContentType="application/vnd.openxmlformats-officedocument.presentationml.notesSlide+xml"/>
  <Override PartName="/ppt/ink/ink25.xml" ContentType="application/inkml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notesSlides/notesSlide27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notesSlides/notesSlide28.xml" ContentType="application/vnd.openxmlformats-officedocument.presentationml.notesSlide+xml"/>
  <Override PartName="/ppt/ink/ink28.xml" ContentType="application/inkml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ink/ink29.xml" ContentType="application/inkml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29.xml" ContentType="application/vnd.openxmlformats-officedocument.presentationml.notesSlide+xml"/>
  <Override PartName="/ppt/ink/ink30.xml" ContentType="application/inkml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notesSlides/notesSlide30.xml" ContentType="application/vnd.openxmlformats-officedocument.presentationml.notesSlide+xml"/>
  <Override PartName="/ppt/ink/ink31.xml" ContentType="application/inkml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notesSlides/notesSlide31.xml" ContentType="application/vnd.openxmlformats-officedocument.presentationml.notesSlide+xml"/>
  <Override PartName="/ppt/ink/ink32.xml" ContentType="application/inkml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notesSlides/notesSlide32.xml" ContentType="application/vnd.openxmlformats-officedocument.presentationml.notesSlide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33.xml" ContentType="application/vnd.openxmlformats-officedocument.presentationml.notesSlide+xml"/>
  <Override PartName="/ppt/ink/ink33.xml" ContentType="application/inkml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notesSlides/notesSlide34.xml" ContentType="application/vnd.openxmlformats-officedocument.presentationml.notesSlide+xml"/>
  <Override PartName="/ppt/ink/ink34.xml" ContentType="application/inkml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notesSlides/notesSlide35.xml" ContentType="application/vnd.openxmlformats-officedocument.presentationml.notesSlide+xml"/>
  <Override PartName="/ppt/ink/ink35.xml" ContentType="application/inkml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notesSlides/notesSlide36.xml" ContentType="application/vnd.openxmlformats-officedocument.presentationml.notesSlide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notesSlides/notesSlide37.xml" ContentType="application/vnd.openxmlformats-officedocument.presentationml.notesSlide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38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notesSlides/notesSlide39.xml" ContentType="application/vnd.openxmlformats-officedocument.presentationml.notesSlide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notesSlides/notesSlide40.xml" ContentType="application/vnd.openxmlformats-officedocument.presentationml.notesSlide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notesSlides/notesSlide41.xml" ContentType="application/vnd.openxmlformats-officedocument.presentationml.notesSlide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notesSlides/notesSlide42.xml" ContentType="application/vnd.openxmlformats-officedocument.presentationml.notesSlide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43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notesSlides/notesSlide44.xml" ContentType="application/vnd.openxmlformats-officedocument.presentationml.notesSlide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53"/>
  </p:notesMasterIdLst>
  <p:handoutMasterIdLst>
    <p:handoutMasterId r:id="rId54"/>
  </p:handoutMasterIdLst>
  <p:sldIdLst>
    <p:sldId id="932" r:id="rId2"/>
    <p:sldId id="969" r:id="rId3"/>
    <p:sldId id="929" r:id="rId4"/>
    <p:sldId id="881" r:id="rId5"/>
    <p:sldId id="936" r:id="rId6"/>
    <p:sldId id="883" r:id="rId7"/>
    <p:sldId id="884" r:id="rId8"/>
    <p:sldId id="885" r:id="rId9"/>
    <p:sldId id="971" r:id="rId10"/>
    <p:sldId id="976" r:id="rId11"/>
    <p:sldId id="975" r:id="rId12"/>
    <p:sldId id="886" r:id="rId13"/>
    <p:sldId id="887" r:id="rId14"/>
    <p:sldId id="888" r:id="rId15"/>
    <p:sldId id="889" r:id="rId16"/>
    <p:sldId id="890" r:id="rId17"/>
    <p:sldId id="891" r:id="rId18"/>
    <p:sldId id="915" r:id="rId19"/>
    <p:sldId id="938" r:id="rId20"/>
    <p:sldId id="940" r:id="rId21"/>
    <p:sldId id="941" r:id="rId22"/>
    <p:sldId id="942" r:id="rId23"/>
    <p:sldId id="943" r:id="rId24"/>
    <p:sldId id="944" r:id="rId25"/>
    <p:sldId id="945" r:id="rId26"/>
    <p:sldId id="946" r:id="rId27"/>
    <p:sldId id="947" r:id="rId28"/>
    <p:sldId id="948" r:id="rId29"/>
    <p:sldId id="949" r:id="rId30"/>
    <p:sldId id="950" r:id="rId31"/>
    <p:sldId id="977" r:id="rId32"/>
    <p:sldId id="972" r:id="rId33"/>
    <p:sldId id="951" r:id="rId34"/>
    <p:sldId id="970" r:id="rId35"/>
    <p:sldId id="952" r:id="rId36"/>
    <p:sldId id="953" r:id="rId37"/>
    <p:sldId id="954" r:id="rId38"/>
    <p:sldId id="955" r:id="rId39"/>
    <p:sldId id="956" r:id="rId40"/>
    <p:sldId id="974" r:id="rId41"/>
    <p:sldId id="958" r:id="rId42"/>
    <p:sldId id="959" r:id="rId43"/>
    <p:sldId id="960" r:id="rId44"/>
    <p:sldId id="961" r:id="rId45"/>
    <p:sldId id="962" r:id="rId46"/>
    <p:sldId id="963" r:id="rId47"/>
    <p:sldId id="964" r:id="rId48"/>
    <p:sldId id="965" r:id="rId49"/>
    <p:sldId id="966" r:id="rId50"/>
    <p:sldId id="967" r:id="rId51"/>
    <p:sldId id="968" r:id="rId52"/>
  </p:sldIdLst>
  <p:sldSz cx="9144000" cy="6858000" type="screen4x3"/>
  <p:notesSz cx="9296400" cy="7010400"/>
  <p:custDataLst>
    <p:tags r:id="rId5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5CE455"/>
    <a:srgbClr val="FF9999"/>
    <a:srgbClr val="FFFF99"/>
    <a:srgbClr val="DCB834"/>
    <a:srgbClr val="DFC03D"/>
    <a:srgbClr val="CDF1C5"/>
    <a:srgbClr val="F1C7C7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86695" autoAdjust="0"/>
  </p:normalViewPr>
  <p:slideViewPr>
    <p:cSldViewPr snapToGrid="0">
      <p:cViewPr varScale="1">
        <p:scale>
          <a:sx n="52" d="100"/>
          <a:sy n="52" d="100"/>
        </p:scale>
        <p:origin x="166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1812" y="-9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4650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02:03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19343 6529 202 0,'-3'-13'125'0,"3"13"-2"31,35-14-4-31,4 8-113 16,13 7-7-16,17 4-1 15,19 2-1-15,20 6 1 16,19 3 0-16,22 2 0 16,20-2 1-16,27-1 2 0,26-5 2 15,28-7 1 1,25-3 1-16,24-5-1 0,17 0 1 15,12-1-2-15,8 1 2 16,-4 5-5-16,-8 5 0 0,-14 5-3 16,-15 3 0-16,-22 3 1 15,-25-2 1 1,-25 1-2-16,-22-5-13 16,-21 0-56-16,-28-6-45 0,-30-10-2 0,-24-4-6 15,-31-13-5-15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42:14.3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15084 8146 1 0,'0'0'0'15,"17"-3"36"-15,-17 3 43 16,15-8-59-16,-15 8-5 0,21 3 0 16,-3-2 2-16,-3-1-2 15,7 2 1-15,-2-2 0 16,5 0-6-16,-2 1-1 0,1-1-2 16,2 1-1-16,0-1 0 15,2 2-2-15,1-1 1 16,2-1 0-16,1 0 0 0,3-1 1 15,4 2 2 1,-2-4 0-16,4 5 1 16,-1-4-1-1,2 2 0-15,1-1-2 0,2 1 0 16,0 1-2-16,1-1-3 16,0 0 1-16,2 0-2 15,1 0 3-15,1-1-2 16,1 0 1-16,1-1 0 0,0-1 0 15,1 0-1-15,2 0 1 16,1 2-1-16,2-2 0 16,2 2 0-16,4-2 0 15,5 1 0-15,2 1 0 0,2-2 0 16,1-1 3-16,2 1 0 16,2-3 1-1,5 3 0-15,-3-3 0 16,3 2 0-16,2 0 1 0,6 2 1 15,2-2 2-15,8 4 1 16,3-3 2-16,6 5 1 16,3-4 1-16,5 2 1 0,-6-3 1 15,5 3 1-15,-4-3-1 16,1 3-1-16,-10-3 0 31,0 3-3-31,-12 0-1 16,2 3 0-16,-9-1-2 0,-3 2-1 15,-8-1-2-15,-4 1 0 16,-6 1-1-16,-5-1 1 16,-8-1-2-16,-10-3-13 15,0 4-90-15,-17-1-27 0,-9-4-10 16,-15 1-2 0</inkml:trace>
  <inkml:trace contextRef="#ctx0" brushRef="#br0" timeOffset="2205.1772">1202 2912 158 0,'-33'3'132'16,"9"-2"-9"-16,8-2 1 15,16 1-82-15,0 0-37 0,41 1 0 0,10 6-1 0,20 2 1 16,20 1-1-16,18-3 3 16,18 0 0-1,10-1 2 1,10 0-3-16,-1-6 2 0,6 0-3 0,-5-1-9 15,-10-5-27-15,-1 10-91 32,-12-2-4-32,-3 2-9 0,0-4 0 15</inkml:trace>
  <inkml:trace contextRef="#ctx0" brushRef="#br0" timeOffset="2783.0316">9773 3334 212 0,'-49'-7'132'15,"20"-6"-1"-15,29 13-3 16,47-30-71-16,37 16-51 15,53-2 2-15,52 1 2 16,55-5 0-16,50 3-2 16,50-2 1-16,37 3-2 0,33 2-1 15,72-2-1-15,-34 4-4 16,-4 6 1-16,-5 9-23 16,-33-4-100-16,-25 12-10 15,-40-6-4-15,-50-1-13 16</inkml:trace>
  <inkml:trace contextRef="#ctx0" brushRef="#br0" timeOffset="25719.4048">13924 7963 95 0,'-19'-1'123'16,"19"1"6"-16,-13 4-2 0,13-4-91 15,29 0-22-15,1 0 1 16,15 1 1-16,4-6 0 16,12 2 0-16,1-6-3 15,4 0-3-15,-1 2-16 16,-4-4-8 0,2 5-16-16,-14-10-2 15,5 10-6-15,-23-11 2 16,2 8 4-16,-21-5 8 15,-12 14 21-15,-6-17 14 16,-18 5 17-16,1 9 3 0,-11-4 3 16,14 8 0-16,-1-4-3 15,21 3-7-15,14 3-7 16,18 0-3-16,10-1 0 0,8 9 2 16,-7-1 0-16,1 11 0 15,-20-3 0-15,-6 8-2 16,-21-3-3-16,-10 3-5 15,-12-3-6 1,-5-11-17-16,7 4-52 16,1-16-76-16,9-2-7 15,13 2 0-15,-11-13-7 16</inkml:trace>
  <inkml:trace contextRef="#ctx0" brushRef="#br0" timeOffset="29449.9935">3322 11224 150 0,'-18'-4'125'15,"18"4"-5"-15,0 0 1 16,26-15-108-16,21 11-5 15,25 0 4 1,26-7 5-16,36 3 4 16,33-7 0-1,34 5 2-15,24-3-4 0,25 5 1 16,15-2-4-16,18 4-3 0,7 1-6 16,-1 1-3-16,-12 3-2 15,-16-1-2-15,-22 4-3 0,-30-4-9 16,-33 7-18-16,-47-8-25 15,-38 13-82 1,-45-7-4-16,-46-3-3 16,-10 16-1-16</inkml:trace>
  <inkml:trace contextRef="#ctx0" brushRef="#br0" timeOffset="30564.025">4659 11713 127 0,'0'0'113'16,"0"0"1"-16,18-1-4 15,-3 1-101 1,11 1-3-16,5 2 0 15,3-2-1-15,4 5 2 0,-2-1-2 16,-4 3-1 0,-8 4-3-16,-11 2-1 0,-16 2 4 15,-13 3 2-15,-18-2 3 16,-11 3 0 0,-8-2 0-16,-5 2 0 15,-1-3 0-15,8 2-2 16,11-5-2-16,14-1-10 15,26-13 6-15,6 19-3 0,23-13 3 16,15 0-3-16,16-5 2 16,6 0 0-16,5-1 0 15,-4 2 3-15,-9 2-5 16,-13 1 1-16,-19 2 0 16,-26-7 0-16,-7 20 2 15,-24-4 1-15,-15 0-1 16,-7 4 3-16,-8 0-2 15,1 3 1-15,6 0-3 0,8-1 2 16,13 0-2-16,13-2 1 16,17-3-1-1,14 0 2-15,18-2-2 16,14-1 2-16,11-1 0 0,5 2-1 0,4 1 0 16,-3-1 0-16,-11 4-1 15,-13 3 3 1,-18 1 2-16,-16 4 2 0,-22 2 0 15,-15 1 2-15,-13 1 1 16,-5 1 2 0,-3-5-3-16,5-1 0 15,5-6-3-15,12-1-1 0,13-8-2 16,21-11-1-16,0 15-4 16,15-14-6-1,11 2-7-15,0-4-16 0,13 8-27 16,-12-4-78-16,2 4 2 0,-10 3-6 15,-8 7 1-15</inkml:trace>
  <inkml:trace contextRef="#ctx0" brushRef="#br0" timeOffset="34065.7121">5589 6880 1 0,'0'0'52'0,"0"0"35"15,0 0 2-15,12 0-55 16,1-3-6-16,12 4-5 0,5-4-1 0,15 3-5 16,8-4-6-16,18 2 0 15,17-2 0-15,22-2 2 31,24-2-1-31,32-1 1 0,34-4 2 0,37-1 2 16,81-7 1-16,-7 4-1 16,70-5 2-16,-25 9-3 15,4 0 1 1,-5 12-4-16,-21 5-1 16,-25 11-3-16,-81 4-1 0,7 5-2 15,-89 2-4-15,11-3-2 16,-37 3-20-16,-33-10-105 0,-24-4-5 15,-30-11-7 1,-33-1-6-16</inkml:trace>
  <inkml:trace contextRef="#ctx0" brushRef="#br0" timeOffset="38845.5934">15087 8090 21 0,'-23'15'99'16,"23"-15"7"0,-20 12 1-16,5-10-76 15,15-2-4-15,0 0-3 16,0 0-1-16,-16-14-3 0,16-1-4 16,-3-7-4-16,3-1-4 15,-1-8-4-15,-2-5 2 16,0-5-1-16,0-1 2 15,-3-2 0-15,2 0 1 0,0 1-1 16,1 3-3-16,0 4 3 0,6 5-4 16,1 4 1-16,6 5-3 15,9 2 1 1,7 4-2-16,6 3 1 0,11 0 0 16,9 3-1-16,14-2 2 15,18 2-1-15,13 0 0 31,17 2 1-31,13 2 0 0,17-4 1 16,10 1 0-16,11 0 0 16,5-1-1-16,3-1 2 15,3-4-1-15,-1-1-1 16,-1-1 0-16,-3 4 1 16,-1 0-2-16,-3 0 1 15,-1 5 0-15,-1 2 0 0,-6 3 0 16,-5 1 0-16,-5 4 0 15,-7-2-1 1,-6 1 1-16,-6 1-1 0,-8-1 0 0,-5-1 0 16,-3 0-1-16,-5-1 0 15,-4-1 1-15,-6-1-1 16,-2 2 0-16,-5-3 1 16,-8 2-1-1,-5-1 1 1,-8 0 0-16,-10 1 2 0,-9 0 0 15,-12-1 1-15,-5 2 1 16,-11-2 0-16,-5 1 0 16,-19 2 0-16,0 0 0 0,0 0-2 15,1 26 0-15,-15-1-2 16,-8 11 0-16,-5 12-2 16,-5 9 1-16,-5 8-1 15,-2 9 4-15,0 1-2 0,3 0 0 16,4-3 1-16,10-7-1 15,8-7-6 1,7-14-29-16,14-5-90 16,2-15-6-16,8-14-10 15,5-9-1-15</inkml:trace>
  <inkml:trace contextRef="#ctx0" brushRef="#br0" timeOffset="40580.7783">3925 13445 66 0,'0'0'105'0,"0"0"5"0,0 0-8 16,26-11-70-16,1 6-8 16,11 3-6-16,4-2-5 15,4 2-5 1,-1 4-6-16,-5 2-2 0,-7 2-1 16,-8 1 1-16,-25-7 1 15,10 15 4-15,-26-8 2 16,-10 0 1-16,-9-1 0 0,-2-2-1 15,-5 0-22 1,-3-1-90-16,8-6-5 16,9-5-14-16,15-14-7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18:59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19212 7914 113 0,'16'3'105'0,"18"-2"-3"0,23-6 5 31,24-5-93-31,40 4 1 16,23-7 0-16,44-2 1 16,25-5-1-16,35 3-1 0,24-1-1 0,16 7-9 15,6 5-6-15,2 2-5 16,-6 5 2-16,-16 2-1 16,-23 3-7-1,-36-7-21-15,-31-2-71 0,-40-3-6 16,-40-10-1-16,-33-4-7 15</inkml:trace>
  <inkml:trace contextRef="#ctx0" brushRef="#br0" timeOffset="25845.5873">13466 13465 55 0,'0'0'102'16,"-12"11"8"-1,12-11-5-15,11 15-76 0,3-12-8 16,15 5 0-16,3-6-2 0,16 3-6 15,8-3-5-15,15 1-3 16,11-2-3 0,12-2-2-16,17-1 0 15,17-1 0-15,21-1-1 0,17-2 4 16,23-2 1-16,23-2 2 16,22-2 1-1,18 0-1-15,15 1 1 0,6-1-2 16,-1 4-2-16,1 1-1 0,-9 2-1 15,-19 4-1-15,-17 4-2 16,-21 0 0-16,-23 4-2 16,-21 0 1-16,-23 3-7 15,-27-6-14-15,-19 5-61 32,-24 0-26-32,-22-6 3 15,-16 2-7-15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45:13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15233 7891 1 0,'15'-6'0'16,"-15"6"51"-16,24-6 32 16,-10 5-49-16,5-2-1 15,2 2-1-15,4-2-5 16,2 1-6-16,2-1-3 15,3 2-6-15,4-2-2 16,4 0-2-16,1-3-1 0,5 4 0 16,-1-4 1-16,4 3-3 15,-3-1-1-15,0 2 0 16,-1 1 0-16,1 1 0 16,-4 0-2-16,4 1 1 15,0-1-1-15,5 0 0 0,2-1 0 16,3-2-1-16,3 1-1 0,1-2 1 15,0 1 0-15,2 0 1 16,0 0-1 0,0 0 1-16,-1 2-1 15,1 0 2-15,-1-1-1 16,1 2-1 0,0 0 1-16,0 0-2 0,-2 2 1 15,1-2 0-15,-1 1-2 16,0 0 1-16,-1 2 0 15,1-1 1-15,1-1 0 0,2 1 0 16,1-1 1-16,2 2 4 0,2-3-1 16,3 1 1-16,2 1-3 15,2-1 3-15,1 1-1 16,0-1 1-16,2-2 1 31,3 1-2-31,1-2 5 16,5 1 3-16,-2-3 3 0,8 2 1 0,-2-4 1 0,6 5-1 15,-5-5 0-15,1 5-1 16,-8-1-3-16,-3 2-5 16,-11 0-6-1,-11 0-9 1,-8 5-22-16,-14-3-89 16,-6 0-2-16,-8-2-7 15,-11-4-1-15</inkml:trace>
  <inkml:trace contextRef="#ctx0" brushRef="#br0" timeOffset="1165.768">19125 7138 71 0,'0'0'92'0,"3"-31"0"16,-9 16 4-16,-5-3-83 15,-9 1 0-15,0 3 3 16,-9-8 2 0,3 5 3-16,-10-5 4 0,2 5-6 0,-3-4-3 15,2 6-1-15,-4-3-3 16,5 4-3-16,-4-1 0 16,2 7-2-1,0-1-3-15,0 3 1 16,0 2-1-16,0 1-1 0,-2 3 1 15,-1 2 0-15,-4 0 0 16,0 4 0-16,-2 0 1 16,-3 1-1-16,-1 3 0 15,-1 3 0-15,-2 0-1 16,3 2 1 0,0 2-1-16,3 5 0 0,0 1-1 15,2 6-1-15,2 2 4 16,2 7 0-16,2 4 0 15,4 5-1-15,5 7-2 16,3 1 1-16,7 7-1 0,8 2 2 16,8 7-7-16,10 3 3 15,12 1-3-15,13-2 0 16,17-6 1 0,17-5 2-16,18-12 1 0,17-9 2 15,13-18 3 1,17-12 3-16,7-16 1 0,8-11 2 15,-4-12-3 1,-4-9 2-16,-12-12-4 0,-11-10-2 0,-14-8 0 16,-20-5-6-1,-19-4 3-15,-22-2-3 16,-21 1 2-16,-23-1-10 16,-21 10-6-16,-25 6-6 15,-14 12-10-15,-17 4-10 16,3 18-20-16,-11 2-48 15,14 13-19-15,9 8 2 16,17 7 12-16</inkml:trace>
  <inkml:trace contextRef="#ctx0" brushRef="#br0" timeOffset="1634.4044">19105 7159 110 0,'0'0'112'0,"-8"-17"0"15,10 1 0 1,6-3-67-16,3-6-27 0,14-3-1 15,-1-8-2-15,11 0-2 16,1-10-4-16,12 0-4 16,2-5 2-16,9 1-3 15,5-1 1-15,6 5 0 16,4 0 2-16,5 8-2 16,-2 5 1-16,-4 10-1 15,-5 6-1-15,-6 9 0 0,-11 10 0 0,-7 7-2 16,-7 8-1-16,-7 9 0 15,-4 8-2-15,-2 7 2 16,-2 5-2-16,0 3 2 16,-1-1-3-16,-2-2-1 15,0-1-12-15,-5-11-15 16,9 1-28 0,-8-13-64-16,2-7 1 15,-1-9-5-15,1-4 3 16</inkml:trace>
  <inkml:trace contextRef="#ctx0" brushRef="#br0" timeOffset="1876.8064">20418 6849 140 0,'-13'-17'111'15,"-1"7"-2"-15,1 4 1 16,13 6-89-16,0 0-8 16,-6 20-4-16,23 0 0 15,4 1 0-15,6 5 1 16,-1-5 1-16,0 4 2 15,-7-6 2-15,-4-1 2 0,-15-18-1 16,-8 20-1-16,-17-17-2 16,-11-1-4-16,-13-5-3 0,-7-3-8 31,-6 2-10-31,-6-6-20 0,12 3-92 0,-5-2-7 16,16 0-1-1,14 1-7-15</inkml:trace>
  <inkml:trace contextRef="#ctx0" brushRef="#br0" timeOffset="5318.6007">3734 12176 54 0,'-20'-6'115'16,"6"1"7"-16,-1-3-3 16,5-4-92-16,10 12-3 15,5-15-2-15,10 14 0 16,7-4-3-16,13 8-7 16,9-1-5-16,13 2-3 15,9 0-2-15,11 1-2 16,6-5 1-16,7-2 0 15,-2-2-4-15,-7-6-15 0,1 4-38 16,-14-8-64-16,-16-2-7 0,-16 0-3 16,-21-4 34-16</inkml:trace>
  <inkml:trace contextRef="#ctx0" brushRef="#br0" timeOffset="69738.9098">14465 12680 31 0,'0'0'107'0,"-16"10"10"16,16-10 4-16,-3 14-85 15,3-14 3-15,0 0 1 16,0 0 2-16,19 21-10 15,-6-19-8 1,11 7-7-16,5-3-5 16,15 0-4-16,12-4 0 0,15 1 1 15,14-4 0-15,16-1 4 16,14-5 0 0,16 2 2-16,9-6 1 15,13 1 2-15,0-1-5 0,3-2 1 0,-9 3-5 16,-5 0-1-16,-17-1-3 15,-17 1-1-15,-17 3-4 16,-23 0-3-16,-16 3-3 16,-22-2-9-1,-9 9-20-15,-21-3-46 0,0 0-61 16,-24-2-7-16,6 10 3 16,-7-3-7-1</inkml:trace>
  <inkml:trace contextRef="#ctx0" brushRef="#br0" timeOffset="70506.1371">13477 13512 188 0,'54'-4'141'0,"30"4"1"15,20-9-3-15,30 9-120 16,26-3-1-16,32 5 2 15,22-8 2-15,25 0-7 16,15-2-3-16,15-2-2 16,9-6-1-16,3-2-1 15,-4-2-1-15,-7 0-1 16,-17 4-5-16,-27 0-6 0,-24 13-35 16,-43-4-99-1,-33 11-5-15,-40 2-8 0,-34 6-4 16</inkml:trace>
  <inkml:trace contextRef="#ctx0" brushRef="#br0" timeOffset="100559.7935">11569 17352 99 0,'-17'-3'136'16,"17"3"4"-16,0 0-1 15,0 0-93-15,1-13-11 16,-1 13-2-16,31-7-10 16,-5 7-10-1,10 4-6-15,13-1 1 16,14 0-2-16,19-2-1 15,25 1 2-15,27-5-3 16,32-3 1-16,36-8 5 16,36-4-1-16,42-5-2 15,36 0-2-15,33 1-1 16,24 5-2-16,16 1 3 16,5 2 0-16,-4 7 1 15,-12 4-1-15,-28 3 3 16,-26 0 0-16,-42 0 1 0,-35-7-3 15,-45 5-17-15,-45-9-70 16,-34-4-65-16,-36-5-4 16,-37-10-9-16,-25-5-1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20:06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18498 14466 255 0,'-23'7'133'16,"8"-5"4"-16,22 11-46 0,18-10-62 16,36 7-6-16,27-5 0 15,39 6-3-15,37-1-9 16,37 1-3-16,35 1-4 16,27-4 0-16,24-2 0 15,9-4-5-15,2-1-7 16,-12-10-25-16,-13 8-96 15,-32-12-7-15,-34-1-3 16,-35-5-6-16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48:06.9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17974 8295 90 0,'46'3'109'16,"5"-5"9"-16,19 2 1 16,13 3-95-16,9-4 3 15,20 5 2-15,2-10-1 16,9 8 0-16,-12-6-5 16,2 4-9-16,-19-2-7 0,-11 4-4 15,-18-1-8-15,-20-2-18 16,-12 6-41-16,-16-3-61 15,-17-2-2-15,0 0-4 16,0 0-5-16</inkml:trace>
  <inkml:trace contextRef="#ctx0" brushRef="#br0" timeOffset="2869.604">18818 7460 1 0,'0'0'91'0,"0"0"5"16,-3-18-3-16,3 18-62 15,3-21 0-15,-3 21 2 0,9-25-6 0,-9 25-7 16,11-26-5-16,-2 12-5 16,-3-4 1-16,2 1-2 31,1-5 2-31,3 2-3 16,-1-4 2-16,3-4-2 15,2-3-5-15,5 0 0 0,0-2-2 16,7 0 1-16,2-2-2 0,7 1 1 15,4-2 0 1,9 2 3-16,5 3 4 16,12-1 0-16,6 0 2 15,12 5-2-15,2 2 1 0,5 5-3 16,5 6-1-16,4 5-2 16,-4 6-1-16,-2 9-2 15,-12 5 0-15,-5 8 0 16,-6 4-2-16,-5 5 2 15,-9 5-2-15,-6 3 2 16,-6 0 0-16,-3 3 4 16,-3-3 5-16,-1 1 1 15,-4-3 1-15,-2 0-1 0,-3-6 1 16,-2 1-3-16,-4-4-3 16,-2-6-10-16,1 3-19 15,-8-12-17-15,6 6-22 16,-21-16-59-16,26 9-3 15,-26-9 2-15,25-11 0 16</inkml:trace>
  <inkml:trace contextRef="#ctx0" brushRef="#br0" timeOffset="3089.4298">20826 7174 137 0,'-20'-15'114'0,"-6"2"-4"0,6 5 5 15,4 8-84-15,2 0-9 0,14 0-5 31,0 21-5-31,19 0-1 16,1-1-1-16,10 6 0 0,-3 0-1 16,2 3 4-16,-10-5-2 15,-4 2 2-15,-15-7-4 16,-12-2 0-16,-14-7-4 16,-10-4-7-16,-7 0-23 15,-14-13-59-15,4 4-44 16,1-6-2-16,9-2-8 15</inkml:trace>
  <inkml:trace contextRef="#ctx0" brushRef="#br0" timeOffset="6587.0273">11298 3925 213 0,'112'1'140'0,"43"-4"-9"16,44-14-8-1,53-1-117-15,62-2-1 0,61-11 5 16,71-17-1-16,76-8 5 15,64-11 0-15,61-2 1 0,47-2 1 16,47 9 3-16,-26 7-3 31,2 17-1-31,-21 14-2 16,-51 20-4-16,-54 19-4 16,-68 13-9-16,-70 19-21 15,-91-3-97-15,-24 11-7 16,-72-13-11-16,-65-6-5 0</inkml:trace>
  <inkml:trace contextRef="#ctx0" brushRef="#br0" timeOffset="21621.4787">9605 12166 110 0,'-26'0'130'15,"8"0"-1"-15,18 0-3 0,0 0-69 16,0 0-49-16,44 4-3 15,17-2 4-15,26 1 2 16,22-2 1-16,27 2 1 16,21-3-1-16,21 2 0 15,14-5-1-15,10 0-3 32,0-3-1-32,-6-1-5 15,-14-5-2-15,-18 1-8 16,-23 4-17-16,-32-8-44 0,-26 9-70 15,-29-1-1-15,-25 3-6 16,-29 4 12-16</inkml:trace>
  <inkml:trace contextRef="#ctx0" brushRef="#br0" timeOffset="24753.6714">13498 13543 160 0,'16'-9'126'15,"1"10"-1"-15,7-1-5 16,17 3-109-16,16 5-7 15,23 0-1-15,26-2 4 16,29 0 0-16,33-8 4 16,32 4 3-16,35-11 0 15,37 3 4-15,32-5-5 16,31 1 3-16,30-5-5 0,16 2 1 16,11 3-7-1,-2 0-3-15,-8 4-1 16,-20 0-7-16,-25 9-18 0,-43-4-86 15,-37 5-14-15,-42 1-11 16,-48-4 2-16</inkml:trace>
  <inkml:trace contextRef="#ctx0" brushRef="#br0" timeOffset="52476.3253">4636 17213 94 0,'-19'3'133'16,"19"-3"6"-16,-13-1-4 0,13 1-82 15,50-10-20-15,6 4-5 16,38 3-8-16,24-1-2 15,33 5-7-15,31-2-2 16,27 2 0-16,19-5-5 16,13-1 5-16,-4 0-14 15,-12-5-33-15,-14-1-113 16,-27-4 4-16,-36-7-14 16,-27-4 0-16</inkml:trace>
  <inkml:trace contextRef="#ctx0" brushRef="#br0" timeOffset="55467.575">15372 16603 171 0,'-20'4'135'0,"-7"1"-1"16,-2 5 1-16,-8-3-113 16,3 10-6-16,0-2-1 15,6 3 1-15,2 0-7 16,10 3-3-16,14-2-2 16,10-2 6-16,17-2-8 15,14 1 7-15,11-5-8 16,8 2 9-16,4-1-5 15,1-1 9-15,-11-1-6 16,-10 5 3-16,-22 1-1 0,-18 0 1 16,-27 4-1-16,-17 4-1 15,-21-1-7 1,-11 2-4-16,-5 2-14 16,-3-8-16-16,21 10-41 0,5-17-79 15,26-8 3-15,30-4-6 16,7-16 8-16</inkml:trace>
  <inkml:trace contextRef="#ctx0" brushRef="#br0" timeOffset="55714.034">15888 16652 119 0,'0'0'139'0,"0"0"7"0,0 0-2 16,20 7-55-16,-14 9-55 0,8 16 5 0,-8 7-10 16,1 16 0-16,-6 7-17 15,-2 5 0-15,-3 1-6 16,-6-6-15-16,5-3-23 16,-14-14-73-16,14-13-43 31,-5-19-10-31,10-13 8 15</inkml:trace>
  <inkml:trace contextRef="#ctx0" brushRef="#br0" timeOffset="56351.4486">16584 16563 246 0,'0'0'145'16,"-7"-16"-1"-16,7 16-3 15,-16-15-118-15,-1 11-9 16,0 10 0-16,-11 5-2 0,1 8-2 16,-6 7-3-16,1 13 3 15,0 3-2-15,6 5 9 0,6 1-10 16,6-3 6-16,11-3-12 31,10-5 2-31,10-5-13 16,5-13-2-16,8-5-14 0,-7-8-2 0,8-5-1 0,-11-5 2 15,1 0 5-15,-21 4 5 16,16-21 5 0,-16 21 8-1,-1-23 5-15,1 10 4 16,1-1 1-16,7 1 0 0,2-3 1 15,7 4 2-15,2 1 4 16,5 7 3-16,-4 2 3 16,5 11 2-16,-11 2 2 0,2 12-1 15,-8 2-4-15,-3 5-2 16,-3 1-10 0,-2-3-10-16,3 4-26 15,-13-10-119-15,12-8 1 0,-2-14-10 16,0 0 6-1</inkml:trace>
  <inkml:trace contextRef="#ctx0" brushRef="#br0" timeOffset="56915.2888">16971 16601 238 0,'20'-15'144'16,"-20"15"0"-16,15 7-1 16,-4 9-109-1,-9 4-8-15,4 13 2 0,-9 0-6 16,3 12 3-16,-6 1-13 16,0 9 8-16,-1-5-12 0,1 2 7 31,2-8-12-31,4-11 7 0,6-11-11 0,-6-22 3 15,28 2-4-15,-3-20 0 16,4-10 0-16,5-9 0 16,3-5 1-16,-1-4-8 15,0 1 9-15,-2 5-9 16,-2 4 10-16,-3 4-11 16,-5 6 7-1,-2 3-14-15,-3 11 3 0,-19 12-13 16,23-4-19-16,-23 4-21 15,-2 22-29 1,-15-11-17-16,9 21 21 0,-20-16 49 16,9 11 18-1,-5-5 36-15,-2-12 21 16,11 10 36-16,-8-21 25 16,20 14 32-16,3-13-26 15,0 0-35-15,0 0-20 16,16 11-16-16,-16-11-10 15,28 23-9-15,-12-7-11 16,-5-2-12-16,8 11-24 0,-15-11-60 16,11 8-56-16,-15-22-7 15,27 20 5 1,-11-20-4-16</inkml:trace>
  <inkml:trace contextRef="#ctx0" brushRef="#br0" timeOffset="57085.9778">17719 16721 328 0,'8'-14'156'0,"-8"14"-6"16,-4 19 4-16,1 7-119 0,-17 8-22 0,-2 11 6 15,1 4-13-15,3 1 2 16,10 5-20-16,0-16-30 16,23-3-109-16,-4-13-8 15,12-11 5-15,3-18-5 16</inkml:trace>
  <inkml:trace contextRef="#ctx0" brushRef="#br0" timeOffset="57334.7967">17998 16613 290 0,'15'13'149'0,"-15"-13"0"16,9 39 1-16,-11-10-123 15,8 11 7-15,-6 4-10 16,6 5 10-16,-3 3-17 16,8 1 8-16,2-3-15 15,4-6 5-15,4-7-13 0,0-14-7 16,7-7-17-16,-7-16-31 16,18-10-101-16,-14-13-10 15,7-4 5 1,-8-14-1-16</inkml:trace>
  <inkml:trace contextRef="#ctx0" brushRef="#br0" timeOffset="57557.8543">18457 16697 356 0,'0'0'152'16,"0"26"3"-1,-11-12-18-15,1 24-117 16,-3 3-4-16,8 7 13 0,2 0-10 15,16 4 3-15,13-9-11 16,19-11 8-16,14-11-13 16,12-12-3-16,8-12-9 15,-1-11-32-15,5-2-119 16,-16-10-5-16,-10 4-4 16,-23 3-10-16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50:10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9222 3779 190 0,'303'-7'130'0,"52"-6"-3"16,54-13-3-16,49 3-110 15,71 11-6-15,-24 2-2 16,9 7-8-16,-9 2-11 16,-12 11-86-16,-29 0-13 15,-39-2-6-15,-35-2-8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50:37.7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3231 8618 354 0,'-13'-33'0'0,"-25"-55"4"0,-2-52 1 15,-12-72 1 1,2-62-5-16,-13-78 2 15,7-52-4-15,-7-65 6 16,18-13 7-16,23 9 8 0,8 21 6 16,15 51 4-16,4 49 7 0,13 78 2 15,3 62 4 1,19 86-6 0,3 80-10-16,18 96-9 0,8 145-10 15,18 50-3 1,9 115-4-16,14 91-10 0,7 106 3 15,6 74-8-15,6 71 6 16,3 26-5-16,2-46 5 16,-14 6-3-16,-11-89-1 0,-16-95 9 15,-15-133 1 1,-21-138 10-16,-32-168-5 16,-35-159 2-16,-32-157 0 15,-17-140 1-15,-13-118 4 16,-2-106 4-16,3-79-8 15,18-52-1-15,34-14 4 16,45 24 6-16,39 46 1 16,33 100 1-16,22 108-4 15,23 155-4-15,7 211-1 16,4 145 0-16,-8 227-8 16,-6 211-16-16,-7 136 7 15,2 169-18-15,11 147 18 0,8 58-3 16,20 33 2-16,3-34 6 15,2-118 0-15,-15-152 13 16,-8-119-13-16,-24-211 16 16,-33-228-17-16,-34-196 6 15,-40-261 2-15,-30-155-8 16,-8-170 8-16,5-144 3 0,19-99-2 16,30-74 4-1,47-12-2-15,40 32-1 16,41 78 2-16,27 149 5 15,7 159-4-15,1 210-1 16,-22 280-1-16,-18 222-4 0,-30 243 2 16,-18 180-9-16,-9 220-3 15,2 79-3-15,12 77-2 16,5-3-2-16,7-118 2 16,-3-96 2-16,-2-182-3 15,-14-176 5-15,-22-271 6 16,-27-211-9-16,-19-231 0 15,-11-212-1-15,20-178 6 16,23-157 6-16,95-78 2 0,-6-25 10 16,48 24-1-1,39 110 12-15,16 131 5 16,13 192 5-16,-31 220-6 16,-22 253-5-16,-105 268 3 15,11 238-26-15,-42 198 2 16,-22 183-18-16,-4 100 11 15,1 44-3-15,9-13-2 0,3-87-1 16,7-177-4-16,1-198 14 16,1-212-2-16,-10-261 11 15,-6-217-16-15,-5-219-6 16,18-188 11-16,17-177 0 16,46-106 1-16,40-56 10 15,48 6 5-15,36 69 9 16,12 117 4-16,3 180 8 15,-31 214-11-15,-23 323-2 0,-60 249 9 0,-43 271-30 16,-45 155 2-16,-19 127-6 16,2 76 1-16,19-4-4 15,33-72 5-15,44-173-6 32,104-181-15-32,-9-265-39 0,97-180-89 15,-22-209 2-15,26-194-4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52:01.6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11484 4929 206 0,'-52'-15'144'0,"17"-1"-9"15,14-11-1-15,25 4-127 16,28 1-4-16,20 5-4 16,24 1 1-16,14 2-1 0,15 2-1 15,8 4-2-15,3 5-5 16,-6-2-13-16,-3 13-36 16,-19-10-66-1,-12 4-8-15,-15-8 0 0,-18 0-10 16</inkml:trace>
  <inkml:trace contextRef="#ctx0" brushRef="#br0" timeOffset="746.1122">5170 6093 137 0,'39'-16'122'16,"12"0"3"-16,12 1-9 15,18 0-108-15,18 1-4 0,15 2-3 16,19 2 1-16,10 1 1 15,10 4 2-15,11 3 1 16,5 2 4-16,3 9 1 16,-5 0 4-16,5 5 1 0,-10-4-1 0,-1 3-2 15,-17-1-6-15,-15-4-17 16,-12 5-114-16,-25-8-6 16,-21-4-9-16,-21-7-9 31</inkml:trace>
  <inkml:trace contextRef="#ctx0" brushRef="#br0" timeOffset="12887.0969">5464 7080 66 0,'0'0'105'16,"34"-3"-6"-16,-8-3 3 16,13 1-96-16,14-1-4 15,15 0 4-15,14-1-6 16,15-2 4-16,17 2-5 16,14 1 2-16,19 2-6 0,22 1 5 15,21 3 1-15,36-1 2 16,33-2 1-1,43-3 1-15,40-3 0 16,39-5 2-16,31 1 1 16,72 0 0-16,-20 3-2 15,7 5-3-15,-5 8-3 16,-16 10-2-16,-24 8 1 16,-25 12-19-16,-36 6-64 0,-77 1-24 15,12 5-3-15,-46-12 3 16</inkml:trace>
  <inkml:trace contextRef="#ctx0" brushRef="#br0" timeOffset="35998.0392">17359 14405 302 0,'19'0'153'15,"-3"-11"-2"-15,14 2-5 16,6-1-148-16,18-1-2 16,29 9-8-16,18-4-1 15,31 9-7-15,9-4-4 16,25 8 8-16,3 0 0 0,10 3 12 15,-3 8 4-15,-12 3 10 16,-11 15 1-16,-19 8 9 16,-14 22 4-16,-23 13-4 15,-12 22-9-15,-20 22-6 16,-13 20-7-16,-10 17-3 16,-11 5-1-16,-5 5 7 15,-5-1-8-15,-7-1 12 16,-7-6 1-1,-8-21 11-15,-4-14-1 0,-10-24 7 16,-6-11-5-16,-16-15-2 16,-12-8 3-1,-18-20-6-15,-16 0 9 0,-23-1-18 16,-19-1 1-16,-11 8-30 16,-18-3-123-16,11-16-7 15,5-23-4 1,6-27-10-16</inkml:trace>
  <inkml:trace contextRef="#ctx0" brushRef="#br0" timeOffset="53418.248">8985 16535 198 0,'-26'59'161'0,"-3"-11"-2"15,18 5 4 1,5-11-147-16,14-6 5 15,16-16-10-15,12-12 0 16,8-20-3-16,7-17-5 0,1-17 1 16,-3-13-11-16,-7-15 10 15,-12-2-11-15,-16 2 10 16,-16 11-2 0,-22 11 0-16,-13 21 0 0,-14 21-3 15,-8 23-5-15,0 26-14 16,-3 8-29-16,27 20-102 15,2-5-4-15,32 8-1 16,14-20 5-16</inkml:trace>
  <inkml:trace contextRef="#ctx0" brushRef="#br0" timeOffset="53584.304">9653 16472 256 0,'0'0'166'16,"0"0"-6"-16,-36 33-4 15,-4 0-151-15,-2 13-7 0,1 9-15 16,2-5-19-16,19 7-117 16,1-17-1-16,25-5-3 15,4-19 3 1</inkml:trace>
  <inkml:trace contextRef="#ctx0" brushRef="#br0" timeOffset="53738.0785">9854 16502 221 0,'0'0'151'0,"-26"42"-4"16,1-13-12-16,8 14-134 15,12 9-17-15,5-7-17 16,31 2-106-16,2-17-1 16,19-5-7-16,7-19 5 15</inkml:trace>
  <inkml:trace contextRef="#ctx0" brushRef="#br0" timeOffset="54023.544">10527 16607 122 0,'0'0'151'0,"18"0"2"16,-18 0 0-16,-9 39-69 16,-1-8-56-16,13 13 5 15,1 1-15-15,15 7 3 16,7-10-15-16,11-9 6 0,10-14-12 15,5-22 6-15,-2-20-9 0,-5-18-8 16,-12-12 10 0,-14-13-12-16,-18-1 12 0,-23 8-12 15,-16 9 10-15,-19 15-9 16,-8 19 6-16,-5 13-7 16,6 26-16-16,-1 0-40 15,22 25-83-15,18-8 7 16,30 8-9-16,16-12 5 15</inkml:trace>
  <inkml:trace contextRef="#ctx0" brushRef="#br0" timeOffset="54191.617">11161 16570 268 0,'0'0'163'0,"0"0"-5"16,-29 43-6-16,3 0-156 0,-4 6-6 15,15 16-43-15,2-7-94 16,19 0-8-16,6-16 1 16,16-6-4-16</inkml:trace>
  <inkml:trace contextRef="#ctx0" brushRef="#br0" timeOffset="54418.7575">11555 17003 292 0,'23'30'164'15,"10"3"5"-15,-4-7-8 16,26-3-139-16,-8-11-6 0,8-15-3 16,4-20-7-16,0-13-3 15,-5-11-3-15,-11-4-2 32,-15-6-1-32,-20 2-12 15,-16 11 2-15,-26 8-25 0,-9 31-57 16,-35 0-70-16,-13 18 2 15,-26 7-7 1,-13 16 4-16</inkml:trace>
  <inkml:trace contextRef="#ctx0" brushRef="#br0" timeOffset="54614.5088">9357 17418 317 0,'16'15'177'0,"53"-18"2"15,66-3-5-15,52-3-156 16,60-2-6-16,44-4-2 16,24 1-5-16,12 7-20 15,-21 5-77-15,-17 12-78 16,-51-1-3-16,-55 4-7 16,-60-4-3-1</inkml:trace>
  <inkml:trace contextRef="#ctx0" brushRef="#br0" timeOffset="70802.0458">15802 16300 59 0,'-13'4'122'0,"13"-4"-2"16,-13 3 5-16,13-3-61 16,0 0-34-16,0 0-7 0,0 0 1 15,0 0-6 1,25 2-8-16,-3-1-3 16,2 0-1-16,5 4-2 0,0 1 0 15,0 2-2-15,-2 1-1 16,-2 2 0-16,-5 5 0 15,-7 2-1-15,-6 0 1 16,-5 3 1-16,-8-1-1 0,-4 4 2 16,-8-1 1-16,0 3 1 15,-5-4-2 1,2 1 2 0,3-1-2-16,3-2 0 0,4-4-1 15,9 0 1-15,2-16-3 0,15 21 1 16,0-12-1-16,4 0-1 15,3-1-1-15,1-2 1 16,0 4 0-16,-3 0-2 16,-2 5 1-16,-4 2 9 15,-4-1-8-15,-6 3 7 16,-6 1-6-16,-4 4 8 16,-7-1-7-16,-3 3 10 0,-3-3-10 15,-1 1 2-15,-2-1-2 16,4-2 2-16,0-2-1 15,7-5 0-15,5-1-1 16,6-13 0 0,1 21-1-16,-1-21 2 15,26 13-2-15,-7-5 0 0,6 0-2 16,-2 2 1-16,1 0-1 16,-4 3 0-16,1 4 7 15,-8 0-9-15,-5 4 13 16,-6-3-9-16,-7 8 13 15,-2 2-8-15,-7 1 9 0,1 1-8 16,-3 4 1-16,3 3 3 16,1 2-8-16,4-5 6 15,8-34-6-15,-6 82 7 0,6-82-1 16,4 81-7-16,-4-81 0 16,5 75-3-16,-5-75 4 31,-5 71-15-31,5-71-40 15,0 0-97-15,-19 69 2 0,19-69 6 16,0 0-5-16</inkml:trace>
  <inkml:trace contextRef="#ctx0" brushRef="#br0" timeOffset="71134.8847">15841 17505 179 0,'0'0'133'16,"0"0"1"-1,-20 81-5-15,20-81-112 16,35 64-4-16,-35-64 0 16,46 83 10-16,-46-83-5 15,52 89 3-15,-52-89 3 16,46 68-5-16,-46-68 2 0,0 0-10 15,69 27 15-15,-69-27-21 16,0 0 13-16,83-85-10 16,-83 85-2-1,60-96-2-15,-27 45 2 16,-5 3 6-16,1 5-11 0,-8 10 3 16,-3 8-16-16,-18 25-24 15,0 0-86-15,26-10-33 16,-26 10-4-16,0 0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53:31.4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8352 7185 177 0,'0'0'134'16,"14"-21"-2"0,26 8-5-16,35 3-122 0,26 5-4 0,34 7-3 15,42 4 2-15,40 4-6 16,48 1 5-16,42 1 0 15,83-4 5-15,8-2 2 16,39-7 4 0,76-2 8-16,-30-6-7 0,5-1 8 15,-18-1-4 1,-27 0-7-16,-84 11-26 0,-26 0-48 16,-64 13-68-16,-109 9-4 15,-22 3-4-15,-47 6-6 16</inkml:trace>
  <inkml:trace contextRef="#ctx0" brushRef="#br0" timeOffset="49342.4671">4091 10654 211 0,'71'-13'140'0,"37"-1"-2"15,42 1-3 1,46-6-133-16,44 10-1 15,45 2 0-15,37-3 2 16,29-2 1 0,19-2-1-16,7 4-7 0,-12-3-19 15,-11 9-70-15,-36-1-36 16,-38 5-4-16,-37 7-5 16</inkml:trace>
  <inkml:trace contextRef="#ctx0" brushRef="#br0" timeOffset="69547.3369">11224 11595 1 0,'19'4'90'0,"-19"-4"28"0,16-7 3 15,0 7-70-15,-16 0-5 16,27-10-1-16,-27 10-7 16,31-10-6-16,-17 2-6 15,8 7-7-15,-5-2-5 16,7 3-2-16,0-1-3 16,6 1-2-16,4 0-2 0,5 0-1 15,5-2-1-15,5 2-1 16,7 2-1-16,5-2 0 15,1 0 0-15,3 1 1 32,2 1-1-32,4 0 2 15,3 3-1-15,1-1 0 16,0-2 1-16,3 2 1 16,1-3-1-16,3 1 1 0,0-4 0 15,4 1 1-15,2-3-1 16,4 2 0-16,5-2 1 15,2 2-2-15,8 1 0 16,0 2-1-16,4 1 0 16,4 2-1-16,2 0 0 15,1-1 0-15,2 2 0 16,1-1 0-16,-1-1 1 16,1 0-1-16,-1-2 0 15,-2 2 1-15,-2-1-1 16,-5 2 1-16,-4-1 0 15,-2 0 0-15,-1 0 0 16,1-2 0-16,-1 2 0 0,0-2 0 16,0 2 0-16,0-3 0 15,4 0 0-15,-3 2 0 16,2-2 0-16,-2 1 0 16,1-2-1-16,-2 1 2 15,0-2 0-15,-2 2-1 16,2 0 0-16,0 2 1 15,3-1-1-15,-1 2 0 16,4 0 0-16,1 0 1 16,3 0-1-16,7-2 2 15,3-1 0-15,11-1 0 16,6-1 1-16,8-1-1 0,8 2-1 16,9-1 0-16,11 2-1 15,5 2 1-15,6 1-2 16,-2 1 1-1,-4 2-1-15,-5 1 1 0,-11 2 0 16,-10 2 0-16,-22-1 0 16,-16 3-1-16,-18-1 0 0,-18 1 0 15,-14 0-6-15,-16-4-10 16,-6 9-75-16,-17-12-59 16,-6 1-5-16,-7-5-7 15,-16-2-3-15</inkml:trace>
  <inkml:trace contextRef="#ctx0" brushRef="#br0" timeOffset="73952.8802">7672 12603 201 0,'0'0'142'0,"40"15"-5"16,22-14-1 0,37-8-119-16,39 3-4 15,40-8 1-15,44-1-1 16,39-4-4-16,35 1-3 0,18 0-3 15,14 7-4 1,-4 8-16-16,-18-3-26 0,-14 11-90 0,-35-4-9 16,-35 3-5-16,-38-5-10 15</inkml:trace>
  <inkml:trace contextRef="#ctx0" brushRef="#br0" timeOffset="114852.762">5567 12624 139 0,'-19'-2'139'16,"19"2"-1"-16,0 0 2 15,26 0-101-15,29 9-22 0,34-3-3 16,34-1 2-16,40-8 1 15,33 3-6-15,25 0-2 16,19 2-3-16,8 1 1 16,3 1-1-16,-9 3-1 0,-8 3-4 0,-22 9-17 15,-24-10-121-15,-11 4-8 16,-21-12-6-16,-19-8-3 31</inkml:trace>
  <inkml:trace contextRef="#ctx0" brushRef="#br0" timeOffset="239954.18">9572 14996 209 0,'36'-21'145'0,"29"-10"-8"15,45 6-6-15,38-2-120 16,50 5-6-16,42 2-2 15,37 4-5-15,36 6-4 16,20 1-11-16,16 14-21 0,-10-10-85 16,-1 15-5-16,-35-7-5 15,-25 12-4-15</inkml:trace>
  <inkml:trace contextRef="#ctx0" brushRef="#br0" timeOffset="251743.3508">2280 11404 55 0,'82'-3'102'0,"35"1"-2"15,23-7 3-15,30 0-91 16,29 3 2-16,21-2 1 16,16 2 2-16,4-1 1 0,5 4-2 15,-4 3-6 1,-4 3-20-16,-15 4-96 0,-17 5-3 16,-23-7-7-1,-15 1-4-15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59:25.2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3133 14717 232 0,'34'-7'159'0,"13"-6"-1"16,15 1-5-16,3 1-149 15,23 5-11-15,15 7-37 16,3-9-97 0,12 4-7-16,2-4-4 0,7 4-6 15</inkml:trace>
  <inkml:trace contextRef="#ctx0" brushRef="#br0" timeOffset="1569.9215">8692 12110 19 0,'0'0'116'15,"2"-17"3"1,-2 17 2-16,0 0-76 16,4-21-8-16,-4 21-5 0,0 0-4 15,0 0-4-15,0 0-9 0,13-1-3 16,-13 1-2-16,-2 17-2 15,0-4 0-15,-1 5-1 16,0 2-1 0,0 4 0-16,0 4-2 15,0-1 2 1,0 3-1-16,3 4 1 0,-1-1-1 16,2 1 3-16,-1 1-2 15,3 3 2-15,-1-4-1 16,2 7 1-16,-1-2-2 15,1-2 1-15,0 1-3 16,1-4-2-16,-1-1 1 16,-1 1-1-16,0-8 2 15,0-2-2-15,-2-7 2 16,1 1-3-16,-2-18 4 0,1 17 0 16,-1-17-3-16,0 0 1 15,0 0-3-15,0 0-1 16,0 0-2-16,0 0 1 15,0 0-1-15,0 0 0 16,0 0-1-16,0 0 1 0,0 0 0 16,0 0 1-16,0 0 1 15,0 0 1-15,0 0 0 16,0 0-1 0,0 0 1-16,0 0 0 0,0 0 0 15,-3 17 0 1,3-17 0-16,3 21 0 0,-3-21 0 15,1 23 1-15,-1-23-1 16,3 23 0-16,-3-23 0 16,2 18 0-16,-2-18 0 15,0 0 1-15,-2 15-2 16,2-15 1-16,0 0-1 16,0 0-1-16,0 0 1 15,0 0-1-15,-10-13 0 16,10 13-2-16,0 0-4 15,-1-13-14-15,1 13-72 0,0 0-46 16,0 0-6 0,0 0 0-16</inkml:trace>
  <inkml:trace contextRef="#ctx0" brushRef="#br0" timeOffset="3809.666">8647 14752 110 0,'-10'-28'135'15,"10"28"1"-15,-3-27-2 16,3 27-98-16,9-23-7 16,-9 23-1-16,16-10-8 15,-16 10-8-15,16 5-3 0,-16-5-3 16,11 24 0-16,-6-7-1 16,-4 7-2-1,-1 5 1-15,0 4-3 16,0 4 2-1,0 1-1-15,0 1 1 16,2 3-1-16,-2 0 2 16,1 0-2-16,0 0 0 15,1-2 1-15,-4 1-4 16,1 0 3-16,0 1-3 0,-2 0 3 16,1 1-4-16,1-2 3 15,1-1-1-15,0-5 2 16,3-1 0-1,0-6-1-15,2-4 1 0,0-5 0 0,0-4-1 0,-5-15 0 16,12 14 0-16,-12-14 1 16,0 0-1-16,0 0-1 15,14 7 0-15,-14-7 0 16,0 0-1-16,0 0 0 16,0 0 1-16,-18 2-1 31,5-7 0-31,-3 1 1 0,-3-3-1 15,-3-3 1-15,-1-3 1 16,-1-2 0-16,-1 2-1 16,1 3 1-1,1 3 0-15,2 1-1 16,4 3 1-16,4 6 1 0,13-3-1 16,-10 13-1-16,10-13 2 0,26 15-1 15,1-11 0-15,9 2 0 0,6-5 0 16,3 2-1-16,-2-3 0 15,-4 0-1-15,-6 2 0 32,-12-2 1-32,-21 0 1 15,0 0 0-15,-18 17 1 0,-12-10 2 16,-5 2 0-16,-5-5 1 16,0 0 0-16,1-4 0 15,7-3-4-15,9 1-7 0,8-11-18 16,15 13-127-16,21-22-5 15,6 16-6 1,9-5-6-16</inkml:trace>
  <inkml:trace contextRef="#ctx0" brushRef="#br0" timeOffset="5356.2029">12908 13071 40 0,'-3'-20'116'16,"0"5"5"-16,3 15 3 16,-3-29-60-16,3 29-32 15,8-24-3-15,-8 24 0 16,13-18-4-16,-13 18-5 15,13-5-5-15,-13 5-2 0,4 17-3 16,-5 5 0 0,-8 5-3-16,0 15 0 15,-4 7-2-15,3 10 1 16,0 6-3-16,4 3 4 0,2 0-2 16,4-2-1-16,3-2 1 15,4-7 0 1,2-9 1-16,2-5-1 15,-2-5 1-15,1-9-3 0,-1-6 0 16,-2-5 0-16,-7-18 0 0,9 19-2 16,-9-19-2-16,0 0-3 15,0 0-3-15,0 0-6 0,0 0-7 16,0 0-9-16,0 0-6 16,0 0-3-16,-12 22-2 31,12-22 2-31,-10 23 5 0,10-23 11 15,-20 26 12-15,8-13 15 16,-5-6 9-16,4 0 10 16,-7-11 6-1,5 5 2-15,-5-12 1 0,20 11-4 16,-29-22-5-16,29 22-5 16,-19-21-5-16,19 21-3 15,-7-16-4-15,7 16-1 16,0 0-1-16,13-8-2 15,-13 8 0-15,29 6 0 16,-9-1-1-16,6-1 0 16,-1 2 0-16,1-3-1 15,-3-1-1-15,-4-2 0 0,-19 0 0 0,0 0 0 16,0 0 1-16,-29-14 1 16,-9 11 1-1,-8 0 1-15,-6 2 0 0,-1 2 2 16,4 1-1-16,10 2 0 15,16-3-1-15,23-1-2 16,21-2-6 0,20-4-14-16,26 10-75 15,4-11-53-15,16 10-8 16,-7-3-6-16</inkml:trace>
  <inkml:trace contextRef="#ctx0" brushRef="#br0" timeOffset="7722.0134">16978 13999 96 0,'0'0'123'0,"15"-2"1"15,-15 2 2-15,21-6-58 16,-2 12-36-16,-19-6-6 0,29 6-2 16,-29-6-6-16,23 9-5 15,-23-9-3-15,16 18 0 0,-12-5 0 31,1 7-1-31,-4 5-1 0,3 8 1 16,2 3-1-16,1 9-1 16,-2 3 1-16,2 6-5 15,-3 3 5-15,1 2-4 0,-4 0 5 0,-1 2-3 16,-1-5 3-16,-1 0-1 16,1-5 0-16,1-5 1 15,0-7-3-15,3-6 1 16,0-8-4-16,-1-7-1 15,3-3-7 1,-5-15-11-16,10 16-30 16,-10-16-99-16,0 0-4 15,0 0-3-15,-9 20-2 16</inkml:trace>
  <inkml:trace contextRef="#ctx0" brushRef="#br0" timeOffset="8525.8275">17088 14113 55 0,'7'-16'116'16,"-4"-2"3"-16,1 0 4 16,-2-5-45-16,5 7-39 0,-8-10-1 15,6 11 1 1,-10-11-8-16,6 10-9 0,-5-2-5 15,4 18-4-15,-3-18-3 16,3 18-2-16,0 0-3 0,-10 13-2 16,7 6-1-16,0 7-1 15,-3 6 1 1,2 5 0-16,0 5-5 16,1-1-6-16,6 8-23 15,-11-10-89-15,14 2-16 16,0-7 1-16,3 2-8 15</inkml:trace>
  <inkml:trace contextRef="#ctx0" brushRef="#br0" timeOffset="9066.2319">16977 16349 311 0,'-23'-12'156'0,"23"12"-5"16,-22-14-2-16,22 14-129 16,31-12-6-16,10 5 0 15,13-1-8-15,6-1-5 16,7 2-4-16,-1 0-8 15,0 11-19-15,-21-11-84 0,-3 18-38 16,-26-7-1-16,-16-4-6 16</inkml:trace>
  <inkml:trace contextRef="#ctx0" brushRef="#br0" timeOffset="10453.4437">17023 15619 240 0,'0'0'148'0,"0"0"-3"16,17 29-2-16,-15-10-122 16,2 9-7-1,-4 1-2-15,2 9 0 0,-5 5-8 16,0 0 3-16,6 5-14 15,-6-12-52-15,13 6-78 16,0-10-7 0,7-5-4-16,5-8-7 0</inkml:trace>
  <inkml:trace contextRef="#ctx0" brushRef="#br0" timeOffset="26924.6375">12800 13869 92 0,'-16'-2'112'15,"16"2"1"-15,0 0-2 0,0 0-88 31,0 0-4-31,29 2-1 16,-3-4-6-16,7 4-5 16,6-4-4-16,3 4-2 15,3-4 1-15,-4 2-1 0,0-1 0 16,-5 1 0-16,-7 0 0 16,-6-3-4-1,-6 4-13-15,-17-1-41 0,0 0-56 16,0 0 0-16,-1-14-6 15,1 14 24-15</inkml:trace>
  <inkml:trace contextRef="#ctx0" brushRef="#br0" timeOffset="31752.5509">7015 10488 184 0,'0'0'129'0,"0"0"-1"16,0 0-1-16,22-3-106 16,11 6-6-1,18 3 0-15,14-5 2 16,21 1 0-16,10-7-3 0,13 1-1 15,2-3-3-15,6-2-3 16,-3-1-1-16,-9-1-3 16,-14 0-1-16,-13 3-5 15,-17 2-8-15,-19-4-27 16,-9 10-98-16,-33 0 0 16,0 0-7-1,-7 14-3-15</inkml:trace>
  <inkml:trace contextRef="#ctx0" brushRef="#br0" timeOffset="32943.7531">12690 13869 111 0,'-23'-2'124'15,"4"8"-1"-15,-1-7 0 0,20 1-92 16,0 0-7-16,5 17 3 0,13-13-5 16,17 3-9-16,8-1-6 15,12 3-3-15,6-2-2 16,4 0-2-16,-2-1 1 15,-7-2-1-15,-11-2 1 16,-15 1 2-16,-17-3 4 16,-13 0 2-16,-29-3 3 0,-8 3 1 15,-16-7 2 1,-5 1 0-16,-10-4-3 16,3 0 0-16,2-3-4 0,8 0-4 15,10 1-8-15,9-5-16 31,23 13-115-31,3-9-5 16,29 10-7-16,12-6-6 16</inkml:trace>
  <inkml:trace contextRef="#ctx0" brushRef="#br0" timeOffset="33503.034">16683 13945 178 0,'-18'-17'138'0,"18"17"1"16,-4-29-1 0,26 17-69-16,12-6-47 0,23 6-5 15,6-1-6-15,11 0-21 16,11 6-117-16,-9 1-8 16,-4 9-11-16,-8 3-7 0</inkml:trace>
  <inkml:trace contextRef="#ctx0" brushRef="#br0" timeOffset="132906.7389">8347 12016 150 0,'-24'6'147'31,"4"3"-1"-31,-4-7 2 15,13 11-99-15,11-13-25 0,0 0-4 0,27-5-3 16,9 0-4-16,9-3-3 16,10-1-6-1,3 2-6-15,-1-2-7 16,3 8-11-16,-13-5-21 16,5 16-30-16,-19-6-76 15,-1 11-5-15,-16 4 3 16,-5 9 13-16</inkml:trace>
  <inkml:trace contextRef="#ctx0" brushRef="#br0" timeOffset="133142.954">8256 12862 261 0,'0'21'157'0,"18"5"-5"16,3-16-12 0,18 9-131-16,10-5-3 15,10-6-3-15,6-3-11 16,-3-10-27-16,8 2-111 0,-20-3-4 16,-4 5-6-16,-14-7-3 15</inkml:trace>
  <inkml:trace contextRef="#ctx0" brushRef="#br0" timeOffset="134089.6943">3143 11729 184 0,'0'0'145'0,"-16"-10"4"15,16 10-1-15,-13 13-121 16,10 7-8-16,9 19 1 16,1 10-2-16,6 19-2 15,-3 10-6-15,6 14-2 16,-2 5-5-16,1-2-7 15,-1-4-10-15,-8-17-12 16,4-8-16-16,-16-31-9 0,6-8-4 16,-18-34 7-16,3-9 13 15,-11-19 15 1,3-7 16-16,2-1 15 16,-5-9 23-16,14 15 11 0,-4-7 6 0,19 21-6 15,-1 0-11 1,13 15-14-1,3 5-15-15,5 1-21 16,11 15-39-16,-8-10-90 0,16 4-3 0,-4-8-1 31,5-2-1-31</inkml:trace>
  <inkml:trace contextRef="#ctx0" brushRef="#br0" timeOffset="134238.3933">3535 12133 226 0,'16'-4'154'0,"2"12"-1"16,-10 5-1-16,5 15-123 15,-7 1-16-15,0 4-11 16,1 7-25 0,-10-15-49-16,4 5-79 0,-3-14-3 15,2-16 0 1,0 0-1-16</inkml:trace>
  <inkml:trace contextRef="#ctx0" brushRef="#br0" timeOffset="134339.1236">3583 12097 160 0,'-2'-22'135'0,"0"3"-15"16,2 19-35-16,4-14-180 16,-4 14-41-16,0 0 0 15,16-1 4-15</inkml:trace>
  <inkml:trace contextRef="#ctx0" brushRef="#br0" timeOffset="134697.5422">3749 12018 201 0,'13'-3'156'0,"3"4"-1"16,-16-1 0-16,18 12-120 16,-18-12-19-16,16 24-3 0,-7-5-9 15,-3 0-8-15,2 2-6 0,-5-2-4 16,6 1-5-16,-9-20-8 16,14 22-8-16,-14-22-7 15,28-6 6-15,-12-8 7 16,8 1 14-16,1-3 11 15,1-3 11-15,1 8 11 16,-10-4 12 0,4 14 9-16,-21 1 0 15,13 1-6-15,-13-1-10 0,-8 13-9 0,8-13-6 16,-8 25-7-16,6-9-4 16,2-16-5-16,12 27-8 15,-12-27-6-15,36 24-11 16,-19-21-18-16,22 10-46 15,-8-11-48-15,3-1 0 32,-4-1 3-32</inkml:trace>
  <inkml:trace contextRef="#ctx0" brushRef="#br0" timeOffset="135136.0384">4388 12104 134 0,'0'0'144'0,"0"0"-3"15,17 0 2 1,5 3-114-16,0-6-9 16,11 0 1-16,1-8-6 0,5-2-8 15,-1-6-2-15,-2-3-4 16,-7-1 1-16,-6 0-2 16,-12 3 2-16,-8 5 0 15,-3 15 1-15,-23-8 3 16,0 15 1-16,2 10 3 15,-4 8 0-15,6 8 0 16,6 3-2-16,12 3-2 16,10 2-6-16,8-8-8 15,13 3-22-15,-4-23-47 16,10 4-75-16,-6-14 0 16,-1-3-1-16,-8-9 0 15</inkml:trace>
  <inkml:trace contextRef="#ctx0" brushRef="#br0" timeOffset="136020.957">3861 12668 150 0,'16'-7'145'15,"-16"7"-6"-15,15-14 5 16,-15 14-110-16,-15-5-18 16,-5 10-2-16,-3 6 3 15,-10 5-5-15,-2 6-9 16,-4 2 5-16,5-1-7 15,2-1 5-15,15-3-7 16,9-6 6-16,8-13-12 16,36 13 9-16,3-12-2 15,10-1 2 1,6 2 0-16,0 0 1 0,-3 6 3 16,-10 2-1-16,-12 7 2 15,-18 2-3-15,-15 5 1 0,-15 4-2 16,-9 1-1-16,-9-1-7 15,-6-6-6-15,5-2-13 16,-1-21-18-16,25-1-27 16,2-32-25-16,32 2-6 15,-1-27 15-15,34 3 27 0,-4-14 24 16,14 4 23-16,-2 8 34 31,-16 1 30-31,5 23 36 16,-30-3 7-16,2 25-7 15,-27-1-24-15,4 13-14 0,-17 18-14 16,5 8-10 0,-5 4-11-16,5 13-1 15,6 6-11-15,6 6-14 0,11 3-7 0,0-9-25 16,19 9-39-16,-5-19-75 16,5-9 2-1,-7-17-8-15,3-13 26 0</inkml:trace>
  <inkml:trace contextRef="#ctx0" brushRef="#br0" timeOffset="136175.4819">4355 12678 224 0,'30'-10'162'16,"-13"16"-12"-16,5 13 2 16,-12 5-142-16,5 4-23 15,2 9-16-15,-14-8-82 16,3 3-34-16,-6-8-10 0,-2-6 2 15</inkml:trace>
  <inkml:trace contextRef="#ctx0" brushRef="#br0" timeOffset="136307.9384">4472 12596 245 0,'-3'-17'149'15,"3"17"-6"-15,-7-16-31 16,1 3-219-1,6 13-40-15,17-10-2 16,8 4 2-16</inkml:trace>
  <inkml:trace contextRef="#ctx0" brushRef="#br0" timeOffset="136511.2911">4933 12383 208 0,'15'-13'144'0,"-15"13"0"0,0 0 0 16,-36-9-126-16,4 22-15 15,-5 9 2 1,-2 5 4-16,-5 8-1 0,5 6 2 16,6 3-5-16,10-1 0 15,13 3-16-15,6-14-31 16,25 8-66-16,2-17-41 16,15-5 0-16,2-13-7 15</inkml:trace>
  <inkml:trace contextRef="#ctx0" brushRef="#br0" timeOffset="136755.6365">5102 12661 198 0,'18'4'149'15,"-3"-2"-2"-15,10 1 3 16,1-8-116-16,9-2-25 16,4-12-4-16,4-7-6 15,-3-10-4-15,-8-10-2 16,-9 1 3-16,-14 2 0 15,-15 3 7-15,-11 9 2 16,-17 14 5-16,-3 19 2 16,-9 12 3-16,2 21-1 15,0 9-8-15,8 10-2 0,13 14-19 0,-5-5-39 16,18 15-95-16,-7-6-7 16,-2 7 1-16,-17-5-6 15</inkml:trace>
  <inkml:trace contextRef="#ctx0" brushRef="#br0" timeOffset="136938.9348">4173 13307 268 0,'38'-21'168'0,"38"-25"1"16,51-9-3-16,22-12-148 16,31-2-9-16,10-3-2 15,1 1-9-15,-12 21-27 16,-38 5-127-16,-21 28-10 15,-49 14-3-15,-40 13-6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03:16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5000 6106 7 0,'13'-16'115'0,"14"-2"-5"16,9-6-2-1,19-2-59-15,20 8-30 16,19 3-9-16,21 5-14 0,18 12-24 0,10 3-77 15,8 1 0 1,10 4-5-16,-3-5 45 16</inkml:trace>
  <inkml:trace contextRef="#ctx0" brushRef="#br0" timeOffset="439.3318">4775 7259 158 0,'42'-26'139'15,"35"-9"-7"1,36-6-7-16,39-6-114 0,35 13-8 16,31 3-10-1,20 1-10-15,16 14-16 16,-10-1-31-16,4 14-55 16,-6 2-9-16,-15-1-1 15,-11-1 59-15</inkml:trace>
  <inkml:trace contextRef="#ctx0" brushRef="#br0" timeOffset="11810.1296">9044 8337 78 0,'62'-16'122'15,"32"12"-7"-15,19-4-5 16,28 13-108-16,35 11-18 0,45 5-7 16,25-1 0-16,42 2 2 15,22-6 7-15,27-5 8 16,15-3 10-16,58-5 13 0,-39 1 11 15,-15-4 3 1,1 9 0-16,-27-4-3 0,-7 8-5 16,-21 2-15-16,-18-1-28 15,-76 4-89-15,23 2-10 16,-36-13-3-16,-27-4-1 0</inkml:trace>
  <inkml:trace contextRef="#ctx0" brushRef="#br0" timeOffset="40649.7256">6193 10246 100 0,'0'0'109'15,"0"0"4"-15,0 0 2 16,16 14-84-16,10-12-9 16,22 2-1-16,16-3-1 15,24 2-2-15,16-4-1 16,16 1-3-16,11-2-11 15,6-2-15-15,11 4-19 0,-11-4-69 16,-6-1-20-16,-11 2-6 16,-18 1-2-16</inkml:trace>
  <inkml:trace contextRef="#ctx0" brushRef="#br0" timeOffset="42899.7248">6101 11309 131 0,'33'-3'115'16,"25"-3"1"-16,22-4-6 0,26-4-99 15,26 4-3-15,21-3 0 16,18 1-10-16,16 5-35 15,7-2-68-15,5 1-8 16,6 3-4 0,-11 0-7-16</inkml:trace>
  <inkml:trace contextRef="#ctx0" brushRef="#br0" timeOffset="69268.3627">8294 12331 1 0,'0'0'40'16,"0"0"33"-16,0 0-32 16,0 0-14-16,23-2-7 0,-10 2-4 15,9 0-2 1,1 0-4-16,10 2-3 0,7-4-3 15,12 1 0-15,9-2-1 16,9 0 0 0,14-3 0-16,11 2-2 15,6-3 0-15,8 2 1 0,0 0-1 16,1 2 3-16,-5 1 1 16,-5 2 2-16,-11-3 2 15,-8 5 0-15,-12-4 0 16,-10 2-1-16,-11 0-7 15,-13-3-18-15,-9 3-65 16,-9-1-6-16,-17 1-5 16,0 0 51-16</inkml:trace>
  <inkml:trace contextRef="#ctx0" brushRef="#br0" timeOffset="70288.4787">11470 12274 20 0,'0'0'90'16,"-13"-16"0"-16,13 16-1 0,17-21-70 16,13 14-5-16,9-5-5 15,13 6-1-15,14-2 0 16,17 3-1-16,13 1 0 15,20 4-3-15,19 3 0 16,20 1-2-16,21 3 0 16,20 2 0-16,21 1 0 15,15-1 0-15,15 0 1 0,4-2 4 16,5-2-1-16,4 3 3 16,-10-4 0-1,-9 0 1-15,-22-1-1 16,-16 2 1-16,-25 0-2 15,-21 1-7-15,-30 4-18 0,-32 0-77 32,-21-1-5-32,-22 0-5 15,-25-6-5-15</inkml:trace>
  <inkml:trace contextRef="#ctx0" brushRef="#br0" timeOffset="72217.3977">5690 13413 1 0,'17'-3'20'0,"16"4"53"0,7-6 6 0,11 2-57 16,20 3-1-16,17-2-3 15,23 2 1-15,23-3-3 16,20 5-2-16,27-2-4 0,22 1-3 16,22-1-4-1,16-1-2 1,12-2-2-16,1-3 2 15,-3-1 1-15,-2-3-1 16,-11-2 1-16,-14 2 2 0,-18-1 0 16,-14 3 0-16,-23 1 0 15,-16 4-3 1,-25 2-2-16,-24 1-4 16,-24 3-13-16,-26 0-64 0,-23-3-1 15,-15-2-8-15,-16 2 46 16</inkml:trace>
  <inkml:trace contextRef="#ctx0" brushRef="#br0" timeOffset="73358.4155">6138 14388 16 0,'88'3'93'16,"19"-4"-2"0,47-2-3-16,25 1-73 15,38-4-3-15,24 2 4 16,14-6 0-16,8 4 0 0,-9-5-2 0,-3 4-3 16,-20-2-19-16,-18 6-75 15,-28 3-13-15,-27 0-5 16,-35 0 2-16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02:49.3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7909 11712 15 0,'0'0'110'0,"0"0"4"16,0 0-3-16,4-15-67 15,-4 15-19-15,14-8-3 16,1 2-6-16,5 1-7 0,6 3-6 16,1 2-2-16,4 0-1 15,-2 0 1-15,-3 2 1 16,-6 1 1-16,-20-3 4 16,13 10 1-16,-13-10 1 0,-28 18 1 15,-1-10 1-15,-2 4-1 16,-7-2 0-1,2 2-2-15,1-4-3 16,8 1-1-16,7-3-1 0,20-6 0 16,0 0-3-16,0 0 0 15,32 8-2-15,2-11 0 0,7 2 0 16,0 0 0-16,1-1 0 16,-6 1 0-16,-8-1 3 15,-14 5 1-15,-14-3 1 16,0 0 2-16,-34 13-1 15,2-6 1-15,-6 1-1 16,-1 2 1 0,-1-2-2-16,7 1 0 15,5 0-3-15,11-2 0 16,17-7-1-16,0 0 0 16,13 14 0-16,12-14-1 15,5 0-1-15,5-1 1 16,2 1 1-16,-4-2-1 15,-5 1 1-15,-8 2 1 0,-20-1 2 16,0 0 1-16,0 0 0 16,-23 13 1-16,-5-7 0 15,-2 0-1 1,-2-2 1-16,3 2-2 0,5 0 0 16,5-2-3-16,19-4-1 15,0 0-2-15,-6 13 0 16,22-11 0-16,7 0-1 15,5 0 1-15,2-1-1 0,-3-1 1 16,-1 2 2-16,-7-1 1 16,-19-1 3-16,0 0 1 15,0 0 2-15,-24 15 0 16,-7-8 1-16,-3 3-3 16,-4 0 2-16,-1 3-4 15,3 0 2-15,6 0-6 16,10 1 1-16,20-14-4 0,-13 22 0 15,13-22-1-15,23 16 0 16,1-12-1-16,8-1 1 16,0-1 1-16,1-1 1 15,-6 0 2-15,-2 1 2 0,-9 1 3 16,-16-3 1-16,0 0 1 16,-7 16 0-16,-11-8 1 15,-5 0-1 1,-1 2 1-16,-2-2-3 0,3 2 0 31,4-1 0-31,4 0-1 16,15-9-2-16,-7 13 1 15,7-13-3-15,20 8-1 0,-1-5 0 16,6-3 0-16,2 0 0 16,1 0-1-16,-1 0 1 0,-7 0 0 15,-4 3 2-15,-16-3 2 16,0 0 2-1,-6 16 2-15,-13-9 0 16,-2 2 1-16,-5 0 0 16,0 1 0-16,1-3-1 15,7 2 1-15,5-4-3 0,13-5-2 0,0 0-1 16,0 0-2-16,21 13-2 31,-1-11-1-31,5-2 1 16,1-2-1-16,0 4 1 0,-4-1 0 15,-5 1 2-15,-17-2 2 16,13 7 2-16,-13-7 3 0,-22 13 2 16,2-3 1-16,-10-3 1 15,-5 2 1 1,-2-1-2-16,2 0 2 16,2 0-4-16,8-3-1 0,11 0-3 15,14-5-1-15,0 0-3 16,19 8-1-16,9-7-1 15,9-2 0-15,6 1 0 16,0-2 1-16,0 4 0 16,-5-2 0-16,-5 1 2 0,-10 0 1 15,-10 4 0 1,-13-5 3-16,0 0 0 16,-32 16 3-16,-1-11-1 15,-6 4 2-15,-5-2-1 0,-3 3 0 16,4-1 0-16,4-2-2 15,9 1-1-15,10-1-2 16,20-7-1 0,0 0-1-16,21 10 0 0,12-12-1 15,11 4 0-15,3-2-1 16,7 0 1-16,-2-2 0 16,-6 4 0-16,-9-2 2 0,-9 3 0 15,-14 1 3-15,-14-4 0 16,-17 12 2-16,-11-4 0 15,-9 1 1-15,-6 1 0 16,-4 2 1-16,1-4-1 16,7 2-2-1,9-2 0-15,10 0 0 16,20-8-2-16,0 0 0 16,0 0-1-16,27 13-1 15,6-11-1-15,4-1 1 16,6 0-1-16,0-2-1 15,0 2 0-15,-2 1 0 16,-8 1 1-16,-8 1 0 0,-13 0 2 16,-12-4 1-16,0 0 2 15,-18 19 2-15,-11-13 2 16,-4 4 2-16,-6-3 0 16,3 2 0-16,-2-2 1 0,9 2-2 15,5-3 0-15,9 1-2 16,15-7-1-1,0 0-2-15,15 14 0 16,5-11-2-16,3 0 0 16,2 0 0-16,-4-2 0 15,-2 1-1-15,-5-1-1 16,-14-1 0-16,0 0 1 16,0 0-1-16,0 0 0 15,-14 7 0-15,0-4 0 16,-2 2 1-16,1 0-1 0,2 1 2 0,13-6-2 15,-18 18-4-15,18-18 4 0,-5 14-3 16,5-14 3-16,7 13-4 16,-7-13 4-1,13 10-6 1,-13-10 4-16,0 0 0 16,0 0-1-16,0 0 1 15,-4 13 0-15,4-13 0 16,-20 1 0-16,20-1 2 0,-22-2 0 15,22 2 1-15,0 0-2 16,0 0-3-16,0 0-10 16,-3-19-22-16,16 19-95 15,-13 0 0-15,15 4-6 0,-15-4 2 16</inkml:trace>
  <inkml:trace contextRef="#ctx0" brushRef="#br0" timeOffset="1033.6261">5219 12925 29 0,'-19'-4'131'16,"2"-1"2"-16,1-3 5 16,16 8-65-16,-20-13-27 15,20 13-7-15,0 0-8 0,26-9-9 16,-7 8-6-1,10 6-4-15,2 1-3 16,7 3 0-16,2 0-2 16,6-1-1-16,1-2-1 0,2-3 0 15,4-3-1-15,0-3-1 16,1-3-4-16,-2-2-6 16,0 0-8-16,-10-5-7 0,1 9-12 31,-17-8-7-31,-2 14-4 15,-24-2 2-15,0 0 4 16,0 0 12-16,-21-9 17 16,-5 9 13-16,-6-6 17 0,5 6 10 15,-8-7 5-15,15 7 1 16,0-7-2-16,20 7-8 16,0 0-8-16,41-10-7 0,-2 7-4 15,13 3-2-15,6-1 0 16,3 2 1-16,-7-1 3 15,-6 4 1 1,-19 2 2-16,-13 6 1 0,-16-12 0 16,-25 27-2-16,-8-11-5 15,-7 0-10-15,-2 8-31 16,-10-8-111-16,17 3-7 16,3-3-4-16,12 0-7 0</inkml:trace>
  <inkml:trace contextRef="#ctx0" brushRef="#br0" timeOffset="4123.3192">1879 11748 33 0,'0'0'122'0,"0"0"1"0,0 0 8 16,-17 30-89-1,14 10-4-15,-10-4-1 16,11 15-5-1,-6-2-8-15,8 7-9 16,0-1-5-16,3-1-11 0,2 0-21 16,-3-16-32-16,8 2-80 15,-1-12-1-15,-4-7-3 16,-5-21 16-16</inkml:trace>
  <inkml:trace contextRef="#ctx0" brushRef="#br0" timeOffset="4303.3139">1758 12081 146 0,'0'0'146'16,"-2"-13"-2"-16,2 13-2 15,13 3-68-15,-13-3-76 16,26 14-7-16,-3-1-15 0,-1-8-30 16,11 8-83-16,-4-5-1 15,1 0-1-15,-5-4-1 16</inkml:trace>
  <inkml:trace contextRef="#ctx0" brushRef="#br0" timeOffset="4443.9852">2105 12108 143 0,'0'0'141'15,"15"5"-2"-15,-15-5 0 16,1 21-78-16,-5-5-50 16,1 2-12-16,5 5-22 15,-2-23-38-15,-5 26-77 16,5-26 0-16,0 0-3 15,0 0 10 1</inkml:trace>
  <inkml:trace contextRef="#ctx0" brushRef="#br0" timeOffset="4577.4892">2185 12023 190 0,'0'0'135'15,"-7"-13"-11"-15,7 13-19 16,-21-4-179-16,21 4-60 15,-4 16 1-15,4-16-4 0</inkml:trace>
  <inkml:trace contextRef="#ctx0" brushRef="#br0" timeOffset="5055.8189">2365 12018 180 0,'0'0'143'0,"22"-3"-3"16,-22 3 1-16,0 0-124 0,10 16-9 15,-7-2-2-15,-2 0-2 16,1 2-6 0,1 2-6-16,-2-4-3 0,6 2-4 15,-7-16-4-15,18 17-3 16,-18-17 2-16,30-1 2 16,-11-6 1-1,5-2 4-15,-2-1 2 0,4 1 5 16,-5 0 6-1,-3 2 5-15,-2 6 4 0,-16 1 2 16,15 1 3 0,-15-1 2-16,0 0-1 0,-1 19 1 0,1-19-1 15,9 20-2 1,4-10-4-16,4-4-1 16,9-2-3-16,6-4-1 15,5-2-2-15,2-7-2 0,-1-6-1 16,-4-2-1-1,-6-5-1-15,-10 1 2 0,-7-2 1 16,-13 1 1 0,-8 6 3-16,-7 5 1 0,-5 6 0 15,-5 5 0 1,1 9-1-16,1 4-5 16,3 6-9-16,11 8-17 0,-1-10-25 15,23 7-83-15,-1-9 0 16,11 1-4-16,5-8 3 15</inkml:trace>
  <inkml:trace contextRef="#ctx0" brushRef="#br0" timeOffset="5304.4139">3089 12069 171 0,'0'0'122'0,"22"11"2"16,-18 4-54-16,-2 4-59 15,-1 3-2-15,1-3 2 16,-1-2 0-16,-4-4-1 15,3-13-2-15,0 0 2 16,13 6 0-16,-3-19 1 0,6-5-1 16,4-3-1-1,5-2-3-15,4-2-4 16,-2 2-9-16,5 6-18 16,-9-3-23-1,9 14-67-15,-15 1-16 0,-2 7-5 16,-15-2 2-16</inkml:trace>
  <inkml:trace contextRef="#ctx0" brushRef="#br0" timeOffset="5802.4913">1915 12553 137 0,'-29'14'146'0,"29"-14"-5"15,23 12 3-15,35-25-79 0,30-2-61 16,35-8 0-16,22-4 2 16,14-8 0-16,6 2-3 0,-8 0-5 15,-10 0-12-15,-16 13-17 16,-31-4-27-16,-18 17-80 16,-33 3-3-16,-27 10 1 31,-22-6 9-31</inkml:trace>
  <inkml:trace contextRef="#ctx0" brushRef="#br0" timeOffset="6283.0319">1774 12983 62 0,'0'0'132'0,"7"-20"5"15,-7 20 1-15,0 0-73 0,-16 5-40 16,0 10-1-16,6 12 3 31,-6 5-2-31,7 13-8 0,-4 4-7 16,6 7-3-16,3 2-6 15,2-5-5-15,7 0-15 0,-5-14-24 16,13 0-76-16,-10-11-25 16,2-8 2-1,-5-20-4-15</inkml:trace>
  <inkml:trace contextRef="#ctx0" brushRef="#br0" timeOffset="6620.8817">1390 13240 181 0,'0'0'138'0,"19"-3"-1"16,1-4-2-16,19-5-127 15,1 3-15-15,6-4-15 16,16 6-27 0,-8-3-81-16,8 0-4 0,-6 3-1 0,-5-1 14 15</inkml:trace>
  <inkml:trace contextRef="#ctx0" brushRef="#br0" timeOffset="6770.6112">1967 13182 197 0,'-4'14'140'0,"-1"7"0"0,-3-1-6 0,-1 6-133 16,5 4-17-16,-6-7-29 15,10 2-85-15,-5-8-6 16,2-4 0-16,3-13-4 16</inkml:trace>
  <inkml:trace contextRef="#ctx0" brushRef="#br0" timeOffset="6894.4242">2030 13147 141 0,'2'-18'104'0,"-2"18"-33"15,0 0-69-15,0 0-129 16,0 0-3-16,0 0 70 16</inkml:trace>
  <inkml:trace contextRef="#ctx0" brushRef="#br0" timeOffset="7386.0835">2152 13156 173 0,'5'13'139'15,"-5"4"-3"-15,0 6-5 16,-5-4-117-16,5 1-4 16,-5-2-2-16,7-3-6 15,4 0-7-15,-6-15-5 0,11 19-4 16,-11-19-1-16,22 5-1 15,-9-7 0-15,7-3-2 0,-3-6-4 16,9 2-1-16,-3-5 2 16,5 3 5-16,-7 0 5 15,2 4 8-15,-5 2 7 16,-18 5 6-16,20 2 6 16,-20-2 5-16,0 0 0 15,-6 13 0-15,6-13-4 16,-10 14-9-16,10-14-3 15,0 0-3-15,0 0 0 16,0 0-1 0,17 13 5-16,-17-13 2 15,29 5 2-15,-13-7 2 16,4 4 0-16,-4-5 1 16,3 3-2-16,-6-3 1 15,0 1-4-15,-13 2-4 16,13 0-3-16,-13 0-3 15,0 0-1-15,0 0-2 0,0 0 1 0,16 9-5 0,-16-9-5 16,0 0-18-16,13-3-37 31,-13 3-67-31,0 0-1 16,14 2-1-16,-14-2 40 0</inkml:trace>
  <inkml:trace contextRef="#ctx0" brushRef="#br0" timeOffset="7695.2921">2677 13325 169 0,'-7'14'140'0,"7"2"2"16,0-16-6-16,28 17-120 15,1-15-6-15,13-7-4 16,7-5-3-16,2-8-10 15,-1-1-2-15,-8-6-4 16,-7 5 4-16,-17-2 0 16,-12 8 7-16,-6 14 5 15,-30-10 4-15,0 16 4 16,-9 4-1-16,0 9 2 16,-3 2-6-1,7 2-9-15,12 6-21 0,3-13-33 16,21 6-79-16,11-9-3 15,17-2 1-15,10-8 14 16</inkml:trace>
  <inkml:trace contextRef="#ctx0" brushRef="#br0" timeOffset="7957.8114">3175 13346 101 0,'-34'13'119'0,"-5"-1"4"16,9-5-25-16,9 12-81 15,5-6-1-15,19 3 5 16,-3-16 2-16,27 24-3 16,-5-14-1-16,4 5-1 15,-11-5-2 1,-3 4-3-16,-12-1 1 16,0-13-16-16,-29 26-3 15,-3-20-25-15,4 8-28 0,-11-11-83 0,10-1 6 16,4-4-5-16,12-5 34 15</inkml:trace>
  <inkml:trace contextRef="#ctx0" brushRef="#br0" timeOffset="8747.1053">3532 13277 125 0,'0'0'131'0,"0"0"0"16,5 17-41-16,-5-17-59 16,-12 35 1-16,1-15 1 15,11 13-3-15,-3-5-9 16,7 11 2 0,3-7-4-16,9-1-7 0,4-12-2 15,8-6-3-15,2-10-2 16,0-9-4-16,-1-8-3 15,-4-12-15-15,-1 1-15 0,-16-12-36 16,-4 14-76-16,-7-2-5 16,-3 8 2-16,-5 2 6 15</inkml:trace>
  <inkml:trace contextRef="#ctx0" brushRef="#br0" timeOffset="9199.7968">3844 13364 111 0,'15'7'136'0,"-15"-7"5"16,-2 20-4-16,-2-1-81 16,-3 1-40-16,5 5 4 15,-1 1 0-15,5 5-9 16,-4 1 0-16,4 1-7 16,-1-2 2-16,1-3-5 15,-2-3 3-15,0-5-11 16,0-20 4-16,0 19-1 31,0-19 1-31,0 0-1 16,0 0 1-16,-3-15 1 15,3 15 1-15,-6-20 1 16,6 20 3-16,-9-23-1 0,9 23 0 0,-7-27-1 0,6 8-5 16,2-6 4-16,3-3-6 15,6-8 4-15,3-3-2 16,8-2 5-16,3 2-3 31,2 7 5-31,2 7 1 16,-2 9 0-16,-3 10 3 15,-2 16 3-15,-5 9-2 0,-4 11 1 0,-9 6 2 16,-3 6-3 0,-9 1 0-16,-3-2-10 15,-2-1-14-15,-15-15-49 16,-4 2-80-16,-9-11-2 0,-6-6-5 15,-14-7 0 1</inkml:trace>
  <inkml:trace contextRef="#ctx0" brushRef="#br0" timeOffset="9410.8023">2316 13730 263 0,'-29'-3'156'0,"42"0"-3"15,39-11-2-15,46 10-138 16,45 1-6-16,35 6 0 16,29 1-2-16,18 5-4 15,8 8-15-15,-18-4-56 16,-19 17-83 0,-36-2-4-16,-40 2-5 0,-38-3 0 15</inkml:trace>
  <inkml:trace contextRef="#ctx0" brushRef="#br0" timeOffset="38790.3571">19495 13899 262 0,'14'-4'142'0,"25"2"-1"16,26-5 0-16,33 4-120 15,38-6-4-15,40 4-3 16,32-10 2-16,34-1-5 15,23-2-3-15,17-1-3 16,1 2 1-16,-3-1-2 16,-24 4-1-16,-22 4-2 15,-33 3-9 1,-38 1-18-16,-33 10-118 16,-50-4-1-16,-35 0-9 15,-45 0-1-15</inkml:trace>
  <inkml:trace contextRef="#ctx0" brushRef="#br0" timeOffset="40534.2319">8069 12938 38 0,'10'-16'130'15,"-10"16"0"-15,-10-16 2 16,10 16-58-16,-18-13-41 16,18 13-5-16,-14-4-7 0,14 4-9 15,-14 7-7-15,14-7-1 16,-10 19 1-16,4-6 1 15,-1 1 1-15,1 5 1 16,0-3 0-16,5 1 2 0,1-17 0 16,7 22 1-16,-7-22-3 15,29 0-1-15,-6-10-2 16,4-7 0-16,-1-4-1 16,-1 1-2-16,-5-1 0 0,-7 2-1 15,-10 4 2-15,-3 15 0 16,-23-11 1-16,0 15 1 15,-6 3-1-15,-2 8 2 16,2 1-2-16,5 5 1 16,8 1-1-1,10-2-1-15,11-4-2 0,9-6 1 16,11-4-1-16,5-8-1 16,3-6 0-16,0-5 0 15,-2-5 1-15,-8-3-1 16,-5-2 1-1,-7 0-2-15,-10 2 2 0,-8 3 0 16,-6 2 0-16,-6 6 0 16,-4 4 1-1,0 7-1-15,-5 7 1 16,1 7 1-16,2 4-1 0,7 4 0 0,3 0 0 16,8-1 1-1,7-6 0-15,0-16 0 16,27 14-1-16,2-19 0 15,2-8-1 1,0-6 0-16,-2-4 0 0,-1-2-1 16,-8 2 0-16,-7 2-6 15,-10 6-9 1,-18-2-46-16,1 18-90 16,-11-2-3-16,2 8-8 0,-4 3-2 15</inkml:trace>
  <inkml:trace contextRef="#ctx0" brushRef="#br0" timeOffset="46402.5156">6469 12407 1 0,'0'0'47'15,"0"0"59"-15,0 0 1 16,0 0-52-16,-18-11-16 16,18 11-6-1,-20 2-4-15,20-2-4 16,-30 13-5-16,14 0-3 0,-9-1-2 15,7 4-1-15,-4-5-2 0,6 4-2 16,2-4-3-16,14-11-3 16,-5 18-2-16,5-18 1 15,29 11 0 1,-1-4 0-16,3 1 1 16,4 5 1-16,0-2 3 15,-2 6 3-15,-7-1 2 16,-5 3 1-16,-15-4 0 15,-6 2 0-15,-14-4-2 0,-8-2-1 16,-8-3-4-16,-3-3-6 16,0 1-12-16,-5-7-13 15,12 6-29-15,-6-10-62 16,18 5-21-16,14 0-5 16,0 0 5-16</inkml:trace>
  <inkml:trace contextRef="#ctx0" brushRef="#br0" timeOffset="46774.3621">6688 12609 208 0,'0'0'123'16,"9"-13"3"-1,-12-3-56-15,3 16-66 0,-18-19-2 0,18 19 5 16,-21-14 2-1,8 14 2-15,-6 4 0 16,2 9 2-16,-6 5 1 0,4 9 1 16,0 1-2-16,8 3-6 15,5-6 1-15,12-4-8 16,7-10 3-16,11-9-3 16,6-7 0-16,5-7-1 15,3-8 2 1,-1 1 6-16,-5 0-4 0,-8 5 7 15,-8 2-7-15,-16 12 1 16,0 0-3-16,0 0-6 16,0 0-15-1,-24 9-22-15,19 7-30 0,-8-9-66 16,13-7 3-16,0 0-5 16,0 0 21-16</inkml:trace>
  <inkml:trace contextRef="#ctx0" brushRef="#br0" timeOffset="47121.5907">6873 12637 60 0,'0'0'115'0,"21"-2"-1"0,-21 2 9 16,0 0-76-16,2 20-20 31,-2-20-1-31,-3 23-1 16,3-23-2-16,9 22-5 0,-9-22-6 0,27 9-4 16,-3-12-2-16,7-3-1 0,-2-4-2 31,-1-2-3-31,-4-1-2 15,-6-1-1-15,-5 1 0 16,-13 13 0-16,2-16 4 16,-17 16 3-16,-5 4 3 0,0 8 2 15,-2 1 0-15,8 9 4 16,1-1-3 0,9 7-4-16,8-7 1 15,13-2-6-15,8-6 1 0,6-4-7 16,3-5 6-16,0-8-8 15,-1-4 2-15,-7-5-4 16,-3 8-23-16,-20-10-35 16,-3 15-71-16,0 0 3 15,-24 0-7-15,1 7 12 16</inkml:trace>
  <inkml:trace contextRef="#ctx0" brushRef="#br0" timeOffset="47377.2716">6476 13043 165 0,'16'8'150'16,"20"-4"-1"-16,13-8-3 15,14 9-72-15,5-3-71 16,7-5-5-16,5 1-12 16,-10-9-28-16,-3 11-97 15,-21-1-5-15,-14 6-2 16,-19 2-5-16</inkml:trace>
  <inkml:trace contextRef="#ctx0" brushRef="#br0" timeOffset="113893.48">12560 14048 122 0,'-3'-18'111'0,"3"18"0"16,-5-13-49-16,5 13-46 15,0 0-4-15,0 0 3 16,0 0-2-16,-15-8-1 0,15 8 1 15,-14 5 1-15,1-2 1 16,13-3 1-16,-20 12-3 0,20-12-3 16,-19 14-3-16,19-14-2 15,0 0-1-15,-3 13-2 32,3-13-1-32,17 0-1 15,-4-4 0-15,0-2 0 0,0-1 0 16,-13 7-1-16,15-16 1 15,-15 16 0-15,-6-13 3 16,6 13 1-16,-30 0 3 0,8 6 0 16,-3 3 1-16,2 5 0 15,2 0-1-15,5 4 1 16,6-1-4 0,8-3-1-16,2-14-2 0,21 19-1 15,0-17-1 1,5-5 0-16,2-7 0 15,-2-3-1-15,-3-6 1 16,-6 0-1-16,-4 2 1 0,-9 2 2 16,-10 2 2-16,6 13 3 15,-30-4 1-15,10 11 2 16,-2 5-1-16,4 4 1 16,2 1-2-16,10 0 0 15,6-17-3-15,17 19-2 16,6-22-1-16,6-5 0 15,3-13-1-15,3-3 0 16,-7-6 1-16,-3-2-3 0,-11 0-2 16,-12 0-10-16,-6 15-18 0,-18-8-41 15,6 20-66 1,-11-3-4-16,5 14-1 16,-3-1 6-16</inkml:trace>
  <inkml:trace contextRef="#ctx0" brushRef="#br0" timeOffset="114506.2754">13087 13483 151 0,'9'-15'139'0,"-9"15"4"16,4-18-8-16,-4 18-102 16,0 0-11-16,-23 26-2 15,1-6 1-15,-1 12-8 16,-6 6-4-16,0 6-4 15,-1 3-2-15,-2 0-7 16,5 4-12-16,-2-17-29 16,18 2-93-16,-8-14-2 15,10-3-2-15,9-19-2 16</inkml:trace>
  <inkml:trace contextRef="#ctx0" brushRef="#br0" timeOffset="114721.8136">12827 13674 203 0,'-18'9'141'0,"7"12"-4"16,-4 5-1-16,2 12-117 15,1 2-9-15,5 3 2 0,1-5-4 16,5-2-3-16,2-10-4 16,3-6 2-16,-4-20-1 0,16 7-1 15,-16-7 1-15,25-21-8 0,-8 11-28 16,-10-13-102-16,12 5-4 15,-6-5-6-15,0 6-7 16</inkml:trace>
  <inkml:trace contextRef="#ctx0" brushRef="#br0" timeOffset="122709.0365">12933 13072 10 0,'7'15'112'15,"-7"-15"2"1,7 14 2-16,3 2-68 16,-10-16-14-16,23 29-4 15,-11-12-3-15,8 6-2 16,-3-1-2-16,5 5 1 0,-5-5-5 0,1 5 0 15,-8-9-3-15,0-1-1 16,-10-17-3-16,0 0-4 16,0 0-4-16,-15-23-2 15,2-9-1-15,0-10-2 0,0-8 0 16,3-6-2-16,5 1-2 16,0 0-8-16,8 12-7 31,-1-1-17-31,15 21-25 0,-10 2-74 15,10 15-3 1,-2 3 1-16,2 10 35 16</inkml:trace>
  <inkml:trace contextRef="#ctx0" brushRef="#br0" timeOffset="122999.7615">13269 13016 109 0,'23'3'133'0,"0"-6"0"15,4-1-2-15,-6-12-95 16,7 4-12-16,-7-11-5 16,-3-1-11-16,-6-4-5 15,-6 2-2 1,-8 2 1-16,-5 6 1 0,-6 5 2 0,-1 9 1 16,-4 8 0-1,2 11 1-15,2 4 0 0,5 7-1 16,4 4-6-16,6-1-7 15,9 4-12-15,-1-13-16 16,18 8-19-16,-9-26-26 16,15 6-49-16,-6-17-4 15,6-3 2-15,-5-12 81 16</inkml:trace>
  <inkml:trace contextRef="#ctx0" brushRef="#br0" timeOffset="123233.9988">13631 12776 91 0,'-4'-15'100'0,"-8"2"-13"15,12 13-19-15,-22 5-11 16,18 11-11-16,-9-6-8 16,13 9-8-16,0-4-8 15,7 3-6-15,3-3-9 16,3 2-4-16,2 2-3 16,-2 2-3-1,0 5-5-15,-6-1-6 0,0 5-11 0,-8-11-3 16,4 4-9-16,-3-23-16 15,0 0-71 1,-13-19 0-16,8-10 0 0,4-12 100 16</inkml:trace>
  <inkml:trace contextRef="#ctx0" brushRef="#br0" timeOffset="123398.7592">13634 12396 179 0,'0'0'142'16,"-6"-13"-2"-16,9 37-40 15,-2 1-58-15,14 21-9 16,-1 4-12 0,9 12-16-16,3 6-14 15,-4-4-29-15,10 6-55 16,-14-15-50-16,0-3 0 16,-14-17-3-16</inkml:trace>
  <inkml:trace contextRef="#ctx0" brushRef="#br0" timeOffset="123804.6623">13647 12792 65 0,'1'-17'129'0,"-1"17"-3"15,19-20 2-15,-2 23-83 16,1-9-26-16,8 7-3 16,-2-5-8-16,2 3-1 15,0-2-6-15,-3-2 3 16,-3-2-4-16,-4 0 5 15,-16 7-4-15,20-23 5 16,-17 8-6-16,-3 1 3 16,-1 0 2-16,1 14 4 15,-12-22 2-15,12 22 3 16,-17-1 3-16,8 15 0 16,-4 5 4-16,6 12-7 0,-1-2 2 15,8 4-8-15,4-4 1 16,10-4-6-1,7-8-1-15,7-12-6 16,7-13 0-16,-3-10 0 0,1-6-5 0,-9-4 2 0,-5 0-3 16,-12 2 3-16,-7 5-2 15,0 21 4-15,-28-12-9 16,4 16-5-16,6 15-18 31,-11-6-36-31,9 10-64 16,5-6-2-16,9 2-2 15,5-6 52-15</inkml:trace>
  <inkml:trace contextRef="#ctx0" brushRef="#br0" timeOffset="124285.4637">14051 12543 183 0,'0'0'145'16,"14"-15"-5"-16,-1 23 1 15,-13-8-119-15,28 31-9 16,-14-8-3-16,2 6-6 16,-3 0-1-16,-4-2-3 15,-4-5 1-15,-5-3-1 16,0-19-4-16,0 0-3 0,-17 1-7 16,7-21-10-16,9 6-15 15,-8-17-9-15,16 16-11 16,-10-16-2-16,18 18 3 15,-11-8 9-15,13 10 21 16,-4 3 24-16,0 1 23 16,7 10 17-16,-4-6 12 15,15 13 7-15,-10-10-2 0,17 8-4 16,-9-12-14-16,10 3-13 16,-5-11-11-16,-1-5-5 15,-11-9 0-15,-6-2 2 16,-15-2 6-1,-4 8 2-15,-14 4 4 16,-3 13 0-16,-6 7 0 16,3 17 1-16,3 7-5 15,8 8-8-15,9 5-13 0,6-10-21 16,22 6-82-16,-4-21-46 0,11-4 0 16,-3-19-6-16</inkml:trace>
  <inkml:trace contextRef="#ctx0" brushRef="#br0" timeOffset="124921.2379">14728 11725 195 0,'1'-19'154'0,"-1"19"4"16,0 0-2 0,22 24-88-16,-18 8-47 15,6 16-5-15,0 4-10 0,3 4-11 16,2 5-14-1,-8-12-25-15,12 3-39 16,-18-25-71-16,5-8-2 16,-6-19 2-16,-9-19 1 0,-5-19 148 15,4-2 5-15,-5-10 0 0,-7-17 0 16,12 5 112-16,-1-3 33 16,9 8-1-16,4 0 3 0,8 18-60 15,-1 0-54 1,12 21-14-1,-2 10-10-15,1 17-7 0,2 13-2 16,-3 9 0-16,-4 8-1 16,-2 6-1-16,-5 0-2 0,-4-6-1 15,2-7-1 1,-2-11 1-16,5-6-3 16,-9-15 0-1,30 2 0-15,-10-7 5 0,8-1 4 16,2 6 5-16,-3 4 6 15,-2 16 3-15,-12 5 3 16,-3 11-1 0,-13 2 2-16,-6 6-5 0,-9-2-3 15,-5-1-6-15,-3-5-10 16,-2-13-13-16,9 0-24 16,-6-23-63-16,25 0-50 0,-21-15 0 15,24-5-3-15</inkml:trace>
  <inkml:trace contextRef="#ctx0" brushRef="#br0" timeOffset="125108.9168">15090 11274 264 0,'5'-23'154'0,"-5"23"-1"0,13 15-3 0,-8 18-137 15,-2 13-17-15,-3 6-17 16,10 16-46-16,-12-7-82 15,8 2-1 1,-10-11-4-16,4-7 2 16</inkml:trace>
  <inkml:trace contextRef="#ctx0" brushRef="#br0" timeOffset="125407.7915">15419 11318 159 0,'-18'19'143'0,"2"4"-3"16,-1 1 0-16,6 11-86 15,3-11-39-15,13 1-4 16,5-8-6-16,7-2-3 15,5 0 1-15,1 4 2 0,-6 0-1 32,-2 4 1-32,-12 2 0 15,-9 3-4-15,-9 7-11 16,-9-8-30-16,1 2-99 0,-8-8-5 16,4-7-1-16,0-11-4 0</inkml:trace>
  <inkml:trace contextRef="#ctx0" brushRef="#br0" timeOffset="126069.3761">16175 11059 141 0,'-23'5'129'15,"2"9"-3"-15,-2 2 1 16,-11 1-93-16,11 8-13 16,-2-3-3-1,8 2-9-15,5-5-3 0,11-3-7 16,1-16 1-1,32 8-2-15,-1-6 1 0,5-2 0 16,2 3 2-16,1 3 4 16,-6 4 3-1,-7 8 3-15,-16 7-1 16,-8 7 2-16,-17 2-6 16,-7-1-3-16,-4 1-18 15,-7-20-26-15,10-8-92 0,2-16-6 16,8-19-1-16,7-19-2 15</inkml:trace>
  <inkml:trace contextRef="#ctx0" brushRef="#br0" timeOffset="126235.3011">16253 10589 182 0,'0'0'143'0,"0"0"2"15,14 42 0-15,-2 14-97 0,-1 6-21 16,12 13-7-16,0 6-20 15,3-2-22-15,9 7-46 16,-11-14-73-16,-3-12-3 16,-10-12-3-16,-6-13 1 0</inkml:trace>
  <inkml:trace contextRef="#ctx0" brushRef="#br0" timeOffset="126700.623">16352 11212 187 0,'3'-26'143'16,"6"2"1"-16,8 1-2 15,3-5-97-15,12 5-20 16,-5-1-6-16,7 2-8 16,-7 6-9-16,-2 2-7 15,-7 5 0-15,-18 9-2 16,0 0 1-16,0 0 2 16,-27 31 0-16,1-6 2 15,-2 7 2-15,1 6 5 16,4-2 0-16,9 1 2 15,6-5 0-15,13-5-2 16,9-11 0-16,8-10-1 0,5-12-3 16,6-10-7-16,5-12-2 15,-8-16-9-15,3-2-15 16,-14-16-15-16,4 7-18 0,-20-17-5 16,4 12 5-16,-15-14 14 15,2 16 18 1,-6 3 21-1,-1 5 28-15,6 15 18 16,-6-1 25-16,13 36 8 0,-4-21 1 16,14 39-7-16,-7 4-12 15,13 23-12-15,-6 5-13 16,9 14-4-16,-2 2-11 16,2-1-12-16,1 9-27 0,-10-20-54 15,6-2-66-15,-6-13 0 16,-3-11-3-16,-5-12 1 15</inkml:trace>
  <inkml:trace contextRef="#ctx0" brushRef="#br0" timeOffset="126964.8338">16697 11025 194 0,'0'0'151'16,"14"-13"-4"-16,2 14 3 15,3-4-79-15,13 8-47 16,2-10-3-16,13 1-9 15,2-9-7-15,-2-6-8 0,1-1-11 32,-11-10-10-32,-5 4-4 0,-17-6 0 0,-10 13 9 31,-16 4 9-31,-8 10 9 0,-4 11 9 16,-4 7 11-16,5 17 12 15,2 1 5-15,17 12 0 16,4-7-11-16,19-3-19 15,22-4-145-15,6-19-13 0,10-16-5 16,5-10-10-16</inkml:trace>
  <inkml:trace contextRef="#ctx0" brushRef="#br0" timeOffset="130643.5629">12439 14280 43 0,'-16'-3'100'16,"3"2"7"-16,0-4-6 16,13 5-67-16,0 0-5 0,0 0-3 15,12-17-8-15,10 13-7 16,3-2-5 0,9 2-4-16,3 2 0 15,2-1-3-15,-1 3 0 0,-5 0 0 16,-9 3 0-16,-24-3-1 15,0 0 1-15,-4 13 1 16,-25-9 0-16,-10 4 2 0,-7-3 0 16,-6 1 1-16,2 0-1 15,5-2 2-15,9 1-2 16,11-1 0-16,25-4-1 16,0 0-2-16,25 9 1 15,11-8-1-15,12-1 2 16,6 1-1-16,1-1 1 15,-3 0 0-15,-9 0 1 16,-8 0 1-16,-13 0 1 0,-22 0 1 16,0 0 1-1,-21 5 2-15,-9-4-1 0,-6 4 2 16,-6-4-2-16,0 3 0 0,2-2-2 16,10 2-1-16,8-1-1 15,22-3-2-15,0 0-1 16,0 0 0-16,36 7 0 15,-3-5-1-15,9-1 2 16,1 2 0-16,-1 0 0 16,-7 1 0-1,-12 1 1-15,-23-5-4 0,-4 18 4 16,-21-6-4-16,-18-1 3 16,-12 2-4-1,-10 0 4-15,0 2-5 16,2-2 5-16,11 0-3 15,14-2 1-15,17 1 0 16,21-12-2-16,15 20 1 0,22-13-1 16,10 0 0-16,14-1 1 15,4-3 1 1,0 0 1-16,-5-2 0 0,-9 1 1 16,-15-1 2-16,-17 1-1 15,-19-2 1-15,-21 4-1 16,-18 0 0-16,-11 2-1 15,-9 0 1-15,-3 1-1 16,1 0 0-16,9 2-1 16,15 0 0-16,16 1-1 15,21-10 1-15,11 17-1 0,17-8 1 16,13-2 0-16,8 2-1 16,4-2 2-16,2 0 0 15,-6-1 0 1,-8 0 1-16,-11 1-2 0,-14 0 1 15,-16-7-2 1,-10 22 2-16,-19-8-2 16,-10 3 0-16,-9 2 0 0,-4 1 0 0,0 2 0 15,5 0 2-15,11-1-2 0,11 0 2 16,15-4-2-16,17-1 2 16,15-3-1-1,12-3 0 1,14-2 0-16,4 1 2 0,3-3-2 15,-3-2 2-15,-6 1-1 16,-10 0 0 0,-11 1 1-16,-25-6 1 0,1 13-1 15,-21-4 1-15,-15-2 0 16,-7 3 0-16,-7 0-1 16,2 3 1-16,0-1-1 15,9 2-1-15,13-1 0 16,13 3-1-16,15-3 0 15,12 1 1-15,9-2-2 16,8-1 2-16,0 1-2 16,-2-5 2-16,-7 2 1 15,-10-2 1-15,-13-7 0 16,-7 19-1-16,-13-11 5 16,-5 4-4-16,-2-5 6 15,-1 3-5-15,4-2 4 16,5 0-7-16,5-3 4 15,14-5-3-15,0 0-2 16,0 0-3-16,0 0 0 16,0 0-3-16,17 10-2 15,-17-10-7-15,20 0-21 0,-20 0-93 16,17-9-6-16,-17 9-3 16,22-22-5-16</inkml:trace>
  <inkml:trace contextRef="#ctx0" brushRef="#br0" timeOffset="131878.195">19225 14899 250 0,'10'-26'125'0,"-1"1"1"16,-5 2-5-16,0 7-105 15,-4 16-6-15,-17-7 0 16,-6 13 1-16,-10 8-2 0,-16 8-4 16,-15 8 0-16,-12 4-3 15,-8 5 1-15,-3-1-4 16,5 0-2-16,10-5-6 15,10-7-1-15,19-4-4 16,18-15-1-16,25-7-1 16,0 0 1-16,39-10 2 0,-6-3 2 31,5 1 5-31,-8 4 4 16,-7 5 5-16,-23 3 5 15,-3 19 1-15,-21 5 7 0,-18-1 1 0,-1 8-3 16,-8-6 5-16,12 3-5 15,5-8 1-15,19-1-6 32,15-19-5-32,18 10-31 15,22-9-99-15,6-3-4 0,15-3-11 16,7-3-3-16</inkml:trace>
  <inkml:trace contextRef="#ctx0" brushRef="#br0" timeOffset="149834.7476">13158 14778 59 0,'0'0'120'15,"0"0"5"-15,-15 10 0 16,15-10-87-16,0 0-15 16,0 0 2-16,0 0 1 15,0 0-4-15,0 0-7 16,-13-7-6-16,13 7-2 16,-24 17-1-16,5-4-2 0,-1 4 0 15,-5 1-2 1,2 0 0-16,0-2-1 15,6 0 1-15,2-4-2 0,15-12 1 16,-3 14-1 0,3-14 1-16,35 6 1 0,-5-6 0 15,6 3 0 1,5 0 1-16,-2 2-1 16,-3 4 1-16,-10 3-2 0,-9 3-1 15,-12 4-4-15,-16-2-5 16,-6 5-14-16,-15-12-18 15,8 13-47-15,-12-17-48 16,8 0 2-16,4-9-4 16</inkml:trace>
  <inkml:trace contextRef="#ctx0" brushRef="#br0" timeOffset="150242.4352">13591 14910 96 0,'0'0'128'0,"0"0"-1"16,-28-2 1-16,5-6-84 16,1 5-37-16,-4-1 2 15,0 7 7-15,-7 0 1 16,7 8 0-16,-7 5-5 15,7 6 0-15,0 1 0 16,9 3 0-16,8-6-4 0,14-4-1 16,10-9-3-1,11-8-2-15,12-9 1 0,4-8-1 16,2-5 3-16,0-1-1 16,-8-1 3-16,-9 5-1 15,-12 6 0-15,-15 14-1 16,0 0-5-16,-26-6-3 15,1 16-11-15,-4-3-12 0,8 11-25 16,-10-16-38-16,31-2-53 16,-21 15-3-1,21-15 6-15</inkml:trace>
  <inkml:trace contextRef="#ctx0" brushRef="#br0" timeOffset="150657.5149">13696 14856 162 0,'19'-13'137'0,"-19"13"0"0,0 0-1 16,-19 24-112-16,10 1-1 16,-2-4 0-16,6 10-3 15,1-5-8-15,8 1-5 16,4-5-3-16,7-6-2 16,4-8-3-16,4-9-5 15,3-2-5 1,-3-9-5-16,2 1-9 15,-9-8-7-15,1 7-4 16,-13-5 2-16,-4 17 5 16,0-16 10-16,0 16 9 0,-18 2 10 0,18-2 11 0,-18 16 9 15,18-16 4-15,-5 27-1 16,5-27-1 0,17 25-7-16,2-18-5 15,7-3-4-15,2-7-2 0,1-4-3 16,-3-5 3-1,-1-1 1 1,-9-1 1-16,-16 14 0 16,10-17-1-16,-10 17-1 15,-22 5-10-15,1 0-22 0,9 9-101 16,-5-1-9-16,5 5 1 16,12-18-7-16</inkml:trace>
  <inkml:trace contextRef="#ctx0" brushRef="#br0" timeOffset="150893.4402">14305 14586 204 0,'0'0'151'15,"0"0"-2"-15,-20 13 1 31,18 14-107-31,-4 5-33 16,6 11 0-16,-1 3-3 16,4 3-5-16,0 3-14 0,0-10-16 15,5 7-39-15,-8-21-77 16,7-5-2-16,-7-23-2 16,0 0 2-16</inkml:trace>
  <inkml:trace contextRef="#ctx0" brushRef="#br0" timeOffset="151271.3692">14328 14551 243 0,'3'-14'143'16,"-3"1"1"-16,0 13-5 15,17 3-129-15,-2 5-5 16,5 2 0-16,3 5-1 16,0 4-5-16,-1 7-1 15,-7 2-2-15,-5 4 4 16,-10 3 0-16,-8-1 2 15,-8 0 0-15,-6-4 2 16,-1-8 0-16,3-7 0 0,6-9-1 16,14-6-1-1,2-13-1-15,16 3-2 16,8-1 2-16,7 5-2 16,0 4 2-16,2 8-1 0,-8 10 1 15,-5 7 1 1,-12 7 0-16,-10 2 0 0,-9 1-2 15,-9-1 0-15,-8-3-3 16,-6-5-1-16,-1-2-10 31,-5-9-12-31,11 1-25 16,-6-21-54-16,18-1-35 16,6-18-4-16,18-9 2 0</inkml:trace>
  <inkml:trace contextRef="#ctx0" brushRef="#br0" timeOffset="151447.6836">14647 14391 202 0,'14'-19'148'0,"-14"3"0"15,0 16-3-15,0 0-90 16,-13 25-55-16,7-1-3 16,-1 5-16-16,4 15-24 15,-14-8-97-15,11 10-3 16,-7-9-2-16,6 5 0 15</inkml:trace>
  <inkml:trace contextRef="#ctx0" brushRef="#br0" timeOffset="151741.6622">14872 14678 192 0,'-22'17'140'16,"-8"-5"-1"-16,8 11-3 16,1-7-117-1,15 7-4-15,9-6-1 16,14 2-2-16,12-3-7 0,6 1-3 0,1 2-1 16,-2 1 4-16,-8 2 1 15,-10 4 4 1,-17-2 0-16,-11 7-1 15,-17-4-1-15,-10 1-5 0,-8-4-13 16,-11-11-29-16,12 3-102 16,-6-12-9-1,14-1 0-15,7-9-7 16</inkml:trace>
  <inkml:trace contextRef="#ctx0" brushRef="#br0" timeOffset="152192.1326">15411 14473 251 0,'-14'-13'146'0,"14"13"-2"16,-19 5 1 0,13 13-129-16,6 17-10 15,5 14 1-15,5 13-4 16,6 9-4-16,3 8-14 16,-4-2-15-16,14 11-25 15,-19-19-43-15,9-1-45 16,-12-21 0-16,1-8 1 15</inkml:trace>
  <inkml:trace contextRef="#ctx0" brushRef="#br0" timeOffset="152502.4092">15416 15133 196 0,'-10'-19'132'16,"10"19"4"-16,8-26 1 16,14 23-90-16,5-7-35 15,12 4-6-15,8-2 1 16,6 0 0-16,0-2 0 15,1 2-3-15,-4 0-2 16,-7 0-3-16,-11 0 0 16,-13 1-2-16,-19 7 1 0,0 0-1 15,-27-1 1-15,-8 9 2 16,-13 7 1-16,-2 5 3 16,-5 5 2-1,4 6-3-15,7-2 4 0,12-1-3 16,15-5 3-16,18-7-6 15,19-6 1-15,15-10-7 16,17-3-11-16,0-16-18 16,21 12-59-16,-11-15-45 15,5 6-2-15,-12-5-2 0</inkml:trace>
  <inkml:trace contextRef="#ctx0" brushRef="#br0" timeOffset="152742.438">16243 14541 179 0,'-21'26'143'0,"5"19"0"16,-2 4-1-16,8 17-96 15,-2 2-26-15,12 8-2 16,3-2-13-16,4-8-19 15,10 4-35-15,-14-21-88 16,10-6-5-16,-7-16-1 16,3-5 0-1</inkml:trace>
  <inkml:trace contextRef="#ctx0" brushRef="#br0" timeOffset="153402.9835">15263 15156 23 0,'0'0'123'15,"20"-13"2"-15,-20 13 0 16,9-15-59-16,-9 15-16 15,0 0-8-15,0 0-10 0,-25 2-12 16,8 5-9 0,-8 2-6-16,2 1-5 15,3 1 3-15,7 5-3 16,7-1 3-16,12-1-4 16,13 0 5-16,10 2-5 15,10 2 6-15,5-1 1 16,-3 2 0-16,-4 1 2 15,-11-1-3-15,-10 4 2 0,-17-3-3 16,-12 2-1-16,-13-4-8 16,-12-5-10-16,2 3-17 15,-10-20-24-15,21 5-81 16,1-14 0-16,24 13-2 16,-2-31 2-16</inkml:trace>
  <inkml:trace contextRef="#ctx0" brushRef="#br0" timeOffset="153700.6502">16092 15048 253 0,'-4'-16'147'0,"4"16"5"15,0 0-4-15,0 0-118 16,17-10-15-16,1 7-1 16,3-5-3-16,8 4-7 15,6 0-10-15,-2-2-14 16,10 12-27-16,-17-13-73 0,8 14-26 15,-16-4-4-15,-5 10 4 16</inkml:trace>
  <inkml:trace contextRef="#ctx0" brushRef="#br0" timeOffset="153940.6518">16263 15151 253 0,'10'15'139'0,"10"-14"0"15,22-2 4-15,0-9-120 16,11-8-21-16,2-2-11 15,-3-7 2-15,-7-1 0 16,-14 2 7-16,-18 6 2 16,-13 20 0-16,-16-14 9 0,-5 21 6 15,-11 5 4-15,8 15 0 16,-1 0-1-16,13 8-12 16,12 0-11-16,11-8-36 15,20 5-107-15,3-13-7 0,12-1-4 16,-4-12-2-1</inkml:trace>
  <inkml:trace contextRef="#ctx0" brushRef="#br0" timeOffset="155046.4697">12446 15257 93 0,'-23'-3'124'0,"-7"6"-4"0,-10-2 5 0,-8 9-104 16,-10 0-17-16,-7 9 1 16,-13 3 1-16,-5 4 1 15,-14 5-4-15,-10 4-2 16,-12 4-8-16,-17 0-5 15,-13 10-2-15,-22-1 3 16,-13 5 2 0,-21 2 0-16,-11 8 5 0,-10-1-6 15,-5 5 11-15,1-1-1 16,2-2 9-16,13-4-7 16,12-2 7-16,21-9-4 15,16-11 3-15,25-8 5 16,14-13 1-16,24-5 3 0,17-11-2 15,21-2 0-15,13-11-4 16,17 2 0 0,9-6-3-16,12 5-5 15,14 11-11-15,-12-21-16 0,12 21-24 16,0 0-49-16,0 0-40 16,0 0 4-16,6 13 7 15</inkml:trace>
  <inkml:trace contextRef="#ctx0" brushRef="#br0" timeOffset="155276.6578">8290 16236 45 0,'0'0'133'16,"0"0"-5"-16,-9-14 5 0,9 14-79 15,0 0-26-15,0 0-12 16,-19 1-8 0,19-1-1-16,-29 26 0 15,11-4 5-15,-7-2 0 0,3 9 1 16,-1-4-2-16,10 2 2 15,2-7-1-15,11-1 0 16,7-6-8-16,7-4-9 16,12-1-16-16,-3-18-25 15,16 4-98-15,-11-8-1 16,1 4-4-16,-15-5 12 16</inkml:trace>
  <inkml:trace contextRef="#ctx0" brushRef="#br0" timeOffset="155921.1401">8023 16251 4 0,'0'0'116'15,"-26"11"6"-15,7 5 0 16,-11-7-73-16,6 13-17 16,-7-9-4-1,6 11 0-15,-4-11-3 16,9 7-3-16,0-8-2 16,8 1-2-16,12-13-5 0,-8 14-4 15,8-14-3-15,21 5-4 16,0-11 0-1,3-6-2-15,2-2-1 16,0-2-2-16,-3 2 1 0,-4-2-1 0,-8 3 1 16,-11 13 0-16,0 0 0 15,-13-6 3-15,-4 19 2 16,0 4 1-16,-5 1 2 0,8 3-1 31,2-2 0-31,8 0 2 16,4-19-1-16,14 14-2 15,2-18 0-15,6-8-2 16,2-5 1-16,-1-5-2 16,-4-4 0-16,-4 0-4 15,-5 6-3-15,-12 1-7 16,2 19-8-16,-20-20-17 16,9 36-49-16,-14-12-57 0,3 11-4 15,-2-5 3-15</inkml:trace>
  <inkml:trace contextRef="#ctx0" brushRef="#br0" timeOffset="156816.5236">6653 15447 124 0,'-3'-19'140'16,"3"19"1"-16,0 0 0 16,0 28-117-16,2-2-10 15,8 11 1-15,-1 2-3 16,7 6 1-16,-1-3-7 0,4-3-3 15,-2-5-3-15,1-6 1 16,-5-11-1-16,-13-17 1 16,17 3 0-16,-14-17 0 15,-6-9 0-15,2-8 0 16,-4-5 0-16,4-3-3 16,4 0-3-16,-2-3-9 0,12 12-11 31,-6-6-17-31,18 25-23 0,-14-11-37 15,14 22-28-15,-25 0 40 16,33 11 40-16,-26 2 23 0,2 9 25 16,-2 5 25-16,-7-8 29 0,12 14 42 15,-6-12 32-15,17 9-38 16,-6-23-32 0,22 6-16-16,-3-17-12 0,15-1-10 15,-4-10-5-15,4-6-5 16,-8-6-5-16,-8-2-3 15,-14 2 0-15,-12 2-3 32,-15 8 1-32,-11 5-1 15,-12 11 1-15,-7 8 0 0,-6 7 0 16,-1 7-2-16,5 6-5 16,5 1-10-16,17 8-21 15,-1-16-32-15,23 7-66 0,8-11-1 0,19 1 1 16,5-9 77-16</inkml:trace>
  <inkml:trace contextRef="#ctx0" brushRef="#br0" timeOffset="157065.7066">7463 15560 51 0,'11'-18'116'0,"-12"3"2"0,1 15 0 16,-23-11-89-16,1 13-22 15,3 7 2-15,1 1 4 16,8 8 4-16,2 0 0 15,14 6 0-15,6-2-3 16,9 4 0-16,2-4-2 16,5 5-1-1,-7 0-6-15,-3 1-5 16,-7-2-5-16,-11-5-2 16,-4 1-9-16,-10-16-9 15,14-6-30-15,-26-6-77 0,20-23 2 16,4-18 0-16,12-14 63 15</inkml:trace>
  <inkml:trace contextRef="#ctx0" brushRef="#br0" timeOffset="158035.8901">7704 15046 139 0,'13'-32'142'0,"-12"12"4"16,-1 20-1-16,-10 23-109 0,6 18-15 15,-6 6-4-15,4 17-8 16,2 5-5-16,2-1-12 15,8 1-10-15,-3-16-18 16,13 4-11-16,-12-30-19 0,18 1-5 16,-22-28 6-16,21-6 11 15,-19-16 9-15,8 3 16 16,-9-7 19 0,5-2 24-16,4 6 22 0,-4-6 15 15,16 17-1-15,-8-12-3 16,16 14-5-1,-2-10-5-15,9 11-6 0,-9-7-7 16,6 5-8 0,-9-3-6-16,-5 5-3 15,-20 8-4-15,16-15-1 16,-16 15-1-16,-19-3-1 16,-1 9 0-16,-6 7 0 0,-7 6 3 15,-2 5 2 1,-2 5 0-16,5 6 2 0,3-1 0 0,9-2 1 15,7-6-1-15,11-4 0 16,2-22-3-16,29 14-2 16,0-21-1-16,4-10-1 15,5-6-2-15,-1-3-2 16,-2-2-3-16,-11-1-2 0,-3 3 1 31,-13 3-2-31,-6 7 1 16,-11 3-1-16,9 13 2 15,-32-5-4-15,15 13-8 0,-3-5-10 16,10 16-21-16,-5-13-29 16,15 8-50-16,0-14 2 15,23 25 54-15,-7-21 42 0,13 3 24 16,3-1 25 0,-3-9 29-16,11 16 36 0,-11-10 53 15,1 11 2-15,-14-9-53 16,9 19-35-16,-18-9-16 15,4 9-8-15,-11-8-9 16,2 3-5-16,-6-6-4 16,4-13-2-16,0 0 0 15,0-17-2-15,4-5 0 16,4-7-4-16,8-4-3 16,3-5-7-1,9 2-7-15,-4-4-16 16,9 15-17-16,-11-8-22 0,11 19-64 15,-16-4-1-15,-1 16 1 16,-16 2 79-16,0 0 58 16,-1 13 0-16,1-13 0 15,-18 36 42-15,3-18 84 0,10 8 6 16,2-8 7-16,18 9-58 16,-15-27-36-16,40 12-13 15,-8-18-13-15,7-7-8 16,1-10-4-16,-1-8-2 0,-4 0-7 15,-11-4 4 1,-8 8-5 0,-11 4 6-16,-14 8-4 15,-8 12 5-15,-8 9-2 0,-5 10-8 16,1 14-18-16,-10-1-116 0,13 7-2 16,-3-1-7-16,8 4-2 15</inkml:trace>
  <inkml:trace contextRef="#ctx0" brushRef="#br0" timeOffset="158665.0276">6788 16306 175 0,'13'-39'150'15,"4"-6"1"-15,-3-13-12 16,4-4-126-16,0-1-11 16,3 1 5-16,-3 3-6 0,2 10 4 15,-4 8-9 1,-3 15 3-16,-13 26 6 15,18-3 2 1,-13 26 1-16,8 15-2 16,2 9 6-16,2 7-7 15,3 1 2-15,3-2-12 0,5 0-6 16,-7-15-23-16,7 1-22 16,-28-39-26-16,13 33-9 15,-33-39 28-15,1 9 32 16,-14-7 20-16,-9-6 21 15,0 7 19-15,-10-13 33 16,19 19 23-16,-7-20 12 16,40 17-27-16,-16-12-29 15,36 2-17-15,9-7-13 16,13-4-13-16,11 6-24 16,-5-10-122-16,15 11-11 15,-10-4 0-15,-2 13-11 16</inkml:trace>
  <inkml:trace contextRef="#ctx0" brushRef="#br0" timeOffset="160309.3107">7304 15710 156 0,'0'0'141'0,"4"13"0"15,-4-13-6 1,-7 23-126-16,1-1-12 0,-2-2-8 16,5 11-29-16,-13-3-90 15,10 1-4-15,-1-5-5 16,1 2 15-16</inkml:trace>
  <inkml:trace contextRef="#ctx0" brushRef="#br0" timeOffset="160704.8865">7611 15881 141 0,'0'0'136'0,"-31"3"-3"16,6 7 4-16,-10 3-132 16,5 5 0-16,3 1 4 15,7 4-7-15,7 0 9 16,14 4-9-16,13-7 6 0,12 2-11 15,8-6 12-15,5 1-11 16,0-4 7 0,-1-1-1-16,-10-2 0 15,-9 0 0-15,-19-10 0 0,-8 20 1 16,-18-8-4-16,-11-2-3 0,-6 6-5 16,-9-6-3-16,4 6-13 15,-1-15-18-15,20 13-71 0,2-15-26 16,27 1-4-16,0 0 4 15</inkml:trace>
  <inkml:trace contextRef="#ctx0" brushRef="#br0" timeOffset="161421.4344">8416 15770 126 0,'0'0'134'0,"0"0"1"16,-7-15-3-16,7 15-117 0,-31 2-11 16,5 7 3-16,-5 1-1 15,2 6 2-15,1 0-3 16,3 3 0-16,8 2 0 16,10-2 4-16,12 1-3 15,13-2 2-15,6-3-4 31,8 1 1-31,1-1-3 0,-3 2-5 0,-5-1 9 16,-9 6-13 0,-13 1 11-16,-12-2-14 0,-10 4 7 15,-10-9-19-15,2 4-4 16,-9-20-24-16,20 6-27 16,-1-24-53-16,21-9-9 15,10-15 5-15,18-7 110 16</inkml:trace>
  <inkml:trace contextRef="#ctx0" brushRef="#br0" timeOffset="161600.9552">8666 15545 146 0,'0'0'147'0,"0"0"1"16,-6 18 1 0,-17 9-104-16,6 16-22 0,-2 5-11 15,6 7-4-15,7 0-16 16,6-6-16-16,16 8-54 15,-6-21-69 1,9 1-2-16,-6-16-4 0,-1 1 35 16</inkml:trace>
  <inkml:trace contextRef="#ctx0" brushRef="#br0" timeOffset="162042.3306">8607 15961 186 0,'11'-19'132'16,"10"3"-1"-16,2-11-33 15,9 8-99-15,4 0 2 0,0 1-2 16,-2-1 6 0,-5 7-7-16,-4 4 3 0,-11 3-1 15,-14 5 0 1,0 0 0-16,-13 10 1 0,-6 2 5 16,-5-1 3-16,-2 10 2 15,-2-4 2-15,7 6 7 16,-1-3-5-16,11 5-4 15,3-6 2-15,11-4-1 0,-3-15-11 16,26 10-2 0,0-17-13-16,0-13-14 0,12-2-9 15,-9-19-9-15,12 6-11 16,-13-24-10-16,9 10 11 16,-15-18 9-16,3 10 27 15,-8-2 14-15,-9 1 22 0,3 15 12 16,-16-4 15-16,11 24 7 15,-15 2 2 1,9 21-11-16,-3 17-12 16,3 13-8-16,-2 9-7 15,3 12-5-15,2 8-11 16,-2 0-9-16,5 9-25 0,-10-21-19 0,12 1-79 31,-9-15-4-31,1-7 1 0,0-26 65 16</inkml:trace>
  <inkml:trace contextRef="#ctx0" brushRef="#br0" timeOffset="162320.9251">8972 15818 152 0,'10'-13'133'0,"6"17"5"16,1-8-45-16,12 8-67 15,0-8-2-15,11 0-2 16,-4-11-2-16,8-2-9 15,-5-6-6-15,-3-5-9 16,-7 1-2-16,-12-5-3 16,-10 6 4-16,-8 8 6 15,-12 3 3-15,-6 14 6 16,-7 5 4-16,1 12 5 16,0 3 2-16,9 11-1 15,7-1-9-15,10-3-15 0,24 3-134 0,4-19-14 0,21-2-6 16,9-12-8-16</inkml:trace>
  <inkml:trace contextRef="#ctx0" brushRef="#br0" timeOffset="167691.2237">15531 13771 230 0,'-20'10'151'0,"14"6"-1"15,6-16-2-15,20 17-127 16,17-13-11-16,19 1 0 16,16-7 1-16,20-1-1 15,18-4-3-15,13-5-2 0,6-1-2 16,1-2-4-16,0 0-6 16,-14-5-15-16,-2 10-48 15,-26-10-74-15,-15 5-7 16,-24-2-1-16,-18 1-8 0</inkml:trace>
  <inkml:trace contextRef="#ctx0" brushRef="#br0" timeOffset="169071.3291">18566 9279 130 0,'0'0'130'16,"10"-23"3"-16,-10 23-1 15,0 0-100-15,0 0-11 16,1 30 3-16,-11-4-2 16,4 13-7-16,-7 4-5 15,2 8-1-15,-2-5-1 16,3-1 0-16,2-12 0 15,10-11-2-15,-2-22-1 16,29-13 0-16,1-21-1 16,10-13 0-16,9-15 1 15,9-7-2-15,0-2 0 0,0 4-2 16,-4 11-4 0,-9 9-7-16,-6 22-15 15,-20 8-31-15,-3 24-85 16,-22 16-3-16,-10 9 0 15,-13 10-1-15</inkml:trace>
  <inkml:trace contextRef="#ctx0" brushRef="#br0" timeOffset="172362.2069">18596 9423 197 0,'0'0'141'0,"-2"-14"5"15,2 14-4 1,15-2-97-16,-15 2-17 16,24 2-6-16,-1-2-6 15,8 7-6-15,2 0-2 16,3 11-3-16,-1 2-4 0,-8 3-8 0,-2 9-16 15,-18-9-32-15,4 8-93 16,-15 0 1-16,-2-4-4 16,-7-8 3-16</inkml:trace>
  <inkml:trace contextRef="#ctx0" brushRef="#br0" timeOffset="172770.8612">18971 9604 292 0,'14'7'149'0,"4"2"-3"16,-4-9-50-16,9 5-67 16,-3-10-9-16,9-8-8 15,-1-9-9-15,-2-6-3 16,-2-3-3-16,-6-2-1 16,-8-1 0-16,-9 4 0 15,-5 8 0-15,-9 11 2 16,-3 9 2-16,-3 10 0 15,0 12 2-15,5 7-1 16,7 6-1 0,4 6-1-16,6-1-2 15,4 1 1-15,7-3-1 0,4-4 0 16,-1-8 0-16,-1-8 0 16,0-4 1-16,-16-12 1 15,21-3 2-15,-21 3 1 16,10-28 0-16,-7 7 0 15,2-5 2-15,0-5-2 0,6-3-2 16,0 1-3-16,6 5-11 31,-2-6-17-31,11 16-32 0,-13-1-80 16,6 8 2-16,-5 8-4 16,-14 3 5-16</inkml:trace>
  <inkml:trace contextRef="#ctx0" brushRef="#br0" timeOffset="173295.2132">19463 9425 183 0,'0'0'141'16,"25"-15"3"-16,-25 15-4 15,24 8-96-15,-24-8-10 16,14 28-9-16,-11-2-10 15,2 8-6-15,-7-1-4 16,-2 4-2-16,0-2-4 16,-2-3-3-16,1-9-5 15,1-10-1-15,4-13-4 16,0 0-1-16,10-23 0 16,0-5 1-16,8-1 2 15,-1-2 2-15,3 2 6 0,-1 6 1 16,-3 5 7-1,-2 8 2-15,-14 10 0 16,16 9 2-16,-13 5-1 0,0 5 0 16,1 3-2-16,6 2 1 15,6-1-3-15,9-1 1 16,4-9-1-16,8-4 0 16,1-9 0-16,5-9-1 0,-4-11 0 15,-3-6-2 1,-7-5 0-16,-9 0 1 0,-7-2-1 15,-7 4 1-15,-9 4 1 0,-7 11 0 16,-8 11 0-16,0 10 2 16,-1 12-3-1,0 5-4-15,8 7-11 16,-1-4-22-16,19 11-56 16,1-7-47-16,7-5-5 0,4-6 3 15</inkml:trace>
  <inkml:trace contextRef="#ctx0" brushRef="#br0" timeOffset="173520.9114">20287 9146 192 0,'0'0'146'16,"0"0"-2"-16,0 0 3 0,-39 33-102 15,26 18-13-15,-9 8-5 16,11 15-6-16,1 4-8 16,13 7-6-16,10-2-11 15,5-6-21-15,23-8-121 16,-7-17-5-16,7-14-5 0,-8-17-3 31</inkml:trace>
  <inkml:trace contextRef="#ctx0" brushRef="#br0" timeOffset="174104.9075">20977 9360 253 0,'-2'24'159'0,"2"-24"-4"0,15 22 3 16,0-16-124-16,19 2-15 31,6-6-7-31,13-2-10 0,5 0-19 15,-6-10-43-15,3 8-92 16,-13 1-7-16,-15 4 4 16,-27-3-1-16</inkml:trace>
  <inkml:trace contextRef="#ctx0" brushRef="#br0" timeOffset="174254.5284">21001 9611 292 0,'-26'20'154'0,"3"-6"2"16,23-14-5-16,-7 16-134 15,23-13-8 1,7-6-12-16,6-7-23 16,15 7-61-1,0-10-65-15,3 0-3 0,-3-1 0 0,0 1-4 0</inkml:trace>
  <inkml:trace contextRef="#ctx0" brushRef="#br0" timeOffset="174448.3495">21512 9383 290 0,'23'4'156'16,"-1"1"0"-16,2-8-7 16,14 6-136-16,3-1-14 15,3-2-21-15,9 9-75 0,-14-7-58 16,-7 5 2-16,-13 0-5 15</inkml:trace>
  <inkml:trace contextRef="#ctx0" brushRef="#br0" timeOffset="174626.6828">21544 9618 211 0,'0'0'156'16,"-5"16"-3"-16,5-16 1 0,35-3-93 15,-6-4-44-15,5 1-12 16,7 3-22 0,-9-10-61-16,8 9-76 0,-11-2 2 15,-5 5-6-15,-8-1 2 16</inkml:trace>
  <inkml:trace contextRef="#ctx0" brushRef="#br0" timeOffset="175221.0243">22539 9249 158 0,'10'-13'133'15,"-5"-2"2"-15,-7-2-29 16,2 17-76-16,-9-14-7 16,9 14-9-16,-13-3-7 15,13 3-3-15,0 0 0 16,-17 5 2-16,17-5 2 31,-14 9 0-31,14-9 0 0,-18 10 0 16,18-10-1-16,-23 12-1 15,6-4-3-15,-3 4-1 16,-6 5 1-16,-4 8 2 16,-8 7 3-16,1 12 2 15,-5 5 0-15,9 10 0 0,9-1-1 16,16 4 0-16,14-8-2 15,21-11-3-15,19-16-5 0,15-18-1 16,11-19-2 0,4-19-2-1,-2-14-2-15,-9-14 1 16,-15-2 0-16,-21-4 0 0,-20 7 3 16,-21 5 0-16,-17 12 0 15,-14 16 0-15,-10 14-2 16,-8 11-12-16,8 19-28 15,-5 2-91-15,22 9-8 0,9 3 3 16,15 1-4-16</inkml:trace>
  <inkml:trace contextRef="#ctx0" brushRef="#br0" timeOffset="175570.2155">23167 9191 196 0,'-15'-17'138'16,"-9"7"3"-16,-8 7-50 15,0 17-53-15,-12 3-9 16,6 15-10-16,-4 6-9 16,9 8-3-16,7 7-3 15,10 5-4-15,16 1-3 16,12 0-3-16,12 0 0 15,8-2 1-15,4-4 5 16,-1-2 2-16,-9-14 4 16,-10-4 6-16,-24-8 4 15,-9-4 4-15,-22-8-1 16,-4 0 0-16,-13-7-5 16,-4 3-5-16,3-3-9 15,2-1-11-15,12 10-30 16,-1-7-111-16,21 4-3 15,9-3-4-15,14-9 1 16</inkml:trace>
  <inkml:trace contextRef="#ctx0" brushRef="#br0" timeOffset="175821.642">22549 9905 251 0,'-21'-1'165'16,"21"1"-6"-1,-16-2-11-15,16 2-125 0,31-8-175 16,-2 6-4-1,16 1-4-15,4-1-2 0</inkml:trace>
  <inkml:trace contextRef="#ctx0" brushRef="#br0" timeOffset="175944.1878">23320 9964 282 0,'20'0'133'0,"-7"-4"-130"16,-13 4-6-16,7-23-147 15,-14 6-10-15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10:15.5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2410 5093 168 0,'32'6'129'16,"28"-9"-3"-16,35 3-3 16,27-3-115-16,38 8 0 15,32 2 1-15,28 1 1 16,27 0-2-16,17 2-1 0,10 0-2 16,2-1-6-16,0 1-14 15,-21-9-39-15,-13 8-66 16,-30-11-10-16,-30 2-3 15,-35-5-11-15</inkml:trace>
  <inkml:trace contextRef="#ctx0" brushRef="#br0" timeOffset="10675.6941">2667 10161 90 0,'0'0'121'0,"0"0"3"15,21-13-1-15,5 11-82 0,2-8-12 16,22 6-5-16,9-8-7 15,16 1-13-15,19-1-25 16,6-11-43-16,20 6-59 16,8-4-5-16,16 3-2 15,11 2 24-15</inkml:trace>
  <inkml:trace contextRef="#ctx0" brushRef="#br0" timeOffset="11086.0611">8017 10097 178 0,'0'0'124'0,"52"-14"0"16,16 9-3-16,22 0-113 15,22 2 0 1,20 3-1 0,14-2 0-16,10 1-3 15,1 2-8-15,-7-1-17 16,-7 9-34-16,-16-5-68 16,-19 2-1-16,-21 1-4 0,-27-2 3 15</inkml:trace>
  <inkml:trace contextRef="#ctx0" brushRef="#br0" timeOffset="11848.6579">3788 15242 114 0,'-13'2'133'16,"13"-2"-3"-16,0 0 2 16,39 6-105-16,7-6-7 15,33 2-4-15,24-7 4 16,28 5-3-1,19-8-7-15,22 4-2 16,8-3-1-16,9 1-2 16,-6-1-1-16,-8 1 3 15,-18 0-6-15,-14-1 3 16,-23 1-8-16,-23-2-1 16,-18 2-16-16,-30-10-15 15,-9 10-94-15,-32-8-8 0,-8 14 3 0,-38-17-7 16</inkml:trace>
  <inkml:trace contextRef="#ctx0" brushRef="#br0" timeOffset="12353.8967">3952 16137 107 0,'0'0'127'16,"-13"10"7"-16,13-10-8 15,16 3-100-15,17 3-5 0,12-9 2 0,19 4 0 16,8-8-7-16,19 3-6 15,8-5 0-15,14-1-2 16,2-2 0-16,6 1-2 16,-7-1-6-16,-7 2 2 15,-10 0-9-15,-12 0 6 16,-13 7-23-16,-23-8-19 16,-7 9-95-16,-20-4 2 0,-8 6-7 31,-14 0-1-31</inkml:trace>
  <inkml:trace contextRef="#ctx0" brushRef="#br0" timeOffset="12912.9391">3798 17207 153 0,'20'0'127'0,"21"-2"6"15,16-1-4-15,28-5-108 16,39 6-6-16,32-3 4 15,39 4-2-15,36-1 0 16,39 7-8-16,36-2-3 16,27-5-4-16,22-2-4 15,19-8 5-15,8-6-20 16,6-6 19-16,-11-4-15 16,-11-3 17-1,-27 2-14-15,-21 3 17 16,-31 6-11-16,-32 9 7 15,-43 6-10-15,-44 3-56 0,-37 4-67 16,-39-4-14-16,-35-4 2 0,-27-3 8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11:00.1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5395 4958 131 0,'-16'-3'119'0,"16"3"-3"15,-16-9-2-15,16 9-105 16,0 0-7-16,31-16 1 16,-4 12 2-16,11-3 0 15,11 1 0-15,11-1 2 16,17 1-1-16,14-1 0 16,20 1-1-16,23 2-1 15,28 1-2-15,27 1 1 16,27 1-2-16,31 1 1 15,25 1 0-15,31 1 4 16,21 2 0-16,15-1 0 0,7 3-1 16,-3-1 1-16,-8 4-1 15,-22 1-4-15,-27 0-18 16,-31 8-106 0,-38-10-4-16,-43 2-8 0,-37-7-7 15</inkml:trace>
  <inkml:trace contextRef="#ctx0" brushRef="#br0" timeOffset="6143.3169">2603 5076 165 0,'0'0'133'0,"-23"-13"1"16,23 13-1-16,0 0-99 16,0 0-5-16,20-3-9 15,15 10-6-15,15 2-5 16,18 1-2-16,19 2-2 15,21-1-1-15,22-1-2 0,19 0 1 16,18-4-2 0,19-4 1-16,10-5-1 15,8-5 0-15,-5-2 1 0,-12-3-1 0,-19 2-1 16,-27-4-11-16,-24 15-80 16,-46-7-50-16,-37 9-8 15,-34-2-8-15</inkml:trace>
  <inkml:trace contextRef="#ctx0" brushRef="#br0" timeOffset="19453.7426">6244 6004 110 0,'-19'0'122'0,"19"0"-3"16,0 0 1-1,14-10-99-15,21 8-8 0,10-5 2 16,27 4-1-16,16-7 1 16,26 1 0-16,17-4 1 0,25 3-2 15,17-4 1-15,16 1-7 16,13-2-1-16,9 2-5 15,-1 2-1-15,-2 2-5 16,-4 5-14 0,-20-8-62-16,-11 7-56 15,-20-1-2-15,-27-4-9 16</inkml:trace>
  <inkml:trace contextRef="#ctx0" brushRef="#br0" timeOffset="21112.8465">18997 6028 184 0,'43'-19'131'0,"19"7"-3"16,32-4-1-16,23-5-120 16,36 7-1-16,32 0 2 15,27 5 3-15,21 0-1 16,18 8 2-16,5 1-2 15,-5 8 0 1,-13 3-3-16,-13 6-3 0,-23 5-4 16,-24-1-5-16,-30 8-22 15,-34-7-100-15,-20 2-2 0,-28-4-5 16,-27-5-5-16</inkml:trace>
  <inkml:trace contextRef="#ctx0" brushRef="#br0" timeOffset="21830.7769">3420 6872 165 0,'0'0'143'0,"-6"18"-8"16,32-8-1-16,13-6-95 15,29 0-41-15,29-2 1 16,30-4 4-16,25-5 2 16,23-1 1-16,18-4 1 15,17 2 2-15,7-2 0 16,9 4 0-16,0 0-2 15,-5 1-3-15,-3 0-3 16,-11-3-7-16,-5 4-28 0,-20-10-102 16,-10-2-4-16,-22-8-8 15,-23-15-5-15</inkml:trace>
  <inkml:trace contextRef="#ctx0" brushRef="#br0" timeOffset="25270.5077">16352 7053 161 0,'36'4'118'0,"9"-5"2"16,23-5-6-16,17 0-112 15,23-1 4-15,22 2 2 0,20-2 0 16,15 3 1-1,8-3 0-15,7 4 1 16,-8 0 1-16,-8 3-1 16,-15 0-2-16,-16 3 0 15,-25 0-1-15,-17 0 0 16,-23-1-2-16,-15 0-4 16,-16 2-10-16,-13-2-15 0,-6 5-19 15,-18-7-48-15,16 0-32 16,-16 0-4-16,28 0 2 15</inkml:trace>
  <inkml:trace contextRef="#ctx0" brushRef="#br0" timeOffset="25798.8769">19609 6960 212 0,'-25'-5'128'16,"12"-4"-5"-16,13 9-1 15,16-25-122-15,24 15 0 16,24 0 2-16,21-1 2 0,19-2 1 15,17 3 0-15,9-2 4 16,3 3-1 0,0 2 1-16,-2 6-1 15,-13 1-2-15,-8 5-1 16,-14 0-1 0,-10 2 0-16,-14 2-2 15,-12-2-3-15,-11 4-6 16,-13-6-13-16,-2 8-27 0,-20-6-81 15,5 0 0-15,-6-4-5 16,4 0 1-16</inkml:trace>
  <inkml:trace contextRef="#ctx0" brushRef="#br0" timeOffset="28026.274">7722 7960 111 0,'0'0'118'0,"13"6"-2"16,18-9 1-1,24 0-95-15,18-3-23 0,28-1 3 16,26-3 6-16,26-7 5 0,30 1 5 15,16-4 1-15,19 5-3 16,3 1 2-16,11 5-7 16,-5 2 0-16,-3 7-8 15,-15 6 0-15,-10 1 0 16,-22 3-6-16,-16-1-7 16,-14 8-54-1,-26-7-68-15,-26-4-3 0,-18-6-4 16,-31-17 15-16</inkml:trace>
  <inkml:trace contextRef="#ctx0" brushRef="#br0" timeOffset="47471.3049">2566 10211 55 0,'0'0'106'15,"0"0"6"-15,24 9 0 16,5-8-99-16,9-2 3 16,18 1 5-16,13-5 2 15,18 5 1-15,9-4-4 16,17 6-3-16,7-2-6 16,7 2-2-16,3 1-5 15,-1 2 1-15,-5-5 1 16,-7 0 2-16,-10-5 2 15,-13 1 0-15,-21-5 2 16,-10-1-2-16,-23-1-2 16,-13-1-11-16,-14 6-37 15,-13 6-90-15,-16-23-2 16,-1 12-8-16,-5-4-3 16</inkml:trace>
  <inkml:trace contextRef="#ctx0" brushRef="#br0" timeOffset="48887.9439">6890 10231 58 0,'0'0'103'15,"26"3"-5"-15,0-7 7 0,17 1-92 16,19 6 7 0,18-6 7-16,23 9 5 15,19-6 3-15,26 10 0 16,12-9-1-16,22 12-2 15,4-7-5-15,11 7-6 0,-10-3-7 0,-2 5-4 32,-19-5 0-32,-16 0-3 15,-25-3 0-15,-19 0-2 0,-26-4 2 16,-19-3-7-16,-19-3-3 16,-16-5-13-16,-3 12-61 15,-23-4-66-15,0 0 3 0,10-16-7 16,-10 16-3-16</inkml:trace>
  <inkml:trace contextRef="#ctx0" brushRef="#br0" timeOffset="51287.5997">18703 8962 22 0,'0'0'111'15,"-16"-8"3"-15,16 8 2 0,0 0-64 16,0 0-21-16,0 0-4 16,0 0-5-16,4 18-4 15,-4-18-6-15,10 21-4 16,-6-5-2-16,-1 6-1 16,-4 2 0-16,-2 5 3 15,-8 0-1-15,-2 6 2 16,-8-2 0-16,0 2 3 15,-4-5-2-15,2 2 1 0,-3-6-3 16,7-1 0-16,1-3-3 0,7-3-1 31,6-2-1-31,10-2-1 16,8-1-1-16,11-1 0 0,4-1-1 16,7 1 0-16,1 2 2 15,-1 3 0-15,-4-1 1 0,-6 3-1 16,-9-1 3-16,-10 4-1 15,-8-1 2-15,-6 2 1 16,-10-4-1-16,-3 2 1 16,-7-3-2-16,2 0 1 15,-3-3-1-15,6-2-1 16,0-3-2-16,7 0-4 16,16-11-7-1,-13 8-16-15,13-8-33 16,13 7-80-16,5-9-2 0,-4-4 0 15,5 3-3-15</inkml:trace>
  <inkml:trace contextRef="#ctx0" brushRef="#br0" timeOffset="51736.5692">18568 9921 66 0,'-15'13'116'16,"-9"0"4"-16,-2 9 4 16,-10 7-52-16,-7 4-47 15,-3 19 4-15,-18 8 7 16,-3 23-1-16,-21 3-1 15,0 19-5 1,-10 4-5-16,4 5-6 16,0-6-5-16,9-9-14 15,14-5-33-15,9-27-51 16,23-11-59-16,19-26 0 16,17-17 3-16,3-13-6 15</inkml:trace>
  <inkml:trace contextRef="#ctx0" brushRef="#br0" timeOffset="52132.4414">18550 9915 231 0,'18'25'137'16,"1"1"-3"-16,10 10-1 15,3 11-126-15,25 14-1 16,21 16 2-16,16 13-2 16,16 10 3-16,8 10-3 15,3 2 4-15,5 4 2 16,-12-2 1-16,-4-2-3 15,-12-9-1-15,-7-5 2 16,-14-12-2-16,-2-6 2 0,-12-13-4 16,-3-4-3-16,-8-14-3 15,-7-10-5-15,-8-9-7 16,-12-17-14-16,-1 1-39 16,-24-14-81-16,16-6-3 15,-14-8 0-15,3 0 0 16</inkml:trace>
  <inkml:trace contextRef="#ctx0" brushRef="#br0" timeOffset="52458.3581">20353 11223 195 0,'-34'-3'132'0,"0"7"1"16,6 6-3-16,6-1-105 15,12 17-20-15,11 4-3 16,14 9 1-16,11 3-1 0,7 4 2 16,7 0 4-16,5 3 4 15,-5-6 0 1,-2 2 5-16,-16-9-1 0,-7-1 5 15,-19-9-3-15,-7-2 0 0,-15-8-9 16,-6-7-9 0,-6-2-22-16,-12-14-78 15,7-2-46-15,-7-7-5 16,6-2-1-16</inkml:trace>
  <inkml:trace contextRef="#ctx0" brushRef="#br0" timeOffset="53011.51">17431 10798 246 0,'13'-26'133'0,"5"3"1"15,3 7-1-15,0 5-111 16,5 15-10-16,-5 9-1 16,1 20-1-1,-12 11-3-15,-10 13 0 16,-12 13-3-16,-6 8 2 16,-11 5-3-16,-3 4 3 15,-5-6-2-15,0-4 3 16,3-13-2-16,9-12 1 0,8-17 1 15,11-15-1-15,6-20 0 0,31-12-1 16,7-14 2-16,16-8-2 16,9-4 0-16,8-2-4 15,1 4-3-15,-4 1-7 16,-2 12-16-16,-21-2-43 16,-9 15-80-16,-11 2 0 15,-9 5-6-15,-16 3 5 16</inkml:trace>
  <inkml:trace contextRef="#ctx0" brushRef="#br0" timeOffset="69584.6216">20633 16121 82 0,'0'0'109'16,"23"14"7"-16,5-12-6 16,18-4-37-16,26 10-39 31,25-10-3-31,38 7 2 16,27-13-5-16,38 8-6 15,24-5-1-15,24 3-1 0,10-4-1 16,8 6-5-16,-16-1-2 15,-14 4-6-15,-28 3-4 16,-31-2-9-16,-29 9-23 16,-44-7-98-16,-29-1-7 15,-39-6-4-15,-36 1-9 16</inkml:trace>
  <inkml:trace contextRef="#ctx0" brushRef="#br0" timeOffset="70250.8687">4140 17042 220 0,'118'24'144'16,"60"-5"2"-16,57-6-7 15,53-7-136-15,66 2-1 16,40-11 2-16,29-5 0 16,4-11-12-16,-9 5-2 31,-31-1-25-31,-47-1-106 0,-47-1 5 16,-58-6-15-1,-61-3 5-15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12:19.8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3349 4471 196 0,'-16'-5'136'15,"29"3"3"-15,9-6-4 16,21 5-103-16,5-5-14 16,20 7-5-16,8-5-5 15,11 2-7-15,11 5-21 16,-7-9-113-16,14 3-3 15,-1-5-7-15,3-3-6 0</inkml:trace>
  <inkml:trace contextRef="#ctx0" brushRef="#br0" timeOffset="3174.5334">5137 4339 207 0,'0'0'138'16,"11"-19"0"-16,10 16-10 16,2-13-100-1,19 9-5-15,1-6-4 16,12 4-6-16,0 2-4 15,2 3-6-15,1 4-6 16,-5 0-9-16,2 11-21 16,-17-6-90-16,6 9-14 15,-12-4-5-15,1 7-3 16</inkml:trace>
  <inkml:trace contextRef="#ctx0" brushRef="#br0" timeOffset="3550.4653">5271 5160 230 0,'36'11'151'0,"10"-9"-5"15,24 2-4-15,7-3-129 16,13-1-18-16,10 9-125 16,-8-9-10-16,-6 2-10 15,-12-5-11-15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12:34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1440 5124 177 0,'0'0'143'0,"16"-2"2"15,4 8-2-15,-2-15-95 16,12 12-23 0,-1-6-5-16,5 2-6 15,1-4-5-15,-3 1-4 0,-3 1-8 16,-8-3-12-16,-2 15-57 15,-19-9-72-15,0 0-3 0,0 0-6 16,-10-14-5-16</inkml:trace>
  <inkml:trace contextRef="#ctx0" brushRef="#br0" timeOffset="1245.1435">13918 5106 168 0,'-14'10'143'16,"1"-5"0"-16,13-5 2 15,0 0-92-15,24 17-22 16,2-18-5-16,15 2-5 16,6-4-6-16,14-3-5 15,2-1-3-15,-1-4-8 16,-3 0-6-1,-8-4-16-15,-1 10-26 16,-21-15-38-16,3 13-60 16,-17-6 0-1,-1 7 1-15,-14 6 4 0,0 0 130 16,-13-11 12-16,-1 5 0 16,1 12 13-16,-8-6 115 15,5 4 3-15,-1-4 3 16,17 0 1-16,0 0-75 15,0 0-27-15,15 0-12 16,13 0-6-16,6-2-4 16,6 1-3-16,-4 2 1 0,-1 4 1 15,-14 1 1-15,-6 8 0 16,-17 2 1-16,-8 6-2 16,-13 1-3-16,-3 3-2 15,-3-2-11-15,-1-2-10 16,11 7-36-16,-4-15-97 15,15 2-1-15,8-16-7 0,-11 13 0 16</inkml:trace>
  <inkml:trace contextRef="#ctx0" brushRef="#br0" timeOffset="2216.6135">1413 5128 188 0,'0'0'143'0,"-22"-10"2"0,22 10-1 16,-11-13-102-16,11 13-10 31,0 0-8-31,23-10-8 15,-6 7-5-15,6 3-4 16,6 3-3-16,3 1-1 0,4 3-1 0,3-1-3 16,4 3-2-16,2-8-5 15,4 5-7-15,-7-9-13 16,7 10-27-16,-20-18-61 16,4 8-29-1,-13-9-1-15,-1 6 2 16</inkml:trace>
  <inkml:trace contextRef="#ctx0" brushRef="#br0" timeOffset="2430.8694">1826 5069 126 0,'-31'6'137'0,"-8"-6"5"15,9 10-2-15,-3-12-53 16,17 11-53-16,2-9-10 16,14 0-10-16,20 3-6 15,7-2-4-15,9 1-3 0,6 2 1 16,0-1 2-16,-2 5 4 15,-8 0 0-15,-6 5 1 16,-14 0 0-16,-12 3 1 0,-12-2-2 16,-8-1-9-16,0 6-26 15,-12-14-123-15,13 7-4 16,-3-6-10-16,7 1-4 16</inkml:trace>
  <inkml:trace contextRef="#ctx0" brushRef="#br0" timeOffset="7457.3401">17876 886 284 0,'0'0'132'15,"0"0"2"1,0 0 0-16,0 0-98 16,0 0-9-16,0 0-14 0,0 0-2 15,0 0-5 1,0 0-5-16,0 0-4 0,0 0-5 0,65 43 4 31,-65-43-3-31,0 0 4 0,0 0-4 16,0 0 2-1,34 62 5-15,-34-62 3 16,0 0 7-16,-70 54 0 0,70-54 1 0,-62 40 0 16,62-40 0-16,0 0 2 15,-72 59-5-15,72-59-4 16,0 0-4-1,0 0-1-15,0 0 0 16,0 0-2-16,67 55 0 16,-67-55-2-16,65-1 2 15,-65 1 2-15,0 0 2 0,71 11 2 0,-71-11 0 16,0 0 4-16,0 0-2 16,-20 65 1-16,20-65 2 15,-48 46-4-15,22-24 1 16,3-1 0-16,3-2-1 0,5 0 0 15,7 0-2-15,6-5 2 16,2-14-7-16,25 16 3 16,-6-10-3-16,4 2 2 15,0-2-3-15,-3 7 0 16,-1-4 4-16,-6 7-2 16,-7 7 6-16,-6 4 4 15,-8 2-6-15,-3-1-2 16,-8 8 4-16,-1-9 0 15,-5 3-2 1,4-1 1 0,-1-4-3-16,3-4-6 0,5-3 1 15,2-5-7-15,12-13-20 16,0 0-30-16,0 0-84 16,0 0 5-16,13-12-9 15,-13 12 7-15</inkml:trace>
  <inkml:trace contextRef="#ctx0" brushRef="#br0" timeOffset="8990.725">17385 841 97 0,'0'0'102'0,"0"0"5"32,0 0 2-32,0 0-51 15,0 0-6-15,0 0-5 16,0 0-9-16,0 0-4 0,0 0-11 16,0 0-1-1,0 0-7-15,0 0 1 16,0 0-2-16,0 0-3 15,0 0 3-15,0 0-3 0,-34 65 0 16,34-65-1-16,0 0 8 16,-10 91-3-16,10-91-2 15,2 62 2-15,-2-62-4 0,0 0-3 0,0 0 1 16,0 0-2-16,0 0-7 16,0 0-1-16,0 0-2 15,0 0 0-15,0 0-1 16,57-82 5-16,-57 82-4 15,27-59 2-15,-27 59 4 16,0 0 2 0,0 0 2-16,0 0-2 15,64-16 0 1,-64 16-3-16,0 0 3 0,8 76 5 0,-8-76-11 16,0 0-8-16,-4 67-33 15,4-67-106 1,0 0-4-16,0 0-7 0,0 0 9 15</inkml:trace>
  <inkml:trace contextRef="#ctx0" brushRef="#br0" timeOffset="11286.237">17857 1847 344 0,'0'0'135'0,"0"0"3"31,-13-3-12-31,13 3-110 16,0 0-30-16,16-12-68 0,-2 4-45 16,12 6-11-16,0-6 4 15,9 5-8-15</inkml:trace>
  <inkml:trace contextRef="#ctx0" brushRef="#br0" timeOffset="11403.5504">18195 1827 264 0,'0'0'110'0,"0"0"-36"16,17-3-73-16,-3-2-106 16,4 3-11-16,6-1 3 15</inkml:trace>
  <inkml:trace contextRef="#ctx0" brushRef="#br0" timeOffset="11554.3612">18555 1844 218 0,'18'-16'61'15,"-18"16"-54"-15,13-11-6 0,3 0-122 16,7 7-4-16</inkml:trace>
  <inkml:trace contextRef="#ctx0" brushRef="#br0" timeOffset="11711.4815">18938 1870 312 0,'0'0'129'16,"14"11"-6"-16,-14-11-4 15,0 0-125-15,23 6-64 16,-10-10-47-16,7-2-7 16,2-1 3-16,7 3-6 15</inkml:trace>
  <inkml:trace contextRef="#ctx0" brushRef="#br0" timeOffset="12388.6843">19228 1994 337 0,'-20'1'137'0,"5"8"-2"16,-1-9 0-16,16 0-120 15,0 0-8 1,0 0-2-16,0 16-1 15,0-16-4-15,28 14-4 0,-12-5-2 16,2 4 0-16,-2 0 0 16,-3 3 2-16,-4 1 4 15,-8 3 2 1,-4 2 4-16,-8 0 1 0,-5 1 5 16,-4-4-2-16,0 7 2 15,-2-5-3-15,6 1-2 16,3-3-2-16,10-1-2 15,8-2-3-15,9-3-5 0,8 0 0 16,5-6-3-16,6 1 4 16,-1-3 0-16,-2 1 1 0,-5 1 1 15,-9 2 4-15,-16-9 4 16,5 25 0-16,-15-5 3 16,-7 3-2-1,-3 3 0-15,-2 0-2 0,2 1-1 16,6 1-4-16,6 2-1 15,7 0-2 1,5 1-1-16,6-6 0 0,5 7 1 16,1 1-1-1,-1 1 3-15,-2-1-1 0,-4-3 6 16,-5-1 0-16,-4-3 1 16,-5 0 0-16,-4-4-2 15,-3-5-3-15,-2-4-9 16,5 7-24-1,-6-21-56-15,15 1-54 0,0 0 3 16,0 0-6 0,0 0 5-16</inkml:trace>
  <inkml:trace contextRef="#ctx0" brushRef="#br0" timeOffset="12686.8521">19174 2962 258 0,'-15'-1'144'16,"15"1"4"-16,0 0-5 16,-6 34-47-16,4-18-74 15,12 9-7-15,1-1 1 0,6 5-8 16,2-4-2-1,4-2-5-15,0-7 3 16,-2-11-6-16,-2-5-3 16,-4-13-11-16,-2 5-27 0,-15-21-97 15,6 3-7-15,-8-17-3 16,3 4 2 0</inkml:trace>
  <inkml:trace contextRef="#ctx0" brushRef="#br0" timeOffset="13371.7294">19255 1612 294 0,'3'-15'125'0,"-3"15"0"16,0 0-6 0,10-17-80-1,-10 17-8-15,16-13-6 0,-16 13-5 16,15-12-3-16,-15 12-3 15,0 0-1-15,12 21-2 16,-14-3-4-16,2 4-5 16,-2 0 4-16,5 2-7 0,1-2 1 15,5-5-6-15,4-8 4 16,4-3 0-16,5-11 3 0,1-1 4 16,2-2-5-16,-2-8 3 15,-2 3-2 1,0 3 6-16,-4 0-5 15,-4 4 0-15,-13 6 0 0,23-3 2 32,-23 3 3-32,19 7 0 15,-19-7-1-15,17 13-6 16,-8 0 4-16,-9-13-4 16,21 28 5-16,-11-12-8 0,0-1 3 15,1 0-6-15,2-1-3 16,-13-14-19-16,27 19-117 15,-27-19 3-15,22 3-9 0,-22-3 5 16</inkml:trace>
  <inkml:trace contextRef="#ctx0" brushRef="#br0" timeOffset="13952.2939">19684 1801 292 0,'0'0'132'0,"0"0"-7"16,0 0-21-16,0 0-58 15,3-19-8-15,11 12-10 16,-14 7-5-16,23-22-9 16,-10 12 2-16,2 0 4 15,-2-2-6-15,2 7-1 16,-2 2 2-16,3 1-2 15,0 4-4-15,0 6 5 16,-2 2-8-16,2 9-5 16,-1 6 1-16,-1-1-4 15,3 4-22-15,-11-12-74 16,17 4-55-16,-7-15 0 16,9-5-10-16,-4-10 1 15</inkml:trace>
  <inkml:trace contextRef="#ctx0" brushRef="#br0" timeOffset="14807.271">17769 1985 292 0,'0'0'131'15,"-17"-1"3"-15,17 1-6 0,-16 1-100 16,16-1-11-16,0 0-24 16,6-13-52-16,-6 13-70 15,17-7-1-15,-17 7-9 16,13 2 4-16</inkml:trace>
  <inkml:trace contextRef="#ctx0" brushRef="#br0" timeOffset="15403.126">17785 2101 374 0,'-16'21'145'0,"2"-16"-1"16,14-5-8-16,0 0-130 15,-16 13-2-15,16-13-6 32,0 0-7-32,0 0-7 15,0 0-1-15,-3 16-2 0,3-16 1 16,0 0 3-16,0 0 6 15,17 18 6-15,-17-18 7 16,10 16 5-16,-4-3 3 16,-6-13 4-1,-3 26 2-15,-7-13-1 0,1 9-1 16,-5-2-3-16,1-1-4 16,-3-3-1-16,5 1-4 0,2-1-1 15,6-2-3-15,3-14 0 16,13 16-3-1,1-16 2-15,4 3 0 0,3-4 0 16,0 2 0 0,-3-4 1-16,-2 7-1 0,-16-4 0 15,18 16 2-15,-17-1 0 16,-2 2 1-16,-5 5 0 16,-3 1 0-16,-1 4-1 15,0 4 2-15,-3 2-3 16,1 0 1-16,1 0 0 0,1 0-1 15,1-2-1 1,3-3 0-16,3-3 0 16,2-6 0-16,2-3 0 15,1-1 2-15,-1 0-2 0,2-1 4 16,-3 4 0-16,-1 0 3 16,-2 5-1-16,0 1 2 15,-1-1-2-15,-1 0-2 16,1-3-4-16,-3-6-5 15,2 2-13-15,5-16-22 16,-8 18-101 0,8-18-4-16,-13-5-1 0,13 5 3 0</inkml:trace>
  <inkml:trace contextRef="#ctx0" brushRef="#br0" timeOffset="15688.1912">17641 2868 315 0,'-13'-1'135'0,"14"15"6"15,-1-14-7-15,2 36-102 16,-1-7-13-16,5 12-7 0,-2-2 1 16,5 4-6-1,-2-3 1-15,3-1-6 16,-3-8 4-16,1-8-3 0,-8-23 4 0,0 0 0 15,15 1-2-15,-9-15-1 16,0-11-4-16,1-4 0 16,3 2-11-16,-4-5-9 15,8 15-33 1,-14-9-82-16,12 13-11 16,-9-7 6-16,-3 20-8 15</inkml:trace>
  <inkml:trace contextRef="#ctx0" brushRef="#br0" timeOffset="21016.5867">16162 1987 285 0,'-18'3'136'0,"18"-3"-1"16,0 0 1-16,15 1-95 15,4-8-11-15,17 5-4 16,8-6-9-16,17-1-4 0,7 2-5 16,10-6-3-1,3 4-2-15,-1-1-4 16,-2 3-8-16,-10-7-12 0,-3 6-22 15,-22-10-44-15,2 7-52 16,-16-1 2-16,-2 1-6 16,-11-3 6-1</inkml:trace>
  <inkml:trace contextRef="#ctx0" brushRef="#br0" timeOffset="21337.6518">16935 1783 351 0,'-20'-1'142'0,"20"1"-8"16,-22 0 2-16,22 0-117 15,13-2-6 1,13 4-3-16,7-1-5 0,12 4-4 15,3 3 0-15,1 4 2 16,-4 2 3-16,-7 1 2 16,-10-1 1-16,-12 2 2 0,-18 0-1 15,-15 0-2-15,-16-3-7 16,-15 0-14 0,-1 8-127-16,-16-2-3 0,6 7-13 15,1-1-5-15</inkml:trace>
  <inkml:trace contextRef="#ctx0" brushRef="#br0" timeOffset="34248.848">3238 4441 79 0,'0'0'113'0,"0"0"6"16,15 3 1-16,15 0-73 0,7-10-13 16,22 7 3-1,12-13-3-15,23 4-3 16,10-10-3-16,24 5-6 16,8-6-6-16,11 4-5 0,2-2-5 0,-1 3-7 15,-5 3-9-15,-13-1-28 16,-10 13-98-16,-26-3-6 15,-17 7-4-15,-23-1-6 16</inkml:trace>
  <inkml:trace contextRef="#ctx0" brushRef="#br0" timeOffset="112305.0828">17758 1701 258 0,'0'0'123'0,"-13"-3"6"16,13 3-4-16,-13 2-87 15,13-2-16-15,0 0-2 0,0 0-5 16,0 0-3-1,-3 14-3-15,3-14 1 16,-2 16 0-16,2-16-1 16,5 16-1-16,-5-16-1 0,17 10-4 15,-3-10-1-15,5-3 0 16,3-6-1-16,-1-1 5 16,-2-7-3-1,-4 0 2-15,-7 1 0 0,-8 16 4 16,-4-20-3-16,-9 12 4 15,-6 6-2-15,-3 7-6 0,-2 10 1 0,2 1-1 32,5 1-1-32,5-3-3 15,8 2 3-15,8 2-4 0,9-8 1 16,6-9 3-16,6-4-1 16,1-8 1-16,-2-1 3 0,-2-1 4 31,-6-4-3-31,-5-2 4 15,-8 6-2-15,-3 13 2 16,-10-16-2-16,10 16-8 0,-20 2-14 16,4-7-37-16,16 5-98 0,-19 10-1 15,19-10-1-15,0 0-7 16</inkml:trace>
  <inkml:trace contextRef="#ctx0" brushRef="#br0" timeOffset="112715.8096">17737 1694 329 0,'-20'7'142'0,"20"-7"-5"16,-7 22 3-16,11-8-109 15,-4-14-8 1,12 23-4-16,-12-23-10 0,29 12-3 16,-11-14-2-16,0-2-3 15,-2-5-5-15,-8-4-10 0,-8 13-23 16,5-27-81-16,-5 27-21 16,-11-27-2-16,11 27-3 15</inkml:trace>
  <inkml:trace contextRef="#ctx0" brushRef="#br0" timeOffset="113587.6293">3665 4326 236 0,'-14'7'145'15,"15"9"-3"-15,-1-16-1 16,38 19-115-16,-2-12-8 16,16 0-6-16,10-1-6 0,6-3-5 15,5-2-7-15,-5-4-9 32,3 9-30-32,-27-12-96 15,3 6-2-15,-23-7-2 16,-8 3-4-16</inkml:trace>
  <inkml:trace contextRef="#ctx0" brushRef="#br0" timeOffset="115058.6582">5600 4650 146 0,'-14'18'135'15,"-4"0"0"-15,11 17 2 16,-6 1-94-16,25 19-12 16,9 3-6-16,25 11-7 15,19-3-10-15,26-4-3 16,23-10-4-16,19-17-3 0,21-21 1 15,11-22-1 1,5-26 4-16,-2-19-2 0,-11-15 1 16,-14-14 4-1,-19-9 0-15,-25-3 3 0,-32-1-1 16,-30 0 3-16,-35 1-2 16,-31 9 3-16,-39 7 0 15,-33 19-4-15,-39 18 0 16,-30 23-7-1,-31 31-14-15,-24 14-63 16,1 35-70-16,5 3-12 16,19 13-11-16,29-2-1 15</inkml:trace>
  <inkml:trace contextRef="#ctx0" brushRef="#br0" timeOffset="124163.8681">2310 4285 115 0,'0'0'121'16,"0"0"3"-16,5-16-1 15,-5 16-91-15,0 0-1 16,-16-11-6-16,0-1-7 0,3 8-2 16,-7 0 1-16,-2 5-2 15,-4 3 1-15,0 11 0 16,-6 2 0-16,5 12-1 16,0 3-2-16,5 7-3 0,5-2-4 15,11 2-2-15,6-6-2 16,13-4 0-1,7-7-6-15,6-12-10 0,7-1-18 16,-7-19-38-16,7 2-69 16,-5-12-3-16,2 3-2 15,-10-11-4-15</inkml:trace>
  <inkml:trace contextRef="#ctx0" brushRef="#br0" timeOffset="124530.7859">2564 4327 127 0,'0'0'127'15,"19"-6"3"-15,-19 6-2 16,0 0-73-16,-16-11-34 0,16 11-4 16,-32-2-5-16,12 7-3 15,-7 0 0 1,-1 8-1-16,0 0 0 0,3 6 1 15,0-1-2-15,8 2 0 0,7-4-3 16,10-16 0-16,4 17-4 16,9-19 0-1,9-5-1 1,1-4 0-16,5-5 0 0,-3 0-1 16,0-1 3-16,-8 7 0 15,-4 2 1-15,-13 8 1 16,0 0-1-16,-4 28 0 15,-5-7-7-15,-2-2-10 0,8 10-24 16,3-29-57-16,-4 29-39 0,4-29-4 16,17 7 0-16</inkml:trace>
  <inkml:trace contextRef="#ctx0" brushRef="#br0" timeOffset="124738.0435">2722 4160 194 0,'2'-15'138'16,"-2"15"0"-16,0 0 0 15,13 15-103-15,-15 2-9 16,3 15-6-16,-5 4-9 16,2 4-6-16,2 2-17 15,-7-7-27-15,13 2-99 16,-12-11-1-16,7-7-3 0,-1-19-5 15</inkml:trace>
  <inkml:trace contextRef="#ctx0" brushRef="#br0" timeOffset="124968.0825">2906 4015 241 0,'-3'21'148'0,"2"6"-3"16,-8 2-1-16,5 13-115 15,-5 4-8-15,5 9-7 0,-2-2-11 16,-1-1-9 0,6 0-29-16,-10-17-108 15,14-1-2-15,-7-12-4 16,8-5-2-16</inkml:trace>
  <inkml:trace contextRef="#ctx0" brushRef="#br0" timeOffset="126155.9099">2107 5067 153 0,'0'0'132'0,"0"0"2"16,0 0-2-16,16 32-97 0,-16-10-7 16,6 12-7-16,-5 2-9 31,6 5-1-31,-5-2-3 16,-1-3 1-16,-1-10-4 0,0-5 1 15,0-21-2 1,0 0-5-16,0 0-5 0,10-27-10 15,5 4-19-15,-7-19-30 0,15 9-73 16,-5-7-3-16,5 9 1 16,-6-3 1-16</inkml:trace>
  <inkml:trace contextRef="#ctx0" brushRef="#br0" timeOffset="126420.5415">2323 5213 175 0,'5'23'139'0,"11"2"2"16,-2-14-3-16,15-2-99 16,-6-15-14-16,12-4-10 0,-4-12-8 15,1-5-5-15,-6-5-2 16,-4 0-1-16,-11 4-1 0,-8 6-1 16,-7 9 4-16,4 13 0 15,-29 11 1-15,9 15 0 16,-1 11-1-16,7 3-4 15,5 6-9-15,6-8-9 16,16 3-23 0,-2-23-39-16,19-5-55 0,-3-20-2 15,11-11 2-15,-8-16 36 0</inkml:trace>
  <inkml:trace contextRef="#ctx0" brushRef="#br0" timeOffset="126568.7914">2727 4985 145 0,'0'0'137'0,"0"0"1"15,-1 25-1 1,-9 6-90-16,13 20-16 16,-5-2-14-16,5 4-12 15,0 1-16-15,-3-15-33 16,6-2-90-16,-8-15-5 0,2-6 0 16,0-16-2-16</inkml:trace>
  <inkml:trace contextRef="#ctx0" brushRef="#br0" timeOffset="127071.9063">2665 5197 181 0,'-3'17'138'0,"6"-1"2"0,-3-16-5 16,6 29-105-16,-5-16-10 15,11 5-6-15,0-4-7 16,5-1-3-16,2-3-3 15,4-4 1-15,3-6-2 16,0-5 1-16,1-5-1 0,-2-7-1 16,-4-3 2-16,-2-2-3 15,-5-1 2-15,-5 4-1 0,-3 5 1 16,-6 14-2 0,-2-17 2-16,2 17 0 15,0 0 0-15,-8 21 0 16,3-2-1-16,3 4 1 0,0 2 0 15,1 1 1-15,1-3 1 16,3-3 0-16,-3-20-1 16,15 16 2-16,-15-16-2 15,26-15 1 1,-8 1-1-16,-1-1 0 16,-3 0 1-16,2 3-1 15,-16 12 3-15,19-11-1 0,-19 11 1 16,15 1 0-16,-15-1-1 15,17 3 3-15,-3-3 0 0,4 3 1 16,-1 0-1-16,2 1 0 31,-1 3 1-31,-2 3-5 0,-3 8-19 16,-13-18-127 0,9 26-3-16,-9-26-12 15,16 10-3-15</inkml:trace>
  <inkml:trace contextRef="#ctx0" brushRef="#br0" timeOffset="128401.8147">14970 4976 168 0,'0'0'133'0,"-3"-18"0"0,3 18-1 15,0 0-96-15,0 0-10 16,17 17-7-16,-11 9-6 15,3 10-2-15,-3 4-3 16,2 7 1-16,-3-4-3 16,2-3 2-16,-3-7-3 15,2-9 0-15,-6-24-1 16,16 8 0-16,-8-22 0 0,4-9-1 16,2-11 0-1,4-3-2-15,2-6 0 16,-1-1-6-16,1 7-5 15,-4 1-16-15,4 17-27 0,-17-1-84 0,-3 20-4 16,0 0-1-16,0 0-1 16</inkml:trace>
  <inkml:trace contextRef="#ctx0" brushRef="#br0" timeOffset="129283.1593">15257 5083 200 0,'9'13'138'16,"-9"-13"2"-16,13 10-2 16,8-5-100-16,0-14-13 15,10 2-7-15,4-12-6 16,5-3-5-16,-1-5-3 15,-4-3-3-15,-6-1 0 0,-10 4-2 16,-12 4 1 0,-12 7 0-16,-9 10-1 15,-8 12 1-15,-7 10 0 0,1 13 0 16,-1 8-2-16,4 5-3 16,12 6-10-16,5-8-4 0,18 0-14 0,1-22-13 15,27-1-21-15,-9-31-22 16,20-2-27-16,-12-25 14 15,11 1 36-15,-16-16 26 32,-4 1 33-32,-7 6 24 15,-16-3 33-15,4 22 28 0,-16-4 34 16,7 34-10-16,-20-15-23 16,14 36-24-16,-11 8-18 15,9 20-12-15,-3 6-14 16,4 8-7-16,2 2-10 0,4-3-5 15,4-2-12-15,-5-19-14 0,9-5-15 32,-7-36-6-32,2 16 0 0,-11-34 4 0,8-1 10 31,-11-14 14-31,8-1 24 16,0 3 23-16,-4-5 22 15,13 17 9-15,-11-3 6 0,6 22 0 16,0 0-5-16,20 20-11 15,-16-4-11-15,8 10-10 16,-3-3-3-16,7-1-4 16,-1-9-3-16,6-4 0 0,0-11-1 15,2-4-2 1,-1-4 0-16,0-4-1 16,-4-1-1-16,-2 4 2 15,-6-2 3-15,-10 13 2 16,16-6 1-16,-16 6 0 15,13 10 1-15,0 0 0 16,2 2-6-16,2-9-27 16,10 7-123-16,-8-16-6 15,6 2-9-15,-7-12-5 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13:36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3518 17751 203 0,'-65'-26'137'0,"65"26"19"16,0 0-20-16,0 0-96 16,0 0-14-16,0 0-14 0,0 0 10 15,0 0-6-15,0 0 3 16,64-47-16-16,-64 47 5 16,72 11-23-16,-72-11-19 15,76 23-28 1,-76-23-81-16,75-1-2 15,-75 1-8-15,58-17-5 16</inkml:trace>
  <inkml:trace contextRef="#ctx0" brushRef="#br0" timeOffset="220.7007">3703 17567 208 0,'-28'0'141'15,"28"0"5"-15,-42 3-3 16,42-3-97-16,0 0-44 0,0 0-9 15,0 0 14-15,60-8 14 16,-60 8-6-16,60 3-11 0,-60-3-6 16,0 0 27-1,0 0-16-15,29 67 11 16,-29-67-12 0,-52 60-29-16,52-60-72 0,-58 65-52 0,58-65-1 31,0 0-24-31,0 0 17 15</inkml:trace>
  <inkml:trace contextRef="#ctx0" brushRef="#br0" timeOffset="1325.8327">16377 17542 234 0,'-23'12'138'0,"23"-12"-2"15,0 0 3-15,0 0-124 16,30 0-21-16,-30 0-7 16,66 11-5-16,-66-11-26 15,91 12-39-15,-43-18-44 16,1-1-10-16,-7 3 7 16,-5-4 27-16</inkml:trace>
  <inkml:trace contextRef="#ctx0" brushRef="#br0" timeOffset="1508.9427">16680 17508 221 0,'-31'-6'137'16,"5"-4"1"0,6 8 1-16,3-12-101 15,17 14-10-15,0 0-4 16,30-2 2-16,-10 14-6 16,-20-12-5-16,0 0-3 0,52 85-2 15,-52-85-2 1,-4 92-16-16,4-92-76 15,-27 103-66-15,27-103-3 16,-49 72-6-16,49-72-2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20:14:59.6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6192 7636 1 0,'31'7'12'16,"1"-6"65"-16,14 4-3 15,5-3-55-15,6-2-7 16,8 0-2-16,12-1-1 16,4 0-2-16,10-1-1 15,4 2-2-15,7 0-4 0,6 2-9 16,8 2-7 0,2 0-8-16,9 1 0 15,3-3-2-15,4 0 4 0,6-5 10 16,6 0 8-16,5-3 8 15,10-2 8-15,4-1 7 0,9-1 1 16,3 0 2 0,12-2 0-16,6 2-10 0,5 2 0 15,4-1-3-15,7 2 2 16,4 2-3-16,4 1 2 16,6 1-1-16,4 0 0 0,5 3-1 15,3 0-6-15,2 3 0 31,-1-1-2-31,0-1 1 16,0-1 0-16,5 0 3 16,-1 0-1-16,-1 1 3 0,10-1 1 15,9 2 1-15,13-4 1 16,11 4 1-16,9-4-1 16,8 4 1-16,11-4-1 15,11 5 0-15,6-1-1 16,6 2-1-16,3 0-1 0,4 5 5 15,-1-5 4 1,1 5 3-16,-5-3 1 0,-3 5 1 16,-18-3-2-16,-5 5 1 15,-29-2-3-15,-13 8-9 16,-30 5-26-16,-30 2-86 16,-27-1-6-16,-24-5-12 0,-31-10-2 15</inkml:trace>
  <inkml:trace contextRef="#ctx0" brushRef="#br0" timeOffset="14746.1491">1804 11391 112 0,'0'0'126'16,"13"8"6"-16,-13-8 0 16,11 15-102-16,-2 13-12 15,-3 5 0-15,5 12 2 16,-5 1-1-16,3 6-2 16,-6-3-6-1,0 1 0-15,-6-9-4 16,-3-8-1-16,-7-14-3 15,-1-12 1-15,-5-17-1 16,-3-13-1-16,-4-16 0 0,2-13-3 16,5-9 2-16,9-4-2 15,10-1 1-15,17 1-1 16,16 7 1-16,13 12-1 0,12 17 1 16,9 13 1-1,0 16-2-15,-5 13 2 0,-7 12-1 16,-16 10 4-1,-16 4-2-15,-14 5 5 0,-16-2-1 16,-13 0 0-16,-14-7 0 0,-8-4-1 16,-9-8-4-16,-9-4-9 15,6 1-20 1,-10-12-73-16,15 5-45 16,6-6-5-16,18 1 0 15</inkml:trace>
  <inkml:trace contextRef="#ctx0" brushRef="#br0" timeOffset="16623.4209">2294 12224 93 0,'-15'-6'123'0,"-1"0"2"16,1-1 2-16,15 7-87 15,-18-9-24-15,18 9-5 16,15-8 1-16,11 2-1 16,12-3-2-16,12 2-1 15,11-4-4-15,7 1-2 16,3-2-1-1,-1 0-2-15,-6 2 1 16,-9 2-1-16,-14 2 1 16,-12 3-1-16,-16 2 1 15,-13 1 1-15,-21 4 2 0,-13 2 3 0,-12 1 1 16,-7 2 1-16,-6-2 1 16,0 1 0-16,2-2 0 15,10 0-2-15,12-5-1 0,18-2-2 31,17 1-1-31,21-14-1 16,17 3 0-16,11 0 0 16,7 1-1-16,3 0 1 15,-1 4 0-15,-9 4-1 0,-14 5-2 16,-15 5-8-16,-11 9-35 16,-9-17-93-16,-26 24-5 15,5-15-2-15,3-3-9 16</inkml:trace>
  <inkml:trace contextRef="#ctx0" brushRef="#br0" timeOffset="19008.617">7082 13773 34 0,'0'0'105'16,"0"0"4"-1,-10-13 0-15,10 13-59 16,0 0-12-16,0-14-6 0,0 14-5 16,16-4-7-16,0 5-4 15,-2-4-4-15,8 5-3 16,2-2-3-16,6 3-3 0,8-2-3 15,4 1 1-15,5-1-1 16,4 0 1 0,4 1-1-16,1-1 2 15,3-2-1-15,5-1 0 0,-1 1 0 16,3-2 0-16,1 2 0 16,2-2 0-16,0 0-1 15,1 0-1-15,0 0 1 16,0 0 0-16,-1 2 0 15,2-1 0-15,1-1-1 16,3 1 0-16,0-1 1 16,4 0-1-16,3-2 0 15,2 0 1-15,3-1-1 16,-1 2 0-16,-1-1 1 16,-1 2 0-16,-2 0-1 0,-1 2 1 15,-3 0-1-15,-2 1 1 16,1-2 0-16,2 4 1 15,3-2-1-15,5 2 1 16,4 1 0-16,4 0 0 16,2 0 0-16,2 0 0 15,5-2 2-15,2 1-1 0,-1-4 0 16,3 1-1-16,3 0 2 16,2-1-2-16,1 1 1 15,4 1 0-15,0 1-3 16,2 1 1-16,-2-1 0 15,-1 3 2-15,-3-1-1 16,0 2 1-16,-1-1-1 16,-3 0 1-16,-2 1 0 15,0-1 0-15,-1 2-1 0,-1-2 1 16,0 2-1-16,-2 0 0 16,-2 1 1-1,-4-2-1-15,0 1 0 0,-2 1 1 16,-3-1-1-16,-2 1 0 15,0 1-1-15,0-1 1 16,0-1 0 0,3 1-1-16,0-1 1 15,4-2-1-15,1 0 2 16,5-1-1-16,1-1 1 16,7-1 0-16,2 1 0 0,1-1 0 15,0-1 1-15,1 0 2 16,-7-1 3-16,1 2 0 15,-7-2 1-15,-7 1-1 16,-11 0 1-16,-4 1 0 0,-12 0-1 16,-7 4-3-16,-8 1-3 15,-8-1-2 1,-8 4-7-16,-11-5-12 16,2 14-43-1,-29-18-70-15,23 15-7 0,-23-15-4 16,0 0-7-16</inkml:trace>
  <inkml:trace contextRef="#ctx0" brushRef="#br0" timeOffset="20805.3711">7140 15239 59 0,'0'0'114'0,"11"-17"-1"31,-11 17-3-31,25-11-99 16,-4 9 2-16,1-1-4 15,7 3-3-15,4 0-4 0,4 2-1 0,10-2-1 31,3 1 0-31,6 1 0 16,4-1-4-16,7-1 4 16,3 3-5-16,5-3 5 15,1 0-5-15,5 0 6 0,0-2-2 16,2 0-1-16,1-1 4 16,0 0-4-16,-5-3 5 15,2 0-6-15,0 2 7 16,-5 0-6-16,2 1 2 15,0 0 0-15,0 0 1 16,1 1 1-16,4 0 3 16,-3 0-1-16,3 1 0 0,0-1 0 0,2 1 1 15,-4-3 0-15,4 2 0 16,-1-1-1-16,0 3-3 16,2-3 1-16,-1 3-1 0,1-3 0 15,-1 2-1-15,1 0 1 31,2-1-1-31,0 1 2 16,0-2-1 0,-1 0 3-16,1 1 0 0,-3-2 2 0,3 1-1 15,-4-1 1-15,1 1-1 16,-4 0-1-16,1 0 0 16,-3 0-2-16,2 2-2 15,-2-1 0-15,2 1-1 16,-3 0-1-1,-1-1 0-15,-1 1 0 16,-1-1 0-16,0-1 0 0,-1 0-1 16,2 2-1-16,-1-3 1 0,5 1-1 15,-1-2 2-15,0 4-1 16,-1-2 1-16,-6 3-1 31,-5-1 3-31,-5 1 0 0,-7 0 1 16,-5 3 2-16,-2-3-1 15,-5 1 2-15,3-1 0 16,0 0 0-16,5 0 1 16,2 0 3-16,8 0 1 15,2-1-1-15,9 2 1 16,2-1 1-16,8 3-2 16,5-3 3-16,10 1-2 0,2 1-3 15,6-1-2-15,4-1 1 16,0 0-3-16,4-1 1 15,1 1 0-15,-2-3-1 0,1 1 0 16,-1 0 0-16,1 0 0 16,-2-1 3-16,2 0 0 15,-5 0 3 1,1 2 1-16,-5-2 1 0,2 5 1 16,-10-2 1-1,0 4-1-15,-7 0-1 0,-4 3-2 16,-8 1-4-1,-8-3-10-15,-1 10-81 0,-25-11-47 16,-7 1-7-16,-19-7-13 16</inkml:trace>
  <inkml:trace contextRef="#ctx0" brushRef="#br0" timeOffset="23804.0973">15820 9987 110 0,'-19'-2'132'0,"19"2"2"0,-20-5 2 0,20 5-91 15,0 0-7-15,0 0-6 16,0 0-8-16,0 0-6 31,10 18-3-31,1 8-2 16,-2 7-3-16,3 11 1 0,-5 8 0 15,3 6-3-15,-4 3 0 0,1-2-3 16,-3-6 0-16,-2-5-3 16,-2-11 3-1,-3-9-4-15,3-28-1 16,-13 11 0-16,1-25-1 0,1-16-3 0,-1-15-2 16,1-13 2-16,6-10-3 15,7-10 2 1,9 0-1-16,10 1 1 15,12 4-1-15,4 16 4 0,5 15 1 32,1 19 0-32,-2 18 0 0,-9 21 2 15,-11 16-2-15,-14 11 4 16,-11 6-2-16,-10 3 2 0,-12-1-1 16,-6-6 2-1,-4-9-3-15,0-7-1 0,1-9-7 16,3-10-12-16,11 6-35 0,-2-12-93 15,23-4 2-15,0 0-5 16,-6 13 3-16</inkml:trace>
  <inkml:trace contextRef="#ctx0" brushRef="#br0" timeOffset="23993.9514">16240 10456 296 0,'-19'0'158'15,"6"-1"-10"-15,0-3-15 16,13 4-206-16,-6-21-72 16,19 13-1-16,6-2-10 0,4 1-1 15</inkml:trace>
  <inkml:trace contextRef="#ctx0" brushRef="#br0" timeOffset="24728.131">19734 9944 146 0,'0'0'128'16,"-16"-20"4"-16,-1 10 0 15,0 8-91-15,-15-6-3 0,3 19-4 16,-14-1-5-16,2 15-2 16,-8 4-2-16,6 13 0 15,-2 4-5-15,11 6 0 16,2 3 1-16,16-1-7 0,9-6 0 15,14-2-6 1,12-10 0-16,10-7-8 16,14-7-4-16,5-14-20 15,14 3-53-15,-3-17-79 16,3-1-5-16,-6-9 2 0,0 0-4 31</inkml:trace>
  <inkml:trace contextRef="#ctx0" brushRef="#br0" timeOffset="24868.8603">20040 10354 313 0,'0'0'155'0,"-9"22"-8"16,9-22-21-16,-14 11-252 16,14-11-17-16,0 0-2 15,0 0-11-15</inkml:trace>
  <inkml:trace contextRef="#ctx0" brushRef="#br0" timeOffset="25789.2047">15404 10883 210 0,'26'21'154'16,"10"-16"-3"-16,25 1 3 0,15-12-85 16,27 4-51-16,12-6-1 15,15 3-3-15,4-3-5 16,-4 1-5-16,-10 4-5 16,-18 0-8-16,-21 9-14 15,-26-9-28-15,-10 6-96 16,-27-4-3-1,-18 1-1-15,0 0-2 16</inkml:trace>
  <inkml:trace contextRef="#ctx0" brushRef="#br0" timeOffset="29246.0461">15240 11332 150 0,'8'-14'138'0,"-8"14"4"15,0 0 0-15,0 0-93 16,28 8-6-1,-18 5-8-15,9 18-8 16,-2-1-9-16,6 9-3 0,-3 4-5 16,5 3-2-16,-2 3-8 15,-1-4-6-15,-2 6-19 16,-10-18-31-16,4 6-98 16,-15-10 2-16,-1-5 1 0,-13-8-2 15</inkml:trace>
  <inkml:trace contextRef="#ctx0" brushRef="#br0" timeOffset="29420.3586">15195 11804 255 0,'-14'-7'154'0,"3"-11"-1"15,14 3 1-15,-1-17-122 16,24-1-12-16,8-9-5 16,13-3-10-16,10-3-7 15,0-3-12-15,6 10-13 16,-14-5-28-16,7 20-94 15,-21 4-3-15,-6 11-1 16,-29 11 2-16</inkml:trace>
  <inkml:trace contextRef="#ctx0" brushRef="#br0" timeOffset="29748.9551">15787 11394 193 0,'0'0'153'0,"21"15"-1"16,-21-15-3-1,33 3-66-15,-9-8-78 0,3-1-15 16,8 8-37-16,-14-6-96 0,7 5-3 0,-13-1-3 16,-15 0 0-16</inkml:trace>
  <inkml:trace contextRef="#ctx0" brushRef="#br0" timeOffset="29895.0696">15797 11563 275 0,'-8'17'154'0,"8"-17"-2"16,22 6 0-16,-5-12-128 16,11 2-11-16,-4 0-21 15,-3-9-56-15,2 11-83 16,-10-1-6-16,-13 3-2 0,0 0-5 15</inkml:trace>
  <inkml:trace contextRef="#ctx0" brushRef="#br0" timeOffset="33369.0037">16303 11414 1 0,'0'0'100'0,"-13"9"13"16,13-9-1-16,-16 7-40 15,15 9-6-15,-15-9-8 0,13 19-6 16,-13-3-9-16,12 18-5 16,-5-5-11-16,11 10-3 15,2-4-8-15,9-2-3 16,7-8-4-16,9-10-3 0,7-18-1 16,6-14-3-1,0-17 1-15,0-14-2 16,-6-9-1-16,-6-10-3 15,-11 0 2-15,-13 1-3 0,-14 7 3 16,-12 11-1-16,-15 17 1 16,-5 12-2-16,-8 17-2 15,1 10-5 1,5 19-18-16,-1-5-38 16,15 15-77-16,14 0 0 15,15 3-1-15,9-6-3 16</inkml:trace>
  <inkml:trace contextRef="#ctx0" brushRef="#br0" timeOffset="33596.0506">16642 11257 252 0,'-23'0'145'0,"0"23"-1"16,-13 13 2-16,4 18-120 15,-15 11-8-15,-1 14 1 16,-4 5-16-16,2 4-7 16,9 4-29-16,-5-7-110 15,19-10-7-15,1-14-2 16,8-15-5-16</inkml:trace>
  <inkml:trace contextRef="#ctx0" brushRef="#br0" timeOffset="35326.3562">19143 10811 209 0,'-36'8'146'0,"0"-6"-1"0,5 4 1 15,8-6-87-15,23 0-34 16,16 7-3-16,29-4-5 16,25-4-10-16,30-2-4 31,23-3-2-31,14 0-2 0,8 1-5 15,-2-4-7-15,-6 8-17 16,-24-15-42-16,-18 11-72 16,-27 4-3-16,-26 7-1 0,-29-1-1 15</inkml:trace>
  <inkml:trace contextRef="#ctx0" brushRef="#br0" timeOffset="36806.3878">19092 11260 95 0,'0'0'124'0,"0"0"0"16,0 0 3-16,22-3-70 16,-22 3-19-16,24 17-5 0,-9-2-6 15,9 11-8 1,-1 1-6-16,9 8-1 16,0-2-4-16,4 3 0 0,-3-1-3 15,3-2-1-15,-3-1-7 16,-4-5-8-16,0 5-21 15,-13-13-35-15,-3 4-66 16,-6-5-4-16,-4 0 1 16,-10-5-1-16</inkml:trace>
  <inkml:trace contextRef="#ctx0" brushRef="#br0" timeOffset="37039.8608">19128 11728 234 0,'-7'-16'141'32,"17"-5"1"-32,6-9-4 0,14-2-98 15,8-9-22-15,12 0-4 16,2-2-4-16,9 0-9 16,1 4-6-16,-6 3-8 15,-1 10-9-15,-16 0-17 16,3 16-25-16,-23-5-73 15,1 5-3-15,-20 10 2 16,14-14 0-16</inkml:trace>
  <inkml:trace contextRef="#ctx0" brushRef="#br0" timeOffset="37377.4207">19791 11427 247 0,'13'2'148'16,"-1"-8"0"-16,9 5-3 16,0-8-110-16,13 8-18 15,-1-4-10-15,1 1-21 16,5 13-48-16,-14-7-81 0,-6 10-4 16,-19-12 0-1,-3 29-1-15</inkml:trace>
  <inkml:trace contextRef="#ctx0" brushRef="#br0" timeOffset="37506.6672">19769 11580 274 0,'-15'15'148'15,"15"-15"-3"1,24-5-1-16,4-2-124 16,7-6-17-16,1-4-27 0,12 4-111 15,-9-6-10 1,0 3-3-16,-9-2-1 0</inkml:trace>
  <inkml:trace contextRef="#ctx0" brushRef="#br0" timeOffset="37824.6636">20219 11293 282 0,'25'-10'153'16,"2"-4"-1"-16,9 4-5 0,-11 1-126 15,12 7-18 1,-4 8-6-16,-7 6-6 0,-11 11-3 16,-17 6 3-16,-15 7 5 15,-13 9 7-15,-14-1 5 16,-2 7 6-16,-4-6 6 16,8 2 4-16,4-9-3 15,18-4-3-15,14-6-6 16,19-8-4-16,13-9-4 0,13-3-5 15,9-5-11 1,-1-9-26 0,8 6-117-16,-14-6-4 15,-10 5-3-15,-13-1-6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24:52.81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21770 553 380 0,'-17'75'138'0,"4"-3"-4"16,-9 24-12-16,8 43-131 15,9 27-3-15,10 26 0 16,19 23 0-16,21 16-3 16,29 20 3-16,21-5 5 15,30 0 2-15,33-26 8 16,26-10 2-16,26-16 4 0,17-19 2 0,14-12-3 16,5-26 3-16,9-8-6 15,-1-15-2-15,-3-8 1 16,-7-10-8-1,-9-13-10-15,-8-3-31 16,-30-23-80-16,-11-8-5 0,-33-26-3 16,-29-15-5-16</inkml:trace>
  <inkml:trace contextRef="#ctx0" brushRef="#br0" timeOffset="443.1339">21854 1193 394 0,'0'0'146'15,"-78"-26"-8"-15,78 26-5 16,-104 39-128-16,35 3 1 15,-18 16 4-15,-18 12-15 16,-26 7-5-16,-33 5-2 16,-23 6 3-16,-28 3 0 15,-33-1 4-15,-19-5-4 16,-17-5 1-16,-8-3 1 16,8-9-9-16,26 5-23 15,20-21-59-15,44 0-26 16,43-17-2-16,57-9-2 15</inkml:trace>
  <inkml:trace contextRef="#ctx0" brushRef="#br0" timeOffset="729.383">22467 2083 358 0,'-39'55'136'0,"-59"3"-2"15,-38 16-8-15,-53 9-126 16,-23 17 2-16,-29 12 2 16,-20 11 1-16,-10 5-4 15,-3 1-5-15,5-1-5 16,7-11-10-16,29-3-25 15,18-24-75-15,45-10-6 16,39-28-5-16,52-11 1 16</inkml:trace>
  <inkml:trace contextRef="#ctx0" brushRef="#br0" timeOffset="1007.9576">23098 3052 381 0,'95'36'138'15,"-61"6"0"-15,-44 22-9 16,-56 13-125-16,-38 14 2 16,-43 13-7-16,-36 5-4 15,-37 8-3-15,-28 0 1 0,-22 0-3 16,-14-9 0-16,1-2-7 15,3-14-6-15,29-3-17 16,26-21-45-16,52-3-43 16,46-22-3-16,72-14 1 15,55-29-4-15</inkml:trace>
  <inkml:trace contextRef="#ctx0" brushRef="#br0" timeOffset="1247.862">24100 4083 361 0,'-76'93'145'16,"-74"12"-1"-16,-54 22-13 16,-41 16-132-16,-45 17-2 15,-22 12 1-15,-9-4-10 16,0-2-1-16,14-13-12 15,26-8-16-15,27-36-55 16,47-14-41-16,39-32-3 16,48-26-2-16,39-28 4 15</inkml:trace>
  <inkml:trace contextRef="#ctx0" brushRef="#br1" timeOffset="5347.1018">15182 1506 374 0,'-14'-67'148'0,"-18"-9"-11"16,-10 9-13-16,-37 5-124 15,-27 30-7-15,-47 29 0 16,-50 22-8-16,-50 20-2 15,-57 14 0-15,-49 11-1 0,-46 5 7 16,-23 0-7 0,-22-1 8-16,6 1-2 15,15-2 6-15,34-4-1 16,49-4 1-16,61-3 0 0,73 1 1 16,75-2 1-16,75-3 1 15,74-6 4-15,60-4 3 0,52-6 1 16,32-2 4-1,17 1-2-15,2-1 2 16,-20 1 0-16,-20 8-1 16,-44 11-2-1,-47 14-2-15,-52 12-2 0,-46 10 1 16,-42 9-1-16,-27 7-4 0,-19 6 1 16,-2-1-3-16,16-1 0 15,35-12 0-15,52-11 2 16,64-12-5-16,78-19 3 0,72-16 3 15,136-16 0-15,12-19 3 32,65-21 1-32,38-12 2 0,30-16 2 15,7-6 1-15,-11-7 1 16,-22 0 0 0,-93-5 2-16,8 3 1 0,-54 1-7 15,-47 2 0-15,-50 1-2 16,-39-3-1-16,-34-4-2 15,-18-9 0-15,-12-2-1 16,3-8-3-16,9-6 7 16,9-5 1-16,7-5 0 0,4-5 2 0,-8-6 2 15,-17 1 2-15,-34-1 3 16,-43-2-2-16,-59 5-1 16,-58 8-3-16,-63 18-5 15,-54 25-12-15,-40 34-33 16,-44 20-73-16,-5 25-15 15,-1 11-4-15,39 16-13 32</inkml:trace>
  <inkml:trace contextRef="#ctx0" brushRef="#br1" timeOffset="6283.1743">18296 2101 387 0,'60'-28'141'16,"-44"8"-13"-16,-62-4-17 16,-43 21-112-16,-50 23-12 15,-46 12-5-15,-27 23-7 16,-24 1 1-16,0 13-4 15,14-7 4-15,39 10 3 16,39-4 8-16,59 7 6 16,53 2 6-16,55-2 3 0,43 3 6 15,31 2 0-15,18 10-3 16,4-5 3-16,-4 3-3 16,-10-4 1-1,-14 1-3-15,-16-3 2 0,-15 0-5 16,-17-8 0-1,-13-6 2-15,-11-5-4 0,-9-7 3 16,-4-5-3-16,-3-9 2 16,0-9-1-16,4-6 3 15,1-11 4-15,8-6-2 16,-3-14 4-16,-13 4-1 16,-5-40 2-16,-33-4-1 0,-36-18 0 15,-40-17-2 1,-50-13-1-16,-51-17-6 15,-51-10 1-15,-48-16 1 0,-34-9-1 0,-24-2 0 16,-6 2 0-16,6 7 2 16,27 6-3-16,42 12 6 15,49 10-3-15,62 12-1 0,61 10 3 32,56 12 2-32,53 12-2 15,36 5-1-15,23 5 0 16,7 4 1-16,-5 4 1 15,-24 6-1-15,-40 7-2 0,-54 4-5 16,-66 4 4 0,-68 9-2-16,-76 9-2 15,-73 10-1-15,-62 9-1 16,-59 9 1-16,-41 5-1 16,-35 12-2-16,-13 9-1 0,2 1 0 15,20 4 1 1,35-1 0-16,42 3 2 15,50 0-2-15,55 4 2 0,65-6 1 16,66 5 1-16,63 3-3 16,63 11 1-16,54 7 0 15,55 8-1-15,48 1 1 16,52-3-1-16,43-9 4 16,55-12-2-16,42-14 6 15,51-19-2-15,39-18 4 16,42-16 1-16,36-9-2 0,32-12 3 15,37-14 0 1,30-8 0-16,65-6-2 16,-16-4 1-16,3-1-5 15,36 4-5-15,-53 3-14 0,-21 18-62 0,-46 9-20 16,-47 20-7-16,-100 7-13 16</inkml:trace>
  <inkml:trace contextRef="#ctx0" brushRef="#br1" timeOffset="7358.9522">24618 6268 178 0,'-8'-28'121'15,"0"2"-7"-15,-3-5-9 0,4 5-99 16,-8 16-3-16,-12 14-3 16,-3 15-5-16,-9 8-8 0,5 15-1 31,3 6-2-31,16 11 1 0,18 1 0 0,32 8 5 15,25-3 2-15,24-2 5 16,17-3 7 0,6-6 2-16,-6-2 4 15,-16-7-1-15,-27 1 2 16,-41-4-3-16,-36 3-1 16,-40 3-3-16,-32 3-4 15,-24 6 0-15,-8 2-3 16,3 3 0-16,18-1-1 15,30 1 1-15,34-5 2 16,47-8 3-16,43-5 4 0,42-10 3 16,37-5 3-16,26-7 2 0,25-3 3 15,14-9-1-15,15 0 0 16,0-3-3-16,2 3 0 16,-7 2-3-16,-8 2-2 15,-10 3-9-15,-21 2-8 16,-16 10-25-16,-26-3-73 15,-19 4-4-15,-23-8-18 16,-24-5-3-16</inkml:trace>
  <inkml:trace contextRef="#ctx0" brushRef="#br2" timeOffset="12167.808">4906 6220 134 0,'0'0'109'0,"19"-17"-1"15,4 5-6-15,19 2-91 16,14 3-3 0,16 1-7-16,22 2-2 15,20 1-2-15,23-3 0 16,22 0 1-16,22-4 3 16,24-1 2-16,25-4 3 15,24 0-2-15,27-1 2 16,21 0-2-16,25 3 2 15,17 1-3-15,16 4-1 0,8 3-3 16,2 4 1-16,-10 2-1 16,-11 5 0-16,-14 3 0 15,-22 2-2-15,-21 1-6 16,-27 4-22-16,-30-3-73 0,-24 0-4 16,-28-5-6-1,-27-2-3-15</inkml:trace>
  <inkml:trace contextRef="#ctx0" brushRef="#br2" timeOffset="399175.3134">4988 9403 173 0,'0'0'123'16,"0"0"3"-16,45-20-4 16,20 8-100-16,30-5-3 15,36-2-4-15,33-5-2 0,26 1-3 16,31-6-1-16,21 1-3 15,19 2-1-15,12 6-3 16,1 4-1-16,-8 9-1 0,-18 6-1 16,-17 5-3-16,-28 6-9 15,-34 0-19-15,-28 3-94 16,-43 5-4-16,-34-8-3 16,-27-2-6-16</inkml:trace>
  <inkml:trace contextRef="#ctx0" brushRef="#br2" timeOffset="449174.2008">3364 9873 95 0,'-21'-14'122'16,"21"14"1"-16,-24-16 0 16,12-3-75-16,12 19-23 0,0 0-9 15,0-13-6-15,18 12-4 0,9 2-4 16,11 4-5-16,6 1-1 31,4 4-1-31,1 1-1 16,-6 11-1-16,-5 1 0 15,-14 9 1-15,-14 2 2 0,-15 4 1 16,-16 4 4-16,-16 1 2 16,-12 5 5-16,-12-10 0 15,-1 3 2-15,-1-9 3 0,8-2-4 16,10-7 3-16,16-3-5 16,24-5 1-16,20-7-8 15,27 1 4 1,16-2-7-16,13 0 2 0,8 1-1 15,3 2 1-15,-2 1 1 0,-15 5 0 16,-15 4 1-16,-24 3 0 16,-20 3 3-16,-22 2 0 15,-17 2 3 1,-19 2-2 0,-6 0 0-16,-4-4 0 0,6 0 0 15,7-4-1 1,11-3-1-16,18-3-3 0,16-3 0 0,17-2-2 0,11 0 1 31,11 3-1-31,5 1 0 16,4 5-1-16,-3 2 2 15,-6 5-2-15,-8 4 1 16,-9 5 0-16,-8 2 3 0,-6 6-2 0,-7 5 1 16,-4 1-1-16,-3 1 3 15,-2-2 1-15,2-1 5 16,2-5 0-16,2-3 1 15,-1-14 2-15,2-2 1 16,0-7-1-16,5-4 0 16,0-15-4-16,0 0-4 0,-9 14-5 15,9-14-10-15,0 0-25 16,-25 7-100-16,25-7-3 16,-18 2-4-16,18-2-4 15</inkml:trace>
  <inkml:trace contextRef="#ctx0" brushRef="#br2">2782 11712 175 0,'-10'-26'133'0,"-1"5"4"16,-8 1-3-16,19 20-104 15,-32-4-6 1,18 26-1-16,-4 11-2 0,8 23-3 15,-3 13-5-15,10 18-2 0,0 10-4 16,5 8-1 0,2-1-6-16,5-10-6 15,1-9-11-15,-4-20-11 0,5-11-14 16,-19-28-5-16,6-10-2 16,-21-26 4-16,4-1 11 0,-14-17 12 15,0 1 14-15,-3-2 13 16,-2 0 14-1,9 7 6 1,1 1 1-16,13 11-3 16,7-3-10-16,8 13-12 0,24-16-6 15,2 3-3-15,14 0 0 16,5-6 0-16,9 0 4 0,-2-1 2 16,-2-1 9-16,-4 3 4 0,-10-1 6 15</inkml:trace>
  <inkml:trace contextRef="#ctx0" brushRef="#br2" timeOffset="451144.0853">3172 12166 155 0,'-2'28'127'0,"-1"-5"1"15,5 3-3-15,-5-12-105 16,9-1 0-16,-6-13 0 0,0 0-5 16,16-12-3-16,-6 0-1 15,-2-10-1-15,4 0-2 16,-1-5-1-16,5 1-1 15,2 0-1-15,5-2-3 0,3 4 0 16,4-1-7 0,2 8-10-16,-8-6-21 15,8 16-79-15,-16-2-20 16,-16 9-5-16,0 0 2 16</inkml:trace>
  <inkml:trace contextRef="#ctx0" brushRef="#br2" timeOffset="452203.4161">2880 12077 74 0,'-14'-5'123'0,"14"5"6"16,0 0 0-16,-17 13-82 16,18 9-14-16,-2-2 1 15,11 12-2-15,-5-8-6 16,13 5-4-16,-4-10-5 15,11-3-3-15,-2-12-5 16,3-9-1-16,-2-13-1 0,1-6-2 16,-6-7-3-16,-6-3-4 0,-5 2-5 15,-9 0-7-15,-5 9-6 16,-11 2-12-16,1 16-10 16,-15-1-16-16,13 24-34 15,-10-4-44-15,7 11 2 16,0 1 5-16</inkml:trace>
  <inkml:trace contextRef="#ctx0" brushRef="#br2" timeOffset="452834.8695">3574 11732 173 0,'0'0'129'16,"10"13"4"0,-10-13-6-16,-3 36-111 15,-4-6-3-15,0 12 0 0,-7 1 0 16,-1 5-5-16,1-2-3 0,1-1-3 15,0-8 0-15,4-6-2 16,6-17 3 0,3-14-1-16,19-7 0 15,3-15-3-15,5-8 0 16,8-8-2 0,5 1-7-16,-1-5-2 0,1 12-7 15,-8-1-1-15,-1 14-1 16,-17 6 4-16,-14 11 5 0,0 0 10 15,-4 21 11 1,-12 2 8-16,-9 0 7 16,5 6 2-1,-6-4 2-15,12 5-2 16,-2-8-5-16,10 2-8 0,2-2-9 16,5-9-15-16,9 4-23 15,-10-17-44-15,16 10-63 16,-16-10 0-16,20 2-4 15,-20-2 5-15</inkml:trace>
  <inkml:trace contextRef="#ctx0" brushRef="#br2" timeOffset="453073.2253">4014 11811 149 0,'16'-21'132'16,"-7"5"14"-1,-9 1-10-15,0 15-79 0,-25-4-38 16,11 14 2-16,-9 6-1 16,1 13 0-1,-1 3-5-15,4 6-5 0,3 4-4 16,6-1-6-16,7-2-8 16,5-8-16-1,14 3-37-15,-5-21-83 0,15-3-1 16,-1-16 0-16,7-6-2 15</inkml:trace>
  <inkml:trace contextRef="#ctx0" brushRef="#br2" timeOffset="453332.8757">4263 11730 200 0,'15'-14'137'15,"-15"14"-3"-15,0 0 1 16,9 19-110-16,-3 7-9 15,0 5 0-15,5 13-3 16,-4 2-2-16,5 6-1 16,-3-3 1-16,-1-1-2 0,-5-10-3 15,-3-3-3-15,-9-13-1 16,-5-9-4-16,-6-5-10 16,-10-10-16-1,6 7-39-15,-10-12-76 0,3 6-3 16,-2-5 1-1,12 4 1-15</inkml:trace>
  <inkml:trace contextRef="#ctx0" brushRef="#br2" timeOffset="454778.6407">1593 11989 218 0,'15'10'134'16,"1"-9"4"-16,11 9-41 15,-1-11-77-15,16 1-5 16,4-3-6-16,3-6-15 16,4 9-25-1,-12-13-53-15,5 12-50 0,-10-3 1 0,-7 1-6 16</inkml:trace>
  <inkml:trace contextRef="#ctx0" brushRef="#br2" timeOffset="454976.2115">1945 11919 147 0,'-16'-10'133'16,"16"10"-1"-16,-11-17 4 16,11 17-86-1,20-6-33-15,2 9-1 16,1-1 1-16,7 5-4 16,-4-1 0-16,3 7-4 15,-9 0-1-15,-5 2-5 0,-10 1-1 16,-6-1-11-16,-2 5-27 15,-17-7-100-15,7 4-7 16,-9-8-4-16,6-2-6 16</inkml:trace>
  <inkml:trace contextRef="#ctx0" brushRef="#br2" timeOffset="459692.2373">6743 12108 145 0,'0'0'131'16,"0"0"1"-16,11-14-2 15,-11 14-89-15,21-4-17 16,-3 7-3-16,1-3-7 15,3 5-7-15,1 3-5 0,3 2-1 16,-3 4-2-16,-2 2 1 16,-5 1 0-16,-6 5 0 15,-7 1 0 1,-6-1 0-16,-7 2 0 16,-7 1 2-16,-2 1-2 0,-1 0 2 15,1-2-2-15,2-1 2 16,7-1-2-16,3 4 2 15,8 0-2-15,9-2 2 0,5 2-1 16,3 0 0-16,4-1-1 16,1 2 2-1,-3-1-1-15,-2 0 2 16,-7 2-1-16,-8 0-4 16,-6 0 4-16,-5-2-3 0,-5-2 4 15,0 2-5-15,-2-1 5 16,4-2-6-16,1-1 5 15,5-1 0-15,4 1 0 16,5 1 0-16,5 1-1 16,1 2 1-16,1 0-2 15,1 0 2-15,-2 3-1 16,0 2 1-16,-4 2-2 16,-2 3 2-16,-2 4-1 0,-2 5 1 15,-3 5 0-15,-3 7 4 16,-1 0-1-16,-2 4-1 0,-2-2 3 15,0 2 0 1,-2-5 3-16,3 0-1 16,-1-5 0-16,5-4-4 15,-3-3-1 1,2-4-6-16,1-1-19 0,-11-14-69 16,7 9-52-16,-7-14-7 15,1 5-3-15,-4-8-6 16</inkml:trace>
  <inkml:trace contextRef="#ctx0" brushRef="#br2" timeOffset="460511.8918">6593 13898 198 0,'16'26'136'0,"-18"-6"0"32,2 13 0-32,-6 2-111 15,16 11-3-15,2-3-1 16,13 0-4-16,3-7-7 0,8-7-1 16,5-11-2-16,5-10-1 0,-1-12 1 31,-2-8-3-31,-7-6-3 15,-7-8-6-15,-6 1-6 0,-11-8-19 16,5 13-38-16,-17-9-73 16,0 10-1-16,-12-4-4 15,-1 6 1-15</inkml:trace>
  <inkml:trace contextRef="#ctx0" brushRef="#br2" timeOffset="461274.8085">3388 12583 108 0,'0'0'130'0,"-14"-4"5"15,14 4-6-15,13 4-62 16,1 2-53-16,18 5 0 16,3 4 0-16,8 5-5 15,0 5-4-15,-1 3 0 16,-7 7-2 0,-8 1-6-16,-15 2 8 15,-12 2-4-15,-15 2 5 16,-8 1-4-16,-12 0 2 0,-4-1-5 15,0-1 4-15,3 1 2 16,9-2-5-16,10 0 2 16,12-1-3-16,13 0 2 15,9 2-1-15,9 1 0 0,4-2 1 32,2 3 9-32,-3 2 0 15,-2 0-2-15,-10-1 5 16,-2 0-4-16,-9-5 5 0,-2 1-6 15,-7-4 4-15,0-3-15 16,-3-5 0-16,-1-5-7 16,1 1-17-16,-9-12-33 15,7 8-83-15,-6-11-1 0,14-9-4 16,-23 13 2-16</inkml:trace>
  <inkml:trace contextRef="#ctx0" brushRef="#br2" timeOffset="461537.5668">3355 13908 141 0,'4'34'129'0,"2"11"0"16,0 1-2-16,8 5-96 15,-8-8-4-15,8 3 3 16,-3-14-8-16,7-6-3 15,-2-16-5-15,10-10 0 16,-1-14-2-16,6-5-4 16,3-6-3-16,0-2-6 15,-1 4-8 1,-9-5-39-16,-3 17-91 16,-6-1-5-16,-2 8-3 15,-13 4-6-15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32:51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2419 3392 251 0,'67'-13'135'0,"39"3"-7"15,32-9-15-15,40 18-105 16,44 11-8 0,35 2-1-16,30 0-2 0,19-3 0 15,17-6 0 1,2-7 1-16,-14-5-2 15,-19-5-11-15,-23 6-61 16,-35-5-30-16,-35 2-10 0,-41-2-9 0,-47 1-9 16</inkml:trace>
  <inkml:trace contextRef="#ctx0" brushRef="#br0" timeOffset="7966.3588">3584 6046 149 0,'0'0'122'0,"31"11"2"16,0-11-2-1,23 4-102-15,6-1-3 0,23 5 2 16,13-6-3-16,23 7-3 16,12 0-1-16,13 2-3 15,6 2-4-15,6 0 0 0,0-1 0 16,-2 1-2-16,-12-3-2 0,-14 0-5 16,-14-1-8-1,-22-8-19-15,-9 6-94 0,-31-7-7 16,-16 2-2-1,-36-2-10-15</inkml:trace>
  <inkml:trace contextRef="#ctx0" brushRef="#br0" timeOffset="18644.8687">3473 7100 106 0,'0'0'112'0,"15"-11"-1"16,5 5-2-16,2-7-78 15,21 9-10-15,9-8 1 16,18 9-7-16,20-4 1 16,25 6-7-16,25 1 1 15,20 1-5-15,24 3-2 16,18 2-2-16,16-2 0 15,8-4-1-15,5-1-1 0,-9-5-2 16,-13-1-4-16,-21-3-13 16,-21 7-37-16,-34-6-60 15,-33 4-4-15,-35 0-7 16,-34 1 11-16</inkml:trace>
  <inkml:trace contextRef="#ctx0" brushRef="#br0" timeOffset="84257.0525">3429 11527 100 0,'0'0'120'0,"0"0"0"0,31 7 0 16,11-2-94-16,16-4-4 31,24 5 0-31,21-5-1 16,28 6-6-16,17-1-6 16,21 3-3-16,13-2-1 0,14 2-1 15,6-6-1-15,3-1-1 16,-4-6 1-16,-9-3-1 15,-18-3-3-15,-17-6-8 16,-18 4-28-16,-32-3-84 16,-26 2-4-16,-28 1-5 0,-31 0-4 0</inkml:trace>
  <inkml:trace contextRef="#ctx0" brushRef="#br0" timeOffset="84917.359">2121 12750 1 0,'0'0'0'16,"15"-10"0"-16,-15 10 0 16,6-15 0-16</inkml:trace>
  <inkml:trace contextRef="#ctx0" brushRef="#br0" timeOffset="85657.0494">1621 12559 168 0,'-22'-5'130'15,"22"5"4"-15,-12-13-10 16,27 15-101-16,11-4-3 0,20 5 0 16,13-3-2-16,21 2-6 15,10-4-4-15,14 2-3 16,7 0-4-16,3-3-5 16,5 5-10-16,-12-8-15 15,-2 10-19-15,-26-11-11 16,-1 13-8-16,-29-16-3 15,-7 13 15-15,-29-13 19 16,-13 10 21 0,-25-12 25-16,-18-1 23 0,-3 10 14 15,-19-8 10-15,10 13 5 16,-5-9-12-16,19 12-14 16,10-4-12-16,31-1-10 15,8 19-6-15,25-5-1 0,14 4-4 16,10 0 1-16,5 1-2 15,-1 3 2-15,-9-1-1 32,-10 0 0-32,-16 0-12 15,-26-21-50-15,8 26-68 16,-8-26-9-16,-26 4-5 16,13-14-8-16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35:09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3851 9555 187 0,'0'0'124'16,"19"-6"-3"-16,14-1 3 16,24 7-111-1,25-3-1-15,29 1 0 0,27-4 0 0,30 2 1 31,25-3-4-31,19 0 0 0,16-2-7 16,6 0 1-16,-5 4-4 16,-9 0 1-1,-15 4-4-15,-15-1-7 16,-17 13-22-16,-26-7-92 16,-18 2-3-16,-25-5-5 0,-21-5 1 15</inkml:trace>
  <inkml:trace contextRef="#ctx0" brushRef="#br0" timeOffset="21935.0498">15437 7651 141 0,'0'0'122'15,"0"0"1"-15,32-4 4 16,3-5-97-16,20 9 0 16,7-10 0-16,20 5-7 15,2-8-2-15,6 3-5 16,-3-3-12-16,-6-8-28 15,1 4-99-15,-16-2-8 0,-11-2-4 16,-13-4-5-16</inkml:trace>
  <inkml:trace contextRef="#ctx0" brushRef="#br0" timeOffset="23100.9772">11786 3029 269 0,'17'10'131'16,"-17"-10"4"-16,0 0-5 15,-22-28-94-15,9 25-4 16,-13-5-10-16,-3 8-9 16,-10 5-1-16,2 10-3 0,-5 5-2 15,7 9-6-15,7 6 1 16,9 6-3 0,15 4 1-16,14 4-3 0,14-4 2 15,9-3-1-15,3-6 3 16,2-4 2-16,-5-6-2 15,-5-9 2-15,-11-4-2 16,-17-13-2-16,-4 17-5 16,-17-12-6-16,0 5-13 0,-13-18-25 15,16 13-85-15,-10-15-3 16,14 2 0-16,1-18-1 16</inkml:trace>
  <inkml:trace contextRef="#ctx0" brushRef="#br0" timeOffset="23411.5207">11719 2759 288 0,'-10'-18'135'15,"10"18"4"-15,-13-13-5 16,13 13-99-16,3 13-6 15,3 9-7-15,-5 8-6 16,4 14 0-16,-4 13-6 16,-1 16-5-16,-3 13 0 15,-3 15-3-15,-4 7 0 16,-1 1-2-16,1-7-3 16,1-5-1-16,0-12-3 15,2-16-11-15,7-7-38 16,-6-29-92-16,12-8-4 15,-6-25-7-15,0 0 3 0</inkml:trace>
  <inkml:trace contextRef="#ctx0" brushRef="#br0" timeOffset="24280.3387">12726 2803 298 0,'0'0'144'0,"-1"-23"-5"16,1 23 6-16,-7 18-108 15,8 15-3-15,-4 4-8 16,3 21-6-16,-1 4-6 16,-1 10-5-16,-3 3-1 15,0-1-6-15,-2-5-3 16,-3-7-12-16,3-4-8 16,-6-22-24-16,13 6-67 15,-10-28-35-15,12 4-2 16,-2-18-1-16</inkml:trace>
  <inkml:trace contextRef="#ctx0" brushRef="#br0" timeOffset="24858.7256">13295 3082 255 0,'8'-19'140'15,"-8"19"0"-15,9-29-3 16,-9 29-76-1,-22-10-39-15,2 19 0 0,-7 1-15 0,-2 6-7 32,-1 4 2-32,2 5-6 0,10 5 3 0,7 2-5 15,13 1 4-15,9-3-5 16,12-1 5-16,8 0 3 16,1-5-1-16,-2 1 5 15,-4-8 0-15,-7-1 2 31,-19-16-1-31,8 23 0 0,-8-23 1 16,-32 10-4-16,7-5-3 16,-7-3-7-16,1 4-11 15,-2-10-20-15,16 14-95 16,-6-14-7-16,23 4-2 16,0 0-2-16</inkml:trace>
  <inkml:trace contextRef="#ctx0" brushRef="#br0" timeOffset="25179.5945">13990 3134 340 0,'3'-17'150'15,"-3"17"0"-15,9-21-5 0,-9 21-103 16,11-16-33 0,-11 16-3-16,21 2-18 15,-21-2-14-15,21 14-10 16,-21-14-34-16,19 15-70 0,-19-15-5 15,6 30 4-15,-6-30 0 16</inkml:trace>
  <inkml:trace contextRef="#ctx0" brushRef="#br0" timeOffset="25546.9372">14090 3212 310 0,'0'0'136'15,"0"0"3"-15,0 0-6 16,-2-15-99 0,2 15-10-16,0 0-13 0,0 0-5 15,0 0-3-15,0 0-3 16,0 0 0-16,0 0-1 16,0 0-1-16,0 0 0 15,0 0 0-15,0 0 0 0,0 0 1 16,0 0-4-16,0 0 1 15,0 0-3 1,0 0-1-16,-10-16-3 16,10 16-2-16,7-12-5 0,-7 12-5 15,6-13-5 1,-6 13-7-16,2-19-12 0,-2 19-9 16,-5-16-10-16,5 16-9 15,-7-19 7-15,7 19 6 16,-1-23 9-16,1 23-6 15,7-14-20-15,-9-2 11 16,2 16 68-16</inkml:trace>
  <inkml:trace contextRef="#ctx0" brushRef="#br0" timeOffset="26336.3616">14224 3020 276 0,'0'0'139'0,"9"-26"-1"16,-9 26 4-16,11-26-96 15,2 26-3 1,-13 0-17-16,16-3-8 0,-16 3-7 15,3 17-1-15,-9 5-3 16,-5 5-8-16,-12 8 5 16,-12 5-6-16,-8 4 4 15,-12 6-2-15,0-1 5 16,2-1-5 0,1-8 5-16,10-1 2 15,9-8-3-15,15-3 2 16,17-10-3-16,15-5-1 15,14-6-4-15,9-6-4 0,11 1-8 16,-1-11-18-16,14 16-54 16,-18-17-63-16,5 15-2 0,-21-15-2 15,2 12 1-15</inkml:trace>
  <inkml:trace contextRef="#ctx0" brushRef="#br0" timeOffset="27530.8354">14534 3317 315 0,'0'0'141'16,"0"0"-1"-16,0 0-5 16,16 20-96-16,-2-15-8 15,15 5-11-15,3-6-7 16,9-4-2-16,3-6-6 16,2-7-4-16,2-4-3 15,-5-9-3-15,-5 0 2 16,-11-6-2-16,-7 3 1 15,-12 5 0-15,-8 7 3 16,0 17 1-16,-25-9 2 16,5 19 1-16,-5 9 0 0,2 11-1 0,2 6 0 15,2 3 0-15,7 0-2 16,9-1 0-16,9-5-2 16,6-9 0-16,9-8-1 31,5-10 0-31,5-10 0 15,2-8 1-15,2-5 0 16,-2-6 2-16,-2-2 2 0,-2 2 0 16,-6 3 4-16,-2 4 0 15,-21 16 1-15,18-3 1 0,-18 16-2 16,-4 7-1-16,-2 6-2 16,6 5 1-16,2-3-3 15,6 0 1-15,10-9-1 16,3-12-2-1,11-13 0-15,7-11-1 16,4-11 0-16,3-12-5 0,1-2 2 0,-3-7-1 16,0 6 1-16,-7 2 0 15,-4 7 1-15,-10 8 4 16,-4 11-1-16,-6 8 0 16,-13 7-2-1,19 6-4-15,-6 3-5 16,-13-9-1-16,29 18-3 15,-8-16-5-15,5-2 3 16,0-15 1-16,3-5 3 16,-3-10 5-16,-1-11 6 15,-2-5 8-15,-4-1 2 16,-2 0 6-16,-4 4-2 16,-3 11 5-16,-6 9-3 15,-4 23 3-15,0 0-1 0,0 41 0 16,-7 8-4-16,1 17-4 15,-2 15 1-15,0 13-2 16,1 5-4-16,3-2-3 0,1-8-6 16,2-12-11-16,5-15-7 15,-8-26-14-15,11-9-16 16,-7-27-3-16,-2-18 9 16,-6-17 9-16,8 2 14 15,-9-12 11-15,2-1 19 16,1 10 17-16,-6-7 18 15,11 20 6-15,-11-5-2 16,12 28-8-16,-8-16-8 16,8 16-5-16,-4 15-7 15,6-1-3 1,1-1-4-16,6 2-1 0,2-1-4 0,4-1 0 16,1-2-2-16,1 0-1 15,2-1 2-15,1 1 0 16,0 4 2-1,-1 2 0-15,-3-1 0 16,0 3 1-16,-3-4 0 16,-2 0 0-16,-11-15-2 15,15 11 0-15,-15-11-3 16,11-20 1-16,1-1-3 16,1-8-9-16,10 1-10 15,-7-12-27-15,17 15-90 0,-14-9-2 0,5 15-2 16,-8-4-1-16</inkml:trace>
  <inkml:trace contextRef="#ctx0" brushRef="#br0" timeOffset="28076.6944">16380 3122 334 0,'0'0'146'16,"13"-18"-1"-1,1 18 0-15,-7-13-105 0,6 14-3 16,-13-1-18-16,23 0-1 0,-23 0-8 15,29 22-8 1,-13-2 2-16,4 4-3 16,2 7 1-16,4 3-5 15,4 7 4-15,5-1-4 16,-2-1 4-16,-3 3 2 16,-4-5 0-16,-8 1 2 15,-13-3-1-15,-9-4 2 0,-16 0-2 16,-9-4-1-16,-11-1-7 0,-8-10-17 15,10 10-128-15,-18-15-11 16,10 10-4-16,-2-10-11 16</inkml:trace>
  <inkml:trace contextRef="#ctx0" brushRef="#br0" timeOffset="32612.7875">11940 4075 264 0,'32'7'146'0,"-11"-10"-4"16,18 9-5-16,9-9-120 15,23 11-10-15,28 3 0 16,27 3-3-16,32-2-2 16,31-4 1-16,32-3 1 15,29-8-1-15,17-6 2 16,11-7-1-16,2-3-1 15,-6-7-10-15,-13 8-40 0,-27-11-83 16,-19 3-11-16,-35-13-8 16,-22-10-4-1</inkml:trace>
  <inkml:trace contextRef="#ctx0" brushRef="#br0" timeOffset="56015.4136">16087 11979 183 0,'0'0'131'0,"-8"15"2"16,10 7 0 0,-9-2-96-16,18 16-5 0,7 0-9 15,12 11-3-15,12 9-6 0,14 10-1 16,9 11-7-16,10 11 0 16,9 6-3-1,5 8-2-15,-1 5 1 0,2 1 1 16,-4-6 2-16,-4-5 0 15,-4-10 4 1,-1-8 0-16,-9-14 1 16,-5-9 2-16,-5-13-3 0,-8-8 0 15,-8-12-7-15,-7-10-7 0,-8-1-22 16,-27-12-59-16,23-13-58 31,-23 0-5-31,0 13-1 0,-3-32-7 16</inkml:trace>
  <inkml:trace contextRef="#ctx0" brushRef="#br0" timeOffset="56328.6629">18032 12629 245 0,'13'5'138'0,"-16"15"5"16,-16 6-2-16,-4 23-81 15,-16 0-28-15,1 19-7 16,-12 10-6-16,-1 10-6 15,-2 1-2-15,1-1-11 16,6 2-33-16,-3-20-115 16,13-8-6-1,1-20-3-15,9-14-2 16</inkml:trace>
  <inkml:trace contextRef="#ctx0" brushRef="#br0" timeOffset="57628.4982">16763 11384 178 0,'0'0'132'0,"0"0"4"15,0 0 2-15,25 6-81 16,-25 10-12-16,9 18-7 15,-9 5-12-15,4 15-2 16,-4 1-9-16,3 5-2 0,-3-1-7 31,1-4-5-31,1-3-9 16,-4-13-12-16,8 0-27 16,-9-23-51-16,12-2-52 0,-9-14 1 15,0 0 0-15,13-3 4 16</inkml:trace>
  <inkml:trace contextRef="#ctx0" brushRef="#br0" timeOffset="58024.8975">17244 11691 145 0,'17'-7'129'16,"-17"7"2"-16,15-8 2 16,-15 8-64-16,-15 2-24 15,-11 1-7-15,5 15-12 16,-11-4-8-16,4 8-5 16,-2 1-6-16,7 1-1 15,7 2-5-15,8-3-3 16,12-1 0-16,7-5-3 15,10-1 4-15,2 0-1 0,3 0 4 16,-2 0-1-16,-2 0 5 16,-5 4 0-1,-10 2-1-15,-7 2-2 16,-7 2-9-16,-10-3-19 16,4 7-55-16,-12-11-61 15,1 3-5 1,-8-6 0-16,-1 1-2 0</inkml:trace>
  <inkml:trace contextRef="#ctx0" brushRef="#br0" timeOffset="58188.3641">16789 12309 313 0,'32'-10'154'0,"17"10"-1"16,0-9-4-16,12 5-123 15,2 4-33-15,-6-4-131 0,8 5-10 16,-12-4-7 0,-8 2-5-16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06:07.4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16986 4982 92 0,'44'-7'111'0,"23"-3"-6"16,31-2-1-16,40-1-80 15,46 3-8-15,49 2-4 16,56-8 0-16,51 0 1 16,89-4-3-16,1 4 0 15,39 0-5-15,16 3-1 16,15 4-3-16,-2 2 0 0,-10 4 0 16,-28 5 1-16,-76 0 2 15,3 3-2-15,-50 1 1 16,-37-1 1-16,-53 3-4 0,-42-1-4 15,-46 1-10-15,-47-5-80 16,-34-1-10-16,-36-11-6 16,-33-7-14-16</inkml:trace>
  <inkml:trace contextRef="#ctx0" brushRef="#br0" timeOffset="6543.479">7346 7582 1 0,'13'-7'67'0,"3"-9"25"16,16 7 3-16,9-2-66 16,11-6-6-16,20 6 0 15,15-7 0-15,18 8-3 16,18-3-2-16,15 4-2 16,17-1-4-16,14 7-6 0,12 2-2 15,11 1-5-15,6 0 0 16,3-2-3-16,-2-1 1 0,-7-1-1 15,-11 2 1-15,-15-3 0 16,-23 2 1-16,-20-2-2 16,-25 4-4-16,-22 1-9 15,-19 4-24-15,-18 4-62 16,-23-7-2-16,-16-1-4 16,0 0 89-1</inkml:trace>
  <inkml:trace contextRef="#ctx0" brushRef="#br0" timeOffset="12159.8938">8963 9301 1 0,'0'0'0'15,"0"0"94"-15,0 0-5 16,0 0-50-16,0 0-7 0,-10 24 0 16,10-24-6-16,-6 28-4 15,-1-11-10-15,3 2-3 16,-2-3-2-16,5-2 2 16,1-14-2-16,3 19 0 15,-3-19 0 1,14 3 2-16,-14-3-1 15,27-13 0-15,-9 3-3 16,-1-1-2-16,0 1 1 16,1 2-3-16,-1 0-5 0,-17 8-16 15,27-11-64-15,-27 11-27 0,13-3 3 0,-13 3 5 16</inkml:trace>
  <inkml:trace contextRef="#ctx0" brushRef="#br0" timeOffset="55289.1838">20666 10553 71 0,'0'0'109'16,"10"-16"2"-16,6 15 6 0,7 4-94 16,-2-2 0-16,9 11 0 15,-3 2 0-15,8 12-2 0,-8 9-7 16,5 11-4-16,-10 9-6 16,-2 10 1-16,-4 5-5 0,-6 7 4 15,-4-5-1-15,-2 3 3 16,-7-9 0-16,2-2 2 15,-7-9-2 1,4-6 2-16,-5-10-3 16,2-8-7-16,1 0-21 15,-5-17-35-15,2-1-66 16,9-13-4-16,0 0-3 16,-14 6-1-16</inkml:trace>
  <inkml:trace contextRef="#ctx0" brushRef="#br0" timeOffset="211482.1935">6756 10958 78 0,'24'-1'104'16,"-9"-9"1"0,9 0 1-16,2-3-83 0,5-9-8 15,7-2-1 1,9-7 2-16,6 1-2 15,2-7-1-15,10-4-3 16,4-4-4-16,6 1-5 0,7-5 1 0,3-2-1 16,5-2-2-16,4-2 3 15,4 2-2 1,3 1 2-16,3 1-4 16,-2 1 4-16,1 3-4 0,-2 4-3 15,-5 4-3-15,-6-3-10 0,-4 9-11 16,-11-4-26-1,-8 3-58 1,-4 10-2-16,-14-2-1 0,-3 10 67 0</inkml:trace>
  <inkml:trace contextRef="#ctx0" brushRef="#br0" timeOffset="211737.3908">8633 9846 125 0,'-42'-4'111'0,"13"4"1"15,8-9-4-15,21 9-102 16,1-13-6-16,26 7 2 16,12 3 3-16,8 2 1 15,6 2 4-15,-3 4 2 16,-2 6 3-16,-13 1 0 16,-9 7 2-16,-22-2-3 15,-13 3 0 1,-15-3-5-16,-12 1-4 0,-6 0-16 15,-7-9-34-15,1 1-78 0,9 0-5 16,6-7-3-16,10 0-4 16</inkml:trace>
  <inkml:trace contextRef="#ctx0" brushRef="#br0" timeOffset="242627.7224">8835 8133 83 0,'-20'9'115'0,"15"14"0"15,-5 3-1-15,-3 13-106 16,8 12-3-16,0 9-1 16,1 9 4-16,1 9 1 0,2 9-3 15,-2 7 3-15,3 7-3 16,-2 3 1-16,4-2-2 16,1-7 2-16,4-5-1 15,0-18-1-15,7-12 4 0,1-18-2 16,4-14 4-1,1-21-2-15,0-9 2 16,0-8-2-16,-2-1-2 16,-1-5-2-16,-1 2-2 0,-3 3 0 15,0 3-3 1,0 6 0-16,1 2 0 0,3 5 0 0,6 2 0 16,2 2 0-1,5 2 1-15,5-2-1 16,4 1 1-1,3-2-1-15,5 0 2 0,5 0-2 16,3 0 0 0,3-1 0-16,1-1 1 0,3 1-2 15,0 0 1-15,3 0 0 16,0 2 0-16,0-2-1 16,-2-1 1-16,1 1 0 15,-2-1 0-15,0 0 0 16,0-2 0-16,-4 0 0 15,1 1 0-15,-3 0 2 16,0 3-2-16,-2-1 1 0,-2 3-2 16,0 3 3-16,-3-3-1 15,6 1 0-15,-2 0 1 16,6-1-3-16,0-5 2 16,6 0-1-16,0-2 1 0,6-3-1 15,-1-2 0 1,6 1 0-16,0-1 0 15,9 1 2-15,6-2 1 16,6-1-1-16,8-1 0 16,5-3 1-16,9 2-1 15,4 0 1-15,10 0-1 16,-5-1 0-16,4 4-2 16,-4 0 1-16,-1 2-1 15,3 0 1-15,-5 1 0 0,1-2 0 16,-5 2-1-16,2-1 1 15,-2-1-1-15,2 1 1 0,1-1 0 16,0 1-1-16,-2-1 0 16,1 1-1-1,3 1 2-15,-4 0-1 16,4 0 1-16,-1 1-2 0,-2-1 2 16,-3 2-1-16,-1-1 2 15,-3 1 0 1,-4-1-1-16,-3 2-1 15,-6 0 0-15,-3 4 1 16,-5-2-2-16,-2 0 2 16,-5-2-1-16,-5 3 0 15,-3 0 0-15,-7-2 0 0,-5 2 0 16,-5-5 0-16,-3 4 1 16,-3-4-1-16,-3 2 1 15,-2-2-1-15,-2 1 0 16,1-1 0-16,1 1 0 15,-2-1 0-15,-1 1 0 16,0-1 0-16,-1 0 0 16,-3-1-1-16,-1 2 1 0,-3-1 0 15,-2 1 0-15,-6 1-1 16,-1-2 2-16,-6-1-1 16,-5 2 0-16,-5-2 1 15,-16 0-1-15,19-5 0 16,-19 5 0-16,0 0 1 15,10-14-3-15,-10 14-3 16,0 0-2-16,0 0-3 16,-3-19-4-16,3 19-2 15,0 0-1 1,-14-9 0-16,14 9 2 0,-22-5 2 16,6 3 2-16,0 2 4 15,-4-1 5-15,-3 1 4 16,0 0 4-16,-2-2 3 0,4 2 1 0,-1-3 0 15,8 2 1-15,-1-5-1 16,15 6-1-16,0 0-3 16,0 0-1-16,20-3-4 15,-2 12 2-15,-1-2 2 16,2 6 3-16,-2 0 2 16,-1 4 2-16,-7-4 0 15,-2 3 3-15,-7-16-2 16,-12 18-1-16,-4-13-6 0,-2-3-8 15,-3 2-28 1,-10-2-102 0,6-4-8-16,-2-2-1 15,-1-2-8-15</inkml:trace>
  <inkml:trace contextRef="#ctx0" brushRef="#br0" timeOffset="244975.1912">17317 8807 68 0,'0'0'123'15,"13"-11"7"-15,-13 11-2 16,-5-15-75-16,5 15-10 0,0 0-6 0,0 0-9 16,-28 2-9-16,7 11-5 15,-11 3-3-15,-6 9-3 16,-3 4-3-16,-1 3 0 0,1 1-4 16,10-2 0-16,7-5-4 31,14-8 1-31,10-18-2 15,25 13 0-15,10-18-1 0,5-7 1 0,8 0 0 32,-2-1 1-32,-3 0 4 15,-6 6 0-15,-11 6 3 16,-10 8 1-16,-16-7 0 0,-5 32 0 16,-14-9-1-16,-4 1-1 15,-5 5-10-15,-1-7-8 16,8 5-25-16,-7-18-40 15,15-5-59-15,13-4-2 16,0 0 1-16,0-21 30 16</inkml:trace>
  <inkml:trace contextRef="#ctx0" brushRef="#br0" timeOffset="245440.1419">17596 8791 53 0,'0'0'127'15,"0"-14"0"-15,0 14 5 16,0 0-59-16,-22-23-29 15,22 23-5-15,-21-6-7 16,6 12-7-16,-6 1-6 31,2 12-3-31,-3 1-4 0,9 4-2 16,3 2-5-16,7-2-2 16,8-6-2-16,9-8-2 15,8-8-1-15,5-8 1 16,3-8 0-16,2-7 1 15,-3-2 4-15,-3 0 2 16,-7 3 2-16,-8 6 0 16,-11 14 1-16,3-13-2 15,-3 13-1-15,-19 13-6 0,6 1-9 16,-1-2-17-16,10 8-30 16,4-20-71-16,-11 17-23 15,11-17 2-15,19-4-2 0</inkml:trace>
  <inkml:trace contextRef="#ctx0" brushRef="#br0" timeOffset="245635.4681">17769 8672 137 0,'4'-15'133'0,"-4"15"1"16,0 0 1-16,0 0-89 16,13 7-16-16,-13-7-3 15,16 28-14-15,-6-15-2 0,6 5-6 16,-1-3 0-16,-1-2-9 15,2-4 0-15,-2-7-8 16,5 1-16-16,-9-16-23 16,13 2-80-16,-8-4-3 0,1-2 0 15,-2 0 3-15</inkml:trace>
  <inkml:trace contextRef="#ctx0" brushRef="#br0" timeOffset="245844.8991">18035 8617 144 0,'0'0'135'16,"0"0"4"0,-15 14-2-16,15-14-59 15,0 0-40-15,-3 17-12 0,3-17-10 0,9 15-14 16,-9-15 2 0,7 26-10-1,-4-10-3-15,-3-2-17 0,7 8-20 0,-7-22-46 16,0 23-50-16,0-23 3 15,16 11-4-15,-16-11 28 16</inkml:trace>
  <inkml:trace contextRef="#ctx0" brushRef="#br0" timeOffset="246318.7734">18278 8680 187 0,'0'0'139'15,"9"15"-4"-15,-9-15 5 0,16-10-103 16,7 8-8-16,-6-11-7 0,8 6-8 16,-2-9-7-16,0 2-3 15,-3-2-2-15,-4 0 1 16,-10 0 1-16,-6 3 1 15,0 13 2-15,-29-13 0 16,2 13 2-16,-4 7 1 16,-5 5-2-1,3 7-5-15,1 4 1 0,6 3-10 16,12 1-2 0,4-4-21-16,20 9-38 15,0-12-83-15,13-1-1 16,0-5 3-16,6-7-2 15</inkml:trace>
  <inkml:trace contextRef="#ctx0" brushRef="#br0" timeOffset="246787.551">18718 8553 177 0,'0'0'136'16,"-27"3"6"-16,3 4-4 16,5 11-89-16,-12-10-15 15,11 13-15-15,-1-1-7 0,9 1-13 16,12-2 0-16,10-4-7 16,13-1 5-1,2-1-4-15,4 1 8 16,-2 1 3-16,-7-5 4 0,-4 4 1 15,-14 1 0-15,-13 2-1 16,-10 0-10-16,-9-7-19 0,2 8-66 16,-6-11-55-16,3-4-6 15,4-3 0 1,12-7-4-16</inkml:trace>
  <inkml:trace contextRef="#ctx0" brushRef="#br0" timeOffset="247348.573">19767 8484 98 0,'0'0'131'0,"3"-14"1"15,-3 14 6-15,-24-12-66 16,2 18-30 0,-18-5-1-16,1 15-2 0,-13-4-14 15,6 8-7-15,-2-3-6 16,11 5-3-1,11-3-5-15,17-4-2 0,19-2-4 16,16-7-1-16,14 0 0 0,7-2 0 31,2 2 0-31,-5 0 0 0,-6 4 4 0,-14 6-5 16,-14 4 6-16,-18 5-5 16,-14 3 1-16,-11 1-7 15,-2 2-8-15,-5-10-19 16,14 2-19-16,-4-23-46 15,30 0-43 1,-3-33 3-16,23-6 1 16</inkml:trace>
  <inkml:trace contextRef="#ctx0" brushRef="#br0" timeOffset="247522.021">19935 8115 248 0,'0'0'146'16,"0"0"-2"-16,0 43-2 15,-18 7-113-15,8 18-7 16,-4 9-15-16,2 5-24 16,11 9-34-16,-11-9-92 15,15-10-2-15,-3-14-2 16,-1-15 1-16</inkml:trace>
  <inkml:trace contextRef="#ctx0" brushRef="#br0" timeOffset="247987.4039">19814 8656 148 0,'14'-16'142'16,"8"3"-1"-16,5 7 0 16,3-10-55-16,11 15-65 15,-1-6-2-15,6 1-6 16,-1-3-12-16,-3-4-9 16,-5 3-5-1,-15-6-3-15,-9 5-1 16,-13 11 2-16,-16-13 3 15,-10 11 5-15,-10 9 8 0,-1 6 9 0,-5 3 4 16,7 9 4-16,2 1 2 16,13 4-6-16,5-3 1 15,17-2-7 1,9-8-1-16,12-9-9 0,9-8-12 16,1-16-20-1,18-5-35-15,-11-15-66 0,11-8-5 16,-7-13 2-1,3 1 54-15,-14-9 37 0,7 5 29 32,-9 2 31-32,-11 0 43 15,3 12 75-15,-13 10 8 16,-1 16 2-16,-12 7-54 0,7 29-33 16,-16 5-16-16,10 24-12 15,-10 8-13-15,3 14-8 0,2 9-16 16,-3-4-18-16,13 6-32 15,-13-13-84-15,10-13-2 16,-6-16 0-16,3-16 2 16</inkml:trace>
  <inkml:trace contextRef="#ctx0" brushRef="#br0" timeOffset="248330.2797">20352 8585 152 0,'0'0'138'0,"0"0"6"0,0 0-3 15,17 13-58-15,-17-13-48 16,35 23-9-16,-9-13-7 16,13 3-6-16,5-7-6 15,7-5-5-15,4-5-5 0,-5-9-6 16,-2-4-10-16,-14-12-6 16,-3 3-1-16,-21-6 5 15,-10 6 13 1,-15 10 8-16,-13 6 11 0,-6 17 8 15,-9 6 10-15,8 26 7 16,-2 0 3-16,21 15-9 16,9-4-11-1,20-1-16-15,19 0-42 0,15-20-116 16,18-14-6-16,4-18-6 16,5-20-2-16</inkml:trace>
  <inkml:trace contextRef="#ctx0" brushRef="#br0" timeOffset="251195.2121">21764 7574 168 0,'-29'7'135'0,"8"7"-2"0,-4 12 4 16,-9 6-97-16,12 18-13 16,-4 2 0-16,9 12-8 0,5 2-8 15,8 2-8-15,7-5-7 16,4-8-13-16,16-1-28 0,-7-24-89 16,13-13-8-16,0-12 2 31,0-14-3-31</inkml:trace>
  <inkml:trace contextRef="#ctx0" brushRef="#br0" timeOffset="253616.0017">21981 7787 45 0,'0'0'107'15,"0"0"6"-15,0 0 0 16,0 0-59-16,0-17-13 0,0 17-6 15,0 0-9-15,0 0-3 16,0 0-4-16,0 0-3 16,0 0-4-16,0 0 0 15,3 26-3-15,-2-5-5 0,-2 5 1 16,2 3-4 0,-1 2 0-16,3 0-3 15,0 0 2-15,1-5-4 16,-1-6 3-16,1-6 2 0,-4-14-2 15,0 0 1-15,0 0 0 16,16-9 0 0,-11-6 0-16,-1-6 3 15,3 0-1-15,0-5 1 0,2-3 1 16,4 2 2-16,0-1-1 16,1 5 1-16,2 3-5 15,-1 3-5-15,2 5-6 16,-1 2-12-16,3 11-14 0,-19-1-20 15,27 6-44-15,-27-6-33 0,20 17 6 16,-20-17-1 0</inkml:trace>
  <inkml:trace contextRef="#ctx0" brushRef="#br0" timeOffset="254225.9203">22366 7910 141 0,'-3'17'140'16,"3"-17"0"-16,2 23 3 16,6-1-82-16,-8-22-25 0,25 19-10 15,-8-17-9-15,9 1-5 16,-1-6-6-16,2-4-4 15,-4-6-2-15,-4-3 2 16,-6-2-2-16,-9-1 2 16,-7 3-1-16,-8 3 2 15,-8 4 0-15,-6 9 0 16,-5 8 2-16,0 7-3 16,0 7 0-16,2 5-1 15,8 2-3-15,4 2-7 16,12-1-12-16,4-11-23 15,23 5-51-15,-3-17-50 16,9-1-3-16,-2-9 2 0</inkml:trace>
  <inkml:trace contextRef="#ctx0" brushRef="#br0" timeOffset="254950.6524">22743 7962 120 0,'0'0'124'0,"17"-5"2"0,-17 5-3 15,0 0-92-15,17-7-4 16,-17 7-5-16,0 0-8 16,0 0-4-16,0 0-2 15,3-14 1-15,-3 14-2 16,0 0 0-16,-13-9 0 15,13 9 0-15,-16-6-1 0,16 6-1 16,-17-1 1-16,17 1-4 16,-23 3 1-16,8 0-2 15,15-3 1-15,-24 10-1 0,11-5 1 16,13-5 0-16,-22 15 0 16,22-15 1-1,-17 17-1-15,17-17-1 16,-10 20 1-1,10-20-2-15,-6 21 2 0,6-21-3 16,-3 18 2-16,3-18-1 16,-3 19 1-16,3-19-1 15,-4 16 1-15,4-16 0 16,0 0-1-16,-3 16 1 16,3-16-1-16,0 0 1 15,0 0 1-15,0 0-1 0,0 0 1 16,9 14 0-16,-9-14 1 15,1 18-2 1,-1-18-1-16,13 23-3 16,-13-23-2-16,30 17-3 15,-11-16-1-15,7-2-1 16,2-9 0-16,2-5 2 16,-1-2 1-16,-3-2 6 15,-7 4 1-15,-8-1 6 16,-11 16 2-16,0 0 1 0,0 0 0 15,-19 31 0-15,1 1-1 16,-6 9-2-16,4 3-1 16,-4 2-3-1,2-1 1-15,0-3-2 0,1-7 0 16,-4-11-5-16,-1-8-3 16,2-7-11-16,-7-14-15 15,11 4-23-15,-9-13-60 16,14 2-26-16,3-2 0 0,11-1 2 15</inkml:trace>
  <inkml:trace contextRef="#ctx0" brushRef="#br0" timeOffset="255180.9468">22965 7991 209 0,'7'25'146'16,"-4"1"-4"-16,-7 3 0 15,6 9-113-15,-4-4-17 0,0 0-16 16,6 0-36-16,-9-16-99 16,5-18-4-16,0 0-1 15,14-12 0-15</inkml:trace>
  <inkml:trace contextRef="#ctx0" brushRef="#br0" timeOffset="255311.4587">23038 7843 192 0,'0'-16'129'16,"0"16"-19"-16,0 0-29 16,0 0-191-16,-3 28-12 15,11-6-4-15,5 4-4 16</inkml:trace>
  <inkml:trace contextRef="#ctx0" brushRef="#br0" timeOffset="255520.7961">23223 8014 143 0,'-19'10'142'16,"5"-2"-3"-16,-5 4 2 16,6 11-74-1,0-6-41-15,16 8-10 0,0-1-9 0,7 4-7 16,3-1-5-16,-3-1-4 15,-1 2-8 1,-12-13-8-16,3 1-13 16,-17-19-7-16,17 3-16 0,-22-26-35 15,20-2-39-15,5-13 6 16,10-8 9 0</inkml:trace>
  <inkml:trace contextRef="#ctx0" brushRef="#br0" timeOffset="255693.5159">23435 7734 147 0,'26'-31'144'0,"-6"20"0"0,-20 11-4 16,10 32-72-16,-23 1-34 16,6 22-11-16,-12 5-11 15,2 12-13-15,1 5-13 16,-2-6-11-16,10 1-25 0,-10-25-53 16,12-8-42-16,-4-17 2 15,10-22 0 1</inkml:trace>
  <inkml:trace contextRef="#ctx0" brushRef="#br0" timeOffset="256043.538">23431 8060 20 0,'14'-7'102'0,"6"7"3"16,-2-2-8-16,-1-4-73 15,8 5-3-15,-8-8-2 16,2 5 0-16,-19 4 1 15,23-13 0-15,-23 13 0 0,0 0 3 16,0 0 2 0,0 0-2-16,-5 19-5 15,0 4-2-15,-7 7-6 16,3 8 0-16,-5 1-3 0,4 2 0 16,-2-5-2-16,4-2 1 15,2-13-3-15,5-8 0 16,1-13-3-16,0 0 1 15,20-27 0-15,-6 2-1 0,3-4 2 16,5 1-1-16,1-1 2 16,3 6-2-1,-1 1-3-15,-1 5-12 16,4 10-23-16,-14-4-62 0,5 9-37 16,-6 3-1-16,-13-1-2 15</inkml:trace>
  <inkml:trace contextRef="#ctx0" brushRef="#br0" timeOffset="256351.5258">23976 8073 86 0,'-17'-6'135'15,"-6"5"-1"-15,-6 3 1 16,4 11-67-16,-3-7-37 0,16 10-8 15,1-2-12-15,11 5-5 16,8 1-1-16,9 4 1 16,2 0 1-1,4 5 3-15,-5 0 0 0,-2 3 1 16,-9-2-1-16,-6 0 0 16,-8-2-7-1,-7-5-5-15,-5-3-13 16,-12-14-15-16,11 4-30 0,-14-19-84 15,13-4 0 1,0-10-3-16,9-6 4 0</inkml:trace>
  <inkml:trace contextRef="#ctx0" brushRef="#br0" timeOffset="256937.4665">24222 7716 253 0,'15'34'146'16,"4"13"1"-16,-9 4-3 16,6 15-112-16,-16 5-16 15,-4 11-5-15,-12 2-12 16,-13-5-13-16,0 9-50 16,-11-16-87-16,-3-5-2 15,-7-13-5-15,6-13 0 16</inkml:trace>
  <inkml:trace contextRef="#ctx0" brushRef="#br0" timeOffset="261832.9792">16749 9843 73 0,'-22'2'96'0,"22"-2"-3"15,-26 1-2-15,12-1-85 16,14 0-2-16,0 0-1 15,17 9 1-15,11-9-1 16,8-3 0-16,8 3 0 16,8-2-1-16,5 2-1 0,0-3-1 15,-3 3 0-15,-11-1 1 16,-7 0 0-16,-11 2-1 16,-25-1 0-16,0 0 0 15,-29 12 0-15,-10-4 1 16,-16 4 2-16,-7-1 4 15,-9 4 0-15,5-1 2 16,2-1 0-16,14 0 0 16,15-3 0-16,18-3 0 15,17-7-3-15,33 5-2 16,12-7-3-16,14-1 0 16,12-1 0-1,5-2-1-15,1 2 0 0,-8 1 0 16,-14 3-1-16,-18 2 0 15,-19 2 0-15,-18-4 1 16,-25 16 0-16,-12-3 0 16,-18 0 0-16,-7 1 1 0,-3-1 0 15,1 0-1-15,9-3 2 16,12-3-1-16,19-2-1 16,24-5 1-16,0 0 0 0,41-10-1 15,9 1 0-15,13-4 0 16,9 0 0-1,2-3-1 1,-5 0 1-16,-11 2-1 16,-16-1 0-16,-18 4 1 15,-24 11 2-15,-17-19 1 0,-24 12 0 0,-15 4 1 16,-13 0-1-16,-9 3 0 16,-4-1 0-16,5 1 0 0,12-2 0 31,13-1-3-31,22 1 1 15,30 2-1-15,0 0 1 16,46-21-1-16,13 13 1 0,14-1-2 16,10 2 0-16,1-2 0 15,-6 3-1-15,-15 1 0 16,-18 0 0-16,-26 4 1 16,-19 1 0-16,-33 4 0 15,-19 0 2-15,-20 4 0 16,-14-3 1-16,-3 3 0 15,-1-3 0 1,13 0 0-16,13-2 0 0,19-5-1 16,25-1 0-16,20 3 0 15,43-11 0-15,18 2 0 16,20 0 0-16,14 4-1 16,9-2 1-16,-2 2 0 15,-8 4-1-15,-14 1 1 16,-24 1-2-16,-26 1 2 0,-30-2-2 15,-26 10 1-15,-26-3-1 16,-19 2 1-16,-17-1-1 16,-8 4 1-16,-2 1 0 15,7-2 0-15,13-1 0 16,17 1 0 0,25-3 1-16,22-3-1 0,14-5 0 15,47 4 1-15,10-4-1 16,13 0 1-1,11-2-1-15,1 1 0 0,-4 1 0 16,-8 1 1-16,-20 5-2 16,-18 1 1-16,-32-7 1 15,-9 21 0-15,-28-8 0 16,-20 1 2-16,-12 0-1 16,-10 4 0-16,-3-2 1 0,6-2-1 0,14-1 1 15,16-1-2-15,23-4-1 16,23-8 0-16,28 10 0 15,22-8 0-15,25-1 0 16,15-2-1-16,8 2-3 16,-2 2 2-16,-8 1-2 15,-15 2 1-15,-20 1-1 16,-26 4 2-16,-27-11 0 16,-29 21 2-1,-21-9 1-15,-18-1 1 16,-13 1 0-16,-8-1 0 15,1 1 0-15,9-3-1 16,14-1-1-16,18-1 0 0,24-1-1 16,23-6 2-16,21 7-2 15,22-7 1-15,17 2 0 16,14-2 0-16,8 0-2 16,-1 1 1-16,-4 2 0 15,-13 1-1-15,-14 4 1 16,-19-1-1-16,-31-7 1 0,-4 19 1 15,-31-8 1 1,-15-1 0-16,-14 3 6 16,-8 0-6-16,-4-1 6 15,1 2-5-15,8-2 5 16,14-2-6-16,18-1 5 16,21-1-6-16,14-8 0 15,27 6 2-15,15-6-2 16,14-1 0-16,11-1 0 0,3 2 0 15,-5 0-1-15,-8 0 1 0,-14 2-1 16,-17 2 1-16,-26-4 0 16,0 0-1-16,-42 19 1 15,-4-11 0-15,-12 1 0 16,-7 1 1-16,-3 0-2 16,5 0 2-16,7-1-2 15,8 0 1-15,11-2-1 16,12 0 2-16,25-7-1 15,0 0 0-15,26 9 1 16,13-9-1-16,13 1 1 16,7-1-1-16,7 2 1 0,1 0-2 15,-9 3 2-15,-12 2-1 16,-17 2 0 0,-29-9 0-16,-2 23 1 15,-28-9 0 1,-22 3 0-16,-13-1 1 0,-10 2-2 15,-2 0 1-15,4 0-1 16,9-2 2-16,15-2-3 16,16-2 1-16,33-12 0 15,0 15-1-15,35-10 0 0,14-5-1 0,14 1 0 16,8-2-1-16,1 2 0 16,-7 1-1-16,-7 2 0 15,-15 2 1 1,-20 4 0-16,-23-10 1 15,-7 23 2-15,-22-10 2 16,-16 0 1-16,-8 1 3 16,-9-2-1-16,-2-1 1 15,4-1-1-15,8 1 0 16,10-4 0-16,16 0-2 0,26-7-1 16,0 0-4-1,43 7-6-15,5-10-21 16,17 0-75-16,11 1-7 15,1-9-2-15,5 1-8 16</inkml:trace>
  <inkml:trace contextRef="#ctx0" brushRef="#br0" timeOffset="266453.0923">16615 11244 1 0,'-20'-8'0'0,"20"8"38"15,0 0 22 1,0 0-41-16,0 0-7 16,0 0-1-16,0 0 1 0,-13-3 3 15,13 3-2-15,0 0 2 16,-15 4-4-16,15-4 0 15,-16 0-1-15,16 0 3 0,-20-4-2 16,20 4 0-16,-24-10-1 16,6 7-2-16,2-5 0 31,-5 4-1-31,1-2-1 0,-5 2-3 16,2-2 0-16,-3 3-1 0,-1 0 0 15,-2-1 0-15,0 1 4 16,-1-4 3-1,1 1 1-15,-3-7 3 16,2 5 2-16,-2-7-1 16,2 5 0-16,-2-4-1 15,0 4-3-15,-3-5-5 16,2 2 1-16,-1 0-3 16,-1 2 0-16,0-1 0 15,-2 1 0-15,-1-1 1 16,2 0 1-16,0 1 1 15,0 2-1-15,0-2 1 0,1 1-1 0,4-3 1 0,-1 1-1 16,2-2-1 0,2 1 0-1,1 0-2-15,1 0 0 0,-2 1-1 16,1 1 0-16,-3 0-1 16,-1 3 1-16,0-2 2 15,-1 3-1-15,-3-2 2 16,2 0-1-16,-1 1 1 15,0-1-1-15,-3 0 0 16,-4 5 0-16,-2 0 1 0,-2 1 0 16,-5 1 0-1,-2 4 1-15,-1-1-1 0,-2 1 1 16,0-1 1-16,4-2-1 16,2-2-1-16,6-3 0 15,1-1-1 1,2-1-1-16,-1-2 1 15,4 2-1-15,-1-1-1 0,-1 2-1 16,-1 1 0-16,-2 2-1 16,-1-2 1-16,0 0-1 0,-2 2 1 15,-3-2 0-15,1-1 0 16,-1-2 0-16,-2-2 0 16,1 1-1-1,-2-3 2 1,1 0-2-16,-5-2 0 0,-2 1 0 0,-2-1 1 15,-3 1-1-15,-3-2 1 16,-5 0-1 0,-4 0 1-16,-2 0 0 0,1-1 0 15,-3 0 0-15,-2-1 0 16,-2 0-2 0,-2-1-2-16,1 0 2 0,-7-2-3 15,-2-3 5-15,-2 1-5 16,-3-1 6-1,-1-1-6-15,-3-1 5 16,-1 0-1-16,-4 0 1 0,0 0-2 16,-4-1 0-16,0 3 1 15,-4-2-1-15,-1 2 1 16,0 0-2-16,1 4 1 16,-5 0-3-16,4 4-1 15,-1 1-2-15,2 4 1 16,-1-1-1-16,0 2 1 15,-4 0 1-15,2-2 2 0,2 1 1 16,4-2 3-16,1 1 0 16,5-1 1-16,2 2 0 15,7 2 0 1,2 2-1-16,7 4 2 16,5 2 0-16,7-2 1 0,6 3 3 15,7-5 0-15,10 1 2 0,7-3 2 16,11 0 0-16,6-5 0 15,11 3 0-15,5-4-2 16,12 13-2 0,-8-20-1-16,8 20-2 15,10-16-2-15,-10 16-1 16,18-10-3-16,-18 10-8 16,29-4-12-16,-29 4-20 15,35-3-73-15,-18 3-2 0,1 0-2 0,-3 0 2 16</inkml:trace>
  <inkml:trace contextRef="#ctx0" brushRef="#br0" timeOffset="266670.6391">9116 9702 95 0,'-16'1'106'0,"-4"1"0"0,-1 3 1 0,5 4-77 15,-9 0-9-15,8 7-3 16,-3-1-3-16,7 6 0 15,3-5-1-15,7 2 0 0,3-5-2 32,0-13-2-32,26 18-2 15,-2-16-4-15,6-2-9 16,1-4-19-16,6 1-82 16,-1 0-13-16,-2 0-3 0,-4 3-5 15</inkml:trace>
  <inkml:trace contextRef="#ctx0" brushRef="#br0" timeOffset="281614.3511">16279 12680 192 0,'21'3'145'16,"-3"-26"3"-16,10-9-7 16,0-19-106-16,6 2-11 15,4-16-6-15,7-2-6 0,-1-7-14 16,-2-2-16-16,4 9-22 15,-9-6-43-15,-1 11-52 16,-5-1-4 0,-3 14 2-16,-8 5 0 0</inkml:trace>
  <inkml:trace contextRef="#ctx0" brushRef="#br0" timeOffset="281848.2594">16740 11813 195 0,'-20'16'132'0,"3"-3"0"15,4-2 4-15,13-11-93 0,0 0-22 16,13-17-4-16,13-3-7 0,8-9-4 16,5 1-1-16,2 2 3 15,-1 6 0-15,-5 9 2 16,-6 11 1-16,-12 10 0 16,-7 16-4-1,-11 7-1-15,-8 6-12 16,2 8-36-16,-11-5-102 15,7-1-5 1,-4-5-3-16,5-7-5 0</inkml:trace>
  <inkml:trace contextRef="#ctx0" brushRef="#br0" timeOffset="284482.1511">13898 13634 141 0,'0'0'134'0,"-7"13"3"0,10 1-4 16,-3-14-79-16,17 32-33 15,2-11-5-15,10 10 0 0,4 0-7 16,3 5-1-1,0-1-2-15,-2-2 0 16,-6-4 0-16,-6-7-1 16,-22-22 0-16,17 6 0 15,-23-27-1-15,-3-6-1 0,-6-12 0 16,-1-9-2-16,-2-2-1 16,2-2-2-16,6 6 0 15,2 5-6-15,6 12-6 16,2 5-11-16,0 24-19 0,15-14-48 15,1 24-49-15,-16-10 3 16,27 27-3-16</inkml:trace>
  <inkml:trace contextRef="#ctx0" brushRef="#br0" timeOffset="285078.1287">14256 13722 87 0,'16'-6'112'16,"-16"6"4"-16,14-5-3 15,-14 5-78-15,13-7-11 16,-13 7-3-16,16-8-6 16,-16 8-4-16,19-9 1 15,-19 9 0-15,16-7-1 16,-16 7-1-16,17-5 0 15,-17 5 1-15,19-4 1 16,-19 4-2-16,18-9-1 16,-18 9-3-16,21-13 0 0,-21 13 0 15,21-15-2-15,-21 15-1 16,18-16-1-16,-18 16 0 16,12-15-1-16,-12 15 1 15,0 0-1-15,5-13 1 0,-5 13 1 16,0 0 0-1,-20-3-1-15,7 5 1 16,-2 2 0 0,-2 3 0-16,0 5-1 0,-2 2-1 15,0 5 1-15,5 1-1 0,2 0 0 16,6 2-1 0,8-3-1-16,8-6-1 15,9-6 1-15,7-7-1 0,5-4-1 16,5-3 1-16,2-4 0 15,-3 3 2-15,-5 3 2 16,-7 5 1-16,-7 8 0 16,-12 5 0-16,-5 7 0 15,-9 6-1-15,-6 0-2 16,-2 3-6-16,-3-6-7 0,3 3-14 16,-5-16-21-16,16 4-73 15,-7-17-17-15,14 3-1 16,-10-18 2-16</inkml:trace>
  <inkml:trace contextRef="#ctx0" brushRef="#br0" timeOffset="285300.0501">14661 13192 167 0,'-10'-23'137'0,"10"23"2"16,-23 14-2-16,16 22-99 15,0 6-10-15,11 20-3 0,3 5-9 16,13 5-9-16,5 0-8 16,4-6-8-16,4 1-14 15,-10-18-27 1,6 0-85 0,-22-22-6-16,-3-5 0 15,-17-16 5-15</inkml:trace>
  <inkml:trace contextRef="#ctx0" brushRef="#br0" timeOffset="285739.9264">14632 13768 180 0,'-14'-15'130'0,"14"15"-1"16,1-16 1-1,18 12-104-15,1-5-13 0,9 4-4 16,1-4-5-16,5-3-7 16,0 1 0-16,-1-4-3 15,0 1 1-15,-7 0 0 16,-3 1 1-16,-5 0 0 15,-3 1 1-15,-16 12-2 0,19-22-2 16,-13 8-1 0,-2 1 2-16,-4-1 4 0,0 14 2 15,-2-23 6-15,2 23 1 16,-12-5 4 0,-1 7 5-16,2 12 3 15,-4 1-2-15,3 8-3 16,-4 0 0-16,3 6-6 0,2-3-2 0,3-1 1 0,4-1-4 15,3-4 1-15,5-3-3 16,5-4 1-16,5-7-2 16,5-8-1-16,5-6 2 15,2-7-2-15,2-1-1 16,-5-2-4-16,-4 0-2 16,-8-2-7-16,-5 7-5 31,-12-3-12-31,6 16-14 15,-23-5-21-15,23 5-69 16,-27 7 5-16,27-7-1 16,-22 16 34-16</inkml:trace>
  <inkml:trace contextRef="#ctx0" brushRef="#br0" timeOffset="286598.457">15121 13556 233 0,'0'0'146'0,"0"0"-4"16,16 13 1-16,-1 1-120 15,1 2-8-15,5 4-4 0,2 2-5 16,-2-1-2-16,-4 0-2 16,-4-4-2-16,-13-17-1 15,10 14-1-15,-10-14-2 16,-10-17-4-16,3-2-5 15,-5-10-10-15,9 6-14 16,-8-11-20-16,16 16-19 16,-9-12-16-16,17 20 13 0,-9-7 31 15,14 17 24-15,-5 4 24 16,3-1 22 0,7 14 23-16,-6-11 24 0,16 14 18 15,-11-17-10-15,17 6-27 16,-7-19-20-16,5-2-10 15,-7-12-12-15,-4-5 0 16,-10-6-4-16,-10 2 2 0,-10 1-2 16,-9 8 2-16,-9 9-2 15,-4 12 1-15,-1 10-1 16,5 12 2-16,6 10-7 16,9 3-9-1,11 5-5-15,6-6-15 16,16 6-20-16,-6-17-49 15,14 3-42-15,-5-12-1 16,2-6 2-16</inkml:trace>
  <inkml:trace contextRef="#ctx0" brushRef="#br0" timeOffset="287324.2086">16092 13338 205 0,'0'0'138'0,"2"18"1"16,-2-18-3-16,30 31-112 15,-8-12-8-15,5 9-1 16,-1-2-5-16,0 2-7 0,-4-2 0 15,-3-3-2 1,-9-6 1-16,-10-17-3 16,0 0 2-16,-2-14 0 15,-5-14-1-15,-2-8 3 0,5-7-5 16,0-8-4-16,7 5-11 16,-3-4-16-16,14 18-32 15,-5-7-73-15,7 15 0 16,-5 5-3-16,5 17 3 15</inkml:trace>
  <inkml:trace contextRef="#ctx0" brushRef="#br0" timeOffset="287770.4735">16559 13250 66 0,'0'0'121'15,"13"-19"-1"-15,-13 19 0 16,0 0-68-16,0 0-17 16,-24-7-10-16,24 7-7 15,-17 16-5-15,10 1-1 16,0 2 0-16,4 8 1 16,1-2-1-16,8 3 0 15,3-3-3-15,4-5-5 0,3-5-6 16,0-12-4-1,2-9-3-15,-2-12 1 16,0-2 3-16,-3-3 4 16,-3 2 5-16,2 6 5 15,-12 15 6-15,24-6 4 16,-9 16 1-16,5 19 0 0,-1 4-5 16,4 14-4-1,-2 2-2-15,-1 4-7 0,-4 0-3 16,-10-5-5-16,-6-3-4 15,-11-12-9-15,-5-4-4 16,-13-16-10-16,7 1-22 16,-12-20-66-16,12-2-20 15,3-12 3-15,12-3 1 16</inkml:trace>
  <inkml:trace contextRef="#ctx0" brushRef="#br0" timeOffset="288050.104">17081 13009 125 0,'-3'-19'128'0,"3"19"5"16,-29-9-38-16,12 31-39 16,-19-5 0-16,11 24-2 15,-8-5-17 1,11 11-10-16,2-5-10 0,13 3-4 15,8-5-7-15,14-6-3 16,9-6-5-16,5-3-3 0,4-2-3 16,-4-3 1-16,-6 3-5 15,-10-4-4-15,-5 10-22 16,-24-7-83-16,1-2-21 31,-11-7 0-31,-3 0-1 0</inkml:trace>
  <inkml:trace contextRef="#ctx0" brushRef="#br0" timeOffset="288827.5663">16417 13583 183 0,'-16'-10'139'0,"16"10"-4"0,0 0 3 16,0 0-102-16,-4-13-21 31,4 13-3-31,9-26-9 16,-5 7-2-16,-1 3-2 15,-5 0 3-15,-3 3-1 0,5 13 7 16,-25-1 1 0,11 17 0-16,-1 4 5 15,8 12 0-15,4 1 1 16,16 5-2-16,6-5 0 0,13-2-6 16,8-7-6-16,2-11-24 15,1 0-123-15,-11-13-5 16,-9 0-8-16,-23 0-3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36:40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2683 5903 14 0,'43'3'97'16,"19"-3"0"-16,20 0 2 16,23-9-49-16,28 8-22 15,22-8 1-15,28 7-2 16,20-3-4-16,21 5-5 15,2 0-4 1,8 4-5-16,-10 2-3 0,-8 1-1 16,-17-3-2-16,-18-2-3 0,-25-1-4 15,-24-7-10 1,-18 5-27-16,-29-11-66 16,-15 2-3-16,-20-7-4 15,-14-2-8-15</inkml:trace>
  <inkml:trace contextRef="#ctx0" brushRef="#br0" timeOffset="1476.3345">7209 5926 56 0,'0'0'99'16,"0"0"2"-1,0 0-1-15,21 1-81 0,-3-2 2 16,9 4 0 0,4-5-2-16,10 5-1 0,7-4-3 15,8 2-2-15,3-2-3 16,9 1-4-16,3-3-3 15,4 3-2-15,3 0 0 16,1 0-1-16,2 1 0 0,6 2 2 16,3 0-1-16,6 1 0 15,3 1 0-15,7-1 0 16,6-1 1-16,6 0 0 16,7 0 2-16,3 0-2 15,0-2 1-15,4 0 0 16,-1 1 0-1,-1 1 0-15,-2-2-1 0,-2 4 1 0,-2-1-4 16,-2 2 3-16,0 1-3 16,0 3 1-16,2 0-1 15,2 3 1-15,-1-1 0 16,1 2 1-16,0-2 2 16,-2 1 1-16,-6-3 2 15,-4-2 0-15,-7 0 2 16,-8-3-1-16,-11 1 1 31,-8 0-2-31,-14-2-1 0,-8 2-8 16,-8 4-18-16,-20-3-83 0,-4 2-21 0,-11-2-7 15,-15-7-4 1</inkml:trace>
  <inkml:trace contextRef="#ctx0" brushRef="#br0" timeOffset="10678.1682">13391 6087 1 0,'0'0'46'0,"0"0"51"15,0 0 7-15,0 0-52 16,0 0-10-16,-4-20-3 0,4 20-6 16,13-8-7-16,-13 8-6 0,17-3-5 31,-17 3-5-31,25 3-4 16,-8-2-2-16,3 2-3 15,5-2 0-15,4 1 0 16,5-2 1-16,8 0 0 0,6-2-1 0,4 1 0 15,4-1 1-15,9 1 0 16,3-2-2-16,7 3-1 16,6 0 0-1,7 0 2-15,8-1 1 16,16-1 2-16,10 1 1 0,15-2 3 16,15-1 1-16,9-1 0 15,8 2 0-15,0 0 0 16,-2 3-1-16,-8 2-1 15,-6 2-3-15,-12 1-2 16,-6 3 2-16,-11-1 1 16,-6 1 3-16,-4-5 2 15,-3 2 1-15,-10-5-1 16,-7 2 1-16,-15-4 0 16,-8 1-1-1,-16-1-4-15,-9 1-4 0,-10 4-17 16,-13-5-43-16,3 10-71 15,-7-3-7-15,-2 1-5 16,0-1-7-16</inkml:trace>
  <inkml:trace contextRef="#ctx0" brushRef="#br0" timeOffset="23243.205">7753 3000 236 0,'0'0'123'0,"21"-3"5"31,4 4-4-31,-2-9-87 16,15 9 0-16,-4-8-14 15,9 8-4-15,-2-4-4 0,2 5-3 16,-7-2-4-16,0 3-2 16,-5-2-7-1,-8-2-15-15,8 6-116 16,-12-12-6-16,1 6-8 0,-7-11-7 16</inkml:trace>
  <inkml:trace contextRef="#ctx0" brushRef="#br0" timeOffset="24618.6672">8010 3158 262 0,'0'0'133'0,"0"0"2"16,0 19-4-16,0-19-102 15,15 25-7-15,1-5-6 16,10 12-6 0,3 2-2-16,7 12-2 0,3 6-3 15,6 8 1-15,4 6-5 16,3 5 3-16,3 2-6 16,2 4-1-16,6 3 0 0,1 0 1 15,4-1-1-15,2 1 0 16,-3-3 1-1,1-3 0-15,0-3 2 0,-2-8 3 16,-2-5-1-16,-2-8 3 16,-3-5-1-16,-3-7 3 15,-4-7-1 1,-1-3 2-16,-8-7-2 16,-5 3 2-16,-8-4-2 0,-4 0-3 15,-5 0 4-15,-5-1-8 16,-3 0 7-16,-4-2-8 15,-2 0 7-15,-1-2-8 16,-2-2 5-16,-4-13-7 0,7 18-5 0,-7-18-7 16,0 0-15-16,0 0-23 15,26 15-85-15,-26-15 0 16,19-3-1-16,-19 3 4 31</inkml:trace>
  <inkml:trace contextRef="#ctx0" brushRef="#br0" timeOffset="24951.0497">9561 4616 257 0,'0'0'147'0,"-29"-16"-7"16,29 16 2-16,-17 1-115 0,17-1-9 16,1 22-9-16,6-3-8 15,5 2 4-15,4 5-7 16,-1 0 8-16,1 3-5 16,-6-4 7-16,-4-1-4 15,-10-8 6-15,-9-3-3 16,-13-4-3-16,-7-4-4 0,-5-2-18 31,-12-10-124-31,17 7-12 0,-4-9-2 0,22 2-10 0</inkml:trace>
  <inkml:trace contextRef="#ctx0" brushRef="#br0" timeOffset="26100.6748">8959 2759 211 0,'-12'23'121'15,"12"-23"-5"-15,-18 33 4 16,3-20-83 0,14 17-8-16,-3-5-9 15,11 7-7-15,4-4-2 16,11 4-3-16,8-6 1 16,9-3 1-16,9-10 1 0,8-4 1 15,2-11-2-15,5-3 1 16,-1-13-4-16,-4 0 0 15,-9-6-3-15,-6 1-5 16,-11 2-6-16,-10-2-12 16,-5 15-34-16,-14-7-81 0,-3 15 5 0,0 0-12 15,0 0-1-15</inkml:trace>
  <inkml:trace contextRef="#ctx0" brushRef="#br0" timeOffset="30501.6902">10315 3014 186 0,'-13'-4'95'16,"13"4"-3"-16,0 0 0 16,23-6-66-16,-23 6-2 15,35-7-9-15,-10 2-3 16,11 4-6-16,7-2 0 15,12-1-4-15,14-1-2 16,12 1 4-16,14-3-1 16,15 1 5-16,18-5-2 15,21 2 5-15,18-1-3 0,19 3 4 16,10-1-1 0,15 6 1-1,6-1-3-15,5 6-1 0,-3 2-4 16,-11 3 1-16,-15-1-2 15,-17 0 1 1,-24-1-2-16,-18 1 0 0,-22-4-1 16,-21 0 1-1,-19-2-2-15,-17 1-5 0,-13 2-8 16,-16-8-81-16,0 8-15 16,-13-8-11-16,-13 4-3 0</inkml:trace>
  <inkml:trace contextRef="#ctx0" brushRef="#br0" timeOffset="35586.8366">13202 5170 118 0,'0'0'106'0,"0"0"-15"16,0 0-18-16,0 0-155 16,16-15-20-16,-16 15-2 15,22-20 5-15</inkml:trace>
  <inkml:trace contextRef="#ctx0" brushRef="#br0" timeOffset="35716.9205">13194 5082 113 0,'-18'1'112'0,"1"-1"-3"16,4 0-12-16,0 0-93 16,13 0-96-16,0 0-11 15,-8-14-7-15,8 14-3 16</inkml:trace>
  <inkml:trace contextRef="#ctx0" brushRef="#br0" timeOffset="35870.1957">12995 4953 241 0,'-13'-8'123'0,"13"8"-22"15,-16-31-45 1,16 31-173-16,6-28-5 16,-6 28-7-16,8-31 1 0</inkml:trace>
  <inkml:trace contextRef="#ctx0" brushRef="#br0" timeOffset="35992.0846">12751 4769 160 0,'-42'-5'115'0,"0"0"-8"0,3-8-26 0,7 1-167 15,4-2-13-15,0-4-9 16,2-5-7-16</inkml:trace>
  <inkml:trace contextRef="#ctx0" brushRef="#br0" timeOffset="36152.6595">11814 4409 280 0,'-60'-14'122'0,"5"0"-28"16,9-2-92-16,-2 0-124 15,14 7-3-15,-8-8-7 16</inkml:trace>
  <inkml:trace contextRef="#ctx0" brushRef="#br0" timeOffset="36303.6393">10908 4052 219 0,'-42'-18'117'0,"9"5"-19"15,9 5-49-15,4-8-147 16,5 4-11-1,2-4-5-15,13 16-7 16</inkml:trace>
  <inkml:trace contextRef="#ctx0" brushRef="#br0" timeOffset="36427.2441">10530 3779 271 0,'-43'-19'119'0,"7"5"-2"0,1-2-43 16,8-6-171-16,7 6-9 15,-1-8-12-15,6 6-3 16</inkml:trace>
  <inkml:trace contextRef="#ctx0" brushRef="#br0" timeOffset="36575.6291">9929 3408 256 0,'-36'-6'105'0,"7"-1"-15"15,6-2-27-15,23 9-163 16,0 0-4-16,0 0-2 16,-3-15-3-16</inkml:trace>
  <inkml:trace contextRef="#ctx0" brushRef="#br0" timeOffset="36918.2761">9640 3408 215 0,'-13'10'114'16,"-1"-10"3"-16,14 0-1 16,0 0-89-1,0 0-1-15,-2-22-3 16,15 8-4-16,-1-9-2 0,6-2-5 15,1-2-3-15,3-3-4 16,0 2-3-16,-2 2 1 16,-3 5 1-16,-1 5 0 0,-16 16 2 15,22-15-1 1,-22 15 0-16,11 18-1 16,-8 0 0-16,-2 7-5 15,7 7-11-15,-4-5-19 0,16 15-90 16,-4-17-4-1,16 3-7-15,0-13-2 16</inkml:trace>
  <inkml:trace contextRef="#ctx0" brushRef="#br0" timeOffset="37715.608">11781 4111 185 0,'-13'17'119'15,"-6"-3"2"-15,9 14 0 16,-7-8-80-16,17 12-8 16,3-11-8-16,13 4-5 15,8-13-5-15,11-8-2 16,4-10-1-16,6-11-3 16,-3-9-2-16,-5-9-4 15,-7-5 1-15,-9-2-2 16,-14 2 1-16,-12 2-2 15,-13 6-1-15,-10 8-1 0,-8 9-9 16,-6 8-17-16,11 20-103 16,-7-4 0-16,16 15-10 15,5-4-3-15</inkml:trace>
  <inkml:trace contextRef="#ctx0" brushRef="#br0" timeOffset="39399.942">13797 5206 248 0,'-23'-5'144'15,"0"-3"-4"-15,23 8-3 0,-23-12-131 32,23 12-20-32,14-10-30 15,-5-3-88-15,9 5-1 16,-3-13-4-16,4 3-1 15</inkml:trace>
  <inkml:trace contextRef="#ctx0" brushRef="#br0" timeOffset="39551.3215">13687 4826 253 0,'-23'-13'135'0,"7"5"-11"15,2-5-11-15,4-3-143 16,10 16-91-16,6-20-2 15,-6 20-6-15,7-31 1 16</inkml:trace>
  <inkml:trace contextRef="#ctx0" brushRef="#br0" timeOffset="39684.197">13498 4520 261 0,'-21'-15'130'15,"-5"-6"-9"-15,8 4-4 0,5 1-125 16,2-7-32-16,9 10-78 15,-6-13-5-15,5 5-1 16,-10-11-2-16</inkml:trace>
  <inkml:trace contextRef="#ctx0" brushRef="#br0" timeOffset="39819.5622">13149 4080 259 0,'-40'-28'132'15,"9"9"-4"-15,-2-9 0 16,12 5-108-16,0 5-16 0,7-4-19 0,10 9-41 15,-11-10-64-15,11 8 0 16,-11-9-4 0,5 7 5-16</inkml:trace>
  <inkml:trace contextRef="#ctx0" brushRef="#br0" timeOffset="39947.597">12801 3697 222 0,'-18'-19'124'15,"-3"-7"-7"-15,11 7 3 16,-1-5-67-16,9 8-41 15,2 16-38-15,3-23-82 16,-3 23-8-16,9-19-8 16,-9 19-2-16</inkml:trace>
  <inkml:trace contextRef="#ctx0" brushRef="#br0" timeOffset="40286.1254">12702 3438 269 0,'-29'-8'126'0,"29"8"-2"15,-27-3-5-15,27 3-98 16,-18 10-16-16,18-10 0 16,-7 14-2-16,7-14-1 15,1 13 0-15,-1-13 1 16,13-3-2-16,-13 3 0 16,23-18 1-1,-11 2-1-15,1-6 1 16,1-1-1-16,-1-1 1 0,2-2-2 15,-2-3 3-15,1 0 0 16,1 0 2-16,1 3-1 16,-1 1 2-16,3 7 0 15,-2 2-1-15,0 9 1 16,-4 5-2-16,1 11-2 16,-1 8-6-16,-3 2-10 0,4 13-17 15,-8-11-65 1,17 15-28-16,-6-11-2 0,11 7-4 15</inkml:trace>
  <inkml:trace contextRef="#ctx0" brushRef="#br0" timeOffset="40862.0865">14123 3981 255 0,'22'19'124'0,"-22"-19"4"15,27 4-7 1,-13-10-101-16,10 3-2 15,-7-8-5-15,3-1-3 16,-5-2-1-16,-3-2-4 0,-4 0-3 16,-4 3 2-16,-4 13-4 15,-6-13 0-15,6 13-1 16,-21 14 0-16,8 10-1 16,0 7 0-16,3 13-3 15,1 3-1-15,5 5 1 0,4-1 3 16,2-5-1-16,4-6 3 15,0-9 0-15,-2-13 2 16,-4-18 0-16,0 0-1 16,0 0-7-16,-24-23-23 15,24 23-93-15,-28-26-5 16,28 26-5-16,-23-23-6 16</inkml:trace>
  <inkml:trace contextRef="#ctx0" brushRef="#br0" timeOffset="42824.5507">18503 6051 205 0,'-24'12'133'16,"17"2"0"-16,7-14-4 0,50 18-104 15,27-14-3 1,42 2-3-16,40-5-5 16,37 1-3-16,34-5-3 15,28-3-2-15,19 0-8 16,7-4-12-16,5 9-39 0,-19-11-79 31,-13 2-4-31,-27-10-8 16,-23-5-5-16</inkml:trace>
  <inkml:trace contextRef="#ctx0" brushRef="#br0" timeOffset="45134.1119">18162 14747 278 0,'23'5'145'0,"8"15"-4"15,4 7-6-15,10 20-117 16,-3 25-9 0,1 27-1-16,-7 25 0 0,-10 22-6 15,-17 17 4 1,-22 13-9-16,-22 10 6 0,-20 2-10 15,-18-6 9-15,-13-11-2 0,-7-13 3 16,-7-16 8-16,3-16-4 31,6-18 4-31,9-24-14 0,3-21-50 0,18-12-85 16,11-28-1-16,12-25-7 31,14-18-14-31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37:42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21220 7167 87 0,'3'-19'101'15,"-3"19"6"-15,0 0-1 16,-4-19-75-16,4 19-4 15,0 0-3-15,20-9-7 16,-20 9-4-16,19 0-1 16,-19 0-5-16,22 8-3 0,-22-8-2 15,24 14-1-15,-11-5 1 16,1 2 0-16,2-1 1 16,2 2 0-16,-1-2 1 15,2 2 0-15,1-2-1 16,0 3 0-16,3-2-1 15,-1 2 0-15,2 2-1 16,1 1 0-16,-2 2 0 16,2 2 3-16,-4 2 1 0,2 4 1 15,-5 0 0-15,2 4 0 16,-4 2-1-16,0 4 1 16,-2 3-2-16,2 2-2 0,1-1-2 15,0 0 3-15,2 1-2 16,-1 2 3-16,-3-4-2 15,1 3-2-15,-3-2 4 16,0 1-4-16,-1-1 3 16,-2 3-3-1,0 1 3-15,-1 2-5 0,2 1 4 16,1 4 1-16,-2 2-3 16,-2 1 3-16,3 0-4 15,-4 0 4-15,-3-1-2 16,-1-4 2-1,-3 2 0-15,-3 1-2 0,-3-2 3 16,-1 4-5-16,-3-1 4 0,-2 3-5 16,2 3 4-1,-3 1-5-15,2-1 2 0,1-3 0 16,1-1 0 0,2 0 1-16,1-2-1 0,2-1 3 15,-2-3-1-15,0 0 0 16,-2 0 1-16,-4 0-1 15,-4 2 0-15,-1-4 0 16,-3 4 1-16,-2 1-1 16,0 0-2-1,1 4 2-15,-2-3-2 0,2-1 3 16,1-1-3-16,0-5 2 0,-2-6-4 16,1-5-6-16,3 3-27 0,-9-14-95 31,8-7 0-16,1-4-4-15,-1-8-1 16</inkml:trace>
  <inkml:trace contextRef="#ctx0" brushRef="#br0" timeOffset="1483.5162">21285 10524 194 0,'-3'-14'125'0,"3"14"3"15,0 0-1-15,0 0-101 16,25 20-3-16,-11 7-7 15,12 18-3-15,2 10-4 16,9 13 2-16,4 13-7 16,2 8 1-16,-3 8-5 15,2 7 2-15,-7 2-3 0,-5 4 3 16,-8 1-2-16,-9 2 4 16,-7-1 0-1,-5 5 0-15,-5 4 0 0,-4 5 4 16,-3-2-2-16,-1 0 3 15,-2-3 3-15,-2 0-4 16,-3-8 4 0,-1-1-1-16,-6-9 2 15,-1-5-5-15,-5-6 2 16,0-4-9-16,-1-5-8 16,-3-13-27-16,7 4-107 0,2-19-6 0,6-9-3 15,1-14-7-15</inkml:trace>
  <inkml:trace contextRef="#ctx0" brushRef="#br0" timeOffset="24949.4504">1990 15378 160 0,'42'1'141'15,"20"-6"2"1,29 2-5-16,23-4-119 15,32 4 2-15,21-6-2 0,26 5-5 16,14-5-6-16,10 3-4 0,3 2-5 16,-5-2-5-16,-9 9-20 15,-26-7-109-15,-8 7-9 16,-29-5-3-16,-28-2-10 16</inkml:trace>
  <inkml:trace contextRef="#ctx0" brushRef="#br0" timeOffset="26723.5903">12562 4942 173 0,'0'0'123'0,"13"-20"-2"16,14 8-7-16,5-4-97 16,14 3-2-16,5-1-3 15,9 2-9 1,4 4-13-16,-5-1-20 0,6 10-76 16,-16 1-6-16,-2 9-6 15,-18 1-3-15</inkml:trace>
  <inkml:trace contextRef="#ctx0" brushRef="#br0" timeOffset="27039.7351">12239 5780 131 0,'17'7'122'16,"18"-5"-4"-16,14-9-6 15,17 1-102-15,6 3-7 16,3 0-19-16,3 10-46 15,-12 2-46-15,-9 5-5 16,-14 6-2 0,-14 9 34-16</inkml:trace>
  <inkml:trace contextRef="#ctx0" brushRef="#br0" timeOffset="27204.4363">12412 6477 133 0,'65'-3'87'15,"7"0"-79"-15,1 3-9 16,-5 2-112-16,0 3 0 16</inkml:trace>
  <inkml:trace contextRef="#ctx0" brushRef="#br0" timeOffset="128867.6648">10628 2938 283 0,'0'0'143'0,"-11"-15"1"16,11 15 5-16,-17-4-111 16,17 4-8-16,-13 22-10 15,10 5-7-15,0 9-3 0,3 12-7 16,-2 8 3-16,2 7-5 16,-3 7 3-16,2-1-7 15,-2-3 2-15,0-8-3 16,0-9 0-16,-1-14 0 15,1-14-3-15,3-21 0 16,0 0-1-16,-10-39-1 16,6-7 2-16,-5-17-1 15,2-12 4-15,-3-13 1 16,4-6 0-16,3-3 4 16,7 1 1-16,9 10 2 15,9 8-1 1,10 21 2-16,5 18-2 15,4 24 2-15,-1 23 0 16,-4 16-1-16,-8 18 2 0,-10 8 0 16,-12 8-1-16,-12 4 0 15,-11-4-4-15,-9-9-7 16,-6-1-5-16,-7-17-14 0,9 7-29 16,-12-22-89-16,18 1-2 15,-2-17-1-15,26 0 0 16</inkml:trace>
  <inkml:trace contextRef="#ctx0" brushRef="#br0" timeOffset="129256.5834">11216 2789 268 0,'13'-13'139'0,"-15"-4"-6"16,2 17 3-16,-23-7-106 16,6 15-5-16,-11-2-11 15,1 10-5-15,0-2-4 16,2 6-3-16,9-2-5 15,9-1 0-15,14-1-3 16,10-3 0-16,11 4 1 16,5-4 4-16,2 3 2 15,-5 0 3-15,-8 1 3 16,-12 8 2-16,-16-2 1 0,-11 4 0 16,-14-1-4-1,-6-1-11-15,-2 2-9 0,-6-12-32 16,13 8-91-16,-1-17-7 0,12 11 2 15,0-16-6 1</inkml:trace>
  <inkml:trace contextRef="#ctx0" brushRef="#br0" timeOffset="133717.8133">9540 2410 254 0,'16'-12'141'0,"-8"-7"-2"16,-8 19 0-16,10-36-105 16,-6 22-2-16,-13-4-11 15,9 18-3-15,-39-7-7 0,3 16-3 16,-7 7-3-16,-5 11-1 16,1 16-1-16,4 14-3 15,12 6-1-15,12 5-3 16,24 4-2-1,14 0 6-15,18-2-3 0,6-8 1 0,9-9-2 16,-4-4 4-16,-9-6-1 31,-12-7-4-31,-12 0 1 0,-20-8-13 16,-9 4-12-16,-18-18-29 16,6 5-80-16,-8-28-4 0,9-7 0 15,2-27 1-15</inkml:trace>
  <inkml:trace contextRef="#ctx0" brushRef="#br0" timeOffset="133927.6735">9549 2046 392 0,'0'0'155'16,"-9"48"-2"-16,1 29-29 15,-8 23-108-15,4 31-2 16,-3 24-12-16,-1 19-3 0,0 8-6 15,1 1-7-15,7-5-16 16,-8-25-68-16,19-9-58 16,-5-39-5-16,11-24-4 0,0-35-4 15</inkml:trace>
  <inkml:trace contextRef="#ctx0" brushRef="#br0" timeOffset="134665.2322">12306 2946 362 0,'0'0'161'16,"0"0"-5"-16,31 9-2 16,-8-13-131-1,14 2-5-15,5-4-8 0,4 4-3 16,2 0-8-16,-5-2-7 15,-2 7-17-15,-14-12-44 0,3 15-85 16,-14-9-4 0,0 13-1-16,-16-10 3 15</inkml:trace>
  <inkml:trace contextRef="#ctx0" brushRef="#br0" timeOffset="135074.2752">12891 3004 284 0,'17'-1'142'0,"8"8"-4"31,-5-13 2-31,13 5-110 0,0-14-8 16,9 1-9-16,-2-9-6 16,-1-5-3-1,-4-5-2-15,-6-2-2 0,-7 1 3 0,-12 3 3 0,-15 7 4 16,5 24 2 0,-37-10 3-16,9 29 4 15,-8 9-2-15,6 19 1 16,3 5-5-16,9 7-7 0,11 1 0 15,13-1-8-15,13-1-3 32,9-15-15-32,13 1-15 15,-8-31-65-15,16 4-57 0,-11-24 2 16,6 0-3-16,-12-24 3 16</inkml:trace>
  <inkml:trace contextRef="#ctx0" brushRef="#br0" timeOffset="135419.2875">13722 2473 215 0,'0'0'142'16,"-15"-9"-1"-16,15 9 4 15,-18 16-52-15,13 16-54 16,-5 8-7-16,7 21-4 16,-2 14-8-16,2 25 0 15,0 14-7 1,4 14-6-16,4 8-4 0,-1-5-8 15,5-4-12-15,-8-17-23 0,11-8-109 16,-15-39-17-16,1-9 10 16,-15-37-2-1</inkml:trace>
  <inkml:trace contextRef="#ctx0" brushRef="#br0" timeOffset="135587.7294">13456 3300 386 0,'39'-16'163'0,"5"-9"-2"16,21 15-6-16,4-10-137 16,9-2-13-16,4 8-30 15,-19-8-123-15,7 12-10 16,-21-7-3 0,-12 13-6-16</inkml:trace>
  <inkml:trace contextRef="#ctx0" brushRef="#br0" timeOffset="135851.0432">12169 3912 279 0,'111'1'161'0,"22"-11"3"16,35 6-7-16,15-11-109 15,27-2-31 1,13 2-37-16,-14-12-120 0,-4 5-10 16,-29-5-9-16,-30 0-11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41:55.9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6460 5086 107 0,'45'-4'113'16,"30"-1"-2"-16,34-10 0 0,44-3-77 15,39-2-17 1,43 0-3-16,38-5 2 0,37 5-1 16,19 0-1-16,13 5-7 15,-6 8-16-15,-18 1-23 16,-21 15-80-16,-40 0-3 16,-44 7-9-16,-47-5-6 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43:16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1570 3246 291 0,'35'0'144'16,"48"-13"-9"-16,56 2-9 16,49-2-131-16,38 1-2 15,48 4-3-15,23-5-7 0,30 6-10 16,-4-17-26-16,9 14-71 16,-14-13 1-16,-7 2-8 15,-24-10-3-15</inkml:trace>
  <inkml:trace contextRef="#ctx0" brushRef="#br0" timeOffset="29837.2053">4182 5054 182 0,'-15'-3'130'16,"15"3"0"-16,5-13-5 16,23 3-108-16,23 5-3 15,21-1-7-15,23 0-3 0,29 0-1 0,24 2-1 16,23-2 1-16,18 0 2 15,15-4 0-15,8 2-1 16,-3-4 0-16,-5 1-15 0,-10 6-106 31,-26-5-11-31,-23 6-7 16,-26-1-10-16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44:00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3622 7527 24 0,'-15'-13'105'15,"15"13"4"-15,0 0 0 16,-2-27-56-16,2 27-26 0,0 0-3 16,10-13-4-16,-10 13-5 15,16-4-2-15,-16 4-3 16,28 5-3-16,-5-2 1 16,12 3 1-16,6-3 2 0,15 1 2 31,12-7 2-31,21 6 1 15,11-7 0-15,15 3-2 16,3-4-1-16,11 5-3 0,1-3-4 16,1 3-1-16,-7 0-3 15,-11-1 0-15,-14 2-6 16,-14-4-15-16,-4 6-104 16,-26-7-11-16,-13 1-4 0,-19-1-7 15</inkml:trace>
  <inkml:trace contextRef="#ctx0" brushRef="#br0" timeOffset="8023.3495">16970 9705 25 0,'0'0'98'0,"13"-2"6"16,-13 2 0-16,0 0-72 15,29-7-3-15,-15 3-2 0,8 5-6 16,2-4-5-16,6 5-6 15,2-2-3-15,6 1-4 0,2 1-1 16,3-1 1-16,5-1 1 16,1 0 2-16,3-1 1 15,1-1 1-15,2 1-1 0,2-1 0 16,0 2 0-16,4 3-1 16,-2-3 1-16,3 4 3 15,-4-2 1-15,2 2 3 16,-6-2 3-16,-2-1 3 15,-10-4 1-15,-1 3 1 16,-13-6-3 0,-1 4-3-1,-9-4-3-15,-6 3-4 0,-12 3-5 16,15-9-8-16,-15 9-11 0,0 0-21 0,17 9-50 16,-17-9-47-16,0 0-5 15,18 17 1 1,-18-17-1-1</inkml:trace>
  <inkml:trace contextRef="#ctx0" brushRef="#br0" timeOffset="8890.2482">18247 9995 97 0,'-3'-13'114'16,"3"13"4"-16,0 0 3 16,0 0-75-16,0 0-9 0,4 17-5 15,2 8-6-15,-8-2-6 31,7 10-3-31,-5 0-5 16,1 6-2-16,1-3-5 0,1 2 0 0,-1-5 3 31,3-3-10-31,2-3-2 16,-4-9-23-16,7 0-17 16,-10-18-66-16,0 0-14 0,0 0-8 15,14-1-1-15</inkml:trace>
  <inkml:trace contextRef="#ctx0" brushRef="#br0" timeOffset="9371.6262">18125 10120 107 0,'0'0'111'0,"0"0"5"16,0 0-1-16,-1-14-79 16,1 14-3-16,10-18-1 0,-6 4-6 15,-4 14-1-15,18-29-3 16,-7 13-3-16,-3-5-3 15,0 2-2-15,-5-4-1 16,3 5-3-16,-5 1-1 0,1 3-4 16,-2 14-2-16,0-18-2 15,0 18 0-15,0 0-1 16,0 0 0-16,7 13 0 16,0 2 1-16,3 6 1 0,2 3-1 15,1 4 4-15,0 3 0 16,0-1 3-16,-2-4 0 15,-1-4 1-15,-5-6-1 16,-5-16-3-16,-7 15-6 16,-8-15-14-1,-4 9-42-15,-12-9-84 16,0 4-3-16,2-5-7 0,9-2-2 16</inkml:trace>
  <inkml:trace contextRef="#ctx0" brushRef="#br0" timeOffset="17074.7111">3466 7499 1 0,'0'0'0'0,"16"-5"49"0,-16 5 10 15,22 3-99-15,-22-3-22 16,15-1 56 0,-15 1 6-16</inkml:trace>
  <inkml:trace contextRef="#ctx0" brushRef="#br0" timeOffset="18671.843">1370 7820 87 0,'0'0'99'15,"1"-14"3"-15,-1 14-5 0,0 0-82 16,14-17 0-1,-14 17-3-15,19-6-3 0,-4 4-3 16,-1 2-1 0,6 2-2-16,3-2-1 15,8 1-1-15,5-2 2 16,7 1 0-16,6-2-2 16,6 1 1-16,4-2-1 0,5 0 0 15,0 2 0-15,4 1-1 16,2 1 0-16,-3-1-2 15,0 0 4-15,1-3 1 16,-2 0 2-16,-3-1 1 16,-1-3 2-16,-5 0 0 15,-5-4 1-15,-6 4-1 16,-7-1-1-16,-5 2-2 0,-8 0-1 0,-3 2-3 16,-7 2-2-1,-3-1-11-15,-13 3-14 16,18-1-56-16,-18 1-28 0,0 0-4 15,16 3-1-15</inkml:trace>
  <inkml:trace contextRef="#ctx0" brushRef="#br0" timeOffset="19040.2277">2724 7634 91 0,'-23'-1'110'0,"-1"-2"-4"15,1 6 3-15,-2-2-91 16,8 6-1-16,1 1-3 16,16-8-3-1,-4 18-3-15,4-18-3 0,30 19-3 16,-4-9-3-16,7-1 0 16,2-2 0-16,4 2 1 15,-5-4-1-15,-3 0 2 0,-7 2 4 16,-11-4 2-16,-13-3 3 31,0 0 1-31,-11 13 3 16,-14-10-1-16,-2 3 1 0,-9-5-1 15,-3 5-4-15,0-3-1 16,1 1-4 0,5 0-7-16,0-2-15 0,11 9-35 15,-2-8-68-15,11 4-1 16,13-7-9-16,-16 6-1 15</inkml:trace>
  <inkml:trace contextRef="#ctx0" brushRef="#br0" timeOffset="28288.8433">5980 8086 1 0,'0'0'0'0,"21"7"59"15,-21-7 15 1,15-7-46-16,-15 7-8 0,18-3-4 0,-18 3-1 31,21-2-2-31,-21 2-3 16,20 0-1-16,-20 0-2 15,21 0-2-15,-8 0-4 0,5 2-1 16,-1-2-1-16,5 0 1 16,1 0 0-16,1 0 1 15,4 0-1 1,-1-2 0-16,3 2 0 0,-1-1 0 16,4 1 1-16,1-1-1 0,-1 1 1 0,3-2-2 15,-1 4 2-15,5-4 0 16,-1 2-1-16,3-1 1 15,-2 1 0 1,3-2 1 0,2 1 1-16,0-1 1 15,1 1-1-15,0-1 1 0,0 1-1 16,2 0 2-16,1 1-1 16,2 0-2-16,0 0-2 15,1 0 0-15,5 1 1 16,-1 0-1-16,2-1 3 15,1 2-2-15,0-1 0 16,-1-1 0-16,-1 2 0 0,3-1 1 16,-4-1-2-16,-1 2 0 15,0-2 0-15,-2 1 0 0,-1-1 2 16,1 3 0-16,3-3 0 16,-1 1 0-16,2-1 0 15,0 0-1-15,2 2 0 16,-1-1 0-16,1-1-1 15,0 0-1-15,-4 0 1 16,0 2-2 0,-1-1 3-16,-3 1-1 15,0-1-1-15,-1 1 1 0,1-2-1 16,-1 1 1-16,1 0-1 16,1 1 1-1,-3-2-2-15,0 1 2 16,0-1-1-16,-3 2 1 0,0 1-2 15,-2-2 0-15,-1 2 0 16,-4 0 0-16,1 0 1 16,-1 1-1-1,0-1 1-15,-1 1-1 16,-1 1 2-16,1-1 0 16,-1-1-1-16,4 0 1 0,-2 0-1 0,3-1 1 15,-4 0-1-15,6-1 1 16,-2-1 0-1,-1 0 1-15,1 0 0 16,-1 0 1-16,-1-1 0 16,0 2-1-16,1-1 1 0,1 2 0 15,0-2 1-15,-2 1-1 16,3-1 0-16,-1 0-2 16,1 0 2-1,4-1 0-15,2-1 2 16,-2-1-1-16,2 2 1 0,2 0 0 15,1 1 1-15,1-2 0 0,2 2 0 16,-3 0 0-16,3 2 0 16,2-4 3-16,4 1 2 15,0-2 4 1,5 0 0-16,0-3 1 16,7 5 2-16,-3-8 1 15,8 6-1-15,-4-4-1 0,4 4-2 16,1-3-1-16,3 3 1 15,-2-1 0-15,2 3-1 16,-3-2 0 0,3 4 1-16,-5-2-2 0,4 2 0 15,-9 1-3-15,-1 1-3 16,-5-1-2-16,-3 3-7 16,1 3-16-16,-9-8-41 15,-2 5-76-15,-1-1 0 0,0-4-6 0,9 0 19 16</inkml:trace>
  <inkml:trace contextRef="#ctx0" brushRef="#br0" timeOffset="30027.3111">18228 7682 1 0,'0'0'62'16,"0"0"20"-16,0 0-39 15,0 0-4-15,0 0-1 16,0 0-6-16,16-16-8 16,-16 16-5-16,13-2-7 15,-13 2-4-15,20 0-3 16,-6 2-3-16,4-1-1 0,3 2-1 15,2-1 0-15,5-1 2 16,2-1 1-16,5 2-1 16,1-4 1-16,4 2 0 0,1-1 1 15,2-2 1-15,5 0 2 16,3 1 1-16,1-2 1 16,3 1 1-1,-3-1 1 1,3 2 1-16,-3-2 1 0,-2 1-3 15,-8 0 0-15,-3 2-2 0,-10-1-2 16,-4 2-1 0,-11-1-2-16,-14 1 0 0,0 0-2 15,0 0 1-15,-13 6-1 16,-7-3 0-16,-5 0-1 16,-2 1 0-16,-5-1 0 15,-2 0-1-15,-5 0 1 0,-5-2 0 16,1 0 0-16,-3-1-1 15,0 2 0 1,-2-2 1-16,3 1-1 0,4 1 1 16,3 1 0-16,8-2 1 15,7 2 2-15,7-2 3 16,16-1 1-16,0 0 1 0,0 0 2 16,21-5 1-16,2-1 0 15,9 3 0-15,7-3-2 31,7 2-3-31,5 0 0 16,5 1-1-16,5 1-2 16,5 2-1-16,5 0 0 0,0 2-1 15,-2 1-1-15,-3-1 0 16,-5 1-2 0,-9-1-7-16,-10 5-18 0,-21-4-88 0,-21-3-3 15,0 0-5 1,-20-6-4-16</inkml:trace>
  <inkml:trace contextRef="#ctx0" brushRef="#br0" timeOffset="37208.3992">1352 9126 1 0,'0'0'71'0,"0"0"32"15,6-14 0 1,-6 14-58-16,0 0-18 0,29-5-2 15,-13-2-2-15,11 4-4 16,5-4-4-16,8 4-3 16,7 0-2-16,9 0-2 15,6 0-1-15,6 2-4 16,7 0-1-16,0 1-2 16,6 1 1-16,-4 0-1 15,0-2 1-15,-5 1-3 0,-4 0-1 0,-9-3-5 16,-4 3-5-16,-9-4-10 15,-6 7-18-15,-15-3-67 16,-6 0-2-16,-19 0 0 16,0 0 53-16</inkml:trace>
  <inkml:trace contextRef="#ctx0" brushRef="#br0" timeOffset="37462.2852">2319 8990 104 0,'-25'-8'114'15,"5"1"0"-15,4 1-1 16,16 6-92-16,0 0-9 0,0 0-4 0,32 11-4 16,6-3-2-16,9-1-1 15,5 1 0-15,6 1 1 32,-3 0 3-32,-6-4 5 0,-6 3 3 0,-15-7 2 0,-11 5 0 15,-17-6 1-15,0 0-2 16,-39 11-8-1,4-6-15-15,-5 12-38 16,-11-2-79-16,-3 5-4 0,-1 0-6 31,4-3-5-31</inkml:trace>
  <inkml:trace contextRef="#ctx0" brushRef="#br0" timeOffset="60213.6371">18183 9713 69 0,'0'0'119'0,"-3"-23"2"15,3 23 6-15,8-17-76 16,-11 2-3-16,3 15-6 16,8-15-8-16,-8 15-9 15,9-15-7-15,-9 15-4 16,0 0-4-16,0 0-2 0,0 0 1 16,-16-3-1-16,2 9 0 15,14-6 0-15,-25 20 0 31,25-20-1-31,-17 22-2 0,17-22 0 16,4 14-2-16,-4-14-2 16,26 0 0-16,-9-4 1 15,1-5 0-15,-2-1 0 16,-3-1 0-16,-13 11 1 0,10-21 0 16,-10 21 0-16,-18-10 2 15,2 10-1-15,-2 5 0 16,0 3 1-16,3 2-2 15,3 6 1-15,6 0-2 0,8 2 1 32,8-3-2-32,6 0 2 15,4-4-2-15,3-2 1 16,1-5 0-16,0-4 0 0,-4-3 0 16,-3-1-1-16,-17 4 0 15,17-21 0 1,-18 8 0-16,-3 0 0 15,-8 0 1-15,12 13 0 0,-26-24 1 16,10 19 0-16,0 2 0 16,2 4 0-16,1 5-1 0,13-6 1 15,-19 20-1-15,13-7-1 16,6 0 0-16,3 0 0 0,-3-13 0 31,25 15 1-31,-6-13-2 16,2-2-1-16,1-2-1 15,-2-4-4-15,-4 2-6 0,-16 4-12 16,17-6-34-16,-17 6-94 16,-13-5-3-16,13 5-1 15,-13-1-2-15</inkml:trace>
  <inkml:trace contextRef="#ctx0" brushRef="#br0" timeOffset="60703.3838">18141 9739 185 0,'0'0'130'15,"0"0"-3"-15,0 0 0 16,0 0-105-16,0 0-19 15,18 7-19-15,-4-4-65 16,-14-3-43-16,20 0-3 16,-20 0 0-1</inkml:trace>
  <inkml:trace contextRef="#ctx0" brushRef="#br0" timeOffset="62475.1239">3551 7451 116 0,'-13'-2'120'16,"13"2"3"0,0 0-3-1,26-11-97-15,10 15-3 16,13-2 0-16,21 6-4 16,9 2-2-16,23 5 2 0,11-4-1 15,17 4-2 1,5-11-1-16,14 2 1 0,-5-9-1 0,1-1 0 15,-14-6-4-15,-14 0-3 0,-22-2-5 16,-21 3-6 0,-17 9-22-16,-31-4-106 15,-8 13-4-15,-18-9-5 16,-9 18-5-16</inkml:trace>
  <inkml:trace contextRef="#ctx0" brushRef="#br0" timeOffset="68028.3417">18251 9853 25 0,'-6'-16'100'0,"6"16"4"0,0-18-11 0,0 18-49 16,0 0-5-16,0 0-5 15,13 0-7 1,-13 0-4-16,7 20-5 16,-1-1-3-16,-1 1-3 0,2 7-1 15,3 1-4 1,3 3 1-16,1 1-4 16,6 0 1-16,4-5-2 15,3-1 0-15,2-6 0 0,5-2 0 16,1-5 0-16,5-5 0 15,7-5 0-15,2-1-1 16,7-5 0-16,5-2-1 16,2-2 0-16,3-1-1 0,5-2 1 15,3-2-2-15,-1 0 1 0,2 1 0 16,5-2 2 0,2 1 0-16,3 2 2 0,3 2 1 31,-3 0 1-31,-1 4 0 15,-5 3 1-15,-4 4 0 16,-13 1 0-16,-7 6 0 0,-10 1 1 16,-8 5 1-1,-8 0-2-15,-3 4 3 0,-8-1-2 0,-3 0-1 16,-2-2 0-16,0 2-1 0,-1-6-2 31,1-1-2-31,0-4 0 16,0-2-1-16,3-2-1 15,1-2 0-15,3-2 0 0,2-2-3 16,5 2 0-16,2-1 0 16,6 4 0-16,4 0-1 15,5 2 0-15,6 4 1 16,6 1 2-16,9 2 2 0,5 1 1 31,10-2 1-31,6-4 0 16,7-1 1-16,-1-4-1 15,2-5-1-15,-3-7 0 16,-3-9-2-16,-6-7-1 0,-6-9 0 16,-8-7 1-16,-6-4-1 15,-8-3 1-15,-8 2-1 0,-10 0 2 16,-13 4-4-16,-9 7-5 16,-15 3-21-16,1 14-106 15,-14 3-2 1,-2 5-6-16,0 2-5 15</inkml:trace>
  <inkml:trace contextRef="#ctx0" brushRef="#br0" timeOffset="69356.937">19172 10523 112 0,'0'0'114'0,"10"-20"3"16,-10 20 5-1,13-11-79-15,-13 11-8 16,8-14-4-16,-8 14-3 16,9-13-6-16,-9 13-3 15,0 0-4-15,4-14-5 0,-4 14-3 16,0 0-2-16,0 0-1 0,0 0-1 15,0 0 2-15,0 0 0 16,-13 24 2-16,2-5 1 16,-2 8 2-16,-2 5 0 15,4 8 1 1,1 2-1-16,8 3 1 16,5-5-4-16,10-1 0 15,4-10-1-15,9-10-2 16,5-9-2-16,3-11-1 15,0-9-1-15,-7-8-2 0,-5 1 1 0,-7-2-1 16,-7 5 1 0,-8 14 2-1,-3-13 1-15,3 13 2 0,-20 16 1 16,12 2 0-16,5 0 1 16,11 2 1-16,9-6-1 15,12-5 0-15,8-12-2 16,11-7-2-16,2-9 0 15,0-8-3-15,-7-8-2 16,-9-2-6-16,-10 1-7 16,-19-3-14-16,-6 17-24 0,-27-5-56 15,5 15-37-15,-10 2 0 16,4 13 1-16</inkml:trace>
  <inkml:trace contextRef="#ctx0" brushRef="#br0" timeOffset="69888.4552">19930 10794 206 0,'24'1'129'16,"-4"-3"0"-1,-3-9-3-15,-1 3-91 0,-6-11-15 16,3 3-4-1,-12-3-5-15,-2 4-3 0,-12 2 3 16,-4 8 1-16,-11 8 2 16,-3 10-2-16,-5 9-1 15,1 8 1-15,5 3-2 16,8 3 0-16,13-3-4 16,12-4-1-16,16-10-4 15,13-9 1-15,8-11-1 16,8-6-1-16,-1-8 0 15,-1-2 0-15,-7-1 0 16,-7 3-1-16,-15 5 0 0,-17 10-3 16,0 0-4-16,0 0-9 15,-20 23-17-15,-1-12-21 16,16 18-34-16,-3-10-52 16,13 4 3-16,7-9 0 0,20 4 86 15,-2-11 39 1,6-4 29-16,7 7 30 0,-8-13 39 15,3 10 55-15,-10-1 0 16,1 8 2-16,-29-14-81 16,26 35-31-1,-19-15-17-15,-1 2-18 0,0-2-28 16,-6-20-84-16,0 0-23 16,0 0-7-16,22-14 2 15</inkml:trace>
  <inkml:trace contextRef="#ctx0" brushRef="#br0" timeOffset="70034.7556">20573 10653 274 0,'0'0'145'15,"-5"-21"0"-15,5 21-7 16,-17 6-98 0,17-6-54-16,-10 29-34 15,3-12-90-15,15 5-2 0,4-8-2 16,12-1 0-16</inkml:trace>
  <inkml:trace contextRef="#ctx0" brushRef="#br0" timeOffset="70231.4275">21011 10432 207 0,'0'0'141'15,"0"0"1"-15,-26 27 2 16,9 14-94-16,-9 5-17 0,11 17-3 15,-2 2-14-15,9 6-8 16,5 1-13-16,0-7-17 16,13 6-53-16,-4-19-68 0,-1-6-8 15,-7-19 1-15,-3-8 6 16</inkml:trace>
  <inkml:trace contextRef="#ctx0" brushRef="#br0" timeOffset="70374.5228">20669 10904 355 0,'0'0'154'16,"5"-26"-3"-16,18 18-3 16,8-2-137-1,14-1-13-15,14 6-23 0,-2-9-122 16,18 7-2-16,-6-6-5 16,2 1-4-1</inkml:trace>
  <inkml:trace contextRef="#ctx0" brushRef="#br0" timeOffset="72507.8788">17811 5214 108 0,'-15'-2'90'0,"15"2"1"15,0 0-2-15,0 0-68 0,0 0-6 16,18-16-3-16,8 14-4 15,10 1 0-15,11-1-2 16,14 1-3-16,16 1 0 16,18-1-3-16,22-2 2 15,25-2-2-15,23-3 1 16,24-4 0-16,20-4 4 16,19-4 3-1,16 0 0-15,7-2 2 16,2 3-3-16,-8 2 3 0,-7 7-3 15,-16 1-1-15,-16 8-3 16,-17 4-2-16,-18 3-2 16,-23 2-3-16,-19 1-4 15,-15 4-14-15,-25-7-26 16,-14 5-52-16,-16-5-1 16,-14 1-4-16,-12-7-1 15</inkml:trace>
  <inkml:trace contextRef="#ctx0" brushRef="#br0" timeOffset="72776.3502">21737 4940 179 0,'-38'-4'106'16,"10"3"-5"-16,7 2-4 15,21-1-97-15,10 14-1 16,14-2-1-16,12 2-2 15,5 4 2-15,6-1 4 0,-4 2 5 16,-8-2 4-16,-8 3 5 0,-18-4 2 16,-12 4 3-16,-19-5-1 15,-8-1-2-15,-15-4-4 16,-4 2-5-16,-2-3-20 16,0-5-83-16,17 2-20 15,10-8-8-15,24 2-6 31</inkml:trace>
  <inkml:trace contextRef="#ctx0" brushRef="#br0" timeOffset="73679.675">18919 3877 320 0,'0'0'141'0,"0"0"2"16,6 13-5-16,-9 4-112 15,6 12-3-15,-3 6-11 0,4 11-1 16,-2 4-4-16,0 7-4 16,1-1-8-1,-4-3-9-15,4-1-22 0,-15-20-34 16,11 3-74-16,-15-22-1 15,2-5 0-15,-15-19 2 16</inkml:trace>
  <inkml:trace contextRef="#ctx0" brushRef="#br0" timeOffset="73804.69">18711 4202 293 0,'-16'-29'147'0,"16"29"1"16,6-26-1-16,13 32-85 15,-2-6-38-15,11 7-14 16,3 4-14-16,3-3-25 15,10 15-112-15,-12-13-6 16,7 10-2-16,-13-13-1 0</inkml:trace>
  <inkml:trace contextRef="#ctx0" brushRef="#br0" timeOffset="73974.4269">19117 4186 348 0,'8'-18'150'15,"-8"18"-2"-15,0 0-1 16,15 21-119-16,-14-6-13 15,5 9-11-15,0 0-9 16,-2-1-15-16,6 10-47 16,-10-15-80-16,6 3-2 15,-6-21-4-15,-3 18 2 16</inkml:trace>
  <inkml:trace contextRef="#ctx0" brushRef="#br0" timeOffset="74131.7755">19219 4096 331 0,'3'-21'149'0,"-3"21"-4"16,7-16-2-16,-7 16-117 15,6 13-30-15,-6-13-40 16,7 23-95-16,-7-23-3 16,13 36-4-16,-8-22 0 15</inkml:trace>
  <inkml:trace contextRef="#ctx0" brushRef="#br0" timeOffset="74600.7185">19337 4168 320 0,'0'0'144'16,"19"-2"-2"-16,-19 2 0 16,10 14-113-16,-4-1-13 15,3 3-8-15,1 3-5 16,1 1-3-16,2-1-4 15,2-5 0-15,1-3-2 0,0-2 1 16,-1-3 0 0,3-5 0-16,0-2 1 15,1-2 0-15,0-1 3 16,-2 1 1-16,-1 1 1 16,2 4 1-16,-4 1 2 15,2 4 1-15,1 3 2 0,0 3 1 16,4-1 0-1,2 2 0-15,1-4 1 0,7-3-3 16,0-7-1-16,4-4-1 16,-2-8-1-16,-3-6-4 15,-2-4 1-15,-8-1 0 16,-7-2-1-16,-4 7 4 16,-9 2 1-16,0 16 1 15,-18-10 1-15,18 10 3 16,-26 24 0-16,16 1-1 0,5 1-1 15,0 3-6-15,11 1-7 16,4-6-17-16,16 8-73 16,-4-22-58-16,11 5-2 0,-3-17-3 0,9 4 2 15</inkml:trace>
  <inkml:trace contextRef="#ctx0" brushRef="#br0" timeOffset="74742.45">20268 4398 404 0,'19'13'151'0,"-19"-13"-47"16,16 10-108-16,-3-13-144 16,-2-11-15-16,8-9-10 15</inkml:trace>
  <inkml:trace contextRef="#ctx0" brushRef="#br0" timeOffset="90013.1967">20587 7660 129 0,'0'0'113'0,"-17"-24"2"0,17 24-1 0,11-18-88 16,-11 18-6-16,36-8-4 15,-1 8-8-15,13 2-3 16,9 1 1-16,17 5 0 0,5-1-3 31,6 3 0-31,2-1-1 16,-2 2 0-16,-10-2 0 15,-7 1-1-15,-15-1-1 16,-17-1-1-16,-17-3 2 0,-19-5 1 16,0 0 2-16,-42 5 1 15,-7-8 1-15,-11 2 1 16,-14-2 3-16,-3 3 2 16,1-4 1-16,5 5 0 15,8-4 0-15,18 5 0 16,16-4 0-16,29 2-1 15,0 0-3-15,42 10-3 16,10-5-2-16,17-1-2 16,12 0-1-16,9 1 0 15,6-4 1-15,2-1 2 16,-2-6 0-16,-11 2 0 16,-13-5 0-16,-13-1 1 0,-20 2-1 15,-16-1-1-15,-23 9-2 16,-20-9-1-1,-21 8-1-15,-13 2-2 0,-13 4 0 16,-8 0-1-16,-3 4 0 16,3-2 0-16,7 3 0 15,14-1 0-15,15 0-3 16,13-4-6-16,26-5-22 16,11 16-96-16,22-11-3 0,9-2-4 0,7-1 0 31</inkml:trace>
  <inkml:trace contextRef="#ctx0" brushRef="#br0" timeOffset="91170.439">1085 11836 143 0,'-16'0'136'15,"16"0"4"-15,-18 4-3 16,18-4-94-16,20 10-19 16,12-3 0-16,7-7-5 15,18 3-5-15,8-6-6 16,12 0-6-16,8-4-6 15,0-3-7-15,3 2-8 16,-9-7-5-16,-2 8-2 16,-21-6 1-16,-8 9 1 15,-27-5 8-15,-21 9 9 0,-13-4 10 16,-23 2 8-16,-8 6 7 16,-14-4 2-16,6 8 0 15,1-7-1-15,17 5-5 16,16-3-5-16,18-3-3 15,34 7-1-15,10-3-1 16,14 2 0-16,4 1 3 16,-4 2 2-16,-6 4 2 15,-20 0-1-15,-21 4-1 16,-25 2 1-16,-21 3-4 16,-20-2-5-16,-14-1-10 15,0 2-20-15,-12-11-70 0,17 3-46 16,8-8-3-16,23-2-6 15</inkml:trace>
  <inkml:trace contextRef="#ctx0" brushRef="#br0" timeOffset="91965.5076">951 12488 148 0,'-1'23'142'0,"4"-10"-2"0,14 1 3 16,7-14-101-16,15 9-16 15,3-10-2-15,10-1-11 16,7-4-15-16,-1-8-21 16,10 7-28-16,-15-18-31 15,5 11-53-15,-15-9-2 16,1 10 68-16,-24-12 27 15,-7 9 25-15,-13 2 25 0,-16-3 34 16,16 17 31 0,-36-6 58-16,20 12 3 0,-1-9-66 15,17 3-22-15,24 16-15 16,18-5-9-16,13-7-5 16,14 4-4-16,3-5-1 15,2 2-3-15,-12 1-1 0,-15 3-3 16,-22 4 0-16,-25 3-5 31,-26 4-9-31,-23-4-15 0,-4 10-96 16,-21-6-28-1,5 1-1-15,-1-8-7 0</inkml:trace>
  <inkml:trace contextRef="#ctx0" brushRef="#br0" timeOffset="116984.8508">24828 8973 112 0,'0'0'115'0,"2"-22"1"0,-4 9 0 16,2 13-84-16,-9-24-4 16,9 24-7-16,-22-27-7 31,6 15-2-31,-5-4-2 15,-2 2-2-15,-8-2-1 0,-2-4-1 16,-6-2-6 0,-3 2 7-16,-4-2-7 15,-3 0 5-15,-4 2-7 16,-4 0 7-16,0 0-8 0,-4 3 4 16,-2 1 0-16,-1-2-1 15,-2 1 1-15,1 0 0 0,-2-1 0 16,0 3-1-1,-3 0 0-15,3 4 1 16,0 1 0-16,1 1-1 16,2 5 0-16,2-1 0 0,2 4 0 15,-1-1 0-15,3 1 1 16,1 1-2-16,0 3 2 16,4 0-1-16,-3 2 1 15,-2 3 0-15,-1 2 1 0,4 3 1 16,-3 0-1-16,4 1 2 15,-1 1 0 1,0 2 1-16,3-1-1 16,3 1 1-16,3 2 0 15,0 4 0-15,-1 0 3 16,1 3-5-16,1 0 5 16,1 3-4-16,-4 1 5 15,2 5-5-15,-3 1 4 0,3-2-5 16,-2 4-1-16,2 2 2 15,1 4-1-15,2 2 0 16,3 0-1-16,2 2 0 16,5 1 0-16,1 0 1 15,8 1-2-15,0-1 2 16,9 3-1-16,3 2-1 16,8 0 1-1,7 1 0-15,7 3-2 16,10 0 1-16,13 2-1 0,10 4 1 0,12-4-4 0,10 2 4 15,12 0-4-15,9-2 3 16,12-6-3-16,8-2 3 16,10-8-2-16,9-10 2 15,10-8-1-15,7-8 0 16,5-10 1-16,6-5 0 31,3-7 0-31,2-6 0 0,-3-6 1 16,-4-6-1-16,-8-7 1 15,-3-4-1-15,-6-13 2 16,-10-7-2-16,-8-11 2 16,-12-7-1-16,-9-8 2 0,-10-8-2 15,-10-5 0-15,-9-3 0 16,-14 3 3 0,-8-4-1-16,-17 3 2 15,-10 3-1-15,-14 5 0 16,-12 4-1-16,-14 0-1 15,-14 5-1-15,-17 4-5 16,-15 2-3-16,-16 7-11 16,-17-1-13-16,-1 18-56 0,-17-4-58 15,-1 12-2-15,-4 5-5 16,4 11 2-16</inkml:trace>
  <inkml:trace contextRef="#ctx0" brushRef="#br0" timeOffset="118358.1173">22363 7002 154 0,'9'-21'116'0,"-9"21"-3"0,0 0 2 0,-25-3-85 15,12 20-4-15,-14 6-7 16,-1 10-8-16,-9 5-2 16,-2 5-1-16,0-1-5 15,0-3-9-15,9 0-12 0,-1-13-11 16,20-5-16-16,-4-18-4 31,15-3-1-31,12-16 2 16,7-1 9-16,-3-10 15 0,2 2 17 15,-2 1 14-15,-9 5 20 16,-7 19 10-16,0 0 8 16,-18 9 4-16,-11 8-4 15,3 13-4-15,-10-4-3 0,10 6-2 31,-2-12-6-31,14-1-3 16,14-19-9-16,0 0-6 16,17 0-9-16,9-15-21 0,15 7-62 15,-5-8-50-15,9 6-7 16,-5-3-5-16,3 6-7 16</inkml:trace>
  <inkml:trace contextRef="#ctx0" brushRef="#br0" timeOffset="156182.7519">9138 8791 72 0,'1'-20'123'0,"-1"20"9"15,-4-20-3-15,-13 10-85 16,17 10-4-16,-22 7-3 16,11 12-7-1,-8 7-9 1,3 20-1-16,-7 10-7 16,1 16 0-16,-1 3-5 15,4 5 0-15,5-4-6 0,11-9-11 16,20-5-70-1,6-21-62-15,18-20-2 0,9-17-6 16,12-17 1-16</inkml:trace>
  <inkml:trace contextRef="#ctx0" brushRef="#br0" timeOffset="156909.6464">13422 8836 187 0,'16'-6'140'15,"2"2"0"-15,3-5-25 16,3 22-89-16,-1 3-3 0,8 17 1 16,-6 9-8-16,9 14-1 15,-8 11-6-15,1 6 0 16,-5 7-5-16,-6-2-1 16,-9 1-9-16,-12-11-20 15,0-8-115-15,-21-15-2 16,-9-13-7-1,-5-15 0-15</inkml:trace>
  <inkml:trace contextRef="#ctx0" brushRef="#br0" timeOffset="165751.5946">3817 5396 57 0,'0'0'93'0,"-12"15"7"16,12-15-27-16,0 0-57 15,17 16 3-15,5-11 0 16,3-6 1-16,11 4-3 16,3-5-7-16,8 2-4 15,7 0-5-15,5 0-4 16,6 5-3-16,0-2-1 15,8 4 1-15,4-3 2 16,5 3 2-16,7-1 3 16,8-4 8-16,11 2 6 15,6-8 4-15,13 5 1 16,5-7 0-16,10 6-3 0,6-3-2 16,6 5-3-16,5 2-5 15,4 3 3-15,1 1-2 16,6-1 6-16,-4-1-1 15,6 1 4-15,-9-9-1 16,-3 2-2-16,-11-10 1 16,-9 2-9-16,-17-4-5 15,-18-1-31-15,-10 6-97 16,-23-5-14-16,-13 5-2 16,-12-2-10-16</inkml:trace>
  <inkml:trace contextRef="#ctx0" brushRef="#br0" timeOffset="203206.9901">4134 12882 119 0,'0'0'133'0,"0"0"-2"0,-9 14 2 0,14 15-102 15,-11 9-9-15,9 16 2 16,-6 11-8-16,6 13-3 31,-2 10-3-31,4 8-3 0,-2 0 1 16,1-1-7-16,6-5-7 15,-4-15-21-15,13 0-37 16,-8-22-69-16,3-14-1 0,-5-19-3 16,-9-20-1-16</inkml:trace>
  <inkml:trace contextRef="#ctx0" brushRef="#br0" timeOffset="203724.8883">3983 13219 83 0,'-15'-2'138'0,"15"2"0"15,0 0 1 1,-13-19-54-16,13 19-53 0,19-20-3 0,1 7-9 16,2-8-7-16,4 0-6 15,1-4 0-15,1-4-3 16,-5-1 2-16,-6-2-1 15,-8-1 0-15,-8 0 0 16,-10 4-1-16,-4 2 0 16,-4 5-2-16,0 6-1 15,0 12 0 1,17 4-1-16,-13 21-1 0,18 7 1 16,11 5 0-16,6 6 1 15,7 0 2-15,2 3 2 16,0-9 1-1,-4-3 1-15,-10-8 0 0,-11-6 0 16,-6-16-3-16,-30 17-3 0,-6-8-17 16,-18-12-60-16,3 16-73 15,-17-6-8-15,1 8-5 0,0-5-5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3T19:49:26.80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4779 13215 54 0,'0'0'121'16,"0"0"1"-16,0 0 1 15,0 0-75-15,0 0-10 16,0 0-4-16,-14 17-9 16,15-1-6-16,-7 0-4 15,6 7 0-15,-4 2-2 16,1 4-2-16,-1 1-1 0,2 5-1 16,-2 1 1-1,3 3-3-15,-1-3 1 16,2-2-5-16,0-5 3 15,2-3-3-15,-1-4 2 0,2-5-5 16,-3-17 1-16,0 0 1 16,0 0-1-16,0 0-2 15,13-30-1-15,-15 1 3 0,0-6-4 16,-3-8 3 0,1-6-2-16,1-4 1 15,2-1-2-15,2 2 3 16,6 6-1-16,6 3-1 0,5 7 2 0,5 11-1 15,4 9 0-15,-1 12 0 16,1 11 1 0,-2 9-1-16,-6 7 1 0,-8 9 2 15,-9 1 1-15,-5 0 2 16,-10 0 0-16,-5-4 1 16,-6-4 0-16,-5-8-1 15,0-4-4 1,0-6-7-16,5 1-14 15,-4-16-30-15,28 8-90 16,-23-7-5-16,23 7-1 16,0 0-5-16</inkml:trace>
  <inkml:trace contextRef="#ctx0" brushRef="#br0" timeOffset="2341.1134">4838 13831 89 0,'0'0'120'0,"0"0"2"16,0 0-3-16,-14-6-79 15,14 6-19-15,0 0-3 0,17 2-6 0,-17-2-6 31,16 6-3-31,-16-6-1 16,16 16 1-16,-16-16 1 16,7 25 2-16,-11-10 1 15,-2 2 5-15,-8 1 0 0,1 3 2 16,-9-4-1-16,2 5 0 16,-3-6-2-16,4 1-2 15,0-2-3-15,8-2-3 0,11-13-2 16,-6 17-3-16,6-17-1 15,21 7 0 1,1-4-2-16,3-3 1 16,2 3-1-16,-1-2 1 0,-1 4 1 15,-5 1 1-15,-6 4 1 0,-5 3 1 16,-9 3 1-16,-5 2 2 31,-3 2 0-31,-4 2 2 0,-2 0-2 0,-1 1 1 16,1-3-1-16,2 2 0 15,5-4-1 1,3 4-5-16,5-3 0 16,5-2-4-16,4-2 3 0,5-4 1 15,3 1-1-15,0-4-5 16,-1 1 5 0,0-3 1-16,-1 0 3 15,-1 2 0-15,-2 2 1 16,-3 6-6-16,-2 1 7 15,-2 5 2-15,-3 4 1 16,0 3 1-16,-5 1 1 16,1 5 2-16,-6-3-1 0,4 4 1 15,-4-3-2-15,5 0 0 0,1-3-3 16,2-2-1-16,2-4-6 31,0-6-4-31,6 2-17 0,-9-20-48 16,0 0-69-16,0 0-4 0,16 10-3 0,-16-10 1 15</inkml:trace>
  <inkml:trace contextRef="#ctx0" brushRef="#br0" timeOffset="3960.8963">3541 7129 129 0,'0'0'101'0,"23"-3"4"0,6 3 0 16,11-1-90-16,21 4-1 15,13-3 5-15,24 5-2 16,13-2 4-16,22 2-4 0,9-4 2 0,17 2-5 16,7-4 1-16,4-1 0 15,-5-5-8-15,-9-2 2 32,-15 1-7-32,-18-3-5 0,-17 10-28 15,-32-6-89-15,-21 7-3 16,-27-2-14-1,-26 2-5-15</inkml:trace>
  <inkml:trace contextRef="#ctx0" brushRef="#br0" timeOffset="11704.5683">5759 7878 1 0,'0'0'44'0,"0"0"-16"15,0 0-3-15,0 0-9 0,0 0 1 0,19-7-7 16,-19 7-2-16,13 0-2 16,-13 0-3-16,15-2 2 15,-15 2 0-15,29-3 2 0,-10 2 1 31,3 0 1-31,5-1 1 16,3-1-1-16,6 2 1 16,0-2 0-16,9 1 1 0,1-2 3 0,9 1 1 15,3-4 3-15,11 3 1 16,8-4-1 0,9 1 0-16,7-1-3 15,8 0 0-15,2 1-3 16,7 3-2-16,1 0-1 15,2 1-1-15,-2 1 1 16,1 2 0-16,-6 0 0 16,-2 2-1-16,-9-2-2 0,-6 0-2 15,-9 1 0-15,-10 1-4 16,-10 2-7-16,-16-3-20 0,-3 7-73 31,-12-3-7-31,-11 0-2 16,-5-3-2-16</inkml:trace>
  <inkml:trace contextRef="#ctx0" brushRef="#br0" timeOffset="15828.1488">13640 13890 89 0,'10'-16'121'0,"-10"16"1"31,4-13 1-31,-4 13-62 0,0 0-27 16,0 0-4 0,-14-14-6-16,14 14-5 15,-34 10-3-15,10 5 0 0,-9 5-1 16,0 12 2-16,-6 4 0 15,3 8 1-15,-1 4-3 16,10 2-1-16,5 0-4 16,14-3-1-16,9-8-3 15,14-9-3-15,15-8-6 0,6-13-6 0,14-8-11 16,1-17-18-16,15 5-27 16,-11-24-78-1,10 5-1-15,-14-19-1 16,-1 7 3-16</inkml:trace>
  <inkml:trace contextRef="#ctx0" brushRef="#br0" timeOffset="16299.9095">13892 13745 208 0,'0'0'126'0,"0"0"4"16,-4 14-15-16,4-14-85 16,0 22-2-16,-2-4-4 15,10 11-4-15,-7 2-6 16,6 9 0-16,-1 0-4 15,3 4-2-15,-2-5-4 16,4-3 0-16,2-9-4 16,2-7 0-16,2-11-2 0,5-10-1 0,1-11 0 15,1-10-1-15,4-4 2 16,-1-2-1-16,-1-1 4 16,-1 4 1-1,-7 5 4-15,0 10 0 16,-18 10 3-16,19 14 0 15,-18 8-1-15,-1 8 1 16,-3 6-4-16,2 2-1 16,1 2-8-16,0-4-4 15,5 0-13-15,-2-17-22 16,18 3-98-16,-21-22-5 0,31 8 0 16,-15-19-3-16</inkml:trace>
  <inkml:trace contextRef="#ctx0" brushRef="#br0" timeOffset="16503.0521">14466 13968 186 0,'-5'19'142'16,"6"14"0"-16,-7-4-2 15,12 13-77-15,-7-6-39 16,8 4-4-16,-1-6-11 0,2-8-13 15,5-3-25-15,-13-23-47 16,22 0-61-16,-13-21-5 16,5-2 1-16,-10-17-2 15</inkml:trace>
  <inkml:trace contextRef="#ctx0" brushRef="#br0" timeOffset="16662.3114">14492 13812 260 0,'-11'-13'140'0,"-6"-2"0"15,17 15-6-15,-21-12-121 16,21 12-22 0,0 0-71-16,0 0-54 0,0 0-6 15,8 14-4-15,5-6-4 16</inkml:trace>
  <inkml:trace contextRef="#ctx0" brushRef="#br0" timeOffset="17204.7853">14707 13567 156 0,'2'15'134'16,"5"13"2"-16,-6 1-1 16,8 16-96-16,-5-2-12 15,8 15 3-15,-5-5-10 0,6 8-3 16,-4-5-7-16,4 1 1 15,-2-6-4-15,2-3 2 16,-1-9-3-16,-1-4 0 16,0-8-4-16,-3-4 0 15,-1-4-1-15,-7-19 0 16,13 22-2-16,-13-22 1 16,0 0-2-16,15 10 1 15,-15-10 0-15,0 0 0 16,13-3 0-16,-13 3 0 15,0 0 0 1,0 0 0-16,7-13 1 0,-7 13 0 16,0 0 0-16,-3-16 0 15,3 16 0-15,-4-14 0 16,4 14 0-16,-7-16 0 16,7 16-1-16,-11-18 1 15,11 18 0-15,-21-14 0 16,5 8 0-16,-4 2 1 15,-3 2 0-15,-8 2 1 16,0 2 0-16,-4 1-1 0,2 1 0 0,1 3 0 16,5 0 0-16,4 1-2 15,5 0-2-15,18-8-2 16,0 0-5 0,0 0-8-16,5 19-22 0,-5-19-98 15,21-6 0-15,-21 6-5 16,28-11 2-1</inkml:trace>
  <inkml:trace contextRef="#ctx0" brushRef="#br0" timeOffset="18183.1395">15209 13619 249 0,'0'0'136'16,"5"-14"4"-16,-5 14-7 16,0 0-115-16,3 21-4 15,-5-2-1-15,2 11-3 16,-1 6-3-16,-1 11-1 16,2 6-3-16,0 5 1 15,3 2-3 1,4-1 2-16,2-4-2 0,6-7 2 0,2-11-2 15,3-8 1 1,0-13-2-16,0-10 1 16,-5-12-1-16,-5-10-2 15,-9-5 3-15,-8-1-2 0,-7 0 2 32,-11 6 1-32,-6 6 3 0,-6 9 1 15,-2 8 1-15,3 9 1 16,2 6-1-16,8 5 2 15,6 0-2-15,10 1-2 0,14-5-2 16,9-3-2-16,11-4-7 16,7-9-5-16,8 0-14 0,-2-15-20 15,15 6-77 1,-13-18-25-16,4 6 1 16,-12-15-2-16</inkml:trace>
  <inkml:trace contextRef="#ctx0" brushRef="#br0" timeOffset="18398.9258">15624 13661 210 0,'18'-12'142'0,"-18"12"3"15,0 0-1-15,-13 22-76 0,10 1-45 16,-4 2-4-16,4 9-2 15,-1 4-11-15,3 7-11 16,5 11-35 0,-7-7-101-16,10 11-5 15,-8-6-4-15,8 5-2 16</inkml:trace>
  <inkml:trace contextRef="#ctx0" brushRef="#br0" timeOffset="18519.3936">15699 14398 333 0,'10'23'152'16,"-10"-23"-5"-16,0 0-20 0,0 22-264 16,0-22-6-16,0 0-9 15,-19 9-5-15</inkml:trace>
  <inkml:trace contextRef="#ctx0" brushRef="#br0" timeOffset="26134.7512">6956 14962 147 0,'0'0'134'0,"0"0"-1"16,0 0-5-16,0 0-113 0,0 0-5 15,0 0-1 1,15 3-8-16,-15-3-7 15,17 15-4-15,-17-15 0 16,19 21-1-16,-19-21 1 16,10 28 0-16,-10-15 5 0,0 4 3 15,-4-1 5 1,-5-2 2-16,3 2 3 16,-4-3-1-16,4 2 0 15,6-15 0-15,-8 23-2 16,8-23-2-16,0 18-11 0,0-18 1 15,13 12-14-15,0-5-3 16,-13-7-21-16,26 9-53 16,-26-9-29-16,23 6 1 0,-23-6 25 15</inkml:trace>
  <inkml:trace contextRef="#ctx0" brushRef="#br0" timeOffset="26286.336">7026 15260 1 0,'0'0'107'0,"0"0"3"15,0 0-19-15,8 17-50 16,-8-17-16-16,0 0-38 16,13-3-86-16,-13 3-5 15,0 0-11-15,19-3 72 16</inkml:trace>
  <inkml:trace contextRef="#ctx0" brushRef="#br0" timeOffset="26420.3066">7093 15330 140 0,'0'0'132'0,"-10"15"-11"16,10-15-21-16,-13 3-158 31,13-3-68-31,0 0 2 16,-4 18-4-16,4-18 72 15</inkml:trace>
  <inkml:trace contextRef="#ctx0" brushRef="#br0" timeOffset="26542.0664">7080 15466 146 0,'-7'20'126'0,"7"-20"-16"15,-11 15-80 1,11-15-153-16,0 0-5 16,4 15-2-16</inkml:trace>
  <inkml:trace contextRef="#ctx0" brushRef="#br0" timeOffset="27637.7007">8092 15290 144 0,'0'0'142'0,"0"0"-4"16,0-17 3-16,0 17-106 16,-13 7-10-16,4 7-1 0,-8 1-6 15,2 11-2-15,-6 1-3 16,2 9 0 0,-1-3-2-16,4 3-2 15,3-2-3-15,6-3-1 16,7-6-4-16,7-8-3 0,9-5-8 15,4-12-13-15,13 3-27 0,-10-19-99 16,19 4-3-16,-10-17-1 16,8 8 0-16</inkml:trace>
  <inkml:trace contextRef="#ctx0" brushRef="#br0" timeOffset="27986.2689">8292 15231 180 0,'0'0'144'15,"0"-20"4"-15,0 20-3 16,0 0-118-16,22 2-5 16,-22-2-4-16,13 32-5 15,-9-4-7-15,1 6 0 16,-2 5-3-16,-3 3-3 16,-2 0 0-16,2-5-2 15,2-3-2-15,0-11 0 16,7-7-2-16,-9-16-1 15,29 4 0-15,-9-16 0 16,6-5 2-16,0-6 2 0,2-2 3 16,-2 2 1-1,-3 0 4-15,-5 7 2 0,-3 6 0 16,-15 10 1 0,14 10-1-16,-14 9-1 15,-4 4-3-15,0 5-4 0,-1 3-7 16,-1-6-10-16,8 8-23 15,-2-33-78-15,6 25-30 16,-6-25-1 0,31-5 0-16</inkml:trace>
  <inkml:trace contextRef="#ctx0" brushRef="#br0" timeOffset="28137.4172">8777 15405 217 0,'0'0'151'15,"13"19"-4"-15,-20-6-1 16,3 7-130-16,-1 3-16 15,-2-5-23-15,13 8-117 16,-6-26-6-16,0 21-4 16,0-21-1-16</inkml:trace>
  <inkml:trace contextRef="#ctx0" brushRef="#br0" timeOffset="28264.8689">8846 15286 181 0,'0'0'131'16,"-15"-11"-21"-16,0 7-107 16,15 4-130-16,0 0-3 15,0 0-7-15</inkml:trace>
  <inkml:trace contextRef="#ctx0" brushRef="#br0" timeOffset="28487.9548">9024 15058 176 0,'0'0'151'0,"0"0"-6"16,-7 26 1 0,1-11-107-16,10 20-23 15,-1 1 5-15,7 10-9 16,-1 3-5-16,4 5-7 0,1-1-1 16,-2-7-6-1,-1 3-12-15,-8-21-39 16,5 9-90-1,-10-18-2-15,6 0-4 0,-4-19-2 16</inkml:trace>
  <inkml:trace contextRef="#ctx0" brushRef="#br0" timeOffset="28985.6549">9403 15110 244 0,'8'-13'146'15,"-8"13"3"-15,0 0-8 16,13 24-128-16,-9-4-5 16,3 9-4-16,2 6 0 15,1 5-7-15,1 5 3 16,2 3-5-16,0-2 5 0,-1-6-3 16,0-4 1-1,-2-8-2-15,-2-8-3 16,-8-20-5-16,0 0-2 15,0 0-2-15,-16-26 2 16,-1 6 5-16,-2-3 4 0,-2 5 7 16,-2 2 5-16,0 12 6 0,-2 5 4 15,6 14 3-15,0 4-3 16,6 5-2-16,3 4-8 16,5-1-4-16,3-1-8 15,5-10-16-15,13 10-49 0,-3-25-79 31,13 2 0-31,-7-16-5 16,11 3 2-16</inkml:trace>
  <inkml:trace contextRef="#ctx0" brushRef="#br0" timeOffset="29237.6283">9877 15048 252 0,'0'0'157'0,"-6"20"-7"16,6 4 0-16,-7-1-130 15,1 9-12-15,0 4-6 0,-4 2-28 16,10 19-58-1,-13-16-70-15,12 9 1 0,-7-11-4 16,11 7 1-16</inkml:trace>
  <inkml:trace contextRef="#ctx0" brushRef="#br0" timeOffset="29342.8582">9871 15630 194 0,'9'25'137'15,"-9"-12"-48"-15,0-13-88 16,-16 9-129-16,16-9-15 15,-19-19-2-15</inkml:trace>
  <inkml:trace contextRef="#ctx0" brushRef="#br0" timeOffset="30514.2668">5026 14993 109 0,'-6'-15'124'16,"6"15"3"-16,-13-3-3 16,13 3-96-16,0 0-6 31,-9 21 0-31,9-21-8 0,-8 26-4 0,5-9-5 16,3 3 1-1,0 2-2 1,4 4-6-16,-1-2 3 0,1 4-3 15,2 0 1-15,-2 1-4 16,1-1 4-16,-1 1-2 16,0 1 3-16,1 2 6 15,-1 2 0-15,0 1 1 16,2 1 1-16,0 3 0 16,-2-6 2-16,4 0 0 15,-4-5-1-15,0-4-2 16,-2-8-3-16,-1 0-2 15,-1-16-3-15,-1 13-6 16,1-13-22-16,0 0-54 16,0 0-58-16,0 0-3 15,0 0 0-15,0 0 35 16</inkml:trace>
  <inkml:trace contextRef="#ctx0" brushRef="#br0" timeOffset="33175.6322">5942 9107 100 0,'0'0'105'0,"-14"-3"-1"16,14 3-2-1,13 2-91-15,8-1-1 0,18 4-7 16,15-1-1-16,21 3-1 16,21 3 0-16,24 0 0 15,20 0-2-15,19-1 1 16,20-3-1-16,11-3 1 0,13-5-2 15,1-3 1-15,-2-4 0 16,-10-3-1-16,-16-1 0 16,-22 2-4-16,-24 5-9 15,-30-1-18-15,-33 5-67 16,-22 10-3-16,-30-4-2 16,-17 9 38-16</inkml:trace>
  <inkml:trace contextRef="#ctx0" brushRef="#br0" timeOffset="35253.2219">1593 15369 5 0,'-10'16'123'0,"0"7"4"15,1 2-5-15,4 1-59 16,6 10-38-16,-2-2-3 16,8 11 0-16,-4-6-10 15,4 3-7-15,-1-6-5 16,1-1 3 0,-1-8-1-16,-3-5 1 0,-5-9-2 15,2-13 3-15,0 0 1 16,-13-12 1-16,3-12 2 15,1-10-2 1,-2-10 2-16,4-4 0 16,2-8 5-16,8 4-1 0,3-1-1 15,10 8-1-15,3 7 2 16,8 15-2-16,0 9 1 0,2 17-3 16,-1 8-3-16,-4 14-2 15,-6 6-1-15,-7 6-1 16,-5 4-10-1,-8-5-7-15,1 8-19 16,-16-21-28-16,7 4-76 0,-9-15-2 16,19-12 0-16,-23 3 8 15</inkml:trace>
  <inkml:trace contextRef="#ctx0" brushRef="#br0" timeOffset="35663.8823">1914 15467 118 0,'33'-11'131'0,"-10"-2"2"15,-4 9-3-15,-15-9-97 16,-4 13-4-16,0 0-7 16,0 0-8-16,-27-6-6 15,9 14-4-15,-3 4 0 16,0 5-1-16,0 2 0 16,2 3 0-16,2-2-1 15,5 2 0-15,2-8 0 16,7 0-2-16,3-14-1 0,0 0 0 15,25 12-2-15,-8-15 1 16,5 2 0 0,-2 1-1-16,3 4 1 15,-4 0 0-15,-1 8 1 16,-5 1 1-16,-3 3 0 16,-1 1 1-16,-3-4-1 15,-6-13 2-15,10 13 0 16,-10-13 0-16,10-20 1 15,-4 0 0-15,1-9 0 16,2-3-5-16,2 0-6 16,-3-2-14-16,10 13-31 15,-9-3-81-15,8 11-3 0,-2 3-1 16,1 10-2-16</inkml:trace>
  <inkml:trace contextRef="#ctx0" brushRef="#br0" timeOffset="36318.8723">2264 15590 164 0,'17'16'145'0,"-1"-9"1"16,6 0-1-16,-9-15-110 15,16 3-10-15,-6-11-3 16,1 3-8-16,-6-5-8 16,-4-4-6-16,-5 3-2 15,-6-2-3-15,-3 21-2 0,-7-25-1 16,7 25 0-16,-21-7-1 15,21 7 1-15,-21 19 1 32,12-2 0-32,0 5 2 15,4 4 1-15,-1 1 2 0,4-1 0 16,2-1 1-16,5-5 1 16,3-6 0-16,5-7 0 15,5-7 0-15,3-7 0 0,4-7 3 16,2-5 1-16,2-1 1 15,-3-3 2 1,0 4 0-16,-7 0 2 16,-3 8-2-16,-16 11 1 15,14-10-2-15,-14 10-1 0,0 0-1 16,0 15-2 0,0-2-1-16,2 2 0 0,0 1 1 15,6 1-2-15,0-1-2 0,5 0-2 16,-13-16-3-16,28 23-7 15,-15-22-7-15,7 5-12 16,-9-19-12-16,11 7-13 16,-12-25-3-1,16 3 5-15,-13-25 10 0,12-5 20 16,-8-13 24-16,2-8 18 0,4 7 18 16,-9-9 15-16,8 22 6 15,-15-3 1-15,10 26-6 16,-12 8-12-16,-5 28-13 15,14 16-7 1,-8 20-6 0,-5 15 1-16,4 17-2 0,-7 8-4 15,2 9-3-15,0 6-6 16,-1-7-9-16,5-1-21 16,-12-25-44-16,10-4-69 15,-9-24-4-15,6-16 1 16,1-14 1-16</inkml:trace>
  <inkml:trace contextRef="#ctx0" brushRef="#br0" timeOffset="36486.9858">2782 15400 257 0,'0'0'153'16,"-13"-15"-2"-16,13 15-4 16,22 6-128-16,4 0-9 15,6-2-7-15,5-1-12 16,9 10-30-16,-8-15-76 15,12 8-35-15,-8-10 1 16,1 2-6-16</inkml:trace>
  <inkml:trace contextRef="#ctx0" brushRef="#br0" timeOffset="36649.4877">3371 15040 270 0,'0'0'156'15,"0"0"-8"-15,7 32-6 16,-6 4-140-16,-3 7-24 16,9 25-117-16,-13 0-6 15,7 14-6-15,-5-5-6 16</inkml:trace>
  <inkml:trace contextRef="#ctx0" brushRef="#br0" timeOffset="36761.1907">3440 15786 223 0,'0'0'9'16,"-26"5"-6"-16,9-10-10 16,2 2-143-16</inkml:trace>
  <inkml:trace contextRef="#ctx0" brushRef="#br0" timeOffset="37964.0429">5047 15613 56 0,'0'0'122'0,"-14"-17"3"15,14 17-44-15,0 0-17 16,0 0-12-16,0 0-14 0,12 19-11 31,-7 1-11-31,4 14-7 16,-5 13-5-16,1 9 4 15,-7 13-4-15,-4 10-7 0,-4 11 5 0,-4 5-5 16,-2 3 2-16,-4-3-12 16,8 1-27-16,-5-17-100 15,13-10 5-15,2-20-4 16,11-17 6-16</inkml:trace>
  <inkml:trace contextRef="#ctx0" brushRef="#br0" timeOffset="38857.3997">6985 15134 55 0,'0'0'124'0,"0"0"-2"15,20-9 4-15,-20 9-73 16,18-1-19-16,-18 1-6 0,17 10-6 16,-17-10-10-1,20 28-10-15,-10-8 1 0,0 6-6 0,-2 4 3 16,-3 6-4-1,0 6 3-15,-5 6-4 16,-2 3 3-16,-2 6 1 0,0 2-2 16,-2-1 2-16,2 2-3 15,-1-1 3-15,2-1-3 0,-4-3 7 16,4-5-1-16,0-3-5 16,2-4 8-16,-3 0-8 31,2-5 8-31,2-2-8 15,-1-3 8-15,4-3-11 16,-2 1 5-16,2-1 1 0,1 2-1 16,3-2 2-16,1 2-2 15,-3-2 2-15,1-1-1 16,-1 1 5-16,-3-3 0 16,-2-2 3-16,-2-5-2 0,-3-1 0 15,-1-3-3 1,6-16-8-16,-13 27-31 15,-1-22-95-15,14-5-6 16,0 0-3-16,0 0 1 16</inkml:trace>
  <inkml:trace contextRef="#ctx0" brushRef="#br0" timeOffset="39249.2886">7024 16378 127 0,'0'0'143'16,"-10"-15"-4"-16,10 15 0 15,0 0-117-15,0 0-9 16,10 31 1-16,0-13-4 16,5 7-5-16,1 2-7 15,1 1 2-15,2-1-1 16,-2-7 3-16,-1-4-2 16,0-7 2-16,-2-6 0 15,1-5-1-15,-1-5-2 16,-2-6-6-16,3 2-16 15,-7-12-28-15,7 8-85 0,-6-6-2 16,3 5-4 0,-5-5 25-16</inkml:trace>
  <inkml:trace contextRef="#ctx0" brushRef="#br0" timeOffset="41292.6594">7486 9876 85 0,'0'0'92'0,"0"0"-2"16,16-13 1-16,0 6-83 16,15 3-2-16,7-2 3 0,12 3 0 15,10-3 3-15,12 1 1 16,8-5 3-16,20 1-1 15,13-4-1-15,18 3-3 16,16-6 0 0,20 3-1-16,18-3-2 0,19 3-3 0,15-1-3 15,13 2-2 1,12 2-3-16,7 3 1 0,3 2-1 16,-3 3 1-16,-4 2 1 15,-5 1 1-15,-14 0-1 16,-13 4 1-1,-22 1 0-15,-21-2 0 0,-22 0-4 16,-26 1-6-16,-21 2-10 16,-34-7-19-16,-18 4-68 15,-21 0 0-15,-30-4-5 0,13 2 17 16</inkml:trace>
  <inkml:trace contextRef="#ctx0" brushRef="#br0" timeOffset="51903.4456">13498 14796 165 0,'13'8'134'0,"-13"-8"2"15,18 23 0-15,-23-9-104 16,15 15-3-16,-13-2-3 15,9 11-5-15,-10-1-9 0,2 7-2 0,-2-4-10 16,0-2-13-16,8-1-18 16,-17-17-107-16,20 1-2 15,-7-21-4-15,0 0 3 16</inkml:trace>
  <inkml:trace contextRef="#ctx0" brushRef="#br0" timeOffset="52286.109">13556 14821 231 0,'0'0'144'16,"-10"-26"-3"-16,10 26-3 16,0 0-119-16,20 6-7 15,3 0-2-15,9 5-6 16,8 2-6-16,2 3-3 16,1 4-1-16,-5 2 0 15,-6 4 0-15,-14 1 1 16,-15 3 0-16,-14 1 4 0,-15-1 0 15,-10-4 3-15,-3-3-2 16,-2-6 0-16,5-2-3 16,7-8-2-16,15-4-1 15,14-3-1-15,14 0 0 16,12 0 1-16,12 4 2 16,4 5 2-16,-2 3 9 15,-1 6 0-15,-11 2 6 16,-10 6-3-16,-18-2 4 15,-8 0-5 1,-15-4 0-16,-8-2-6 16,-3-4-12-1,-4-11-16-15,12 6-41 0,0-18-70 0,26 9-6 16,-17-25 2-16,30 9-4 16</inkml:trace>
  <inkml:trace contextRef="#ctx0" brushRef="#br0" timeOffset="52651.4812">14013 14998 202 0,'0'18'141'16,"-5"-4"-4"-16,13 14 0 15,-3-5-105 1,13 7-12-16,3-3-3 15,3 1-15-15,5-4-7 16,-2-8-13-16,8-3-9 16,-12-19-13-16,9 5-1 15,-12-18 9-15,4 3 8 0,-8-7 15 16,-1 3 6-16,-4 3 15 16,-9 2 13-16,-2 15 16 15,0 0 4 1,3 29-8-16,-16-3-8 0,7 15-9 15,-6-1-6-15,2 8-10 16,2-1-12-16,-2-9-30 0,12-1-102 16,-7-15-2-16,10-2-3 15,-5-20 0-15</inkml:trace>
  <inkml:trace contextRef="#ctx0" brushRef="#br0" timeOffset="52936.5887">14438 15291 162 0,'18'-5'144'0,"8"6"-4"16,-3-7 0-16,13 8-67 16,-4-11-55-16,9-1-2 15,-4-7-7-15,-1-6-5 16,-4-2-4-16,-9-1 4 16,-10 0-3-16,-10 3 6 15,-13 6 0-15,-8 11 5 16,-8 9-1-16,-4 13-1 15,-4 5 3-15,5 10-4 16,3 3 0-16,8 4-6 0,11-1-6 31,9-5-11-31,15 0-19 16,-17-32-49-16,43 29-68 16,-20-29 0-16,12 1-4 0,-12-17 4 15</inkml:trace>
  <inkml:trace contextRef="#ctx0" brushRef="#br0" timeOffset="53517.8728">15150 14820 219 0,'0'0'140'0,"20"7"1"15,-20-7-1-15,11 30-97 16,-16-7-11-16,5 13-8 15,-4 3-9-15,2 4-8 16,1 8-15-16,-3-12-50 0,9 11-86 16,-6-9-3-16,7 2-5 15,-5-10-3-15</inkml:trace>
  <inkml:trace contextRef="#ctx0" brushRef="#br0" timeOffset="53655.8111">15209 15434 291 0,'0'0'147'16,"0"0"-25"-16,0 0-119 0,0 0-134 0,-14-1-17 16,14 1-4-1</inkml:trace>
  <inkml:trace contextRef="#ctx0" brushRef="#br0" timeOffset="55834.7016">8168 16049 23 0,'13'-9'122'0,"-13"9"-1"16,0 0 6-16,12-20-80 15,-12 20-19-15,13-6 2 0,-13 6 1 16,0 0-12-16,14 0-7 16,-14 0 3-16,0 0-11 15,0 0 5-15,0 0-13 0,10 15 7 16,-10-15-9-16,2 18 13 15,-1 0-5-15,1 3 1 16,2 7-1-16,0 9 0 16,4 7 2-1,-1 3-1-15,3 4 2 16,0-2-5-16,2-3-1 16,-2-6-7-16,-3-9-4 0,3-5-18 15,-10-26-35-15,0 0-71 0,-4-26 0 16,1 1-2-16,-7-12 56 15</inkml:trace>
  <inkml:trace contextRef="#ctx0" brushRef="#br0" timeOffset="56215.9427">8261 16143 136 0,'10'-21'139'16,"4"16"-7"-16,2-8 3 15,14 8-113-15,1-2-11 16,5 7-1-16,1 2-6 15,1 5-5-15,-4 6-2 16,-6 3 1-16,-9 5-1 16,-12 2 0-16,-10 6 0 15,-12-1 0-15,-5-1 0 16,-7-2 3-16,-3-4-2 16,1-5-2-16,7-3-2 15,8-9-3 1,14-4-1-16,0 0-2 15,34-5 0-15,-5 0 1 16,7 10 6-16,0 2 6 16,-3 3 9-16,-5 10 5 15,-17-3 3-15,-6 11 4 0,-18-6-2 0,-5 6 0 16,-12-9-8-16,-2-2-8 0,-1-1-15 16,-1-13-20-16,16 10-44 15,2-19-64-15,16 6-2 16,5-21 0-16,15 8 61 15</inkml:trace>
  <inkml:trace contextRef="#ctx0" brushRef="#br0" timeOffset="56458.294">8761 16304 138 0,'0'0'144'16,"12"13"-3"-16,-12-13 2 15,3 28-113-15,-2-11-10 16,6 10 2-16,2-4-9 0,6 5-5 16,2-5-4-16,4 1-2 15,4-5-4-15,-2-4-4 16,3-1-12-16,-10-10-19 16,7 11-48-16,-23-15-58 0,16 0-2 15,-16 0 1 1,0 0 60-16</inkml:trace>
  <inkml:trace contextRef="#ctx0" brushRef="#br0" timeOffset="56703.359">9072 16348 146 0,'-15'17'144'16,"4"15"-4"-16,-10-5-3 15,4 13-117-15,-3-2-6 16,3 4-6-16,1-3-31 16,-10-15-67-16,11 5-49 15,-1-12-4-15,6-2 0 16</inkml:trace>
  <inkml:trace contextRef="#ctx0" brushRef="#br0" timeOffset="56987.7861">9237 16538 146 0,'24'-7'142'0,"2"4"-3"15,-3-10-1-15,7 3-114 16,-6-9-9-16,4 2-7 15,-8-5-5-15,-4-2-5 16,-5-1 1-16,-8 5 1 16,-10 5 3-16,7 15 2 15,-33-4 4 1,8 14 2-16,-5 6 0 0,3 10 1 16,-1 4-2-1,7 4-3 1,5-4-8-16,6-1-11 0,13 2-35 15,-6-15-98-15,20 2-3 16,-3-18-1-16,12-2-3 16</inkml:trace>
  <inkml:trace contextRef="#ctx0" brushRef="#br0" timeOffset="57174.0752">9659 16108 190 0,'16'-20'149'0,"1"18"-6"16,-17 2 1 0,19 18-117-16,-18 6-7 0,-1 14-7 15,-4 9-17-15,-9 1-19 16,9 20-76-16,-12-13-46 16,7 4-5-16,-3-12 0 15</inkml:trace>
  <inkml:trace contextRef="#ctx0" brushRef="#br0" timeOffset="57290.8989">9729 16649 193 0,'0'0'143'0,"11"15"-12"16,-11-15-124-16,-11 15-124 15,-4-9-27-15,-7-6-7 16</inkml:trace>
  <inkml:trace contextRef="#ctx0" brushRef="#br0" timeOffset="58857.3327">4916 16421 40 0,'0'0'119'0,"-7"-17"-1"16,7 17 4-1,0 0-92-15,13-19-2 16,1 25 1-16,-14-6-5 16,13 17-5-16,-8-1-8 0,0 11-3 15,-2 4-4-15,-1 8 0 16,1 5-5-16,-3 1 3 16,0 1-3-16,1-2 14 0,2-5-17 15,-3-8-2-15,10 4-59 16,-4-19-52-1,-6-16-11-15,0 0 4 16,19 1 0-16</inkml:trace>
  <inkml:trace contextRef="#ctx0" brushRef="#br0" timeOffset="59469.458">4861 16837 82 0,'0'18'115'16,"5"0"19"-16,-5-18-18 15,26 26-87-15,-8-23-2 16,10 2-2-16,-5-6-3 16,7-2-3-16,-8-6-3 15,1 1-3-15,-7-4-1 0,-3 2-3 16,-13 10 0-16,4-16-5 16,-4 16-7-1,-20-10-24-15,20 10-98 16,-25 3-11-16,8 1 2 15,-3-4-9-15</inkml:trace>
  <inkml:trace contextRef="#ctx0" brushRef="#br0" timeOffset="60707.8923">4984 16827 6 0,'0'0'107'0,"0"0"9"0,-12 14-3 16,12-14-53-16,0 0-25 0,3 14 0 15,-3-14-9 1,16 12-5-16,-16-12-4 16,26 10-4-16,-11-6-3 0,2-1-2 15,-1-1-4-15,0-4 0 16,-2-3 0-16,-1-8-2 15,-3-3-1 1,-1 0-10-16,-5-2 15 0,0 1-11 16,-4 1 13-1,0 2-13-15,0 14 12 16,-17-16-13-16,1 20 5 16,-4 1-4-16,4 13-57 0,-7-5-62 15,3 2-8-15,1-4 4 16,6-5 3-16</inkml:trace>
  <inkml:trace contextRef="#ctx0" brushRef="#br0" timeOffset="62754.5932">7760 9865 1 0,'-30'3'17'15,"-8"-11"50"-15,12 8 14 16,5-2-52-16,-1-6 4 16,9 4 6-16,-4-5 3 15,17 9 6-15,-18-11-3 16,18 11-3-16,0 0-14 15,0 0-9-15,0 0-8 16,19-9-5-16,4 11-4 16,12-1-1-16,11 1 0 15,12-1-1-15,17 0 0 16,11-1 0-16,18-1 0 0,13-2 2 16,17-3 1-16,13 1 1 15,16-4 0-15,15-3 0 0,14-2 0 16,17 1 0-16,15 1-1 15,12 2-2-15,12 7-1 0,5 5 0 16,10 6-2-16,3 7 2 16,3 7 1-16,-5 5 4 15,-9 2 0 1,-2 5 3 0,-14-3-1-16,-6-1 2 0,-21-4-1 0,-16-4 1 31,-21-4-1-31,-20-3-4 0,-23-5-2 15,-23-4-6-15,-21 4-16 16,-27-7-29-16,-18 4-70 16,-15 0-3-16,-14 0-3 15,-14-7-5-15</inkml:trace>
  <inkml:trace contextRef="#ctx0" brushRef="#br0" timeOffset="68997.2711">4478 16684 130 0,'12'5'130'0,"-12"-5"-13"15,18 6-18-15,-18-6-191 16,17 5-26-16,-17-5-2 0,20-2-8 0</inkml:trace>
  <inkml:trace contextRef="#ctx0" brushRef="#br0" timeOffset="69137.8694">4671 16718 67 0,'0'0'119'0,"1"15"-8"15,-1-15-20-15,0 0-175 16,0 0-32-16,20 3 3 16,-4-3 39-16</inkml:trace>
  <inkml:trace contextRef="#ctx0" brushRef="#br0" timeOffset="69265.711">4954 16737 114 0,'0'0'123'0,"20"6"-8"16,-20-6-43-16,23 10-168 16,-10-13-24-16,4 0-5 15,2-3 43-15</inkml:trace>
  <inkml:trace contextRef="#ctx0" brushRef="#br0" timeOffset="69377.6434">5280 16715 87 0,'13'6'100'0,"-13"-6"-93"16,0 0-7-16,-19-4-103 16,2 2 13-16</inkml:trace>
  <inkml:trace contextRef="#ctx0" brushRef="#br0" timeOffset="69623.8181">4016 16760 173 0,'16'-1'134'15,"2"-4"-12"-15,3-3-19 16,6 5-203-16,5-6-29 16,4 5 5-16,0-2-4 15</inkml:trace>
  <inkml:trace contextRef="#ctx0" brushRef="#br0" timeOffset="70295.6091">4472 16734 164 0,'14'12'142'0,"-14"-12"-3"0,22 10 0 15,-22-10-110 1,24 1-11-16,-8-4-2 16,10 2-10-16,0-2-5 15,7-1-4-15,6-1-1 16,2 0 1-16,3 0 0 16,3 1-1-16,5 0 2 15,2 2 1-15,3-1 0 0,2 0 0 0,1 1 2 31,1 2-3-31,1-2 3 16,2 1-2-16,-4 2 1 0,2-1-2 16,-1 2 1-16,2-1 0 15,2 2 1-15,0-3 0 16,3 1-2-16,-2 1 1 16,5-1 0-16,3-1 0 15,-1-1 1-15,2-1 0 16,0-1-1-16,2 1 1 15,1-3 0-15,-2-1 0 0,-1 1 1 16,-3 0-3-16,-2 1 2 16,-3 3-1-1,0-1 1-15,1 2-1 0,-2 2 0 16,3-1 0-16,2 0 1 16,7-1 2-16,3-1-1 15,5 0 2-15,1-4-2 0,1 2 1 16,1-2 0-1,2 0 0-15,-1 0-1 16,0-3-1-16,3 4 0 16,2-2 0-1,3-1 1-15,3 0-2 0,2 0 5 16,3 1-1-16,4-1 4 0,4 1-2 16,1 3 0-16,4 0-1 15,-2 2 2-15,4 1 0 0,-3 0-1 16,0 1 0-16,-1 0-1 15,-4 4 0-15,-8-2 1 32,-5 1 0-32,-8-3-2 0,-10 4-5 15,-7 1-8-15,-11-8-27 16,1 8-105-16,-18-12-6 16,1 2-4-1,-13-12-4-15</inkml:trace>
  <inkml:trace contextRef="#ctx0" brushRef="#br0" timeOffset="71179.4278">4981 16763 35 0,'0'0'128'0,"-13"-19"-2"15,13 19 5-15,-9-18-70 0,9 18-49 16,0 0 12 0,0 0-3-16,0 0-7 15,0 0-7-15,0 0-4 16,5 20 0-16,-5 0 0 0,0 6 13 16,-2-2-15-16,2 5 17 0,-1-3-10 15,4-1 15-15,0-6-12 16,7-5 13-16,-10-14-12 15,26 0 0 1,-10-9 0-16,5-5-5 16,-1-6-2-16,-1-2-18 15,1 2 2-15,-8-6-32 0,7 20-46 16,-14-10-55-16,-5 16 2 16,2-13-8-16</inkml:trace>
  <inkml:trace contextRef="#ctx0" brushRef="#br0" timeOffset="72268.0595">4941 16832 94 0,'0'0'128'15,"0"0"-5"-15,0 0 0 16,0 0-93-16,0 0-1 15,3-14-4-15,-3 14-9 16,0 0-9 0,5 14-2-16,-5-14-1 15,-5 26 3-15,-3-8-1 16,-2 6 3-16,0-2-2 16,0-1 1-16,0 1-2 15,4 0 1-15,2-4-2 16,5 0 0-16,-1-18-2 15,16 20-1-15,-1-10 0 16,2 0 1-16,0 0-1 0,2 0 0 16,0 0 11-16,-2 1-23 15,-3 4 27-15,1-2-21 16,-15-13 24-16,17 25-20 16,-17-25 23-16,5 23-23 15,-5-23 13-15,-6 19-1 16,6-19-6-16,0 0-2 15,-15 19-6-15,15-19-16 16,-1 15-42-16,1-15-86 0,0 0-7 16,0 0 2-16,0 0-4 15</inkml:trace>
  <inkml:trace contextRef="#ctx0" brushRef="#br0" timeOffset="73806.6938">5043 17202 137 0,'15'-10'138'16,"-15"10"-4"-16,0 0 2 0,0 0-101 15,0 0-13-15,0 0-1 16,1 15-5-16,0 6-5 15,-1 6-6-15,2 5 3 16,-1 5-4-16,2 7 2 16,0-4-6-16,0-1-1 15,-3-39-13-15,3 71 3 0,-3-71-39 16,0 0-81-16,11 40-7 0,-11-40-4 16,5-29 1-16</inkml:trace>
  <inkml:trace contextRef="#ctx0" brushRef="#br0" timeOffset="74033.4129">5043 17342 152 0,'0'0'130'15,"-20"17"-3"-15,10-4-47 16,7 10-46-16,-4-1-7 16,10 4-2-16,-2-3-6 15,11 0 3-15,-4-6-7 16,11-7 4-16,-2-8-7 15,6-7-2-15,-2-6-1 16,3-5-4-16,2 0-17 0,-7-3-29 16,11 6-53-16,-11-5-51 15,-2 2-2-15,-4 0 1 16</inkml:trace>
  <inkml:trace contextRef="#ctx0" brushRef="#br0" timeOffset="74561.2629">1870 17029 204 0,'-14'-16'143'16,"14"16"8"-16,0 0-8 0,19 0-109 15,-9 16 8-15,10 10-19 16,-6 4 5-16,4 4-20 16,-2 8 2-16,-3 0-25 15,2 3-13-15,-10-12-40 0,9-8-85 16,-7-10 4 0,-7-15-5-16,19 2 5 15</inkml:trace>
  <inkml:trace contextRef="#ctx0" brushRef="#br0" timeOffset="74921.5276">2071 17033 151 0,'7'-38'133'32,"2"5"-4"-32,-1 17 8 0,-3 3-100 15,9 22-11-15,-5 8-12 16,1 11-11-16,-1 6 4 16,-5 4-19-16,0 8 10 15,-8-1-12-15,-3-2 11 16,-11-5-11-16,-2-8 13 15,-6-3-4-15,2-7 3 16,1-5 2-16,7-12-3 16,16-3 1-16,0 0 2 0,8-15-4 0,20 8 4 15,8-2 0-15,7 8 0 16,5 2 2-16,-4 8 9 16,0 8 5-16,-15 2 3 0,-8 4 10 31,-21 2-5-31,-11 2 6 15,-21-4-4-15,-7 0 0 16,-13-1-12-16,0-9-6 16,2 1-18-16,1-9-22 0,21 5-43 0,6-19-76 31,22 9 0-31,15-34-1 16,18 5 2-16</inkml:trace>
  <inkml:trace contextRef="#ctx0" brushRef="#br0" timeOffset="75233.8883">2595 17176 196 0,'18'0'141'0,"-18"0"5"15,10 18-1-15,-21-2-106 16,9 15-5-16,-5-1-9 16,10 5-9-16,1 1-12 15,9-7-3-15,8-5-8 16,3-10-4-16,9-5-4 15,-1-15-4-15,6-4 2 16,-7-8 2-16,0-7 11 0,-8 0 0 16,-6 4 9-16,-5 2 5 15,-11 6 8-15,-1 13 5 16,-17 3 0 0,1 16-1-16,-6 10-7 0,2 7 1 15,20-36-9-15,-46 101 0 16,30-42-26-16,-7 7-45 15,23-66-86-15,-19 88 4 16,19-88-5-16,0 0-4 16</inkml:trace>
  <inkml:trace contextRef="#ctx0" brushRef="#br0" timeOffset="75695.2709">3045 17349 189 0,'-16'16'141'16,"16"-16"2"-16,0 0-8 16,22 3-93-16,-7-8-6 15,19 0-12-15,-1-3-10 16,9 0-8-16,-5-5-1 16,1-2-6-16,-8-4 0 15,-4 1 0-15,-12 2 4 16,-14 16 1-16,-4-19 2 15,-12 16 4 1,-6 9 0-16,-1 6 7 0,-4 6-3 16,4 5-1-16,6 3-6 15,11-3-7-15,12 3-10 0,5-4-27 16,25-2-115-16,-3-13-5 16,11-9-2-16,-2-13-2 15</inkml:trace>
  <inkml:trace contextRef="#ctx0" brushRef="#br0" timeOffset="75871.9712">3644 16925 266 0,'13'-5'158'0,"-13"5"-8"16,21 10 5-16,-15 8-127 15,7 14-17-15,-4 4 6 16,-7 5-38-16,7 20-57 15,-13-9-79-15,2 4 10 16,-6-10-16-16,6-2 12 16</inkml:trace>
  <inkml:trace contextRef="#ctx0" brushRef="#br0" timeOffset="75960.8776">3825 17428 192 0,'13'0'1'0,"-13"0"-3"16,-1-19-4-16,-25 2-136 15</inkml:trace>
  <inkml:trace contextRef="#ctx0" brushRef="#br0" timeOffset="84329.5214">16710 4378 209 0,'0'0'129'32,"-6"-13"-1"-32,6 13 1 0,-8-13-91 0,8 13-5 15,-13-5-8 1,13 5-4-16,-25 6-3 15,9 9-2-15,-7 3-1 16,-1 11-1-16,-4 4-3 16,2 8 0-16,2 2-3 15,6 2-5-15,5-2-3 16,8-4-8-16,12-9-5 16,4-15-18-16,20-2-35 0,-7-26-80 15,18-3 1-15,-9-17 1 16,8-2 3-1</inkml:trace>
  <inkml:trace contextRef="#ctx0" brushRef="#br0" timeOffset="84653.2888">16821 4313 225 0,'6'-29'133'16,"5"13"2"-16,-5 3 2 0,-6 13-78 16,16 13-33-16,-7 9-7 15,-6 8-7-15,0 10-2 16,-5 8-6-16,-1 8-1 15,-1 2-4-15,-2-5-5 0,2-5 0 16,-1-11-5-16,7-9 3 0,-2-28-2 16,0 0 1-1,23-7 2 1,-7-18 3-16,4-4 9 0,2-4 2 16,4 6 8-16,-2-1-1 15,4 14 2 1,-7 4 2-16,4 13-3 15,-8 8-3-15,-1 12-4 0,-5 8-7 16,-2 2-14-16,0 6-10 16,-12-10-43-16,6 5-80 15,-8-14-3-15,10-2-1 0,-5-18-3 0</inkml:trace>
  <inkml:trace contextRef="#ctx0" brushRef="#br0" timeOffset="84854.005">17335 4483 292 0,'0'0'143'15,"10"39"1"-15,-16-13-3 16,10 11-121-16,-6 1-4 16,0 1-18-16,5 1-17 15,-9-15-51-15,9 1-69 16,-3-26-5-16,0 0-2 0,0 0 1 15</inkml:trace>
  <inkml:trace contextRef="#ctx0" brushRef="#br0" timeOffset="85533.2448">17835 4098 322 0,'15'-9'148'0,"-15"9"-1"15,0 0-4-15,0 0-124 16,0 0-5-16,7 35-8 16,-7 1-2-16,-3 8-3 15,-3 10-1-15,2 6-3 0,0 3 0 16,-1-3-2-16,4-5 2 15,2-10-4-15,5-14 0 16,6-10-3 0,-12-21-1-16,19 1 1 0,-15-15 1 15,-3-4 5-15,-5 1 5 16,-8 1 6 0,-2 6 4-16,-9 6 5 15,1 11 3-15,-4 7 1 16,5 12 1-16,-2 6-4 15,7 3-9-15,4 1-3 16,6-5-8-16,9 0-3 16,4-11-16-16,14 0-25 0,-21-20-106 15,39-3-1-15,-19-15 0 16,7 0 1-16</inkml:trace>
  <inkml:trace contextRef="#ctx0" brushRef="#br0" timeOffset="86293.4194">17613 4210 288 0,'10'-17'138'16,"-10"17"0"-16,0 0-3 15,0 0-109-15,-13 17-6 16,5 8-9-16,-5 8-7 15,-2 9-2-15,-1 8-6 16,1 5-6-16,2 7-17 16,-8-8-45-16,14 3-68 15,-3-15-1-15,13-3-1 0,-2-19-1 16</inkml:trace>
  <inkml:trace contextRef="#ctx0" brushRef="#br0" timeOffset="86504.1617">18222 4186 288 0,'0'0'151'15,"12"17"-3"-15,-22 3-7 16,1 16-87-16,-4 10-68 15,-7-7-79-15,11 22-51 16,-8-2-3-16,5 9-5 16,-4-9-1-16</inkml:trace>
  <inkml:trace contextRef="#ctx0" brushRef="#br0" timeOffset="86606.1242">18046 4926 293 0,'0'0'7'0,"-19"-6"-5"0,5-10-30 15,-1 8-110-15</inkml:trace>
  <inkml:trace contextRef="#ctx0" brushRef="#br0" timeOffset="105437.2531">16508 5435 251 0,'0'0'139'16,"13"6"5"-16,-13 10-3 16,3 11-125-1,1 8 0-15,3 8-8 16,-1 5 0-16,-3 5-4 0,-4-4 4 15,-4-4-7-15,-2-9 1 16,-4-10 0-16,-2-14 0 16,-2-20 1-16,4-18 1 15,5-14-1-15,6-15-6 16,8-4 4-16,10-3-5 0,8 3 5 31,6 5-4-31,5 14 5 16,2 14-3-16,-3 15 7 15,-4 12 1-15,-6 13 2 0,-15 11 4 16,-8 5-7-16,-10 3 5 16,-9 3-10-16,-6-2 0 15,-3-5-12-15,1 1-10 16,-4-17-32-16,16 4-86 16,-4-15-7-16,16-2-3 15,0 0 5-15</inkml:trace>
  <inkml:trace contextRef="#ctx0" brushRef="#br0" timeOffset="106484.4405">16942 5380 183 0,'18'-5'134'16,"-5"-4"-3"-16,2 8 4 15,-15 1-89-15,22-6-14 16,-22 6-10-16,0 0-8 15,0 0-1-15,0 0-2 16,0 0-1-16,-19 0-2 16,2 1-2-16,-2 4-2 15,-2 2-2-15,-1 6 0 16,2 3-3-16,3 7 1 16,2 6 4-16,5 2-7 0,7 4 2 15,5-5-4-15,9-5 7 16,5-9-5-16,4-9 8 0,2-11-5 31,1-15-6-31,0-9 8 16,-3-9-1-16,-1-2 3 15,-6-3-4-15,-3 7 2 0,-6 5-6 16,-2 8 2-16,-2 22 1 16,-7-13-6-16,2 26-7 15,-3 3-9-15,8 18-15 16,-9-9-34-16,16 13-64 15,-1-6-2-15,10 1 4 16,-3-16 59-16,11 3 45 0,-5-11 20 16,0-12 33-16,8 2 37 0,-8-11 62 15,4 4 12-15,-4-4-4 16,5 15-50-16,-9-9-35 16,6 16-14-1,-21-10-12-15,26 26-7 16,-20-11 6-16,-3 1-13 0,-3-16 7 15,-6 14-9 1,6-14 0-16,-7-17-3 16,9-6-9-16,3-9 0 15,8-1-7-15,2-6 1 16,5 3-9-16,-1 1 5 16,2 9-5-16,-3 4 4 15,-1 14 6-15,-4 6 6 16,-13 2 6-16,16 22 7 15,-13-5 5-15,4 9 3 16,-3 0 9-16,6 3-4 0,-2-4 5 16,7-2-7-16,3-9 2 0,2-5-7 15,2-11-5-15,-2-9-1 16,-3-8-9 0,-3-6 6-16,-2-3-7 15,-6-1 5-15,-5 1-5 0,-4 8 4 16,-2 7 3-16,5 13 0 15,-15-3-1-15,8 16 1 16,1 9-1-16,3 5 0 0,2 5 6 31,2 1-7-31,2-1 4 16,4-5-5-16,3-6 5 16,3-10-5-16,3-9-2 15,0-8 3-15,3-9-8 0,0-5 7 0,1-6-5 16,-1 2 6-16,-1-2-4 15,1 3 6-15,-4 2 4 16,1 7-3-16,-4 4 5 16,-12 10-1-16,21 6 0 15,-13 9 2-15,-2 9 3 16,1 2-5 0,1 5 0-16,-1 0-6 15,0-1 1-15,2-8-11 16,2-4-7-16,-11-18-27 15,28 0-62-15,-21-20-43 16,10-2-2-16,-8-15 0 16,8-2 1-16</inkml:trace>
  <inkml:trace contextRef="#ctx0" brushRef="#br0" timeOffset="106711.2756">18222 4922 279 0,'29'-24'143'16,"-16"7"1"-16,0 24-3 15,-14 8-111-15,-1 24-4 16,-11 11-10-16,3 17-1 16,-4 8-7-16,2 16 1 15,0 4-2-15,4 3-9 16,3 3-7-16,0-15-21 0,13 3-63 16,-11-30-58-16,11-16 2 15,-8-43-6-15,0 0 1 16</inkml:trace>
  <inkml:trace contextRef="#ctx0" brushRef="#br0" timeOffset="106854.9172">18102 5409 288 0,'-11'-17'149'0,"-4"3"0"16,15 14 0-16,0 0-115 0,6 24-18 16,10-7-16-16,6 1-11 15,9 6-20-15,-7-17-57 16,16 8-57-16,-7-18-5 15,6-1 4-15,-7-19-2 16</inkml:trace>
  <inkml:trace contextRef="#ctx0" brushRef="#br0" timeOffset="106989.8128">18550 5111 299 0,'18'-32'147'15,"6"17"0"-15,-24 15-8 16,27 8-120-16,-21 23-31 0,-14 5-70 15,6 22-60-15,-10 6-3 16,5 15-3-16,-8-1-1 16</inkml:trace>
  <inkml:trace contextRef="#ctx0" brushRef="#br0" timeOffset="107093.086">18571 5854 292 0,'3'24'150'15,"-3"-24"-2"-15,0 0-14 16,0 0-231-16,-13-14-39 15,9-1-12-15,-2-6-8 16</inkml:trace>
  <inkml:trace contextRef="#ctx0" brushRef="#br0" timeOffset="108116.8225">16580 6323 287 0,'17'-22'146'0,"-17"22"2"15,16 6 5-15,-1 14-117 16,-12 7-2-16,4 17-16 16,-4 8-1-16,1 8-5 15,-1 5-6-15,-2-4-14 0,4 1-26 16,-11-20-36-16,10-3-82 15,-5-24 0-15,1-15-1 16,0 0 1 0</inkml:trace>
  <inkml:trace contextRef="#ctx0" brushRef="#br0" timeOffset="108499.4859">16619 6448 282 0,'3'-46'141'15,"1"-2"2"-15,14 11-1 16,3-12-97-16,17 18-25 15,2 3-14-15,8 6-5 16,2 12 0-16,-1 8-3 16,-5 17-4-16,-14 11 6 15,-13 13 0-15,-15 8 0 16,-14 10 1-16,-12 0 2 16,-8 1 2-16,-6-7 0 15,1-11 2-15,7-11-8 0,8-12-1 16,22-17-3-16,0 0-1 0,9-17-2 15,19 1 1-15,7-1-1 16,3 8 2 0,-1 9 5-16,-5 10 6 15,-6 16 5-15,-13 7 3 16,-9 12 1-16,-11 3 0 0,-6 2 1 16,-7-5-3-16,-2-3-4 15,-1-8-8-15,1-12-9 0,5-5-15 16,0-18-26-16,17 1-97 31,-7-16-4-31,12 0 0 16,3-6-2-16</inkml:trace>
  <inkml:trace contextRef="#ctx0" brushRef="#br0" timeOffset="109096.4227">17281 6506 222 0,'0'0'137'15,"0"-13"6"1,0 13-3-16,0 0-82 0,0 0-16 15,12 20-14-15,-1 5-7 0,2 8-7 16,5 11-5-16,2 8-4 16,3 9-3-16,4 7-12 15,-1-10-1-15,8-1-19 16,-10-25-22-16,11-3-29 16,-16-36-22-1,7-2 12-15,-21-31 22 0,5-5 27 16,-12-11 21-16,-10-5 31 15,2 12 31-15,-12-7 34 0,9 27 24 16,-11 0-8 0,24 29-17-1,-36 27-20-15,24 24-16 16,-5 15-14-16,4 14-8 0,0 9-12 16,1 2-9-16,8 3-22 15,-6-26-47-15,11-5-73 16,1-25-2-16,6-18-5 15,-8-20 4-15</inkml:trace>
  <inkml:trace contextRef="#ctx0" brushRef="#br0" timeOffset="109404.931">17760 6861 340 0,'28'7'150'0,"-2"-7"-3"0,3 0-1 16,0-13-127-16,5-9-9 16,-2-9-5-1,-3-7-6-15,-8-5 3 0,-8 1-1 16,-11 3 3-16,-11 12 2 16,-12 11 1-16,-11 20 3 15,-10 16-2-15,0 19 5 16,0 10-4-16,8 10-1 0,8 3-5 15,11 2-4-15,14-3-4 16,7-14-14-16,20 1-45 16,-5-25-88-1,12-7-3-15,-2-18 0 0,5-8 1 16</inkml:trace>
  <inkml:trace contextRef="#ctx0" brushRef="#br0" timeOffset="109618.9008">18317 6274 278 0,'0'0'151'0,"0"0"9"16,6 20 2-16,-6 17-101 16,-6 9-33-16,1 8-20 15,0 18-26-15,-8-6-77 16,12 15-49-1,-5-6-15-15,8 3 0 0,-4-13 0 0</inkml:trace>
  <inkml:trace contextRef="#ctx0" brushRef="#br0" timeOffset="109704.2296">18355 7082 341 0,'0'0'117'16,"6"-15"-115"-16,-6 15-8 15,-13-33-126-15,13 7-19 16</inkml:trace>
  <inkml:trace contextRef="#ctx0" brushRef="#br0" timeOffset="111566.4253">19993 6388 217 0,'0'0'134'15,"0"0"6"-15,0 0-5 16,-8-18-86-16,8 18-10 15,0 0-11-15,-14 19-10 16,-2-5-6-16,-4 9-3 16,-9 3-6-16,-7 8 2 15,-7 3-7-15,-9 4-4 0,-3 0-11 16,-7-7-18-16,10 7-53 16,-9-18-53-16,12-2-1 15,2-17-2-15,12-5 3 16</inkml:trace>
  <inkml:trace contextRef="#ctx0" brushRef="#br0" timeOffset="111783.0382">19385 6588 221 0,'7'20'126'15,"-14"6"1"-15,-9 3 1 32,5 9-99-32,-17-2-7 15,7 6-3-15,-2-5-5 16,7-1 1-16,4-13-1 0,12-4-2 15,0-19-3 1,29 11-1-16,3-15-6 0,7-4-14 16,11 8-48-16,-2-11-78 15,2 6-2-15,-5-5-6 16,-5 1 0-16</inkml:trace>
  <inkml:trace contextRef="#ctx0" brushRef="#br0" timeOffset="113717.6086">20795 6206 163 0,'-3'-22'128'0,"3"22"-2"0,-12-17 4 15,-4 8-83-15,16 9-8 16,-24 10-11-16,9 13-5 16,-5 6 2-16,6 13-7 15,-1 8 1-15,5 11-6 16,6 3-1 0,8 1-8-16,8-2-3 15,8-14-13-15,9-3-20 16,-2-24-34-16,8-3-76 15,-3-18 0-15,-1-7-1 0,-6-12 1 16</inkml:trace>
  <inkml:trace contextRef="#ctx0" brushRef="#br0" timeOffset="115019.1977">21140 6362 223 0,'0'0'128'16,"0"0"3"-16,0 0-2 15,-15-19-95-15,15 19-9 16,-30-5-9-16,13 10-4 0,-4-1 0 16,1 11-2-16,0 2-1 15,6 7-1 1,2 5-2-16,6 6-1 15,9 0-5-15,9-2-2 0,9-2-5 16,7-9-7-16,11-2-24 16,-8-15-84-16,13-5-16 15,-8-12 0-15,0-4-1 16</inkml:trace>
  <inkml:trace contextRef="#ctx0" brushRef="#br0" timeOffset="115682.0983">21441 6213 188 0,'0'0'131'0,"10"16"5"16,-13-3 2-16,11 13-90 0,-10-3-12 15,6 10-16-15,-4 6-5 16,3 1-6-16,-1 1-3 16,-1-5-6-16,4-4-7 15,-1-11-1-15,5-3-2 16,-9-18 0-16,26 4-1 16,-8-16 0-16,8-4 2 15,0-2 3-15,3-4 7 16,1 6 4-16,-4 0 6 0,-1 12 3 15,-12 3 3-15,0 11 0 16,-9 4-1-16,0 9-1 16,-4 0-8-16,-1 3-7 0,1 2-17 15,-3-11-23-15,15 6-56 16,-12-23-44 0,18 13-1-16,-18-13 1 0,29-12 2 15</inkml:trace>
  <inkml:trace contextRef="#ctx0" brushRef="#br0" timeOffset="115800.5419">21854 6552 328 0,'17'12'145'0,"-17"1"1"16,7 15-9-16,-7-7-113 15,6 2-21-15,4 4-38 16,-10-27-105-16,15 19-5 16,-15-19-3-1,26-26-1-15</inkml:trace>
  <inkml:trace contextRef="#ctx0" brushRef="#br0" timeOffset="116220.8238">22028 6236 248 0,'9'-16'139'0,"-9"16"5"16,4 19-2-16,1 3-99 16,-1-1-22-1,5 8-11-15,-1 1-2 0,4 2-5 16,1-3 2-1,-2 0-5-15,2-6-3 16,-3-1 1-16,-2-1-1 16,-4 1 1-16,0-1 1 0,1 4 0 0,-1-2 1 15,0 0 0-15,4 2 1 16,-1-1 2-16,4-2-2 16,-1-1 2-16,2-5-3 0,-12-16 1 31,17 21-1-31,-17-21-1 15,0 0-2-15,0 0 0 16,7-13-1-16,-15 0 0 0,-5 1 2 16,-4 2 0-16,-5 3 3 15,-1 7 1-15,0 4 1 16,3 9 1-16,4 4 1 16,10 2-3-16,10 3-9 15,-4-22-34-15,36 27-98 16,-11-22-3-16,8-4-2 15,-3-13-3 1</inkml:trace>
  <inkml:trace contextRef="#ctx0" brushRef="#br0" timeOffset="116996.3668">22037 6402 202 0,'-14'-22'135'16,"14"22"-1"-16,-12-14 3 16,12 14-90-16,0 0-12 15,-4 16-11-15,2 0-10 16,4 10-3-16,-4 5-5 16,1 8 0-16,-3 6-6 15,-1 1-5-15,2 2-12 16,-5-11-20-16,11 7-46 15,-9-21-55-15,10-6-2 16,-4-17-1-16,15 0 3 16</inkml:trace>
  <inkml:trace contextRef="#ctx0" brushRef="#br0" timeOffset="117334.2944">22370 6240 273 0,'0'0'141'0,"23"-11"3"16,-23 11-8-16,18-2-105 0,-18 2-4 15,7 23-14-15,-8 1-1 16,-5 6-12-16,-3 10-6 16,-5 5-20-1,5 17-53-15,-8-6-65 0,5 9-2 16,-5-7-3-16,11-2 1 0</inkml:trace>
  <inkml:trace contextRef="#ctx0" brushRef="#br0" timeOffset="117473.71">22398 6793 235 0,'-15'-13'114'15,"15"13"-36"-15,0 0-78 16,-18 7-115-16,18-7-5 15,0 0-6-15</inkml:trace>
  <inkml:trace contextRef="#ctx0" brushRef="#br0" timeOffset="118141.0794">22588 6207 242 0,'10'13'138'0,"-1"4"0"15,7 14-12-15,-3-4-88 16,8 16-12-16,-6 4-8 16,1 9-6-1,-10 2-1-15,-4 7-5 16,-10-2-4-16,-7 2 2 0,-6-2-4 0,-7-6-2 15,1-2-16-15,-6-22-41 16,7 1-80-16,3-18-6 16,23-16 0-1,-19 7-6-15</inkml:trace>
  <inkml:trace contextRef="#ctx0" brushRef="#br0" timeOffset="120265.2106">16634 7978 83 0,'0'0'117'16,"0"0"2"-16,5-13-35 15,-5 13-19-15,0 0-5 16,22 8-9-16,-22-8-8 16,12 26-5-16,-10-4-11 15,7 11-5-15,-5 5-8 16,2 5-5-16,-3 3-5 15,1 0-3-15,4-1-11 16,-8-9-11-16,8 0-31 0,-11-14-90 16,3-22 0-16,8 13-2 15,-8-13 0-15</inkml:trace>
  <inkml:trace contextRef="#ctx0" brushRef="#br0" timeOffset="120699.6045">16677 8027 199 0,'0'0'131'16,"6"-19"3"-1,-6 19-4-15,23-15-104 16,-2 14-6 0,1 1-9-16,5 4-5 15,1 5-2-15,-1 5-1 16,-4 7-4-16,-5 0-1 15,-8 7-2-15,-7 0 2 0,-8 1-1 16,-8 0 3-16,-4-1-2 16,-6-4 2-16,1-5-3 15,5-6-1-15,17-13-3 16,-14 10 0-16,14-10-3 16,28-3 0-16,3 3-1 15,5-1 2-15,3 9 2 16,-2 4 8-16,-6 4 5 15,-6 5 5-15,-12 1 4 0,-7 5 2 0,-14-5 0 16,-5 1 1-16,-10-7-3 16,1 0-2-1,-3-7-8-15,4-4-7 16,5-2-9-16,1-7-13 16,15 4-20-16,0 0-51 0,6-16-42 15,9 6-4-15,6-2 5 16</inkml:trace>
  <inkml:trace contextRef="#ctx0" brushRef="#br0" timeOffset="121032.997">17234 8256 191 0,'0'0'132'15,"14"19"4"1,-8-2-2-16,13 10-96 0,-6 2-12 15,11 7-8-15,4 3-9 16,5-1-1-16,6-3-7 16,-2-10-4-16,4-7-8 15,-7-17-3-15,1-8 0 0,-9-15-1 16,-4-6 3-16,-12-9 2 16,-7 1 5-16,-9 3 4 15,-7 7 10-15,-3 15 3 16,-9 9 3-16,2 22 0 0,-7 12-1 15,1 16-1-15,-3 10-6 16,4 6-14-16,4 9-19 16,-1-11-47-16,9-2-66 15,4-9-4 1,8-14 1-16,5-12-3 16</inkml:trace>
  <inkml:trace contextRef="#ctx0" brushRef="#br0" timeOffset="121549.3913">17655 8530 174 0,'0'0'127'16,"0"0"2"-16,10 13-4 16,-10-13-88-16,16 3-14 0,-16-3-9 15,23-3-5-15,-10 2 0 16,-13 1 0 0,23-6 0-16,-23 6 1 15,0 0 0-15,0 0-2 0,0 0 0 16,0 0-4-16,9 13 0 15,-9-13-2-15,0 0 0 16,19 11-2-16,-2-12 0 0,5-5 0 16,4-4 1-16,5-6 0 15,0-2-2 1,-1-6 2-16,-6-2-2 16,-5 0 2-16,-12 3-1 15,-8 5 2-15,1 18 3 0,-30-18 4 0,5 26 2 16,-5 7 1-16,2 13 1 15,2 4-1-15,11 8 2 16,4-1-6-16,11 4-9 16,12-2-11-16,4-18-28 15,23-2-104-15,-3-16-8 16,7-8 3 0,-2-15-6-16</inkml:trace>
  <inkml:trace contextRef="#ctx0" brushRef="#br0" timeOffset="121737.5628">18400 8018 271 0,'13'-19'152'16,"-13"19"-1"-16,0 0-1 16,1 41-104-16,-18-4-30 15,-1 11-20-15,5 20-78 16,-5-4-65-16,3 7-4 0,1-3-2 15,5-2-1-15</inkml:trace>
  <inkml:trace contextRef="#ctx0" brushRef="#br0" timeOffset="121837.5524">18325 8735 272 0,'-18'12'120'0,"18"-12"-115"15,-17 4-5-15,4-11-122 16,13 7-21-16</inkml:trace>
  <inkml:trace contextRef="#ctx0" brushRef="#br0" timeOffset="122873.8693">19565 8231 243 0,'16'-17'140'0,"-16"17"-1"15,0-16-1 1,0 16-104-16,-13-1-12 0,-3 10-6 0,-11 2-10 15,-6 9-1-15,-9 5-3 16,-8 5-3-16,-5 5-7 16,-6-1-6-16,5 4-12 15,-5-12-12 1,16 6-4-16,-2-17-3 16,21 3 0-16,1-18 2 15,25 0 8-15,0 0 14 0,8-22 19 0,12 8 16 16,6-8 7-16,7 5 4 15,-7-2 0-15,3 7 1 16,-12 1-1-16,-1 11-2 16,-16 0-6-16,1 16 1 0,-15 0-1 15,-2 7 3-15,-6-2 0 16,7 5-1-16,-4-5-1 16,10-1-5-16,5-7-5 15,4-13-9-15,20 10-13 31,-3-19-26-31,18 3-94 16,-2-7-6-16,10-2 1 16,2-6-3-16</inkml:trace>
  <inkml:trace contextRef="#ctx0" brushRef="#br0" timeOffset="123279.1282">20170 8011 176 0,'0'0'135'0,"10"-18"1"16,-10 18 5 0,-10 16-79-16,-6 2-25 15,3 19-3-15,-9 6-12 16,5 14-2-16,-4 3-6 15,8 5-7-15,4 2-13 16,6-7-6-16,13-2-19 0,-3-23-36 16,18-2-76-16,-1-19-5 15,10-7 3 1,-6-12 0-16</inkml:trace>
  <inkml:trace contextRef="#ctx0" brushRef="#br0" timeOffset="123633.4414">20378 8416 196 0,'0'0'131'16,"13"19"-2"-16,-6 3 3 16,-6 2-99-16,8 11-10 15,-6-2-5-15,3 2-12 16,-3-2 0-16,-1-7-4 0,0-8-3 16,-2-18-1-16,0 0-1 15,0 0 1-15,-10-15-3 16,7-14 3-16,4-15-2 15,5-5 2-15,6-3 2 16,6-7-1-16,8 4 3 16,8 2-1-16,3 8 5 15,4 14 0-15,-4 10 4 16,-4 17-1-16,-11 13 1 0,-9 15-1 16,-16 8-1-16,-14 10-1 15,-12 3-7-15,-10-1-8 16,0 0-12-16,-9-11-20 15,18 1-42-15,1-16-57 16,15-10 2-16,14-8-3 0,0 0 5 16</inkml:trace>
  <inkml:trace contextRef="#ctx0" brushRef="#br0" timeOffset="124077.4097">20903 8337 106 0,'0'0'127'0,"1"-16"1"15,-1 16 0-15,-4-22-51 16,4 22-42-16,-11-17-8 16,11 17-15-16,-26-7-2 15,7 10-2-15,-4 5-2 16,0 10 0-16,-3 5-3 16,4 3 1-16,5 5-5 15,4 0-1-15,10-4-4 16,6-7-2-16,11-5-3 15,5-11 0-15,5-7 1 16,1-11 2-16,1-6 7 16,0-4 5-16,-9-1 2 0,1 1 1 0,-10 0 2 0,-2 7-2 15,-5 4-3-15,-1 13-10 16,0 0-24 0,0 0-37-16,0 0-64 15,-4 17-1-15,6-1-2 0,-2 4 1 31</inkml:trace>
  <inkml:trace contextRef="#ctx0" brushRef="#br0" timeOffset="125041.7654">21078 8348 130 0,'10'15'128'16,"-10"-15"3"-16,8 23 1 15,-8-23-76-15,9 37-15 16,-10-18-11 0,3 7-11-16,-3-6-6 0,0 1-3 0,-4-9-5 15,5-12 0-15,0 0-2 16,-13-7-1-16,13-13-1 16,3-9-6-1,6-4-1-15,1-4-9 16,9 2-12-16,-6-3-17 15,15 14-19-15,-13-4-32 16,14 20-5-16,-16-2 23 0,8 20 23 16,-21-10 21-16,21 29 25 15,-13-5 24-15,-5-1 28 16,9 6 36-16,-9-7 11 16,12 4-18-16,-15-26-20 15,31 24-13-15,-15-28-12 16,10-2-9-1,-6-13-6-15,1-1-6 0,-2-4-2 16,-2 1-2-16,-4 1 0 16,-2 3-2-16,-11 19 2 15,10-14-1-15,-10 14 2 16,0 16-1-16,-2-1 1 0,-2 9 0 16,0 0 0-16,-1 5 1 15,1-2-1-15,2-1 1 16,2-7-2-16,8-3 1 15,-8-16-4-15,30 7-2 0,-6-13 0 32,5-5-2-32,3-6 5 15,3-2 1-15,-1-3 3 0,4 3 2 0,-5-1 3 16,0 6 1-16,-2 1-1 0,-3 4 1 16,-5 3-6-16,-1 5-4 31,-5 4-9-31,-17-3-8 15,28 8-8-15,-28-8-10 16,30-5-9-16,-20-16-8 16,15 1 2-16,-12-19 5 15,8-4 20-15,-5-7 18 0,-1-7 18 16,-1 10 13-16,-11-5 14 16,7 21 6-16,-14 1 6 15,4 30-4-15,0 0-12 16,4 38-14-16,-5 8-8 15,2 14-7-15,-1 11-8 0,-1 4-5 16,4 4-21-16,-9-14-19 16,9 0-45-16,-11-21-52 15,0-17-1-15,-8-21 0 16,0-15 8 0</inkml:trace>
  <inkml:trace contextRef="#ctx0" brushRef="#br0" timeOffset="125137.5265">21920 8317 220 0,'-6'-25'135'0,"6"9"-3"0,0 16-10 0,15-14-131 16,-1 9-110-16,11 1-11 16,4-5-5-16,5-6-3 15</inkml:trace>
  <inkml:trace contextRef="#ctx0" brushRef="#br0" timeOffset="125294.3124">22305 8042 231 0,'32'13'155'0,"-6"12"3"15,6 20-1-15,-12 2-66 16,5 21-64-16,-14 6-14 16,-11 4-12-1,-10 8-28-15,-27-9-126 16,0-7-5-16,-17-16-4 16,-4-14-4-16</inkml:trace>
  <inkml:trace contextRef="#ctx0" brushRef="#br0" timeOffset="127620.1161">16374 4577 167 0,'0'0'117'15,"-17"-15"4"-15,2 7-5 16,15 8-83-16,-30 0-7 15,14 7-6-15,-9 4-3 16,4 12 1-16,-7 5 0 16,5 12-4-16,-3 5 2 15,6 14-4-15,-2 3 1 16,8 7-6-16,1 1 1 16,4-4-7-16,4-7-4 15,0-10-4-15,4-5-10 16,-4-18-9-16,8-3-16 15,-3-23-22-15,0 0-72 16,-3-16-2-16,9 3 3 0,-3-7 3 0</inkml:trace>
  <inkml:trace contextRef="#ctx0" brushRef="#br0" timeOffset="127901.7274">15997 4985 154 0,'-6'33'128'15,"6"-10"1"-15,6 12-1 16,-7-5-82-16,15 14-13 16,-5-8-10-16,8 3-4 15,-4-6-7-15,3-6-1 16,-3-10-3-16,0-8 0 15,-13-9-4-15,16-11-7 16,-9-4-12-16,-7-14-23 16,10 6-64-16,-10-14-35 0,5 2-1 15,-10-8-1-15</inkml:trace>
  <inkml:trace contextRef="#ctx0" brushRef="#br0" timeOffset="128186.4986">16028 4590 216 0,'15'-3'132'16,"-15"3"-6"-16,25-15 2 15,-9-2-99-15,14 4-7 16,0-6-5-16,8 6-3 16,-5 0-1-16,0 9-1 15,-5 3 0-15,-7 11-1 16,-8 6-9-16,-8 5-13 16,-5 12-43-16,-8-7-85 15,3 5-2-15,-10-10-6 0,5 1-5 16</inkml:trace>
  <inkml:trace contextRef="#ctx0" brushRef="#br0" timeOffset="132254.1945">16445 4522 101 0,'0'0'114'0,"-6"-13"-1"16,6 13 4-16,-13-10-59 15,13 10-24-15,-20-3-8 16,20 3-6-16,-32 1-4 16,15 2-1-16,-8-1-1 15,2 3-3-15,-6-2-1 16,2 6-2-16,-7 0-1 16,4 4-1-16,-4 1-3 15,-1 5 1-15,-3 5 0 16,-1 5-5-16,-1 3 5 15,1 5-5-15,0 7 3 0,0 5-3 16,2 6 3 0,1 7-3-16,4 4-2 15,4 5 5 1,7 4-5-16,3 3 4 0,8 5 4 16,6 1-6-16,5 1 3 15,7 3-2 1,0 3 2-16,2 3-4 0,2 3 2 15,-2-2-3-15,-1 0 4 16,-1-4 1-16,2-4 2 16,1-10 1-16,0-7 3 15,5-10 0-15,6-11 4 16,4-5-1-16,1-14-4 0,3-4 1 16,-1-9-3-16,0-2-1 0,-4-7-2 31,-2-3 0-31,-5-4-5 15,-5-2-6-15,-13 1-10 0,13-10-26 16,-13 10-94 0,10-16-3-16,-10 16 0 15,0-26-1-15</inkml:trace>
  <inkml:trace contextRef="#ctx0" brushRef="#br0" timeOffset="132564.1372">15968 6235 239 0,'-14'1'140'16,"5"12"2"-16,4 0 1 15,10 9-113-15,4-4-10 16,11 5-9 0,9 3-3-16,3 2-5 0,4 2 2 15,-3 0-3-15,-1-1-2 16,-9 2 2-16,-10-3 1 0,-7 3 3 15,-14-5 2 1,-5 3 2-16,-10-8-2 16,-1-1 1-16,-7-4-3 15,3 0 0-15,-3-3-6 16,2-4-6-16,8 4-18 0,-7-16-67 16,28 3-56-1,-21 4-4-15,21-4 0 16,0 0-4-16</inkml:trace>
  <inkml:trace contextRef="#ctx0" brushRef="#br0" timeOffset="135629.9151">18553 4331 245 0,'13'-13'126'0,"0"13"-1"15,-13 0-4-15,34-1-95 16,-9 7-7-16,9 8-9 0,4 6-5 16,2 8-1-16,5 9-6 15,-2 11 3-15,-1 10-2 0,-6 8-3 16,-4 9 1-16,-9 3-1 16,-6 3 3-16,-7 0-1 15,-5-5 6-15,-7-7-2 16,-6-10 2-1,-1-8 3-15,-3-14-1 16,2-6 1-16,0-12-1 16,3-6-1-16,7-13-4 15,0 0-2-15,0 0-2 0,0 0-2 16,6-15-1-16,4 2-2 16,3-1-1-16,0-5 0 15,3-1-1-15,-3-8-1 0,3 4-1 16,-8-7-1-16,2 0-1 15,-8-7-1-15,-1 1 2 0,-9-5-1 16,-3-1 4-16,-6-5 0 16,-3-1 1-16,-7 1 6 15,-5 4 2-15,-7 3 7 16,-6 4-2-16,-1 8 6 16,-3 3-3-16,0 10 5 31,0 2-1-31,5 5 1 15,6-3 0-15,10 5-3 0,6-4-1 16,22 11-1-16,-17-18-2 16,17 18 0-16,9-14 0 15,5 8-3-15,5 3-1 0,4 2-1 0,6 4-1 16,4 2 1-16,5 5-1 16,2 5 0-1,3 5-1-15,2 8 1 16,1 5 2-16,-1 4-4 0,-3 5 4 15,-5 4-5-15,-6 0 5 16,-7 2-3-16,-7-2 6 31,-8-4-3-31,-7-6 2 0,-5-4 2 16,-6-6-1-16,2-6 2 16,7-20-1-1,-18 23-3-15,18-23-4 0,0 0-4 16,0 0-6-16,-13-14-10 15,13 14-21-15,0-23-81 16,3 7-4-16,-7-12 2 16,1 5-2-16</inkml:trace>
  <inkml:trace contextRef="#ctx0" brushRef="#br1" timeOffset="163078.0805">15716 5483 83 0,'-13'-2'110'0,"-4"1"0"15,-4 1 6-15,-9-1-69 16,3 9-23-16,-18-1 11 16,3 14-12-16,-16 2 5 0,-1 14-7 15,-13 11 2-15,0 18-10 16,-6 11 1-16,4 11-5 15,7 11 0-15,10 7-1 0,16 0-2 0,15 3 1 16,18-6 0-16,18-10-1 16,18-11-1-16,11-8-3 15,7-12-10-15,3-15-3 32,3-1-17-32,-12-18-24 0,7-1-82 15,-14-9-2 1,-4-4-2-16,-8-5-2 15</inkml:trace>
  <inkml:trace contextRef="#ctx0" brushRef="#br1" timeOffset="163702.7245">15485 5429 192 0,'-19'-8'127'0,"19"8"3"16,0-15-6-16,0 15-105 15,22-20 1-15,4 14-6 16,4-2-6-16,8 3-1 0,1 3-1 31,4 2-2-31,0 2 0 16,-4 6-1-16,-7 2 0 15,-8 4 1-15,-13 1-1 0,-13 2-1 16,-12 3-1-16,-9 0-2 16,-6 5-7-16,-12-4-30 15,10 10-89 1,-11-2-7-16,9 5 0 0,1 2-8 15</inkml:trace>
  <inkml:trace contextRef="#ctx0" brushRef="#br1" timeOffset="164191.8143">15221 6564 231 0,'0'0'139'15,"-22"-2"0"-15,22 2-2 16,-20-4-111-16,20 4-9 16,0 0-1-16,3 14-8 15,7 2-3-15,7 3-2 16,5 4-1-16,3 4 0 16,2 1 0-1,0 1 4-15,-3-5 1 0,-7-1 1 16,-10-3-1-16,-8 3 1 15,-17-2-5-15,-12 2-8 0,-10 10-60 16,-12-6-80-16,3 5-5 16,5 0-8-1,17-6 0-15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08:24.4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14292 18067 7 0,'86'-5'108'0,"14"-1"9"15,41-7-44 1,31-10-29-16,34-3-4 16,41-7 0-16,32-9 4 15,35 3-9-15,21-4-1 0,27-2 3 0,7 12-2 16,11 8 5-16,-9 11-5 16,-2 15 4-16,-20 16-9 15,-14 5-6 1,-34 11-8-16,-26 5-6 0,-36-6-3 0,-31-5-20 15,-33-3-61-15,-38-19-65 16,-47-15-12 0,-23-18-5-16,-67 28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18T20:11:38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3654 6223 158 0,'44'-14'129'15,"18"-2"-1"1,25 7-7-16,27 11-106 0,35 13-17 0,45 17-10 15,37 1-15-15,56 18-11 16,26-8-4-16,63 10 1 16,23-14 6-1,44 0 8-15,17-14 12 16,60-6 13-16,-51-9 7 16,-22-4 11-16,-17 1-15 15,-48 1-84-15,-40 18-10 16,-65-8-13-16,-44 9 57 0</inkml:trace>
  <inkml:trace contextRef="#ctx0" brushRef="#br0" timeOffset="34930.8534">16786 5802 251 0,'-1'-36'153'0,"-5"4"-3"15,-4-3-4-15,6 2-141 16,0 17-4 0,4 16 0-16,21-13-1 0,1 5 0 15,7 0 0 1,4 0-1-16,3-1-1 15,0 0-12-15,3 14-44 16,-9-4-80-16,-14 6-8 0,-16-7 0 16,-35 8-9-16</inkml:trace>
  <inkml:trace contextRef="#ctx0" brushRef="#br0" timeOffset="37935.1693">14852 2620 282 0,'0'0'135'0,"0"0"-1"15,0 0-12-15,18-14-122 16,-18 14-26-16,23-7-26 16,2 4-76-16,-3-7-6 15,-1 4-1-15,-21 6-6 16</inkml:trace>
  <inkml:trace contextRef="#ctx0" brushRef="#br0" timeOffset="40214.0881">16938 3181 336 0,'-19'12'143'16,"5"4"-19"-16,7 7-55 15,4-6-206-15,11 5-12 16,8-8-2 0,15 4 1-16</inkml:trace>
  <inkml:trace contextRef="#ctx0" brushRef="#br0" timeOffset="40760.0383">14342 5662 259 0,'-1'17'141'0,"1"-17"-20"16,11 27-28-16,-11-27-206 15,31 19-39 1,-1-9 2-1,13 3 5-15</inkml:trace>
  <inkml:trace contextRef="#ctx0" brushRef="#br0" timeOffset="42300.7836">17134 8904 318 0,'-78'19'167'15,"-2"-6"-6"-15,-4-11-6 16,6 4-168-16,12 1-25 15,9-4-25-15,49 22-40 16,15-12-54-16,23 1-1 16,5 2 3-16,2 7 42 15</inkml:trace>
  <inkml:trace contextRef="#ctx0" brushRef="#br0" timeOffset="42521.3679">18144 10562 321 0,'-17'26'49'16,"-18"-19"-39"-16,-11-10-6 15,-7-11-151-15</inkml:trace>
  <inkml:trace contextRef="#ctx0" brushRef="#br0" timeOffset="42770.6746">13331 10921 305 0,'-105'-6'146'15,"18"9"-43"-15,12-3-95 16,27 4-161-16,12 4-16 15,19 10 2-15</inkml:trace>
  <inkml:trace contextRef="#ctx0" brushRef="#br0" timeOffset="43014.1507">12256 13416 283 0,'-53'39'142'0,"5"-12"-33"0,16 3-109 15,15 2-163 1,28 7-6-16,21-1 1 15</inkml:trace>
  <inkml:trace contextRef="#ctx0" brushRef="#br0" timeOffset="43187.3988">15054 14561 306 0,'53'20'147'0,"-11"-12"-30"16,11-13-110-16,-4-12-163 15,36-2-8-15,16-15-2 16</inkml:trace>
  <inkml:trace contextRef="#ctx0" brushRef="#br0" timeOffset="43356.3309">18072 13900 337 0,'78'5'124'0,"-22"-18"-21"16,-4-15-95-16,-6-22-166 15,2-6 0-15,7-17-4 16</inkml:trace>
  <inkml:trace contextRef="#ctx0" brushRef="#br0" timeOffset="43546.7796">19798 11833 348 0,'26'-15'160'0,"-26"15"-22"15,5-27-24-15,-6-3-264 16,-9-9-10-16,16-9-6 16,2-15 0-16</inkml:trace>
  <inkml:trace contextRef="#ctx0" brushRef="#br0" timeOffset="43816.02">19059 7145 373 0,'-9'-55'144'0,"6"13"-26"16,-7-4-65-16,5 10-213 16,9-13-5-16,10 7 4 0,4-3-1 15</inkml:trace>
  <inkml:trace contextRef="#ctx0" brushRef="#br0" timeOffset="44044.8095">16254 6543 337 0,'-140'3'138'15,"23"3"-28"-15,8-9-104 16,22 7-159-16,9-12-4 16,12 6-5-16</inkml:trace>
  <inkml:trace contextRef="#ctx0" brushRef="#br0" timeOffset="44236.0829">13107 6930 302 0,'-133'4'130'16,"7"-20"-19"-16,22-21-109 16,0-24-157-16,21-8-4 0,14-7 1 15</inkml:trace>
  <inkml:trace contextRef="#ctx0" brushRef="#br0" timeOffset="44400.6718">12488 5727 236 0,'18'18'136'15,"-18"-18"-26"-15,28 2-101 16,-6-34-128-16,5-4-37 15,10-14 0-15</inkml:trace>
  <inkml:trace contextRef="#ctx0" brushRef="#br0" timeOffset="44670.3868">12368 3037 347 0,'-77'10'154'16,"0"-7"-2"-1,11 0-18-15,8-1-173 0,9-4-104 0,40 22-6 32,9-20-6-32,39 0-3 15</inkml:trace>
  <inkml:trace contextRef="#ctx0" brushRef="#br0" timeOffset="44913.0755">10275 3399 326 0,'-53'-41'143'16,"5"12"-26"-16,16 17-107 0,8 3-161 15,11 35-1 1,10 13-7-16</inkml:trace>
  <inkml:trace contextRef="#ctx0" brushRef="#br0" timeOffset="45163.4745">14002 5353 235 0,'58'29'57'15,"-7"-2"-42"-15,10-4-13 16,10-8-158 0</inkml:trace>
  <inkml:trace contextRef="#ctx0" brushRef="#br0" timeOffset="112941.7234">3284 8523 49 0,'-14'-13'100'15,"14"13"-7"1,11-14 0-16,10 5-86 0,10 6-3 16,17 0 0-1,13 0 0-15,21-1 1 16,17-2-1-16,28-3 1 16,26 2-2-16,29 0 0 0,33-2-5 15,38-1 1-15,37-8-4 0,40-3 2 16,34 0-1-16,66 0 1 15,-13 4-1 1,15 4-3-16,-2 3-3 16,36 10-12-16,-66 4-28 15,-29 5-47-15,-34 7-3 0,-85-10 35 16</inkml:trace>
  <inkml:trace contextRef="#ctx0" brushRef="#br0" timeOffset="173232.0971">3499 10601 9 0,'72'-8'94'0,"12"-6"-4"16,29 2-2-16,18 5-77 16,18 1 0-16,18 2 0 0,19-5 1 15,15 1 0-15,6-5-2 16,11 0-2-16,-1 0-13 16,-7 4-80-16,-11-7-7 15,-7 8-3-15,-30-8 17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27:33.6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8761 10227 105 0,'0'0'117'16,"0"0"8"-16,0 0-4 16,0 0-84-1,5 27-1-15,3 5-6 0,-3-2-2 16,5 15-9-16,-3 1-2 16,6 11-5-16,-4-3 0 15,2 3 0-15,-2-5-6 0,2-6 1 0,-3-7-4 16,0-10 1-1,-1-16-3-15,-7-13-1 16,12-25-1-16,-9-8-2 16,-3-13 1-16,-3-9-4 0,-3-7 2 15,-4-5-1-15,-1 4 1 16,-2 4 3-16,0 10-1 16,-2 4 3-16,4 6-2 0,3 6 5 31,3 3-2-31,5 7 3 15,3 1-1-15,4 2-1 16,6-1 1-16,5 1-2 0,6 2 1 0,4-1-2 16,3 4-2-16,0-1-4 15,6 9-10-15,-10-4-23 16,9 15-94-16,-14 2-5 16,-8 10 0-16,-10 7-2 15</inkml:trace>
  <inkml:trace contextRef="#ctx0" brushRef="#br0" timeOffset="325.5103">8862 10270 162 0,'0'0'144'16,"0"0"-6"-16,13-6 2 15,-4-7-58-15,5 15-73 16,2 8-23-1,-16-10-31-15,31 30-38 0,-23-9-53 16,-2 6 1-16,-13-1 55 0,5 14 40 16,-12-4 22-16,-5-2 33 15,5 3 31-15,-11-11 40 16,11 4 50 0,1-9 4-16,13 0-56 15,0-21-37-15,0 0-19 0,23-1-13 16,1-12-14-1,7-2-22-15,-8-9-48 16,10 9-72-16,-7 2-3 16,0 11 0-16,-9 3 0 0</inkml:trace>
  <inkml:trace contextRef="#ctx0" brushRef="#br0" timeOffset="496.0864">9098 10782 199 0,'0'0'140'0,"30"-5"0"15,-10-20-1-15,13-8-103 16,-1-18-9-16,10-2-9 16,-2-9-11-16,1-3-15 15,2 13-20-15,-16-7-30 16,6 19-79-16,-14 11-4 16,-10 14-2-16,-9 15 5 15</inkml:trace>
  <inkml:trace contextRef="#ctx0" brushRef="#br0" timeOffset="689.6147">9263 10324 169 0,'-20'-13'146'15,"20"13"-1"-15,0 0 4 0,0 0-66 16,5 16-47 0,10 4-11-16,-3-3-8 15,8 8-10-15,2 2-10 16,1-3-11-16,9 13-31 0,-12-13-75 15,10 6-31-15,-5-8 2 32,-2 1-4-32</inkml:trace>
  <inkml:trace contextRef="#ctx0" brushRef="#br0" timeOffset="1180.081">9846 10223 127 0,'16'-8'129'31,"-16"8"5"-31,13-17-4 0,-13 17-85 15,2-22-5-15,-2 22-7 16,-10-20-11-16,10 20-5 16,-31-4-3-16,15 14 0 15,-7 6 1-15,7 14-4 0,-4 5 3 16,10 7-3-16,0-2 0 16,11 2-5-1,7-6-1-15,6-6-8 16,9-8-3-16,2-15-9 0,11-3-23 15,-10-19-44-15,10 2-68 16,-7-6 1-16,0 2-2 16,-8-5 0-16</inkml:trace>
  <inkml:trace contextRef="#ctx0" brushRef="#br0" timeOffset="2003.7298">10152 10192 162 0,'0'0'138'16,"0"0"6"-16,0 0-4 15,0 29-80-15,0-29-32 16,3 16-2-16,-3-16-10 16,22 16-6-1,-2-12-7-15,5-1-2 16,2-7-2-16,0-6-2 16,1-5 0-16,-7-3-1 15,-3-3 1-15,-11-2-1 16,-7 4 2-16,-7 4 2 0,-9 7 3 15,-3 7 0-15,-4 10 3 16,3 14 0 0,1 8 0-16,5 11-2 0,4 4-1 15,8 4-8-15,14 3-7 16,1-10-19-16,17 5-16 16,-8-27-23-16,16-3-73 0,-6-15-1 15,3-9 1-15,-9-10 6 16,-2-4 131-16,-9-12 6 15,-2-1 0 1,-3 7 0-16,-10 3 89 0,3 5 41 16,-3 18 6-16,0 0 0 15,0 0-51-15,8 29-42 0,-6-1-12 16,9 16-8-16,-2 0-7 16,5 3-4-16,-1-2-7 15,2-4-3-15,-2-10-4 16,-4-9-1-16,-9-22-3 15,0 0-4 1,-3-26-2-16,-13-16-7 16,-3-10 0-16,-4-19 4 15,4-5 2-15,0-11 6 16,8 1 3-16,5 4 4 16,10 8 3-16,11 12 6 0,7 14 0 15,3 22 0 1,3 19-1-16,-1 20-2 0,-4 15-1 15,-7 13 3-15,-7 6-2 16,-5 9-2-16,-10 0 3 16,-2-1-5-16,-5-12-2 15,-2-11-15-15,5-9-15 16,-3-26-39-16,13 3-66 0,5-40-3 16,12-8-3-1,8-15 3-15</inkml:trace>
  <inkml:trace contextRef="#ctx0" brushRef="#br0" timeOffset="2202.4622">10832 9305 112 0,'-22'3'137'0,"14"26"4"16,3 21 1-16,17 22-87 15,-12 8-16-15,16 24-5 0,-2 4-16 16,9 4-6-16,2-2-17 0,-2-10-18 31,1-8-36-31,-8-21-80 16,-6-24-4-16,-10-25-4 15,0-22 8-15</inkml:trace>
  <inkml:trace contextRef="#ctx0" brushRef="#br0" timeOffset="2483.7385">10737 9954 236 0,'0'0'146'0,"0"0"2"0,0 0-5 16,21 29-115-16,-3-6-16 16,8-3-16-16,8 5-29 0,-6-22-31 15,16 0-79-15,-12-15-1 0,6-7 1 16,-15-17 83-16,8 3 34 16,-8-4 24-16,-7-2 32 31,7 18 35-31,-17 3 80 15,9 15 5-15,-15 3-1 16,23 40-82-16,-22-11-29 16,9 14-21-16,-3 4-21 15,-2-9-35-15,9 3-108 0,-12-14-5 0,2-12 1 16,-4-15-3-16</inkml:trace>
  <inkml:trace contextRef="#ctx0" brushRef="#br0" timeOffset="2629.1846">11096 9631 224 0,'-6'-27'151'0,"8"11"-3"15,-2 16-5-15,0 0-112 0,21 17-83 16,-6 0-86 0,3 12-10-16,-2 3-1 0,7 4-4 15</inkml:trace>
  <inkml:trace contextRef="#ctx0" brushRef="#br0" timeOffset="2892.1699">11340 9943 238 0,'21'18'151'16,"2"-10"-1"-16,8-4-1 16,-7-16-121-16,9-5-13 15,-2-15-6-15,-4-7-8 16,-7-5-5-16,-8-4-4 0,-11 2 2 15,-9 3-2-15,-7 8 4 16,-5 8 2-16,-2 11 1 16,-1 14 2-16,2 12 0 15,3 12 1-15,8 13-5 16,3 5-8-16,11 12-18 16,-1-12-26-16,19 17-50 0,-5-15-36 31,6-9-4-31,-1-15 3 15</inkml:trace>
  <inkml:trace contextRef="#ctx0" brushRef="#br0" timeOffset="3234.5156">11646 9641 111 0,'8'-40'142'0,"2"11"-1"16,-1 12 6-16,-9 17-59 31,13 8-44-31,1 23-10 15,-9 2-11-15,6 16-7 16,-3-2-8-16,2 5-1 16,-2-10-9-16,1-9-4 0,2-12-7 15,-11-21-5-15,22-12-8 16,-15-23-5-16,11-1 5 0,-10-16 8 16,7-1 14-16,1 0 6 15,-2 2 11-15,5 14 7 0,-6 5 12 31,7 20 4-31,-20 12-1 16,32 15-7-16,-21 8-12 0,4 13-5 16,-4 6-12-1,-1 4-10-15,5 7-31 0,-15-11-85 16,7-1-33-16,-7-14 1 16,3-3-2-16</inkml:trace>
  <inkml:trace contextRef="#ctx0" brushRef="#br0" timeOffset="3584.7211">12412 9423 82 0,'0'0'135'15,"0"0"2"-15,-25 9 5 16,-11 5-88-16,3 15-8 15,-12-7-6-15,11 8-11 16,-1-8-11 0,15-1-8-16,13-6-9 15,7-15-4-15,40 4-5 16,2-12-1-16,11 2 5 0,2 0 5 16,0 2 5-16,-5 7 5 15,-12 1 4-15,-9 15 2 16,-21-2-2-16,-6 9-4 15,-17 1-13-15,-12-4-22 0,1 16-52 16,-13-11-74 0,-1 1-3-1,-5-6 0-15,5-2-2 16</inkml:trace>
  <inkml:trace contextRef="#ctx0" brushRef="#br0" timeOffset="3945.5636">12612 8794 241 0,'0'0'158'0,"25"-16"2"0,-1 16-3 16,-5-1-123 0,19 11-14-16,3 0-3 15,10 9-3-15,1 4-5 16,0 9-2-16,-3 4-4 0,-9 3-4 15,-4 5-17-15,-17-10-72 16,-2 13-71-16,-17 2-3 16,-5 5-1-16,-11 0 2 15</inkml:trace>
  <inkml:trace contextRef="#ctx0" brushRef="#br0" timeOffset="4102.5831">13166 9834 355 0,'-5'19'168'16,"0"-1"-7"-16,-11-13-16 16,-12-19-215-16,10 8-90 15,-9-7-3-15,1 6-5 16,-10 0-2-16</inkml:trace>
  <inkml:trace contextRef="#ctx0" brushRef="#br0" timeOffset="4344.8451">10794 11263 297 0,'104'-53'169'16,"51"-22"-4"-16,32-34-5 15,40-9-156-15,38-12 1 16,19-3 7-16,8-2-3 16,-4 9-11-16,-11 18-29 0,-30 10-124 15,-16 19-4-15,-40 14-1 16,-41 18-5-16</inkml:trace>
  <inkml:trace contextRef="#ctx0" brushRef="#br0" timeOffset="51576.3131">11947 3043 277 0,'13'-13'143'0,"0"-14"-8"16,7 11-2-16,-4-4-118 16,6 11-19-16,8 16-8 15,3 0-2-15,9 13-1 0,-3 2-5 16,6 13 9-16,-5-2-5 15,1 7 10-15,-7 5 1 16,-5 4 8-16,-7 10-1 16,-9 0 4-1,0 8 4-15,-6 1-3 16,6 8 3-16,0-1-6 16,7-1-3-16,3-5 5 15,9-3 0-15,3-9 5 0,2 0-3 16,-5-8 3-16,-3 3-6 15,-11 0-5-15,-9-3-25 16,3 13-102-16,-18-7-6 16,-1 4-7-16,-11-10-4 15</inkml:trace>
  <inkml:trace contextRef="#ctx0" brushRef="#br0" timeOffset="51754.3331">12259 5526 242 0,'-7'45'96'16,"5"-26"-84"-16,2-19-9 0,23-44-148 16,6 4-10-16</inkml:trace>
  <inkml:trace contextRef="#ctx0" brushRef="#br0" timeOffset="52235.516">13503 2688 330 0,'37'-4'145'16,"-1"4"-15"-16,3 8-8 0,-6 15-148 15,5 9-5 1,9 23 2-16,-6-6 4 15,5 17 7-15,-10 1 2 16,-4 6 10-16,-12 10 10 0,-16-1 13 16,-8 13 4-16,-16-5 0 15,1 13-4-15,-11-7-3 16,2 6-7 0,-1-1-2-16,8-1-6 0,4-5 1 15,5-4-4-15,6-7 4 0,5-8 1 16,-1-8 3-1,4-6 4-15,-1-7-3 0,-1-2-2 16,0-4-7-16,-6-4-18 16,8 10-20-16,-14-11-36 15,9 14-58-15,-7-5-5 16,5 7 4-16,-7-3 0 16</inkml:trace>
  <inkml:trace contextRef="#ctx0" brushRef="#br0" timeOffset="52364.2427">13505 5559 210 0,'-20'45'134'0,"1"-7"-15"15,9-2-41-15,-1-16-175 16,5-7-37-16,6-13 0 0,0 0-7 16</inkml:trace>
  <inkml:trace contextRef="#ctx0" brushRef="#br0" timeOffset="52760.8846">14476 3093 368 0,'24'-14'147'0,"6"15"-5"16,-1-2-17-16,0 14-145 0,17 35-9 16,-4 1-5-16,7 19 3 15,-12 2 2-15,-1 15 8 0,-13 2 9 31,-10 2 10-31,-10 9 12 16,-16-8 11-16,2 8 2 16,-14-13 3-16,5 9-4 0,-9-6-5 0,3 3-11 15,-1 6-17-15,-6-7-55 16,8 13-74-16,-5-5-4 16,5 4-3-16,-4-6-4 15</inkml:trace>
  <inkml:trace contextRef="#ctx0" brushRef="#br0" timeOffset="52882.1469">14637 5516 286 0,'17'59'146'0,"-13"-4"-19"16,-12 0-122-16,-1-18-139 16,-5-9-12-16,-7-18-9 15</inkml:trace>
  <inkml:trace contextRef="#ctx0" brushRef="#br0" timeOffset="83346.0755">16530 3261 200 0,'-21'-2'120'0,"21"2"-1"31,-20 0 1-31,20 0-74 16,-17 0-18-16,17 0-4 0,0 0-1 16,0 0-7-16,0 0-4 15,-3 13-1-15,3-13-1 0,6 23 1 32,-5-2-2-32,5 6 0 0,-2 8-3 15,5 5 1-15,0 5-3 16,2 2 1-16,-1 0-3 15,3-3 2-15,0-8-3 0,0-5 1 16,-1-11-1-16,-12-20 1 16,16 9 0-16,-16-9 1 15,5-35 1-15,-6 5-1 16,-3-9 3-16,1-5-1 0,0-8 3 0,4-1-2 16,4-2 1-16,6 2-1 15,9 5 1 1,6 5-3-16,5 7-3 0,2 8-4 15,3 13-8-15,-6 5-12 16,6 21-29-16,-17-5-85 16,4 20-6-16,-16-5 0 15,2 16 0-15</inkml:trace>
  <inkml:trace contextRef="#ctx0" brushRef="#br0" timeOffset="83797.0294">17152 3329 312 0,'0'0'137'0,"20"4"-1"16,-20-4-1-16,0 0-106 16,0 0-7-16,0 0-4 15,-3-19-5-15,3 19-3 16,-25-8-4-16,7 8 0 0,-4 5 0 16,-3 7-1-16,-1 8 0 15,5 8 0-15,2 3-2 16,9 5 0-16,6-1-2 15,8-3 0-15,9-6-2 16,7-9 0 0,8-13-1-16,2-11 1 0,3-9 0 0,-1-8-1 15,-3-8 3 1,-8-3-3-16,-6 1 0 16,-10 1-6-16,-5 12-5 15,-13 3-12-15,-1 20-22 0,-16-4-64 16,10 25-28-16,-9-7 0 31,13 17-1-31</inkml:trace>
  <inkml:trace contextRef="#ctx0" brushRef="#br0" timeOffset="84381.9226">17358 3319 313 0,'0'0'134'0,"0"0"-2"15,0 0-2-15,0 0-107 16,0 0 0-16,14 11-4 16,-6 6-5-16,-3 4-4 15,2 5-3-15,-1 0-1 16,1 4-1-16,1-3-2 15,-1-1-1-15,2-6-2 16,1-4 0-16,-10-16 0 16,23 6-1-16,-23-6 1 15,24-29-1-15,-11 5 2 16,2-4 0-16,1-2 3 16,-1-2 1-16,1 5 2 0,0 5 0 15,-1 5 1-15,-1 10 0 16,-14 7 0-16,22 8-2 15,-15 7-1-15,0 6-2 16,-3 4-2-16,2 1 0 16,0 0-1-1,1-6-2-15,2-4 0 0,-9-16-1 16,26 7 0 0,-9-16-1-16,5-6 2 0,1-7-1 15,1-1 3-15,-1 3 2 16,-1-1 2-16,-2 11 2 15,-4 6 2-15,-1 10 0 16,-7 8-1-16,-2 8-1 0,1 2-2 31,-1 2-3-31,1 2-7 16,-2-7-13-16,8 8-28 16,-13-29-100-16,18 29-2 0,-18-29-2 15,29 7 0-15</inkml:trace>
  <inkml:trace contextRef="#ctx0" brushRef="#br0" timeOffset="84513.0075">18117 3554 409 0,'27'36'153'16,"-20"-15"-3"-16,6 23-3 15,-7-10-126-15,3 2-23 16,0 5-41-16,-12-18-107 16,6 4-6-16,-3-27-8 15,-21 25-3-15</inkml:trace>
  <inkml:trace contextRef="#ctx0" brushRef="#br0" timeOffset="85498.9782">18895 3177 309 0,'0'0'125'0,"-25"-10"1"0,8 24-8 16,-9-11-94-16,4 9-5 31,-10-2-2-31,6 4-4 16,-3 1-5-16,6 1-1 15,3-2-2-15,12 1 0 0,5-2-3 16,3-13 0-16,36 18-3 16,0-10 1-16,7 0-2 15,6 4 1-15,0 2 2 0,-1 5 2 0,-11 7 1 16,-8 6 2-16,-17 4 0 15,-15 3-1-15,-14-2-1 16,-9-2-1-16,-9-6-6 16,-4-12-10-16,6-4-20 15,-5-29-30-15,18-1-71 16,6-24-1-16,19-2-1 16,6-20 0-16</inkml:trace>
  <inkml:trace contextRef="#ctx0" brushRef="#br0" timeOffset="86246.7144">19072 3034 370 0,'1'13'143'0,"5"29"-3"15,-9-1-1-15,9 18-113 16,-4 3-8-16,5 11-6 16,-1-2-7-16,1-2-3 15,0-7-5-15,-1-10 0 16,-3-8-7-16,-5-14-1 15,1-10-3-15,1-20-1 16,0 0-1-16,-15-23 1 0,15 1 1 16,0-7 2-16,7 2 8 15,5 1 3-15,2 4 6 16,5 8 3-16,-1 7 4 16,3 11 1-16,-4 6 2 15,5 12-1-15,-3 2-2 16,4 5-1-16,0-3-2 15,3 0-1-15,3-8-3 16,3-7-1-16,1-12-2 31,-4-8-4-31,-2-11-1 16,-5-5-2-16,-5-4 0 16,-5 1-5-16,-7 3 1 0,-9 3-1 15,4 22 2-15,-20-14-1 16,5 24 1-16,-2 4-1 15,3 11-3-15,-4 0 1 16,11 6-5-16,0-6 0 0,13 2-1 16,1-8 3-1,10-5 2-15,3-6 3 16,9-8 5-16,2-6 4 16,2-7 7-16,3 0 3 15,-3-9 4-15,5 3 0 0,-7-5 0 0,2 2-1 16,-7-4 1-16,0 3-3 15,-7-1-1-15,-3 5-2 16,-7 2-2-16,-9 17 1 16,0-21-2-1,0 21 3 1,-22 12 0-16,6 7 3 0,-5 7-1 0,2 5 1 16,1 4-1-16,8 3-2 15,6-1-1-15,10-2-2 16,8-6-3-16,9-6-1 15,12-6-1-15,2-7-3 16,2-7-3-16,-4-7-3 16,-2-2-8-16,-11-11-8 15,-2 6-12-15,-18-13-21 0,-2 24-68 16,-3-27-16-16,3 27 5 16,-19-21 0-16</inkml:trace>
  <inkml:trace contextRef="#ctx0" brushRef="#br0" timeOffset="86759.452">20205 3604 342 0,'0'0'140'15,"10"26"4"-15,-9-7-4 16,15 17-104-16,-10 2-13 16,7 9-9-16,-3 2-4 15,1 2-8-15,-2-4 0 0,-2-5-6 16,-4-12-1-16,-4-12 0 16,1-18 0-16,0 0-4 15,-20-43-2 1,4-8 1-16,3-8 0 0,1-12 5 0,8-4 4 15,5 2 5-15,9 5 2 16,8 13 6-16,3 15 0 16,5 21 0-16,-4 17 0 15,-5 20-3-15,-12 13-10 0,-11 7-9 16,-6 12-29-16,-18-11-101 16,7 6-2-16,-10-15-6 15,7 1 1 1</inkml:trace>
  <inkml:trace contextRef="#ctx0" brushRef="#br0" timeOffset="87465.5049">20927 3645 327 0,'-7'14'142'0,"9"13"3"16,-4-9-4-16,15 9-95 16,-1-14-18-16,12 2-7 15,4-12-5-15,6-6-9 16,4-12-3-16,2-8-5 15,-4-6-1-15,-5-7-3 16,-10 0 0-16,-11 0 0 16,-10 9-1-16,-11 6 1 15,-12 13 2-15,-8 8 0 16,-5 13-1-16,0 6-4 16,6 12-8-16,1-5-10 15,15 13-16-15,1-17-10 16,24 8 0-16,-1-17 12 15,19-1 12-15,2-9 14 16,8-3 13-16,2 0 15 16,-5-6 19-16,9 12 13 0,-17-9 0 15,8 16-10-15,-16-5-10 16,3 10-11 0,-10-4-4-16,-3 0-3 0,-10-14-1 15,7 15 0-15,-7-15-1 16,0 0-1-16,-10-23-1 15,9 1 2-15,5-5-10 16,2-8-24-16,15 6-107 0,-3-7-8 16,12 10 1-16,-1-6-7 15</inkml:trace>
  <inkml:trace contextRef="#ctx0" brushRef="#br0" timeOffset="88333.0345">22316 3678 251 0,'0'0'128'16,"14"3"-3"-16,-14-3 3 15,0 0-80-15,16-13-28 16,-16 13-1-16,4-16-3 16,-4 16-3-16,-9-15-3 15,9 15-1-15,-21-5-1 16,2 9-2-16,-1 9 0 0,-5 6-1 16,1 11-5-16,-1 5 1 15,5 2-3-15,7 4 1 16,9-4-2-16,11-5 2 15,12-12-4-15,12-11 1 16,8-14 4-16,5-9-3 16,-1-12 3-16,0-6-2 15,-7-2 3-15,-5-1 0 16,-11 5 4-16,-9 5-2 16,-5 6 1-16,-6 5 1 15,0 14 0-15,0 0 0 16,-14-10-2-16,14 10-2 15,-13 4-1-15,13-4-2 16,0 0 1-16,0 0 0 16,0 0-1-16,-13 13 2 15,13-13 0-15,0 0 0 0,0 0 1 16,0 0 0-16,-15 7 0 16,15-7 1-16,0 0 0 15,0 0-1 1,-13 3 3-16,13-3 0 0,0 0 2 15,-1 19 0-15,4 3-4 16,4 9 2-16,5 17 1 0,1 13 0 16,1 12-1-16,0 9-2 0,-1 6 1 15,-5 0-1-15,-5-2 4 16,-12-14-2 0,-10-13-3-16,-10-17-1 0,-8-19-1 15,-5-17-3 1,-4-18-4-16,1-12-6 0,2-15-8 15,12 0-13-15,4-15-21 16,24 17-30-16,0-17-57 16,22 14 0-16,1-3 5 0,18 8 1 31</inkml:trace>
  <inkml:trace contextRef="#ctx0" brushRef="#br0" timeOffset="88598.5959">22644 3888 298 0,'0'0'145'16,"22"24"-1"-16,-22-24 1 16,25 31-97-1,-8-21-21-15,10-2-8 16,2-10-8-16,6-6-4 16,-1-11-3-16,-5-7-2 15,-4-6-2-15,-11-3 2 16,-12 2-2-16,-15 4 1 15,-10 8-3-15,-11 6 1 16,-3 11-5-16,-5 10-3 16,3 10-11-16,0 1-15 15,18 15-23-15,-5-12-83 0,23 9-4 16,4-10 3-16,16 1-1 16</inkml:trace>
  <inkml:trace contextRef="#ctx0" brushRef="#br0" timeOffset="88867.4391">23044 3841 285 0,'36'-9'141'0,"-14"-10"2"0,1 6-4 0,-16-10-93 15,3 9-18 1,-16-3-9-16,6 17-7 16,-24-15-6-16,2 20 0 0,-7 5-2 15,2 13-1-15,-2 7 1 16,6 6-1-16,9 5 0 15,8-4-5 1,13-2-1-16,10-14-6 16,18-6-3-16,4-18-8 0,16-4-21 15,-10-25-49 1,11 2-49-16,-11-14-1 16,-1 7 3-16,-13-7-1 15</inkml:trace>
  <inkml:trace contextRef="#ctx0" brushRef="#br0" timeOffset="89118.8069">23588 3203 330 0,'0'0'141'0,"-14"10"-1"15,1 10 0-15,5 21-114 16,0 8-3-16,5 20 3 0,-3 9-12 16,2 12-4-16,0 5-9 0,-2 1-7 0,6 3-17 15,-9-22-46 1,15-2-81-16,-9-25-1 16,9-13-1-1,-8-21 2-15</inkml:trace>
  <inkml:trace contextRef="#ctx0" brushRef="#br0" timeOffset="89388.5575">23302 3724 335 0,'0'0'152'0,"3"13"3"16,13-13-5-16,22 13-75 15,5-10-58-15,13 1-10 16,5-4-12-16,-2-11-26 16,10 8-113-16,-17-19-8 15,-3 8 0-15,-18-12-3 16</inkml:trace>
  <inkml:trace contextRef="#ctx0" brushRef="#br0" timeOffset="89645.2044">23877 3332 346 0,'0'0'153'0,"14"-9"-1"15,2 20-2-15,-3-5-90 16,10 16-45-16,2 4-7 0,2 10-1 0,-2 7-5 16,-4 6 1-16,-8 5-1 0,-9 0-7 15,-11 4-4-15,-11-7-15 16,0 9-66 0,-12-16-61-16,5 5-6 15,-1-9 0-15,13 5-4 0</inkml:trace>
  <inkml:trace contextRef="#ctx0" brushRef="#br0" timeOffset="89752.9089">24031 4365 343 0,'-17'17'6'0,"2"-11"-7"16,-1-6-8-1,-11-15-138-15</inkml:trace>
  <inkml:trace contextRef="#ctx0" brushRef="#br0" timeOffset="191455.5362">15759 7777 198 0,'6'-19'134'0,"-3"2"-3"15,3-9 2 1,-6-13-100-16,17-4-12 0,0-18-3 15,9-8-5-15,3-13-3 16,3-8 0-16,0-1-2 16,-1 6-1-16,-5 6 2 0,-3 14 2 15,-5 13 3-15,-2 27 2 16,-16 25 3-16,23 35-4 16,-15 24 2-16,10 26 0 15,-1 19-3-15,10 14-1 16,5 7-10-16,7-3-5 15,1-11-11-15,-1-20-10 16,6-13-34-16,-20-33-94 16,2-22-9-16,-27-23 3 15,9-19 5-15</inkml:trace>
  <inkml:trace contextRef="#ctx0" brushRef="#br0" timeOffset="191651.4607">15950 7556 311 0,'-13'2'157'16,"13"-2"1"-16,0 0-3 16,41 18-114-16,-12-18-19 15,13 0-4 1,7-2-8-16,8-3-6 16,2 4-15-16,-9-15-61 0,5 13-82 15,-13-4-6-15,-8 0-5 0,-9-1-2 16</inkml:trace>
  <inkml:trace contextRef="#ctx0" brushRef="#br0" timeOffset="194180.8194">16078 8801 63 0,'-1'-15'134'0,"-1"-1"7"16,2 16 0-16,-6-28-52 15,6 28-35-15,-5-14-9 16,5 14-8-16,0 0-11 16,-3 20-7-16,-2 2-4 0,5 17-2 15,-1 13-3 1,2 15 0-16,-1 16-5 16,2 10 0-16,-1 8-6 0,1 0-4 15,2 0-11-15,-5-17-19 0,9-3-50 16,-8-26-67-16,0-16-3 15,-10-18 1-15,10-21-1 16</inkml:trace>
  <inkml:trace contextRef="#ctx0" brushRef="#br0" timeOffset="194407.4124">15879 9474 173 0,'0'0'136'0,"10"23"5"16,3 7-1-16,-1 2-101 15,9 13-18-15,-1-5-2 16,6 5-5-16,-3-13-5 16,3-7 0-16,-1-12-1 15,-1-7 0-15,0-16 0 16,0-7 1-16,-4-12 0 16,2-3-5-16,-3-2-4 15,-3-5-10-15,-2 13-32 16,-13-3-105-16,7 7-1 15,-10 5 0-15,2 17-4 16</inkml:trace>
  <inkml:trace contextRef="#ctx0" brushRef="#br0" timeOffset="195127.1208">16140 10383 153 0,'0'0'132'0,"-9"-20"-3"16,9 20 1-16,-11-13-82 15,-6 0-11-15,2 13-2 16,-15 0-7-16,0 10-6 15,-14 1-5-15,0 14 0 0,-7-1-1 16,5 7-7 0,1-1-3-16,13-3-3 15,14-4-5-15,15-4-1 16,23-3-2-16,15-6-2 16,15 2-1-16,8 1-2 15,7 5 3-15,-6 6 1 0,-9 4 4 0,-15 7 4 16,-22 7 1-16,-16 3 4 15,-21-2-1 1,-15 2 3 0,-12-8-4-16,-5-4-3 15,0-7-12-15,1-8-13 16,19-1-41-16,2-14-81 0,34-3 1 16,-5-13-4-16,28-2 4 15</inkml:trace>
  <inkml:trace contextRef="#ctx0" brushRef="#br0" timeOffset="195461.8686">16297 10859 286 0,'5'20'151'16,"-5"-4"-3"-16,8 6 3 0,-8-22-116 16,34 23-21-16,-6-19-4 15,14-5-1-15,4-8-4 16,6-7-4-16,6-7 0 15,-3-6-5 1,-5-3 0-16,-6-5-4 16,-8-1 3-16,-10-2-4 15,-12 5 2-15,-11 5-1 16,-13 10 3-16,-10 8 1 16,-6 12 3-16,-2 10 3 15,-1 12 0-15,4 11 2 0,3 8-1 0,5 3 3 16,8 3-4-1,7-1-1-15,10-3-9 16,2-8-9-16,17-2-34 16,-5-16-91-16,12-10-1 0,3-10-3 15,0-8 1-15</inkml:trace>
  <inkml:trace contextRef="#ctx0" brushRef="#br0" timeOffset="195733.7437">17051 9907 265 0,'0'0'151'0,"-21"0"-1"15,14 27 0-15,-6 13-122 16,13 24-1-16,-4 11-2 15,8 25-8-15,0 12-7 16,4 9-9-16,5 6-14 16,-8-16-40-1,10-2-90-15,-8-23-11 16,-1-17 0-16,-10-31-3 0</inkml:trace>
  <inkml:trace contextRef="#ctx0" brushRef="#br0" timeOffset="195881.4611">16873 10679 348 0,'0'0'163'0,"0"0"-1"0,23-2-3 16,9 9-126-16,4-2-23 15,9-7-14 1,10 11-54 0,-5-16-96-16,-4 7-6 15,-11-2-4-15,-11 4-1 0</inkml:trace>
  <inkml:trace contextRef="#ctx0" brushRef="#br0" timeOffset="197031.632">17809 10249 196 0,'-5'-21'139'0,"-4"0"-3"15,5 3 3-15,-16-3-96 16,20 21-12-16,-6-20-4 16,6 20-8-16,1 14-6 15,2 15-1-15,0 13 3 16,3 15-6-16,0 16 3 0,2 15-3 15,-1 7 0-15,1 4-4 16,0-3 3-16,-3-7-7 16,-7-8-3-16,-1-12 1 15,-5-15-3-15,-7-18 0 16,-4-12 1-16,-4-9-1 0,0-8 2 16,-3-3 1-16,8-10 4 15,2-1 1-15,16 7 4 16,-10-20 3-16,17 7 1 15,13 1 0-15,4-2-2 16,14 0 1-16,-2 2-4 16,6 0-4-16,1 5-14 15,-5-9-63-15,2 13-80 0,-10 2-7 16,-9 5-3-16,-21-4-2 16</inkml:trace>
  <inkml:trace contextRef="#ctx0" brushRef="#br0" timeOffset="201013.3839">20811 7789 63 0,'-5'-15'110'0,"5"15"2"15,2-24 6-15,1 0-60 16,7 7-16-16,-6-12-1 16,10 3-5-16,-5-11-7 15,10 2-7-15,-5-10-5 0,8-4-5 16,1-10-1 0,4-3-5-16,-1-6-3 15,3 3-3-15,-3 3 0 16,-1 8 0-16,-5 7 1 0,-1 19 2 15,-6 13 2-15,0 24 0 16,-3 21 8-16,1 23 1 16,-1 17-2-16,3 16 1 15,0 14-6-15,2 5-1 0,-2 2-11 16,-4-10-12-16,6-5-39 16,-13-24-85-16,5-18-3 15,-10-22-1-15,3-28 4 16</inkml:trace>
  <inkml:trace contextRef="#ctx0" brushRef="#br0" timeOffset="201206.1334">20991 7589 341 0,'0'15'155'16,"-1"-2"-1"-16,15 6-3 0,-1-11-129 15,24-1-9-15,10-5-7 16,5-5-14-16,7 6-20 15,-10-15-53 1,8 11-69 0,-12-3-3-16,-4 5-1 15,-20-1-3-15</inkml:trace>
  <inkml:trace contextRef="#ctx0" brushRef="#br0" timeOffset="202047.0233">21682 7389 156 0,'-10'13'136'16,"10"-13"1"-16,0 0 2 15,17 13-56-15,-17-13-42 0,32 6-10 0,-12-5-10 16,11 8-7-16,-1-5-6 16,6 2-6-16,-3 0-8 15,-4-6-14-15,6 7-27 31,-18-12-78-31,7 3-18 0,-11-10 1 16,-13 12-3 0</inkml:trace>
  <inkml:trace contextRef="#ctx0" brushRef="#br0" timeOffset="202662.7195">21919 7204 108 0,'5'-17'124'16,"-5"17"8"-16,0 0 0 16,-14-4-55-16,13 19-23 0,-12 1-10 15,7 17-5-15,-10 1-16 16,6 15-4-16,-7 4-8 16,5 8-3-16,-1 2-12 15,0-5-17-15,12 7-59 0,-4-19-66 16,7-6 2-1,-2-15-4-15,4-12-1 16</inkml:trace>
  <inkml:trace contextRef="#ctx0" brushRef="#br0" timeOffset="205066.0725">22758 7237 117 0,'13'-24'128'0,"-10"11"-2"16,-4-3 5-16,1 16-62 16,-23-20-29-16,8 14-7 15,-13-4-4-15,-1 11-8 16,-9 1-3-16,4 6-2 0,-7 3-4 16,8 4-1-1,3 3-5-15,11 5-2 16,9 1-3-16,14 8-2 15,13 3-3-15,12 5 1 0,9 5-1 16,2 2 1-16,2 3 1 0,-3-3 3 16,-7-2 1-16,-11-5 2 15,-15-4 1-15,-10-4 1 16,-13-7-2-16,-8-7-2 16,-5-5-3-1,-4-8-6-15,3-7-9 16,-4-12-11-16,15 2-21 0,-6-22-36 15,19 0-58-15,2-6-1 16,14-3 3 0,3-5 3-16</inkml:trace>
  <inkml:trace contextRef="#ctx0" brushRef="#br0" timeOffset="205279.5013">22758 7021 213 0,'-5'-23'142'16,"-10"4"2"-16,15 19 0 15,-30 0-81-15,20 27-35 16,-2 11-5-16,8 23-6 16,1 12-7-16,3 17-5 15,-1 9-5-15,-1 5-3 16,2 0-11 0,-4-13-11-16,5-2-31 15,-15-27-91-15,10-17-6 0,-5-23 3 16,9-22 6-16</inkml:trace>
  <inkml:trace contextRef="#ctx0" brushRef="#br0" timeOffset="205784.7196">23178 7494 115 0,'0'0'129'16,"-21"-4"2"-16,2 0 0 15,5 8-61-15,-12-11-28 16,7 11-9-16,-7-5-12 16,7 3-9-16,2 3-5 0,17-5-4 15,-16 14-2-15,16-14-1 16,19 22-3-16,4-11 0 15,10 5-1-15,3 2 1 16,1 2 3-16,-2 1 3 16,-6 1 3-16,-10 4 2 15,-16-3 1-15,-11 2 1 16,-18-2-1-16,-7 1 0 16,-7-2-7-16,-2-2-10 15,4 2-16-15,0-11-25 16,23 7-62-16,15-18-33 15,0 0 3 1,16 2-3-16</inkml:trace>
  <inkml:trace contextRef="#ctx0" brushRef="#br0" timeOffset="205953.2864">23389 7715 231 0,'0'0'148'0,"-1"30"3"16,-11-5-10-16,3 8-77 15,-1 0-67-15,-1-7-57 16,8 3-89-16,4-10-1 16,-1-19-7-16,19 7 1 15</inkml:trace>
  <inkml:trace contextRef="#ctx0" brushRef="#br0" timeOffset="206091.7288">23457 7524 283 0,'-12'-25'154'15,"6"9"-2"-15,-5 3-5 16,11 13-107-16,0 0-66 0,-9 18-113 16,21 0-9-1,-5 2-3-15,6 6-3 16</inkml:trace>
  <inkml:trace contextRef="#ctx0" brushRef="#br0" timeOffset="206480.7434">23584 7630 195 0,'0'0'129'16,"0"0"1"-16,13-16-3 0,1 16-97 16,-1-7-17-16,2 4-2 15,-2-1 0-15,1 1-1 16,-14 3-1-16,19-2 2 15,-19 2-2-15,0 0 2 16,17 5-3-16,-17-5-2 16,22 7-3-16,-6-4-2 15,2 1-1-15,0 3 2 16,-4 3 1-16,-1 8 3 0,-10 2 3 16,-9 12 3-16,-11 2-2 15,-6 8 0-15,-12-2 0 16,3 5-1-16,1-4-1 0,5-5-4 15,8-6-5 1,13-11-7-16,13-5-4 16,7-15-20-16,18 5-48 15,-6-20-72-15,5 0-4 0,-9-7 4 0,0 3 4 16</inkml:trace>
  <inkml:trace contextRef="#ctx0" brushRef="#br0" timeOffset="206774.1405">23737 7851 111 0,'0'0'131'15,"0"0"5"-15,0 0-3 16,-6 24-60-16,6-24-34 16,27 12-11-16,-9-7-6 15,11 8-8-15,5-4-2 16,8 4-3-16,3-6 0 16,5-1 1-16,2-6-5 15,0-4 0-15,-3-6-7 0,-8-9-5 31,-13 0-2-31,-10-4 5 0,-15 3 2 16,-13 7 6-16,-12 6 5 16,-8 8-3-1,-9 6 7-15,3 13 3 0,-1 5 0 16,14 8-3-16,10-1-5 16,15 0-8-16,12-3-8 15,11-6-14-15,22 3-112 0,-6-13-21 16,5 0-7-16,-11-9 0 15</inkml:trace>
  <inkml:trace contextRef="#ctx0" brushRef="#br0" timeOffset="207466.9755">24513 7334 285 0,'14'-13'148'0,"-1"-4"0"15,9 10-3-15,-5-2-119 16,11 10-6-16,-4 5-5 16,4 11-5-16,-8 8-4 15,-4 8 0-15,-9 9-2 16,-4 7 0-16,-10 4-3 15,-6 4-4-15,-8 9-18 16,-15-11-58 0,10 13-78-16,-8-8-1 0,8 2-5 15,0-10 2-15</inkml:trace>
  <inkml:trace contextRef="#ctx0" brushRef="#br0" timeOffset="207565.8349">24630 8237 143 0,'4'15'5'16,"-10"-1"-5"-16,-9-5-5 16,-3 5-120-16</inkml:trace>
  <inkml:trace contextRef="#ctx0" brushRef="#br0" timeOffset="208033.2952">22714 8451 254 0,'0'0'150'0,"0"0"2"15,0 0-4-15,-2 27-122 16,-1 22-10-16,6 21-4 15,-1 20 0-15,-1 24-7 16,-1 22 2 0,2 16-3-16,-4 9 1 15,-1 11 0-15,0-6-3 16,3-6 2-16,2-14 1 16,1-22-6-16,4-22-8 0,-4-27-14 15,8-20-27 1,-15-41-64-16,4-14-37 0,4-28-5 15,-8-10 0 1</inkml:trace>
  <inkml:trace contextRef="#ctx0" brushRef="#br0" timeOffset="208282.2247">22610 9732 222 0,'7'61'147'15,"7"12"1"-15,-1 7-2 16,18 9-105-16,-8-8-15 16,10 0-4-16,-3-21-4 15,8-15-8-15,-2-26-2 16,4-21-1-16,-4-25 1 0,2-19-2 16,-1-19-6-16,1-12-5 31,4-1-18-31,-15-5-126 15,16 9-7-15,-8 3-5 0,3 14-4 16</inkml:trace>
  <inkml:trace contextRef="#ctx0" brushRef="#br0" timeOffset="244382.6157">23206 5689 127 0,'0'0'129'16,"0"0"0"-16,0 0 4 15,3 16-47-15,-3-16-44 16,5 36-7-16,-7-6-9 16,6 17-4-16,-8 3-7 15,4 11 0-15,-9 1-5 0,2 3-3 16,-2-5-1 0,0-6-3-16,4-15 2 15,2-13-5-15,3-26 1 16,0 0 0-16,20-24 0 0,-1-16 1 15,4-16-5-15,4-9 4 16,5-7-2-16,4-2 1 16,-1 3 2-16,-1 8-4 0,-2 10 1 15,-5 12-4-15,-1 17-8 16,-13 8-21-16,5 26-105 16,-24 6-5-16,-1 17-3 15,-15 2 0-15</inkml:trace>
  <inkml:trace contextRef="#ctx0" brushRef="#br0" timeOffset="244560.3151">23307 5995 327 0,'13'17'157'0,"-13"-17"-4"16,30 31 1-16,-20-14-130 15,18 3-10-15,2 0-10 16,0-4-10-16,3 6-18 15,-10-12-27-15,8 7-98 0,-20-4-5 0,1 9 2 16,-14-5-1-16</inkml:trace>
  <inkml:trace contextRef="#ctx0" brushRef="#br0" timeOffset="245099.9159">23826 5937 260 0,'2'25'155'0,"-5"-5"-3"0,9 12-2 0,-6-11-77 15,10 5-61-15,4 0-18 0,0-11-19 16,14 5-43 0,-12-19-80-16,8 1 0 15,-9-15-2-15,5-1 4 16</inkml:trace>
  <inkml:trace contextRef="#ctx0" brushRef="#br0" timeOffset="245238.208">24005 5924 205 0,'0'-14'146'15,"-13"2"2"-15,13 12 1 0,-23 19-49 16,11 14-65-16,-9 8-18 16,2 6-14-16,5 11-23 15,-11-9-51-15,14 7-78 16,-8-9-1-16,6-4-3 16,-6-11 0-16</inkml:trace>
  <inkml:trace contextRef="#ctx0" brushRef="#br0" timeOffset="245605.8303">23659 6577 234 0,'0'0'142'16,"-18"15"2"-16,14 7-3 15,-4-3-85-15,5 13-38 16,-5 2-7-16,6 4-7 16,-1 1-15-16,-2-6-16 0,8 9-46 0,-7-15-68 0,0-2-1 15,-8-11-1-15,12-14 2 16</inkml:trace>
  <inkml:trace contextRef="#ctx0" brushRef="#br0" timeOffset="245807.5547">23536 6780 256 0,'0'-17'148'16,"0"17"2"-16,4 29-4 15,2 11-87-15,-1-5-39 0,6 6-7 16,1 0-6-16,2-1-7 16,1-10 0-1,-2-9 0-15,1-16-2 0,-1-9-3 0,0-12-6 16,-4-11-11-1,6 5-32-15,-12-15-90 0,9 6-1 16,-6-2-6-16,1 12 3 16</inkml:trace>
  <inkml:trace contextRef="#ctx0" brushRef="#br0" timeOffset="246412.2965">23890 6142 231 0,'0'0'142'0,"4"22"-3"16,5-6 2-16,-9-16-100 16,16 27-16-16,-3-12-13 0,-1-5-39 15,6 7-109 1,-10-1-5-16,-3 3-6 15,-10-2-2-15</inkml:trace>
  <inkml:trace contextRef="#ctx0" brushRef="#br0" timeOffset="259404.6841">21825 10997 135 0,'0'-20'138'0,"0"3"6"16,-7-3-3-16,7 20-51 0,-19-29-48 0,19 29-7 31,-25-22-8-31,8 21-8 0,-10 5-6 16,-6 11-3-16,-8 6-3 16,-4 7-3-16,-1 8-2 15,0 3-1-15,7-2-1 0,7 1 0 0,12-5-3 31,17-4 0-31,16-5 0 16,15-2 0-16,9-3-1 16,6-1 0-16,5 5 0 0,-5 2 1 15,-7 4-1-15,-11 0 2 16,-12 1 0-16,-16 0 1 16,-10-2-1-1,-10-7 1-15,-3-3-2 0,-1-8-2 16,2-4-1-16,6-11-2 15,19 5-1-15,0-14-3 16,19 7 1-16,7-2 0 16,13 3 1-16,7 0 1 15,8 2 4-15,3 0 1 16,2-2 4-16,-1 2 4 16,-6-6 1-16,-1-5 1 15,-11-7 1-15,-2-4 0 0,-13-4 1 16,-4 1 0-16,-13 2 1 15,-3 4-1-15,-7 6 1 16,2 17 1 0,-16 7 0-16,3 23-1 0,0 13-2 0,5 12-3 15,6 6-7-15,5-4-5 16,12 1-12-16,2-23-18 16,22-11-34-1,-3-35-74-15,12-18-3 0,-7-26 3 16,3-18 7-16</inkml:trace>
  <inkml:trace contextRef="#ctx0" brushRef="#br0" timeOffset="259673.8503">22494 10785 263 0,'-4'15'153'0,"-10"32"-3"16,4 39 1-16,-18 16-115 16,21 21-11-16,-3 2-19 15,6-5-15-15,8-6-31 16,-7-28-34-16,10-18-74 15,-8-27-2-15,1-24 1 16,-13-26 5-16,3-14 117 16,-11-16 23-16,0-8 31 15,5 5 39-15,0-10 79 16,9 6 3-16,10-2 1 0,14 13-3 16,-1 2-113-16,14 7-23 31,3 5-37-31,-5-4-112 15,12 9-10-15,-8 2-1 16,-2 7-5-16</inkml:trace>
  <inkml:trace contextRef="#ctx0" brushRef="#br0" timeOffset="259891.1128">22735 10963 266 0,'10'-23'152'0,"-4"1"-6"15,-6 22 2-15,9-19-116 16,-2 32-11-16,-4 5-7 16,0 18-7-16,-2 16-3 15,2 17 1-15,-1 15-4 16,1 11 0-16,-5 7-7 0,1-4-6 16,4 3-25-16,-9-21-78 15,10-5-33 1,-7-23-5-16,8-13 1 0</inkml:trace>
  <inkml:trace contextRef="#ctx0" brushRef="#br0" timeOffset="260189.0711">22650 11948 340 0,'26'-5'163'0,"5"-1"-7"16,0-7-3-16,11 6-141 15,9-1-32-15,-8-10-130 0,10 3-6 16,-8-4-10-16,-6-2-2 31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34:12.5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7352 7499 1 0,'0'0'15'0,"0"0"76"15,0 0 0-15,31 0-64 0,-5-8-1 16,15 4 1-16,6-5 1 15,15 8-5-15,15-2-4 16,15 3-6 0,16 4 0-16,21 2-1 15,15 3 1-15,19-2-3 16,20-1-1-16,17-3-3 0,12-6-1 0,7 3-3 16,2-7 1-16,-5 2-2 15,-8-1 0-15,-12 2-1 16,-21 6 1-16,-17 2 1 15,-19 6 0-15,-18 0 0 16,-21 3-1-16,-17-3-5 16,-13 6-22-16,-17 0-81 15,-11-10-4-15,-7 2-4 16,-14-15 35-16</inkml:trace>
  <inkml:trace contextRef="#ctx0" brushRef="#br0" timeOffset="4260.1695">8965 8005 1 0,'10'-20'83'0,"-10"20"28"16,13-26 3 0,-9 10-65-16,-4 16-12 0,12-23-9 0,-12 23-5 31,10-16-6-31,-10 16-6 0,0 0-5 15,16-12-2-15,-16 12-3 16,24-1-2-16,-4 0 0 16,1-1-1-1,3 2 1-15,-1 2 0 0,0-1-1 16,-7 2 0-16,-16-3 2 16,0 0-1-16,0 0 1 15,-26 17 0-15,-4-13 0 16,-8 1 2-16,-2-4-1 0,0 1 2 15,1-2-4 1,5 1 3-16,9-1-1 16,7 0 0-16,18 0-1 15,0 0-1-15,13 2-1 0,12-2-1 16,9 2 2-16,7 0-3 16,3 1 2-16,3 0-2 15,-7 1 1 1,-7-1 1-16,-10 3 0 0,-23-6-3 15,0 0 5-15,-14 14-2 0,-19-10 4 16,-9 1-3-16,-6-1 4 16,-2 0-4-16,5 1 3 15,6-2-3-15,12 1-1 16,11-1-3-16,16-3 0 16,16 4 0-16,11 1-1 0,9-3-1 15,9 3 4-15,1 0 0 16,2 1 1-16,-7 1 1 15,-9 1 0-15,-12 0 3 32,-20-8-1-32,-4 16 3 0,-22-10 1 15,-11 0 0-15,-10-2-1 16,-5 0 1-16,1 1-1 16,4-1-2-16,8-1 0 15,12 0-1-15,14 1-2 0,13-4 0 16,16 6-1-16,13-5-1 15,11 2 0-15,5 0 1 0,7 0-1 16,-3-2 1-16,-4 2 0 16,-9 0 1-16,-13-1 2 15,-23-2 2-15,0 0 1 16,-19 5 1-16,-16-3-1 16,-8-1 2-16,-7 2-1 15,-1-1-1-15,3 1-2 16,8-1-1-16,8 4-1 15,14 0 0-15,18-6-2 0,0 0 0 16,18 17 0-16,10-11-1 31,9 1 0-31,4-1 1 16,2 0-1-16,-7-2 0 16,-4 2 1-16,-13-3 3 0,-19-3-1 15,0 0 3 1,-26 13-1-16,-9-7 2 0,-10-1 0 15,-4 4-1-15,0 0 0 16,7-1-1-16,6 1-2 16,12 1 0-16,24-10-3 15,-10 17 0-15,25-9-1 16,11-3 0-16,12 1 0 16,2-2 0-16,6 1 1 0,-2-2-1 15,-4 1 1-15,-8-1 0 16,-13 1 2-16,-19-4 2 15,0 0 0-15,-25 18 3 0,-11-11-1 32,-6 1 1-32,-5 0 0 15,0 2 0-15,6-2-1 16,9 1-1-16,9 0-3 16,23-9-1-16,-7 14-1 0,21-10 0 0,13 2-1 15,5-1-1-15,9-3 1 16,-1 1 1-1,3-1 1-15,-5-1 0 0,-5 1 2 16,-10 1 4 0,-23-3 1-16,0 0 3 15,0 0 1-15,-40 10 0 0,1-7-1 16,-5 2 0-16,-2 0-2 16,6 2-2-16,5-1-3 15,11 1-2-15,11-1-1 16,13-6-2-16,18 10-1 15,10-6 0-15,9 0-2 0,5-1 2 16,6 2-1 0,-3-1 2-16,-4 0 0 0,-6-1 3 15,-12 3 0-15,-23-6 2 16,0 0 2-16,-10 14 0 16,-19-9 0-1,-7 0 1-15,-7 0-1 16,-1 2 0-16,1-3-1 0,6 1-1 0,8 0-1 15,11 0-1-15,18-5-1 16,0 0-1-16,26 13-1 16,9-9-1-16,11 0 0 15,6 1 1-15,3 0 0 0,-4 0 1 16,-5 1 1 0,-10-1 2-1,-13 1 6-15,-23-6-1 16,0 0 4-16,-25 17-5 0,-14-9 5 15,-7-1-1-15,-9 0 0 16,1-1-2-16,-3 3-4 16,11-5-3-16,7 4 1 15,15 3-3-15,24-11 0 0,1 13-4 16,28-9 4 0,10 3-4-16,14-4 4 15,4 4 0 1,2-4-1-16,-6 0 3 0,-7 0 1 15,-13 0 1-15,-15 1 0 16,-18-4 1-16,-23 9 1 16,-11-3 1-16,-12 1 0 15,-6 0-1-15,-5 0 0 0,3 0-1 16,5 1-1-16,13-3-1 16,12 3-1-16,24-8 0 15,0 0-1-15,15 10 0 0,17-6-1 16,6-1 0-16,5 1-1 15,-1 2 3-15,-3 0-1 32,-7 0 1-32,-9 1 1 15,-23-7 2-15,1 17 1 0,-18-8 1 16,-14 1 2-16,-6-2-1 16,-9 1 0-1,0-2 1-15,1 1-2 16,7-3-1-16,8 0-1 0,13-1-1 15,17-4-2-15,0 0 0 16,21 12-2-16,8-10 0 16,12 3-2-16,2-2 0 0,7 1 0 15,-5-3 0 1,-2 4 0-16,-11-4 2 0,-12 2 3 0,-20-3 3 16,0 0 2-16,-27 10 2 15,-12-8 0-15,-4 2 0 16,-9-3 0-1,4 4-1-15,2-1-3 0,10-1-1 16,10 1-2 0,26-4-2-16,0 0-2 0,0 0-1 15,35 15-1-15,1-14 0 16,11 2 1-16,2-2-1 16,2 2 2-16,-8-3 0 0,-4 0 3 31,-14 2 1-31,-25-2 4 15,0 0 1-15,-16 8 1 16,-16-3 0-16,-14 1 0 16,0 1 0-16,-6 0-1 0,6 2-1 15,7 1-2-15,11-2-1 16,12 2-2-16,16-10 1 16,10 13-1-16,15-7 1 0,12-1-2 15,5-3 1-15,10 0 0 16,0-1-1-16,0 1 1 15,-4-2-1-15,-8 3 0 16,-8-2 1-16,-15 3 0 0,-17-4 1 31,0 0 3-31,-21 16 1 16,-13-8 1-16,-5 2 1 16,-7 1-1-16,0 4 1 0,1-1-2 15,6 3 1 1,11 1-1-16,10-1 0 15,14-1-1-15,13-2 0 0,8-1 0 16,6-1 1-16,7-4-4 0,-1-2-12 16,6 4-34-1,-5-4-78-15,-3-7 1 16,-1 1-10-16,-13-12 14 16</inkml:trace>
  <inkml:trace contextRef="#ctx0" brushRef="#br0" timeOffset="50522.5565">8927 7941 1 0,'13'-15'56'0,"18"7"31"16,-4-7-1-16,10 3-81 16,7 3 2-16,3-4 5 15,1 3 1-15,-8-3 5 0,-6 6-2 16,-17-3 2-16,-17 10-4 15,-10-13 2-15,-22 13-2 16,-20-2 2 0,-11 5-1-16,-11 2-2 0,-1 3 0 15,1 2-3-15,15 2 0 16,13 1-6-16,22 1 0 16,24-14-4-16,17 19 0 15,23-12-3-15,17-4 3 0,12-3-4 16,4-3 0-1,5-1 1-15,-7-3 2 16,-10 3 1-16,-14 1 4 16,-21 1 2-16,-26 2 3 0,-16 2 2 15,-26 5 2-15,-21-3 2 16,-13 8-1-16,-17-7-1 16,-2 6-3-16,0-6-1 15,10 4-3-15,12-3-1 16,22 0-8-16,19-2 3 15,32-4-5-15,16 4 3 16,30-4 1-16,26-1-1 16,19-4 2-16,14 1-1 15,6 0 4-15,3-2-4 16,-8 0 5-16,-16 2-3 16,-19 1 2-16,-30 2 1 15,-27 1 0-15,-31 1 2 0,-27 3 0 16,-29 1 1-16,-15 0-5 15,-12 1 3-15,4 0-6 16,6 1 3-16,15 0-6 16,22 1 1-1,27-3-4-15,26-5 2 0,34 13 0 16,24-7 0-16,14-3-1 16,16 1 1-16,5-1 1 15,3-1 1-15,-5 1 1 0,-11-1 0 16,-17 0 1-16,-23 1 1 15,-24-2 0-15,-16-1 2 16,-44 5 0 0,-20-3 0-16,-17 0 0 15,-14 1 0-15,-5 3 0 16,4-1 0-16,9 4-1 16,18 0-2-16,21-1 1 0,34 2-2 15,14-10 1-15,56 16-1 16,13-10-1-16,22-2 0 15,12-1 2 1,5 0-2-16,-3 0 1 0,-8-2-1 16,-19 2 1-16,-28 0 1 15,-24 2 0 1,-26-5 1-16,-41 8 0 0,-21-2 2 16,-24 0 1-16,-17 0 1 15,-7 2 0-15,0 1-2 16,8 1 2-16,15 3-3 0,22-1 1 15,25-1-3-15,27 1 1 16,30-1-3 0,22-1 1-16,23-3-1 15,10 1-1-15,9-3 1 16,1 1 0-16,1 1 0 0,-11 1 1 16,-12 0 0-16,-21 2 1 15,-20 3 0-15,-19 0 3 16,-23 3-1-1,-20 0 1-15,-22 1 0 16,-15 4 1-16,-9-4-1 0,-2 3 2 16,2-1-2-16,6 0 0 15,17-2-2-15,21 0 1 16,24-2-1-16,21-15-1 16,28 20 0-16,17-13 0 15,20-3-1-15,12 2 1 0,5-1-2 16,0 0 1-1,-4 1-2-15,-12 3 1 0,-14 2 0 0,-19 1 3 16,-22 2 0-16,-23 2 4 31,-23 1 4-31,-15 5-3 16,-16-2 5-16,-9 3-4 0,-6 0 4 16,4 2-6-16,7 0 4 15,13-1-8-15,17-1 0 16,14-3 1-16,19 1-2 0,15-3 1 15,17 1-2-15,12-3 1 0,12 0-1 16,9 0 0-16,4 1-1 16,-3 0 1-1,-5 3-1-15,-11 1 3 16,-17 0 0-16,-17 1 3 0,-19 0 2 16,-15-1 0-16,-14-2 0 15,-7 0 1-15,-2-6-1 16,8 0-1-16,10-3-2 15,15 1-2-15,15-11-5 16,26 23-1-16,15-10-1 16,9-1-1-1,11 1 1-15,1 0 0 0,1 0 1 16,-9-1 2-16,-11-2 4 16,-14-2 4-1,-29-8 1-15,-2 18 3 16,-29-11 1-16,-16 3 1 0,-15-1 0 15,-4 2 0-15,-3-1-3 16,4 0-1-16,11-1-2 16,15 1-3-1,18-3-6-15,21-7-9 0,4 15-15 16,11-15-33-16,6 3-61 16,5 1-8-16,3-4 3 15,-3 1 11-15</inkml:trace>
  <inkml:trace contextRef="#ctx0" brushRef="#br0" timeOffset="51826.354">3117 9710 28 0,'-20'8'100'0,"20"-8"3"16,0 0-3-16,20 10-62 15,16-5-7-15,14-5-6 16,23 3-3-16,10-6-2 0,17 2-5 16,5-5-1-16,5 5-3 15,-5-3-2-15,-5 2-3 16,-17 2-1-16,-13 2-3 0,-14-1-1 16,-16 3-2-16,-9-1-4 15,-15-1-8 1,-16-2-16-16,0 0-37 0,0 0-45 15,-21 11-4 1,3-9-3-16,0 0 47 16</inkml:trace>
  <inkml:trace contextRef="#ctx0" brushRef="#br0" timeOffset="53593.3229">14283 8865 1 0,'4'-13'73'0,"-4"13"17"0,11-20-1 0,-11 20-71 16,0-22-6 0,-13 11-2-16,-3-2 1 0,-9 1-3 15,-2-2 4 1,-9 1-2-16,-5-2 2 16,-6 2-4-16,-5-1 4 0,-5-4-7 15,0 7 1 1,-5-6-2-16,-2 4 1 15,-5-5-2-15,-2 7 0 16,-5-5-3-16,-1 6 1 16,-5 0 0-16,-3 1 0 0,-4 2 1 0,0 1 2 15,0 2 1 1,2 2 3 0,1 2-1-16,4 2 2 0,-2-1 1 15,5 5 1-15,-2 0-1 0,1 4-2 16,-2-2-1-16,4 5-2 15,-1 0 0-15,2 2-1 16,2 4 4-16,2 1-5 16,2 1 6-16,5 4-6 15,-1-1 6-15,7 2-5 16,1-1 6-16,2 4-6 16,5-3 0-16,9 1 1 0,4 1-4 31,7-1 2-31,8 6-3 15,7 0 2-15,7 6-2 16,5 0 1-16,8 2-1 16,6 2 2-16,7 0-2 0,7 1 2 0,7-3 0 15,9 0-1-15,9-4 0 16,9 1 1 0,8-1 0-16,10-1 0 0,6 1 0 15,8-3 0-15,12-1 0 16,9 1 1-16,13-4-1 15,8-4 0-15,18-6-2 16,11-8 3 0,14-11-1-16,10-8 0 15,5-13 1-15,3-12-4 0,-2-13 2 0,-2-10-1 16,-17-7 1-16,-13-6 0 16,-26-4 1-16,-22 2-3 15,-31 5-2 1,-31 4-6-16,-32 12-12 0,-44 0-37 15,-29 11-69-15,-37 8-3 16,-32 3-7 0,-24 6 27-16</inkml:trace>
  <inkml:trace contextRef="#ctx0" brushRef="#br0" timeOffset="70601.4587">18072 11185 21 0,'0'0'85'16,"15"-20"-4"-16,6 11 5 15,7 2-53-15,11-5 0 0,11 7-3 0,14-7-3 16,12 5-5-16,18-3-7 16,14 4-2-16,13 0-5 15,15 2 0-15,4 1-5 16,5 2 0-16,3-1-1 16,-3 1 0-16,-6-1-1 15,-9 1-1-15,-15-1 1 16,-12-1-6-1,-15 2-10-15,-19-5-26 0,-16 3-49 16,-12 3-7-16,-23-4 0 16,-18 4-7-1</inkml:trace>
  <inkml:trace contextRef="#ctx0" brushRef="#br0" timeOffset="70927.653">17283 12052 130 0,'0'0'110'15,"47"-14"-6"-15,23 2 1 16,23 2-83-16,23 0-2 16,24 1-1-16,14 2-3 15,14 4-4-15,2 2-4 16,-4 5-9-16,-12 2-13 16,-17 1-28-16,-21 5-64 15,-21 1-3-15,-29-10-8 0,-17 1-2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36:35.6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8056 5043 70 0,'27'-16'114'16,"-8"1"-4"-16,7-6-6 15,11 9-84-15,8 2-10 16,11 4-6-16,14 1-4 0,10 2-4 16,13 6-2-16,12 0-1 15,19 2 0-15,16 1 0 16,22 1 2-16,21-1-1 0,26 0 2 0,28-2 3 31,31-1 1-31,28 1 2 16,33 4-1-16,26 0 1 15,29 4-3-15,21-2 1 16,21 3 1-16,14-3 1 16,61-1 8-16,-40-5 5 0,-2-4 4 0,-1-1 2 15,-14-5 2-15,-11 7-1 16,-22-1-1-16,-20 10-13 15,-78 13-36-15,13 8-85 16,-39-2-9-16,-30-5-9 16,-46-12-5-16</inkml:trace>
  <inkml:trace contextRef="#ctx0" brushRef="#br0" timeOffset="31371.4801">17804 7773 309 0,'-26'-31'153'0,"-5"-3"2"0,-6-5-5 32,-2 7-150-32,13 15 2 15,26 17-2-15,0 0-5 16,22 3-5-16,27 18-4 0,17-1-2 16,24 5-4-1,8-6 1-15,21-3 0 16,7-14 3-16,10-4 3 15,-4-11 6-15,-5-9 7 0,-8-1 7 16,-20-3 8-16,-8 13 2 16,-23 7 1-16,-13 23 2 15,-19 17-5-15,-9 22-2 16,-4 18-4-16,9 15-4 0,10 9-6 16,11 0-2-16,21-4-4 15,15-10 0-15,21-17-1 16,14-20 4-16,12-23-2 15,1-24 1-15,-5-14 2 16,-13-12 1-16,-21-7 4 16,-20-3 1-16,-29 2 6 15,-22 11 0-15,-28 10 2 16,-18 23 0-16,-14 11-2 16,3 13-1-16,9 8-3 15,23 3-1-15,32-8-4 0,31-12-3 16,36-22-1-16,31-24-1 15,22-25 1-15,12-19-1 16,-2-21 5 0,-16-12 1-16,-31-8 5 15,-34 8 5-15,-44 12 5 16,-36 21 2-16,-39 23 0 0,-17 33-4 16,-12 28-1-1,11 32-9-15,36 26-24 16,29-2-139-16,77-30-9 0,33-32-4 15,22-43-1-15</inkml:trace>
  <inkml:trace contextRef="#ctx0" brushRef="#br0" timeOffset="36634.9302">15297 6206 142 0,'122'10'120'0,"44"-7"6"16,54-11-5-16,53 10-109 15,63-5 0-15,51 2 2 16,53-5 0-16,84 3 2 15,-16 2-5-15,11 5-6 16,-1 7-11 0,-22-2-39-16,-30 13-72 0,-43-1-5 15,-61-5-9-15,-103-9-7 0</inkml:trace>
  <inkml:trace contextRef="#ctx0" brushRef="#br0" timeOffset="39274.5399">21366 5998 203 0,'-23'14'139'16,"7"-1"-1"0,15 3-1-16,14-4-114 15,26 4-4-15,18-8-1 0,28 1-2 16,19-5-6-16,16-1-2 15,7-6-3-15,2-1-1 16,-7 0-4-16,-14-4-10 0,-15 10-23 16,-31-4-96-16,-19 5-9 15,-23-1-5-15,-20-2 1 16</inkml:trace>
  <inkml:trace contextRef="#ctx0" brushRef="#br0" timeOffset="40186.5342">18476 10684 191 0,'0'0'138'15,"0"0"-1"-15,0 0 2 16,-7 23-75-16,3 6-40 16,8 23-3-16,-6 16-7 15,5 27 1-15,-4 28-4 16,-1 28 2-16,-5 33-2 15,0 31 3-15,-6 23-4 0,3 21 0 16,-7 11 0-16,1 10-1 16,-2-4-5-16,1-9-4 15,-2-18-7 1,-1-29-15-16,9-17-58 16,-12-43-70-16,8-31-3 0,2-44-6 15,7-35 4-15</inkml:trace>
  <inkml:trace contextRef="#ctx0" brushRef="#br0" timeOffset="41016.4731">18646 10666 305 0,'52'-5'143'0,"13"4"-5"16,16-1-4-1,14 2-139-15,29 5-1 16,22-1 1-16,21 2 0 16,17 1 1-16,18 3 2 15,13 2 1-15,8 2 3 16,8 2 2-16,-1-2 0 16,-4 2 2-16,-14-1 0 15,-8 1 1-15,-27-3 0 0,-18 7 1 16,-31 4-2-1,-22 11 0-15,-31 10-3 16,-23 11 0-16,-25 13-2 16,-20 13 2-16,-16 17-4 0,-12 7 3 0,-12 13-3 15,-3 6 3-15,1 5-2 16,2 3 1-16,7 7-2 16,9-2 2-16,8-4 3 15,12 1 1-15,11-7-3 16,8-1-2-16,4-3 1 15,1-1-2 1,-2-8 2-16,-8-5-3 16,-11-3 3-16,-19-9-6 0,-19-7 7 15,-26-12 2 1,-27-13 5-16,-29-11-1 16,-31-17 5-16,-29-11 0 0,-31-15-1 15,-22-10 1-15,-29-9-1 16,-17-3-2-16,-14-3-4 15,-8 0 1-15,-1 3-3 16,10 3-5-16,19 4-4 16,19 2-10-16,33 9-65 15,25-12-77-15,35 0-8 0,37-7-3 0,36-3-1 16</inkml:trace>
  <inkml:trace contextRef="#ctx0" brushRef="#br0" timeOffset="44287.9902">22053 11425 1 0,'0'0'81'16,"-13"7"28"-16,13-7 5 16,0 0-52-1,-16 8-31-15,16-8 0 0,0 0-3 0,0 0-5 32,0 0-8-32,0 0-4 0,16-4-6 15,-16 4-1-15,22 2 0 16,-8 0 0-16,0 0-1 15,7 2 0-15,-1-1 0 0,3 1 0 16,1-1 0-16,4-1-2 16,4-1 0-16,1 1 0 15,0-2 0-15,0 0 0 16,2 0 0-16,-1-2 1 16,2 1-1-16,2-2 0 15,-5 0 0-15,2 1 0 16,-1-2 0-16,1 3 1 0,1-1 0 15,0 2-1-15,3-1 1 16,0 2-1-16,2-1 2 16,0 2-1-16,3-2 1 31,-1 1-1-31,3-1 0 0,0 0 0 16,2-1 1-16,4 1-1 0,0-2 1 0,3 1 1 15,-2-2 1-15,3 2 1 16,-1-4 1-16,1 4-1 15,-4-4 1-15,2 4 0 16,-4-2-1-16,4 2-1 16,-4-1-1-16,3 1 0 15,2-1 2-15,-1 2-1 16,-4-1 1 0,1 2-1-16,-8-2 1 0,0 1 0 15,-2 0 1-15,-2 0-1 16,-6 0-1-16,3 0 0 15,-4-2 0-15,-1 4 0 16,-3-4-2-16,-2 1-4 16,-6 2-14-1,-20-1-50-15,22-10-75 16,-22 10-2-16,-13-4-6 16,-6 3-3-16</inkml:trace>
  <inkml:trace contextRef="#ctx0" brushRef="#br0" timeOffset="66172.7531">23178 11251 202 0,'-26'6'138'16,"5"-3"-2"-16,2-9 3 0,19 6-120 15,-14-26-7-15,16 2-1 16,3-8 0-16,6-4-1 16,2-7-2-1,3-2-3-15,4-1-3 0,1 0-1 16,-3 2-1-16,3 4-2 15,-1 2 2-15,-2 2-1 16,3 6 0-16,0 5 0 16,0 7 2-16,2 8-1 15,1 7 1-15,1 4-1 16,1 6 1-16,2 8 0 16,0 2 0-16,2 2 2 15,0 3 0-15,2 2 2 0,0 1 0 16,1 5 2-1,-1 3-2-15,0 7 2 16,1 7-3-16,0 2-2 16,-3 1-5-16,-2-4-6 0,2 3-13 15,-13-14-31-15,11 4-89 16,-12-13-2-16,-2-6-4 16,-7-7 2-16</inkml:trace>
  <inkml:trace contextRef="#ctx0" brushRef="#br0" timeOffset="66633.2972">22923 11394 239 0,'-61'-1'140'16,"-12"1"3"-16,-9 1-4 15,-9 5-130-15,-5 4-1 16,-5 0 1-16,2 6 4 16,-1-3-2-16,11 0-2 0,5-4-3 15,13-4 0 1,12-3-4-16,10-5-4 15,15-3-6-15,11-7-6 0,23 13-12 16,-11-30-22-16,33 17-72 16,1-6-22-1,10 6-2-15,3-1 1 0</inkml:trace>
  <inkml:trace contextRef="#ctx0" brushRef="#br0" timeOffset="66947.1852">22193 11277 205 0,'-23'2'131'16,"-9"2"-2"-16,-10 5 5 15,-3 7-124-15,-6 2 0 16,0 5 2-16,-4 3 3 16,8 6 1-16,-1 1-1 15,9 9 1-15,3-1-5 16,9 3-1-16,6-3 0 0,13-4 1 15,6-9 0-15,15-7-1 16,10-16 0 0,13-8-1-1,6-9-4-15,9-7-5 16,1-1-7-16,-2-6-16 16,4 13-36-16,-17-4-90 15,1 11-1-15,-12 2-5 16,-5 10 0-16</inkml:trace>
  <inkml:trace contextRef="#ctx0" brushRef="#br0" timeOffset="67974.6654">19490 11595 237 0,'-26'-15'145'0,"0"4"-2"15,0 9 4-15,-4 7-108 16,6 13-22-16,-4 8-2 16,5 13 5-16,-3 5-1 0,9 9-5 15,0 0-2-15,8 2-8 16,7-6-3-16,7-8-13 16,14-10-8-16,1-22-29 15,22-2-21 1,-6-25-34-16,18-3-42 0,-6-13 37 15,13 3 45-15,-15-10 32 16,0 7 23-16,-7 8 36 16,-17 0 28-1,2 24 41-15,-24 2 39 16,15 21-30-16,-20 1-43 16,14 20-26-16,-6-3-11 15,7 7-13-15,0-4-3 0,3-3-7 0,0-8 2 16,-1-9-5-16,-12-22 1 15,13 1-1-15,-15-18-2 16,-2-15 3-16,-2-11-5 16,3-9 4-16,5-8-3 15,5-5 4-15,9 3-4 16,7 7 5 0,7 10-2-16,5 16 2 0,-1 19 2 15,-3 16-1 1,-10 16 0-16,-9 12 1 0,-14 12-1 15,-9 2-5-15,-8 7-6 16,-10-8-14 0,3 0-11-16,-8-21-23 0,16 2-18 15,-6-22-22-15,24-6-3 16,0 0 10-16,23-26 26 16,3-8 32-16,11-1 26 15,9 6 35-15,-7-6 27 16,10 17 31-16,-17-1 8 15,10 23-1-15,-22 1-18 16,11 26-17-16,-16-3-11 0,10 12-14 16,-5-7-4-16,9 2-12 15,3-15 0-15,8-8-7 16,1-15-2-16,-1-12-3 16,-4-12-6-16,-6-8-3 0,-4-1-14 15,-16-10-29-15,-1 13-109 16,-16 3-1-1,-5 11-4-15,-6 4-7 16</inkml:trace>
  <inkml:trace contextRef="#ctx0" brushRef="#br0" timeOffset="76051.0609">19721 3852 299 0,'0'0'122'0,"0"0"-20"16,7 19-97-16,5-4-147 16,1-11-1-16,14 6-5 0</inkml:trace>
  <inkml:trace contextRef="#ctx0" brushRef="#br0" timeOffset="76261.9686">20635 3718 389 0,'-16'2'144'16,"3"1"-29"-16,-3-3-96 16,16 0-167-16,0 0-7 15,0 0 4-15</inkml:trace>
  <inkml:trace contextRef="#ctx0" brushRef="#br0" timeOffset="76456.8203">21125 3723 372 0,'7'23'137'0,"-7"-23"-12"16,0 21-71-16,0-21-196 15,19 18-4-15,-3-18-8 31,14 2 8-31</inkml:trace>
  <inkml:trace contextRef="#ctx0" brushRef="#br0" timeOffset="76623.0575">21705 3841 332 0,'0'0'125'0,"20"10"-54"16,-20-10-67-16,0 0-154 16,0 0 0-16,13 9-5 0</inkml:trace>
  <inkml:trace contextRef="#ctx0" brushRef="#br0" timeOffset="76792.9809">21783 4232 320 0,'-24'16'124'0,"-1"3"-47"16,-4-9-72-16,-1-2-148 16,-3-5-9-16,10 7-4 15</inkml:trace>
  <inkml:trace contextRef="#ctx0" brushRef="#br0" timeOffset="76957.8409">21394 4608 321 0,'-16'19'102'15,"-13"-6"-96"1,-6-4-8-16,-17-3-156 0,5 2-1 31</inkml:trace>
  <inkml:trace contextRef="#ctx0" brushRef="#br0" timeOffset="77130.5282">19516 4574 295 0,'-50'9'55'0,"1"-7"-44"15,6 0-9-15,8-9-144 16</inkml:trace>
  <inkml:trace contextRef="#ctx0" brushRef="#br0" timeOffset="77310.2706">18707 4722 284 0,'-33'28'107'16,"4"-2"-96"-16,1 0-7 15,1 0-162-15,11-9 0 16</inkml:trace>
  <inkml:trace contextRef="#ctx0" brushRef="#br0" timeOffset="77471.3579">19899 4844 220 0,'59'5'16'16,"-3"-5"-6"-16,-2-2-9 15,2-1-149 1</inkml:trace>
  <inkml:trace contextRef="#ctx0" brushRef="#br0" timeOffset="77627.889">21072 4763 257 0,'30'9'12'16,"6"-7"-6"-16,0-4-7 0,5-3-155 16</inkml:trace>
  <inkml:trace contextRef="#ctx0" brushRef="#br0" timeOffset="77774.5541">21888 4772 186 0,'16'2'51'15,"4"1"-40"-15,-2-6-8 16,-5-10-72-16</inkml:trace>
  <inkml:trace contextRef="#ctx0" brushRef="#br0" timeOffset="77915.2918">22457 4816 223 0,'27'7'12'0,"4"-4"-7"16,-1-3-6-16,-1-1-155 15</inkml:trace>
  <inkml:trace contextRef="#ctx0" brushRef="#br0" timeOffset="78374.5476">23144 6087 297 0,'18'39'107'0,"-2"-13"-96"16,9-4-9-16,1-10-143 16,-3 2-15-16</inkml:trace>
  <inkml:trace contextRef="#ctx0" brushRef="#br0" timeOffset="84068.5779">18792 3427 328 0,'-115'-33'149'15,"-1"-18"-4"-15,21 2-3 16,13-17-126-16,28-1-3 16,31-12-1-16,25-8-4 15,24-4-6 1,14 6-6-16,15 10-3 15,3 10 0-15,-4 32-2 16,-9 29 1-16,-12 37 3 0,-14 26 2 16,-12 31-2-16,-5 12 5 15,1 9 1-15,11-3 4 16,18-14 2-16,24-23 2 16,26-25 0-16,27-17-1 15,19-25 3-15,21-14 0 16,9-17 1-16,10-5-4 15,5-6 0-15,6 0-4 16,3 0 0-16,2 9-6 16,-2 13-17-16,-17 0-84 15,-4 32-45-15,-28 3-5 16,-28 16-8-16,-40 12-4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2-20T19:38:40.1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13832 4561 202 0,'60'-6'126'0,"24"-5"-8"16,28-1 1-16,36-2-112 16,33 1 3-16,42-6 4 15,36 2 4-15,36-7 5 16,34 7-1-16,18 3 0 15,24 6-2-15,4 7-5 16,13 5-2-16,-4 6-2 16,-3 5-5-16,-23 1-1 15,-19 4 0-15,-27-3-1 16,-32 2-4-16,-35 4-18 0,-45-7-102 16,-29 7-14-16,-44-10-10 15,-31-3-7-15</inkml:trace>
  <inkml:trace contextRef="#ctx0" brushRef="#br0" timeOffset="8351.6176">3439 6571 35 0,'16'0'104'15,"-1"-2"-1"-15,6-3 1 16,12 3-73-16,0-8 0 0,20 9 4 0,4-11-6 16,18 11-2-16,3-7-4 15,14 8-1-15,3-3-1 16,9 5-2-16,-7-4-5 0,-4 4-4 15,-10-1-5-15,-13-1-8 32,-10 3-16-32,-24-6-39 15,-10 8-68 1,-26-5-3-16,0 0-8 0,0 0-3 16</inkml:trace>
  <inkml:trace contextRef="#ctx0" brushRef="#br0" timeOffset="9720.8814">4625 7682 78 0,'0'0'112'0,"29"6"6"16,11-9 3-16,39-2-94 16,21-3-1-16,44 0 2 15,32-6 0-15,42 1-3 16,29-6-4-16,27 5-5 0,13-1-7 15,-6 4-4 1,-12 2-6-16,-25 2-3 0,-34 7-12 0,-41-4-27 16,-39 7-84-16,-42 1-6 0,-40-1-2 15,-28 1-5-15</inkml:trace>
  <inkml:trace contextRef="#ctx0" brushRef="#br0" timeOffset="34412.5603">13445 5642 183 0,'-12'18'142'0,"7"10"-4"0,-6 8 0 0,6 11-110 31,-4 2-9-31,5 8-5 16,-1-4-14-16,1-4-17 15,7 0-48-15,-3-13-73 16,0-10-1-16,-3-10-4 15,3-16 1-15</inkml:trace>
  <inkml:trace contextRef="#ctx0" brushRef="#br0" timeOffset="34998.5873">13638 5620 224 0,'0'0'143'0,"0"0"2"0,0 0-6 16,5 13-114-16,-1 11-5 0,-4 4-6 15,3 8-4-15,-2 4-6 16,2 1-1-16,0-1-5 0,1-8-1 16,3-10-2-1,-7-22-1 1,28 7 1-16,-9-25-1 0,4-8 2 0,1-8 4 16,4-5 5-16,1 4 4 31,-5 3 4-31,1 15 3 15,-8 9 0-15,0 20-1 0,-10 12-1 16,4 12-4-16,-7 8-7 16,0 7-5-16,1 2-12 15,-5-8-15-15,10 1-38 16,-15-24-85-16,5-22-3 16,21-5 1-16,-7-20 1 0</inkml:trace>
  <inkml:trace contextRef="#ctx0" brushRef="#br0" timeOffset="35182.6927">14221 5295 186 0,'23'-24'149'0,"-23"24"2"15,30 0 2-15,-27 20-81 16,6 28-41-16,-9 6-5 16,3 17-12-16,-3 8-10 15,-2 2-16-15,8 12-30 16,-17-17-109-16,11-7 0 15,-8-20-5-15,4-14-2 16</inkml:trace>
  <inkml:trace contextRef="#ctx0" brushRef="#br0" timeOffset="35333.1516">14189 5649 302 0,'0'0'160'0,"16"-13"3"16,7 17-4-16,-2-5-132 15,13 1-16-15,8 0-13 16,0-8-27-16,16 6-114 16,-14-7-12-16,1 6-5 15,-19-1-1-15</inkml:trace>
  <inkml:trace contextRef="#ctx0" brushRef="#br0" timeOffset="35584.0908">13409 6416 284 0,'26'5'167'15,"26"-7"-6"-15,11-9 0 16,21-5-131-16,2 0-10 0,8 0-7 15,-1-3-14-15,-10-1-13 16,2 16-70-16,-23-11-72 16,-4 5-6-1,-15-3-5 1,-5-1-3-16</inkml:trace>
  <inkml:trace contextRef="#ctx0" brushRef="#br0" timeOffset="36515.0994">16183 5594 159 0,'-13'14'148'0,"2"15"0"0,-5 2 2 16,7 15-51-16,-1-10-62 15,17 9-7-15,2-12-10 32,16-7-5-32,8-15-4 15,12-17-5-15,5-18 1 0,2-14-4 16,-4-14-8-1,-8-10 7-15,-8-4-7 16,-14 0 3-16,-13 5-3 0,-17 12 4 0,-11 11-4 16,-10 15 5-16,-9 13 2 15,0 19-4-15,-1 15 3 16,3 8-14-16,15 20-17 16,1-6-63-16,24 15-57 15,4-2-6-15,19 5 3 0,3-14-4 16</inkml:trace>
  <inkml:trace contextRef="#ctx0" brushRef="#br0" timeOffset="36677.3169">16535 5875 268 0,'35'-30'159'0,"11"0"-1"0,-1-14-1 0,13 4-114 16,-2-8-23-16,5 1-7 15,-1 2-29 1,-11-3-35-16,-4 17-103 15,-19-1-4-15,-10 12-2 16,-22 1 0-16</inkml:trace>
  <inkml:trace contextRef="#ctx0" brushRef="#br0" timeOffset="36839.072">16802 5471 231 0,'-20'28'158'0,"4"1"1"16,15 12-1-16,1-5-84 15,14 14-45-15,2-7-9 16,6 2-16-16,8-2-20 31,-7-16-36-31,7 1-103 0,-9-17-2 16,0-2-1-16,-21-9-2 15</inkml:trace>
  <inkml:trace contextRef="#ctx0" brushRef="#br0" timeOffset="37526.4228">17489 5334 135 0,'-1'-13'134'15,"-6"0"-1"1,7 13 4-16,-24-24-77 15,24 24-28-15,-27-13-7 0,13 8-6 16,-5 0-4-16,6 3-4 16,-3-2 0-16,3 7-2 15,-1 0-1 1,14-3-3-16,-22 17 0 0,15-4-1 0,-1 3-1 31,6-2-1-31,0 1 0 16,2-2-1-16,0-13 1 15,0 18 0-15,0-18 3 0,0 0-1 0,0 0 2 16,0 0-1-16,-16 12 0 16,16-12-1-16,0 0-1 15,-7 13 0-15,7-13-3 16,-3 16 1-16,3-16-1 16,-6 26 1-16,4-9 5 15,0 3-6 1,4 6 5-16,6 7-3 0,8 9 2 15,6 4-4-15,4 9 4 0,1 2-6 16,2 5-1-16,-5-3 3 16,-8-4-4-16,-11-9 3 15,-15-13-2-15,-11-14 3 16,-7-21-1-16,-4-11 1 16,-1-13 2-1,4-11-2-15,9-12 4 16,11-6-1-16,19-6 1 0,17-4 1 15,21 0-7-15,10 1 3 0,2-1-3 16,1 1 2-16,-8 2-5 16,-8 4 4-16,-18 6-4 15,-15 13 1-15,-25 12 1 16,-16 7-5-16,-8 18-8 16,-14 5-22-1,9 25-70-15,-8-1-45 16,12 22 2-16,4 3-2 0</inkml:trace>
  <inkml:trace contextRef="#ctx0" brushRef="#br0" timeOffset="37790.2665">17693 5728 223 0,'15'2'160'16,"16"0"-1"-16,6-12-1 15,18 6-63 1,1-20-75-16,6-7-5 0,-2-9-7 16,-7-6-3-16,-11-6-8 0,-18 3 1 15,-19 5-5-15,-24 7 1 32,-16 8-9-32,-17 9-4 0,-8 24-22 0,-25 0-60 15,-1 31-50-15,-10 8-4 0,1 17 1 16,-11 6-2-1</inkml:trace>
  <inkml:trace contextRef="#ctx0" brushRef="#br0" timeOffset="37946.7107">16742 6304 326 0,'16'29'169'0,"38"-5"2"0,32-22-9 15,43-5-127 1,33-17-23-16,24-1-2 15,5-3-13-15,-4-4-13 16,-6 13-146-16,-39-4-7 0,-33 13 1 16,-44 9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8319" y="0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3375" y="501650"/>
            <a:ext cx="3565525" cy="2674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61077" y="3343261"/>
            <a:ext cx="6790414" cy="312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8319" y="6686521"/>
            <a:ext cx="4074249" cy="33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85" tIns="44143" rIns="88285" bIns="44143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888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5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on x86-64, </a:t>
            </a:r>
            <a:r>
              <a:rPr lang="en-US" i="1" dirty="0" err="1"/>
              <a:t>syscall</a:t>
            </a:r>
            <a:r>
              <a:rPr lang="en-US" dirty="0"/>
              <a:t> and </a:t>
            </a:r>
            <a:r>
              <a:rPr lang="en-US" i="1" dirty="0" err="1"/>
              <a:t>sysret</a:t>
            </a:r>
            <a:r>
              <a:rPr lang="en-US" dirty="0"/>
              <a:t> are used instead of </a:t>
            </a:r>
            <a:r>
              <a:rPr lang="en-US" dirty="0" err="1"/>
              <a:t>int</a:t>
            </a:r>
            <a:r>
              <a:rPr lang="en-US" dirty="0"/>
              <a:t> 0x80.</a:t>
            </a:r>
          </a:p>
          <a:p>
            <a:r>
              <a:rPr lang="en-US" dirty="0"/>
              <a:t>Interrupt number 0x80 tells OS</a:t>
            </a:r>
            <a:r>
              <a:rPr lang="en-US" baseline="0" dirty="0"/>
              <a:t> that this is a system call; to specify </a:t>
            </a:r>
            <a:r>
              <a:rPr lang="en-US" i="1" baseline="0" dirty="0"/>
              <a:t>which</a:t>
            </a:r>
            <a:r>
              <a:rPr lang="en-US" i="0" baseline="0" dirty="0"/>
              <a:t> system call, the system call’s number is stored in a register (%</a:t>
            </a:r>
            <a:r>
              <a:rPr lang="en-US" i="0" baseline="0" dirty="0" err="1"/>
              <a:t>eax</a:t>
            </a:r>
            <a:r>
              <a:rPr lang="en-US" i="0" baseline="0" dirty="0"/>
              <a:t> on IA32 Linux) before executing the </a:t>
            </a:r>
            <a:r>
              <a:rPr lang="en-US" i="1" baseline="0" dirty="0" err="1"/>
              <a:t>int</a:t>
            </a:r>
            <a:r>
              <a:rPr lang="en-US" i="0" baseline="0" dirty="0"/>
              <a:t> instruction.</a:t>
            </a:r>
            <a:endParaRPr lang="en-US" dirty="0"/>
          </a:p>
          <a:p>
            <a:r>
              <a:rPr lang="en-US" dirty="0"/>
              <a:t>http://stackoverflow.com/questions/2705702/x86-assembly-before-making-a-system-call-on-linux-should-you-save-all-registers</a:t>
            </a:r>
          </a:p>
        </p:txBody>
      </p:sp>
    </p:spTree>
    <p:extLst>
      <p:ext uri="{BB962C8B-B14F-4D97-AF65-F5344CB8AC3E}">
        <p14:creationId xmlns:p14="http://schemas.microsoft.com/office/powerpoint/2010/main" val="22431859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7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 SIGSEGV ever be handled without aborting? Yes, but program can’t really run afterwards: http://www.linuxprogrammingblog.com/all-about-linux-signals?page=4</a:t>
            </a:r>
          </a:p>
        </p:txBody>
      </p:sp>
    </p:spTree>
    <p:extLst>
      <p:ext uri="{BB962C8B-B14F-4D97-AF65-F5344CB8AC3E}">
        <p14:creationId xmlns:p14="http://schemas.microsoft.com/office/powerpoint/2010/main" val="353077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the book: Ones in gray are Intel-defined, Others are OS-defined</a:t>
            </a:r>
          </a:p>
          <a:p>
            <a:r>
              <a:rPr lang="en-US" dirty="0" smtClean="0"/>
              <a:t>Intel</a:t>
            </a:r>
            <a:r>
              <a:rPr lang="en-US" dirty="0"/>
              <a:t>® 64 and IA-32 Architectures Software Developer's Manual,</a:t>
            </a:r>
            <a:r>
              <a:rPr lang="en-US" baseline="0" dirty="0"/>
              <a:t> </a:t>
            </a:r>
            <a:r>
              <a:rPr lang="en-US" dirty="0"/>
              <a:t>Volume 1: Basic Architecture - Describes the architecture and programming environment of processors supporting IA-32 and Intel 64 Architectures.</a:t>
            </a:r>
          </a:p>
          <a:p>
            <a:r>
              <a:rPr lang="en-US" dirty="0"/>
              <a:t>“Systems often use an interrupt controller to group the device interrupts together before passing on the signal to a single interrupt pin on the CPU. This saves interrupt pins on the CPU…” http://www.tldp.org/LDP/tlk/dd/interrupts.html</a:t>
            </a:r>
          </a:p>
          <a:p>
            <a:r>
              <a:rPr lang="en-US" dirty="0"/>
              <a:t>    This is why </a:t>
            </a:r>
            <a:r>
              <a:rPr lang="en-US" i="1" dirty="0"/>
              <a:t>cat /</a:t>
            </a:r>
            <a:r>
              <a:rPr lang="en-US" i="1" dirty="0" err="1"/>
              <a:t>proc</a:t>
            </a:r>
            <a:r>
              <a:rPr lang="en-US" i="1" dirty="0"/>
              <a:t>/interrupts</a:t>
            </a:r>
            <a:r>
              <a:rPr lang="en-US" dirty="0"/>
              <a:t> doesn’t match this slide - /</a:t>
            </a:r>
            <a:r>
              <a:rPr lang="en-US" dirty="0" err="1"/>
              <a:t>proc</a:t>
            </a:r>
            <a:r>
              <a:rPr lang="en-US" dirty="0"/>
              <a:t>/interrupts shows APIC’s “IRQ numbers”, not the OS’s exception numbers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8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18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69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http://en.wikipedia.org/wiki/Computer_multitasking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71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61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294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989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4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http://en.wikipedia.org/wiki/Fork-exec: “Microsoft Windows does not support the fork-exec model, as it does not have a system call analogous to fork(). The spawn() family of functions declared in process.h can replace it in cases where the call to fork() is followed directly by exec().”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93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1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DEMO: </a:t>
            </a:r>
            <a:r>
              <a:rPr lang="en-US" b="1"/>
              <a:t>ps</a:t>
            </a:r>
            <a:r>
              <a:rPr lang="en-US" b="0"/>
              <a:t> and </a:t>
            </a:r>
            <a:r>
              <a:rPr lang="en-US" b="1"/>
              <a:t>pstree</a:t>
            </a:r>
            <a:r>
              <a:rPr lang="en-US" b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05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DEMO: </a:t>
            </a:r>
            <a:r>
              <a:rPr lang="en-US" b="1"/>
              <a:t>ps</a:t>
            </a:r>
            <a:r>
              <a:rPr lang="en-US" b="0"/>
              <a:t> and </a:t>
            </a:r>
            <a:r>
              <a:rPr lang="en-US" b="1"/>
              <a:t>pstree</a:t>
            </a:r>
            <a:r>
              <a:rPr lang="en-US" b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6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DEMO: </a:t>
            </a:r>
            <a:r>
              <a:rPr lang="en-US" b="1"/>
              <a:t>ps</a:t>
            </a:r>
            <a:r>
              <a:rPr lang="en-US" b="0"/>
              <a:t> and </a:t>
            </a:r>
            <a:r>
              <a:rPr lang="en-US" b="1"/>
              <a:t>pstree</a:t>
            </a:r>
            <a:r>
              <a:rPr lang="en-US" b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34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DEMO: </a:t>
            </a:r>
            <a:r>
              <a:rPr lang="en-US" b="1"/>
              <a:t>ps</a:t>
            </a:r>
            <a:r>
              <a:rPr lang="en-US" b="0"/>
              <a:t> and </a:t>
            </a:r>
            <a:r>
              <a:rPr lang="en-US" b="1"/>
              <a:t>pstree</a:t>
            </a:r>
            <a:r>
              <a:rPr lang="en-US" b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25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Child</a:t>
            </a:r>
            <a:r>
              <a:rPr lang="en-US" baseline="0"/>
              <a:t> process and parent process are </a:t>
            </a:r>
            <a:r>
              <a:rPr lang="en-US" i="1" baseline="0"/>
              <a:t>almost</a:t>
            </a:r>
            <a:r>
              <a:rPr lang="en-US" i="0" baseline="0"/>
              <a:t> identical; see fork(3) for a few things that differ (e.g. pid and ppid, pending signals, …)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0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man 3 exec</a:t>
            </a:r>
          </a:p>
          <a:p>
            <a:r>
              <a:rPr lang="en-US" baseline="0"/>
              <a:t>man 2 execve - v is for “vector” (of arguments), e is for “environment”</a:t>
            </a:r>
          </a:p>
          <a:p>
            <a:r>
              <a:rPr lang="en-US" baseline="0"/>
              <a:t>Note: the return values of fork() and execv() should be checked for errors!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93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853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7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540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853">
              <a:defRPr/>
            </a:pPr>
            <a:r>
              <a:rPr lang="en-US" dirty="0"/>
              <a:t>Run the </a:t>
            </a:r>
            <a:r>
              <a:rPr lang="en-US" b="1" dirty="0" err="1"/>
              <a:t>printenv</a:t>
            </a:r>
            <a:r>
              <a:rPr lang="en-US" dirty="0"/>
              <a:t> command in a </a:t>
            </a:r>
            <a:r>
              <a:rPr lang="en-US" dirty="0" err="1"/>
              <a:t>linux</a:t>
            </a:r>
            <a:r>
              <a:rPr lang="en-US" dirty="0"/>
              <a:t> shell to see your own environment variables.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913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853">
              <a:defRPr/>
            </a:pPr>
            <a:r>
              <a:rPr lang="en-US"/>
              <a:t>exit(3) and atexit(3) have more details.</a:t>
            </a:r>
          </a:p>
        </p:txBody>
      </p:sp>
    </p:spTree>
    <p:extLst>
      <p:ext uri="{BB962C8B-B14F-4D97-AF65-F5344CB8AC3E}">
        <p14:creationId xmlns:p14="http://schemas.microsoft.com/office/powerpoint/2010/main" val="40746875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more recent Linux systems, </a:t>
            </a:r>
            <a:r>
              <a:rPr lang="en-US" i="1" dirty="0" err="1"/>
              <a:t>init</a:t>
            </a:r>
            <a:r>
              <a:rPr lang="en-US" i="0" dirty="0"/>
              <a:t> has been renamed as “</a:t>
            </a:r>
            <a:r>
              <a:rPr lang="en-US" i="1" dirty="0" err="1"/>
              <a:t>systemd</a:t>
            </a:r>
            <a:r>
              <a:rPr lang="en-US" i="1" dirty="0"/>
              <a:t>”</a:t>
            </a:r>
            <a:r>
              <a:rPr lang="en-US" i="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423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82853">
              <a:defRPr/>
            </a:pPr>
            <a:r>
              <a:rPr lang="en-US"/>
              <a:t>child_status shouldn’t be examined directly – it should be examined using the macros </a:t>
            </a:r>
            <a:r>
              <a:rPr lang="en-US" baseline="0"/>
              <a:t>WIFEXITED(), WEXITSTATUS(), etc. (see wait(2)).</a:t>
            </a:r>
          </a:p>
          <a:p>
            <a:pPr defTabSz="882853">
              <a:defRPr/>
            </a:pPr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6136198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/>
          </a:p>
        </p:txBody>
      </p:sp>
    </p:spTree>
    <p:extLst>
      <p:ext uri="{BB962C8B-B14F-4D97-AF65-F5344CB8AC3E}">
        <p14:creationId xmlns:p14="http://schemas.microsoft.com/office/powerpoint/2010/main" val="17791903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/>
          </a:p>
        </p:txBody>
      </p:sp>
    </p:spTree>
    <p:extLst>
      <p:ext uri="{BB962C8B-B14F-4D97-AF65-F5344CB8AC3E}">
        <p14:creationId xmlns:p14="http://schemas.microsoft.com/office/powerpoint/2010/main" val="39602426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59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700"/>
              <a:t>Give </a:t>
            </a:r>
            <a:r>
              <a:rPr lang="en-US" sz="1700" b="1"/>
              <a:t>ps</a:t>
            </a:r>
            <a:r>
              <a:rPr lang="en-US" sz="1700"/>
              <a:t> / </a:t>
            </a:r>
            <a:r>
              <a:rPr lang="en-US" sz="1700" b="1"/>
              <a:t>pstree</a:t>
            </a:r>
            <a:r>
              <a:rPr lang="en-US" sz="1700"/>
              <a:t> demo if you haven’t yet!!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390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030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7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25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05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182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628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97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</p:spTree>
    <p:extLst>
      <p:ext uri="{BB962C8B-B14F-4D97-AF65-F5344CB8AC3E}">
        <p14:creationId xmlns:p14="http://schemas.microsoft.com/office/powerpoint/2010/main" val="20943149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1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93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(Jump tables for switch statements: x86 Programming III slides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The book calls this an Exception table.  I am using that at the top of the slide to be consistent with the book and with the previous slide.</a:t>
            </a:r>
            <a:endParaRPr lang="en-US" baseline="0" dirty="0"/>
          </a:p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624847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74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7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05600" y="-48399"/>
            <a:ext cx="2425700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200" dirty="0" smtClean="0">
                <a:solidFill>
                  <a:srgbClr val="DCB834"/>
                </a:solidFill>
                <a:latin typeface="Calibri" pitchFamily="34" charset="0"/>
                <a:cs typeface="Calibri" pitchFamily="34" charset="0"/>
              </a:rPr>
              <a:t>University of </a:t>
            </a:r>
            <a:r>
              <a:rPr lang="en-US" sz="1200" b="1" kern="1200" dirty="0" smtClean="0">
                <a:solidFill>
                  <a:srgbClr val="DCB834"/>
                </a:solidFill>
                <a:latin typeface="Calibri" pitchFamily="34" charset="0"/>
                <a:ea typeface="+mn-ea"/>
                <a:cs typeface="Calibri" pitchFamily="34" charset="0"/>
              </a:rPr>
              <a:t>Washington</a:t>
            </a:r>
            <a:endParaRPr lang="en-US" sz="1200" b="1" kern="1200" dirty="0">
              <a:solidFill>
                <a:srgbClr val="DCB834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0" y="65690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690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5698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b="1" kern="1200" dirty="0" smtClean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</a:lstStyle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78" r:id="rId4"/>
  </p:sldLayoutIdLst>
  <p:timing>
    <p:tnLst>
      <p:par>
        <p:cTn id="1" dur="indefinite" restart="never" nodeType="tmRoot"/>
      </p:par>
    </p:tnLst>
  </p:timing>
  <p:hf hd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image" Target="../media/image6.png"/><Relationship Id="rId21" Type="http://schemas.openxmlformats.org/officeDocument/2006/relationships/tags" Target="../tags/tag22.xml"/><Relationship Id="rId34" Type="http://schemas.openxmlformats.org/officeDocument/2006/relationships/image" Target="../media/image1.png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image" Target="../media/image7.emf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4.png"/><Relationship Id="rId40" Type="http://schemas.openxmlformats.org/officeDocument/2006/relationships/customXml" Target="../ink/ink1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image" Target="../media/image3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2.png"/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notesSlide" Target="../notesSlides/notesSlide1.xml"/><Relationship Id="rId38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" Type="http://schemas.openxmlformats.org/officeDocument/2006/relationships/tags" Target="../tags/tag120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24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2" Type="http://schemas.openxmlformats.org/officeDocument/2006/relationships/tags" Target="../tags/tag119.xml"/><Relationship Id="rId16" Type="http://schemas.openxmlformats.org/officeDocument/2006/relationships/tags" Target="../tags/tag133.xml"/><Relationship Id="rId20" Type="http://schemas.openxmlformats.org/officeDocument/2006/relationships/tags" Target="../tags/tag137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tags" Target="../tags/tag128.xml"/><Relationship Id="rId24" Type="http://schemas.openxmlformats.org/officeDocument/2006/relationships/image" Target="../media/image13.emf"/><Relationship Id="rId5" Type="http://schemas.openxmlformats.org/officeDocument/2006/relationships/tags" Target="../tags/tag122.xml"/><Relationship Id="rId15" Type="http://schemas.openxmlformats.org/officeDocument/2006/relationships/tags" Target="../tags/tag132.xml"/><Relationship Id="rId23" Type="http://schemas.openxmlformats.org/officeDocument/2006/relationships/customXml" Target="../ink/ink7.xml"/><Relationship Id="rId10" Type="http://schemas.openxmlformats.org/officeDocument/2006/relationships/tags" Target="../tags/tag127.xml"/><Relationship Id="rId19" Type="http://schemas.openxmlformats.org/officeDocument/2006/relationships/tags" Target="../tags/tag136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4" Type="http://schemas.openxmlformats.org/officeDocument/2006/relationships/tags" Target="../tags/tag131.xml"/><Relationship Id="rId2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tags" Target="../tags/tag140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tags" Target="../tags/tag14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tags" Target="../tags/tag165.xml"/><Relationship Id="rId3" Type="http://schemas.openxmlformats.org/officeDocument/2006/relationships/tags" Target="../tags/tag150.xml"/><Relationship Id="rId21" Type="http://schemas.openxmlformats.org/officeDocument/2006/relationships/notesSlide" Target="../notesSlides/notesSlide11.xml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tags" Target="../tags/tag164.xml"/><Relationship Id="rId2" Type="http://schemas.openxmlformats.org/officeDocument/2006/relationships/tags" Target="../tags/tag149.xml"/><Relationship Id="rId16" Type="http://schemas.openxmlformats.org/officeDocument/2006/relationships/tags" Target="../tags/tag163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5" Type="http://schemas.openxmlformats.org/officeDocument/2006/relationships/tags" Target="../tags/tag152.xml"/><Relationship Id="rId15" Type="http://schemas.openxmlformats.org/officeDocument/2006/relationships/tags" Target="../tags/tag162.xml"/><Relationship Id="rId23" Type="http://schemas.openxmlformats.org/officeDocument/2006/relationships/image" Target="../media/image16.emf"/><Relationship Id="rId10" Type="http://schemas.openxmlformats.org/officeDocument/2006/relationships/tags" Target="../tags/tag157.xml"/><Relationship Id="rId19" Type="http://schemas.openxmlformats.org/officeDocument/2006/relationships/tags" Target="../tags/tag166.xml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notesSlide" Target="../notesSlides/notesSlide12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5" Type="http://schemas.openxmlformats.org/officeDocument/2006/relationships/image" Target="../media/image17.emf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24" Type="http://schemas.openxmlformats.org/officeDocument/2006/relationships/customXml" Target="../ink/ink12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image" Target="../media/image140.emf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customXml" Target="../ink/ink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3" Type="http://schemas.openxmlformats.org/officeDocument/2006/relationships/tags" Target="../tags/tag188.xml"/><Relationship Id="rId21" Type="http://schemas.openxmlformats.org/officeDocument/2006/relationships/customXml" Target="../ink/ink13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notesSlide" Target="../notesSlides/notesSlide13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image" Target="../media/image18.emf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customXml" Target="../ink/ink14.xml"/><Relationship Id="rId10" Type="http://schemas.openxmlformats.org/officeDocument/2006/relationships/tags" Target="../tags/tag19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image" Target="../media/image1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06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image" Target="../media/image19.emf"/><Relationship Id="rId5" Type="http://schemas.openxmlformats.org/officeDocument/2006/relationships/tags" Target="../tags/tag208.xml"/><Relationship Id="rId10" Type="http://schemas.openxmlformats.org/officeDocument/2006/relationships/customXml" Target="../ink/ink15.xml"/><Relationship Id="rId4" Type="http://schemas.openxmlformats.org/officeDocument/2006/relationships/tags" Target="../tags/tag207.xml"/><Relationship Id="rId9" Type="http://schemas.openxmlformats.org/officeDocument/2006/relationships/hyperlink" Target="http://download.intel.com/design/processor/manuals/253665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tags" Target="../tags/tag212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4.xml"/><Relationship Id="rId4" Type="http://schemas.openxmlformats.org/officeDocument/2006/relationships/tags" Target="../tags/tag213.xml"/><Relationship Id="rId9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tags" Target="../tags/tag217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tags" Target="../tags/tag222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27.xml"/><Relationship Id="rId21" Type="http://schemas.openxmlformats.org/officeDocument/2006/relationships/tags" Target="../tags/tag245.xml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tags" Target="../tags/tag244.xml"/><Relationship Id="rId29" Type="http://schemas.openxmlformats.org/officeDocument/2006/relationships/image" Target="../media/image23.emf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tags" Target="../tags/tag248.xml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customXml" Target="../ink/ink19.xml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tags" Target="../tags/tag274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tags" Target="../tags/tag273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tags" Target="../tags/tag27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Relationship Id="rId27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287.xml"/><Relationship Id="rId18" Type="http://schemas.openxmlformats.org/officeDocument/2006/relationships/tags" Target="../tags/tag292.xml"/><Relationship Id="rId26" Type="http://schemas.openxmlformats.org/officeDocument/2006/relationships/tags" Target="../tags/tag300.xml"/><Relationship Id="rId3" Type="http://schemas.openxmlformats.org/officeDocument/2006/relationships/tags" Target="../tags/tag277.xml"/><Relationship Id="rId21" Type="http://schemas.openxmlformats.org/officeDocument/2006/relationships/tags" Target="../tags/tag295.xml"/><Relationship Id="rId34" Type="http://schemas.openxmlformats.org/officeDocument/2006/relationships/image" Target="../media/image24.emf"/><Relationship Id="rId7" Type="http://schemas.openxmlformats.org/officeDocument/2006/relationships/tags" Target="../tags/tag281.xml"/><Relationship Id="rId12" Type="http://schemas.openxmlformats.org/officeDocument/2006/relationships/tags" Target="../tags/tag286.xml"/><Relationship Id="rId17" Type="http://schemas.openxmlformats.org/officeDocument/2006/relationships/tags" Target="../tags/tag291.xml"/><Relationship Id="rId25" Type="http://schemas.openxmlformats.org/officeDocument/2006/relationships/tags" Target="../tags/tag299.xml"/><Relationship Id="rId33" Type="http://schemas.openxmlformats.org/officeDocument/2006/relationships/customXml" Target="../ink/ink20.xml"/><Relationship Id="rId2" Type="http://schemas.openxmlformats.org/officeDocument/2006/relationships/tags" Target="../tags/tag276.xml"/><Relationship Id="rId16" Type="http://schemas.openxmlformats.org/officeDocument/2006/relationships/tags" Target="../tags/tag290.xml"/><Relationship Id="rId20" Type="http://schemas.openxmlformats.org/officeDocument/2006/relationships/tags" Target="../tags/tag294.xml"/><Relationship Id="rId29" Type="http://schemas.openxmlformats.org/officeDocument/2006/relationships/tags" Target="../tags/tag303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11" Type="http://schemas.openxmlformats.org/officeDocument/2006/relationships/tags" Target="../tags/tag285.xml"/><Relationship Id="rId24" Type="http://schemas.openxmlformats.org/officeDocument/2006/relationships/tags" Target="../tags/tag298.xml"/><Relationship Id="rId32" Type="http://schemas.openxmlformats.org/officeDocument/2006/relationships/notesSlide" Target="../notesSlides/notesSlide20.xml"/><Relationship Id="rId5" Type="http://schemas.openxmlformats.org/officeDocument/2006/relationships/tags" Target="../tags/tag279.xml"/><Relationship Id="rId15" Type="http://schemas.openxmlformats.org/officeDocument/2006/relationships/tags" Target="../tags/tag289.xml"/><Relationship Id="rId23" Type="http://schemas.openxmlformats.org/officeDocument/2006/relationships/tags" Target="../tags/tag297.xml"/><Relationship Id="rId28" Type="http://schemas.openxmlformats.org/officeDocument/2006/relationships/tags" Target="../tags/tag302.xml"/><Relationship Id="rId10" Type="http://schemas.openxmlformats.org/officeDocument/2006/relationships/tags" Target="../tags/tag284.xml"/><Relationship Id="rId19" Type="http://schemas.openxmlformats.org/officeDocument/2006/relationships/tags" Target="../tags/tag293.xml"/><Relationship Id="rId31" Type="http://schemas.openxmlformats.org/officeDocument/2006/relationships/slideLayout" Target="../slideLayouts/slideLayout2.xml"/><Relationship Id="rId4" Type="http://schemas.openxmlformats.org/officeDocument/2006/relationships/tags" Target="../tags/tag278.xml"/><Relationship Id="rId9" Type="http://schemas.openxmlformats.org/officeDocument/2006/relationships/tags" Target="../tags/tag283.xml"/><Relationship Id="rId14" Type="http://schemas.openxmlformats.org/officeDocument/2006/relationships/tags" Target="../tags/tag288.xml"/><Relationship Id="rId22" Type="http://schemas.openxmlformats.org/officeDocument/2006/relationships/tags" Target="../tags/tag296.xml"/><Relationship Id="rId27" Type="http://schemas.openxmlformats.org/officeDocument/2006/relationships/tags" Target="../tags/tag301.xml"/><Relationship Id="rId30" Type="http://schemas.openxmlformats.org/officeDocument/2006/relationships/tags" Target="../tags/tag304.xml"/><Relationship Id="rId8" Type="http://schemas.openxmlformats.org/officeDocument/2006/relationships/tags" Target="../tags/tag28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tags" Target="../tags/tag30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9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3" Type="http://schemas.openxmlformats.org/officeDocument/2006/relationships/tags" Target="../tags/tag31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5" Type="http://schemas.openxmlformats.org/officeDocument/2006/relationships/tags" Target="../tags/tag314.xml"/><Relationship Id="rId10" Type="http://schemas.openxmlformats.org/officeDocument/2006/relationships/image" Target="../media/image26.emf"/><Relationship Id="rId4" Type="http://schemas.openxmlformats.org/officeDocument/2006/relationships/tags" Target="../tags/tag313.xml"/><Relationship Id="rId9" Type="http://schemas.openxmlformats.org/officeDocument/2006/relationships/customXml" Target="../ink/ink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18.xml"/><Relationship Id="rId7" Type="http://schemas.openxmlformats.org/officeDocument/2006/relationships/tags" Target="../tags/tag322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tags" Target="../tags/tag321.xml"/><Relationship Id="rId11" Type="http://schemas.openxmlformats.org/officeDocument/2006/relationships/image" Target="../media/image27.emf"/><Relationship Id="rId5" Type="http://schemas.openxmlformats.org/officeDocument/2006/relationships/tags" Target="../tags/tag320.xml"/><Relationship Id="rId10" Type="http://schemas.openxmlformats.org/officeDocument/2006/relationships/customXml" Target="../ink/ink23.xml"/><Relationship Id="rId4" Type="http://schemas.openxmlformats.org/officeDocument/2006/relationships/tags" Target="../tags/tag319.xml"/><Relationship Id="rId9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customXml" Target="../ink/ink24.xml"/><Relationship Id="rId3" Type="http://schemas.openxmlformats.org/officeDocument/2006/relationships/tags" Target="../tags/tag325.xml"/><Relationship Id="rId7" Type="http://schemas.openxmlformats.org/officeDocument/2006/relationships/tags" Target="../tags/tag329.xml"/><Relationship Id="rId12" Type="http://schemas.openxmlformats.org/officeDocument/2006/relationships/notesSlide" Target="../notesSlides/notesSlide24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27.xml"/><Relationship Id="rId10" Type="http://schemas.openxmlformats.org/officeDocument/2006/relationships/tags" Target="../tags/tag332.xml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40.xml"/><Relationship Id="rId13" Type="http://schemas.openxmlformats.org/officeDocument/2006/relationships/tags" Target="../tags/tag345.xml"/><Relationship Id="rId18" Type="http://schemas.openxmlformats.org/officeDocument/2006/relationships/notesSlide" Target="../notesSlides/notesSlide25.xml"/><Relationship Id="rId3" Type="http://schemas.openxmlformats.org/officeDocument/2006/relationships/tags" Target="../tags/tag335.xml"/><Relationship Id="rId7" Type="http://schemas.openxmlformats.org/officeDocument/2006/relationships/tags" Target="../tags/tag339.xml"/><Relationship Id="rId12" Type="http://schemas.openxmlformats.org/officeDocument/2006/relationships/tags" Target="../tags/tag344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334.xml"/><Relationship Id="rId16" Type="http://schemas.openxmlformats.org/officeDocument/2006/relationships/tags" Target="../tags/tag348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11" Type="http://schemas.openxmlformats.org/officeDocument/2006/relationships/tags" Target="../tags/tag343.xml"/><Relationship Id="rId5" Type="http://schemas.openxmlformats.org/officeDocument/2006/relationships/tags" Target="../tags/tag337.xml"/><Relationship Id="rId15" Type="http://schemas.openxmlformats.org/officeDocument/2006/relationships/tags" Target="../tags/tag347.xml"/><Relationship Id="rId10" Type="http://schemas.openxmlformats.org/officeDocument/2006/relationships/tags" Target="../tags/tag342.xml"/><Relationship Id="rId4" Type="http://schemas.openxmlformats.org/officeDocument/2006/relationships/tags" Target="../tags/tag336.xml"/><Relationship Id="rId9" Type="http://schemas.openxmlformats.org/officeDocument/2006/relationships/tags" Target="../tags/tag341.xml"/><Relationship Id="rId14" Type="http://schemas.openxmlformats.org/officeDocument/2006/relationships/tags" Target="../tags/tag3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customXml" Target="../ink/ink25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notesSlide" Target="../notesSlides/notesSlide26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37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3.xml"/><Relationship Id="rId1" Type="http://schemas.openxmlformats.org/officeDocument/2006/relationships/tags" Target="../tags/tag372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10" Type="http://schemas.openxmlformats.org/officeDocument/2006/relationships/image" Target="../media/image30.emf"/><Relationship Id="rId4" Type="http://schemas.openxmlformats.org/officeDocument/2006/relationships/tags" Target="../tags/tag375.xml"/><Relationship Id="rId9" Type="http://schemas.openxmlformats.org/officeDocument/2006/relationships/customXml" Target="../ink/ink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380.xml"/><Relationship Id="rId7" Type="http://schemas.openxmlformats.org/officeDocument/2006/relationships/tags" Target="../tags/tag384.xml"/><Relationship Id="rId2" Type="http://schemas.openxmlformats.org/officeDocument/2006/relationships/tags" Target="../tags/tag379.xml"/><Relationship Id="rId1" Type="http://schemas.openxmlformats.org/officeDocument/2006/relationships/tags" Target="../tags/tag378.xml"/><Relationship Id="rId6" Type="http://schemas.openxmlformats.org/officeDocument/2006/relationships/tags" Target="../tags/tag383.xml"/><Relationship Id="rId11" Type="http://schemas.openxmlformats.org/officeDocument/2006/relationships/image" Target="../media/image32.emf"/><Relationship Id="rId5" Type="http://schemas.openxmlformats.org/officeDocument/2006/relationships/tags" Target="../tags/tag382.xml"/><Relationship Id="rId10" Type="http://schemas.openxmlformats.org/officeDocument/2006/relationships/customXml" Target="../ink/ink28.xml"/><Relationship Id="rId4" Type="http://schemas.openxmlformats.org/officeDocument/2006/relationships/tags" Target="../tags/tag381.xml"/><Relationship Id="rId9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397.xml"/><Relationship Id="rId18" Type="http://schemas.openxmlformats.org/officeDocument/2006/relationships/tags" Target="../tags/tag402.xml"/><Relationship Id="rId26" Type="http://schemas.openxmlformats.org/officeDocument/2006/relationships/tags" Target="../tags/tag410.xml"/><Relationship Id="rId39" Type="http://schemas.openxmlformats.org/officeDocument/2006/relationships/customXml" Target="../ink/ink29.xml"/><Relationship Id="rId21" Type="http://schemas.openxmlformats.org/officeDocument/2006/relationships/tags" Target="../tags/tag405.xml"/><Relationship Id="rId34" Type="http://schemas.openxmlformats.org/officeDocument/2006/relationships/tags" Target="../tags/tag418.xml"/><Relationship Id="rId7" Type="http://schemas.openxmlformats.org/officeDocument/2006/relationships/tags" Target="../tags/tag391.xml"/><Relationship Id="rId12" Type="http://schemas.openxmlformats.org/officeDocument/2006/relationships/tags" Target="../tags/tag396.xml"/><Relationship Id="rId17" Type="http://schemas.openxmlformats.org/officeDocument/2006/relationships/tags" Target="../tags/tag401.xml"/><Relationship Id="rId25" Type="http://schemas.openxmlformats.org/officeDocument/2006/relationships/tags" Target="../tags/tag409.xml"/><Relationship Id="rId33" Type="http://schemas.openxmlformats.org/officeDocument/2006/relationships/tags" Target="../tags/tag41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386.xml"/><Relationship Id="rId16" Type="http://schemas.openxmlformats.org/officeDocument/2006/relationships/tags" Target="../tags/tag400.xml"/><Relationship Id="rId20" Type="http://schemas.openxmlformats.org/officeDocument/2006/relationships/tags" Target="../tags/tag404.xml"/><Relationship Id="rId29" Type="http://schemas.openxmlformats.org/officeDocument/2006/relationships/tags" Target="../tags/tag413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24" Type="http://schemas.openxmlformats.org/officeDocument/2006/relationships/tags" Target="../tags/tag408.xml"/><Relationship Id="rId32" Type="http://schemas.openxmlformats.org/officeDocument/2006/relationships/tags" Target="../tags/tag416.xml"/><Relationship Id="rId37" Type="http://schemas.openxmlformats.org/officeDocument/2006/relationships/tags" Target="../tags/tag421.xml"/><Relationship Id="rId40" Type="http://schemas.openxmlformats.org/officeDocument/2006/relationships/image" Target="../media/image33.emf"/><Relationship Id="rId5" Type="http://schemas.openxmlformats.org/officeDocument/2006/relationships/tags" Target="../tags/tag389.xml"/><Relationship Id="rId15" Type="http://schemas.openxmlformats.org/officeDocument/2006/relationships/tags" Target="../tags/tag399.xml"/><Relationship Id="rId23" Type="http://schemas.openxmlformats.org/officeDocument/2006/relationships/tags" Target="../tags/tag407.xml"/><Relationship Id="rId28" Type="http://schemas.openxmlformats.org/officeDocument/2006/relationships/tags" Target="../tags/tag412.xml"/><Relationship Id="rId36" Type="http://schemas.openxmlformats.org/officeDocument/2006/relationships/tags" Target="../tags/tag420.xml"/><Relationship Id="rId10" Type="http://schemas.openxmlformats.org/officeDocument/2006/relationships/tags" Target="../tags/tag394.xml"/><Relationship Id="rId19" Type="http://schemas.openxmlformats.org/officeDocument/2006/relationships/tags" Target="../tags/tag403.xml"/><Relationship Id="rId31" Type="http://schemas.openxmlformats.org/officeDocument/2006/relationships/tags" Target="../tags/tag415.xml"/><Relationship Id="rId4" Type="http://schemas.openxmlformats.org/officeDocument/2006/relationships/tags" Target="../tags/tag388.xml"/><Relationship Id="rId9" Type="http://schemas.openxmlformats.org/officeDocument/2006/relationships/tags" Target="../tags/tag393.xml"/><Relationship Id="rId14" Type="http://schemas.openxmlformats.org/officeDocument/2006/relationships/tags" Target="../tags/tag398.xml"/><Relationship Id="rId22" Type="http://schemas.openxmlformats.org/officeDocument/2006/relationships/tags" Target="../tags/tag406.xml"/><Relationship Id="rId27" Type="http://schemas.openxmlformats.org/officeDocument/2006/relationships/tags" Target="../tags/tag411.xml"/><Relationship Id="rId30" Type="http://schemas.openxmlformats.org/officeDocument/2006/relationships/tags" Target="../tags/tag414.xml"/><Relationship Id="rId35" Type="http://schemas.openxmlformats.org/officeDocument/2006/relationships/tags" Target="../tags/tag419.xml"/><Relationship Id="rId8" Type="http://schemas.openxmlformats.org/officeDocument/2006/relationships/tags" Target="../tags/tag392.xml"/><Relationship Id="rId3" Type="http://schemas.openxmlformats.org/officeDocument/2006/relationships/tags" Target="../tags/tag387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434.xml"/><Relationship Id="rId18" Type="http://schemas.openxmlformats.org/officeDocument/2006/relationships/tags" Target="../tags/tag439.xml"/><Relationship Id="rId26" Type="http://schemas.openxmlformats.org/officeDocument/2006/relationships/tags" Target="../tags/tag447.xml"/><Relationship Id="rId21" Type="http://schemas.openxmlformats.org/officeDocument/2006/relationships/tags" Target="../tags/tag442.xml"/><Relationship Id="rId34" Type="http://schemas.openxmlformats.org/officeDocument/2006/relationships/tags" Target="../tags/tag455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tags" Target="../tags/tag438.xml"/><Relationship Id="rId25" Type="http://schemas.openxmlformats.org/officeDocument/2006/relationships/tags" Target="../tags/tag446.xml"/><Relationship Id="rId33" Type="http://schemas.openxmlformats.org/officeDocument/2006/relationships/tags" Target="../tags/tag454.xml"/><Relationship Id="rId38" Type="http://schemas.openxmlformats.org/officeDocument/2006/relationships/image" Target="../media/image34.emf"/><Relationship Id="rId2" Type="http://schemas.openxmlformats.org/officeDocument/2006/relationships/tags" Target="../tags/tag423.xml"/><Relationship Id="rId16" Type="http://schemas.openxmlformats.org/officeDocument/2006/relationships/tags" Target="../tags/tag437.xml"/><Relationship Id="rId20" Type="http://schemas.openxmlformats.org/officeDocument/2006/relationships/tags" Target="../tags/tag441.xml"/><Relationship Id="rId29" Type="http://schemas.openxmlformats.org/officeDocument/2006/relationships/tags" Target="../tags/tag450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24" Type="http://schemas.openxmlformats.org/officeDocument/2006/relationships/tags" Target="../tags/tag445.xml"/><Relationship Id="rId32" Type="http://schemas.openxmlformats.org/officeDocument/2006/relationships/tags" Target="../tags/tag453.xml"/><Relationship Id="rId37" Type="http://schemas.openxmlformats.org/officeDocument/2006/relationships/customXml" Target="../ink/ink30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23" Type="http://schemas.openxmlformats.org/officeDocument/2006/relationships/tags" Target="../tags/tag444.xml"/><Relationship Id="rId28" Type="http://schemas.openxmlformats.org/officeDocument/2006/relationships/tags" Target="../tags/tag449.xml"/><Relationship Id="rId36" Type="http://schemas.openxmlformats.org/officeDocument/2006/relationships/notesSlide" Target="../notesSlides/notesSlide29.xml"/><Relationship Id="rId10" Type="http://schemas.openxmlformats.org/officeDocument/2006/relationships/tags" Target="../tags/tag431.xml"/><Relationship Id="rId19" Type="http://schemas.openxmlformats.org/officeDocument/2006/relationships/tags" Target="../tags/tag440.xml"/><Relationship Id="rId31" Type="http://schemas.openxmlformats.org/officeDocument/2006/relationships/tags" Target="../tags/tag452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Relationship Id="rId22" Type="http://schemas.openxmlformats.org/officeDocument/2006/relationships/tags" Target="../tags/tag443.xml"/><Relationship Id="rId27" Type="http://schemas.openxmlformats.org/officeDocument/2006/relationships/tags" Target="../tags/tag448.xml"/><Relationship Id="rId30" Type="http://schemas.openxmlformats.org/officeDocument/2006/relationships/tags" Target="../tags/tag451.xml"/><Relationship Id="rId35" Type="http://schemas.openxmlformats.org/officeDocument/2006/relationships/slideLayout" Target="../slideLayouts/slideLayout3.xml"/><Relationship Id="rId8" Type="http://schemas.openxmlformats.org/officeDocument/2006/relationships/tags" Target="../tags/tag429.xml"/><Relationship Id="rId3" Type="http://schemas.openxmlformats.org/officeDocument/2006/relationships/tags" Target="../tags/tag42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tags" Target="../tags/tag481.xml"/><Relationship Id="rId3" Type="http://schemas.openxmlformats.org/officeDocument/2006/relationships/tags" Target="../tags/tag458.xml"/><Relationship Id="rId21" Type="http://schemas.openxmlformats.org/officeDocument/2006/relationships/tags" Target="../tags/tag476.xml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tags" Target="../tags/tag480.xml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tags" Target="../tags/tag479.xml"/><Relationship Id="rId32" Type="http://schemas.openxmlformats.org/officeDocument/2006/relationships/image" Target="../media/image35.emf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tags" Target="../tags/tag478.xml"/><Relationship Id="rId28" Type="http://schemas.openxmlformats.org/officeDocument/2006/relationships/tags" Target="../tags/tag483.xml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customXml" Target="../ink/ink31.xml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tags" Target="../tags/tag477.xml"/><Relationship Id="rId27" Type="http://schemas.openxmlformats.org/officeDocument/2006/relationships/tags" Target="../tags/tag482.xml"/><Relationship Id="rId30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91.xml"/><Relationship Id="rId3" Type="http://schemas.openxmlformats.org/officeDocument/2006/relationships/tags" Target="../tags/tag486.xml"/><Relationship Id="rId7" Type="http://schemas.openxmlformats.org/officeDocument/2006/relationships/tags" Target="../tags/tag490.xml"/><Relationship Id="rId12" Type="http://schemas.openxmlformats.org/officeDocument/2006/relationships/image" Target="../media/image36.emf"/><Relationship Id="rId2" Type="http://schemas.openxmlformats.org/officeDocument/2006/relationships/tags" Target="../tags/tag485.xml"/><Relationship Id="rId1" Type="http://schemas.openxmlformats.org/officeDocument/2006/relationships/tags" Target="../tags/tag484.xml"/><Relationship Id="rId6" Type="http://schemas.openxmlformats.org/officeDocument/2006/relationships/tags" Target="../tags/tag489.xml"/><Relationship Id="rId11" Type="http://schemas.openxmlformats.org/officeDocument/2006/relationships/customXml" Target="../ink/ink32.xml"/><Relationship Id="rId5" Type="http://schemas.openxmlformats.org/officeDocument/2006/relationships/tags" Target="../tags/tag488.xml"/><Relationship Id="rId10" Type="http://schemas.openxmlformats.org/officeDocument/2006/relationships/notesSlide" Target="../notesSlides/notesSlide31.xml"/><Relationship Id="rId4" Type="http://schemas.openxmlformats.org/officeDocument/2006/relationships/tags" Target="../tags/tag487.xml"/><Relationship Id="rId9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2.xml"/><Relationship Id="rId3" Type="http://schemas.openxmlformats.org/officeDocument/2006/relationships/tags" Target="../tags/tag49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93.xml"/><Relationship Id="rId1" Type="http://schemas.openxmlformats.org/officeDocument/2006/relationships/tags" Target="../tags/tag492.xml"/><Relationship Id="rId6" Type="http://schemas.openxmlformats.org/officeDocument/2006/relationships/tags" Target="../tags/tag497.xml"/><Relationship Id="rId5" Type="http://schemas.openxmlformats.org/officeDocument/2006/relationships/tags" Target="../tags/tag496.xml"/><Relationship Id="rId4" Type="http://schemas.openxmlformats.org/officeDocument/2006/relationships/tags" Target="../tags/tag49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tags" Target="../tags/tag500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499.xml"/><Relationship Id="rId1" Type="http://schemas.openxmlformats.org/officeDocument/2006/relationships/tags" Target="../tags/tag49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2.xml"/><Relationship Id="rId4" Type="http://schemas.openxmlformats.org/officeDocument/2006/relationships/tags" Target="../tags/tag501.xml"/><Relationship Id="rId9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0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05.xml"/><Relationship Id="rId21" Type="http://schemas.openxmlformats.org/officeDocument/2006/relationships/tags" Target="../tags/tag523.xml"/><Relationship Id="rId7" Type="http://schemas.openxmlformats.org/officeDocument/2006/relationships/tags" Target="../tags/tag509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tags" Target="../tags/tag527.xml"/><Relationship Id="rId2" Type="http://schemas.openxmlformats.org/officeDocument/2006/relationships/tags" Target="../tags/tag504.xml"/><Relationship Id="rId16" Type="http://schemas.openxmlformats.org/officeDocument/2006/relationships/tags" Target="../tags/tag518.xml"/><Relationship Id="rId20" Type="http://schemas.openxmlformats.org/officeDocument/2006/relationships/tags" Target="../tags/tag522.xml"/><Relationship Id="rId29" Type="http://schemas.openxmlformats.org/officeDocument/2006/relationships/image" Target="../media/image38.emf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1" Type="http://schemas.openxmlformats.org/officeDocument/2006/relationships/tags" Target="../tags/tag513.xml"/><Relationship Id="rId24" Type="http://schemas.openxmlformats.org/officeDocument/2006/relationships/tags" Target="../tags/tag526.xml"/><Relationship Id="rId5" Type="http://schemas.openxmlformats.org/officeDocument/2006/relationships/tags" Target="../tags/tag507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customXml" Target="../ink/ink34.xml"/><Relationship Id="rId10" Type="http://schemas.openxmlformats.org/officeDocument/2006/relationships/tags" Target="../tags/tag512.xml"/><Relationship Id="rId19" Type="http://schemas.openxmlformats.org/officeDocument/2006/relationships/tags" Target="../tags/tag521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4" Type="http://schemas.openxmlformats.org/officeDocument/2006/relationships/tags" Target="../tags/tag516.xml"/><Relationship Id="rId22" Type="http://schemas.openxmlformats.org/officeDocument/2006/relationships/tags" Target="../tags/tag524.xml"/><Relationship Id="rId27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4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tags" Target="../tags/tag530.xml"/><Relationship Id="rId7" Type="http://schemas.openxmlformats.org/officeDocument/2006/relationships/notesSlide" Target="../notesSlides/notesSlide35.xml"/><Relationship Id="rId2" Type="http://schemas.openxmlformats.org/officeDocument/2006/relationships/tags" Target="../tags/tag529.xml"/><Relationship Id="rId1" Type="http://schemas.openxmlformats.org/officeDocument/2006/relationships/tags" Target="../tags/tag5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2.xml"/><Relationship Id="rId4" Type="http://schemas.openxmlformats.org/officeDocument/2006/relationships/tags" Target="../tags/tag531.xml"/><Relationship Id="rId9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535.xml"/><Relationship Id="rId7" Type="http://schemas.openxmlformats.org/officeDocument/2006/relationships/notesSlide" Target="../notesSlides/notesSlide36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37.xml"/><Relationship Id="rId4" Type="http://schemas.openxmlformats.org/officeDocument/2006/relationships/tags" Target="../tags/tag5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540.xml"/><Relationship Id="rId7" Type="http://schemas.openxmlformats.org/officeDocument/2006/relationships/notesSlide" Target="../notesSlides/notesSlide37.xml"/><Relationship Id="rId2" Type="http://schemas.openxmlformats.org/officeDocument/2006/relationships/tags" Target="../tags/tag539.xml"/><Relationship Id="rId1" Type="http://schemas.openxmlformats.org/officeDocument/2006/relationships/tags" Target="../tags/tag5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2.xml"/><Relationship Id="rId4" Type="http://schemas.openxmlformats.org/officeDocument/2006/relationships/tags" Target="../tags/tag5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545.xml"/><Relationship Id="rId2" Type="http://schemas.openxmlformats.org/officeDocument/2006/relationships/tags" Target="../tags/tag544.xml"/><Relationship Id="rId1" Type="http://schemas.openxmlformats.org/officeDocument/2006/relationships/tags" Target="../tags/tag5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47.xml"/><Relationship Id="rId4" Type="http://schemas.openxmlformats.org/officeDocument/2006/relationships/tags" Target="../tags/tag54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555.xml"/><Relationship Id="rId13" Type="http://schemas.openxmlformats.org/officeDocument/2006/relationships/tags" Target="../tags/tag560.xml"/><Relationship Id="rId18" Type="http://schemas.openxmlformats.org/officeDocument/2006/relationships/tags" Target="../tags/tag565.xml"/><Relationship Id="rId26" Type="http://schemas.openxmlformats.org/officeDocument/2006/relationships/tags" Target="../tags/tag573.xml"/><Relationship Id="rId3" Type="http://schemas.openxmlformats.org/officeDocument/2006/relationships/tags" Target="../tags/tag550.xml"/><Relationship Id="rId21" Type="http://schemas.openxmlformats.org/officeDocument/2006/relationships/tags" Target="../tags/tag568.xml"/><Relationship Id="rId7" Type="http://schemas.openxmlformats.org/officeDocument/2006/relationships/tags" Target="../tags/tag554.xml"/><Relationship Id="rId12" Type="http://schemas.openxmlformats.org/officeDocument/2006/relationships/tags" Target="../tags/tag559.xml"/><Relationship Id="rId17" Type="http://schemas.openxmlformats.org/officeDocument/2006/relationships/tags" Target="../tags/tag564.xml"/><Relationship Id="rId25" Type="http://schemas.openxmlformats.org/officeDocument/2006/relationships/tags" Target="../tags/tag572.xml"/><Relationship Id="rId2" Type="http://schemas.openxmlformats.org/officeDocument/2006/relationships/tags" Target="../tags/tag549.xml"/><Relationship Id="rId16" Type="http://schemas.openxmlformats.org/officeDocument/2006/relationships/tags" Target="../tags/tag563.xml"/><Relationship Id="rId20" Type="http://schemas.openxmlformats.org/officeDocument/2006/relationships/tags" Target="../tags/tag567.xml"/><Relationship Id="rId1" Type="http://schemas.openxmlformats.org/officeDocument/2006/relationships/tags" Target="../tags/tag548.xml"/><Relationship Id="rId6" Type="http://schemas.openxmlformats.org/officeDocument/2006/relationships/tags" Target="../tags/tag553.xml"/><Relationship Id="rId11" Type="http://schemas.openxmlformats.org/officeDocument/2006/relationships/tags" Target="../tags/tag558.xml"/><Relationship Id="rId24" Type="http://schemas.openxmlformats.org/officeDocument/2006/relationships/tags" Target="../tags/tag571.xml"/><Relationship Id="rId5" Type="http://schemas.openxmlformats.org/officeDocument/2006/relationships/tags" Target="../tags/tag552.xml"/><Relationship Id="rId15" Type="http://schemas.openxmlformats.org/officeDocument/2006/relationships/tags" Target="../tags/tag562.xml"/><Relationship Id="rId23" Type="http://schemas.openxmlformats.org/officeDocument/2006/relationships/tags" Target="../tags/tag570.xml"/><Relationship Id="rId28" Type="http://schemas.openxmlformats.org/officeDocument/2006/relationships/notesSlide" Target="../notesSlides/notesSlide38.xml"/><Relationship Id="rId10" Type="http://schemas.openxmlformats.org/officeDocument/2006/relationships/tags" Target="../tags/tag557.xml"/><Relationship Id="rId19" Type="http://schemas.openxmlformats.org/officeDocument/2006/relationships/tags" Target="../tags/tag566.xml"/><Relationship Id="rId4" Type="http://schemas.openxmlformats.org/officeDocument/2006/relationships/tags" Target="../tags/tag551.xml"/><Relationship Id="rId9" Type="http://schemas.openxmlformats.org/officeDocument/2006/relationships/tags" Target="../tags/tag556.xml"/><Relationship Id="rId14" Type="http://schemas.openxmlformats.org/officeDocument/2006/relationships/tags" Target="../tags/tag561.xml"/><Relationship Id="rId22" Type="http://schemas.openxmlformats.org/officeDocument/2006/relationships/tags" Target="../tags/tag569.xml"/><Relationship Id="rId27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tags" Target="../tags/tag599.xml"/><Relationship Id="rId39" Type="http://schemas.openxmlformats.org/officeDocument/2006/relationships/notesSlide" Target="../notesSlides/notesSlide39.xml"/><Relationship Id="rId21" Type="http://schemas.openxmlformats.org/officeDocument/2006/relationships/tags" Target="../tags/tag594.xml"/><Relationship Id="rId34" Type="http://schemas.openxmlformats.org/officeDocument/2006/relationships/tags" Target="../tags/tag607.xml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tags" Target="../tags/tag598.xml"/><Relationship Id="rId33" Type="http://schemas.openxmlformats.org/officeDocument/2006/relationships/tags" Target="../tags/tag606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tags" Target="../tags/tag593.xml"/><Relationship Id="rId29" Type="http://schemas.openxmlformats.org/officeDocument/2006/relationships/tags" Target="../tags/tag602.xml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tags" Target="../tags/tag605.xml"/><Relationship Id="rId37" Type="http://schemas.openxmlformats.org/officeDocument/2006/relationships/tags" Target="../tags/tag610.xml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tags" Target="../tags/tag601.xml"/><Relationship Id="rId36" Type="http://schemas.openxmlformats.org/officeDocument/2006/relationships/tags" Target="../tags/tag609.xml"/><Relationship Id="rId10" Type="http://schemas.openxmlformats.org/officeDocument/2006/relationships/tags" Target="../tags/tag583.xml"/><Relationship Id="rId19" Type="http://schemas.openxmlformats.org/officeDocument/2006/relationships/tags" Target="../tags/tag592.xml"/><Relationship Id="rId31" Type="http://schemas.openxmlformats.org/officeDocument/2006/relationships/tags" Target="../tags/tag604.xml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tags" Target="../tags/tag600.xml"/><Relationship Id="rId30" Type="http://schemas.openxmlformats.org/officeDocument/2006/relationships/tags" Target="../tags/tag603.xml"/><Relationship Id="rId35" Type="http://schemas.openxmlformats.org/officeDocument/2006/relationships/tags" Target="../tags/tag608.xml"/><Relationship Id="rId8" Type="http://schemas.openxmlformats.org/officeDocument/2006/relationships/tags" Target="../tags/tag581.xml"/><Relationship Id="rId3" Type="http://schemas.openxmlformats.org/officeDocument/2006/relationships/tags" Target="../tags/tag57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notesSlide" Target="../notesSlides/notesSlide40.xml"/><Relationship Id="rId3" Type="http://schemas.openxmlformats.org/officeDocument/2006/relationships/tags" Target="../tags/tag613.xml"/><Relationship Id="rId21" Type="http://schemas.openxmlformats.org/officeDocument/2006/relationships/tags" Target="../tags/tag631.xml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0" Type="http://schemas.openxmlformats.org/officeDocument/2006/relationships/tags" Target="../tags/tag630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24" Type="http://schemas.openxmlformats.org/officeDocument/2006/relationships/tags" Target="../tags/tag634.xml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tags" Target="../tags/tag633.xml"/><Relationship Id="rId10" Type="http://schemas.openxmlformats.org/officeDocument/2006/relationships/tags" Target="../tags/tag620.xml"/><Relationship Id="rId19" Type="http://schemas.openxmlformats.org/officeDocument/2006/relationships/tags" Target="../tags/tag629.xml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tags" Target="../tags/tag63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642.xml"/><Relationship Id="rId13" Type="http://schemas.openxmlformats.org/officeDocument/2006/relationships/tags" Target="../tags/tag647.xml"/><Relationship Id="rId18" Type="http://schemas.openxmlformats.org/officeDocument/2006/relationships/tags" Target="../tags/tag652.xml"/><Relationship Id="rId26" Type="http://schemas.openxmlformats.org/officeDocument/2006/relationships/tags" Target="../tags/tag660.xml"/><Relationship Id="rId3" Type="http://schemas.openxmlformats.org/officeDocument/2006/relationships/tags" Target="../tags/tag637.xml"/><Relationship Id="rId21" Type="http://schemas.openxmlformats.org/officeDocument/2006/relationships/tags" Target="../tags/tag655.xml"/><Relationship Id="rId7" Type="http://schemas.openxmlformats.org/officeDocument/2006/relationships/tags" Target="../tags/tag641.xml"/><Relationship Id="rId12" Type="http://schemas.openxmlformats.org/officeDocument/2006/relationships/tags" Target="../tags/tag646.xml"/><Relationship Id="rId17" Type="http://schemas.openxmlformats.org/officeDocument/2006/relationships/tags" Target="../tags/tag651.xml"/><Relationship Id="rId25" Type="http://schemas.openxmlformats.org/officeDocument/2006/relationships/tags" Target="../tags/tag659.xml"/><Relationship Id="rId2" Type="http://schemas.openxmlformats.org/officeDocument/2006/relationships/tags" Target="../tags/tag636.xml"/><Relationship Id="rId16" Type="http://schemas.openxmlformats.org/officeDocument/2006/relationships/tags" Target="../tags/tag650.xml"/><Relationship Id="rId20" Type="http://schemas.openxmlformats.org/officeDocument/2006/relationships/tags" Target="../tags/tag654.xml"/><Relationship Id="rId29" Type="http://schemas.openxmlformats.org/officeDocument/2006/relationships/notesSlide" Target="../notesSlides/notesSlide41.xml"/><Relationship Id="rId1" Type="http://schemas.openxmlformats.org/officeDocument/2006/relationships/tags" Target="../tags/tag635.xml"/><Relationship Id="rId6" Type="http://schemas.openxmlformats.org/officeDocument/2006/relationships/tags" Target="../tags/tag640.xml"/><Relationship Id="rId11" Type="http://schemas.openxmlformats.org/officeDocument/2006/relationships/tags" Target="../tags/tag645.xml"/><Relationship Id="rId24" Type="http://schemas.openxmlformats.org/officeDocument/2006/relationships/tags" Target="../tags/tag658.xml"/><Relationship Id="rId5" Type="http://schemas.openxmlformats.org/officeDocument/2006/relationships/tags" Target="../tags/tag639.xml"/><Relationship Id="rId15" Type="http://schemas.openxmlformats.org/officeDocument/2006/relationships/tags" Target="../tags/tag649.xml"/><Relationship Id="rId23" Type="http://schemas.openxmlformats.org/officeDocument/2006/relationships/tags" Target="../tags/tag657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644.xml"/><Relationship Id="rId19" Type="http://schemas.openxmlformats.org/officeDocument/2006/relationships/tags" Target="../tags/tag653.xml"/><Relationship Id="rId4" Type="http://schemas.openxmlformats.org/officeDocument/2006/relationships/tags" Target="../tags/tag638.xml"/><Relationship Id="rId9" Type="http://schemas.openxmlformats.org/officeDocument/2006/relationships/tags" Target="../tags/tag643.xml"/><Relationship Id="rId14" Type="http://schemas.openxmlformats.org/officeDocument/2006/relationships/tags" Target="../tags/tag648.xml"/><Relationship Id="rId22" Type="http://schemas.openxmlformats.org/officeDocument/2006/relationships/tags" Target="../tags/tag656.xml"/><Relationship Id="rId27" Type="http://schemas.openxmlformats.org/officeDocument/2006/relationships/tags" Target="../tags/tag66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64.xml"/><Relationship Id="rId7" Type="http://schemas.openxmlformats.org/officeDocument/2006/relationships/tags" Target="../tags/tag668.xml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5" Type="http://schemas.openxmlformats.org/officeDocument/2006/relationships/tags" Target="../tags/tag666.xml"/><Relationship Id="rId4" Type="http://schemas.openxmlformats.org/officeDocument/2006/relationships/tags" Target="../tags/tag665.xml"/><Relationship Id="rId9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71.xml"/><Relationship Id="rId7" Type="http://schemas.openxmlformats.org/officeDocument/2006/relationships/tags" Target="../tags/tag675.xml"/><Relationship Id="rId2" Type="http://schemas.openxmlformats.org/officeDocument/2006/relationships/tags" Target="../tags/tag670.xml"/><Relationship Id="rId1" Type="http://schemas.openxmlformats.org/officeDocument/2006/relationships/tags" Target="../tags/tag669.xml"/><Relationship Id="rId6" Type="http://schemas.openxmlformats.org/officeDocument/2006/relationships/tags" Target="../tags/tag674.xml"/><Relationship Id="rId5" Type="http://schemas.openxmlformats.org/officeDocument/2006/relationships/tags" Target="../tags/tag673.xml"/><Relationship Id="rId4" Type="http://schemas.openxmlformats.org/officeDocument/2006/relationships/tags" Target="../tags/tag672.xml"/><Relationship Id="rId9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tags" Target="../tags/tag5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9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4.xml"/><Relationship Id="rId3" Type="http://schemas.openxmlformats.org/officeDocument/2006/relationships/tags" Target="../tags/tag67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6" Type="http://schemas.openxmlformats.org/officeDocument/2006/relationships/tags" Target="../tags/tag681.xml"/><Relationship Id="rId5" Type="http://schemas.openxmlformats.org/officeDocument/2006/relationships/tags" Target="../tags/tag680.xml"/><Relationship Id="rId4" Type="http://schemas.openxmlformats.org/officeDocument/2006/relationships/tags" Target="../tags/tag67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3" Type="http://schemas.openxmlformats.org/officeDocument/2006/relationships/tags" Target="../tags/tag6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83.xml"/><Relationship Id="rId1" Type="http://schemas.openxmlformats.org/officeDocument/2006/relationships/tags" Target="../tags/tag682.xml"/><Relationship Id="rId6" Type="http://schemas.openxmlformats.org/officeDocument/2006/relationships/tags" Target="../tags/tag687.xml"/><Relationship Id="rId5" Type="http://schemas.openxmlformats.org/officeDocument/2006/relationships/tags" Target="../tags/tag686.xml"/><Relationship Id="rId4" Type="http://schemas.openxmlformats.org/officeDocument/2006/relationships/tags" Target="../tags/tag68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3" Type="http://schemas.openxmlformats.org/officeDocument/2006/relationships/tags" Target="../tags/tag64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9.emf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customXml" Target="../ink/ink3.xml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tags" Target="../tags/tag107.xml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34" Type="http://schemas.openxmlformats.org/officeDocument/2006/relationships/customXml" Target="../ink/ink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tags" Target="../tags/tag106.xml"/><Relationship Id="rId33" Type="http://schemas.openxmlformats.org/officeDocument/2006/relationships/notesSlide" Target="../notesSlides/notesSlide7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tags" Target="../tags/tag110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tags" Target="../tags/tag105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tags" Target="../tags/tag104.xml"/><Relationship Id="rId28" Type="http://schemas.openxmlformats.org/officeDocument/2006/relationships/tags" Target="../tags/tag109.xml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tags" Target="../tags/tag112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tags" Target="../tags/tag108.xml"/><Relationship Id="rId30" Type="http://schemas.openxmlformats.org/officeDocument/2006/relationships/tags" Target="../tags/tag111.xml"/><Relationship Id="rId35" Type="http://schemas.openxmlformats.org/officeDocument/2006/relationships/image" Target="../media/image10.emf"/><Relationship Id="rId8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115.xml"/><Relationship Id="rId7" Type="http://schemas.openxmlformats.org/officeDocument/2006/relationships/customXml" Target="../ink/ink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*c = malloc(sizeof(car));</a:t>
            </a:r>
          </a:p>
          <a:p>
            <a:r>
              <a:rPr lang="en-US" sz="1600" dirty="0">
                <a:latin typeface="Courier New" pitchFamily="49" charset="0"/>
              </a:rPr>
              <a:t>c-&gt;miles = 100;</a:t>
            </a:r>
          </a:p>
          <a:p>
            <a:r>
              <a:rPr lang="en-US" sz="1600" dirty="0">
                <a:latin typeface="Courier New" pitchFamily="49" charset="0"/>
              </a:rPr>
              <a:t>c-&gt;gals = 17;</a:t>
            </a:r>
          </a:p>
          <a:p>
            <a:r>
              <a:rPr lang="en-US" sz="1600" dirty="0">
                <a:latin typeface="Courier New" pitchFamily="49" charset="0"/>
              </a:rPr>
              <a:t>float mpg = get_mpg(c);</a:t>
            </a:r>
          </a:p>
          <a:p>
            <a:r>
              <a:rPr lang="en-US" sz="1600" dirty="0">
                <a:latin typeface="Courier New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c = new Car();</a:t>
            </a:r>
          </a:p>
          <a:p>
            <a:r>
              <a:rPr lang="en-US" sz="1600" dirty="0">
                <a:latin typeface="Courier New" pitchFamily="49" charset="0"/>
              </a:rPr>
              <a:t>c.setMiles(100);</a:t>
            </a:r>
          </a:p>
          <a:p>
            <a:r>
              <a:rPr lang="en-US" sz="1600" dirty="0">
                <a:latin typeface="Courier New" pitchFamily="49" charset="0"/>
              </a:rPr>
              <a:t>c.setGals(17);</a:t>
            </a:r>
          </a:p>
          <a:p>
            <a:r>
              <a:rPr lang="en-US" sz="1600" dirty="0">
                <a:latin typeface="Courier New" pitchFamily="49" charset="0"/>
              </a:rPr>
              <a:t>float mpg =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get_mpg:</a:t>
            </a:r>
          </a:p>
          <a:p>
            <a:r>
              <a:rPr lang="en-US" sz="1400" dirty="0">
                <a:latin typeface="Courier New" pitchFamily="49" charset="0"/>
              </a:rPr>
              <a:t>    pushq   %rbp</a:t>
            </a:r>
          </a:p>
          <a:p>
            <a:r>
              <a:rPr lang="en-US" sz="1400" dirty="0">
                <a:latin typeface="Courier New" pitchFamily="49" charset="0"/>
              </a:rPr>
              <a:t>    movq    %rsp, %rbp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    popq    %rbp</a:t>
            </a:r>
          </a:p>
          <a:p>
            <a:r>
              <a:rPr lang="en-US" sz="1400" dirty="0">
                <a:latin typeface="Courier New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6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6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38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0111010000011000</a:t>
            </a:r>
          </a:p>
          <a:p>
            <a:r>
              <a:rPr lang="en-US" sz="1400" dirty="0">
                <a:latin typeface="Courier New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itchFamily="49" charset="0"/>
              </a:rPr>
              <a:t>1000100111000010</a:t>
            </a:r>
          </a:p>
          <a:p>
            <a:r>
              <a:rPr lang="en-US" sz="1400" dirty="0">
                <a:latin typeface="Courier New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400" y="381000"/>
            <a:ext cx="213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Data &amp; addressing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Integers &amp; floats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Machine code &amp; C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x86 </a:t>
            </a:r>
            <a:r>
              <a:rPr lang="en-US" sz="1800" dirty="0" smtClean="0">
                <a:solidFill>
                  <a:srgbClr val="999999"/>
                </a:solidFill>
                <a:latin typeface="Calibri" pitchFamily="34" charset="0"/>
              </a:rPr>
              <a:t>assembly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Procedures &amp; stacks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Arrays &amp; structs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&amp; caches</a:t>
            </a:r>
            <a:endParaRPr lang="en-US" sz="1800" dirty="0" smtClean="0">
              <a:solidFill>
                <a:srgbClr val="999999"/>
              </a:solidFill>
              <a:latin typeface="Calibri" pitchFamily="34" charset="0"/>
            </a:endParaRPr>
          </a:p>
          <a:p>
            <a:r>
              <a:rPr lang="en-US" sz="1800" dirty="0" smtClean="0">
                <a:solidFill>
                  <a:srgbClr val="FF6600"/>
                </a:solidFill>
                <a:latin typeface="Calibri" pitchFamily="34" charset="0"/>
              </a:rPr>
              <a:t>Processes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Virtual memory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Memory allocation</a:t>
            </a:r>
          </a:p>
          <a:p>
            <a:r>
              <a:rPr lang="en-US" sz="1800" dirty="0">
                <a:solidFill>
                  <a:srgbClr val="999999"/>
                </a:solidFill>
                <a:latin typeface="Calibri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5"/>
            </p:custDataLst>
          </p:nvPr>
        </p:nvSpPr>
        <p:spPr bwMode="auto">
          <a:xfrm>
            <a:off x="2173674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26"/>
            </p:custDataLst>
          </p:nvPr>
        </p:nvSpPr>
        <p:spPr bwMode="auto">
          <a:xfrm>
            <a:off x="5550124" y="4413940"/>
            <a:ext cx="3060475" cy="1061629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" name="Ink 2"/>
              <p14:cNvContentPartPr/>
              <p14:nvPr/>
            </p14:nvContentPartPr>
            <p14:xfrm>
              <a:off x="6962400" y="2338560"/>
              <a:ext cx="2118240" cy="6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953760" y="2328120"/>
                <a:ext cx="212940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743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Chinese new year!</a:t>
            </a:r>
          </a:p>
          <a:p>
            <a:endParaRPr lang="en-US" dirty="0" smtClean="0"/>
          </a:p>
          <a:p>
            <a:r>
              <a:rPr lang="en-US" dirty="0" smtClean="0"/>
              <a:t>How’s Lab 4 going?</a:t>
            </a:r>
          </a:p>
          <a:p>
            <a:endParaRPr lang="en-US" dirty="0"/>
          </a:p>
          <a:p>
            <a:r>
              <a:rPr lang="en-US" dirty="0" smtClean="0"/>
              <a:t>Processes!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153960" y="966240"/>
              <a:ext cx="5740200" cy="33354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44600" y="955440"/>
                <a:ext cx="5763240" cy="335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52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>
            <p:custDataLst>
              <p:tags r:id="rId1"/>
            </p:custDataLst>
          </p:nvPr>
        </p:nvSpPr>
        <p:spPr bwMode="auto">
          <a:xfrm>
            <a:off x="825500" y="222852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71600"/>
            <a:ext cx="8686800" cy="1098550"/>
          </a:xfrm>
          <a:noFill/>
          <a:ln/>
        </p:spPr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>
                <a:solidFill>
                  <a:srgbClr val="C00000"/>
                </a:solidFill>
              </a:rPr>
              <a:t>exception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transfer of control to the operating system (OS) in response to some </a:t>
            </a:r>
            <a:r>
              <a:rPr lang="en-US" i="1" dirty="0" smtClean="0"/>
              <a:t>event</a:t>
            </a:r>
            <a:r>
              <a:rPr lang="en-US" dirty="0" smtClean="0"/>
              <a:t>  (i.e., change in processor state)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Examples: </a:t>
            </a:r>
            <a:br>
              <a:rPr lang="en-US" sz="2000" dirty="0" smtClean="0"/>
            </a:br>
            <a:r>
              <a:rPr lang="en-US" sz="2000" b="0" dirty="0" smtClean="0"/>
              <a:t>div by 0, page fault, I/O request completes, Ctrl-C</a:t>
            </a:r>
          </a:p>
          <a:p>
            <a:r>
              <a:rPr lang="en-US" sz="2000" b="0" i="1" dirty="0" smtClean="0"/>
              <a:t>How does the system know where to jump to in the OS?</a:t>
            </a:r>
            <a:endParaRPr lang="en-US" sz="2000" b="0" i="1" dirty="0"/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9350" y="2299958"/>
            <a:ext cx="180438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Process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24525" y="2299958"/>
            <a:ext cx="53698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33738" y="282224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40088" y="342708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53138" y="343343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227388" y="349693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33738" y="352392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02100" y="3100058"/>
            <a:ext cx="1072649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3300" y="3373108"/>
            <a:ext cx="2146300" cy="1197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99200" y="4204935"/>
            <a:ext cx="276939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 return to </a:t>
            </a:r>
            <a:r>
              <a:rPr lang="en-US" sz="1800" b="0" i="1" dirty="0" err="1" smtClean="0">
                <a:latin typeface="Calibri" pitchFamily="34" charset="0"/>
              </a:rPr>
              <a:t>current_instr</a:t>
            </a:r>
            <a:r>
              <a:rPr lang="en-US" sz="1800" b="0" i="1" dirty="0" smtClean="0">
                <a:latin typeface="Calibri" pitchFamily="34" charset="0"/>
              </a:rPr>
              <a:t>, OR</a:t>
            </a: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return to </a:t>
            </a:r>
            <a:r>
              <a:rPr lang="en-US" sz="1800" b="0" i="1" dirty="0" err="1" smtClean="0">
                <a:latin typeface="Calibri" pitchFamily="34" charset="0"/>
              </a:rPr>
              <a:t>next_instr</a:t>
            </a:r>
            <a:r>
              <a:rPr lang="en-US" sz="1800" b="0" i="1" dirty="0" smtClean="0">
                <a:latin typeface="Calibri" pitchFamily="34" charset="0"/>
              </a:rPr>
              <a:t>, OR</a:t>
            </a: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0139" y="3169635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96633" y="3195471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3808" y="3400830"/>
            <a:ext cx="9414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next_instr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716251" y="334414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/>
              <a:t>Exceptions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/>
              <p14:cNvContentPartPr/>
              <p14:nvPr/>
            </p14:nvContentPartPr>
            <p14:xfrm>
              <a:off x="1114920" y="2690640"/>
              <a:ext cx="6142320" cy="1648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08080" y="2683080"/>
                <a:ext cx="6153480" cy="16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810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Asynchronous Exceptions (Interrupts)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Caused by events external to the processor</a:t>
            </a:r>
            <a:endParaRPr lang="en-US" dirty="0"/>
          </a:p>
          <a:p>
            <a:pPr lvl="1"/>
            <a:r>
              <a:rPr lang="en-US" dirty="0"/>
              <a:t>Indicated by setting the processor’s interrupt </a:t>
            </a:r>
            <a:r>
              <a:rPr lang="en-US" dirty="0" smtClean="0"/>
              <a:t>pin(s) (wire into CPU)</a:t>
            </a:r>
          </a:p>
          <a:p>
            <a:pPr lvl="1"/>
            <a:r>
              <a:rPr lang="en-US" dirty="0" smtClean="0"/>
              <a:t>Handler </a:t>
            </a:r>
            <a:r>
              <a:rPr lang="en-US" dirty="0"/>
              <a:t>returns to “next” </a:t>
            </a:r>
            <a:r>
              <a:rPr lang="en-US" dirty="0" smtClean="0"/>
              <a:t>instruction</a:t>
            </a:r>
          </a:p>
          <a:p>
            <a:r>
              <a:rPr lang="en-US" dirty="0" smtClean="0"/>
              <a:t>Examples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I/O interrupts</a:t>
            </a:r>
          </a:p>
          <a:p>
            <a:pPr lvl="2"/>
            <a:r>
              <a:rPr lang="en-US" dirty="0"/>
              <a:t>hitting Ctrl-C on the </a:t>
            </a:r>
            <a:r>
              <a:rPr lang="en-US" dirty="0" smtClean="0"/>
              <a:t>keyboard</a:t>
            </a:r>
          </a:p>
          <a:p>
            <a:pPr lvl="2"/>
            <a:r>
              <a:rPr lang="en-US" dirty="0" smtClean="0"/>
              <a:t>clicking a mouse button or tapping a touchscreen</a:t>
            </a:r>
          </a:p>
          <a:p>
            <a:pPr lvl="2"/>
            <a:r>
              <a:rPr lang="en-US" dirty="0"/>
              <a:t>arrival of a packet from a network</a:t>
            </a:r>
          </a:p>
          <a:p>
            <a:pPr lvl="2"/>
            <a:r>
              <a:rPr lang="en-US" dirty="0"/>
              <a:t>arrival of data from a disk</a:t>
            </a:r>
          </a:p>
          <a:p>
            <a:pPr lvl="1"/>
            <a:r>
              <a:rPr lang="en-US" dirty="0"/>
              <a:t>Hard reset interrupt</a:t>
            </a:r>
          </a:p>
          <a:p>
            <a:pPr lvl="2"/>
            <a:r>
              <a:rPr lang="en-US" dirty="0"/>
              <a:t>hitting the reset </a:t>
            </a:r>
            <a:r>
              <a:rPr lang="en-US" dirty="0" smtClean="0"/>
              <a:t>button on front panel</a:t>
            </a:r>
          </a:p>
          <a:p>
            <a:pPr lvl="1"/>
            <a:r>
              <a:rPr lang="en-US" dirty="0"/>
              <a:t>Soft reset interrupt</a:t>
            </a:r>
          </a:p>
          <a:p>
            <a:pPr lvl="2"/>
            <a:r>
              <a:rPr lang="en-US" dirty="0"/>
              <a:t>hitting Ctrl-Alt-Delete on a 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2900160" y="951120"/>
              <a:ext cx="5874120" cy="4200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96920" y="937800"/>
                <a:ext cx="5886720" cy="421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Synchronous Exceptions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88291"/>
            <a:ext cx="8366125" cy="4972050"/>
          </a:xfrm>
        </p:spPr>
        <p:txBody>
          <a:bodyPr/>
          <a:lstStyle/>
          <a:p>
            <a:r>
              <a:rPr lang="en-US" dirty="0"/>
              <a:t>Caused by </a:t>
            </a:r>
            <a:r>
              <a:rPr lang="en-US" dirty="0" smtClean="0"/>
              <a:t>events </a:t>
            </a:r>
            <a:r>
              <a:rPr lang="en-US" dirty="0"/>
              <a:t>that occur as a result of executing an instruction: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Traps</a:t>
            </a:r>
          </a:p>
          <a:p>
            <a:pPr lvl="2"/>
            <a:r>
              <a:rPr lang="en-US" b="1" dirty="0"/>
              <a:t>Intentional</a:t>
            </a:r>
            <a:r>
              <a:rPr lang="en-US" dirty="0"/>
              <a:t>: transfer control to OS to perform some function</a:t>
            </a:r>
          </a:p>
          <a:p>
            <a:pPr lvl="2"/>
            <a:r>
              <a:rPr lang="en-US" dirty="0"/>
              <a:t>Examples: </a:t>
            </a:r>
            <a:r>
              <a:rPr lang="en-US" b="1" i="1" dirty="0"/>
              <a:t>system calls</a:t>
            </a:r>
            <a:r>
              <a:rPr lang="en-US" dirty="0"/>
              <a:t>, breakpoint traps, special instructions</a:t>
            </a:r>
          </a:p>
          <a:p>
            <a:pPr lvl="2"/>
            <a:r>
              <a:rPr lang="en-US" dirty="0"/>
              <a:t>Returns control to “next” instruction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Faults</a:t>
            </a:r>
          </a:p>
          <a:p>
            <a:pPr lvl="2"/>
            <a:r>
              <a:rPr lang="en-US" b="1" dirty="0"/>
              <a:t>Unintentional</a:t>
            </a:r>
            <a:r>
              <a:rPr lang="en-US" dirty="0"/>
              <a:t> but possibly recoverable </a:t>
            </a:r>
          </a:p>
          <a:p>
            <a:pPr lvl="2"/>
            <a:r>
              <a:rPr lang="en-US" dirty="0"/>
              <a:t>Examples: page faults (recoverable)</a:t>
            </a:r>
            <a:r>
              <a:rPr lang="en-US" dirty="0" smtClean="0"/>
              <a:t>, segment </a:t>
            </a:r>
            <a:r>
              <a:rPr lang="en-US" dirty="0"/>
              <a:t>protection faults (unrecoverable), integer divide-by-zero exceptions (unrecoverable)</a:t>
            </a:r>
            <a:endParaRPr lang="en-US" dirty="0" smtClean="0"/>
          </a:p>
          <a:p>
            <a:pPr lvl="2"/>
            <a:r>
              <a:rPr lang="en-US" dirty="0"/>
              <a:t>Either re-executes faulting (“current”) instruction or aborts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Aborts</a:t>
            </a:r>
            <a:endParaRPr lang="en-US" b="1" i="1" dirty="0" smtClean="0">
              <a:solidFill>
                <a:srgbClr val="C00000"/>
              </a:solidFill>
            </a:endParaRPr>
          </a:p>
          <a:p>
            <a:pPr lvl="2"/>
            <a:r>
              <a:rPr lang="en-US" b="1" dirty="0" smtClean="0"/>
              <a:t>Unintentional</a:t>
            </a:r>
            <a:r>
              <a:rPr lang="en-US" dirty="0" smtClean="0"/>
              <a:t> </a:t>
            </a:r>
            <a:r>
              <a:rPr lang="en-US" dirty="0"/>
              <a:t>and unrecoverable</a:t>
            </a:r>
          </a:p>
          <a:p>
            <a:pPr lvl="2"/>
            <a:r>
              <a:rPr lang="en-US" dirty="0"/>
              <a:t>Examples: parity error, machine </a:t>
            </a:r>
            <a:r>
              <a:rPr lang="en-US" dirty="0" smtClean="0"/>
              <a:t>check (hardware failure detected)</a:t>
            </a:r>
            <a:endParaRPr lang="en-US" dirty="0"/>
          </a:p>
          <a:p>
            <a:pPr lvl="2"/>
            <a:r>
              <a:rPr lang="en-US" dirty="0"/>
              <a:t>Aborts current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238040" y="1585800"/>
              <a:ext cx="5925240" cy="1182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5160" y="1573560"/>
                <a:ext cx="5933160" cy="1201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>
            <p:custDataLst>
              <p:tags r:id="rId1"/>
            </p:custDataLst>
          </p:nvPr>
        </p:nvSpPr>
        <p:spPr bwMode="auto">
          <a:xfrm>
            <a:off x="838200" y="3657600"/>
            <a:ext cx="48768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533400"/>
            <a:ext cx="6913418" cy="573088"/>
          </a:xfrm>
          <a:noFill/>
          <a:ln/>
        </p:spPr>
        <p:txBody>
          <a:bodyPr/>
          <a:lstStyle/>
          <a:p>
            <a:r>
              <a:rPr lang="en-US" dirty="0"/>
              <a:t>Trap </a:t>
            </a:r>
            <a:r>
              <a:rPr lang="en-US" dirty="0" smtClean="0"/>
              <a:t>Example: Opening File  (IA32)</a:t>
            </a:r>
            <a:endParaRPr lang="en-US" dirty="0"/>
          </a:p>
        </p:txBody>
      </p:sp>
      <p:sp>
        <p:nvSpPr>
          <p:cNvPr id="480271" name="Rectangle 15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96875" y="1219200"/>
            <a:ext cx="8366125" cy="5486400"/>
          </a:xfrm>
        </p:spPr>
        <p:txBody>
          <a:bodyPr/>
          <a:lstStyle/>
          <a:p>
            <a:r>
              <a:rPr lang="en-US" sz="2000" b="0" dirty="0" smtClean="0"/>
              <a:t>User calls: </a:t>
            </a:r>
            <a:r>
              <a:rPr lang="en-US" sz="2000" dirty="0">
                <a:latin typeface="Courier New" pitchFamily="49" charset="0"/>
              </a:rPr>
              <a:t>open(filename, options</a:t>
            </a:r>
            <a:r>
              <a:rPr lang="en-US" sz="2000" dirty="0" smtClean="0">
                <a:latin typeface="Courier New" pitchFamily="49" charset="0"/>
              </a:rPr>
              <a:t>)</a:t>
            </a:r>
            <a:endParaRPr lang="en-US" sz="2000" b="0" dirty="0"/>
          </a:p>
          <a:p>
            <a:r>
              <a:rPr lang="en-US" sz="2000" b="0" dirty="0"/>
              <a:t>Function </a:t>
            </a:r>
            <a:r>
              <a:rPr lang="en-US" sz="2000" dirty="0" smtClean="0">
                <a:latin typeface="Courier New" pitchFamily="49" charset="0"/>
              </a:rPr>
              <a:t>open</a:t>
            </a:r>
            <a:r>
              <a:rPr lang="en-US" sz="2000" b="0" dirty="0" smtClean="0"/>
              <a:t> executes </a:t>
            </a:r>
            <a:r>
              <a:rPr lang="en-US" sz="2000" b="0" dirty="0"/>
              <a:t>system call instruction </a:t>
            </a:r>
            <a:r>
              <a:rPr lang="en-US" sz="2000" dirty="0" err="1">
                <a:latin typeface="Courier New" pitchFamily="49" charset="0"/>
              </a:rPr>
              <a:t>int</a:t>
            </a:r>
            <a:endParaRPr lang="en-US" sz="2000" dirty="0">
              <a:latin typeface="Courier New" pitchFamily="49" charset="0"/>
            </a:endParaRPr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r>
              <a:rPr lang="en-US" sz="2000" b="0" dirty="0" smtClean="0"/>
              <a:t>OS </a:t>
            </a:r>
            <a:r>
              <a:rPr lang="en-US" sz="2000" b="0" dirty="0"/>
              <a:t>must find or create file, get it ready for reading or writing</a:t>
            </a:r>
          </a:p>
          <a:p>
            <a:r>
              <a:rPr lang="en-US" sz="2000" b="0" dirty="0"/>
              <a:t>Returns integer file descriptor</a:t>
            </a:r>
          </a:p>
        </p:txBody>
      </p:sp>
      <p:sp>
        <p:nvSpPr>
          <p:cNvPr id="480272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133600"/>
            <a:ext cx="6295699" cy="13398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0804d070 &lt;__</a:t>
            </a:r>
            <a:r>
              <a:rPr lang="en-US" sz="1600" dirty="0" err="1">
                <a:latin typeface="Courier New" pitchFamily="49" charset="0"/>
              </a:rPr>
              <a:t>libc_open</a:t>
            </a:r>
            <a:r>
              <a:rPr lang="en-US" sz="1600" dirty="0">
                <a:latin typeface="Courier New" pitchFamily="49" charset="0"/>
              </a:rPr>
              <a:t>&gt;: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. . .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804d082:	</a:t>
            </a:r>
            <a:r>
              <a:rPr lang="en-US" sz="1600" dirty="0" err="1">
                <a:latin typeface="Courier New" pitchFamily="49" charset="0"/>
              </a:rPr>
              <a:t>cd</a:t>
            </a:r>
            <a:r>
              <a:rPr lang="en-US" sz="1600" dirty="0">
                <a:latin typeface="Courier New" pitchFamily="49" charset="0"/>
              </a:rPr>
              <a:t> 80                	</a:t>
            </a:r>
            <a:r>
              <a:rPr lang="en-US" sz="1600" i="1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   $0x80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804d084:	5b                   	pop    %</a:t>
            </a:r>
            <a:r>
              <a:rPr lang="en-US" sz="1600" dirty="0" err="1">
                <a:latin typeface="Courier New" pitchFamily="49" charset="0"/>
              </a:rPr>
              <a:t>ebx</a:t>
            </a: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. . .</a:t>
            </a:r>
          </a:p>
        </p:txBody>
      </p:sp>
      <p:sp>
        <p:nvSpPr>
          <p:cNvPr id="17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9582" y="3657600"/>
            <a:ext cx="180438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Process</a:t>
            </a:r>
          </a:p>
        </p:txBody>
      </p:sp>
      <p:sp>
        <p:nvSpPr>
          <p:cNvPr id="18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44757" y="3657600"/>
            <a:ext cx="53698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19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753970" y="4179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760320" y="4784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573370" y="4791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747620" y="4854575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747620" y="4881562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22332" y="4419600"/>
            <a:ext cx="1072649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03532" y="4876800"/>
            <a:ext cx="1219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open file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22332" y="5186362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27763" y="4553113"/>
            <a:ext cx="380169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int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39534" y="4758472"/>
            <a:ext cx="468398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smtClean="0">
                <a:latin typeface="Calibri" pitchFamily="34" charset="0"/>
              </a:rPr>
              <a:t>pop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406440" y="1048320"/>
              <a:ext cx="6800400" cy="3807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6000" y="1038600"/>
                <a:ext cx="6822720" cy="3825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2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>
            <p:custDataLst>
              <p:tags r:id="rId1"/>
            </p:custDataLst>
          </p:nvPr>
        </p:nvSpPr>
        <p:spPr bwMode="auto">
          <a:xfrm>
            <a:off x="914400" y="3048000"/>
            <a:ext cx="5715000" cy="22860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1297" name="Rectangle 17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153400" cy="3124200"/>
          </a:xfrm>
        </p:spPr>
        <p:txBody>
          <a:bodyPr/>
          <a:lstStyle/>
          <a:p>
            <a:r>
              <a:rPr lang="en-US" sz="2000" b="0" dirty="0" smtClean="0"/>
              <a:t>User </a:t>
            </a:r>
            <a:r>
              <a:rPr lang="en-US" sz="2000" b="0" dirty="0"/>
              <a:t>writes to memory location</a:t>
            </a:r>
          </a:p>
          <a:p>
            <a:r>
              <a:rPr lang="en-US" sz="2000" b="0" dirty="0"/>
              <a:t>That portion (page) of user’s memory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is </a:t>
            </a:r>
            <a:r>
              <a:rPr lang="en-US" sz="2000" b="0" dirty="0"/>
              <a:t>currently on disk</a:t>
            </a:r>
          </a:p>
          <a:p>
            <a:endParaRPr lang="en-US" sz="2200" b="0" dirty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200" b="0" dirty="0" smtClean="0"/>
          </a:p>
          <a:p>
            <a:endParaRPr lang="en-US" sz="2000" b="0" dirty="0" smtClean="0"/>
          </a:p>
          <a:p>
            <a:r>
              <a:rPr lang="en-US" sz="2000" b="0" dirty="0" smtClean="0"/>
              <a:t>Page fault handler </a:t>
            </a:r>
            <a:r>
              <a:rPr lang="en-US" sz="2000" b="0" dirty="0"/>
              <a:t>must load page into physical memory</a:t>
            </a:r>
          </a:p>
          <a:p>
            <a:r>
              <a:rPr lang="en-US" sz="2000" b="0" dirty="0"/>
              <a:t>Returns to faulting instruction: </a:t>
            </a:r>
            <a:r>
              <a:rPr lang="en-US" sz="2000" dirty="0">
                <a:latin typeface="Courier New"/>
                <a:cs typeface="Courier New"/>
              </a:rPr>
              <a:t>mov</a:t>
            </a:r>
            <a:r>
              <a:rPr lang="en-US" sz="2000" b="0" dirty="0"/>
              <a:t> is executed again!</a:t>
            </a:r>
          </a:p>
          <a:p>
            <a:r>
              <a:rPr lang="en-US" sz="2000" b="0" dirty="0"/>
              <a:t>Successful on second try</a:t>
            </a:r>
          </a:p>
        </p:txBody>
      </p:sp>
      <p:sp>
        <p:nvSpPr>
          <p:cNvPr id="481298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3354" y="1022350"/>
            <a:ext cx="2165350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a[1000];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main ()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a[500] = 13;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481299" name="Text 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488982"/>
            <a:ext cx="7348538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80483b7:	c7 05 10 9d 04 08 0d 	movl   $0xd,0x8049d10</a:t>
            </a:r>
          </a:p>
        </p:txBody>
      </p:sp>
      <p:sp>
        <p:nvSpPr>
          <p:cNvPr id="20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0600" y="3100551"/>
            <a:ext cx="180438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Process</a:t>
            </a:r>
          </a:p>
        </p:txBody>
      </p:sp>
      <p:sp>
        <p:nvSpPr>
          <p:cNvPr id="21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295775" y="3100551"/>
            <a:ext cx="53698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2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04988" y="3622838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11338" y="4227676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624388" y="4234026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1798637" y="4234026"/>
            <a:ext cx="28321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798638" y="4324513"/>
            <a:ext cx="6350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77364" y="3862551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54550" y="4206766"/>
            <a:ext cx="1974850" cy="6437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Create page and </a:t>
            </a:r>
          </a:p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load into memory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73350" y="4548351"/>
            <a:ext cx="853165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returns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250732" y="4062249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dirty="0"/>
              <a:t>Fault Example: Page Fault</a:t>
            </a:r>
            <a:endParaRPr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4843440" y="2792520"/>
              <a:ext cx="3435840" cy="2073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835880" y="2790000"/>
                <a:ext cx="3445920" cy="20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1323000" y="2349720"/>
              <a:ext cx="6065640" cy="3897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314360" y="2338560"/>
                <a:ext cx="6085080" cy="3917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18" name="Rectangle 14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517634" y="5525815"/>
            <a:ext cx="6705600" cy="1255985"/>
          </a:xfrm>
        </p:spPr>
        <p:txBody>
          <a:bodyPr/>
          <a:lstStyle/>
          <a:p>
            <a:r>
              <a:rPr lang="en-US" sz="2000" b="0" dirty="0" smtClean="0"/>
              <a:t>Page fault handler </a:t>
            </a:r>
            <a:r>
              <a:rPr lang="en-US" sz="2000" b="0" dirty="0"/>
              <a:t>detects invalid address</a:t>
            </a:r>
          </a:p>
          <a:p>
            <a:r>
              <a:rPr lang="en-US" sz="2000" b="0" dirty="0"/>
              <a:t>Sends </a:t>
            </a:r>
            <a:r>
              <a:rPr lang="en-US" sz="2000" dirty="0">
                <a:latin typeface="Courier New" pitchFamily="49" charset="0"/>
              </a:rPr>
              <a:t>SIGSEGV</a:t>
            </a:r>
            <a:r>
              <a:rPr lang="en-US" sz="2000" b="0" dirty="0"/>
              <a:t> signal to user process</a:t>
            </a:r>
          </a:p>
          <a:p>
            <a:r>
              <a:rPr lang="en-US" sz="2000" b="0" dirty="0"/>
              <a:t>User process exits with “segmentation fault”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9068" y="1219200"/>
            <a:ext cx="2287588" cy="133985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 a[1000];</a:t>
            </a:r>
          </a:p>
          <a:p>
            <a:r>
              <a:rPr lang="en-US" sz="1600" dirty="0" err="1">
                <a:latin typeface="Courier New" pitchFamily="49" charset="0"/>
              </a:rPr>
              <a:t>main ()</a:t>
            </a:r>
          </a:p>
          <a:p>
            <a:r>
              <a:rPr lang="en-US" sz="1600" dirty="0" err="1">
                <a:latin typeface="Courier New" pitchFamily="49" charset="0"/>
              </a:rPr>
              <a:t>{</a:t>
            </a:r>
          </a:p>
          <a:p>
            <a:r>
              <a:rPr lang="en-US" sz="1600" dirty="0" err="1">
                <a:latin typeface="Courier New" pitchFamily="49" charset="0"/>
              </a:rPr>
              <a:t>    a[5000] = 13;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59068" y="2667000"/>
            <a:ext cx="739337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Courier New" pitchFamily="49" charset="0"/>
              </a:rPr>
              <a:t> 80483b7:	c7 05 60 e3 04 08 0d 	movl   $0xd,0x804e360</a:t>
            </a:r>
          </a:p>
        </p:txBody>
      </p:sp>
      <p:sp>
        <p:nvSpPr>
          <p:cNvPr id="18" name="Rectangle 17"/>
          <p:cNvSpPr/>
          <p:nvPr>
            <p:custDataLst>
              <p:tags r:id="rId4"/>
            </p:custDataLst>
          </p:nvPr>
        </p:nvSpPr>
        <p:spPr bwMode="auto">
          <a:xfrm>
            <a:off x="959068" y="3276600"/>
            <a:ext cx="7270532" cy="20574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0450" y="3276600"/>
            <a:ext cx="180438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Process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65625" y="3276600"/>
            <a:ext cx="53698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21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74838" y="3798887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2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81188" y="4403725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694238" y="4410075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77364" y="4038600"/>
            <a:ext cx="214223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exception: page fault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7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724400" y="4495800"/>
            <a:ext cx="22860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detect invalid address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9049" y="4240574"/>
            <a:ext cx="54457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movl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31" name="Line 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708634" y="5005551"/>
            <a:ext cx="17683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477000" y="4814841"/>
            <a:ext cx="160020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 smtClean="0">
                <a:latin typeface="Calibri" pitchFamily="34" charset="0"/>
              </a:rPr>
              <a:t>signal process</a:t>
            </a: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dirty="0"/>
              <a:t>Fault Example: Invalid Memory Reference</a:t>
            </a:r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Ink 2"/>
              <p14:cNvContentPartPr/>
              <p14:nvPr/>
            </p14:nvContentPartPr>
            <p14:xfrm>
              <a:off x="6645600" y="5207760"/>
              <a:ext cx="1163880" cy="36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35880" y="5201280"/>
                <a:ext cx="11779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" name="Ink 3"/>
              <p14:cNvContentPartPr/>
              <p14:nvPr/>
            </p14:nvContentPartPr>
            <p14:xfrm>
              <a:off x="1657440" y="1203480"/>
              <a:ext cx="6208200" cy="4994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47360" y="1190520"/>
                <a:ext cx="6223680" cy="501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8" grpId="0" build="p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6" grpId="0"/>
      <p:bldP spid="27" grpId="0"/>
      <p:bldP spid="29" grpId="0"/>
      <p:bldP spid="31" grpId="0" animBg="1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Exception Table IA32 (Excerpt)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91696788"/>
              </p:ext>
            </p:extLst>
          </p:nvPr>
        </p:nvGraphicFramePr>
        <p:xfrm>
          <a:off x="1447800" y="1640840"/>
          <a:ext cx="7086600" cy="296672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362200"/>
                <a:gridCol w="2590800"/>
                <a:gridCol w="2133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Exception</a:t>
                      </a:r>
                      <a:r>
                        <a:rPr lang="en-US" i="1" baseline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 Number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Description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a:t>Exception Class</a:t>
                      </a:r>
                      <a:endParaRPr lang="en-US" i="1" dirty="0">
                        <a:solidFill>
                          <a:srgbClr val="C00000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0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Divide error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Fault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13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General protection fault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Fault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14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Page fault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Fault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18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Machine check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Abort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32-127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OS-defined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Interrupt or trap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128 (0x80)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System call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Trap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129-255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OS-defined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Interrupt or trap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>
            <p:custDataLst>
              <p:tags r:id="rId4"/>
            </p:custDataLst>
          </p:nvPr>
        </p:nvSpPr>
        <p:spPr>
          <a:xfrm>
            <a:off x="685800" y="54102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  <a:hlinkClick r:id="rId9"/>
              </a:rPr>
              <a:t>http://download.intel.com/design/processor/manuals/253665.pdf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" name="Ink 4"/>
              <p14:cNvContentPartPr/>
              <p14:nvPr/>
            </p14:nvContentPartPr>
            <p14:xfrm>
              <a:off x="3319920" y="1326240"/>
              <a:ext cx="1926360" cy="34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4880" y="1315440"/>
                <a:ext cx="1935720" cy="5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Exceptions</a:t>
            </a:r>
          </a:p>
          <a:p>
            <a:pPr lvl="1"/>
            <a:r>
              <a:rPr lang="en-US" smtClean="0"/>
              <a:t>Events that require non-standard control flow</a:t>
            </a:r>
          </a:p>
          <a:p>
            <a:pPr lvl="1"/>
            <a:r>
              <a:rPr lang="en-US" smtClean="0"/>
              <a:t>Generated externally (interrupts) or internally (traps and faults)</a:t>
            </a:r>
          </a:p>
          <a:p>
            <a:pPr lvl="1"/>
            <a:r>
              <a:rPr lang="en-US"/>
              <a:t>After an exception is handled, one of three things may happen:</a:t>
            </a:r>
          </a:p>
          <a:p>
            <a:pPr lvl="2"/>
            <a:r>
              <a:rPr lang="en-US"/>
              <a:t>Re-execute the current instruction</a:t>
            </a:r>
          </a:p>
          <a:p>
            <a:pPr lvl="2"/>
            <a:r>
              <a:rPr lang="en-US"/>
              <a:t>Resume execution with the next instruction</a:t>
            </a:r>
          </a:p>
          <a:p>
            <a:pPr lvl="2"/>
            <a:r>
              <a:rPr lang="en-US"/>
              <a:t>Abort the process that caused the exception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999000" y="1368000"/>
              <a:ext cx="5278680" cy="3158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360" y="1355040"/>
                <a:ext cx="5293080" cy="3183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r>
              <a:rPr lang="en-US" b="0" dirty="0" smtClean="0"/>
              <a:t> </a:t>
            </a:r>
            <a:r>
              <a:rPr lang="en-US" b="0" dirty="0"/>
              <a:t>are another </a:t>
            </a:r>
            <a:r>
              <a:rPr lang="en-US" b="0" i="1" dirty="0"/>
              <a:t>abstraction</a:t>
            </a:r>
            <a:r>
              <a:rPr lang="en-US" b="0" dirty="0"/>
              <a:t> in our computer </a:t>
            </a:r>
            <a:r>
              <a:rPr lang="en-US" b="0" dirty="0" smtClean="0"/>
              <a:t>system</a:t>
            </a:r>
          </a:p>
          <a:p>
            <a:pPr lvl="1"/>
            <a:r>
              <a:rPr lang="en-US" dirty="0" smtClean="0"/>
              <a:t>provided by the OS</a:t>
            </a:r>
          </a:p>
          <a:p>
            <a:pPr lvl="1"/>
            <a:r>
              <a:rPr lang="en-US" dirty="0" smtClean="0"/>
              <a:t>OS uses a data structure to represent each process</a:t>
            </a:r>
          </a:p>
          <a:p>
            <a:pPr lvl="1"/>
            <a:r>
              <a:rPr lang="en-US" b="0" dirty="0" smtClean="0"/>
              <a:t>provides </a:t>
            </a:r>
            <a:r>
              <a:rPr lang="en-US" b="0" dirty="0"/>
              <a:t>an </a:t>
            </a:r>
            <a:r>
              <a:rPr lang="en-US" b="0" i="1" dirty="0"/>
              <a:t>interface</a:t>
            </a:r>
            <a:r>
              <a:rPr lang="en-US" b="0" dirty="0"/>
              <a:t> between the program and the underlying </a:t>
            </a:r>
            <a:r>
              <a:rPr lang="en-US" b="0" dirty="0" smtClean="0"/>
              <a:t>hardware (CPU </a:t>
            </a:r>
            <a:r>
              <a:rPr lang="en-US" b="0" dirty="0"/>
              <a:t>+ </a:t>
            </a:r>
            <a:r>
              <a:rPr lang="en-US" b="0" dirty="0" smtClean="0"/>
              <a:t>memory)</a:t>
            </a:r>
          </a:p>
          <a:p>
            <a:pPr lvl="2"/>
            <a:endParaRPr lang="en-US" b="0" dirty="0"/>
          </a:p>
          <a:p>
            <a:r>
              <a:rPr lang="en-US" b="0" dirty="0"/>
              <a:t>What do processes have to do with </a:t>
            </a:r>
            <a:r>
              <a:rPr lang="en-US" i="1" dirty="0"/>
              <a:t>exceptional control </a:t>
            </a:r>
            <a:r>
              <a:rPr lang="en-US" i="1" dirty="0" smtClean="0"/>
              <a:t>flow</a:t>
            </a:r>
            <a:r>
              <a:rPr lang="en-US" b="0" dirty="0" smtClean="0"/>
              <a:t>?</a:t>
            </a:r>
            <a:endParaRPr lang="en-US" b="0" dirty="0"/>
          </a:p>
          <a:p>
            <a:pPr lvl="1"/>
            <a:r>
              <a:rPr lang="en-US" dirty="0" smtClean="0"/>
              <a:t>Exceptional </a:t>
            </a:r>
            <a:r>
              <a:rPr lang="en-US" dirty="0"/>
              <a:t>control flow is the mechanism that the OS uses to </a:t>
            </a:r>
            <a:r>
              <a:rPr lang="en-US" dirty="0" smtClean="0"/>
              <a:t>enable </a:t>
            </a:r>
            <a:r>
              <a:rPr lang="en-US" b="1" dirty="0" smtClean="0"/>
              <a:t>multiple processes </a:t>
            </a:r>
            <a:r>
              <a:rPr lang="en-US" dirty="0" smtClean="0"/>
              <a:t>to run on the same system.</a:t>
            </a:r>
          </a:p>
          <a:p>
            <a:pPr lvl="1"/>
            <a:endParaRPr lang="en-US" dirty="0"/>
          </a:p>
          <a:p>
            <a:r>
              <a:rPr lang="en-US" dirty="0" smtClean="0"/>
              <a:t>What is the difference between: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processor? </a:t>
            </a:r>
            <a:r>
              <a:rPr lang="en-US" dirty="0" smtClean="0"/>
              <a:t>   	 </a:t>
            </a:r>
            <a:r>
              <a:rPr lang="en-US" dirty="0"/>
              <a:t>a program? </a:t>
            </a:r>
            <a:r>
              <a:rPr lang="en-US" dirty="0" smtClean="0"/>
              <a:t>   	 a </a:t>
            </a:r>
            <a:r>
              <a:rPr lang="en-US" dirty="0"/>
              <a:t>process?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861200" y="1708920"/>
              <a:ext cx="5221080" cy="47415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56880" y="1699560"/>
                <a:ext cx="5238000" cy="476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4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Processes – another important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First some preliminaries</a:t>
            </a:r>
          </a:p>
          <a:p>
            <a:pPr lvl="1"/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Exceptional control flow</a:t>
            </a:r>
          </a:p>
          <a:p>
            <a:pPr lvl="1"/>
            <a:r>
              <a:rPr lang="en-US" dirty="0" smtClean="0"/>
              <a:t>Asynchronous exceptions (interrupts)</a:t>
            </a:r>
          </a:p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Creating new processes</a:t>
            </a:r>
          </a:p>
          <a:p>
            <a:pPr lvl="1"/>
            <a:r>
              <a:rPr lang="en-US" dirty="0" smtClean="0"/>
              <a:t>Fork and wait</a:t>
            </a:r>
          </a:p>
          <a:p>
            <a:pPr lvl="1"/>
            <a:r>
              <a:rPr lang="en-US" dirty="0" smtClean="0"/>
              <a:t>Zombies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Processes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Definition: A </a:t>
            </a:r>
            <a:r>
              <a:rPr lang="en-US" i="1" dirty="0">
                <a:solidFill>
                  <a:srgbClr val="C00000"/>
                </a:solidFill>
              </a:rPr>
              <a:t>process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an instance of a running </a:t>
            </a:r>
            <a:r>
              <a:rPr lang="en-US" dirty="0" smtClean="0"/>
              <a:t>program</a:t>
            </a:r>
          </a:p>
          <a:p>
            <a:pPr lvl="1"/>
            <a:r>
              <a:rPr lang="en-US" dirty="0"/>
              <a:t>One of the most</a:t>
            </a:r>
            <a:r>
              <a:rPr lang="en-US" dirty="0" smtClean="0"/>
              <a:t> important ideas </a:t>
            </a:r>
            <a:r>
              <a:rPr lang="en-US" dirty="0"/>
              <a:t>in computer </a:t>
            </a:r>
            <a:r>
              <a:rPr lang="en-US" dirty="0" smtClean="0"/>
              <a:t>science</a:t>
            </a:r>
            <a:endParaRPr lang="en-US" dirty="0"/>
          </a:p>
          <a:p>
            <a:pPr lvl="1"/>
            <a:r>
              <a:rPr lang="en-US" dirty="0"/>
              <a:t>Not the same as “program” or “processor”</a:t>
            </a:r>
          </a:p>
          <a:p>
            <a:endParaRPr lang="en-US" dirty="0" smtClean="0"/>
          </a:p>
          <a:p>
            <a:r>
              <a:rPr lang="en-US" dirty="0" smtClean="0"/>
              <a:t>Process </a:t>
            </a:r>
            <a:r>
              <a:rPr lang="en-US" dirty="0"/>
              <a:t>provides each program with </a:t>
            </a:r>
            <a:r>
              <a:rPr lang="en-US" dirty="0">
                <a:solidFill>
                  <a:srgbClr val="C00000"/>
                </a:solidFill>
              </a:rPr>
              <a:t>two key abstractions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Logical control flow</a:t>
            </a:r>
          </a:p>
          <a:p>
            <a:pPr lvl="2"/>
            <a:r>
              <a:rPr lang="en-US" dirty="0"/>
              <a:t>Each process seems to have exclusive use of the </a:t>
            </a:r>
            <a:r>
              <a:rPr lang="en-US" dirty="0" smtClean="0"/>
              <a:t>CPU</a:t>
            </a:r>
            <a:endParaRPr lang="en-US" dirty="0"/>
          </a:p>
          <a:p>
            <a:pPr lvl="1"/>
            <a:r>
              <a:rPr lang="en-US" dirty="0"/>
              <a:t>Private </a:t>
            </a:r>
            <a:r>
              <a:rPr lang="en-US" dirty="0" smtClean="0"/>
              <a:t>virtual address </a:t>
            </a:r>
            <a:r>
              <a:rPr lang="en-US" dirty="0"/>
              <a:t>space</a:t>
            </a:r>
          </a:p>
          <a:p>
            <a:pPr lvl="2"/>
            <a:r>
              <a:rPr lang="en-US" dirty="0"/>
              <a:t>Each process seems to have exclusive use of main </a:t>
            </a:r>
            <a:r>
              <a:rPr lang="en-US" dirty="0" smtClean="0"/>
              <a:t>memory</a:t>
            </a:r>
            <a:endParaRPr lang="en-US" dirty="0"/>
          </a:p>
          <a:p>
            <a:r>
              <a:rPr lang="en-US" dirty="0" smtClean="0"/>
              <a:t>Why are these illusions important?</a:t>
            </a:r>
          </a:p>
          <a:p>
            <a:r>
              <a:rPr lang="en-US" dirty="0" smtClean="0"/>
              <a:t>How </a:t>
            </a:r>
            <a:r>
              <a:rPr lang="en-US" dirty="0"/>
              <a:t>are these </a:t>
            </a:r>
            <a:r>
              <a:rPr lang="en-US" dirty="0" smtClean="0"/>
              <a:t>illusions </a:t>
            </a:r>
            <a:r>
              <a:rPr lang="en-US" dirty="0"/>
              <a:t>maintained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Process executions interleaved (multi-tasking)</a:t>
            </a:r>
          </a:p>
          <a:p>
            <a:pPr lvl="1"/>
            <a:r>
              <a:rPr lang="en-US" dirty="0"/>
              <a:t>Address spaces managed by virtual memory system – next course topic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820800" y="2568960"/>
              <a:ext cx="6433560" cy="2829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7560" y="2558520"/>
                <a:ext cx="6442560" cy="28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063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Concurrent Processes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Two processes </a:t>
            </a:r>
            <a:r>
              <a:rPr lang="en-US" i="1" dirty="0"/>
              <a:t>run </a:t>
            </a:r>
            <a:r>
              <a:rPr lang="en-US" i="1" dirty="0">
                <a:solidFill>
                  <a:srgbClr val="C00000"/>
                </a:solidFill>
              </a:rPr>
              <a:t>concurrently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(are concurrent) if their</a:t>
            </a:r>
            <a:r>
              <a:rPr lang="en-US" dirty="0" smtClean="0"/>
              <a:t> instruction executions (flows) overlap </a:t>
            </a:r>
            <a:r>
              <a:rPr lang="en-US" dirty="0"/>
              <a:t>in time</a:t>
            </a:r>
          </a:p>
          <a:p>
            <a:r>
              <a:rPr lang="en-US" dirty="0"/>
              <a:t>Otherwise, they are </a:t>
            </a:r>
            <a:r>
              <a:rPr lang="en-US" i="1" dirty="0" smtClean="0">
                <a:solidFill>
                  <a:srgbClr val="C00000"/>
                </a:solidFill>
              </a:rPr>
              <a:t>sequential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Concurrent: A </a:t>
            </a:r>
            <a:r>
              <a:rPr lang="en-US" dirty="0" smtClean="0"/>
              <a:t>&amp; </a:t>
            </a:r>
            <a:r>
              <a:rPr lang="en-US" dirty="0"/>
              <a:t>B, A &amp; C</a:t>
            </a:r>
          </a:p>
          <a:p>
            <a:pPr lvl="1"/>
            <a:r>
              <a:rPr lang="en-US" dirty="0"/>
              <a:t>Sequential: B &amp; </a:t>
            </a:r>
            <a:r>
              <a:rPr lang="en-US" dirty="0" smtClean="0"/>
              <a:t>C  (B ends before C starts)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85383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1242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22332" y="39624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5385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6332" y="39624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538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70332" y="39624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538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46482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1722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8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124200" y="52578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72200" y="55626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6670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2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667000" y="4953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667000" y="5257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4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667000" y="55626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539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667000" y="5867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Text Box 103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010947" y="4872335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1" name="Down Arrow 20"/>
          <p:cNvSpPr/>
          <p:nvPr>
            <p:custDataLst>
              <p:tags r:id="rId18"/>
            </p:custDataLst>
          </p:nvPr>
        </p:nvSpPr>
        <p:spPr bwMode="auto">
          <a:xfrm>
            <a:off x="1752600" y="4237152"/>
            <a:ext cx="457200" cy="1858848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024540" y="5564964"/>
            <a:ext cx="1963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551731" y="4957911"/>
            <a:ext cx="1963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078923" y="5869765"/>
            <a:ext cx="1963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24"/>
            </p:custDataLst>
          </p:nvPr>
        </p:nvSpPr>
        <p:spPr>
          <a:xfrm>
            <a:off x="6162165" y="3003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Assume only </a:t>
            </a:r>
            <a:r>
              <a:rPr lang="en-US" u="sng" dirty="0" smtClean="0">
                <a:solidFill>
                  <a:srgbClr val="FF0000"/>
                </a:solidFill>
                <a:latin typeface="Calibri" pitchFamily="34" charset="0"/>
              </a:rPr>
              <a:t>one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 CPU</a:t>
            </a:r>
          </a:p>
        </p:txBody>
      </p:sp>
      <p:sp>
        <p:nvSpPr>
          <p:cNvPr id="28" name="TextBox 27"/>
          <p:cNvSpPr txBox="1"/>
          <p:nvPr>
            <p:custDataLst>
              <p:tags r:id="rId25"/>
            </p:custDataLst>
          </p:nvPr>
        </p:nvSpPr>
        <p:spPr>
          <a:xfrm>
            <a:off x="5075387" y="938937"/>
            <a:ext cx="3687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How does the </a:t>
            </a:r>
            <a:r>
              <a:rPr lang="en-US" i="1" dirty="0" smtClean="0">
                <a:solidFill>
                  <a:srgbClr val="FF0000"/>
                </a:solidFill>
                <a:latin typeface="Calibri" pitchFamily="34" charset="0"/>
              </a:rPr>
              <a:t>user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 see this?</a:t>
            </a:r>
            <a:endParaRPr lang="en-US" b="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" name="Ink 2"/>
              <p14:cNvContentPartPr/>
              <p14:nvPr/>
            </p14:nvContentPartPr>
            <p14:xfrm>
              <a:off x="1101240" y="3749760"/>
              <a:ext cx="5170320" cy="2136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90800" y="3738240"/>
                <a:ext cx="5188320" cy="2154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3" grpId="0" animBg="1"/>
      <p:bldP spid="485384" grpId="0"/>
      <p:bldP spid="485385" grpId="0"/>
      <p:bldP spid="485386" grpId="0"/>
      <p:bldP spid="485387" grpId="0" animBg="1"/>
      <p:bldP spid="485388" grpId="0" animBg="1"/>
      <p:bldP spid="485389" grpId="0" animBg="1"/>
      <p:bldP spid="485390" grpId="0" animBg="1"/>
      <p:bldP spid="485391" grpId="0" animBg="1"/>
      <p:bldP spid="485392" grpId="0" animBg="1"/>
      <p:bldP spid="485393" grpId="0" animBg="1"/>
      <p:bldP spid="485394" grpId="0" animBg="1"/>
      <p:bldP spid="485395" grpId="0" animBg="1"/>
      <p:bldP spid="20" grpId="0"/>
      <p:bldP spid="21" grpId="0" animBg="1"/>
      <p:bldP spid="25" grpId="0" animBg="1"/>
      <p:bldP spid="26" grpId="0" animBg="1"/>
      <p:bldP spid="27" grpId="0" animBg="1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User’s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View</a:t>
            </a:r>
            <a:r>
              <a:rPr lang="en-US" dirty="0"/>
              <a:t> of Concurrent Processes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Control flows for concurrent processes are physically disjoint in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CPU only executes instructions for one process at a time</a:t>
            </a:r>
          </a:p>
          <a:p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dirty="0" smtClean="0"/>
              <a:t>the user </a:t>
            </a:r>
            <a:r>
              <a:rPr lang="en-US" dirty="0"/>
              <a:t>can </a:t>
            </a:r>
            <a:r>
              <a:rPr lang="en-US" i="1" u="sng" dirty="0"/>
              <a:t>think</a:t>
            </a:r>
            <a:r>
              <a:rPr lang="en-US" i="1" dirty="0"/>
              <a:t> of</a:t>
            </a:r>
            <a:r>
              <a:rPr lang="en-US" dirty="0"/>
              <a:t> concurrent processes</a:t>
            </a:r>
            <a:r>
              <a:rPr lang="en-US" dirty="0" smtClean="0"/>
              <a:t> as executing at the same time, in </a:t>
            </a:r>
            <a:r>
              <a:rPr lang="en-US" i="1" dirty="0" smtClean="0"/>
              <a:t>parallel</a:t>
            </a:r>
            <a:endParaRPr lang="en-US" i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86405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4311650"/>
            <a:ext cx="7701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8640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76600" y="4191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07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09863" y="3810000"/>
            <a:ext cx="99969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A</a:t>
            </a:r>
          </a:p>
        </p:txBody>
      </p:sp>
      <p:sp>
        <p:nvSpPr>
          <p:cNvPr id="486408" name="Text Box 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33863" y="3810000"/>
            <a:ext cx="99007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B</a:t>
            </a:r>
          </a:p>
        </p:txBody>
      </p:sp>
      <p:sp>
        <p:nvSpPr>
          <p:cNvPr id="486409" name="Text Box 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57863" y="3810000"/>
            <a:ext cx="983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solidFill>
                  <a:srgbClr val="C00000"/>
                </a:solidFill>
                <a:latin typeface="Calibri" pitchFamily="34" charset="0"/>
              </a:rPr>
              <a:t>Process C</a:t>
            </a:r>
          </a:p>
        </p:txBody>
      </p:sp>
      <p:sp>
        <p:nvSpPr>
          <p:cNvPr id="4864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800600" y="43434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1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324600" y="46482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2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276600" y="4495799"/>
            <a:ext cx="0" cy="52281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3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819400" y="41910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4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819400" y="481609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5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324600" y="4953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6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819400" y="43434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641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46482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Down Arrow 17"/>
          <p:cNvSpPr/>
          <p:nvPr>
            <p:custDataLst>
              <p:tags r:id="rId17"/>
            </p:custDataLst>
          </p:nvPr>
        </p:nvSpPr>
        <p:spPr bwMode="auto">
          <a:xfrm>
            <a:off x="1981200" y="4000500"/>
            <a:ext cx="457200" cy="12573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2" name="Line 17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816920" y="501746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814440" y="5262800"/>
            <a:ext cx="4038600" cy="0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Line 1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181660" y="5015015"/>
            <a:ext cx="1963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5" name="Line 1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708850" y="4643654"/>
            <a:ext cx="1963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6" name="Line 1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6222949" y="5267439"/>
            <a:ext cx="19639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29" name="TextBox 28"/>
          <p:cNvSpPr txBox="1"/>
          <p:nvPr>
            <p:custDataLst>
              <p:tags r:id="rId25"/>
            </p:custDataLst>
          </p:nvPr>
        </p:nvSpPr>
        <p:spPr>
          <a:xfrm>
            <a:off x="6162165" y="23937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Assume only </a:t>
            </a:r>
            <a:r>
              <a:rPr lang="en-US" u="sng" dirty="0" smtClean="0">
                <a:solidFill>
                  <a:srgbClr val="FF0000"/>
                </a:solidFill>
                <a:latin typeface="Calibri" pitchFamily="34" charset="0"/>
              </a:rPr>
              <a:t>one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 CPU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>
            <p:custDataLst>
              <p:tags r:id="rId1"/>
            </p:custDataLst>
          </p:nvPr>
        </p:nvSpPr>
        <p:spPr bwMode="auto">
          <a:xfrm>
            <a:off x="2120444" y="5485260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6" name="Rectangle 35"/>
          <p:cNvSpPr/>
          <p:nvPr>
            <p:custDataLst>
              <p:tags r:id="rId2"/>
            </p:custDataLst>
          </p:nvPr>
        </p:nvSpPr>
        <p:spPr bwMode="auto">
          <a:xfrm>
            <a:off x="2120444" y="50598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7" name="Rectangle 36"/>
          <p:cNvSpPr/>
          <p:nvPr>
            <p:custDataLst>
              <p:tags r:id="rId3"/>
            </p:custDataLst>
          </p:nvPr>
        </p:nvSpPr>
        <p:spPr bwMode="auto">
          <a:xfrm>
            <a:off x="2120444" y="5910710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4" name="Rectangle 33"/>
          <p:cNvSpPr/>
          <p:nvPr>
            <p:custDataLst>
              <p:tags r:id="rId4"/>
            </p:custDataLst>
          </p:nvPr>
        </p:nvSpPr>
        <p:spPr bwMode="auto">
          <a:xfrm>
            <a:off x="2120444" y="4628466"/>
            <a:ext cx="4495800" cy="425450"/>
          </a:xfrm>
          <a:prstGeom prst="rect">
            <a:avLst/>
          </a:prstGeom>
          <a:solidFill>
            <a:srgbClr val="F1C7C7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3" name="Rectangle 32"/>
          <p:cNvSpPr/>
          <p:nvPr>
            <p:custDataLst>
              <p:tags r:id="rId5"/>
            </p:custDataLst>
          </p:nvPr>
        </p:nvSpPr>
        <p:spPr bwMode="auto">
          <a:xfrm>
            <a:off x="2120444" y="4203016"/>
            <a:ext cx="4495800" cy="42545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Context Switching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idx="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dirty="0"/>
              <a:t>Processes are managed by a shared chunk of OS code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called </a:t>
            </a:r>
            <a:r>
              <a:rPr lang="en-US" dirty="0"/>
              <a:t>the </a:t>
            </a:r>
            <a:r>
              <a:rPr lang="en-US" i="1" dirty="0">
                <a:solidFill>
                  <a:srgbClr val="C00000"/>
                </a:solidFill>
              </a:rPr>
              <a:t>kernel</a:t>
            </a:r>
          </a:p>
          <a:p>
            <a:pPr lvl="1"/>
            <a:r>
              <a:rPr lang="en-US" dirty="0"/>
              <a:t>Important: the kernel is not a separate process, but rather runs as part of</a:t>
            </a:r>
            <a:r>
              <a:rPr lang="en-US" dirty="0" smtClean="0"/>
              <a:t> a user </a:t>
            </a:r>
            <a:r>
              <a:rPr lang="en-US" dirty="0"/>
              <a:t>process</a:t>
            </a:r>
          </a:p>
          <a:p>
            <a:r>
              <a:rPr lang="en-US" dirty="0"/>
              <a:t>Control flow passes from one process to another via a </a:t>
            </a:r>
            <a:r>
              <a:rPr lang="en-US" i="1" dirty="0">
                <a:solidFill>
                  <a:srgbClr val="C00000"/>
                </a:solidFill>
              </a:rPr>
              <a:t>context </a:t>
            </a:r>
            <a:r>
              <a:rPr lang="en-US" i="1" dirty="0" smtClean="0">
                <a:solidFill>
                  <a:srgbClr val="C00000"/>
                </a:solidFill>
              </a:rPr>
              <a:t>switch…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b="0" dirty="0" smtClean="0"/>
              <a:t>(how?)</a:t>
            </a:r>
            <a:endParaRPr lang="en-US" b="0" dirty="0"/>
          </a:p>
          <a:p>
            <a:pPr lvl="1"/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87428" name="Text Box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42466" y="3581400"/>
            <a:ext cx="109716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A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7429" name="Text Box 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865458" y="3581400"/>
            <a:ext cx="108754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B</a:t>
            </a:r>
            <a:endParaRPr lang="en-US" sz="1800" i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87430" name="Line 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2895600" y="4206200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5" name="Line 11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3721100" y="3581400"/>
            <a:ext cx="12700" cy="3124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7436" name="Text Box 1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22900" y="426720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7" name="Text Box 1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22900" y="4681538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38" name="Text Box 1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22900" y="5094288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39" name="Text Box 1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05438" y="5530850"/>
            <a:ext cx="117185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kernel code</a:t>
            </a:r>
          </a:p>
        </p:txBody>
      </p:sp>
      <p:sp>
        <p:nvSpPr>
          <p:cNvPr id="487440" name="Text Box 1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422900" y="5988050"/>
            <a:ext cx="100918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user code</a:t>
            </a:r>
          </a:p>
        </p:txBody>
      </p:sp>
      <p:sp>
        <p:nvSpPr>
          <p:cNvPr id="487451" name="AutoShape 27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858000" y="4627343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2" name="Text Box 28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937375" y="4648566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87453" name="AutoShape 29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6858000" y="5496837"/>
            <a:ext cx="76200" cy="381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487454" name="Text Box 3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937375" y="5518060"/>
            <a:ext cx="1403654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context switch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33400" y="4953000"/>
            <a:ext cx="7701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2" name="Down Arrow 31"/>
          <p:cNvSpPr/>
          <p:nvPr>
            <p:custDataLst>
              <p:tags r:id="rId23"/>
            </p:custDataLst>
          </p:nvPr>
        </p:nvSpPr>
        <p:spPr bwMode="auto">
          <a:xfrm>
            <a:off x="1295400" y="4021503"/>
            <a:ext cx="457200" cy="2531697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38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2889250" y="59039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9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4489450" y="5065776"/>
            <a:ext cx="6350" cy="42062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41" name="Straight Arrow Connector 40"/>
          <p:cNvCxnSpPr>
            <a:stCxn id="487430" idx="1"/>
            <a:endCxn id="39" idx="0"/>
          </p:cNvCxnSpPr>
          <p:nvPr>
            <p:custDataLst>
              <p:tags r:id="rId26"/>
            </p:custDataLst>
          </p:nvPr>
        </p:nvCxnSpPr>
        <p:spPr bwMode="auto">
          <a:xfrm rot="16200000" flipH="1">
            <a:off x="3476224" y="4046200"/>
            <a:ext cx="438952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39" idx="1"/>
            <a:endCxn id="38" idx="0"/>
          </p:cNvCxnSpPr>
          <p:nvPr>
            <p:custDataLst>
              <p:tags r:id="rId27"/>
            </p:custDataLst>
          </p:nvPr>
        </p:nvCxnSpPr>
        <p:spPr bwMode="auto">
          <a:xfrm rot="16200000" flipH="1" flipV="1">
            <a:off x="3483737" y="4898263"/>
            <a:ext cx="417576" cy="15938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9" name="Date Placeholder 28"/>
          <p:cNvSpPr>
            <a:spLocks noGrp="1"/>
          </p:cNvSpPr>
          <p:nvPr>
            <p:ph type="dt" sz="half" idx="2"/>
            <p:custDataLst>
              <p:tags r:id="rId2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3"/>
            <p:custDataLst>
              <p:tags r:id="rId29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42" name="TextBox 41"/>
          <p:cNvSpPr txBox="1"/>
          <p:nvPr>
            <p:custDataLst>
              <p:tags r:id="rId30"/>
            </p:custDataLst>
          </p:nvPr>
        </p:nvSpPr>
        <p:spPr>
          <a:xfrm>
            <a:off x="6162165" y="300334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Assume only </a:t>
            </a:r>
            <a:r>
              <a:rPr lang="en-US" u="sng" dirty="0" smtClean="0">
                <a:solidFill>
                  <a:srgbClr val="FF0000"/>
                </a:solidFill>
                <a:latin typeface="Calibri" pitchFamily="34" charset="0"/>
              </a:rPr>
              <a:t>one</a:t>
            </a:r>
            <a:r>
              <a:rPr lang="en-US" b="0" dirty="0" smtClean="0">
                <a:solidFill>
                  <a:srgbClr val="FF0000"/>
                </a:solidFill>
                <a:latin typeface="Calibri" pitchFamily="34" charset="0"/>
              </a:rPr>
              <a:t> CPU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" name="Ink 1"/>
              <p14:cNvContentPartPr/>
              <p14:nvPr/>
            </p14:nvContentPartPr>
            <p14:xfrm>
              <a:off x="500400" y="3269880"/>
              <a:ext cx="7909560" cy="2651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93560" y="3258720"/>
                <a:ext cx="7922520" cy="267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4" grpId="0" animBg="1"/>
      <p:bldP spid="33" grpId="0" animBg="1"/>
      <p:bldP spid="487428" grpId="0"/>
      <p:bldP spid="487429" grpId="0"/>
      <p:bldP spid="487430" grpId="0" animBg="1"/>
      <p:bldP spid="487435" grpId="0" animBg="1"/>
      <p:bldP spid="487436" grpId="0"/>
      <p:bldP spid="487437" grpId="0"/>
      <p:bldP spid="487438" grpId="0"/>
      <p:bldP spid="487439" grpId="0"/>
      <p:bldP spid="487440" grpId="0"/>
      <p:bldP spid="487451" grpId="0" animBg="1"/>
      <p:bldP spid="487452" grpId="0"/>
      <p:bldP spid="487453" grpId="0" animBg="1"/>
      <p:bldP spid="487454" grpId="0"/>
      <p:bldP spid="31" grpId="0"/>
      <p:bldP spid="32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Creating New Processes &amp; Programs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execve()</a:t>
            </a:r>
            <a:r>
              <a:rPr lang="en-US" dirty="0" smtClean="0"/>
              <a:t> replaces the current process’ code &amp; address space with the code for a different program</a:t>
            </a:r>
          </a:p>
          <a:p>
            <a:pPr lvl="1"/>
            <a:endParaRPr lang="en-US" dirty="0"/>
          </a:p>
          <a:p>
            <a:r>
              <a:rPr lang="en-US" dirty="0" smtClean="0">
                <a:latin typeface="Courier New"/>
                <a:cs typeface="Courier New"/>
              </a:rPr>
              <a:t>fork()</a:t>
            </a:r>
            <a:r>
              <a:rPr lang="en-US" dirty="0" smtClean="0"/>
              <a:t> and </a:t>
            </a:r>
            <a:r>
              <a:rPr lang="en-US" dirty="0" smtClean="0">
                <a:latin typeface="Courier New"/>
                <a:cs typeface="Courier New"/>
              </a:rPr>
              <a:t>execve()</a:t>
            </a:r>
            <a:r>
              <a:rPr lang="en-US" dirty="0" smtClean="0"/>
              <a:t> are </a:t>
            </a:r>
            <a:r>
              <a:rPr lang="en-US" i="1" dirty="0"/>
              <a:t>system calls</a:t>
            </a:r>
          </a:p>
          <a:p>
            <a:pPr lvl="1"/>
            <a:r>
              <a:rPr lang="en-US" dirty="0"/>
              <a:t>Note: process creation in Windows is slightly different from Linux’s fork-exec model</a:t>
            </a:r>
          </a:p>
          <a:p>
            <a:pPr lvl="1"/>
            <a:endParaRPr lang="en-US" dirty="0"/>
          </a:p>
          <a:p>
            <a:r>
              <a:rPr lang="en-US" dirty="0"/>
              <a:t>Other system calls for process management: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getpid()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exit()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wait()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/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waitpid()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867600" y="1833480"/>
              <a:ext cx="2641680" cy="4361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62920" y="1823400"/>
                <a:ext cx="2648880" cy="437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0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fork</a:t>
            </a:r>
            <a:r>
              <a:rPr lang="en-US"/>
              <a:t>: Creating New Processes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</a:rPr>
              <a:t>pid_t</a:t>
            </a:r>
            <a:r>
              <a:rPr lang="en-US" dirty="0">
                <a:latin typeface="Courier New" pitchFamily="49" charset="0"/>
              </a:rPr>
              <a:t> fork(void)</a:t>
            </a:r>
            <a:endParaRPr lang="en-US" dirty="0"/>
          </a:p>
          <a:p>
            <a:pPr lvl="1"/>
            <a:r>
              <a:rPr lang="en-US" dirty="0"/>
              <a:t>creates a new process (child process) that is identical</a:t>
            </a:r>
            <a:r>
              <a:rPr lang="en-US" dirty="0" smtClean="0"/>
              <a:t> to </a:t>
            </a:r>
            <a:r>
              <a:rPr lang="en-US" dirty="0"/>
              <a:t>the calling process (parent process</a:t>
            </a:r>
            <a:r>
              <a:rPr lang="en-US" dirty="0" smtClean="0"/>
              <a:t>), including all state (memory, registers, etc.)</a:t>
            </a:r>
            <a:endParaRPr lang="en-US" dirty="0"/>
          </a:p>
          <a:p>
            <a:pPr lvl="1"/>
            <a:r>
              <a:rPr lang="en-US" dirty="0"/>
              <a:t>returns 0 to the </a:t>
            </a:r>
            <a:r>
              <a:rPr lang="en-US" b="1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returns </a:t>
            </a:r>
            <a:r>
              <a:rPr lang="en-US" dirty="0" smtClean="0"/>
              <a:t>child’s process ID (</a:t>
            </a:r>
            <a:r>
              <a:rPr lang="en-US" b="1" dirty="0" err="1" smtClean="0">
                <a:latin typeface="Courier New" pitchFamily="49" charset="0"/>
              </a:rPr>
              <a:t>pid</a:t>
            </a:r>
            <a:r>
              <a:rPr lang="en-US" dirty="0" smtClean="0"/>
              <a:t>) to </a:t>
            </a:r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parent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/>
              <a:t>process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ork</a:t>
            </a:r>
            <a:r>
              <a:rPr lang="en-US" dirty="0" smtClean="0"/>
              <a:t> is unique (and often confusing) because it is called </a:t>
            </a:r>
            <a:r>
              <a:rPr lang="en-US" i="1" dirty="0" smtClean="0">
                <a:solidFill>
                  <a:srgbClr val="C00000"/>
                </a:solidFill>
              </a:rPr>
              <a:t>once </a:t>
            </a:r>
            <a:r>
              <a:rPr lang="en-US" dirty="0" smtClean="0"/>
              <a:t>but returns </a:t>
            </a:r>
            <a:r>
              <a:rPr lang="en-US" i="1" dirty="0" smtClean="0">
                <a:solidFill>
                  <a:srgbClr val="C00000"/>
                </a:solidFill>
              </a:rPr>
              <a:t>twice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89476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14778" y="3354060"/>
            <a:ext cx="4733988" cy="175432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 err="1" smtClean="0">
                <a:latin typeface="Courier New" pitchFamily="49" charset="0"/>
              </a:rPr>
              <a:t>pid_t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pid</a:t>
            </a:r>
            <a:r>
              <a:rPr lang="en-US" sz="18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800" dirty="0" smtClean="0">
                <a:latin typeface="Courier New" pitchFamily="49" charset="0"/>
              </a:rPr>
              <a:t>if (</a:t>
            </a:r>
            <a:r>
              <a:rPr lang="en-US" sz="1800" dirty="0" err="1" smtClean="0">
                <a:latin typeface="Courier New" pitchFamily="49" charset="0"/>
              </a:rPr>
              <a:t>pid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("hello from </a:t>
            </a: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child</a:t>
            </a:r>
            <a:r>
              <a:rPr lang="en-US" sz="1800" dirty="0">
                <a:latin typeface="Courier New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("hello from </a:t>
            </a:r>
            <a:r>
              <a:rPr lang="en-US" sz="1800" dirty="0">
                <a:solidFill>
                  <a:schemeClr val="accent2"/>
                </a:solidFill>
                <a:latin typeface="Courier New" pitchFamily="49" charset="0"/>
              </a:rPr>
              <a:t>parent</a:t>
            </a:r>
            <a:r>
              <a:rPr lang="en-US" sz="1800" dirty="0">
                <a:latin typeface="Courier New" pitchFamily="49" charset="0"/>
              </a:rPr>
              <a:t>\n");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923760" y="1755720"/>
              <a:ext cx="7581960" cy="4404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7640" y="1745640"/>
                <a:ext cx="7594560" cy="442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857" y="1588532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219200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Process n    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561121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199880" y="1533960"/>
              <a:ext cx="939600" cy="3344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93040" y="1521720"/>
                <a:ext cx="950040" cy="35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032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857" y="1588532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== 0) {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</a:rPr>
              <a:t>printf</a:t>
            </a:r>
            <a:r>
              <a:rPr lang="en-US" sz="1400" dirty="0" smtClean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   </a:t>
            </a:r>
            <a:r>
              <a:rPr lang="en-US" sz="1400" dirty="0" err="1" smtClean="0">
                <a:latin typeface="Courier New" pitchFamily="49" charset="0"/>
              </a:rPr>
              <a:t>printf</a:t>
            </a:r>
            <a:r>
              <a:rPr lang="en-US" sz="1400" dirty="0" smtClean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219200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n    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561121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590259"/>
            <a:ext cx="3728906" cy="1384995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smtClean="0">
                <a:latin typeface="Courier New" pitchFamily="49" charset="0"/>
              </a:rPr>
              <a:t>pid_t pid = fork();</a:t>
            </a:r>
          </a:p>
          <a:p>
            <a:pPr algn="l">
              <a:lnSpc>
                <a:spcPct val="100000"/>
              </a:lnSpc>
            </a:pPr>
            <a:r>
              <a:rPr lang="en-US" sz="1400" smtClean="0">
                <a:latin typeface="Courier New" pitchFamily="49" charset="0"/>
              </a:rPr>
              <a:t>if (pid == 0) {</a:t>
            </a:r>
          </a:p>
          <a:p>
            <a:pPr algn="l">
              <a:lnSpc>
                <a:spcPct val="100000"/>
              </a:lnSpc>
            </a:pPr>
            <a:r>
              <a:rPr lang="en-US" sz="1400" smtClean="0">
                <a:latin typeface="Courier New" pitchFamily="49" charset="0"/>
              </a:rPr>
              <a:t>   printf("hello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smtClean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smtClean="0">
                <a:latin typeface="Courier New" pitchFamily="49" charset="0"/>
              </a:rPr>
              <a:t>   printf("hello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smtClean="0">
                <a:latin typeface="Courier New" pitchFamily="49" charset="0"/>
              </a:rPr>
              <a:t>}</a:t>
            </a:r>
            <a:endParaRPr lang="en-US" sz="1400" dirty="0">
              <a:latin typeface="Courier New" pitchFamily="49" charset="0"/>
            </a:endParaRP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220927"/>
            <a:ext cx="189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Process m   (child)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562848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/>
              <p14:cNvContentPartPr/>
              <p14:nvPr/>
            </p14:nvContentPartPr>
            <p14:xfrm>
              <a:off x="496800" y="302760"/>
              <a:ext cx="6706440" cy="16279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84560" y="289800"/>
                <a:ext cx="6723360" cy="165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2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857" y="1588532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219200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n    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561121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590259"/>
            <a:ext cx="3728906" cy="1384995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220927"/>
            <a:ext cx="189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m   (child)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562848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3188732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0" name="Right Arrow 9"/>
          <p:cNvSpPr/>
          <p:nvPr>
            <p:custDataLst>
              <p:tags r:id="rId9"/>
            </p:custDataLst>
          </p:nvPr>
        </p:nvSpPr>
        <p:spPr bwMode="auto">
          <a:xfrm>
            <a:off x="228600" y="3276730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-51902" y="3583127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pid</a:t>
            </a:r>
            <a:r>
              <a:rPr lang="en-US" sz="1400" dirty="0" smtClean="0">
                <a:latin typeface="Calibri" pitchFamily="34" charset="0"/>
              </a:rPr>
              <a:t> = m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3188732"/>
            <a:ext cx="3728906" cy="1384995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3" name="Right Arrow 12"/>
          <p:cNvSpPr/>
          <p:nvPr>
            <p:custDataLst>
              <p:tags r:id="rId12"/>
            </p:custDataLst>
          </p:nvPr>
        </p:nvSpPr>
        <p:spPr bwMode="auto">
          <a:xfrm>
            <a:off x="4799237" y="3276730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4518735" y="358312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pid</a:t>
            </a:r>
            <a:r>
              <a:rPr lang="en-US" sz="1400" dirty="0" smtClean="0">
                <a:latin typeface="Calibri" pitchFamily="34" charset="0"/>
              </a:rPr>
              <a:t> = 0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Understanding fork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5857" y="1588532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513529" y="1219200"/>
            <a:ext cx="20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n    (parent)</a:t>
            </a:r>
          </a:p>
        </p:txBody>
      </p:sp>
      <p:sp>
        <p:nvSpPr>
          <p:cNvPr id="5" name="Right Arrow 4"/>
          <p:cNvSpPr/>
          <p:nvPr>
            <p:custDataLst>
              <p:tags r:id="rId4"/>
            </p:custDataLst>
          </p:nvPr>
        </p:nvSpPr>
        <p:spPr bwMode="auto">
          <a:xfrm>
            <a:off x="228600" y="1561121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86494" y="1590259"/>
            <a:ext cx="3728906" cy="1384995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>
            <p:custDataLst>
              <p:tags r:id="rId6"/>
            </p:custDataLst>
          </p:nvPr>
        </p:nvSpPr>
        <p:spPr>
          <a:xfrm>
            <a:off x="5084166" y="1220927"/>
            <a:ext cx="189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Process m   (child)</a:t>
            </a:r>
          </a:p>
        </p:txBody>
      </p:sp>
      <p:sp>
        <p:nvSpPr>
          <p:cNvPr id="8" name="Right Arrow 7"/>
          <p:cNvSpPr/>
          <p:nvPr>
            <p:custDataLst>
              <p:tags r:id="rId7"/>
            </p:custDataLst>
          </p:nvPr>
        </p:nvSpPr>
        <p:spPr bwMode="auto">
          <a:xfrm>
            <a:off x="4799237" y="1562848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5857" y="3188732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0" name="Right Arrow 9"/>
          <p:cNvSpPr/>
          <p:nvPr>
            <p:custDataLst>
              <p:tags r:id="rId9"/>
            </p:custDataLst>
          </p:nvPr>
        </p:nvSpPr>
        <p:spPr bwMode="auto">
          <a:xfrm>
            <a:off x="228600" y="3276730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>
            <p:custDataLst>
              <p:tags r:id="rId10"/>
            </p:custDataLst>
          </p:nvPr>
        </p:nvSpPr>
        <p:spPr>
          <a:xfrm>
            <a:off x="-51902" y="3583127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pid</a:t>
            </a:r>
            <a:r>
              <a:rPr lang="en-US" sz="1400" dirty="0" smtClean="0">
                <a:latin typeface="Calibri" pitchFamily="34" charset="0"/>
              </a:rPr>
              <a:t> = m</a:t>
            </a:r>
          </a:p>
        </p:txBody>
      </p:sp>
      <p:sp>
        <p:nvSpPr>
          <p:cNvPr id="12" name="Text Box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86494" y="3188732"/>
            <a:ext cx="3728906" cy="1384995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3" name="Right Arrow 12"/>
          <p:cNvSpPr/>
          <p:nvPr>
            <p:custDataLst>
              <p:tags r:id="rId12"/>
            </p:custDataLst>
          </p:nvPr>
        </p:nvSpPr>
        <p:spPr bwMode="auto">
          <a:xfrm>
            <a:off x="4799237" y="3276730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>
            <p:custDataLst>
              <p:tags r:id="rId13"/>
            </p:custDataLst>
          </p:nvPr>
        </p:nvSpPr>
        <p:spPr>
          <a:xfrm>
            <a:off x="4518735" y="3583127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 pitchFamily="34" charset="0"/>
              </a:rPr>
              <a:t>pid</a:t>
            </a:r>
            <a:r>
              <a:rPr lang="en-US" sz="1400" dirty="0" smtClean="0">
                <a:latin typeface="Calibri" pitchFamily="34" charset="0"/>
              </a:rPr>
              <a:t> = 0</a:t>
            </a:r>
          </a:p>
        </p:txBody>
      </p:sp>
      <p:sp>
        <p:nvSpPr>
          <p:cNvPr id="15" name="Text Box 4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4494" y="4802327"/>
            <a:ext cx="3728906" cy="1384995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6" name="Right Arrow 15"/>
          <p:cNvSpPr/>
          <p:nvPr>
            <p:custDataLst>
              <p:tags r:id="rId15"/>
            </p:custDataLst>
          </p:nvPr>
        </p:nvSpPr>
        <p:spPr bwMode="auto">
          <a:xfrm>
            <a:off x="227237" y="5640527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6494" y="4802327"/>
            <a:ext cx="3728906" cy="1384995"/>
          </a:xfrm>
          <a:prstGeom prst="rect">
            <a:avLst/>
          </a:prstGeom>
          <a:solidFill>
            <a:srgbClr val="D5F1CF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dirty="0" err="1" smtClean="0">
                <a:latin typeface="Courier New" pitchFamily="49" charset="0"/>
              </a:rPr>
              <a:t>pid_t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= fork();</a:t>
            </a:r>
          </a:p>
          <a:p>
            <a:pPr algn="l">
              <a:lnSpc>
                <a:spcPct val="100000"/>
              </a:lnSpc>
            </a:pPr>
            <a:r>
              <a:rPr lang="en-US" sz="1400" dirty="0" smtClean="0">
                <a:latin typeface="Courier New" pitchFamily="49" charset="0"/>
              </a:rPr>
              <a:t>if (</a:t>
            </a:r>
            <a:r>
              <a:rPr lang="en-US" sz="1400" dirty="0" err="1" smtClean="0">
                <a:latin typeface="Courier New" pitchFamily="49" charset="0"/>
              </a:rPr>
              <a:t>pid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== 0) {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child\n");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 else { 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</a:t>
            </a:r>
            <a:r>
              <a:rPr lang="en-US" sz="1400" dirty="0" err="1">
                <a:latin typeface="Courier New" pitchFamily="49" charset="0"/>
              </a:rPr>
              <a:t>printf</a:t>
            </a:r>
            <a:r>
              <a:rPr lang="en-US" sz="1400" dirty="0">
                <a:latin typeface="Courier New" pitchFamily="49" charset="0"/>
              </a:rPr>
              <a:t>("hello from parent\n");</a:t>
            </a:r>
          </a:p>
          <a:p>
            <a:pPr algn="l"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19" name="Right Arrow 18"/>
          <p:cNvSpPr/>
          <p:nvPr>
            <p:custDataLst>
              <p:tags r:id="rId17"/>
            </p:custDataLst>
          </p:nvPr>
        </p:nvSpPr>
        <p:spPr bwMode="auto">
          <a:xfrm>
            <a:off x="4799237" y="5216637"/>
            <a:ext cx="357762" cy="394395"/>
          </a:xfrm>
          <a:prstGeom prst="rightArrow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20" name="Rectangle 19"/>
          <p:cNvSpPr/>
          <p:nvPr>
            <p:custDataLst>
              <p:tags r:id="rId18"/>
            </p:custDataLst>
          </p:nvPr>
        </p:nvSpPr>
        <p:spPr>
          <a:xfrm>
            <a:off x="1295400" y="6290846"/>
            <a:ext cx="22829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 New" pitchFamily="49" charset="0"/>
              </a:rPr>
              <a:t>hello from parent</a:t>
            </a:r>
            <a:endParaRPr lang="en-US" sz="1600" dirty="0"/>
          </a:p>
        </p:txBody>
      </p:sp>
      <p:sp>
        <p:nvSpPr>
          <p:cNvPr id="21" name="Rectangle 20"/>
          <p:cNvSpPr/>
          <p:nvPr>
            <p:custDataLst>
              <p:tags r:id="rId19"/>
            </p:custDataLst>
          </p:nvPr>
        </p:nvSpPr>
        <p:spPr>
          <a:xfrm>
            <a:off x="5993834" y="6290846"/>
            <a:ext cx="2159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urier New" pitchFamily="49" charset="0"/>
              </a:rPr>
              <a:t>hello from child</a:t>
            </a:r>
            <a:endParaRPr lang="en-US" sz="1600" dirty="0"/>
          </a:p>
        </p:txBody>
      </p:sp>
      <p:sp>
        <p:nvSpPr>
          <p:cNvPr id="22" name="TextBox 21"/>
          <p:cNvSpPr txBox="1"/>
          <p:nvPr>
            <p:custDataLst>
              <p:tags r:id="rId20"/>
            </p:custDataLst>
          </p:nvPr>
        </p:nvSpPr>
        <p:spPr>
          <a:xfrm>
            <a:off x="3810000" y="6277408"/>
            <a:ext cx="1947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Which one is first?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1243080" y="6290640"/>
              <a:ext cx="4775400" cy="131400"/>
            </p14:xfrm>
          </p:contentPart>
        </mc:Choice>
        <mc:Fallback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30120" y="6277680"/>
                <a:ext cx="479196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52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9" grpId="0" animBg="1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So far, we’ve seen how the flow of control changes as a </a:t>
            </a:r>
            <a:r>
              <a:rPr lang="en-US" dirty="0" smtClean="0">
                <a:solidFill>
                  <a:srgbClr val="FF0000"/>
                </a:solidFill>
              </a:rPr>
              <a:t>single program</a:t>
            </a:r>
            <a:r>
              <a:rPr lang="en-US" b="0" dirty="0" smtClean="0"/>
              <a:t> executes</a:t>
            </a:r>
          </a:p>
          <a:p>
            <a:r>
              <a:rPr lang="en-US" b="0" dirty="0" smtClean="0"/>
              <a:t>But a single CPU </a:t>
            </a:r>
            <a:r>
              <a:rPr lang="en-US" b="0" dirty="0"/>
              <a:t>executes more than one program at a </a:t>
            </a:r>
            <a:r>
              <a:rPr lang="en-US" b="0" dirty="0" smtClean="0"/>
              <a:t>time – </a:t>
            </a:r>
            <a:r>
              <a:rPr lang="en-US" b="0" dirty="0"/>
              <a:t>we also need to understand how control flows across the many components of the </a:t>
            </a:r>
            <a:r>
              <a:rPr lang="en-US" b="0" dirty="0" smtClean="0"/>
              <a:t>system</a:t>
            </a:r>
          </a:p>
          <a:p>
            <a:r>
              <a:rPr lang="en-US" b="0" dirty="0" smtClean="0"/>
              <a:t>For now we will assume there is only ONE CPU</a:t>
            </a:r>
            <a:endParaRPr lang="en-US" b="0" dirty="0"/>
          </a:p>
          <a:p>
            <a:endParaRPr lang="en-US" b="0" dirty="0"/>
          </a:p>
          <a:p>
            <a:r>
              <a:rPr lang="en-US" i="1" dirty="0" smtClean="0">
                <a:solidFill>
                  <a:srgbClr val="C00000"/>
                </a:solidFill>
              </a:rPr>
              <a:t>Exceptional </a:t>
            </a:r>
            <a:r>
              <a:rPr lang="en-US" dirty="0" smtClean="0">
                <a:solidFill>
                  <a:srgbClr val="C00000"/>
                </a:solidFill>
              </a:rPr>
              <a:t>control flow </a:t>
            </a:r>
            <a:r>
              <a:rPr lang="en-US" dirty="0"/>
              <a:t>is</a:t>
            </a:r>
            <a:r>
              <a:rPr lang="en-US" dirty="0" smtClean="0"/>
              <a:t> the basic mechanism used for:</a:t>
            </a:r>
          </a:p>
          <a:p>
            <a:pPr lvl="1"/>
            <a:r>
              <a:rPr lang="en-US" dirty="0" smtClean="0"/>
              <a:t>Transferring control between processes and OS</a:t>
            </a:r>
          </a:p>
          <a:p>
            <a:pPr lvl="1"/>
            <a:r>
              <a:rPr lang="en-US" b="0" dirty="0"/>
              <a:t>Handling I/O and virtual memory within the OS</a:t>
            </a:r>
          </a:p>
          <a:p>
            <a:pPr lvl="1"/>
            <a:r>
              <a:rPr lang="en-US" dirty="0" smtClean="0"/>
              <a:t>Implementing multi-process applications like shells and web servers</a:t>
            </a:r>
          </a:p>
          <a:p>
            <a:pPr lvl="1"/>
            <a:r>
              <a:rPr lang="en-US" dirty="0"/>
              <a:t>Implementing concurrency</a:t>
            </a:r>
            <a:endParaRPr lang="en-US" dirty="0" smtClean="0"/>
          </a:p>
          <a:p>
            <a:pPr lvl="1"/>
            <a:endParaRPr lang="en-US" b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6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Fork Example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105786"/>
            <a:ext cx="8366125" cy="5228339"/>
          </a:xfrm>
        </p:spPr>
        <p:txBody>
          <a:bodyPr/>
          <a:lstStyle/>
          <a:p>
            <a:r>
              <a:rPr lang="en-US" dirty="0" smtClean="0"/>
              <a:t>Parent </a:t>
            </a:r>
            <a:r>
              <a:rPr lang="en-US" dirty="0"/>
              <a:t>and child both run the same code</a:t>
            </a:r>
          </a:p>
          <a:p>
            <a:pPr lvl="1"/>
            <a:r>
              <a:rPr lang="en-US" dirty="0"/>
              <a:t>Distinguish parent from child by return value from </a:t>
            </a:r>
            <a:r>
              <a:rPr lang="en-US" b="1" dirty="0">
                <a:latin typeface="Courier New" pitchFamily="49" charset="0"/>
              </a:rPr>
              <a:t>fork()</a:t>
            </a:r>
          </a:p>
          <a:p>
            <a:pPr lvl="1"/>
            <a:r>
              <a:rPr lang="en-US" dirty="0"/>
              <a:t>Which runs first after the </a:t>
            </a:r>
            <a:r>
              <a:rPr lang="en-US" b="1" dirty="0">
                <a:latin typeface="Courier New" pitchFamily="49" charset="0"/>
              </a:rPr>
              <a:t>fork()</a:t>
            </a:r>
            <a:r>
              <a:rPr lang="en-US" dirty="0"/>
              <a:t> is undefined</a:t>
            </a: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Start with same state, but each has a </a:t>
            </a:r>
            <a:r>
              <a:rPr lang="en-US" i="1" dirty="0">
                <a:solidFill>
                  <a:srgbClr val="FF0000"/>
                </a:solidFill>
              </a:rPr>
              <a:t>private</a:t>
            </a:r>
            <a:r>
              <a:rPr lang="en-US" dirty="0">
                <a:solidFill>
                  <a:srgbClr val="FF0000"/>
                </a:solidFill>
              </a:rPr>
              <a:t> copy</a:t>
            </a:r>
          </a:p>
          <a:p>
            <a:pPr lvl="1"/>
            <a:r>
              <a:rPr lang="en-US" dirty="0"/>
              <a:t>Same variables, same call stack, same file </a:t>
            </a:r>
            <a:r>
              <a:rPr lang="en-US" dirty="0" smtClean="0"/>
              <a:t>descriptors, same register contents, </a:t>
            </a:r>
            <a:r>
              <a:rPr lang="en-US" b="1" dirty="0" smtClean="0"/>
              <a:t>same program counter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90499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5115" y="3431846"/>
            <a:ext cx="7713971" cy="280076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fork1()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x = 1;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pid_t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pid</a:t>
            </a:r>
            <a:r>
              <a:rPr lang="en-US" sz="1600" dirty="0">
                <a:latin typeface="Courier New" pitchFamily="49" charset="0"/>
              </a:rPr>
              <a:t> = fork();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pid</a:t>
            </a:r>
            <a:r>
              <a:rPr lang="en-US" sz="1600" dirty="0">
                <a:latin typeface="Courier New" pitchFamily="49" charset="0"/>
              </a:rPr>
              <a:t> == 0) {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("Child has x = %d\n", ++x);</a:t>
            </a:r>
          </a:p>
          <a:p>
            <a:r>
              <a:rPr lang="en-US" sz="1600" dirty="0">
                <a:latin typeface="Courier New" pitchFamily="49" charset="0"/>
              </a:rPr>
              <a:t>    } else {</a:t>
            </a:r>
          </a:p>
          <a:p>
            <a:r>
              <a:rPr lang="en-US" sz="1600" dirty="0">
                <a:latin typeface="Courier New" pitchFamily="49" charset="0"/>
              </a:rPr>
              <a:t>	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("Parent has x = %d\n", --x);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("Bye from process %d with x = %d\n", </a:t>
            </a:r>
            <a:r>
              <a:rPr lang="en-US" sz="1600" dirty="0" err="1">
                <a:latin typeface="Courier New" pitchFamily="49" charset="0"/>
              </a:rPr>
              <a:t>getpid</a:t>
            </a:r>
            <a:r>
              <a:rPr lang="en-US" sz="1600" dirty="0">
                <a:latin typeface="Courier New" pitchFamily="49" charset="0"/>
              </a:rPr>
              <a:t>(), x);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" name="Ink 1"/>
              <p14:cNvContentPartPr/>
              <p14:nvPr/>
            </p14:nvContentPartPr>
            <p14:xfrm>
              <a:off x="618840" y="2720160"/>
              <a:ext cx="6749280" cy="2766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6960" y="2713680"/>
                <a:ext cx="6765840" cy="2777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 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Lab 4 due date moved to Friday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Today: processes/virtual memory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573480" y="199080"/>
              <a:ext cx="9162720" cy="4928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080" y="191520"/>
                <a:ext cx="9171720" cy="494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72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Fork-Exec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fork-exec model: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fork()</a:t>
            </a:r>
            <a:r>
              <a:rPr lang="en-US" dirty="0" smtClean="0"/>
              <a:t> creates a copy of the current process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execve()</a:t>
            </a:r>
            <a:r>
              <a:rPr lang="en-US" dirty="0" smtClean="0"/>
              <a:t> replaces the current process’ code &amp; address space with the code for a different program</a:t>
            </a:r>
          </a:p>
          <a:p>
            <a:pPr lvl="2"/>
            <a:r>
              <a:rPr lang="en-US" dirty="0"/>
              <a:t>There is a whole family of 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exec</a:t>
            </a:r>
            <a:r>
              <a:rPr lang="en-US" dirty="0"/>
              <a:t> calls – see </a:t>
            </a:r>
            <a:r>
              <a:rPr lang="en-US" b="1" dirty="0"/>
              <a:t>exec(3)</a:t>
            </a:r>
            <a:r>
              <a:rPr lang="en-US" dirty="0"/>
              <a:t> and </a:t>
            </a:r>
            <a:r>
              <a:rPr lang="en-US" b="1" dirty="0"/>
              <a:t>execve(2)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5115" y="3340517"/>
            <a:ext cx="8123338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// Example arguments: path="/usr/bin/ls”,</a:t>
            </a:r>
          </a:p>
          <a:p>
            <a:r>
              <a:rPr lang="en-US" sz="1600" dirty="0">
                <a:latin typeface="Courier New" pitchFamily="49" charset="0"/>
              </a:rPr>
              <a:t>//     argv[0]="/usr/bin/ls”,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[1</a:t>
            </a:r>
            <a:r>
              <a:rPr lang="en-US" sz="1600" dirty="0" smtClean="0">
                <a:latin typeface="Courier New" pitchFamily="49" charset="0"/>
              </a:rPr>
              <a:t>]="-</a:t>
            </a:r>
            <a:r>
              <a:rPr lang="en-US" sz="1600" dirty="0" err="1" smtClean="0">
                <a:latin typeface="Courier New" pitchFamily="49" charset="0"/>
              </a:rPr>
              <a:t>ahl</a:t>
            </a:r>
            <a:r>
              <a:rPr lang="en-US" sz="1600" dirty="0" smtClean="0">
                <a:latin typeface="Courier New" pitchFamily="49" charset="0"/>
              </a:rPr>
              <a:t>", </a:t>
            </a:r>
            <a:r>
              <a:rPr lang="en-US" sz="1600" dirty="0">
                <a:latin typeface="Courier New" pitchFamily="49" charset="0"/>
              </a:rPr>
              <a:t>argv[2]=NULL</a:t>
            </a:r>
          </a:p>
          <a:p>
            <a:r>
              <a:rPr lang="en-US" sz="1600" dirty="0">
                <a:latin typeface="Courier New" pitchFamily="49" charset="0"/>
              </a:rPr>
              <a:t>void fork_exec(char *path, char *argv[])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pid_t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pid</a:t>
            </a:r>
            <a:r>
              <a:rPr lang="en-US" sz="1600" dirty="0">
                <a:latin typeface="Courier New" pitchFamily="49" charset="0"/>
              </a:rPr>
              <a:t> = fork();</a:t>
            </a:r>
          </a:p>
          <a:p>
            <a:r>
              <a:rPr lang="en-US" sz="1600" dirty="0">
                <a:latin typeface="Courier New" pitchFamily="49" charset="0"/>
              </a:rPr>
              <a:t>    if (</a:t>
            </a:r>
            <a:r>
              <a:rPr lang="en-US" sz="1600" dirty="0" err="1">
                <a:latin typeface="Courier New" pitchFamily="49" charset="0"/>
              </a:rPr>
              <a:t>pid</a:t>
            </a:r>
            <a:r>
              <a:rPr lang="en-US" sz="1600" dirty="0">
                <a:latin typeface="Courier New" pitchFamily="49" charset="0"/>
              </a:rPr>
              <a:t> != 0) {</a:t>
            </a:r>
          </a:p>
          <a:p>
            <a:r>
              <a:rPr lang="en-US" sz="1600" dirty="0" err="1">
                <a:latin typeface="Courier New" pitchFamily="49" charset="0"/>
              </a:rPr>
              <a:t>        printf</a:t>
            </a:r>
            <a:r>
              <a:rPr lang="en-US" sz="1600" dirty="0">
                <a:latin typeface="Courier New" pitchFamily="49" charset="0"/>
              </a:rPr>
              <a:t>("Parent: created a child %d\n”, pid);</a:t>
            </a:r>
          </a:p>
          <a:p>
            <a:r>
              <a:rPr lang="en-US" sz="1600" dirty="0">
                <a:latin typeface="Courier New" pitchFamily="49" charset="0"/>
              </a:rPr>
              <a:t>    } else {</a:t>
            </a:r>
          </a:p>
          <a:p>
            <a:r>
              <a:rPr lang="en-US" sz="1600" dirty="0">
                <a:latin typeface="Courier New" pitchFamily="49" charset="0"/>
              </a:rPr>
              <a:t>        printf("Child: exec-ing new program now\n");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execv(path, argv);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>
                <a:latin typeface="Courier New" pitchFamily="49" charset="0"/>
              </a:rPr>
              <a:t>("This line printed by parent only!\n");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5199202" y="329609"/>
            <a:ext cx="3804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Calibri" pitchFamily="34" charset="0"/>
              </a:rPr>
              <a:t>Note: the return values of </a:t>
            </a:r>
            <a:r>
              <a:rPr lang="en-US" sz="1600" dirty="0" smtClean="0">
                <a:latin typeface="Courier New" pitchFamily="49" charset="0"/>
              </a:rPr>
              <a:t>fork</a:t>
            </a:r>
            <a:r>
              <a:rPr lang="en-US" sz="1600" b="0" dirty="0">
                <a:latin typeface="Calibri" pitchFamily="34" charset="0"/>
              </a:rPr>
              <a:t> </a:t>
            </a:r>
            <a:r>
              <a:rPr lang="en-US" sz="1600" b="0" dirty="0" smtClean="0">
                <a:latin typeface="Calibri" pitchFamily="34" charset="0"/>
              </a:rPr>
              <a:t>&amp; </a:t>
            </a:r>
            <a:r>
              <a:rPr lang="en-US" sz="1600" dirty="0" err="1" smtClean="0">
                <a:latin typeface="Courier New" pitchFamily="49" charset="0"/>
              </a:rPr>
              <a:t>execv</a:t>
            </a:r>
            <a:r>
              <a:rPr lang="en-US" sz="1600" b="0" dirty="0" smtClean="0">
                <a:latin typeface="Calibri" pitchFamily="34" charset="0"/>
              </a:rPr>
              <a:t/>
            </a:r>
            <a:br>
              <a:rPr lang="en-US" sz="1600" b="0" dirty="0" smtClean="0">
                <a:latin typeface="Calibri" pitchFamily="34" charset="0"/>
              </a:rPr>
            </a:br>
            <a:r>
              <a:rPr lang="en-US" sz="1600" b="0" dirty="0" smtClean="0">
                <a:latin typeface="Calibri" pitchFamily="34" charset="0"/>
              </a:rPr>
              <a:t>should be checked for errors.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71320" y="1191960"/>
              <a:ext cx="1724400" cy="33984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61240" y="1189080"/>
                <a:ext cx="1737000" cy="340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8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0111" y="239268"/>
            <a:ext cx="8405982" cy="762000"/>
          </a:xfrm>
        </p:spPr>
        <p:txBody>
          <a:bodyPr/>
          <a:lstStyle/>
          <a:p>
            <a:r>
              <a:rPr lang="en-US"/>
              <a:t>Exec-ing a new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3" name="Group 15"/>
          <p:cNvGrpSpPr/>
          <p:nvPr>
            <p:custDataLst>
              <p:tags r:id="rId3"/>
            </p:custDataLst>
          </p:nvPr>
        </p:nvGrpSpPr>
        <p:grpSpPr>
          <a:xfrm>
            <a:off x="680858" y="1069315"/>
            <a:ext cx="2060319" cy="2400604"/>
            <a:chOff x="6245481" y="3779780"/>
            <a:chExt cx="2060319" cy="2400604"/>
          </a:xfrm>
        </p:grpSpPr>
        <p:sp>
          <p:nvSpPr>
            <p:cNvPr id="7" name="Rectangle 2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8" name="Rectangle 2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Stack</a:t>
              </a:r>
            </a:p>
          </p:txBody>
        </p:sp>
        <p:sp>
          <p:nvSpPr>
            <p:cNvPr id="9" name="Rectangle 2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Code: </a:t>
              </a:r>
              <a:r>
                <a:rPr lang="en-US" sz="1800" b="0" dirty="0">
                  <a:latin typeface="Calibri" pitchFamily="34" charset="0"/>
                </a:rPr>
                <a:t>/usr/bin/bash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11" name="Rectangle 2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</p:grpSp>
      <p:sp>
        <p:nvSpPr>
          <p:cNvPr id="12" name="Line 3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702129" y="3558456"/>
            <a:ext cx="907" cy="55307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4" name="Group 16"/>
          <p:cNvGrpSpPr/>
          <p:nvPr>
            <p:custDataLst>
              <p:tags r:id="rId5"/>
            </p:custDataLst>
          </p:nvPr>
        </p:nvGrpSpPr>
        <p:grpSpPr>
          <a:xfrm>
            <a:off x="676138" y="4141685"/>
            <a:ext cx="2060319" cy="2400604"/>
            <a:chOff x="6245481" y="3779780"/>
            <a:chExt cx="2060319" cy="2400604"/>
          </a:xfrm>
        </p:grpSpPr>
        <p:sp>
          <p:nvSpPr>
            <p:cNvPr id="18" name="Rectangle 2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9" name="Rectangle 2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Stack</a:t>
              </a: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Code: </a:t>
              </a:r>
              <a:r>
                <a:rPr lang="en-US" sz="1800" b="0" dirty="0">
                  <a:latin typeface="Calibri" pitchFamily="34" charset="0"/>
                </a:rPr>
                <a:t>/usr/bin/bash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2" name="Rectangle 2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</p:grpSp>
      <p:grpSp>
        <p:nvGrpSpPr>
          <p:cNvPr id="6" name="Group 22"/>
          <p:cNvGrpSpPr/>
          <p:nvPr>
            <p:custDataLst>
              <p:tags r:id="rId6"/>
            </p:custDataLst>
          </p:nvPr>
        </p:nvGrpSpPr>
        <p:grpSpPr>
          <a:xfrm>
            <a:off x="3229322" y="4141683"/>
            <a:ext cx="2060319" cy="2400604"/>
            <a:chOff x="6245481" y="3779780"/>
            <a:chExt cx="2060319" cy="2400604"/>
          </a:xfrm>
        </p:grpSpPr>
        <p:sp>
          <p:nvSpPr>
            <p:cNvPr id="24" name="Rectangle 2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45481" y="3779780"/>
              <a:ext cx="2060319" cy="77694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Stack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Code: </a:t>
              </a:r>
              <a:r>
                <a:rPr lang="en-US" sz="1800" b="0" dirty="0">
                  <a:latin typeface="Calibri" pitchFamily="34" charset="0"/>
                </a:rPr>
                <a:t>/usr/bin/bash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Data</a:t>
              </a:r>
            </a:p>
          </p:txBody>
        </p:sp>
        <p:sp>
          <p:nvSpPr>
            <p:cNvPr id="28" name="Rectangle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245481" y="5093578"/>
              <a:ext cx="2060318" cy="46902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</p:grpSp>
      <p:grpSp>
        <p:nvGrpSpPr>
          <p:cNvPr id="13" name="Group 28"/>
          <p:cNvGrpSpPr/>
          <p:nvPr>
            <p:custDataLst>
              <p:tags r:id="rId7"/>
            </p:custDataLst>
          </p:nvPr>
        </p:nvGrpSpPr>
        <p:grpSpPr>
          <a:xfrm>
            <a:off x="6646653" y="4167873"/>
            <a:ext cx="2060319" cy="2400604"/>
            <a:chOff x="6245481" y="3779780"/>
            <a:chExt cx="2060319" cy="2400604"/>
          </a:xfrm>
        </p:grpSpPr>
        <p:sp>
          <p:nvSpPr>
            <p:cNvPr id="30" name="Rectangle 2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245481" y="3784176"/>
              <a:ext cx="2060319" cy="23831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1" name="Rectangle 2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6245481" y="3779780"/>
              <a:ext cx="2060319" cy="34956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Stack</a:t>
              </a:r>
            </a:p>
          </p:txBody>
        </p:sp>
        <p:sp>
          <p:nvSpPr>
            <p:cNvPr id="32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6245481" y="5867400"/>
              <a:ext cx="2060319" cy="31298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Code: </a:t>
              </a:r>
              <a:r>
                <a:rPr lang="en-US" sz="1800" b="0" dirty="0">
                  <a:latin typeface="Calibri" pitchFamily="34" charset="0"/>
                </a:rPr>
                <a:t>/usr/bin/ls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6245481" y="5564964"/>
              <a:ext cx="2060319" cy="302436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Data</a:t>
              </a:r>
            </a:p>
          </p:txBody>
        </p:sp>
      </p:grpSp>
      <p:sp>
        <p:nvSpPr>
          <p:cNvPr id="35" name="Line 34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816156" y="3566822"/>
            <a:ext cx="1339324" cy="518516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>
            <p:custDataLst>
              <p:tags r:id="rId9"/>
            </p:custDataLst>
          </p:nvPr>
        </p:nvSpPr>
        <p:spPr>
          <a:xfrm>
            <a:off x="222590" y="3469919"/>
            <a:ext cx="12569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C00000"/>
                </a:solidFill>
                <a:latin typeface="Courier New"/>
                <a:cs typeface="Courier New"/>
              </a:rPr>
              <a:t>fork()</a:t>
            </a:r>
            <a:r>
              <a:rPr lang="en-US" sz="2000" dirty="0" smtClean="0">
                <a:solidFill>
                  <a:srgbClr val="C00000"/>
                </a:solidFill>
                <a:latin typeface="Calibri"/>
                <a:cs typeface="Calibri"/>
              </a:rPr>
              <a:t>:</a:t>
            </a:r>
          </a:p>
        </p:txBody>
      </p:sp>
      <p:sp>
        <p:nvSpPr>
          <p:cNvPr id="37" name="TextBox 36"/>
          <p:cNvSpPr txBox="1"/>
          <p:nvPr>
            <p:custDataLst>
              <p:tags r:id="rId10"/>
            </p:custDataLst>
          </p:nvPr>
        </p:nvSpPr>
        <p:spPr>
          <a:xfrm>
            <a:off x="5345912" y="4826969"/>
            <a:ext cx="13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C00000"/>
                </a:solidFill>
                <a:latin typeface="Courier New"/>
                <a:cs typeface="Courier New"/>
              </a:rPr>
              <a:t>exec()</a:t>
            </a:r>
            <a:endParaRPr lang="en-US" sz="1800" dirty="0" smtClean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8" name="Line 3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459892" y="5342364"/>
            <a:ext cx="1047454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square" lIns="45720" rIns="45720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>
            <p:custDataLst>
              <p:tags r:id="rId12"/>
            </p:custDataLst>
          </p:nvPr>
        </p:nvSpPr>
        <p:spPr>
          <a:xfrm>
            <a:off x="4268399" y="1754600"/>
            <a:ext cx="3600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itchFamily="34" charset="0"/>
              </a:rPr>
              <a:t>Very high-level diagram of what happens when you run the command </a:t>
            </a:r>
            <a:r>
              <a:rPr lang="en-US" sz="2000" dirty="0" smtClean="0">
                <a:latin typeface="Courier New"/>
                <a:cs typeface="Courier New"/>
              </a:rPr>
              <a:t>”ls”</a:t>
            </a:r>
            <a:r>
              <a:rPr lang="en-US" sz="2000" b="0" dirty="0" smtClean="0">
                <a:latin typeface="Calibri" pitchFamily="34" charset="0"/>
              </a:rPr>
              <a:t> in a Linux shell:</a:t>
            </a:r>
          </a:p>
        </p:txBody>
      </p:sp>
      <p:sp>
        <p:nvSpPr>
          <p:cNvPr id="41" name="TextBox 40"/>
          <p:cNvSpPr txBox="1"/>
          <p:nvPr>
            <p:custDataLst>
              <p:tags r:id="rId13"/>
            </p:custDataLst>
          </p:nvPr>
        </p:nvSpPr>
        <p:spPr>
          <a:xfrm>
            <a:off x="602291" y="379727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parent</a:t>
            </a:r>
            <a:endParaRPr lang="en-US" sz="1800" b="0" dirty="0" smtClean="0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>
            <p:custDataLst>
              <p:tags r:id="rId14"/>
            </p:custDataLst>
          </p:nvPr>
        </p:nvSpPr>
        <p:spPr>
          <a:xfrm>
            <a:off x="3229316" y="3766354"/>
            <a:ext cx="6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child</a:t>
            </a:r>
            <a:endParaRPr lang="en-US" sz="1800" b="0" dirty="0" smtClean="0">
              <a:latin typeface="Calibri" pitchFamily="34" charset="0"/>
            </a:endParaRPr>
          </a:p>
        </p:txBody>
      </p:sp>
      <p:sp>
        <p:nvSpPr>
          <p:cNvPr id="43" name="TextBox 42"/>
          <p:cNvSpPr txBox="1"/>
          <p:nvPr>
            <p:custDataLst>
              <p:tags r:id="rId15"/>
            </p:custDataLst>
          </p:nvPr>
        </p:nvSpPr>
        <p:spPr>
          <a:xfrm>
            <a:off x="6641935" y="3787814"/>
            <a:ext cx="630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child</a:t>
            </a:r>
            <a:endParaRPr lang="en-US" sz="1800" b="0" dirty="0" smtClean="0">
              <a:latin typeface="Calibri" pitchFamily="34" charset="0"/>
            </a:endParaRPr>
          </a:p>
        </p:txBody>
      </p:sp>
      <p:sp>
        <p:nvSpPr>
          <p:cNvPr id="39" name="Rectangle 38"/>
          <p:cNvSpPr/>
          <p:nvPr>
            <p:custDataLst>
              <p:tags r:id="rId16"/>
            </p:custDataLst>
          </p:nvPr>
        </p:nvSpPr>
        <p:spPr bwMode="auto">
          <a:xfrm>
            <a:off x="3024541" y="3548484"/>
            <a:ext cx="2448438" cy="3116380"/>
          </a:xfrm>
          <a:prstGeom prst="rect">
            <a:avLst/>
          </a:prstGeom>
          <a:solidFill>
            <a:schemeClr val="bg1">
              <a:alpha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5" name="Ink 14"/>
              <p14:cNvContentPartPr/>
              <p14:nvPr/>
            </p14:nvContentPartPr>
            <p14:xfrm>
              <a:off x="1386360" y="982080"/>
              <a:ext cx="5110200" cy="38714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79520" y="969480"/>
                <a:ext cx="5125680" cy="38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835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 animBg="1"/>
      <p:bldP spid="35" grpId="1" animBg="1"/>
      <p:bldP spid="36" grpId="0"/>
      <p:bldP spid="37" grpId="0"/>
      <p:bldP spid="38" grpId="0" animBg="1"/>
      <p:bldP spid="41" grpId="0"/>
      <p:bldP spid="42" grpId="0"/>
      <p:bldP spid="43" grpId="0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27591" y="445070"/>
            <a:ext cx="8874829" cy="762000"/>
          </a:xfrm>
        </p:spPr>
        <p:txBody>
          <a:bodyPr/>
          <a:lstStyle/>
          <a:p>
            <a:r>
              <a:rPr lang="en-US" sz="2400" dirty="0" smtClean="0"/>
              <a:t>Example</a:t>
            </a:r>
            <a:r>
              <a:rPr lang="en-US" sz="3400" dirty="0" smtClean="0"/>
              <a:t>: </a:t>
            </a:r>
            <a:r>
              <a:rPr lang="en-US" sz="2800" dirty="0" smtClean="0"/>
              <a:t>Execute </a:t>
            </a:r>
            <a:r>
              <a:rPr lang="en-US" sz="1800" kern="1200" dirty="0" err="1">
                <a:latin typeface="Courier New"/>
                <a:ea typeface="+mn-ea"/>
                <a:cs typeface="Courier New"/>
              </a:rPr>
              <a:t>ls</a:t>
            </a:r>
            <a:r>
              <a:rPr lang="en-US" sz="1800" kern="1200" dirty="0">
                <a:latin typeface="Courier New"/>
                <a:ea typeface="+mn-ea"/>
                <a:cs typeface="Courier New"/>
              </a:rPr>
              <a:t> –l /</a:t>
            </a:r>
            <a:r>
              <a:rPr lang="en-US" sz="1800" kern="1200" dirty="0" err="1">
                <a:latin typeface="Courier New"/>
                <a:ea typeface="+mn-ea"/>
                <a:cs typeface="Courier New"/>
              </a:rPr>
              <a:t>usr</a:t>
            </a:r>
            <a:r>
              <a:rPr lang="en-US" sz="1800" kern="1200" dirty="0">
                <a:latin typeface="Courier New"/>
                <a:ea typeface="+mn-ea"/>
                <a:cs typeface="Courier New"/>
              </a:rPr>
              <a:t>/include </a:t>
            </a:r>
            <a:r>
              <a:rPr lang="en-US" sz="2800" dirty="0" smtClean="0"/>
              <a:t>in a given environment</a:t>
            </a:r>
            <a:endParaRPr lang="en-US" sz="3400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grpSp>
        <p:nvGrpSpPr>
          <p:cNvPr id="4" name="Group 3"/>
          <p:cNvGrpSpPr/>
          <p:nvPr>
            <p:custDataLst>
              <p:tags r:id="rId5"/>
            </p:custDataLst>
          </p:nvPr>
        </p:nvGrpSpPr>
        <p:grpSpPr>
          <a:xfrm>
            <a:off x="1143000" y="3402447"/>
            <a:ext cx="4648200" cy="1252270"/>
            <a:chOff x="1143000" y="4343400"/>
            <a:chExt cx="4648200" cy="1252270"/>
          </a:xfrm>
        </p:grpSpPr>
        <p:sp>
          <p:nvSpPr>
            <p:cNvPr id="19" name="Rectangle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1143000" y="43434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</a:t>
              </a:r>
              <a:r>
                <a:rPr lang="en-US" sz="1800" b="0" dirty="0" smtClean="0">
                  <a:latin typeface="Calibri" pitchFamily="34" charset="0"/>
                </a:rPr>
                <a:t>[</a:t>
              </a:r>
              <a:r>
                <a:rPr lang="en-US" sz="1800" b="0" dirty="0" err="1" smtClean="0">
                  <a:latin typeface="Calibri" pitchFamily="34" charset="0"/>
                </a:rPr>
                <a:t>argc</a:t>
              </a:r>
              <a:r>
                <a:rPr lang="en-US" sz="1800" b="0" dirty="0" smtClean="0">
                  <a:latin typeface="Calibri" pitchFamily="34" charset="0"/>
                </a:rPr>
                <a:t>] = NULL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143000" y="46482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</a:t>
              </a:r>
              <a:r>
                <a:rPr lang="en-US" sz="1800" b="0" dirty="0" smtClean="0">
                  <a:latin typeface="Calibri" pitchFamily="34" charset="0"/>
                </a:rPr>
                <a:t>[argc-1]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1143000" y="52578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</a:t>
              </a:r>
              <a:r>
                <a:rPr lang="en-US" sz="1800" b="0" dirty="0" smtClean="0">
                  <a:latin typeface="Calibri" pitchFamily="34" charset="0"/>
                </a:rPr>
                <a:t>[0]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1143000" y="49530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…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8" name="TextBox 27"/>
            <p:cNvSpPr txBox="1"/>
            <p:nvPr>
              <p:custDataLst>
                <p:tags r:id="rId29"/>
              </p:custDataLst>
            </p:nvPr>
          </p:nvSpPr>
          <p:spPr>
            <a:xfrm>
              <a:off x="3657600" y="522633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</a:t>
              </a:r>
              <a:r>
                <a:rPr lang="en-US" sz="1800" dirty="0" err="1" smtClean="0">
                  <a:latin typeface="Courier New" pitchFamily="49" charset="0"/>
                  <a:cs typeface="Courier New" pitchFamily="49" charset="0"/>
                </a:rPr>
                <a:t>ls</a:t>
              </a:r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”</a:t>
              </a:r>
            </a:p>
          </p:txBody>
        </p:sp>
        <p:sp>
          <p:nvSpPr>
            <p:cNvPr id="31" name="TextBox 30"/>
            <p:cNvSpPr txBox="1"/>
            <p:nvPr>
              <p:custDataLst>
                <p:tags r:id="rId30"/>
              </p:custDataLst>
            </p:nvPr>
          </p:nvSpPr>
          <p:spPr>
            <a:xfrm>
              <a:off x="3657600" y="4917225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“-</a:t>
              </a:r>
              <a:r>
                <a:rPr lang="en-US" sz="1800" dirty="0" err="1" smtClean="0">
                  <a:latin typeface="Courier New" pitchFamily="49" charset="0"/>
                  <a:cs typeface="Courier New" pitchFamily="49" charset="0"/>
                </a:rPr>
                <a:t>l</a:t>
              </a:r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”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31"/>
              </p:custDataLst>
            </p:nvPr>
          </p:nvSpPr>
          <p:spPr>
            <a:xfrm>
              <a:off x="3676519" y="4616738"/>
              <a:ext cx="2114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“/</a:t>
              </a:r>
              <a:r>
                <a:rPr lang="en-US" sz="1800" dirty="0" err="1" smtClean="0">
                  <a:latin typeface="Courier New" pitchFamily="49" charset="0"/>
                  <a:cs typeface="Courier New" pitchFamily="49" charset="0"/>
                </a:rPr>
                <a:t>usr</a:t>
              </a:r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/include”</a:t>
              </a:r>
            </a:p>
          </p:txBody>
        </p:sp>
        <p:cxnSp>
          <p:nvCxnSpPr>
            <p:cNvPr id="37" name="Straight Arrow Connector 36"/>
            <p:cNvCxnSpPr>
              <a:stCxn id="21" idx="3"/>
              <a:endCxn id="28" idx="1"/>
            </p:cNvCxnSpPr>
            <p:nvPr>
              <p:custDataLst>
                <p:tags r:id="rId32"/>
              </p:custDataLst>
            </p:nvPr>
          </p:nvCxnSpPr>
          <p:spPr bwMode="auto">
            <a:xfrm>
              <a:off x="2940050" y="541020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22" idx="3"/>
              <a:endCxn id="31" idx="1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2940050" y="5101891"/>
              <a:ext cx="717550" cy="3509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Arrow Connector 40"/>
            <p:cNvCxnSpPr>
              <a:stCxn id="20" idx="3"/>
              <a:endCxn id="32" idx="1"/>
            </p:cNvCxnSpPr>
            <p:nvPr>
              <p:custDataLst>
                <p:tags r:id="rId34"/>
              </p:custDataLst>
            </p:nvPr>
          </p:nvCxnSpPr>
          <p:spPr bwMode="auto">
            <a:xfrm>
              <a:off x="2940050" y="4800600"/>
              <a:ext cx="736469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/>
          <p:cNvGrpSpPr/>
          <p:nvPr>
            <p:custDataLst>
              <p:tags r:id="rId6"/>
            </p:custDataLst>
          </p:nvPr>
        </p:nvGrpSpPr>
        <p:grpSpPr>
          <a:xfrm>
            <a:off x="1143000" y="4873279"/>
            <a:ext cx="5456431" cy="1250662"/>
            <a:chOff x="1143000" y="2665250"/>
            <a:chExt cx="5456431" cy="1250662"/>
          </a:xfrm>
        </p:grpSpPr>
        <p:sp>
          <p:nvSpPr>
            <p:cNvPr id="13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143000" y="266525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</a:t>
              </a:r>
              <a:r>
                <a:rPr lang="en-US" sz="1800" b="0" dirty="0" smtClean="0">
                  <a:latin typeface="Calibri" pitchFamily="34" charset="0"/>
                </a:rPr>
                <a:t>[n] = NULL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143000" y="297005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</a:t>
              </a:r>
              <a:r>
                <a:rPr lang="en-US" sz="1800" b="0" dirty="0" smtClean="0">
                  <a:latin typeface="Calibri" pitchFamily="34" charset="0"/>
                </a:rPr>
                <a:t>[n-1]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143000" y="357965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</a:t>
              </a:r>
              <a:r>
                <a:rPr lang="en-US" sz="1800" b="0" dirty="0" smtClean="0">
                  <a:latin typeface="Calibri" pitchFamily="34" charset="0"/>
                </a:rPr>
                <a:t>[0]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143000" y="327485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…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3" name="TextBox 32"/>
            <p:cNvSpPr txBox="1"/>
            <p:nvPr>
              <p:custDataLst>
                <p:tags r:id="rId19"/>
              </p:custDataLst>
            </p:nvPr>
          </p:nvSpPr>
          <p:spPr>
            <a:xfrm>
              <a:off x="3657600" y="3546580"/>
              <a:ext cx="1563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“USER=rea”</a:t>
              </a:r>
            </a:p>
          </p:txBody>
        </p:sp>
        <p:sp>
          <p:nvSpPr>
            <p:cNvPr id="34" name="TextBox 33"/>
            <p:cNvSpPr txBox="1"/>
            <p:nvPr>
              <p:custDataLst>
                <p:tags r:id="rId20"/>
              </p:custDataLst>
            </p:nvPr>
          </p:nvSpPr>
          <p:spPr>
            <a:xfrm>
              <a:off x="3657600" y="3251210"/>
              <a:ext cx="2252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“PRINTER=ps381”</a:t>
              </a:r>
            </a:p>
          </p:txBody>
        </p:sp>
        <p:sp>
          <p:nvSpPr>
            <p:cNvPr id="35" name="TextBox 34"/>
            <p:cNvSpPr txBox="1"/>
            <p:nvPr>
              <p:custDataLst>
                <p:tags r:id="rId21"/>
              </p:custDataLst>
            </p:nvPr>
          </p:nvSpPr>
          <p:spPr>
            <a:xfrm>
              <a:off x="3657600" y="2938588"/>
              <a:ext cx="2941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“PWD=/homes/</a:t>
              </a:r>
              <a:r>
                <a:rPr lang="en-US" sz="1800" dirty="0" err="1" smtClean="0">
                  <a:latin typeface="Courier New" pitchFamily="49" charset="0"/>
                  <a:cs typeface="Courier New" pitchFamily="49" charset="0"/>
                </a:rPr>
                <a:t>iws</a:t>
              </a:r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/rea”</a:t>
              </a:r>
            </a:p>
          </p:txBody>
        </p:sp>
        <p:cxnSp>
          <p:nvCxnSpPr>
            <p:cNvPr id="47" name="Straight Arrow Connector 46"/>
            <p:cNvCxnSpPr>
              <a:stCxn id="16" idx="3"/>
              <a:endCxn id="33" idx="1"/>
            </p:cNvCxnSpPr>
            <p:nvPr>
              <p:custDataLst>
                <p:tags r:id="rId22"/>
              </p:custDataLst>
            </p:nvPr>
          </p:nvCxnSpPr>
          <p:spPr bwMode="auto">
            <a:xfrm flipV="1">
              <a:off x="2940050" y="3731246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17" idx="3"/>
              <a:endCxn id="34" idx="1"/>
            </p:cNvCxnSpPr>
            <p:nvPr>
              <p:custDataLst>
                <p:tags r:id="rId23"/>
              </p:custDataLst>
            </p:nvPr>
          </p:nvCxnSpPr>
          <p:spPr bwMode="auto">
            <a:xfrm>
              <a:off x="2940050" y="3427250"/>
              <a:ext cx="717550" cy="8626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15" idx="3"/>
              <a:endCxn id="35" idx="1"/>
            </p:cNvCxnSpPr>
            <p:nvPr>
              <p:custDataLst>
                <p:tags r:id="rId24"/>
              </p:custDataLst>
            </p:nvPr>
          </p:nvCxnSpPr>
          <p:spPr bwMode="auto">
            <a:xfrm>
              <a:off x="2940050" y="3122450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TextBox 1"/>
          <p:cNvSpPr txBox="1"/>
          <p:nvPr>
            <p:custDataLst>
              <p:tags r:id="rId7"/>
            </p:custDataLst>
          </p:nvPr>
        </p:nvSpPr>
        <p:spPr>
          <a:xfrm>
            <a:off x="871889" y="1781088"/>
            <a:ext cx="762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execve</a:t>
            </a:r>
            <a:r>
              <a:rPr lang="en-US" sz="1800" dirty="0">
                <a:latin typeface="Courier New"/>
                <a:cs typeface="Courier New"/>
              </a:rPr>
              <a:t>(char *</a:t>
            </a:r>
            <a:r>
              <a:rPr lang="en-US" sz="1800" dirty="0" smtClean="0">
                <a:latin typeface="Courier New"/>
                <a:cs typeface="Courier New"/>
              </a:rPr>
              <a:t>filename, char </a:t>
            </a:r>
            <a:r>
              <a:rPr lang="en-US" sz="1800" dirty="0">
                <a:latin typeface="Courier New"/>
                <a:cs typeface="Courier New"/>
              </a:rPr>
              <a:t>*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 smtClean="0">
                <a:latin typeface="Courier New"/>
                <a:cs typeface="Courier New"/>
              </a:rPr>
              <a:t>[], char </a:t>
            </a:r>
            <a:r>
              <a:rPr lang="en-US" sz="1800" dirty="0">
                <a:latin typeface="Courier New"/>
                <a:cs typeface="Courier New"/>
              </a:rPr>
              <a:t>*</a:t>
            </a:r>
            <a:r>
              <a:rPr lang="en-US" sz="1800" dirty="0" err="1">
                <a:latin typeface="Courier New"/>
                <a:cs typeface="Courier New"/>
              </a:rPr>
              <a:t>envp</a:t>
            </a:r>
            <a:r>
              <a:rPr lang="en-US" sz="1800" dirty="0">
                <a:latin typeface="Courier New"/>
                <a:cs typeface="Courier New"/>
              </a:rPr>
              <a:t>[])</a:t>
            </a:r>
            <a:endParaRPr lang="en-US" sz="1800" dirty="0" smtClean="0">
              <a:latin typeface="Calibri" pitchFamily="34" charset="0"/>
            </a:endParaRPr>
          </a:p>
        </p:txBody>
      </p:sp>
      <p:grpSp>
        <p:nvGrpSpPr>
          <p:cNvPr id="7" name="Group 6"/>
          <p:cNvGrpSpPr/>
          <p:nvPr>
            <p:custDataLst>
              <p:tags r:id="rId8"/>
            </p:custDataLst>
          </p:nvPr>
        </p:nvGrpSpPr>
        <p:grpSpPr>
          <a:xfrm>
            <a:off x="1733123" y="2775128"/>
            <a:ext cx="3920219" cy="415498"/>
            <a:chOff x="1733123" y="2041451"/>
            <a:chExt cx="3920219" cy="415498"/>
          </a:xfrm>
        </p:grpSpPr>
        <p:sp>
          <p:nvSpPr>
            <p:cNvPr id="3" name="TextBox 2"/>
            <p:cNvSpPr txBox="1"/>
            <p:nvPr>
              <p:custDataLst>
                <p:tags r:id="rId12"/>
              </p:custDataLst>
            </p:nvPr>
          </p:nvSpPr>
          <p:spPr>
            <a:xfrm>
              <a:off x="1733123" y="2041451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latin typeface="Calibri" pitchFamily="34" charset="0"/>
                </a:rPr>
                <a:t>filename</a:t>
              </a:r>
            </a:p>
          </p:txBody>
        </p:sp>
        <p:cxnSp>
          <p:nvCxnSpPr>
            <p:cNvPr id="29" name="Straight Arrow Connector 28"/>
            <p:cNvCxnSpPr/>
            <p:nvPr>
              <p:custDataLst>
                <p:tags r:id="rId13"/>
              </p:custDataLst>
            </p:nvPr>
          </p:nvCxnSpPr>
          <p:spPr bwMode="auto">
            <a:xfrm>
              <a:off x="2940050" y="2271479"/>
              <a:ext cx="717550" cy="80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0" name="TextBox 29"/>
            <p:cNvSpPr txBox="1"/>
            <p:nvPr>
              <p:custDataLst>
                <p:tags r:id="rId14"/>
              </p:custDataLst>
            </p:nvPr>
          </p:nvSpPr>
          <p:spPr>
            <a:xfrm>
              <a:off x="3676519" y="2087617"/>
              <a:ext cx="1976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“/</a:t>
              </a:r>
              <a:r>
                <a:rPr lang="en-US" sz="1800" dirty="0" err="1" smtClean="0">
                  <a:latin typeface="Courier New" pitchFamily="49" charset="0"/>
                  <a:cs typeface="Courier New" pitchFamily="49" charset="0"/>
                </a:rPr>
                <a:t>usr</a:t>
              </a:r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/bin/</a:t>
              </a:r>
              <a:r>
                <a:rPr lang="en-US" sz="1800" dirty="0" err="1" smtClean="0">
                  <a:latin typeface="Courier New" pitchFamily="49" charset="0"/>
                  <a:cs typeface="Courier New" pitchFamily="49" charset="0"/>
                </a:rPr>
                <a:t>ls</a:t>
              </a:r>
              <a:r>
                <a:rPr lang="en-US" sz="1800" dirty="0" smtClean="0">
                  <a:latin typeface="Courier New" pitchFamily="49" charset="0"/>
                  <a:cs typeface="Courier New" pitchFamily="49" charset="0"/>
                </a:rPr>
                <a:t>”</a:t>
              </a:r>
              <a:endParaRPr lang="en-US" sz="18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6" name="TextBox 5"/>
          <p:cNvSpPr txBox="1"/>
          <p:nvPr>
            <p:custDataLst>
              <p:tags r:id="rId9"/>
            </p:custDataLst>
          </p:nvPr>
        </p:nvSpPr>
        <p:spPr>
          <a:xfrm>
            <a:off x="2237427" y="6243006"/>
            <a:ext cx="676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82853">
              <a:defRPr/>
            </a:pPr>
            <a:r>
              <a:rPr lang="en-US" sz="1600" b="0" dirty="0"/>
              <a:t>Run the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printenv</a:t>
            </a:r>
            <a:r>
              <a:rPr lang="en-US" sz="1600" b="0" dirty="0"/>
              <a:t> command in a </a:t>
            </a:r>
            <a:r>
              <a:rPr lang="en-US" sz="1600" b="0" dirty="0" err="1"/>
              <a:t>linux</a:t>
            </a:r>
            <a:r>
              <a:rPr lang="en-US" sz="1600" b="0" dirty="0"/>
              <a:t> shell to see your own environment variables.</a:t>
            </a:r>
          </a:p>
        </p:txBody>
      </p:sp>
      <p:sp>
        <p:nvSpPr>
          <p:cNvPr id="8" name="TextBox 7"/>
          <p:cNvSpPr txBox="1"/>
          <p:nvPr>
            <p:custDataLst>
              <p:tags r:id="rId10"/>
            </p:custDataLst>
          </p:nvPr>
        </p:nvSpPr>
        <p:spPr>
          <a:xfrm>
            <a:off x="574158" y="1355852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Call: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630860" y="2362814"/>
            <a:ext cx="2698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With these parameters: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" name="Ink 8"/>
              <p14:cNvContentPartPr/>
              <p14:nvPr/>
            </p14:nvContentPartPr>
            <p14:xfrm>
              <a:off x="965880" y="993240"/>
              <a:ext cx="6729480" cy="51660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3360" y="987840"/>
                <a:ext cx="6735600" cy="51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26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381000"/>
            <a:ext cx="8610600" cy="573088"/>
          </a:xfrm>
        </p:spPr>
        <p:txBody>
          <a:bodyPr/>
          <a:lstStyle/>
          <a:p>
            <a:r>
              <a:rPr lang="en-US" sz="3400" dirty="0" err="1" smtClean="0">
                <a:latin typeface="Courier New" pitchFamily="49" charset="0"/>
              </a:rPr>
              <a:t>execve</a:t>
            </a:r>
            <a:r>
              <a:rPr lang="en-US" sz="3400" dirty="0" smtClean="0">
                <a:latin typeface="Courier" pitchFamily="49" charset="0"/>
              </a:rPr>
              <a:t>:</a:t>
            </a:r>
            <a:r>
              <a:rPr lang="en-US" sz="3400" dirty="0" smtClean="0"/>
              <a:t> </a:t>
            </a:r>
            <a:r>
              <a:rPr lang="en-US" sz="3400" dirty="0"/>
              <a:t>Loading and Running Programs</a:t>
            </a:r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143000"/>
            <a:ext cx="5334000" cy="5410200"/>
          </a:xfrm>
        </p:spPr>
        <p:txBody>
          <a:bodyPr/>
          <a:lstStyle/>
          <a:p>
            <a:r>
              <a:rPr lang="en-US" dirty="0"/>
              <a:t>Function prototype:</a:t>
            </a:r>
          </a:p>
          <a:p>
            <a:pPr marL="0" indent="0">
              <a:buNone/>
            </a:pPr>
            <a:r>
              <a:rPr lang="en-US" sz="2000" dirty="0" smtClean="0">
                <a:latin typeface="Courier New"/>
                <a:cs typeface="Courier New"/>
              </a:rPr>
              <a:t>  </a:t>
            </a:r>
            <a:r>
              <a:rPr lang="en-US" sz="2000" dirty="0" err="1" smtClean="0">
                <a:latin typeface="Courier New"/>
                <a:cs typeface="Courier New"/>
              </a:rPr>
              <a:t>int</a:t>
            </a:r>
            <a:r>
              <a:rPr lang="en-US" sz="2000" dirty="0" smtClean="0">
                <a:latin typeface="Courier New"/>
                <a:cs typeface="Courier New"/>
              </a:rPr>
              <a:t> </a:t>
            </a:r>
            <a:r>
              <a:rPr lang="en-US" sz="2000" dirty="0" err="1" smtClean="0">
                <a:latin typeface="Courier New"/>
                <a:cs typeface="Courier New"/>
              </a:rPr>
              <a:t>execve</a:t>
            </a:r>
            <a:r>
              <a:rPr lang="en-US" sz="2000" dirty="0" smtClean="0">
                <a:latin typeface="Courier New"/>
                <a:cs typeface="Courier New"/>
              </a:rPr>
              <a:t>(char *filename,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  		 char </a:t>
            </a:r>
            <a:r>
              <a:rPr lang="en-US" sz="2000" dirty="0">
                <a:latin typeface="Courier New"/>
                <a:cs typeface="Courier New"/>
              </a:rPr>
              <a:t>*</a:t>
            </a:r>
            <a:r>
              <a:rPr lang="en-US" sz="2000" dirty="0" err="1" smtClean="0">
                <a:latin typeface="Courier New"/>
                <a:cs typeface="Courier New"/>
              </a:rPr>
              <a:t>argv</a:t>
            </a:r>
            <a:r>
              <a:rPr lang="en-US" sz="2000" dirty="0" smtClean="0">
                <a:latin typeface="Courier New"/>
                <a:cs typeface="Courier New"/>
              </a:rPr>
              <a:t>[], </a:t>
            </a:r>
            <a:br>
              <a:rPr lang="en-US" sz="2000" dirty="0" smtClean="0">
                <a:latin typeface="Courier New"/>
                <a:cs typeface="Courier New"/>
              </a:rPr>
            </a:br>
            <a:r>
              <a:rPr lang="en-US" sz="2000" dirty="0" smtClean="0">
                <a:latin typeface="Courier New"/>
                <a:cs typeface="Courier New"/>
              </a:rPr>
              <a:t>		 char *</a:t>
            </a:r>
            <a:r>
              <a:rPr lang="en-US" sz="2000" dirty="0" err="1" smtClean="0">
                <a:latin typeface="Courier New"/>
                <a:cs typeface="Courier New"/>
              </a:rPr>
              <a:t>envp</a:t>
            </a:r>
            <a:r>
              <a:rPr lang="en-US" sz="2000" dirty="0" smtClean="0">
                <a:latin typeface="Courier New"/>
                <a:cs typeface="Courier New"/>
              </a:rPr>
              <a:t>[])</a:t>
            </a:r>
            <a:br>
              <a:rPr lang="en-US" sz="2000" dirty="0" smtClean="0">
                <a:latin typeface="Courier New"/>
                <a:cs typeface="Courier New"/>
              </a:rPr>
            </a:br>
            <a:endParaRPr lang="en-US" dirty="0" smtClean="0"/>
          </a:p>
          <a:p>
            <a:r>
              <a:rPr lang="en-US" dirty="0" smtClean="0"/>
              <a:t>Loads </a:t>
            </a:r>
            <a:r>
              <a:rPr lang="en-US" dirty="0"/>
              <a:t>and </a:t>
            </a:r>
            <a:r>
              <a:rPr lang="en-US" dirty="0" smtClean="0"/>
              <a:t>runs in current process:</a:t>
            </a:r>
          </a:p>
          <a:p>
            <a:pPr lvl="1"/>
            <a:r>
              <a:rPr lang="en-US" dirty="0" smtClean="0"/>
              <a:t>Executable 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filename</a:t>
            </a:r>
          </a:p>
          <a:p>
            <a:pPr lvl="1"/>
            <a:r>
              <a:rPr lang="en-US" dirty="0" smtClean="0"/>
              <a:t>With argument list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argv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1"/>
            <a:r>
              <a:rPr lang="en-US" dirty="0" smtClean="0"/>
              <a:t>And environment variable </a:t>
            </a:r>
            <a:r>
              <a:rPr lang="en-US" dirty="0" smtClean="0">
                <a:latin typeface="Calibri"/>
                <a:ea typeface="+mn-ea"/>
                <a:cs typeface="Calibri"/>
              </a:rPr>
              <a:t>list</a:t>
            </a:r>
            <a:r>
              <a:rPr lang="en-US" dirty="0"/>
              <a:t> </a:t>
            </a:r>
            <a:r>
              <a:rPr lang="en-US" b="1" dirty="0" err="1" smtClean="0">
                <a:latin typeface="Courier New" pitchFamily="49" charset="0"/>
                <a:ea typeface="+mn-ea"/>
                <a:cs typeface="+mn-cs"/>
              </a:rPr>
              <a:t>envp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2"/>
            <a:r>
              <a:rPr lang="en-US" dirty="0"/>
              <a:t>Env. vars: “name=value” strings</a:t>
            </a:r>
            <a:br>
              <a:rPr lang="en-US" dirty="0"/>
            </a:br>
            <a:r>
              <a:rPr lang="en-US" dirty="0"/>
              <a:t>(e.g. “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PWD=/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homes/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iws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/rea</a:t>
            </a:r>
            <a:r>
              <a:rPr lang="en-US" dirty="0" smtClean="0"/>
              <a:t>”)</a:t>
            </a:r>
          </a:p>
          <a:p>
            <a:r>
              <a:rPr lang="en-US" sz="2000" dirty="0">
                <a:latin typeface="Courier New"/>
                <a:cs typeface="Courier New"/>
              </a:rPr>
              <a:t>execve</a:t>
            </a:r>
            <a:r>
              <a:rPr lang="en-US" i="1" dirty="0"/>
              <a:t> d</a:t>
            </a:r>
            <a:r>
              <a:rPr lang="en-US" i="1" dirty="0" smtClean="0"/>
              <a:t>oes not return</a:t>
            </a:r>
            <a:r>
              <a:rPr lang="en-US" dirty="0" smtClean="0"/>
              <a:t> (unless error)</a:t>
            </a:r>
          </a:p>
          <a:p>
            <a:r>
              <a:rPr lang="en-US" dirty="0" smtClean="0"/>
              <a:t>Overwrites code, data, and stack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eeps </a:t>
            </a:r>
            <a:r>
              <a:rPr lang="en-US" dirty="0" err="1" smtClean="0"/>
              <a:t>pid</a:t>
            </a:r>
            <a:r>
              <a:rPr lang="en-US" dirty="0" smtClean="0"/>
              <a:t>, open files, a few other items</a:t>
            </a:r>
          </a:p>
        </p:txBody>
      </p:sp>
      <p:grpSp>
        <p:nvGrpSpPr>
          <p:cNvPr id="2" name="Group 6"/>
          <p:cNvGrpSpPr/>
          <p:nvPr>
            <p:custDataLst>
              <p:tags r:id="rId3"/>
            </p:custDataLst>
          </p:nvPr>
        </p:nvGrpSpPr>
        <p:grpSpPr>
          <a:xfrm>
            <a:off x="5251781" y="838200"/>
            <a:ext cx="3955224" cy="6019800"/>
            <a:chOff x="5029200" y="838200"/>
            <a:chExt cx="3955224" cy="6019800"/>
          </a:xfrm>
        </p:grpSpPr>
        <p:sp>
          <p:nvSpPr>
            <p:cNvPr id="4" name="Rectangle 2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589917" y="990600"/>
              <a:ext cx="1797050" cy="6096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600" b="0" dirty="0" smtClean="0">
                  <a:latin typeface="Calibri" pitchFamily="34" charset="0"/>
                </a:rPr>
                <a:t>Null-terminated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sz="1600" b="0" dirty="0" err="1" smtClean="0">
                  <a:latin typeface="Calibri" pitchFamily="34" charset="0"/>
                </a:rPr>
                <a:t>env</a:t>
              </a:r>
              <a:r>
                <a:rPr lang="en-US" sz="1600" b="0" dirty="0" smtClean="0">
                  <a:latin typeface="Calibri" pitchFamily="34" charset="0"/>
                </a:rPr>
                <a:t> </a:t>
              </a:r>
              <a:r>
                <a:rPr lang="en-US" sz="1600" b="0" dirty="0" err="1" smtClean="0">
                  <a:latin typeface="Calibri" pitchFamily="34" charset="0"/>
                </a:rPr>
                <a:t>var</a:t>
              </a:r>
              <a:r>
                <a:rPr lang="en-US" sz="1600" b="0" dirty="0" smtClean="0">
                  <a:latin typeface="Calibri" pitchFamily="34" charset="0"/>
                </a:rPr>
                <a:t> strings</a:t>
              </a:r>
            </a:p>
          </p:txBody>
        </p:sp>
        <p:sp>
          <p:nvSpPr>
            <p:cNvPr id="5" name="Rectangle 2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589917" y="2209800"/>
              <a:ext cx="179705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unused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589917" y="1600200"/>
              <a:ext cx="1797050" cy="609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r>
                <a:rPr lang="en-US" sz="1600" b="0" dirty="0" smtClean="0">
                  <a:latin typeface="Calibri" pitchFamily="34" charset="0"/>
                </a:rPr>
                <a:t>Null-terminated</a:t>
              </a:r>
            </a:p>
            <a:p>
              <a:pPr algn="ctr" eaLnBrk="1" hangingPunct="1"/>
              <a:r>
                <a:rPr lang="en-US" sz="1600" b="0" dirty="0" err="1" smtClean="0">
                  <a:latin typeface="Calibri" pitchFamily="34" charset="0"/>
                </a:rPr>
                <a:t>cmd</a:t>
              </a:r>
              <a:r>
                <a:rPr lang="en-US" sz="1600" b="0" dirty="0" smtClean="0">
                  <a:latin typeface="Calibri" pitchFamily="34" charset="0"/>
                </a:rPr>
                <a:t> line </a:t>
              </a:r>
              <a:r>
                <a:rPr lang="en-US" sz="1600" b="0" dirty="0" err="1" smtClean="0">
                  <a:latin typeface="Calibri" pitchFamily="34" charset="0"/>
                </a:rPr>
                <a:t>arg</a:t>
              </a:r>
              <a:r>
                <a:rPr lang="en-US" sz="1600" b="0" dirty="0" smtClean="0">
                  <a:latin typeface="Calibri" pitchFamily="34" charset="0"/>
                </a:rPr>
                <a:t> strings</a:t>
              </a:r>
            </a:p>
          </p:txBody>
        </p:sp>
        <p:sp>
          <p:nvSpPr>
            <p:cNvPr id="13" name="Rectangl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589917" y="251460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envp[n</a:t>
              </a:r>
              <a:r>
                <a:rPr lang="en-US" sz="1800" b="0" dirty="0" smtClean="0">
                  <a:latin typeface="Calibri" pitchFamily="34" charset="0"/>
                </a:rPr>
                <a:t>] == NULL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5" name="Rectangle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589917" y="281940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</a:t>
              </a:r>
              <a:r>
                <a:rPr lang="en-US" sz="1800" b="0" dirty="0" smtClean="0">
                  <a:latin typeface="Calibri" pitchFamily="34" charset="0"/>
                </a:rPr>
                <a:t>[n-1]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6" name="Rectangle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589917" y="342900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</a:t>
              </a:r>
              <a:r>
                <a:rPr lang="en-US" sz="1800" b="0" dirty="0" smtClean="0">
                  <a:latin typeface="Calibri" pitchFamily="34" charset="0"/>
                </a:rPr>
                <a:t>[0]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7" name="Rectangle 2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589917" y="3124200"/>
              <a:ext cx="1797050" cy="304800"/>
            </a:xfrm>
            <a:prstGeom prst="rect">
              <a:avLst/>
            </a:prstGeom>
            <a:solidFill>
              <a:srgbClr val="D5F1C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…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8" name="Rectangl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89917" y="4953000"/>
              <a:ext cx="1797050" cy="304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Linker </a:t>
              </a:r>
              <a:r>
                <a:rPr lang="en-US" sz="1800" b="0" dirty="0" err="1" smtClean="0">
                  <a:latin typeface="Calibri" pitchFamily="34" charset="0"/>
                </a:rPr>
                <a:t>vars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589917" y="37338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argv[argc</a:t>
              </a:r>
              <a:r>
                <a:rPr lang="en-US" sz="1800" b="0" dirty="0" smtClean="0">
                  <a:latin typeface="Calibri" pitchFamily="34" charset="0"/>
                </a:rPr>
                <a:t>] == NULL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589917" y="40386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</a:t>
              </a:r>
              <a:r>
                <a:rPr lang="en-US" sz="1800" b="0" dirty="0" smtClean="0">
                  <a:latin typeface="Calibri" pitchFamily="34" charset="0"/>
                </a:rPr>
                <a:t>[argc-1]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1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589917" y="46482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</a:t>
              </a:r>
              <a:r>
                <a:rPr lang="en-US" sz="1800" b="0" dirty="0" smtClean="0">
                  <a:latin typeface="Calibri" pitchFamily="34" charset="0"/>
                </a:rPr>
                <a:t>[0]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2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589917" y="4343400"/>
              <a:ext cx="179705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 pitchFamily="34" charset="0"/>
                </a:rPr>
                <a:t>…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5589917" y="5257800"/>
              <a:ext cx="1797050" cy="304800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envp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589917" y="5867400"/>
              <a:ext cx="1797050" cy="304800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argc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589917" y="5562600"/>
              <a:ext cx="1797050" cy="304800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err="1" smtClean="0">
                  <a:latin typeface="Calibri" pitchFamily="34" charset="0"/>
                </a:rPr>
                <a:t>argv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26" name="TextBox 25"/>
            <p:cNvSpPr txBox="1"/>
            <p:nvPr>
              <p:custDataLst>
                <p:tags r:id="rId22"/>
              </p:custDataLst>
            </p:nvPr>
          </p:nvSpPr>
          <p:spPr>
            <a:xfrm>
              <a:off x="7476404" y="838200"/>
              <a:ext cx="1508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Stack bottom</a:t>
              </a:r>
            </a:p>
          </p:txBody>
        </p:sp>
        <p:sp>
          <p:nvSpPr>
            <p:cNvPr id="42" name="Freeform 41"/>
            <p:cNvSpPr/>
            <p:nvPr>
              <p:custDataLst>
                <p:tags r:id="rId23"/>
              </p:custDataLst>
            </p:nvPr>
          </p:nvSpPr>
          <p:spPr bwMode="auto">
            <a:xfrm>
              <a:off x="5263551" y="4875362"/>
              <a:ext cx="324928" cy="836763"/>
            </a:xfrm>
            <a:custGeom>
              <a:avLst/>
              <a:gdLst>
                <a:gd name="connsiteX0" fmla="*/ 324928 w 324928"/>
                <a:gd name="connsiteY0" fmla="*/ 836763 h 836763"/>
                <a:gd name="connsiteX1" fmla="*/ 5751 w 324928"/>
                <a:gd name="connsiteY1" fmla="*/ 353683 h 836763"/>
                <a:gd name="connsiteX2" fmla="*/ 290423 w 324928"/>
                <a:gd name="connsiteY2" fmla="*/ 0 h 836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928" h="836763">
                  <a:moveTo>
                    <a:pt x="324928" y="836763"/>
                  </a:moveTo>
                  <a:cubicBezTo>
                    <a:pt x="168215" y="664953"/>
                    <a:pt x="11502" y="493144"/>
                    <a:pt x="5751" y="353683"/>
                  </a:cubicBezTo>
                  <a:cubicBezTo>
                    <a:pt x="0" y="214222"/>
                    <a:pt x="145211" y="107111"/>
                    <a:pt x="290423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>
              <p:custDataLst>
                <p:tags r:id="rId24"/>
              </p:custDataLst>
            </p:nvPr>
          </p:nvSpPr>
          <p:spPr bwMode="auto">
            <a:xfrm>
              <a:off x="5029200" y="2209800"/>
              <a:ext cx="542026" cy="2631056"/>
            </a:xfrm>
            <a:custGeom>
              <a:avLst/>
              <a:gdLst>
                <a:gd name="connsiteX0" fmla="*/ 770626 w 770626"/>
                <a:gd name="connsiteY0" fmla="*/ 2631056 h 2631056"/>
                <a:gd name="connsiteX1" fmla="*/ 2875 w 770626"/>
                <a:gd name="connsiteY1" fmla="*/ 992037 h 2631056"/>
                <a:gd name="connsiteX2" fmla="*/ 753374 w 770626"/>
                <a:gd name="connsiteY2" fmla="*/ 0 h 263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26" h="2631056">
                  <a:moveTo>
                    <a:pt x="770626" y="2631056"/>
                  </a:moveTo>
                  <a:cubicBezTo>
                    <a:pt x="388188" y="2030801"/>
                    <a:pt x="5750" y="1430546"/>
                    <a:pt x="2875" y="992037"/>
                  </a:cubicBezTo>
                  <a:cubicBezTo>
                    <a:pt x="0" y="553528"/>
                    <a:pt x="376687" y="276764"/>
                    <a:pt x="753374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>
              <p:custDataLst>
                <p:tags r:id="rId25"/>
              </p:custDataLst>
            </p:nvPr>
          </p:nvSpPr>
          <p:spPr bwMode="auto">
            <a:xfrm>
              <a:off x="7382774" y="3641785"/>
              <a:ext cx="503207" cy="1777041"/>
            </a:xfrm>
            <a:custGeom>
              <a:avLst/>
              <a:gdLst>
                <a:gd name="connsiteX0" fmla="*/ 0 w 503207"/>
                <a:gd name="connsiteY0" fmla="*/ 1777041 h 1777041"/>
                <a:gd name="connsiteX1" fmla="*/ 500332 w 503207"/>
                <a:gd name="connsiteY1" fmla="*/ 854015 h 1777041"/>
                <a:gd name="connsiteX2" fmla="*/ 17252 w 503207"/>
                <a:gd name="connsiteY2" fmla="*/ 0 h 177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3207" h="1777041">
                  <a:moveTo>
                    <a:pt x="0" y="1777041"/>
                  </a:moveTo>
                  <a:cubicBezTo>
                    <a:pt x="248728" y="1463614"/>
                    <a:pt x="497457" y="1150188"/>
                    <a:pt x="500332" y="854015"/>
                  </a:cubicBezTo>
                  <a:cubicBezTo>
                    <a:pt x="503207" y="557842"/>
                    <a:pt x="260229" y="278921"/>
                    <a:pt x="17252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>
              <p:custDataLst>
                <p:tags r:id="rId26"/>
              </p:custDataLst>
            </p:nvPr>
          </p:nvSpPr>
          <p:spPr bwMode="auto">
            <a:xfrm>
              <a:off x="7408653" y="1600200"/>
              <a:ext cx="631166" cy="2014268"/>
            </a:xfrm>
            <a:custGeom>
              <a:avLst/>
              <a:gdLst>
                <a:gd name="connsiteX0" fmla="*/ 0 w 631166"/>
                <a:gd name="connsiteY0" fmla="*/ 2242868 h 2242868"/>
                <a:gd name="connsiteX1" fmla="*/ 629728 w 631166"/>
                <a:gd name="connsiteY1" fmla="*/ 854015 h 2242868"/>
                <a:gd name="connsiteX2" fmla="*/ 8626 w 631166"/>
                <a:gd name="connsiteY2" fmla="*/ 0 h 224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1166" h="2242868">
                  <a:moveTo>
                    <a:pt x="0" y="2242868"/>
                  </a:moveTo>
                  <a:cubicBezTo>
                    <a:pt x="314145" y="1735347"/>
                    <a:pt x="628290" y="1227826"/>
                    <a:pt x="629728" y="854015"/>
                  </a:cubicBezTo>
                  <a:cubicBezTo>
                    <a:pt x="631166" y="480204"/>
                    <a:pt x="319896" y="240102"/>
                    <a:pt x="8626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589917" y="6172200"/>
              <a:ext cx="1797050" cy="609600"/>
            </a:xfrm>
            <a:prstGeom prst="rect">
              <a:avLst/>
            </a:prstGeom>
            <a:solidFill>
              <a:srgbClr val="F1C7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Stack frame for 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ourier New"/>
                  <a:cs typeface="Courier New"/>
                </a:rPr>
                <a:t>main</a:t>
              </a:r>
              <a:endParaRPr lang="en-US" sz="1800" b="0" dirty="0">
                <a:latin typeface="Courier New"/>
                <a:cs typeface="Courier New"/>
              </a:endParaRPr>
            </a:p>
          </p:txBody>
        </p:sp>
        <p:sp>
          <p:nvSpPr>
            <p:cNvPr id="35" name="TextBox 34"/>
            <p:cNvSpPr txBox="1"/>
            <p:nvPr>
              <p:custDataLst>
                <p:tags r:id="rId28"/>
              </p:custDataLst>
            </p:nvPr>
          </p:nvSpPr>
          <p:spPr>
            <a:xfrm>
              <a:off x="7476404" y="6488668"/>
              <a:ext cx="1126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itchFamily="34" charset="0"/>
                </a:rPr>
                <a:t>Stack top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" name="Ink 2"/>
              <p14:cNvContentPartPr/>
              <p14:nvPr/>
            </p14:nvContentPartPr>
            <p14:xfrm>
              <a:off x="716400" y="736560"/>
              <a:ext cx="7190280" cy="4800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720" y="726480"/>
                <a:ext cx="7206480" cy="481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617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exit</a:t>
            </a:r>
            <a:r>
              <a:rPr lang="en-US"/>
              <a:t>: Ending a process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void exit(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status)</a:t>
            </a:r>
            <a:endParaRPr lang="en-US" dirty="0"/>
          </a:p>
          <a:p>
            <a:pPr lvl="1"/>
            <a:r>
              <a:rPr lang="en-US" dirty="0"/>
              <a:t>Exits a process</a:t>
            </a:r>
          </a:p>
          <a:p>
            <a:pPr lvl="2"/>
            <a:r>
              <a:rPr lang="en-US" dirty="0"/>
              <a:t>Status code: 0 is used for a normal exit, nonzero for abnormal exit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atexit</a:t>
            </a:r>
            <a:r>
              <a:rPr lang="en-US" b="1" dirty="0">
                <a:latin typeface="Courier New" pitchFamily="49" charset="0"/>
              </a:rPr>
              <a:t>()</a:t>
            </a:r>
            <a:r>
              <a:rPr lang="en-US" b="1" dirty="0"/>
              <a:t> </a:t>
            </a:r>
            <a:r>
              <a:rPr lang="en-US" dirty="0"/>
              <a:t>registers functions to be executed upon exit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9562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3126638"/>
            <a:ext cx="3906839" cy="2677656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cleanup(void) {</a:t>
            </a:r>
          </a:p>
          <a:p>
            <a:r>
              <a:rPr lang="en-US" sz="1800" dirty="0">
                <a:latin typeface="Courier New" pitchFamily="49" charset="0"/>
              </a:rPr>
              <a:t>   printf("cleaning up\n");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fork6() {</a:t>
            </a:r>
          </a:p>
          <a:p>
            <a:r>
              <a:rPr lang="en-US" sz="1800" dirty="0">
                <a:latin typeface="Courier New" pitchFamily="49" charset="0"/>
              </a:rPr>
              <a:t>   atexit(cleanup);</a:t>
            </a:r>
          </a:p>
          <a:p>
            <a:r>
              <a:rPr lang="en-US" sz="1800" dirty="0">
                <a:latin typeface="Courier New" pitchFamily="49" charset="0"/>
              </a:rPr>
              <a:t>   fork();</a:t>
            </a:r>
          </a:p>
          <a:p>
            <a:r>
              <a:rPr lang="en-US" sz="1800" dirty="0">
                <a:latin typeface="Courier New" pitchFamily="49" charset="0"/>
              </a:rPr>
              <a:t>   exit(0);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2" name="TextBox 1"/>
          <p:cNvSpPr txBox="1"/>
          <p:nvPr>
            <p:custDataLst>
              <p:tags r:id="rId5"/>
            </p:custDataLst>
          </p:nvPr>
        </p:nvSpPr>
        <p:spPr>
          <a:xfrm>
            <a:off x="5227115" y="4729973"/>
            <a:ext cx="174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function pointer</a:t>
            </a:r>
          </a:p>
        </p:txBody>
      </p:sp>
      <p:cxnSp>
        <p:nvCxnSpPr>
          <p:cNvPr id="4" name="Straight Arrow Connector 3"/>
          <p:cNvCxnSpPr>
            <a:stCxn id="2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3469405" y="4711568"/>
            <a:ext cx="1757710" cy="203071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Date Placeholder 7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" name="Ink 2"/>
              <p14:cNvContentPartPr/>
              <p14:nvPr/>
            </p14:nvContentPartPr>
            <p14:xfrm>
              <a:off x="2325600" y="1767960"/>
              <a:ext cx="1314360" cy="63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21640" y="1758240"/>
                <a:ext cx="1321200" cy="77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Zombies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202580"/>
            <a:ext cx="8366125" cy="4972050"/>
          </a:xfrm>
        </p:spPr>
        <p:txBody>
          <a:bodyPr/>
          <a:lstStyle/>
          <a:p>
            <a:r>
              <a:rPr lang="en-US" dirty="0"/>
              <a:t>Idea</a:t>
            </a:r>
          </a:p>
          <a:p>
            <a:pPr lvl="1"/>
            <a:r>
              <a:rPr lang="en-US" dirty="0"/>
              <a:t>When process terminates, it still consumes system resources</a:t>
            </a:r>
          </a:p>
          <a:p>
            <a:pPr lvl="2"/>
            <a:r>
              <a:rPr lang="en-US" dirty="0"/>
              <a:t>Various tables maintained by OS</a:t>
            </a:r>
          </a:p>
          <a:p>
            <a:pPr lvl="1"/>
            <a:r>
              <a:rPr lang="en-US" dirty="0"/>
              <a:t>Called a “zombie”</a:t>
            </a:r>
            <a:endParaRPr lang="en-US" dirty="0" smtClean="0"/>
          </a:p>
          <a:p>
            <a:pPr lvl="2"/>
            <a:r>
              <a:rPr lang="en-US" dirty="0" smtClean="0"/>
              <a:t>A living </a:t>
            </a:r>
            <a:r>
              <a:rPr lang="en-US" dirty="0"/>
              <a:t>corpse, half alive and half dead</a:t>
            </a:r>
          </a:p>
          <a:p>
            <a:r>
              <a:rPr lang="en-US" dirty="0"/>
              <a:t>Reaping</a:t>
            </a:r>
          </a:p>
          <a:p>
            <a:pPr lvl="1"/>
            <a:r>
              <a:rPr lang="en-US" dirty="0"/>
              <a:t>Performed by parent on terminated </a:t>
            </a:r>
            <a:r>
              <a:rPr lang="en-US" dirty="0" smtClean="0"/>
              <a:t>child</a:t>
            </a:r>
            <a:endParaRPr lang="en-US" i="1" dirty="0" smtClean="0"/>
          </a:p>
          <a:p>
            <a:pPr lvl="1"/>
            <a:r>
              <a:rPr lang="en-US" dirty="0"/>
              <a:t>Parent is given exit status information</a:t>
            </a:r>
          </a:p>
          <a:p>
            <a:pPr lvl="1"/>
            <a:r>
              <a:rPr lang="en-US" dirty="0"/>
              <a:t>Kernel discards process</a:t>
            </a:r>
          </a:p>
          <a:p>
            <a:r>
              <a:rPr lang="en-US" dirty="0"/>
              <a:t>What if </a:t>
            </a:r>
            <a:r>
              <a:rPr lang="en-US" dirty="0" smtClean="0"/>
              <a:t>parent doesn’t reap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any parent terminates without reaping a child, then child will be reaped by </a:t>
            </a:r>
            <a:r>
              <a:rPr lang="en-US" b="1" dirty="0">
                <a:latin typeface="Courier New" pitchFamily="49" charset="0"/>
              </a:rPr>
              <a:t>init</a:t>
            </a:r>
            <a:r>
              <a:rPr lang="en-US" dirty="0"/>
              <a:t> process (pid == 1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But in long-running processes we need </a:t>
            </a:r>
            <a:r>
              <a:rPr lang="en-US" i="1" dirty="0"/>
              <a:t>explicit</a:t>
            </a:r>
            <a:r>
              <a:rPr lang="en-US" dirty="0"/>
              <a:t> reaping</a:t>
            </a:r>
          </a:p>
          <a:p>
            <a:pPr lvl="2"/>
            <a:r>
              <a:rPr lang="en-US" dirty="0"/>
              <a:t>e.g., shells and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2" name="TextBox 1"/>
          <p:cNvSpPr txBox="1"/>
          <p:nvPr>
            <p:custDataLst>
              <p:tags r:id="rId6"/>
            </p:custDataLst>
          </p:nvPr>
        </p:nvSpPr>
        <p:spPr>
          <a:xfrm>
            <a:off x="4157345" y="6283841"/>
            <a:ext cx="5016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On more recent Linux systems, </a:t>
            </a:r>
            <a:r>
              <a:rPr lang="en-US" sz="1400" i="1" dirty="0" err="1"/>
              <a:t>init</a:t>
            </a:r>
            <a:r>
              <a:rPr lang="en-US" sz="1400" dirty="0"/>
              <a:t> has been renamed as “</a:t>
            </a:r>
            <a:r>
              <a:rPr lang="en-US" sz="1400" i="1" dirty="0" err="1"/>
              <a:t>systemd</a:t>
            </a:r>
            <a:r>
              <a:rPr lang="en-US" sz="1400" i="1" dirty="0" smtClean="0"/>
              <a:t>”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: Synchronizing with Children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625205" cy="4972050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wait(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*</a:t>
            </a:r>
            <a:r>
              <a:rPr lang="en-US" dirty="0" err="1">
                <a:latin typeface="Courier New" pitchFamily="49" charset="0"/>
              </a:rPr>
              <a:t>child_status</a:t>
            </a:r>
            <a:r>
              <a:rPr lang="en-US" dirty="0">
                <a:latin typeface="Courier New" pitchFamily="49" charset="0"/>
              </a:rPr>
              <a:t>)</a:t>
            </a:r>
            <a:endParaRPr lang="en-US" dirty="0"/>
          </a:p>
          <a:p>
            <a:pPr lvl="1"/>
            <a:r>
              <a:rPr lang="en-US" dirty="0"/>
              <a:t>Suspends current process (i.e. the parent) until one of its children terminates</a:t>
            </a:r>
          </a:p>
          <a:p>
            <a:pPr lvl="1"/>
            <a:r>
              <a:rPr lang="en-US" dirty="0"/>
              <a:t>Return value is the </a:t>
            </a:r>
            <a:r>
              <a:rPr lang="en-US" b="1" dirty="0" err="1">
                <a:latin typeface="Courier New" pitchFamily="49" charset="0"/>
              </a:rPr>
              <a:t>pid</a:t>
            </a:r>
            <a:r>
              <a:rPr lang="en-US" dirty="0"/>
              <a:t> of the child process that terminated</a:t>
            </a:r>
          </a:p>
          <a:p>
            <a:pPr lvl="2"/>
            <a:r>
              <a:rPr lang="en-US" dirty="0"/>
              <a:t>On successful return, the child process is reaped</a:t>
            </a:r>
          </a:p>
          <a:p>
            <a:pPr lvl="1"/>
            <a:r>
              <a:rPr lang="en-US" dirty="0"/>
              <a:t>If </a:t>
            </a:r>
            <a:r>
              <a:rPr lang="en-US" b="1" dirty="0" err="1">
                <a:latin typeface="Courier New" pitchFamily="49" charset="0"/>
              </a:rPr>
              <a:t>child_status</a:t>
            </a:r>
            <a:r>
              <a:rPr lang="en-US" b="1" dirty="0"/>
              <a:t> </a:t>
            </a:r>
            <a:r>
              <a:rPr lang="en-US" b="1" dirty="0">
                <a:latin typeface="Courier New" pitchFamily="49" charset="0"/>
              </a:rPr>
              <a:t>!= NULL</a:t>
            </a:r>
            <a:r>
              <a:rPr lang="en-US" dirty="0"/>
              <a:t>, then the </a:t>
            </a:r>
            <a:r>
              <a:rPr lang="en-US" b="1" dirty="0">
                <a:latin typeface="Courier New" pitchFamily="49" charset="0"/>
              </a:rPr>
              <a:t>int</a:t>
            </a:r>
            <a:r>
              <a:rPr lang="en-US" dirty="0"/>
              <a:t> that it points to will be set to</a:t>
            </a:r>
            <a:r>
              <a:rPr lang="en-US" dirty="0" smtClean="0"/>
              <a:t> a </a:t>
            </a:r>
            <a:r>
              <a:rPr lang="en-US" dirty="0"/>
              <a:t>status indicating why the child process </a:t>
            </a:r>
            <a:r>
              <a:rPr lang="en-US" dirty="0" smtClean="0"/>
              <a:t>terminated</a:t>
            </a:r>
          </a:p>
          <a:p>
            <a:pPr lvl="2"/>
            <a:r>
              <a:rPr lang="en-US" dirty="0" smtClean="0"/>
              <a:t>NULL is a macro for address 0, the null pointer</a:t>
            </a:r>
            <a:endParaRPr lang="en-US" dirty="0"/>
          </a:p>
          <a:p>
            <a:pPr lvl="2"/>
            <a:r>
              <a:rPr lang="en-US" dirty="0"/>
              <a:t>There are special macros for interpreting this status – see </a:t>
            </a:r>
            <a:r>
              <a:rPr lang="en-US" b="1" dirty="0"/>
              <a:t>man</a:t>
            </a:r>
            <a:r>
              <a:rPr lang="en-US" dirty="0" smtClean="0"/>
              <a:t> </a:t>
            </a:r>
            <a:r>
              <a:rPr lang="en-US" b="1" dirty="0" smtClean="0"/>
              <a:t>wait(2)</a:t>
            </a:r>
            <a:br>
              <a:rPr lang="en-US" b="1" dirty="0" smtClean="0"/>
            </a:br>
            <a:endParaRPr lang="en-US" b="0" dirty="0"/>
          </a:p>
          <a:p>
            <a:r>
              <a:rPr lang="en-US" b="0" dirty="0"/>
              <a:t>If parent process has multiple children, </a:t>
            </a:r>
            <a:r>
              <a:rPr lang="en-US" dirty="0">
                <a:latin typeface="Courier New"/>
                <a:cs typeface="Courier New"/>
              </a:rPr>
              <a:t>wait()</a:t>
            </a:r>
            <a:r>
              <a:rPr lang="en-US" b="0" dirty="0"/>
              <a:t> will return when </a:t>
            </a:r>
            <a:r>
              <a:rPr lang="en-US" b="0" i="1" dirty="0"/>
              <a:t>any</a:t>
            </a:r>
            <a:r>
              <a:rPr lang="en-US" b="0" dirty="0"/>
              <a:t> of the children terminates</a:t>
            </a:r>
          </a:p>
          <a:p>
            <a:pPr lvl="1"/>
            <a:r>
              <a:rPr lang="en-US" b="1" dirty="0">
                <a:latin typeface="Courier New"/>
                <a:cs typeface="Courier New"/>
              </a:rPr>
              <a:t>waitpid()</a:t>
            </a:r>
            <a:r>
              <a:rPr lang="en-US" b="0" dirty="0"/>
              <a:t> can be used to wait on a specific child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65200" y="1101600"/>
              <a:ext cx="1776960" cy="718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8720" y="1098360"/>
                <a:ext cx="1787040" cy="72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</a:t>
            </a:r>
            <a:r>
              <a:rPr lang="en-US"/>
              <a:t> Example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06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2833" y="1413570"/>
            <a:ext cx="5725546" cy="3539430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fork_wait()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int child_status;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pid_t child_pid;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if (fork() == 0)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printf("HC: hello from child\n");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 else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child_pid = wait(&amp;child_status);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printf("CT: child %d has terminated\n”,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child_pid);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printf("Bye\n");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06887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313865" y="347345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3" name="Group 2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430074" y="2482850"/>
            <a:ext cx="801688" cy="990600"/>
            <a:chOff x="4134" y="2688"/>
            <a:chExt cx="505" cy="624"/>
          </a:xfrm>
        </p:grpSpPr>
        <p:sp>
          <p:nvSpPr>
            <p:cNvPr id="506886" name="Line 6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4224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6888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224" y="2880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6890" name="Text Box 1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134" y="2688"/>
              <a:ext cx="5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“HC…”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506896" name="Line 16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224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953944" y="2482850"/>
            <a:ext cx="1071563" cy="990600"/>
            <a:chOff x="4464" y="2688"/>
            <a:chExt cx="675" cy="624"/>
          </a:xfrm>
        </p:grpSpPr>
        <p:sp>
          <p:nvSpPr>
            <p:cNvPr id="506892" name="Text Box 1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634" y="2688"/>
              <a:ext cx="5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“Bye”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506897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464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6898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464" y="3312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487345" y="2787650"/>
            <a:ext cx="381000" cy="685800"/>
            <a:chOff x="4800" y="2880"/>
            <a:chExt cx="240" cy="432"/>
          </a:xfrm>
        </p:grpSpPr>
        <p:sp>
          <p:nvSpPr>
            <p:cNvPr id="506893" name="Line 13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800" y="2880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6895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5040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6899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80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788340" y="3168657"/>
            <a:ext cx="801688" cy="338138"/>
            <a:chOff x="4980" y="3120"/>
            <a:chExt cx="505" cy="213"/>
          </a:xfrm>
        </p:grpSpPr>
        <p:sp>
          <p:nvSpPr>
            <p:cNvPr id="506894" name="Text Box 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980" y="3120"/>
              <a:ext cx="5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“CT…”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506900" name="Line 2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504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8260138" y="3168657"/>
            <a:ext cx="960438" cy="338138"/>
            <a:chOff x="5210" y="3120"/>
            <a:chExt cx="605" cy="213"/>
          </a:xfrm>
        </p:grpSpPr>
        <p:sp>
          <p:nvSpPr>
            <p:cNvPr id="506891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10" y="3120"/>
              <a:ext cx="505" cy="2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 smtClean="0">
                  <a:latin typeface="Courier New" pitchFamily="49" charset="0"/>
                </a:rPr>
                <a:t>“Bye”</a:t>
              </a:r>
              <a:endParaRPr lang="en-US" sz="1600" dirty="0">
                <a:latin typeface="Courier New" pitchFamily="49" charset="0"/>
              </a:endParaRPr>
            </a:p>
          </p:txBody>
        </p:sp>
        <p:sp>
          <p:nvSpPr>
            <p:cNvPr id="506901" name="Line 21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5210" y="3312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" name="Ink 1"/>
              <p14:cNvContentPartPr/>
              <p14:nvPr/>
            </p14:nvContentPartPr>
            <p14:xfrm>
              <a:off x="342000" y="1395720"/>
              <a:ext cx="8649720" cy="3603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4800" y="1384920"/>
                <a:ext cx="8669880" cy="36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10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Control </a:t>
            </a:r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472068" name="Rectangle 102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72067" name="Text Box 102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90875" y="3810000"/>
            <a:ext cx="177401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1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2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inst</a:t>
            </a:r>
            <a:r>
              <a:rPr lang="en-US" baseline="-25000" dirty="0">
                <a:latin typeface="Calibri" pitchFamily="34" charset="0"/>
              </a:rPr>
              <a:t>3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Calibri" pitchFamily="34" charset="0"/>
              </a:rPr>
              <a:t>inst</a:t>
            </a:r>
            <a:r>
              <a:rPr lang="en-US" baseline="-25000" dirty="0" err="1">
                <a:latin typeface="Calibri" pitchFamily="34" charset="0"/>
              </a:rPr>
              <a:t>n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472069" name="Text Box 102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90875" y="3244850"/>
            <a:ext cx="281641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472071" name="Text Box 10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44347" y="4719935"/>
            <a:ext cx="7701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time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8" name="Down Arrow 7"/>
          <p:cNvSpPr/>
          <p:nvPr>
            <p:custDataLst>
              <p:tags r:id="rId7"/>
            </p:custDataLst>
          </p:nvPr>
        </p:nvSpPr>
        <p:spPr bwMode="auto">
          <a:xfrm>
            <a:off x="2547877" y="3963434"/>
            <a:ext cx="457200" cy="241591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latin typeface="Courier New" pitchFamily="49" charset="0"/>
              </a:rPr>
              <a:t>wait</a:t>
            </a:r>
            <a:r>
              <a:rPr lang="en-US" dirty="0"/>
              <a:t> </a:t>
            </a:r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068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2833" y="1296607"/>
            <a:ext cx="8101316" cy="3293209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smtClean="0">
                <a:latin typeface="Courier New" pitchFamily="49" charset="0"/>
              </a:rPr>
              <a:t>fork_wait2() </a:t>
            </a: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int child_status;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pid_t child_pid;</a:t>
            </a:r>
          </a:p>
          <a:p>
            <a:pPr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if (fork() == 0)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 smtClean="0">
                <a:latin typeface="Courier New" pitchFamily="49" charset="0"/>
              </a:rPr>
              <a:t>("child!\n</a:t>
            </a:r>
            <a:r>
              <a:rPr lang="en-US" sz="1600" dirty="0">
                <a:latin typeface="Courier New" pitchFamily="49" charset="0"/>
              </a:rPr>
              <a:t>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} else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</a:rPr>
              <a:t>printf</a:t>
            </a:r>
            <a:r>
              <a:rPr lang="en-US" sz="1600" dirty="0" smtClean="0">
                <a:latin typeface="Courier New" pitchFamily="49" charset="0"/>
              </a:rPr>
              <a:t>(“parent!\n”);</a:t>
            </a: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</a:rPr>
              <a:t>     </a:t>
            </a:r>
            <a:r>
              <a:rPr lang="en-US" sz="1600" dirty="0" err="1" smtClean="0">
                <a:latin typeface="Courier New" pitchFamily="49" charset="0"/>
              </a:rPr>
              <a:t>child_pid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= wait(&amp;child_status);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}</a:t>
            </a:r>
            <a:endParaRPr lang="en-US" sz="1600" dirty="0">
              <a:latin typeface="Courier New" pitchFamily="49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printf("Bye\n");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exit(0);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554760" y="1472040"/>
              <a:ext cx="7616160" cy="489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3960" y="1458720"/>
                <a:ext cx="7639920" cy="491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30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Process management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dirty="0">
                <a:latin typeface="Courier New" pitchFamily="49" charset="0"/>
              </a:rPr>
              <a:t>f</a:t>
            </a:r>
            <a:r>
              <a:rPr lang="en-US" sz="2000" dirty="0" smtClean="0">
                <a:latin typeface="Courier New" pitchFamily="49" charset="0"/>
              </a:rPr>
              <a:t>ork</a:t>
            </a:r>
            <a:r>
              <a:rPr lang="en-US" dirty="0" smtClean="0"/>
              <a:t> gets us two copies of the same process (but </a:t>
            </a:r>
            <a:r>
              <a:rPr lang="en-US" sz="2000" dirty="0" smtClean="0">
                <a:latin typeface="Courier New" pitchFamily="49" charset="0"/>
              </a:rPr>
              <a:t>fork()</a:t>
            </a:r>
            <a:r>
              <a:rPr lang="en-US" dirty="0" smtClean="0"/>
              <a:t> returns different values to the two processes)</a:t>
            </a:r>
          </a:p>
          <a:p>
            <a:r>
              <a:rPr lang="en-US" sz="2000" dirty="0">
                <a:latin typeface="Courier New" pitchFamily="49" charset="0"/>
              </a:rPr>
              <a:t>e</a:t>
            </a:r>
            <a:r>
              <a:rPr lang="en-US" sz="2000" dirty="0" smtClean="0">
                <a:latin typeface="Courier New" pitchFamily="49" charset="0"/>
              </a:rPr>
              <a:t>xecve</a:t>
            </a:r>
            <a:r>
              <a:rPr lang="en-US" dirty="0" smtClean="0"/>
              <a:t> has a new process substitute itself for the one that called it</a:t>
            </a:r>
          </a:p>
          <a:p>
            <a:pPr lvl="1"/>
            <a:r>
              <a:rPr lang="en-US" dirty="0" smtClean="0"/>
              <a:t>Two-process program:</a:t>
            </a:r>
          </a:p>
          <a:p>
            <a:pPr lvl="2"/>
            <a:r>
              <a:rPr lang="en-US" dirty="0" smtClean="0"/>
              <a:t>First </a:t>
            </a:r>
            <a:r>
              <a:rPr lang="en-US" b="1" dirty="0">
                <a:latin typeface="Courier New" pitchFamily="49" charset="0"/>
                <a:ea typeface="+mn-ea"/>
                <a:cs typeface="+mn-cs"/>
              </a:rPr>
              <a:t>fork</a:t>
            </a:r>
            <a:r>
              <a:rPr lang="en-US" b="1" dirty="0" smtClean="0"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lvl="2"/>
            <a:r>
              <a:rPr lang="en-US" dirty="0" smtClean="0"/>
              <a:t>if (pid == 0) { /* child code */ } else { /* parent code */ }</a:t>
            </a:r>
            <a:endParaRPr lang="en-US" b="1" dirty="0" smtClean="0">
              <a:latin typeface="Courier New" pitchFamily="49" charset="0"/>
              <a:ea typeface="+mn-ea"/>
              <a:cs typeface="+mn-cs"/>
            </a:endParaRPr>
          </a:p>
          <a:p>
            <a:pPr lvl="1"/>
            <a:r>
              <a:rPr lang="en-US" dirty="0"/>
              <a:t>Two different programs:</a:t>
            </a:r>
          </a:p>
          <a:p>
            <a:pPr lvl="2"/>
            <a:r>
              <a:rPr lang="en-US" dirty="0"/>
              <a:t>First </a:t>
            </a:r>
            <a:r>
              <a:rPr lang="en-US" b="1" dirty="0">
                <a:latin typeface="Courier New" pitchFamily="49" charset="0"/>
              </a:rPr>
              <a:t>fork()</a:t>
            </a:r>
          </a:p>
          <a:p>
            <a:pPr lvl="2"/>
            <a:r>
              <a:rPr lang="en-US" dirty="0"/>
              <a:t>if (pid == 0) { </a:t>
            </a:r>
            <a:r>
              <a:rPr lang="en-US" b="1" dirty="0">
                <a:latin typeface="Courier New" pitchFamily="49" charset="0"/>
              </a:rPr>
              <a:t>execve()</a:t>
            </a:r>
            <a:r>
              <a:rPr lang="en-US" dirty="0"/>
              <a:t> } else { </a:t>
            </a:r>
            <a:r>
              <a:rPr lang="en-US" dirty="0" smtClean="0"/>
              <a:t>/* parent code */ </a:t>
            </a:r>
            <a:r>
              <a:rPr lang="en-US" dirty="0"/>
              <a:t>}</a:t>
            </a:r>
            <a:endParaRPr lang="en-US" b="1" dirty="0">
              <a:latin typeface="Courier New" pitchFamily="49" charset="0"/>
            </a:endParaRPr>
          </a:p>
          <a:p>
            <a:pPr lvl="2"/>
            <a:r>
              <a:rPr lang="en-US" dirty="0"/>
              <a:t>Now running two completely different programs</a:t>
            </a:r>
          </a:p>
          <a:p>
            <a:r>
              <a:rPr lang="en-US" sz="2000" dirty="0">
                <a:latin typeface="Courier New"/>
                <a:cs typeface="Courier New"/>
              </a:rPr>
              <a:t>wait</a:t>
            </a:r>
            <a:r>
              <a:rPr lang="en-US" sz="2000" dirty="0"/>
              <a:t> </a:t>
            </a:r>
            <a:r>
              <a:rPr lang="en-US" dirty="0"/>
              <a:t>/ </a:t>
            </a:r>
            <a:r>
              <a:rPr lang="en-US" sz="2000" dirty="0">
                <a:latin typeface="Courier New"/>
                <a:cs typeface="Courier New"/>
              </a:rPr>
              <a:t>waitpid</a:t>
            </a:r>
            <a:r>
              <a:rPr lang="en-US" dirty="0"/>
              <a:t> used to synchronize parent/child execution and to reap child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</a:p>
          <a:p>
            <a:pPr lvl="1"/>
            <a:r>
              <a:rPr lang="en-US" dirty="0" smtClean="0"/>
              <a:t>At any given time, system has multiple active processes</a:t>
            </a:r>
          </a:p>
          <a:p>
            <a:pPr lvl="1"/>
            <a:r>
              <a:rPr lang="en-US" dirty="0" smtClean="0"/>
              <a:t>On a one-CPU system, only one can execute at a time, but each process appears to have total control of the processor</a:t>
            </a:r>
          </a:p>
          <a:p>
            <a:pPr lvl="1"/>
            <a:r>
              <a:rPr lang="en-US" dirty="0"/>
              <a:t>OS periodically “context switches” between active processes</a:t>
            </a:r>
          </a:p>
          <a:p>
            <a:pPr lvl="2"/>
            <a:r>
              <a:rPr lang="en-US" dirty="0" smtClean="0"/>
              <a:t>Implemented using </a:t>
            </a:r>
            <a:r>
              <a:rPr lang="en-US" i="1" dirty="0" smtClean="0"/>
              <a:t>exceptional control flow</a:t>
            </a:r>
          </a:p>
          <a:p>
            <a:r>
              <a:rPr lang="en-US" dirty="0"/>
              <a:t>Process management</a:t>
            </a:r>
          </a:p>
          <a:p>
            <a:pPr lvl="1"/>
            <a:r>
              <a:rPr lang="en-US" b="1" dirty="0">
                <a:latin typeface="Courier New" pitchFamily="49" charset="0"/>
                <a:ea typeface="+mn-ea"/>
                <a:cs typeface="+mn-cs"/>
              </a:rPr>
              <a:t>fork</a:t>
            </a:r>
            <a:r>
              <a:rPr lang="en-US" dirty="0" smtClean="0"/>
              <a:t>: one call, two returns</a:t>
            </a:r>
          </a:p>
          <a:p>
            <a:pPr lvl="1"/>
            <a:r>
              <a:rPr lang="en-US" b="1" dirty="0">
                <a:latin typeface="Courier New" pitchFamily="49" charset="0"/>
                <a:ea typeface="+mn-ea"/>
                <a:cs typeface="+mn-cs"/>
              </a:rPr>
              <a:t>exec</a:t>
            </a:r>
            <a:r>
              <a:rPr lang="en-US" dirty="0" smtClean="0"/>
              <a:t>: one call, usually no return</a:t>
            </a:r>
          </a:p>
          <a:p>
            <a:pPr lvl="1"/>
            <a:r>
              <a:rPr lang="en-US" b="1" dirty="0">
                <a:latin typeface="Courier New" pitchFamily="49" charset="0"/>
                <a:ea typeface="+mn-ea"/>
                <a:cs typeface="+mn-cs"/>
              </a:rPr>
              <a:t>wait</a:t>
            </a:r>
            <a:r>
              <a:rPr lang="en-US" dirty="0" smtClean="0"/>
              <a:t> or </a:t>
            </a:r>
            <a:r>
              <a:rPr lang="en-US" b="1" dirty="0" err="1">
                <a:latin typeface="Courier New" pitchFamily="49" charset="0"/>
                <a:ea typeface="+mn-ea"/>
                <a:cs typeface="+mn-cs"/>
              </a:rPr>
              <a:t>waitpid</a:t>
            </a:r>
            <a:r>
              <a:rPr lang="en-US" dirty="0" smtClean="0"/>
              <a:t>: synchronization</a:t>
            </a:r>
          </a:p>
          <a:p>
            <a:pPr lvl="1"/>
            <a:r>
              <a:rPr lang="en-US" b="1" dirty="0">
                <a:latin typeface="Courier New" pitchFamily="49" charset="0"/>
                <a:ea typeface="+mn-ea"/>
                <a:cs typeface="+mn-cs"/>
              </a:rPr>
              <a:t>exit</a:t>
            </a:r>
            <a:r>
              <a:rPr lang="en-US" dirty="0" smtClean="0"/>
              <a:t>: one call, no return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Detailed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Fork Example #2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91523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990626"/>
            <a:ext cx="3355406" cy="230832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Courier New" pitchFamily="49" charset="0"/>
              </a:rPr>
              <a:t>void fork2()</a:t>
            </a:r>
          </a:p>
          <a:p>
            <a:r>
              <a:rPr lang="en-US" sz="1800">
                <a:latin typeface="Courier New" pitchFamily="49" charset="0"/>
              </a:rPr>
              <a:t>{</a:t>
            </a:r>
          </a:p>
          <a:p>
            <a:r>
              <a:rPr lang="en-US" sz="1800">
                <a:latin typeface="Courier New" pitchFamily="49" charset="0"/>
              </a:rPr>
              <a:t>    printf("L0\n");</a:t>
            </a:r>
          </a:p>
          <a:p>
            <a:r>
              <a:rPr lang="en-US" sz="1800">
                <a:latin typeface="Courier New" pitchFamily="49" charset="0"/>
              </a:rPr>
              <a:t>    fork();</a:t>
            </a:r>
          </a:p>
          <a:p>
            <a:r>
              <a:rPr lang="en-US" sz="1800">
                <a:latin typeface="Courier New" pitchFamily="49" charset="0"/>
              </a:rPr>
              <a:t>    printf("L1\n");    </a:t>
            </a:r>
          </a:p>
          <a:p>
            <a:r>
              <a:rPr lang="en-US" sz="1800">
                <a:latin typeface="Courier New" pitchFamily="49" charset="0"/>
              </a:rPr>
              <a:t>    fork();</a:t>
            </a:r>
          </a:p>
          <a:p>
            <a:r>
              <a:rPr lang="en-US" sz="1800">
                <a:latin typeface="Courier New" pitchFamily="49" charset="0"/>
              </a:rPr>
              <a:t>    printf("Bye\n");</a:t>
            </a:r>
          </a:p>
          <a:p>
            <a:r>
              <a:rPr lang="en-US" sz="1800">
                <a:latin typeface="Courier New" pitchFamily="49" charset="0"/>
              </a:rPr>
              <a:t>}</a:t>
            </a:r>
          </a:p>
        </p:txBody>
      </p:sp>
      <p:grpSp>
        <p:nvGrpSpPr>
          <p:cNvPr id="2" name="Group 29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697537" y="3505200"/>
            <a:ext cx="457200" cy="336550"/>
            <a:chOff x="3072" y="3120"/>
            <a:chExt cx="288" cy="212"/>
          </a:xfrm>
        </p:grpSpPr>
        <p:sp>
          <p:nvSpPr>
            <p:cNvPr id="491527" name="Line 7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3312"/>
              <a:ext cx="2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28" name="Text Box 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07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6154737" y="2819400"/>
            <a:ext cx="533400" cy="1022350"/>
            <a:chOff x="3360" y="2688"/>
            <a:chExt cx="336" cy="644"/>
          </a:xfrm>
        </p:grpSpPr>
        <p:sp>
          <p:nvSpPr>
            <p:cNvPr id="491526" name="Line 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 flipV="1">
              <a:off x="3360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3360" y="2688"/>
              <a:ext cx="336" cy="644"/>
              <a:chOff x="3360" y="2688"/>
              <a:chExt cx="336" cy="644"/>
            </a:xfrm>
          </p:grpSpPr>
          <p:sp>
            <p:nvSpPr>
              <p:cNvPr id="491529" name="Line 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60" y="2880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91530" name="Text Box 10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360" y="3120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31" name="Text Box 11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360" y="2688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491541" name="Line 21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60" y="3312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5" name="Group 2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688137" y="2514600"/>
            <a:ext cx="627063" cy="1327150"/>
            <a:chOff x="3696" y="2496"/>
            <a:chExt cx="395" cy="836"/>
          </a:xfrm>
        </p:grpSpPr>
        <p:sp>
          <p:nvSpPr>
            <p:cNvPr id="491532" name="Line 12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 flipV="1">
              <a:off x="3696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3" name="Line 13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696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4" name="Line 14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696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5" name="Line 15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696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36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744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7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744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8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744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39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744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91542" name="Line 22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3696" y="331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1544" name="Line 24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3696" y="2880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 Example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1828800"/>
            <a:ext cx="3355406" cy="2862322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fork3()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("L0\n");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("L1\n");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("L2\n");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printf</a:t>
            </a:r>
            <a:r>
              <a:rPr lang="en-US" sz="1800" dirty="0">
                <a:latin typeface="Courier New" pitchFamily="49" charset="0"/>
              </a:rPr>
              <a:t>("Bye\n");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34000" y="1949450"/>
            <a:ext cx="2074863" cy="2622550"/>
            <a:chOff x="3552" y="1680"/>
            <a:chExt cx="1307" cy="1652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4128" y="2880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Line 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3552" y="3312"/>
              <a:ext cx="12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0" name="Text Box 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40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31" name="Line 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128" y="2880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28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33" name="Text Box 1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28" y="2688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4464" y="3120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Line 1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4464" y="2688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4464" y="2688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4464" y="3120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512" y="312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39" name="Text Box 1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512" y="292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0" name="Text Box 1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512" y="2688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1" name="Text Box 1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12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2" name="Line 20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4128" y="2064"/>
              <a:ext cx="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3" name="Line 21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40" y="2496"/>
              <a:ext cx="10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2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840" y="2304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45" name="Line 23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128" y="2064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2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28" y="2304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7" name="Text Box 2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128" y="1872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8" name="Line 26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 flipV="1">
              <a:off x="4464" y="2304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V="1">
              <a:off x="4464" y="1872"/>
              <a:ext cx="0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4464" y="1872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1" name="Line 29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4464" y="2304"/>
              <a:ext cx="3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2" name="Text Box 3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12" y="2304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3" name="Text Box 3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12" y="211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4" name="Text Box 3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12" y="1872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12" y="1680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56" name="Line 34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3840" y="2496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57" name="Text Box 3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552" y="3120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sp>
        <p:nvSpPr>
          <p:cNvPr id="58" name="Date Placeholder 57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 Example </a:t>
            </a:r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8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3893" y="1828800"/>
            <a:ext cx="3727302" cy="350865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void fork4()</a:t>
            </a:r>
          </a:p>
          <a:p>
            <a:r>
              <a:rPr lang="en-US" sz="1800" dirty="0">
                <a:latin typeface="Courier New" pitchFamily="49" charset="0"/>
              </a:rPr>
              <a:t>{</a:t>
            </a:r>
          </a:p>
          <a:p>
            <a:r>
              <a:rPr lang="en-US" sz="1800" dirty="0">
                <a:latin typeface="Courier New" pitchFamily="49" charset="0"/>
              </a:rPr>
              <a:t>    printf("L0\n");</a:t>
            </a:r>
          </a:p>
          <a:p>
            <a:r>
              <a:rPr lang="en-US" sz="1800" dirty="0">
                <a:latin typeface="Courier New" pitchFamily="49" charset="0"/>
              </a:rPr>
              <a:t>    if (fork() != 0) {</a:t>
            </a:r>
          </a:p>
          <a:p>
            <a:r>
              <a:rPr lang="en-US" sz="1800" dirty="0">
                <a:latin typeface="Courier New" pitchFamily="49" charset="0"/>
              </a:rPr>
              <a:t>	printf("L1\n");    </a:t>
            </a:r>
          </a:p>
          <a:p>
            <a:r>
              <a:rPr lang="en-US" sz="1800" dirty="0">
                <a:latin typeface="Courier New" pitchFamily="49" charset="0"/>
              </a:rPr>
              <a:t>	if (fork() != 0) {</a:t>
            </a:r>
          </a:p>
          <a:p>
            <a:r>
              <a:rPr lang="en-US" sz="1800" dirty="0">
                <a:latin typeface="Courier New" pitchFamily="49" charset="0"/>
              </a:rPr>
              <a:t>	    printf("L2\n");</a:t>
            </a:r>
          </a:p>
          <a:p>
            <a:r>
              <a:rPr lang="en-US" sz="1800" dirty="0">
                <a:latin typeface="Courier New" pitchFamily="49" charset="0"/>
              </a:rPr>
              <a:t>	    fork();</a:t>
            </a:r>
          </a:p>
          <a:p>
            <a:r>
              <a:rPr lang="en-US" sz="1800" dirty="0">
                <a:latin typeface="Courier New" pitchFamily="49" charset="0"/>
              </a:rPr>
              <a:t>	}</a:t>
            </a:r>
          </a:p>
          <a:p>
            <a:r>
              <a:rPr lang="en-US" sz="1800" dirty="0">
                <a:latin typeface="Courier New" pitchFamily="49" charset="0"/>
              </a:rPr>
              <a:t>    }</a:t>
            </a:r>
          </a:p>
          <a:p>
            <a:r>
              <a:rPr lang="en-US" sz="1800" dirty="0">
                <a:latin typeface="Courier New" pitchFamily="49" charset="0"/>
              </a:rPr>
              <a:t>    printf("Bye\n");</a:t>
            </a:r>
          </a:p>
          <a:p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29"/>
          <p:cNvGrpSpPr/>
          <p:nvPr>
            <p:custDataLst>
              <p:tags r:id="rId5"/>
            </p:custDataLst>
          </p:nvPr>
        </p:nvGrpSpPr>
        <p:grpSpPr>
          <a:xfrm>
            <a:off x="5257800" y="2863850"/>
            <a:ext cx="2074863" cy="1631950"/>
            <a:chOff x="5257800" y="2863850"/>
            <a:chExt cx="2074863" cy="1631950"/>
          </a:xfrm>
        </p:grpSpPr>
        <p:sp>
          <p:nvSpPr>
            <p:cNvPr id="59" name="Line 6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V="1">
              <a:off x="6172200" y="3778250"/>
              <a:ext cx="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5257800" y="4159250"/>
              <a:ext cx="457200" cy="336550"/>
              <a:chOff x="3360" y="3024"/>
              <a:chExt cx="288" cy="212"/>
            </a:xfrm>
          </p:grpSpPr>
          <p:sp>
            <p:nvSpPr>
              <p:cNvPr id="61" name="Line 7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360" y="3216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2" name="Text Box 19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360" y="3024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L0</a:t>
                </a:r>
              </a:p>
            </p:txBody>
          </p:sp>
        </p:grpSp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5715000" y="2863850"/>
              <a:ext cx="1617663" cy="1631950"/>
              <a:chOff x="3648" y="2208"/>
              <a:chExt cx="1019" cy="1028"/>
            </a:xfrm>
          </p:grpSpPr>
          <p:sp>
            <p:nvSpPr>
              <p:cNvPr id="64" name="Text Box 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648" y="3024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L1</a:t>
                </a:r>
              </a:p>
            </p:txBody>
          </p:sp>
          <p:sp>
            <p:nvSpPr>
              <p:cNvPr id="65" name="Line 16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648" y="2400"/>
                <a:ext cx="100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20" y="2208"/>
                <a:ext cx="347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Bye</a:t>
                </a:r>
              </a:p>
            </p:txBody>
          </p:sp>
          <p:sp>
            <p:nvSpPr>
              <p:cNvPr id="67" name="Line 1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 flipV="1">
                <a:off x="3648" y="2400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68" name="Line 21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648" y="3216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6172200" y="3473450"/>
              <a:ext cx="1160463" cy="1022350"/>
              <a:chOff x="3936" y="2592"/>
              <a:chExt cx="731" cy="644"/>
            </a:xfrm>
          </p:grpSpPr>
          <p:sp>
            <p:nvSpPr>
              <p:cNvPr id="70" name="Line 9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36" y="2784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1" name="Text Box 10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36" y="3024"/>
                <a:ext cx="270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L2</a:t>
                </a:r>
              </a:p>
            </p:txBody>
          </p:sp>
          <p:sp>
            <p:nvSpPr>
              <p:cNvPr id="72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320" y="2592"/>
                <a:ext cx="347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Bye</a:t>
                </a:r>
              </a:p>
            </p:txBody>
          </p:sp>
          <p:sp>
            <p:nvSpPr>
              <p:cNvPr id="73" name="Line 22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936" y="321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6705600" y="3854450"/>
              <a:ext cx="627063" cy="641350"/>
              <a:chOff x="4272" y="2832"/>
              <a:chExt cx="395" cy="404"/>
            </a:xfrm>
          </p:grpSpPr>
          <p:sp>
            <p:nvSpPr>
              <p:cNvPr id="75" name="Line 11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 flipV="1">
                <a:off x="4272" y="3024"/>
                <a:ext cx="0" cy="1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6" name="Line 12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272" y="3024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77" name="Text Box 13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320" y="3024"/>
                <a:ext cx="347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Bye</a:t>
                </a:r>
              </a:p>
            </p:txBody>
          </p:sp>
          <p:sp>
            <p:nvSpPr>
              <p:cNvPr id="78" name="Text Box 14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320" y="2832"/>
                <a:ext cx="347" cy="21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sz="1600">
                    <a:latin typeface="Courier New" pitchFamily="49" charset="0"/>
                  </a:rPr>
                  <a:t>Bye</a:t>
                </a:r>
              </a:p>
            </p:txBody>
          </p:sp>
          <p:sp>
            <p:nvSpPr>
              <p:cNvPr id="79" name="Line 23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72" y="3216"/>
                <a:ext cx="33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28" name="Date Placeholder 27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83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Fork Example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491524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/>
              <a:t>parent and child can continue forking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26" name="Text Box 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3893" y="1828800"/>
            <a:ext cx="3727302" cy="350865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void fork5()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printf("L0\n");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if (fork() == 0)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printf("L1\n");   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if (fork() == 0) {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    printf("L2\n");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    fork();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	}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    printf("Bye\n");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grpSp>
        <p:nvGrpSpPr>
          <p:cNvPr id="2" name="Group 2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410200" y="4006850"/>
            <a:ext cx="457200" cy="336550"/>
            <a:chOff x="3408" y="2976"/>
            <a:chExt cx="288" cy="212"/>
          </a:xfrm>
        </p:grpSpPr>
        <p:sp>
          <p:nvSpPr>
            <p:cNvPr id="28" name="Line 6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408" y="316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9" name="Text Box 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408" y="2976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L0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867400" y="3625850"/>
            <a:ext cx="627063" cy="717550"/>
            <a:chOff x="3696" y="2736"/>
            <a:chExt cx="395" cy="452"/>
          </a:xfrm>
        </p:grpSpPr>
        <p:sp>
          <p:nvSpPr>
            <p:cNvPr id="31" name="Text Box 8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744" y="297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32" name="Line 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flipV="1">
              <a:off x="3696" y="292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3" name="Line 10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696" y="292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96" y="2736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L1</a:t>
              </a:r>
            </a:p>
          </p:txBody>
        </p:sp>
        <p:sp>
          <p:nvSpPr>
            <p:cNvPr id="35" name="Line 21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3696" y="316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27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6781800" y="2863850"/>
            <a:ext cx="627063" cy="717550"/>
            <a:chOff x="4272" y="2256"/>
            <a:chExt cx="395" cy="452"/>
          </a:xfrm>
        </p:grpSpPr>
        <p:sp>
          <p:nvSpPr>
            <p:cNvPr id="37" name="Line 15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V="1">
              <a:off x="4272" y="244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8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320" y="249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39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272" y="244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0" name="Text Box 1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309" y="225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1" name="Line 2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272" y="268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6324600" y="3244850"/>
            <a:ext cx="627063" cy="717550"/>
            <a:chOff x="3984" y="2496"/>
            <a:chExt cx="395" cy="452"/>
          </a:xfrm>
        </p:grpSpPr>
        <p:sp>
          <p:nvSpPr>
            <p:cNvPr id="43" name="Line 11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 flipV="1">
              <a:off x="3984" y="2688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Text Box 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032" y="2736"/>
              <a:ext cx="34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Bye</a:t>
              </a:r>
            </a:p>
          </p:txBody>
        </p:sp>
        <p:sp>
          <p:nvSpPr>
            <p:cNvPr id="45" name="Line 14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984" y="2688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" name="Text Box 1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984" y="2496"/>
              <a:ext cx="27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>
                  <a:latin typeface="Courier New" pitchFamily="49" charset="0"/>
                </a:rPr>
                <a:t>L2</a:t>
              </a:r>
            </a:p>
          </p:txBody>
        </p:sp>
        <p:sp>
          <p:nvSpPr>
            <p:cNvPr id="47" name="Line 23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3984" y="2928"/>
              <a:ext cx="33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3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2438400"/>
            <a:ext cx="4951413" cy="4003675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linux&gt; </a:t>
            </a:r>
            <a:r>
              <a:rPr lang="en-US" sz="1600" i="1">
                <a:latin typeface="Courier New" pitchFamily="49" charset="0"/>
              </a:rPr>
              <a:t>./forks 7 &amp;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[1] 6639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Running Parent, PID = 6639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Terminating Child, PID = 6640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linux&gt; </a:t>
            </a:r>
            <a:r>
              <a:rPr lang="en-US" sz="1600" i="1">
                <a:latin typeface="Courier New" pitchFamily="49" charset="0"/>
              </a:rPr>
              <a:t>ps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6585 ttyp9    00:00:00 tcsh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6639 ttyp9    00:00:03 forks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6640 ttyp9    00:00:00 forks &lt;defunct&gt;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6641 ttyp9    00:00:00 ps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linux&gt;</a:t>
            </a:r>
            <a:r>
              <a:rPr lang="en-US" sz="1600" i="1">
                <a:latin typeface="Courier New" pitchFamily="49" charset="0"/>
              </a:rPr>
              <a:t> kill 6639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[1]    Terminated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linux&gt; </a:t>
            </a:r>
            <a:r>
              <a:rPr lang="en-US" sz="1600" i="1">
                <a:latin typeface="Courier New" pitchFamily="49" charset="0"/>
              </a:rPr>
              <a:t>ps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6585 ttyp9    00:00:00 tcsh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6642 ttyp9    00:00:00 ps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504825"/>
            <a:ext cx="2006600" cy="1095375"/>
          </a:xfrm>
        </p:spPr>
        <p:txBody>
          <a:bodyPr/>
          <a:lstStyle/>
          <a:p>
            <a:pPr marL="0" indent="0"/>
            <a:r>
              <a:rPr lang="en-US" dirty="0"/>
              <a:t>Zombie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181600" y="3994150"/>
            <a:ext cx="3962400" cy="2635250"/>
          </a:xfrm>
        </p:spPr>
        <p:txBody>
          <a:bodyPr/>
          <a:lstStyle/>
          <a:p>
            <a:r>
              <a:rPr lang="en-US" sz="2000" dirty="0" err="1">
                <a:latin typeface="Courier New" pitchFamily="49" charset="0"/>
              </a:rPr>
              <a:t>ps</a:t>
            </a:r>
            <a:r>
              <a:rPr lang="en-US" sz="2000" b="0" dirty="0"/>
              <a:t> shows child process as “defunct”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Killing </a:t>
            </a:r>
            <a:r>
              <a:rPr lang="en-US" sz="2000" b="0" dirty="0"/>
              <a:t>parent allows child to be reaped by </a:t>
            </a:r>
            <a:r>
              <a:rPr lang="en-US" sz="2000" dirty="0" smtClean="0">
                <a:latin typeface="Courier New" pitchFamily="49" charset="0"/>
              </a:rPr>
              <a:t>init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497669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7938" y="549057"/>
            <a:ext cx="5296643" cy="310854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void fork7()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if (fork() == 0) 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printf("Terminating Child,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   getpid());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exit(0);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 else {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printf("Running Parent, PID = %d\n",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   getpid());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while (1)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	    ; </a:t>
            </a:r>
            <a:r>
              <a:rPr lang="en-US" sz="1400" dirty="0">
                <a:solidFill>
                  <a:srgbClr val="990000"/>
                </a:solidFill>
                <a:latin typeface="Courier New" pitchFamily="49" charset="0"/>
              </a:rPr>
              <a:t>/* Infinite loop */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    }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6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3352800"/>
            <a:ext cx="3851275" cy="3270250"/>
          </a:xfrm>
          <a:prstGeom prst="rect">
            <a:avLst/>
          </a:prstGeom>
          <a:solidFill>
            <a:srgbClr val="DDDDDD"/>
          </a:solidFill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linux&gt; </a:t>
            </a:r>
            <a:r>
              <a:rPr lang="en-US" sz="1600" i="1">
                <a:latin typeface="Courier New" pitchFamily="49" charset="0"/>
              </a:rPr>
              <a:t>./forks 8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Terminating Parent, PID = 6675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Running Child, PID = 6676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linux&gt; </a:t>
            </a:r>
            <a:r>
              <a:rPr lang="en-US" sz="1600" i="1">
                <a:latin typeface="Courier New" pitchFamily="49" charset="0"/>
              </a:rPr>
              <a:t>ps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6585 ttyp9    00:00:00 tcsh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6676 ttyp9    00:00:06 forks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6677 ttyp9    00:00:00 ps</a:t>
            </a:r>
          </a:p>
          <a:p>
            <a:pPr algn="l">
              <a:lnSpc>
                <a:spcPct val="100000"/>
              </a:lnSpc>
            </a:pPr>
            <a:r>
              <a:rPr lang="en-US" sz="1600" i="1">
                <a:latin typeface="Courier New" pitchFamily="49" charset="0"/>
              </a:rPr>
              <a:t>linux&gt;</a:t>
            </a:r>
            <a:r>
              <a:rPr lang="en-US" sz="1600">
                <a:latin typeface="Courier New" pitchFamily="49" charset="0"/>
              </a:rPr>
              <a:t> kill 6676</a:t>
            </a:r>
          </a:p>
          <a:p>
            <a:pPr algn="l">
              <a:lnSpc>
                <a:spcPct val="100000"/>
              </a:lnSpc>
            </a:pPr>
            <a:r>
              <a:rPr lang="en-US" sz="1600" i="1">
                <a:latin typeface="Courier New" pitchFamily="49" charset="0"/>
              </a:rPr>
              <a:t>linux&gt;</a:t>
            </a:r>
            <a:r>
              <a:rPr lang="en-US" sz="1600">
                <a:latin typeface="Courier New" pitchFamily="49" charset="0"/>
              </a:rPr>
              <a:t> ps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 PID TTY          TIME CMD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6585 ttyp9    00:00:00 tcsh</a:t>
            </a:r>
          </a:p>
          <a:p>
            <a:pPr algn="l">
              <a:lnSpc>
                <a:spcPct val="100000"/>
              </a:lnSpc>
            </a:pPr>
            <a:r>
              <a:rPr lang="en-US" sz="1600">
                <a:latin typeface="Courier New" pitchFamily="49" charset="0"/>
              </a:rPr>
              <a:t> 6678 ttyp9    00:00:00 ps</a:t>
            </a:r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152400" y="304800"/>
            <a:ext cx="3657600" cy="1617663"/>
          </a:xfrm>
        </p:spPr>
        <p:txBody>
          <a:bodyPr/>
          <a:lstStyle/>
          <a:p>
            <a:pPr marL="0" indent="0"/>
            <a:r>
              <a:rPr lang="en-US" dirty="0" smtClean="0"/>
              <a:t>Non-terminating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Child Example</a:t>
            </a:r>
            <a:endParaRPr lang="en-US" dirty="0"/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356100" y="3765550"/>
            <a:ext cx="4330700" cy="2711450"/>
          </a:xfrm>
        </p:spPr>
        <p:txBody>
          <a:bodyPr/>
          <a:lstStyle/>
          <a:p>
            <a:r>
              <a:rPr lang="en-US" sz="2000" b="0" dirty="0" smtClean="0"/>
              <a:t>Child </a:t>
            </a:r>
            <a:r>
              <a:rPr lang="en-US" sz="2000" b="0" dirty="0"/>
              <a:t>process still active even though parent has terminated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Must </a:t>
            </a:r>
            <a:r>
              <a:rPr lang="en-US" sz="2000" b="0" dirty="0"/>
              <a:t>kill explicitly, or else will keep running indefinitely</a:t>
            </a:r>
          </a:p>
        </p:txBody>
      </p:sp>
      <p:sp>
        <p:nvSpPr>
          <p:cNvPr id="49869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33800" y="381000"/>
            <a:ext cx="5404043" cy="310854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void fork8()</a:t>
            </a:r>
          </a:p>
          <a:p>
            <a:r>
              <a:rPr lang="en-US" sz="1400" dirty="0">
                <a:latin typeface="Courier New" pitchFamily="49" charset="0"/>
              </a:rPr>
              <a:t>{</a:t>
            </a:r>
          </a:p>
          <a:p>
            <a:r>
              <a:rPr lang="en-US" sz="1400" dirty="0">
                <a:latin typeface="Courier New" pitchFamily="49" charset="0"/>
              </a:rPr>
              <a:t>    if (fork() == 0) {</a:t>
            </a:r>
          </a:p>
          <a:p>
            <a:r>
              <a:rPr lang="en-US" sz="1400" dirty="0">
                <a:latin typeface="Courier New" pitchFamily="49" charset="0"/>
              </a:rPr>
              <a:t>	</a:t>
            </a:r>
            <a:r>
              <a:rPr lang="en-US" sz="14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400" dirty="0">
                <a:latin typeface="Courier New" pitchFamily="49" charset="0"/>
              </a:rPr>
              <a:t>	printf("Running Child, PID = %d\n",</a:t>
            </a:r>
          </a:p>
          <a:p>
            <a:r>
              <a:rPr lang="en-US" sz="1400" dirty="0">
                <a:latin typeface="Courier New" pitchFamily="49" charset="0"/>
              </a:rPr>
              <a:t>	       getpid());</a:t>
            </a:r>
          </a:p>
          <a:p>
            <a:r>
              <a:rPr lang="en-US" sz="1400" dirty="0">
                <a:latin typeface="Courier New" pitchFamily="49" charset="0"/>
              </a:rPr>
              <a:t>	while (1)</a:t>
            </a:r>
          </a:p>
          <a:p>
            <a:r>
              <a:rPr lang="en-US" sz="1400" dirty="0">
                <a:latin typeface="Courier New" pitchFamily="49" charset="0"/>
              </a:rPr>
              <a:t>	    ; </a:t>
            </a:r>
            <a:r>
              <a:rPr lang="en-US" sz="1400" dirty="0">
                <a:solidFill>
                  <a:srgbClr val="990000"/>
                </a:solidFill>
                <a:latin typeface="Courier New" pitchFamily="49" charset="0"/>
              </a:rPr>
              <a:t>/* Infinite loop */</a:t>
            </a:r>
          </a:p>
          <a:p>
            <a:r>
              <a:rPr lang="en-US" sz="1400" dirty="0">
                <a:latin typeface="Courier New" pitchFamily="49" charset="0"/>
              </a:rPr>
              <a:t>    } else {</a:t>
            </a:r>
          </a:p>
          <a:p>
            <a:r>
              <a:rPr lang="en-US" sz="1400" dirty="0">
                <a:latin typeface="Courier New" pitchFamily="49" charset="0"/>
              </a:rPr>
              <a:t>	printf("Terminating Parent, PID = %d\n",</a:t>
            </a:r>
          </a:p>
          <a:p>
            <a:r>
              <a:rPr lang="en-US" sz="1400" dirty="0">
                <a:latin typeface="Courier New" pitchFamily="49" charset="0"/>
              </a:rPr>
              <a:t>	       getpid());</a:t>
            </a:r>
          </a:p>
          <a:p>
            <a:r>
              <a:rPr lang="en-US" sz="1400" dirty="0">
                <a:latin typeface="Courier New" pitchFamily="49" charset="0"/>
              </a:rPr>
              <a:t>	exit(0);</a:t>
            </a:r>
          </a:p>
          <a:p>
            <a:r>
              <a:rPr lang="en-US" sz="1400" dirty="0">
                <a:latin typeface="Courier New" pitchFamily="49" charset="0"/>
              </a:rPr>
              <a:t>    }</a:t>
            </a:r>
          </a:p>
          <a:p>
            <a:r>
              <a:rPr lang="en-US" sz="1400" dirty="0">
                <a:latin typeface="Courier New" pitchFamily="49" charset="0"/>
              </a:rPr>
              <a:t>}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Altering the Control Flow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50264" cy="4972050"/>
          </a:xfrm>
        </p:spPr>
        <p:txBody>
          <a:bodyPr/>
          <a:lstStyle/>
          <a:p>
            <a:r>
              <a:rPr lang="en-US" dirty="0"/>
              <a:t>Up to now: two ways to change control flow:</a:t>
            </a:r>
          </a:p>
          <a:p>
            <a:pPr lvl="1"/>
            <a:r>
              <a:rPr lang="en-US" dirty="0"/>
              <a:t>Jumps (conditional and unconditional)</a:t>
            </a:r>
          </a:p>
          <a:p>
            <a:pPr lvl="1"/>
            <a:r>
              <a:rPr lang="en-US" dirty="0"/>
              <a:t>Call and return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Both react to changes in </a:t>
            </a:r>
            <a:r>
              <a:rPr lang="en-US" b="1" i="1" dirty="0">
                <a:solidFill>
                  <a:srgbClr val="C00000"/>
                </a:solidFill>
              </a:rPr>
              <a:t>program </a:t>
            </a:r>
            <a:r>
              <a:rPr lang="en-US" b="1" i="1" dirty="0" smtClean="0">
                <a:solidFill>
                  <a:srgbClr val="C00000"/>
                </a:solidFill>
              </a:rPr>
              <a:t>state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Processor also needs to </a:t>
            </a:r>
            <a:r>
              <a:rPr lang="en-US" dirty="0"/>
              <a:t>react to changes in </a:t>
            </a:r>
            <a:r>
              <a:rPr lang="en-US" i="1" dirty="0">
                <a:solidFill>
                  <a:srgbClr val="C00000"/>
                </a:solidFill>
              </a:rPr>
              <a:t>system state</a:t>
            </a:r>
            <a:endParaRPr lang="en-US" i="1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user hits “Ctrl-C” at the keyboard</a:t>
            </a:r>
          </a:p>
          <a:p>
            <a:pPr lvl="1"/>
            <a:r>
              <a:rPr lang="en-US" dirty="0" smtClean="0"/>
              <a:t>user clicks on a different application’s window on the screen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arrives from a disk or a network adapter</a:t>
            </a:r>
          </a:p>
          <a:p>
            <a:pPr lvl="1"/>
            <a:r>
              <a:rPr lang="en-US" dirty="0"/>
              <a:t>instruction divides by zero</a:t>
            </a:r>
            <a:endParaRPr lang="en-US" dirty="0" smtClean="0"/>
          </a:p>
          <a:p>
            <a:pPr lvl="1"/>
            <a:r>
              <a:rPr lang="en-US" dirty="0" smtClean="0"/>
              <a:t>system </a:t>
            </a:r>
            <a:r>
              <a:rPr lang="en-US" dirty="0"/>
              <a:t>timer </a:t>
            </a:r>
            <a:r>
              <a:rPr lang="en-US" dirty="0" smtClean="0"/>
              <a:t>expires</a:t>
            </a:r>
          </a:p>
          <a:p>
            <a:r>
              <a:rPr lang="en-US" dirty="0" smtClean="0"/>
              <a:t>Can jumps and procedure calls achieve this?</a:t>
            </a:r>
          </a:p>
          <a:p>
            <a:pPr lvl="1"/>
            <a:r>
              <a:rPr lang="en-US" dirty="0" smtClean="0"/>
              <a:t>Jumps and calls are not sufficient – the system needs mechanisms for </a:t>
            </a:r>
            <a:r>
              <a:rPr lang="en-US" i="1" dirty="0" smtClean="0"/>
              <a:t>“</a:t>
            </a:r>
            <a:r>
              <a:rPr lang="en-US" i="1" dirty="0" smtClean="0">
                <a:solidFill>
                  <a:srgbClr val="C00000"/>
                </a:solidFill>
              </a:rPr>
              <a:t>exceptional</a:t>
            </a:r>
            <a:r>
              <a:rPr lang="en-US" i="1" dirty="0" smtClean="0"/>
              <a:t>”</a:t>
            </a:r>
            <a:r>
              <a:rPr lang="en-US" dirty="0" smtClean="0"/>
              <a:t> control flow!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719000" y="2152440"/>
              <a:ext cx="3934800" cy="3028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4320" y="2144160"/>
                <a:ext cx="3942360" cy="304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17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latin typeface="Courier New" pitchFamily="49" charset="0"/>
              </a:rPr>
              <a:t>wait()</a:t>
            </a:r>
            <a:r>
              <a:rPr lang="en-US"/>
              <a:t> Example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 b="0" dirty="0"/>
              <a:t>If multiple children completed, will take in arbitrary order</a:t>
            </a:r>
          </a:p>
          <a:p>
            <a:r>
              <a:rPr lang="en-US" sz="2000" b="0" dirty="0"/>
              <a:t>Can use macros WIFEXITED and WEXITSTATUS to get information about exit status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00740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0660" y="2395418"/>
            <a:ext cx="7896714" cy="427809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fork10()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pid_t pid[N];</a:t>
            </a:r>
          </a:p>
          <a:p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r>
              <a:rPr lang="en-US" sz="1600" dirty="0">
                <a:latin typeface="Courier New" pitchFamily="49" charset="0"/>
              </a:rPr>
              <a:t>    int child_status;</a:t>
            </a:r>
          </a:p>
          <a:p>
            <a:r>
              <a:rPr lang="en-US" sz="1600" dirty="0">
                <a:latin typeface="Courier New" pitchFamily="49" charset="0"/>
              </a:rPr>
              <a:t>    for (i = 0; i &lt; N; i++)</a:t>
            </a:r>
          </a:p>
          <a:p>
            <a:r>
              <a:rPr lang="en-US" sz="1600" dirty="0">
                <a:latin typeface="Courier New" pitchFamily="49" charset="0"/>
              </a:rPr>
              <a:t>	if ((pid[i] = fork()) == 0)</a:t>
            </a:r>
          </a:p>
          <a:p>
            <a:r>
              <a:rPr lang="en-US" sz="1600" dirty="0">
                <a:latin typeface="Courier New" pitchFamily="49" charset="0"/>
              </a:rPr>
              <a:t>	    exit(100+i);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r>
              <a:rPr lang="en-US" sz="1600" dirty="0">
                <a:latin typeface="Courier New" pitchFamily="49" charset="0"/>
              </a:rPr>
              <a:t>    for (i = 0; i &lt; N; i++) {</a:t>
            </a:r>
          </a:p>
          <a:p>
            <a:r>
              <a:rPr lang="en-US" sz="1600" dirty="0">
                <a:latin typeface="Courier New" pitchFamily="49" charset="0"/>
              </a:rPr>
              <a:t>	pid_t wpid = wait(&amp;child_status);</a:t>
            </a:r>
          </a:p>
          <a:p>
            <a:r>
              <a:rPr lang="en-US" sz="1600" dirty="0">
                <a:latin typeface="Courier New" pitchFamily="49" charset="0"/>
              </a:rPr>
              <a:t>	if (WIFEXITED(child_status))</a:t>
            </a:r>
          </a:p>
          <a:p>
            <a:r>
              <a:rPr lang="en-US" sz="1600" dirty="0">
                <a:latin typeface="Courier New" pitchFamily="49" charset="0"/>
              </a:rPr>
              <a:t>	    printf("Child %d terminated with exit status %d\n",</a:t>
            </a:r>
          </a:p>
          <a:p>
            <a:r>
              <a:rPr lang="en-US" sz="1600" dirty="0">
                <a:latin typeface="Courier New" pitchFamily="49" charset="0"/>
              </a:rPr>
              <a:t>		   wpid, WEXITSTATUS(child_status));</a:t>
            </a:r>
          </a:p>
          <a:p>
            <a:r>
              <a:rPr lang="en-US" sz="1600" dirty="0">
                <a:latin typeface="Courier New" pitchFamily="49" charset="0"/>
              </a:rPr>
              <a:t>	else</a:t>
            </a:r>
          </a:p>
          <a:p>
            <a:r>
              <a:rPr lang="en-US" sz="1600" dirty="0">
                <a:latin typeface="Courier New" pitchFamily="49" charset="0"/>
              </a:rPr>
              <a:t>	    printf("Child %</a:t>
            </a:r>
            <a:r>
              <a:rPr lang="en-US" sz="1600" dirty="0" err="1">
                <a:latin typeface="Courier New" pitchFamily="49" charset="0"/>
              </a:rPr>
              <a:t>d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</a:rPr>
              <a:t>terminated </a:t>
            </a:r>
            <a:r>
              <a:rPr lang="en-US" sz="1600" dirty="0">
                <a:latin typeface="Courier New" pitchFamily="49" charset="0"/>
              </a:rPr>
              <a:t>abnormally\n", wpid);</a:t>
            </a:r>
          </a:p>
          <a:p>
            <a:r>
              <a:rPr lang="en-US" sz="1600" dirty="0">
                <a:latin typeface="Courier New" pitchFamily="49" charset="0"/>
              </a:rPr>
              <a:t>    }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3400">
                <a:latin typeface="Courier New" pitchFamily="49" charset="0"/>
              </a:rPr>
              <a:t>waitpid()</a:t>
            </a:r>
            <a:r>
              <a:rPr lang="en-US" sz="3400"/>
              <a:t>: Waiting for a Specific Process</a:t>
            </a:r>
            <a:endParaRPr lang="en-US" sz="3400">
              <a:latin typeface="Courier New" pitchFamily="49" charset="0"/>
            </a:endParaRP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>
                <a:latin typeface="Courier New" pitchFamily="49" charset="0"/>
              </a:rPr>
              <a:t>waitpid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pid</a:t>
            </a:r>
            <a:r>
              <a:rPr lang="en-US" dirty="0">
                <a:latin typeface="Courier New" pitchFamily="49" charset="0"/>
              </a:rPr>
              <a:t>, &amp;status, options)</a:t>
            </a:r>
          </a:p>
          <a:p>
            <a:pPr lvl="1"/>
            <a:r>
              <a:rPr lang="en-US" dirty="0"/>
              <a:t>suspends current process until specific process terminates</a:t>
            </a:r>
          </a:p>
          <a:p>
            <a:pPr lvl="1"/>
            <a:r>
              <a:rPr lang="en-US" dirty="0"/>
              <a:t>various options (that we won’t talk about)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01764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2334" y="2541256"/>
            <a:ext cx="7896714" cy="4154984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fork11()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pid_t pid[N];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int i;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int child_status;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(i = 0; i &lt; N; i++)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((pid[i] = fork()) == 0)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exit(100+i);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Child */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(i = 0; i &lt; N; i++) {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pid_t wpid = waitpid(pid[i], &amp;child_status, 0);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if (WIFEXITED(child_status))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printf("Child %d terminated with exit status %d\n",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  wpid, WEXITSTATUS(child_status));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else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printf("Child %d terminated abnormally\n", wpid);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Exceptional Control Flow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 smtClean="0"/>
              <a:t>Exists </a:t>
            </a:r>
            <a:r>
              <a:rPr lang="en-US" dirty="0"/>
              <a:t>at all levels of a computer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/>
              <a:t>Low level </a:t>
            </a:r>
            <a:r>
              <a:rPr lang="en-US" dirty="0" smtClean="0"/>
              <a:t>mechanisms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xceptions </a:t>
            </a:r>
            <a:endParaRPr lang="en-US" dirty="0"/>
          </a:p>
          <a:p>
            <a:pPr lvl="2"/>
            <a:r>
              <a:rPr lang="en-US" dirty="0"/>
              <a:t>change </a:t>
            </a:r>
            <a:r>
              <a:rPr lang="en-US" dirty="0" smtClean="0"/>
              <a:t>in processor’s control </a:t>
            </a:r>
            <a:r>
              <a:rPr lang="en-US" dirty="0"/>
              <a:t>flow in response to a system event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i.e.,  change in system </a:t>
            </a:r>
            <a:r>
              <a:rPr lang="en-US" dirty="0" smtClean="0"/>
              <a:t>state, user-generated interrupt)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ombination </a:t>
            </a:r>
            <a:r>
              <a:rPr lang="en-US" dirty="0"/>
              <a:t>of hardware and OS software	</a:t>
            </a:r>
          </a:p>
          <a:p>
            <a:r>
              <a:rPr lang="en-US" dirty="0"/>
              <a:t>Higher </a:t>
            </a:r>
            <a:r>
              <a:rPr lang="en-US" dirty="0" smtClean="0"/>
              <a:t>level </a:t>
            </a:r>
            <a:r>
              <a:rPr lang="en-US" dirty="0"/>
              <a:t>m</a:t>
            </a:r>
            <a:r>
              <a:rPr lang="en-US" dirty="0" smtClean="0"/>
              <a:t>echanisms</a:t>
            </a:r>
            <a:endParaRPr lang="en-US" dirty="0"/>
          </a:p>
          <a:p>
            <a:pPr lvl="1"/>
            <a:r>
              <a:rPr lang="en-US" dirty="0"/>
              <a:t>Process context switch</a:t>
            </a:r>
          </a:p>
          <a:p>
            <a:pPr lvl="1"/>
            <a:r>
              <a:rPr lang="en-US" dirty="0" smtClean="0"/>
              <a:t>Signals – you’ll hear about these in CSE451 and CSE466</a:t>
            </a:r>
          </a:p>
          <a:p>
            <a:pPr lvl="1"/>
            <a:r>
              <a:rPr lang="en-US" dirty="0" smtClean="0"/>
              <a:t>Implemented </a:t>
            </a:r>
            <a:r>
              <a:rPr lang="en-US" dirty="0"/>
              <a:t>by either:</a:t>
            </a:r>
          </a:p>
          <a:p>
            <a:pPr lvl="2"/>
            <a:r>
              <a:rPr lang="en-US" dirty="0"/>
              <a:t>OS software</a:t>
            </a:r>
          </a:p>
          <a:p>
            <a:pPr lvl="2"/>
            <a:r>
              <a:rPr lang="en-US" dirty="0"/>
              <a:t>C language runtime library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>
            <p:custDataLst>
              <p:tags r:id="rId1"/>
            </p:custDataLst>
          </p:nvPr>
        </p:nvSpPr>
        <p:spPr bwMode="auto">
          <a:xfrm>
            <a:off x="825500" y="2228520"/>
            <a:ext cx="7570461" cy="2971800"/>
          </a:xfrm>
          <a:prstGeom prst="rect">
            <a:avLst/>
          </a:prstGeom>
          <a:solidFill>
            <a:srgbClr val="E9E1C9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1371600"/>
            <a:ext cx="8686800" cy="1098550"/>
          </a:xfrm>
          <a:noFill/>
          <a:ln/>
        </p:spPr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>
                <a:solidFill>
                  <a:srgbClr val="C00000"/>
                </a:solidFill>
              </a:rPr>
              <a:t>exception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is transfer of control to the operating system (OS) in response to some </a:t>
            </a:r>
            <a:r>
              <a:rPr lang="en-US" i="1" dirty="0" smtClean="0"/>
              <a:t>event</a:t>
            </a:r>
            <a:r>
              <a:rPr lang="en-US" dirty="0" smtClean="0"/>
              <a:t>  (i.e., change in processor state)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Examples: </a:t>
            </a:r>
            <a:br>
              <a:rPr lang="en-US" sz="2000" dirty="0" smtClean="0"/>
            </a:br>
            <a:r>
              <a:rPr lang="en-US" sz="2000" b="0" dirty="0" smtClean="0"/>
              <a:t>div by 0, page fault, I/O request completes, Ctrl-C</a:t>
            </a:r>
          </a:p>
          <a:p>
            <a:r>
              <a:rPr lang="en-US" sz="2000" b="0" i="1" dirty="0" smtClean="0"/>
              <a:t>How does the system know where to jump to in the OS?</a:t>
            </a:r>
            <a:endParaRPr lang="en-US" sz="2000" b="0" i="1" dirty="0"/>
          </a:p>
        </p:txBody>
      </p:sp>
      <p:sp>
        <p:nvSpPr>
          <p:cNvPr id="47616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19350" y="2299958"/>
            <a:ext cx="1804388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User Process</a:t>
            </a:r>
          </a:p>
        </p:txBody>
      </p:sp>
      <p:sp>
        <p:nvSpPr>
          <p:cNvPr id="47616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24525" y="2299958"/>
            <a:ext cx="536989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OS</a:t>
            </a:r>
          </a:p>
        </p:txBody>
      </p:sp>
      <p:sp>
        <p:nvSpPr>
          <p:cNvPr id="476166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3233738" y="282224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240088" y="342708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6053138" y="343343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6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3227388" y="349693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33738" y="352392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6171" name="Rectangle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02100" y="3100058"/>
            <a:ext cx="1072649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476172" name="Rectangle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83300" y="3373108"/>
            <a:ext cx="2146300" cy="1197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exception </a:t>
            </a:r>
            <a:r>
              <a:rPr lang="en-US" sz="1800" i="1" dirty="0" smtClean="0">
                <a:solidFill>
                  <a:srgbClr val="C00000"/>
                </a:solidFill>
                <a:latin typeface="Calibri" pitchFamily="34" charset="0"/>
              </a:rPr>
              <a:t>handler</a:t>
            </a:r>
            <a:r>
              <a:rPr lang="en-US" sz="1800" b="0" i="1" dirty="0">
                <a:latin typeface="Calibri" pitchFamily="34" charset="0"/>
              </a:rPr>
              <a:t>, then: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476173" name="Rectangle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99200" y="4204935"/>
            <a:ext cx="276939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 return to </a:t>
            </a:r>
            <a:r>
              <a:rPr lang="en-US" sz="1800" b="0" i="1" dirty="0" err="1" smtClean="0">
                <a:latin typeface="Calibri" pitchFamily="34" charset="0"/>
              </a:rPr>
              <a:t>current_instr</a:t>
            </a:r>
            <a:r>
              <a:rPr lang="en-US" sz="1800" b="0" i="1" dirty="0" smtClean="0">
                <a:latin typeface="Calibri" pitchFamily="34" charset="0"/>
              </a:rPr>
              <a:t>, OR</a:t>
            </a: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return to </a:t>
            </a:r>
            <a:r>
              <a:rPr lang="en-US" sz="1800" b="0" i="1" dirty="0" err="1" smtClean="0">
                <a:latin typeface="Calibri" pitchFamily="34" charset="0"/>
              </a:rPr>
              <a:t>next_instr</a:t>
            </a:r>
            <a:r>
              <a:rPr lang="en-US" sz="1800" b="0" i="1" dirty="0" smtClean="0">
                <a:latin typeface="Calibri" pitchFamily="34" charset="0"/>
              </a:rPr>
              <a:t>, OR</a:t>
            </a: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 smtClean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476174" name="Rectangle 1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040139" y="3169635"/>
            <a:ext cx="804863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476175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96633" y="3195471"/>
            <a:ext cx="1135735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current_instr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6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313808" y="3400830"/>
            <a:ext cx="941471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 b="0" dirty="0" err="1" smtClean="0">
                <a:latin typeface="Calibri" pitchFamily="34" charset="0"/>
              </a:rPr>
              <a:t>next_instr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476177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716251" y="3344143"/>
            <a:ext cx="6858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/>
          <a:lstStyle/>
          <a:p>
            <a:r>
              <a:rPr lang="en-US"/>
              <a:t>Exceptions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2"/>
            <p:custDataLst>
              <p:tags r:id="rId19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" name="Ink 2"/>
              <p14:cNvContentPartPr/>
              <p14:nvPr/>
            </p14:nvContentPartPr>
            <p14:xfrm>
              <a:off x="2432160" y="1742035"/>
              <a:ext cx="6351480" cy="328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428560" y="1732315"/>
                <a:ext cx="6358680" cy="330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7" grpId="0" animBg="1"/>
      <p:bldP spid="476168" grpId="0" animBg="1"/>
      <p:bldP spid="476169" grpId="0" animBg="1"/>
      <p:bldP spid="476170" grpId="0" animBg="1"/>
      <p:bldP spid="476171" grpId="0"/>
      <p:bldP spid="476172" grpId="0"/>
      <p:bldP spid="476173" grpId="0"/>
      <p:bldP spid="476174" grpId="0"/>
      <p:bldP spid="476176" grpId="0"/>
      <p:bldP spid="4761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1188" y="35560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1188" y="37846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1188" y="40132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" name="Oval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79513" y="40767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" name="Text Box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0525" y="35052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90525" y="3708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4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0525" y="3962400"/>
            <a:ext cx="2825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49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04888" y="4025900"/>
            <a:ext cx="4365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>
                <a:latin typeface="Arial" pitchFamily="34" charset="0"/>
              </a:rPr>
              <a:t>...</a:t>
            </a:r>
          </a:p>
        </p:txBody>
      </p:sp>
      <p:sp>
        <p:nvSpPr>
          <p:cNvPr id="50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1188" y="4495800"/>
            <a:ext cx="12192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3838" y="4445000"/>
            <a:ext cx="4492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>
                <a:latin typeface="Arial" pitchFamily="34" charset="0"/>
              </a:rPr>
              <a:t>n-1</a:t>
            </a:r>
          </a:p>
        </p:txBody>
      </p:sp>
      <p:sp>
        <p:nvSpPr>
          <p:cNvPr id="52" name="Oval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79513" y="36449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" name="Oval 2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179513" y="38608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4" name="Oval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179513" y="4559300"/>
            <a:ext cx="88900" cy="88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77213" name="Rectangle 29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/>
        <p:txBody>
          <a:bodyPr/>
          <a:lstStyle/>
          <a:p>
            <a:r>
              <a:rPr lang="en-US" dirty="0" smtClean="0"/>
              <a:t>Exception Table: </a:t>
            </a:r>
            <a:r>
              <a:rPr lang="en-US" sz="3200" dirty="0" smtClean="0"/>
              <a:t>a jump table for exceptions</a:t>
            </a:r>
            <a:endParaRPr lang="en-US" sz="2800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  <p:custDataLst>
              <p:tags r:id="rId1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7214" name="Rectangle 30"/>
          <p:cNvSpPr>
            <a:spLocks noGrp="1" noChangeArrowheads="1"/>
          </p:cNvSpPr>
          <p:nvPr>
            <p:ph type="body" idx="4294967295"/>
            <p:custDataLst>
              <p:tags r:id="rId16"/>
            </p:custDataLst>
          </p:nvPr>
        </p:nvSpPr>
        <p:spPr>
          <a:xfrm>
            <a:off x="5562600" y="2339975"/>
            <a:ext cx="3581400" cy="2589213"/>
          </a:xfrm>
        </p:spPr>
        <p:txBody>
          <a:bodyPr/>
          <a:lstStyle/>
          <a:p>
            <a:r>
              <a:rPr lang="en-US" sz="1800" dirty="0"/>
              <a:t>Each </a:t>
            </a:r>
            <a:r>
              <a:rPr lang="en-US" sz="1800" dirty="0" smtClean="0"/>
              <a:t>type </a:t>
            </a:r>
            <a:r>
              <a:rPr lang="en-US" sz="1800" dirty="0"/>
              <a:t>of event has a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unique </a:t>
            </a:r>
            <a:r>
              <a:rPr lang="en-US" sz="1800" dirty="0"/>
              <a:t>exception number k</a:t>
            </a:r>
          </a:p>
          <a:p>
            <a:endParaRPr lang="en-US" sz="1800" dirty="0" smtClean="0"/>
          </a:p>
          <a:p>
            <a:r>
              <a:rPr lang="en-US" sz="1800" dirty="0" smtClean="0"/>
              <a:t>k = index </a:t>
            </a:r>
            <a:r>
              <a:rPr lang="en-US" sz="1800" dirty="0"/>
              <a:t>into </a:t>
            </a:r>
            <a:r>
              <a:rPr lang="en-US" sz="1800" dirty="0" smtClean="0"/>
              <a:t>exception table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a.k.a</a:t>
            </a:r>
            <a:r>
              <a:rPr lang="en-US" sz="1800" dirty="0" smtClean="0"/>
              <a:t>. </a:t>
            </a:r>
            <a:r>
              <a:rPr lang="en-US" sz="1800" dirty="0"/>
              <a:t>interrupt vector)</a:t>
            </a:r>
          </a:p>
          <a:p>
            <a:endParaRPr lang="en-US" sz="1800" dirty="0" smtClean="0"/>
          </a:p>
          <a:p>
            <a:r>
              <a:rPr lang="en-US" sz="1800" dirty="0" smtClean="0"/>
              <a:t>Handler </a:t>
            </a:r>
            <a:r>
              <a:rPr lang="en-US" sz="1800" dirty="0"/>
              <a:t>k is called each time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exception </a:t>
            </a:r>
            <a:r>
              <a:rPr lang="en-US" sz="1800" dirty="0"/>
              <a:t>k occurs</a:t>
            </a:r>
          </a:p>
        </p:txBody>
      </p:sp>
      <p:sp>
        <p:nvSpPr>
          <p:cNvPr id="477188" name="Rectangle 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1624" y="2993480"/>
            <a:ext cx="1012376" cy="5822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Exception</a:t>
            </a:r>
          </a:p>
          <a:p>
            <a:pPr>
              <a:lnSpc>
                <a:spcPct val="100000"/>
              </a:lnSpc>
            </a:pPr>
            <a:r>
              <a:rPr lang="en-US" sz="1600" dirty="0" smtClean="0">
                <a:latin typeface="Calibri" pitchFamily="34" charset="0"/>
              </a:rPr>
              <a:t>Table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77192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1220788" y="3797300"/>
            <a:ext cx="121920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1" name="Line 1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1220788" y="2425700"/>
            <a:ext cx="1219200" cy="1257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2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439988" y="24257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0</a:t>
            </a:r>
          </a:p>
        </p:txBody>
      </p:sp>
      <p:sp>
        <p:nvSpPr>
          <p:cNvPr id="477203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439988" y="31115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1</a:t>
            </a:r>
          </a:p>
        </p:txBody>
      </p:sp>
      <p:sp>
        <p:nvSpPr>
          <p:cNvPr id="477205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1220788" y="3111500"/>
            <a:ext cx="121920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06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439988" y="37973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2</a:t>
            </a:r>
          </a:p>
        </p:txBody>
      </p:sp>
      <p:sp>
        <p:nvSpPr>
          <p:cNvPr id="477207" name="Rectangle 2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9988" y="5105400"/>
            <a:ext cx="2589212" cy="533400"/>
          </a:xfrm>
          <a:prstGeom prst="rect">
            <a:avLst/>
          </a:prstGeom>
          <a:solidFill>
            <a:srgbClr val="F6F5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code for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alibri" pitchFamily="34" charset="0"/>
              </a:rPr>
              <a:t>exception handler n-1</a:t>
            </a:r>
          </a:p>
        </p:txBody>
      </p:sp>
      <p:sp>
        <p:nvSpPr>
          <p:cNvPr id="477208" name="Text Box 24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581400" y="4406900"/>
            <a:ext cx="4365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...</a:t>
            </a:r>
          </a:p>
        </p:txBody>
      </p:sp>
      <p:sp>
        <p:nvSpPr>
          <p:cNvPr id="477210" name="Line 26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220788" y="4603750"/>
            <a:ext cx="1219200" cy="50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77211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33551" y="1625025"/>
            <a:ext cx="106080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Exception 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numbers</a:t>
            </a:r>
          </a:p>
        </p:txBody>
      </p:sp>
      <p:cxnSp>
        <p:nvCxnSpPr>
          <p:cNvPr id="57" name="Straight Arrow Connector 56"/>
          <p:cNvCxnSpPr/>
          <p:nvPr>
            <p:custDataLst>
              <p:tags r:id="rId28"/>
            </p:custDataLst>
          </p:nvPr>
        </p:nvCxnSpPr>
        <p:spPr bwMode="auto">
          <a:xfrm rot="5400000">
            <a:off x="-124894" y="2837150"/>
            <a:ext cx="1336100" cy="1588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>
            <p:custDataLst>
              <p:tags r:id="rId29"/>
            </p:custDataLst>
          </p:nvPr>
        </p:nvSpPr>
        <p:spPr>
          <a:xfrm>
            <a:off x="3159074" y="6108828"/>
            <a:ext cx="4509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Also called: Interrupt Vector Table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2"/>
            <p:custDataLst>
              <p:tags r:id="rId30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5145120" y="6379200"/>
              <a:ext cx="2126880" cy="125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42600" y="6366960"/>
                <a:ext cx="2135880" cy="14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Types of Exceptions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Asynchronous Exceptions (Interrupts</a:t>
            </a:r>
            <a:r>
              <a:rPr lang="en-US" b="0" dirty="0" smtClean="0"/>
              <a:t>) - Caused </a:t>
            </a:r>
            <a:r>
              <a:rPr lang="en-US" b="0" dirty="0"/>
              <a:t>by events external to the processor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Synchronous Exceptions </a:t>
            </a:r>
            <a:r>
              <a:rPr lang="en-US" b="0" dirty="0" smtClean="0"/>
              <a:t>– Caused by events that occur as a result of executing an instruction</a:t>
            </a:r>
            <a:endParaRPr lang="en-US" dirty="0" smtClean="0"/>
          </a:p>
          <a:p>
            <a:pPr lvl="1"/>
            <a:r>
              <a:rPr lang="en-US" b="1" dirty="0" smtClean="0"/>
              <a:t>Traps</a:t>
            </a:r>
            <a:r>
              <a:rPr lang="en-US" dirty="0" smtClean="0"/>
              <a:t> - Intentional</a:t>
            </a:r>
          </a:p>
          <a:p>
            <a:pPr lvl="1"/>
            <a:r>
              <a:rPr lang="en-US" b="1" dirty="0" smtClean="0"/>
              <a:t>Faults</a:t>
            </a:r>
            <a:r>
              <a:rPr lang="en-US" dirty="0" smtClean="0"/>
              <a:t> - Unintentional</a:t>
            </a:r>
          </a:p>
          <a:p>
            <a:pPr lvl="1"/>
            <a:r>
              <a:rPr lang="en-US" b="1" dirty="0" smtClean="0"/>
              <a:t>Aborts</a:t>
            </a:r>
            <a:r>
              <a:rPr lang="en-US" dirty="0" smtClean="0"/>
              <a:t> - Unintentional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Winter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1177200" y="928800"/>
              <a:ext cx="5962680" cy="4323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71440" y="923760"/>
                <a:ext cx="5980680" cy="433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0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template2010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01-overview</Template>
  <TotalTime>34041</TotalTime>
  <Words>4208</Words>
  <Application>Microsoft Office PowerPoint</Application>
  <PresentationFormat>On-screen Show (4:3)</PresentationFormat>
  <Paragraphs>1088</Paragraphs>
  <Slides>51</Slides>
  <Notes>45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Narrow</vt:lpstr>
      <vt:lpstr>Calibri</vt:lpstr>
      <vt:lpstr>Courier</vt:lpstr>
      <vt:lpstr>Courier New</vt:lpstr>
      <vt:lpstr>Times New Roman</vt:lpstr>
      <vt:lpstr>Wingdings</vt:lpstr>
      <vt:lpstr>Wingdings 2</vt:lpstr>
      <vt:lpstr>template2010</vt:lpstr>
      <vt:lpstr>Roadmap</vt:lpstr>
      <vt:lpstr>Processes – another important abstraction</vt:lpstr>
      <vt:lpstr>Control Flow</vt:lpstr>
      <vt:lpstr>Control Flow</vt:lpstr>
      <vt:lpstr>Altering the Control Flow</vt:lpstr>
      <vt:lpstr>Exceptional Control Flow</vt:lpstr>
      <vt:lpstr>Exceptions</vt:lpstr>
      <vt:lpstr>Exception Table: a jump table for exceptions</vt:lpstr>
      <vt:lpstr>Types of Exceptions</vt:lpstr>
      <vt:lpstr>Feb 20</vt:lpstr>
      <vt:lpstr>Exceptions</vt:lpstr>
      <vt:lpstr>Asynchronous Exceptions (Interrupts)</vt:lpstr>
      <vt:lpstr>Synchronous Exceptions</vt:lpstr>
      <vt:lpstr>Trap Example: Opening File  (IA32)</vt:lpstr>
      <vt:lpstr>Fault Example: Page Fault</vt:lpstr>
      <vt:lpstr>Fault Example: Invalid Memory Reference</vt:lpstr>
      <vt:lpstr>Exception Table IA32 (Excerpt)</vt:lpstr>
      <vt:lpstr>Summary</vt:lpstr>
      <vt:lpstr>What is a process?</vt:lpstr>
      <vt:lpstr>Processes</vt:lpstr>
      <vt:lpstr>Concurrent Processes</vt:lpstr>
      <vt:lpstr>User’s View of Concurrent Processes</vt:lpstr>
      <vt:lpstr>Context Switching</vt:lpstr>
      <vt:lpstr>Creating New Processes &amp; Programs</vt:lpstr>
      <vt:lpstr>fork: Creating New Processes</vt:lpstr>
      <vt:lpstr>Understanding fork</vt:lpstr>
      <vt:lpstr>Understanding fork</vt:lpstr>
      <vt:lpstr>Understanding fork</vt:lpstr>
      <vt:lpstr>Understanding fork</vt:lpstr>
      <vt:lpstr>Fork Example</vt:lpstr>
      <vt:lpstr>Feb 23</vt:lpstr>
      <vt:lpstr>Fork-Exec</vt:lpstr>
      <vt:lpstr>Exec-ing a new program</vt:lpstr>
      <vt:lpstr>Example: Execute ls –l /usr/include in a given environment</vt:lpstr>
      <vt:lpstr>execve: Loading and Running Programs</vt:lpstr>
      <vt:lpstr>exit: Ending a process</vt:lpstr>
      <vt:lpstr>Zombies</vt:lpstr>
      <vt:lpstr>wait: Synchronizing with Children</vt:lpstr>
      <vt:lpstr>wait Example</vt:lpstr>
      <vt:lpstr>wait Example #2</vt:lpstr>
      <vt:lpstr>Process management summary</vt:lpstr>
      <vt:lpstr>Summary</vt:lpstr>
      <vt:lpstr>Detailed examples</vt:lpstr>
      <vt:lpstr>Fork Example #2</vt:lpstr>
      <vt:lpstr>Fork Example #3</vt:lpstr>
      <vt:lpstr>Fork Example #4</vt:lpstr>
      <vt:lpstr>Fork Example #5</vt:lpstr>
      <vt:lpstr>Zombie Example</vt:lpstr>
      <vt:lpstr>Non-terminating Child Example</vt:lpstr>
      <vt:lpstr>wait() Example</vt:lpstr>
      <vt:lpstr>waitpid(): Waiting for a Specific Process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Luis Ceze</cp:lastModifiedBy>
  <cp:revision>566</cp:revision>
  <cp:lastPrinted>2014-11-08T01:05:38Z</cp:lastPrinted>
  <dcterms:created xsi:type="dcterms:W3CDTF">2014-05-14T05:23:34Z</dcterms:created>
  <dcterms:modified xsi:type="dcterms:W3CDTF">2015-02-25T18:04:24Z</dcterms:modified>
</cp:coreProperties>
</file>